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59" r:id="rId3"/>
    <p:sldId id="261" r:id="rId4"/>
    <p:sldId id="267" r:id="rId5"/>
    <p:sldId id="262" r:id="rId6"/>
    <p:sldId id="265" r:id="rId7"/>
    <p:sldId id="263" r:id="rId8"/>
    <p:sldId id="266" r:id="rId9"/>
    <p:sldId id="264" r:id="rId10"/>
    <p:sldId id="260" r:id="rId11"/>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936D1E4-D7D4-FDE5-C7C6-43A2FDF29054}" v="1052" dt="2023-02-17T10:03:28.188"/>
    <p1510:client id="{1E950EFF-C9B5-4494-A62A-1B377D41BF0C}" v="479" dt="2023-02-03T23:15:37.108"/>
    <p1510:client id="{54807D64-8FA3-41CA-CDEB-10344500BE4C}" v="129" dt="2023-02-04T00:08:47.830"/>
    <p1510:client id="{7654F4DB-FF7D-74A7-A28C-9F3E3FEABD57}" v="1" dt="2023-02-05T21:04:06.454"/>
    <p1510:client id="{9E69018B-C100-CB7F-2828-39F7409BB2A3}" v="1284" dt="2023-02-10T12:05:48.991"/>
    <p1510:client id="{AD8F9E6D-23C2-DF65-CBBD-95B8D232A4FE}" v="369" dt="2023-02-08T22:10:26.798"/>
    <p1510:client id="{C27B49A6-FABF-B841-60E5-4B9749F8D96C}" v="4" dt="2023-02-08T22:26:08.466"/>
    <p1510:client id="{CC5C9AE0-91A9-33D7-5CA2-70BAF886C1D7}" v="117" dt="2023-02-17T10:33:24.363"/>
    <p1510:client id="{CF02531F-AF37-0B40-2435-439F8D119EE1}" v="625" dt="2023-02-17T11:29:07.001"/>
    <p1510:client id="{D7647BFC-81EA-9640-B6DD-B5A1801C9369}" v="200" dt="2023-02-10T13:44:12.125"/>
    <p1510:client id="{E43756B8-4FB4-F1FD-6306-B1687FBD96A7}" v="91" dt="2023-02-09T10:34:32.276"/>
    <p1510:client id="{E946CE8D-EA4C-1BBA-6B1D-B76D08CE53A7}" v="3" dt="2023-02-17T11:32:40.30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&#65279;<?xml version="1.0" encoding="utf-8"?><Relationships xmlns="http://schemas.openxmlformats.org/package/2006/relationships"><Relationship Type="http://schemas.openxmlformats.org/officeDocument/2006/relationships/slide" Target="slides/slide7.xml" Id="rId8" /><Relationship Type="http://schemas.openxmlformats.org/officeDocument/2006/relationships/viewProps" Target="viewProps.xml" Id="rId13" /><Relationship Type="http://schemas.openxmlformats.org/officeDocument/2006/relationships/slide" Target="slides/slide2.xml" Id="rId3" /><Relationship Type="http://schemas.openxmlformats.org/officeDocument/2006/relationships/slide" Target="slides/slide6.xml" Id="rId7" /><Relationship Type="http://schemas.openxmlformats.org/officeDocument/2006/relationships/presProps" Target="presProps.xml" Id="rId12" /><Relationship Type="http://schemas.microsoft.com/office/2015/10/relationships/revisionInfo" Target="revisionInfo.xml" Id="rId17" /><Relationship Type="http://schemas.openxmlformats.org/officeDocument/2006/relationships/slide" Target="slides/slide1.xml" Id="rId2" /><Relationship Type="http://schemas.openxmlformats.org/officeDocument/2006/relationships/slideMaster" Target="slideMasters/slideMaster1.xml" Id="rId1" /><Relationship Type="http://schemas.openxmlformats.org/officeDocument/2006/relationships/slide" Target="slides/slide5.xml" Id="rId6" /><Relationship Type="http://schemas.openxmlformats.org/officeDocument/2006/relationships/slide" Target="slides/slide10.xml" Id="rId11" /><Relationship Type="http://schemas.openxmlformats.org/officeDocument/2006/relationships/slide" Target="slides/slide4.xml" Id="rId5" /><Relationship Type="http://schemas.openxmlformats.org/officeDocument/2006/relationships/tableStyles" Target="tableStyles.xml" Id="rId15" /><Relationship Type="http://schemas.openxmlformats.org/officeDocument/2006/relationships/slide" Target="slides/slide9.xml" Id="rId10" /><Relationship Type="http://schemas.openxmlformats.org/officeDocument/2006/relationships/slide" Target="slides/slide3.xml" Id="rId4" /><Relationship Type="http://schemas.openxmlformats.org/officeDocument/2006/relationships/slide" Target="slides/slide8.xml" Id="rId9" /><Relationship Type="http://schemas.openxmlformats.org/officeDocument/2006/relationships/theme" Target="theme/theme1.xml" Id="rId14" /></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2F1C56-8A72-4858-851C-F15B634C74F2}"/>
              </a:ext>
            </a:extLst>
          </p:cNvPr>
          <p:cNvSpPr>
            <a:spLocks noGrp="1"/>
          </p:cNvSpPr>
          <p:nvPr>
            <p:ph type="ctrTitle"/>
          </p:nvPr>
        </p:nvSpPr>
        <p:spPr>
          <a:xfrm>
            <a:off x="1219200" y="1122362"/>
            <a:ext cx="8876022" cy="3744209"/>
          </a:xfrm>
        </p:spPr>
        <p:txBody>
          <a:bodyPr anchor="b">
            <a:normAutofit/>
          </a:bodyPr>
          <a:lstStyle>
            <a:lvl1pPr algn="l">
              <a:defRPr sz="5400"/>
            </a:lvl1pPr>
          </a:lstStyle>
          <a:p>
            <a:r>
              <a:rPr lang="en-US"/>
              <a:t>Click to edit Master title style</a:t>
            </a:r>
          </a:p>
        </p:txBody>
      </p:sp>
      <p:sp>
        <p:nvSpPr>
          <p:cNvPr id="3" name="Subtitle 2">
            <a:extLst>
              <a:ext uri="{FF2B5EF4-FFF2-40B4-BE49-F238E27FC236}">
                <a16:creationId xmlns:a16="http://schemas.microsoft.com/office/drawing/2014/main" id="{3C1834EB-45A5-426C-824A-8F07CA8F6DBE}"/>
              </a:ext>
            </a:extLst>
          </p:cNvPr>
          <p:cNvSpPr>
            <a:spLocks noGrp="1"/>
          </p:cNvSpPr>
          <p:nvPr>
            <p:ph type="subTitle" idx="1"/>
          </p:nvPr>
        </p:nvSpPr>
        <p:spPr>
          <a:xfrm>
            <a:off x="1219200" y="5230134"/>
            <a:ext cx="4876800" cy="942065"/>
          </a:xfrm>
        </p:spPr>
        <p:txBody>
          <a:bodyPr>
            <a:normAutofit/>
          </a:bodyPr>
          <a:lstStyle>
            <a:lvl1pPr marL="0" indent="0" algn="l">
              <a:buNone/>
              <a:defRPr sz="16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293D55F2-5374-4778-B1EE-98996792D07B}"/>
              </a:ext>
            </a:extLst>
          </p:cNvPr>
          <p:cNvSpPr>
            <a:spLocks noGrp="1"/>
          </p:cNvSpPr>
          <p:nvPr>
            <p:ph type="dt" sz="half" idx="10"/>
          </p:nvPr>
        </p:nvSpPr>
        <p:spPr/>
        <p:txBody>
          <a:bodyPr/>
          <a:lstStyle/>
          <a:p>
            <a:fld id="{8C1E1FAD-7351-4908-963A-08EA8E4AB7A0}" type="datetimeFigureOut">
              <a:rPr lang="en-US" smtClean="0"/>
              <a:t>2/17/2023</a:t>
            </a:fld>
            <a:endParaRPr lang="en-US"/>
          </a:p>
        </p:txBody>
      </p:sp>
      <p:sp>
        <p:nvSpPr>
          <p:cNvPr id="5" name="Footer Placeholder 4">
            <a:extLst>
              <a:ext uri="{FF2B5EF4-FFF2-40B4-BE49-F238E27FC236}">
                <a16:creationId xmlns:a16="http://schemas.microsoft.com/office/drawing/2014/main" id="{944044F8-E727-4D63-B6D6-26482F83D3F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6141F76-D956-4205-AD99-E91FD5FCC027}"/>
              </a:ext>
            </a:extLst>
          </p:cNvPr>
          <p:cNvSpPr>
            <a:spLocks noGrp="1"/>
          </p:cNvSpPr>
          <p:nvPr>
            <p:ph type="sldNum" sz="quarter" idx="12"/>
          </p:nvPr>
        </p:nvSpPr>
        <p:spPr/>
        <p:txBody>
          <a:bodyPr/>
          <a:lstStyle/>
          <a:p>
            <a:fld id="{1CF2D47E-0AF1-4C27-801F-64E3E5BF7F72}" type="slidenum">
              <a:rPr lang="en-US" smtClean="0"/>
              <a:t>‹#›</a:t>
            </a:fld>
            <a:endParaRPr lang="en-US"/>
          </a:p>
        </p:txBody>
      </p:sp>
    </p:spTree>
    <p:extLst>
      <p:ext uri="{BB962C8B-B14F-4D97-AF65-F5344CB8AC3E}">
        <p14:creationId xmlns:p14="http://schemas.microsoft.com/office/powerpoint/2010/main" val="50726414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911A1B-E09A-4F93-BC68-B160114AFCEA}"/>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0CC8C4A9-27ED-4E86-A256-5009E31342B6}"/>
              </a:ext>
            </a:extLst>
          </p:cNvPr>
          <p:cNvSpPr>
            <a:spLocks noGrp="1"/>
          </p:cNvSpPr>
          <p:nvPr>
            <p:ph idx="1"/>
          </p:nvPr>
        </p:nvSpPr>
        <p:spPr/>
        <p:txBody>
          <a:bodyPr/>
          <a:lstStyle>
            <a:lvl1pPr>
              <a:lnSpc>
                <a:spcPct val="120000"/>
              </a:lnSpc>
              <a:defRPr/>
            </a:lvl1pPr>
            <a:lvl2pPr>
              <a:lnSpc>
                <a:spcPct val="120000"/>
              </a:lnSpc>
              <a:defRPr/>
            </a:lvl2pPr>
            <a:lvl3pPr>
              <a:lnSpc>
                <a:spcPct val="120000"/>
              </a:lnSpc>
              <a:defRPr sz="1400"/>
            </a:lvl3pPr>
            <a:lvl4pPr>
              <a:lnSpc>
                <a:spcPct val="120000"/>
              </a:lnSpc>
              <a:defRPr sz="1200"/>
            </a:lvl4pPr>
            <a:lvl5pPr>
              <a:lnSpc>
                <a:spcPct val="120000"/>
              </a:lnSpc>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85CF91C-8771-4949-A397-928A5743EBC7}"/>
              </a:ext>
            </a:extLst>
          </p:cNvPr>
          <p:cNvSpPr>
            <a:spLocks noGrp="1"/>
          </p:cNvSpPr>
          <p:nvPr>
            <p:ph type="dt" sz="half" idx="10"/>
          </p:nvPr>
        </p:nvSpPr>
        <p:spPr/>
        <p:txBody>
          <a:bodyPr/>
          <a:lstStyle/>
          <a:p>
            <a:fld id="{8C1E1FAD-7351-4908-963A-08EA8E4AB7A0}" type="datetimeFigureOut">
              <a:rPr lang="en-US" smtClean="0"/>
              <a:t>2/17/2023</a:t>
            </a:fld>
            <a:endParaRPr lang="en-US"/>
          </a:p>
        </p:txBody>
      </p:sp>
      <p:sp>
        <p:nvSpPr>
          <p:cNvPr id="5" name="Footer Placeholder 4">
            <a:extLst>
              <a:ext uri="{FF2B5EF4-FFF2-40B4-BE49-F238E27FC236}">
                <a16:creationId xmlns:a16="http://schemas.microsoft.com/office/drawing/2014/main" id="{013EA0ED-4961-4254-B34E-71D14C4E051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2497152-BD97-4A72-8B07-CD2BC57B84F6}"/>
              </a:ext>
            </a:extLst>
          </p:cNvPr>
          <p:cNvSpPr>
            <a:spLocks noGrp="1"/>
          </p:cNvSpPr>
          <p:nvPr>
            <p:ph type="sldNum" sz="quarter" idx="12"/>
          </p:nvPr>
        </p:nvSpPr>
        <p:spPr/>
        <p:txBody>
          <a:bodyPr/>
          <a:lstStyle/>
          <a:p>
            <a:fld id="{1CF2D47E-0AF1-4C27-801F-64E3E5BF7F72}" type="slidenum">
              <a:rPr lang="en-US" smtClean="0"/>
              <a:t>‹#›</a:t>
            </a:fld>
            <a:endParaRPr lang="en-US"/>
          </a:p>
        </p:txBody>
      </p:sp>
    </p:spTree>
    <p:extLst>
      <p:ext uri="{BB962C8B-B14F-4D97-AF65-F5344CB8AC3E}">
        <p14:creationId xmlns:p14="http://schemas.microsoft.com/office/powerpoint/2010/main" val="8928830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B4EAF4-C10D-4650-9587-15DA8E9F9C08}"/>
              </a:ext>
            </a:extLst>
          </p:cNvPr>
          <p:cNvSpPr>
            <a:spLocks noGrp="1"/>
          </p:cNvSpPr>
          <p:nvPr>
            <p:ph type="title"/>
          </p:nvPr>
        </p:nvSpPr>
        <p:spPr>
          <a:xfrm>
            <a:off x="1219200" y="1368862"/>
            <a:ext cx="9486900" cy="3679656"/>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BBA1D5C2-6E93-4B23-A0CA-D5D7E735C718}"/>
              </a:ext>
            </a:extLst>
          </p:cNvPr>
          <p:cNvSpPr>
            <a:spLocks noGrp="1"/>
          </p:cNvSpPr>
          <p:nvPr>
            <p:ph type="body" idx="1"/>
          </p:nvPr>
        </p:nvSpPr>
        <p:spPr>
          <a:xfrm>
            <a:off x="1219200" y="5318974"/>
            <a:ext cx="9486900" cy="853225"/>
          </a:xfrm>
        </p:spPr>
        <p:txBody>
          <a:bodyPr>
            <a:normAutofit/>
          </a:bodyPr>
          <a:lstStyle>
            <a:lvl1pPr marL="0" indent="0">
              <a:buNone/>
              <a:defRPr sz="20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DE815BFB-5D28-4ABE-AD37-0C6C3FD949FE}"/>
              </a:ext>
            </a:extLst>
          </p:cNvPr>
          <p:cNvSpPr>
            <a:spLocks noGrp="1"/>
          </p:cNvSpPr>
          <p:nvPr>
            <p:ph type="dt" sz="half" idx="10"/>
          </p:nvPr>
        </p:nvSpPr>
        <p:spPr/>
        <p:txBody>
          <a:bodyPr/>
          <a:lstStyle/>
          <a:p>
            <a:fld id="{8C1E1FAD-7351-4908-963A-08EA8E4AB7A0}" type="datetimeFigureOut">
              <a:rPr lang="en-US" smtClean="0"/>
              <a:t>2/17/2023</a:t>
            </a:fld>
            <a:endParaRPr lang="en-US"/>
          </a:p>
        </p:txBody>
      </p:sp>
      <p:sp>
        <p:nvSpPr>
          <p:cNvPr id="5" name="Footer Placeholder 4">
            <a:extLst>
              <a:ext uri="{FF2B5EF4-FFF2-40B4-BE49-F238E27FC236}">
                <a16:creationId xmlns:a16="http://schemas.microsoft.com/office/drawing/2014/main" id="{65A4035B-0539-4A03-87C0-22E52C98B27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4327ADF-48C9-49CF-BD4D-82399BF64AD3}"/>
              </a:ext>
            </a:extLst>
          </p:cNvPr>
          <p:cNvSpPr>
            <a:spLocks noGrp="1"/>
          </p:cNvSpPr>
          <p:nvPr>
            <p:ph type="sldNum" sz="quarter" idx="12"/>
          </p:nvPr>
        </p:nvSpPr>
        <p:spPr/>
        <p:txBody>
          <a:bodyPr/>
          <a:lstStyle/>
          <a:p>
            <a:fld id="{1CF2D47E-0AF1-4C27-801F-64E3E5BF7F72}" type="slidenum">
              <a:rPr lang="en-US" smtClean="0"/>
              <a:t>‹#›</a:t>
            </a:fld>
            <a:endParaRPr lang="en-US"/>
          </a:p>
        </p:txBody>
      </p:sp>
    </p:spTree>
    <p:extLst>
      <p:ext uri="{BB962C8B-B14F-4D97-AF65-F5344CB8AC3E}">
        <p14:creationId xmlns:p14="http://schemas.microsoft.com/office/powerpoint/2010/main" val="25663739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91A2FB-0310-4935-B7F7-E47876CD4E9F}"/>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A987C14-52AB-4AAC-9038-29CF58EA6EA8}"/>
              </a:ext>
            </a:extLst>
          </p:cNvPr>
          <p:cNvSpPr>
            <a:spLocks noGrp="1"/>
          </p:cNvSpPr>
          <p:nvPr>
            <p:ph sz="half" idx="1"/>
          </p:nvPr>
        </p:nvSpPr>
        <p:spPr>
          <a:xfrm>
            <a:off x="1219200" y="2168278"/>
            <a:ext cx="4702921" cy="41563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ECB2E45A-DCC0-4701-9D67-EF56AECE3432}"/>
              </a:ext>
            </a:extLst>
          </p:cNvPr>
          <p:cNvSpPr>
            <a:spLocks noGrp="1"/>
          </p:cNvSpPr>
          <p:nvPr>
            <p:ph sz="half" idx="2"/>
          </p:nvPr>
        </p:nvSpPr>
        <p:spPr>
          <a:xfrm>
            <a:off x="6269880" y="2168278"/>
            <a:ext cx="4782699" cy="41563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11AF0813-A167-4D17-AA79-07BD9765FE0D}"/>
              </a:ext>
            </a:extLst>
          </p:cNvPr>
          <p:cNvSpPr>
            <a:spLocks noGrp="1"/>
          </p:cNvSpPr>
          <p:nvPr>
            <p:ph type="dt" sz="half" idx="10"/>
          </p:nvPr>
        </p:nvSpPr>
        <p:spPr/>
        <p:txBody>
          <a:bodyPr/>
          <a:lstStyle/>
          <a:p>
            <a:fld id="{8C1E1FAD-7351-4908-963A-08EA8E4AB7A0}" type="datetimeFigureOut">
              <a:rPr lang="en-US" smtClean="0"/>
              <a:t>2/17/2023</a:t>
            </a:fld>
            <a:endParaRPr lang="en-US"/>
          </a:p>
        </p:txBody>
      </p:sp>
      <p:sp>
        <p:nvSpPr>
          <p:cNvPr id="6" name="Footer Placeholder 5">
            <a:extLst>
              <a:ext uri="{FF2B5EF4-FFF2-40B4-BE49-F238E27FC236}">
                <a16:creationId xmlns:a16="http://schemas.microsoft.com/office/drawing/2014/main" id="{40A940D7-D4C1-4C24-95F3-29A849CEEE3A}"/>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7949AB7-007E-4D4D-A2C1-2C5C3310C0B6}"/>
              </a:ext>
            </a:extLst>
          </p:cNvPr>
          <p:cNvSpPr>
            <a:spLocks noGrp="1"/>
          </p:cNvSpPr>
          <p:nvPr>
            <p:ph type="sldNum" sz="quarter" idx="12"/>
          </p:nvPr>
        </p:nvSpPr>
        <p:spPr/>
        <p:txBody>
          <a:bodyPr/>
          <a:lstStyle/>
          <a:p>
            <a:fld id="{1CF2D47E-0AF1-4C27-801F-64E3E5BF7F72}" type="slidenum">
              <a:rPr lang="en-US" smtClean="0"/>
              <a:t>‹#›</a:t>
            </a:fld>
            <a:endParaRPr lang="en-US"/>
          </a:p>
        </p:txBody>
      </p:sp>
    </p:spTree>
    <p:extLst>
      <p:ext uri="{BB962C8B-B14F-4D97-AF65-F5344CB8AC3E}">
        <p14:creationId xmlns:p14="http://schemas.microsoft.com/office/powerpoint/2010/main" val="282443253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2B0184-BDFD-48DE-B858-B81887BFD302}"/>
              </a:ext>
            </a:extLst>
          </p:cNvPr>
          <p:cNvSpPr>
            <a:spLocks noGrp="1"/>
          </p:cNvSpPr>
          <p:nvPr>
            <p:ph type="title"/>
          </p:nvPr>
        </p:nvSpPr>
        <p:spPr>
          <a:xfrm>
            <a:off x="1219200" y="365125"/>
            <a:ext cx="9753599" cy="1577975"/>
          </a:xfrm>
        </p:spPr>
        <p:txBody>
          <a:bodyPr/>
          <a:lstStyle/>
          <a:p>
            <a:r>
              <a:rPr lang="en-US"/>
              <a:t>Click to edit Master title style</a:t>
            </a:r>
          </a:p>
        </p:txBody>
      </p:sp>
      <p:sp>
        <p:nvSpPr>
          <p:cNvPr id="3" name="Text Placeholder 2">
            <a:extLst>
              <a:ext uri="{FF2B5EF4-FFF2-40B4-BE49-F238E27FC236}">
                <a16:creationId xmlns:a16="http://schemas.microsoft.com/office/drawing/2014/main" id="{1724FEB2-6EEC-49D4-9466-0F7A6EDB0CB6}"/>
              </a:ext>
            </a:extLst>
          </p:cNvPr>
          <p:cNvSpPr>
            <a:spLocks noGrp="1"/>
          </p:cNvSpPr>
          <p:nvPr>
            <p:ph type="body" idx="1"/>
          </p:nvPr>
        </p:nvSpPr>
        <p:spPr>
          <a:xfrm>
            <a:off x="1219201" y="2095930"/>
            <a:ext cx="4507931" cy="758650"/>
          </a:xfrm>
        </p:spPr>
        <p:txBody>
          <a:bodyPr anchor="b">
            <a:normAutofit/>
          </a:bodyPr>
          <a:lstStyle>
            <a:lvl1pPr marL="0" indent="0">
              <a:buNone/>
              <a:defRPr sz="1800" b="1"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BDE8CF0-BAB6-4BF2-836F-FED0AF88A8AA}"/>
              </a:ext>
            </a:extLst>
          </p:cNvPr>
          <p:cNvSpPr>
            <a:spLocks noGrp="1"/>
          </p:cNvSpPr>
          <p:nvPr>
            <p:ph sz="half" idx="2"/>
          </p:nvPr>
        </p:nvSpPr>
        <p:spPr>
          <a:xfrm>
            <a:off x="1219201" y="2938410"/>
            <a:ext cx="4507930" cy="338619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5F0751AB-FCF0-450B-A6DF-9B9A2AD2C24A}"/>
              </a:ext>
            </a:extLst>
          </p:cNvPr>
          <p:cNvSpPr>
            <a:spLocks noGrp="1"/>
          </p:cNvSpPr>
          <p:nvPr>
            <p:ph type="body" sz="quarter" idx="3"/>
          </p:nvPr>
        </p:nvSpPr>
        <p:spPr>
          <a:xfrm>
            <a:off x="6464867" y="2095930"/>
            <a:ext cx="4507932" cy="758650"/>
          </a:xfrm>
        </p:spPr>
        <p:txBody>
          <a:bodyPr anchor="b">
            <a:normAutofit/>
          </a:bodyPr>
          <a:lstStyle>
            <a:lvl1pPr marL="0" indent="0">
              <a:buNone/>
              <a:defRPr sz="1800" b="1"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7D3898E7-3130-4CE6-AA11-C9CC8214EA1D}"/>
              </a:ext>
            </a:extLst>
          </p:cNvPr>
          <p:cNvSpPr>
            <a:spLocks noGrp="1"/>
          </p:cNvSpPr>
          <p:nvPr>
            <p:ph sz="quarter" idx="4"/>
          </p:nvPr>
        </p:nvSpPr>
        <p:spPr>
          <a:xfrm>
            <a:off x="6464867" y="2938410"/>
            <a:ext cx="4507932" cy="338619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55D85675-9678-4CB3-9AAB-D727D2B58E7A}"/>
              </a:ext>
            </a:extLst>
          </p:cNvPr>
          <p:cNvSpPr>
            <a:spLocks noGrp="1"/>
          </p:cNvSpPr>
          <p:nvPr>
            <p:ph type="dt" sz="half" idx="10"/>
          </p:nvPr>
        </p:nvSpPr>
        <p:spPr/>
        <p:txBody>
          <a:bodyPr/>
          <a:lstStyle/>
          <a:p>
            <a:fld id="{8C1E1FAD-7351-4908-963A-08EA8E4AB7A0}" type="datetimeFigureOut">
              <a:rPr lang="en-US" smtClean="0"/>
              <a:t>2/17/2023</a:t>
            </a:fld>
            <a:endParaRPr lang="en-US"/>
          </a:p>
        </p:txBody>
      </p:sp>
      <p:sp>
        <p:nvSpPr>
          <p:cNvPr id="8" name="Footer Placeholder 7">
            <a:extLst>
              <a:ext uri="{FF2B5EF4-FFF2-40B4-BE49-F238E27FC236}">
                <a16:creationId xmlns:a16="http://schemas.microsoft.com/office/drawing/2014/main" id="{445F8314-1849-461A-AAF2-BF149646D52C}"/>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8B69738E-5865-473C-BAFB-BDB385C06931}"/>
              </a:ext>
            </a:extLst>
          </p:cNvPr>
          <p:cNvSpPr>
            <a:spLocks noGrp="1"/>
          </p:cNvSpPr>
          <p:nvPr>
            <p:ph type="sldNum" sz="quarter" idx="12"/>
          </p:nvPr>
        </p:nvSpPr>
        <p:spPr/>
        <p:txBody>
          <a:bodyPr/>
          <a:lstStyle/>
          <a:p>
            <a:fld id="{1CF2D47E-0AF1-4C27-801F-64E3E5BF7F72}" type="slidenum">
              <a:rPr lang="en-US" smtClean="0"/>
              <a:t>‹#›</a:t>
            </a:fld>
            <a:endParaRPr lang="en-US"/>
          </a:p>
        </p:txBody>
      </p:sp>
    </p:spTree>
    <p:extLst>
      <p:ext uri="{BB962C8B-B14F-4D97-AF65-F5344CB8AC3E}">
        <p14:creationId xmlns:p14="http://schemas.microsoft.com/office/powerpoint/2010/main" val="9578818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97AC40-59FF-4CE3-B49C-C824A784C5F7}"/>
              </a:ext>
            </a:extLst>
          </p:cNvPr>
          <p:cNvSpPr>
            <a:spLocks noGrp="1"/>
          </p:cNvSpPr>
          <p:nvPr>
            <p:ph type="title"/>
          </p:nvPr>
        </p:nvSpPr>
        <p:spPr>
          <a:xfrm>
            <a:off x="1219200" y="365125"/>
            <a:ext cx="9493249" cy="1577975"/>
          </a:xfrm>
        </p:spPr>
        <p:txBody>
          <a:bodyPr/>
          <a:lstStyle/>
          <a:p>
            <a:r>
              <a:rPr lang="en-US"/>
              <a:t>Click to edit Master title style</a:t>
            </a:r>
          </a:p>
        </p:txBody>
      </p:sp>
      <p:sp>
        <p:nvSpPr>
          <p:cNvPr id="3" name="Date Placeholder 2">
            <a:extLst>
              <a:ext uri="{FF2B5EF4-FFF2-40B4-BE49-F238E27FC236}">
                <a16:creationId xmlns:a16="http://schemas.microsoft.com/office/drawing/2014/main" id="{F92FAB63-E9CE-4359-A54B-07AC7E9BBAE3}"/>
              </a:ext>
            </a:extLst>
          </p:cNvPr>
          <p:cNvSpPr>
            <a:spLocks noGrp="1"/>
          </p:cNvSpPr>
          <p:nvPr>
            <p:ph type="dt" sz="half" idx="10"/>
          </p:nvPr>
        </p:nvSpPr>
        <p:spPr/>
        <p:txBody>
          <a:bodyPr/>
          <a:lstStyle/>
          <a:p>
            <a:fld id="{8C1E1FAD-7351-4908-963A-08EA8E4AB7A0}" type="datetimeFigureOut">
              <a:rPr lang="en-US" smtClean="0"/>
              <a:t>2/17/2023</a:t>
            </a:fld>
            <a:endParaRPr lang="en-US"/>
          </a:p>
        </p:txBody>
      </p:sp>
      <p:sp>
        <p:nvSpPr>
          <p:cNvPr id="4" name="Footer Placeholder 3">
            <a:extLst>
              <a:ext uri="{FF2B5EF4-FFF2-40B4-BE49-F238E27FC236}">
                <a16:creationId xmlns:a16="http://schemas.microsoft.com/office/drawing/2014/main" id="{C7939854-5165-4C41-8DCA-D42DFD7D906E}"/>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0F1768E0-4535-4B0D-8B94-4C10740B0A6B}"/>
              </a:ext>
            </a:extLst>
          </p:cNvPr>
          <p:cNvSpPr>
            <a:spLocks noGrp="1"/>
          </p:cNvSpPr>
          <p:nvPr>
            <p:ph type="sldNum" sz="quarter" idx="12"/>
          </p:nvPr>
        </p:nvSpPr>
        <p:spPr/>
        <p:txBody>
          <a:bodyPr/>
          <a:lstStyle/>
          <a:p>
            <a:fld id="{1CF2D47E-0AF1-4C27-801F-64E3E5BF7F72}" type="slidenum">
              <a:rPr lang="en-US" smtClean="0"/>
              <a:t>‹#›</a:t>
            </a:fld>
            <a:endParaRPr lang="en-US"/>
          </a:p>
        </p:txBody>
      </p:sp>
    </p:spTree>
    <p:extLst>
      <p:ext uri="{BB962C8B-B14F-4D97-AF65-F5344CB8AC3E}">
        <p14:creationId xmlns:p14="http://schemas.microsoft.com/office/powerpoint/2010/main" val="400109822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84678E3-D115-4E49-9ECB-656CF2319E94}"/>
              </a:ext>
            </a:extLst>
          </p:cNvPr>
          <p:cNvSpPr>
            <a:spLocks noGrp="1"/>
          </p:cNvSpPr>
          <p:nvPr>
            <p:ph type="dt" sz="half" idx="10"/>
          </p:nvPr>
        </p:nvSpPr>
        <p:spPr/>
        <p:txBody>
          <a:bodyPr/>
          <a:lstStyle/>
          <a:p>
            <a:fld id="{8C1E1FAD-7351-4908-963A-08EA8E4AB7A0}" type="datetimeFigureOut">
              <a:rPr lang="en-US" smtClean="0"/>
              <a:t>2/17/2023</a:t>
            </a:fld>
            <a:endParaRPr lang="en-US"/>
          </a:p>
        </p:txBody>
      </p:sp>
      <p:sp>
        <p:nvSpPr>
          <p:cNvPr id="3" name="Footer Placeholder 2">
            <a:extLst>
              <a:ext uri="{FF2B5EF4-FFF2-40B4-BE49-F238E27FC236}">
                <a16:creationId xmlns:a16="http://schemas.microsoft.com/office/drawing/2014/main" id="{E521E6FC-7F84-4673-81D6-B85FE26DA0B0}"/>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A480318A-245C-4841-AB57-CEC5CC124D02}"/>
              </a:ext>
            </a:extLst>
          </p:cNvPr>
          <p:cNvSpPr>
            <a:spLocks noGrp="1"/>
          </p:cNvSpPr>
          <p:nvPr>
            <p:ph type="sldNum" sz="quarter" idx="12"/>
          </p:nvPr>
        </p:nvSpPr>
        <p:spPr/>
        <p:txBody>
          <a:bodyPr/>
          <a:lstStyle/>
          <a:p>
            <a:fld id="{1CF2D47E-0AF1-4C27-801F-64E3E5BF7F72}" type="slidenum">
              <a:rPr lang="en-US" smtClean="0"/>
              <a:t>‹#›</a:t>
            </a:fld>
            <a:endParaRPr lang="en-US"/>
          </a:p>
        </p:txBody>
      </p:sp>
    </p:spTree>
    <p:extLst>
      <p:ext uri="{BB962C8B-B14F-4D97-AF65-F5344CB8AC3E}">
        <p14:creationId xmlns:p14="http://schemas.microsoft.com/office/powerpoint/2010/main" val="252722619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0F847B-9D86-47FF-B24A-EEA5F73EA144}"/>
              </a:ext>
            </a:extLst>
          </p:cNvPr>
          <p:cNvSpPr>
            <a:spLocks noGrp="1"/>
          </p:cNvSpPr>
          <p:nvPr>
            <p:ph type="title"/>
          </p:nvPr>
        </p:nvSpPr>
        <p:spPr>
          <a:xfrm>
            <a:off x="1219200" y="457200"/>
            <a:ext cx="3776472" cy="2852928"/>
          </a:xfrm>
        </p:spPr>
        <p:txBody>
          <a:bodyPr anchor="b">
            <a:normAutofit/>
          </a:bodyPr>
          <a:lstStyle>
            <a:lvl1pPr>
              <a:defRPr sz="4000"/>
            </a:lvl1pPr>
          </a:lstStyle>
          <a:p>
            <a:r>
              <a:rPr lang="en-US"/>
              <a:t>Click to edit Master title style</a:t>
            </a:r>
          </a:p>
        </p:txBody>
      </p:sp>
      <p:sp>
        <p:nvSpPr>
          <p:cNvPr id="3" name="Content Placeholder 2">
            <a:extLst>
              <a:ext uri="{FF2B5EF4-FFF2-40B4-BE49-F238E27FC236}">
                <a16:creationId xmlns:a16="http://schemas.microsoft.com/office/drawing/2014/main" id="{ADAC0675-AD2F-44DC-8FF3-4454258A5908}"/>
              </a:ext>
            </a:extLst>
          </p:cNvPr>
          <p:cNvSpPr>
            <a:spLocks noGrp="1"/>
          </p:cNvSpPr>
          <p:nvPr>
            <p:ph idx="1"/>
          </p:nvPr>
        </p:nvSpPr>
        <p:spPr>
          <a:xfrm>
            <a:off x="5557582" y="987425"/>
            <a:ext cx="5948618" cy="4873625"/>
          </a:xfrm>
        </p:spPr>
        <p:txBody>
          <a:bodyPr>
            <a:normAutofit/>
          </a:bodyPr>
          <a:lstStyle>
            <a:lvl1pPr>
              <a:defRPr sz="2400"/>
            </a:lvl1pPr>
            <a:lvl2pPr>
              <a:defRPr sz="2000"/>
            </a:lvl2pPr>
            <a:lvl3pPr>
              <a:defRPr sz="1800"/>
            </a:lvl3pPr>
            <a:lvl4pPr>
              <a:defRPr sz="1600"/>
            </a:lvl4pPr>
            <a:lvl5pPr>
              <a:defRPr sz="16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E1D96356-C0F0-4C22-B9B6-C7E0BE4F3702}"/>
              </a:ext>
            </a:extLst>
          </p:cNvPr>
          <p:cNvSpPr>
            <a:spLocks noGrp="1"/>
          </p:cNvSpPr>
          <p:nvPr>
            <p:ph type="body" sz="half" idx="2"/>
          </p:nvPr>
        </p:nvSpPr>
        <p:spPr>
          <a:xfrm>
            <a:off x="1219200" y="3484210"/>
            <a:ext cx="3768934" cy="238477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F3EFD71-2ACA-4041-9EA2-86E7B81C314D}"/>
              </a:ext>
            </a:extLst>
          </p:cNvPr>
          <p:cNvSpPr>
            <a:spLocks noGrp="1"/>
          </p:cNvSpPr>
          <p:nvPr>
            <p:ph type="dt" sz="half" idx="10"/>
          </p:nvPr>
        </p:nvSpPr>
        <p:spPr/>
        <p:txBody>
          <a:bodyPr/>
          <a:lstStyle/>
          <a:p>
            <a:fld id="{8C1E1FAD-7351-4908-963A-08EA8E4AB7A0}" type="datetimeFigureOut">
              <a:rPr lang="en-US" smtClean="0"/>
              <a:t>2/17/2023</a:t>
            </a:fld>
            <a:endParaRPr lang="en-US"/>
          </a:p>
        </p:txBody>
      </p:sp>
      <p:sp>
        <p:nvSpPr>
          <p:cNvPr id="6" name="Footer Placeholder 5">
            <a:extLst>
              <a:ext uri="{FF2B5EF4-FFF2-40B4-BE49-F238E27FC236}">
                <a16:creationId xmlns:a16="http://schemas.microsoft.com/office/drawing/2014/main" id="{14ECACE3-32A8-4245-97AC-5797C147E71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4D63845-314D-499C-BB75-CE9162BE6EEB}"/>
              </a:ext>
            </a:extLst>
          </p:cNvPr>
          <p:cNvSpPr>
            <a:spLocks noGrp="1"/>
          </p:cNvSpPr>
          <p:nvPr>
            <p:ph type="sldNum" sz="quarter" idx="12"/>
          </p:nvPr>
        </p:nvSpPr>
        <p:spPr/>
        <p:txBody>
          <a:bodyPr/>
          <a:lstStyle/>
          <a:p>
            <a:fld id="{1CF2D47E-0AF1-4C27-801F-64E3E5BF7F72}" type="slidenum">
              <a:rPr lang="en-US" smtClean="0"/>
              <a:t>‹#›</a:t>
            </a:fld>
            <a:endParaRPr lang="en-US"/>
          </a:p>
        </p:txBody>
      </p:sp>
    </p:spTree>
    <p:extLst>
      <p:ext uri="{BB962C8B-B14F-4D97-AF65-F5344CB8AC3E}">
        <p14:creationId xmlns:p14="http://schemas.microsoft.com/office/powerpoint/2010/main" val="201762164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66D3DB-B1F8-4892-96F7-0BE21DE637CD}"/>
              </a:ext>
            </a:extLst>
          </p:cNvPr>
          <p:cNvSpPr>
            <a:spLocks noGrp="1"/>
          </p:cNvSpPr>
          <p:nvPr>
            <p:ph type="title"/>
          </p:nvPr>
        </p:nvSpPr>
        <p:spPr>
          <a:xfrm>
            <a:off x="1219200" y="457200"/>
            <a:ext cx="3932349" cy="2852670"/>
          </a:xfrm>
        </p:spPr>
        <p:txBody>
          <a:bodyPr anchor="b">
            <a:noAutofit/>
          </a:bodyPr>
          <a:lstStyle>
            <a:lvl1pPr>
              <a:defRPr sz="4000"/>
            </a:lvl1pPr>
          </a:lstStyle>
          <a:p>
            <a:r>
              <a:rPr lang="en-US"/>
              <a:t>Click to edit Master title style</a:t>
            </a:r>
          </a:p>
        </p:txBody>
      </p:sp>
      <p:sp>
        <p:nvSpPr>
          <p:cNvPr id="3" name="Picture Placeholder 2">
            <a:extLst>
              <a:ext uri="{FF2B5EF4-FFF2-40B4-BE49-F238E27FC236}">
                <a16:creationId xmlns:a16="http://schemas.microsoft.com/office/drawing/2014/main" id="{A40AB405-B2E9-4C4B-930C-CF1B63342F1D}"/>
              </a:ext>
            </a:extLst>
          </p:cNvPr>
          <p:cNvSpPr>
            <a:spLocks noGrp="1"/>
          </p:cNvSpPr>
          <p:nvPr>
            <p:ph type="pic" idx="1"/>
          </p:nvPr>
        </p:nvSpPr>
        <p:spPr>
          <a:xfrm>
            <a:off x="5674810" y="657055"/>
            <a:ext cx="5831389" cy="5515146"/>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F8AF82ED-5295-4670-A3A8-B7813FF4713F}"/>
              </a:ext>
            </a:extLst>
          </p:cNvPr>
          <p:cNvSpPr>
            <a:spLocks noGrp="1"/>
          </p:cNvSpPr>
          <p:nvPr>
            <p:ph type="body" sz="half" idx="2"/>
          </p:nvPr>
        </p:nvSpPr>
        <p:spPr>
          <a:xfrm>
            <a:off x="1219199" y="3484210"/>
            <a:ext cx="3768934" cy="2376840"/>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F8BCDD2-4389-41FA-BE68-6805E3290FCE}"/>
              </a:ext>
            </a:extLst>
          </p:cNvPr>
          <p:cNvSpPr>
            <a:spLocks noGrp="1"/>
          </p:cNvSpPr>
          <p:nvPr>
            <p:ph type="dt" sz="half" idx="10"/>
          </p:nvPr>
        </p:nvSpPr>
        <p:spPr/>
        <p:txBody>
          <a:bodyPr/>
          <a:lstStyle/>
          <a:p>
            <a:fld id="{8C1E1FAD-7351-4908-963A-08EA8E4AB7A0}" type="datetimeFigureOut">
              <a:rPr lang="en-US" smtClean="0"/>
              <a:t>2/17/2023</a:t>
            </a:fld>
            <a:endParaRPr lang="en-US"/>
          </a:p>
        </p:txBody>
      </p:sp>
      <p:sp>
        <p:nvSpPr>
          <p:cNvPr id="6" name="Footer Placeholder 5">
            <a:extLst>
              <a:ext uri="{FF2B5EF4-FFF2-40B4-BE49-F238E27FC236}">
                <a16:creationId xmlns:a16="http://schemas.microsoft.com/office/drawing/2014/main" id="{33C1D4C8-D966-41BE-B38F-54B9134FF78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3A7339F-1169-4FB1-8FAA-781335ECB2AB}"/>
              </a:ext>
            </a:extLst>
          </p:cNvPr>
          <p:cNvSpPr>
            <a:spLocks noGrp="1"/>
          </p:cNvSpPr>
          <p:nvPr>
            <p:ph type="sldNum" sz="quarter" idx="12"/>
          </p:nvPr>
        </p:nvSpPr>
        <p:spPr/>
        <p:txBody>
          <a:bodyPr/>
          <a:lstStyle/>
          <a:p>
            <a:fld id="{1CF2D47E-0AF1-4C27-801F-64E3E5BF7F72}" type="slidenum">
              <a:rPr lang="en-US" smtClean="0"/>
              <a:t>‹#›</a:t>
            </a:fld>
            <a:endParaRPr lang="en-US"/>
          </a:p>
        </p:txBody>
      </p:sp>
    </p:spTree>
    <p:extLst>
      <p:ext uri="{BB962C8B-B14F-4D97-AF65-F5344CB8AC3E}">
        <p14:creationId xmlns:p14="http://schemas.microsoft.com/office/powerpoint/2010/main" val="197667108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A6D4F-1C6D-40FB-9A92-C86C4E15C058}"/>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BB67BDDB-F95B-4041-AA53-71BBCB26D9C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5977052-C8EA-459E-9E10-8EE28C50E166}"/>
              </a:ext>
            </a:extLst>
          </p:cNvPr>
          <p:cNvSpPr>
            <a:spLocks noGrp="1"/>
          </p:cNvSpPr>
          <p:nvPr>
            <p:ph type="dt" sz="half" idx="10"/>
          </p:nvPr>
        </p:nvSpPr>
        <p:spPr/>
        <p:txBody>
          <a:bodyPr/>
          <a:lstStyle/>
          <a:p>
            <a:fld id="{8C1E1FAD-7351-4908-963A-08EA8E4AB7A0}" type="datetimeFigureOut">
              <a:rPr lang="en-US" smtClean="0"/>
              <a:t>2/17/2023</a:t>
            </a:fld>
            <a:endParaRPr lang="en-US"/>
          </a:p>
        </p:txBody>
      </p:sp>
      <p:sp>
        <p:nvSpPr>
          <p:cNvPr id="5" name="Footer Placeholder 4">
            <a:extLst>
              <a:ext uri="{FF2B5EF4-FFF2-40B4-BE49-F238E27FC236}">
                <a16:creationId xmlns:a16="http://schemas.microsoft.com/office/drawing/2014/main" id="{1F3E6650-E3AD-4C98-88FE-F5152966FE9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354FED5-B228-4E3C-BFEE-0BC47D950694}"/>
              </a:ext>
            </a:extLst>
          </p:cNvPr>
          <p:cNvSpPr>
            <a:spLocks noGrp="1"/>
          </p:cNvSpPr>
          <p:nvPr>
            <p:ph type="sldNum" sz="quarter" idx="12"/>
          </p:nvPr>
        </p:nvSpPr>
        <p:spPr/>
        <p:txBody>
          <a:bodyPr/>
          <a:lstStyle/>
          <a:p>
            <a:fld id="{1CF2D47E-0AF1-4C27-801F-64E3E5BF7F72}" type="slidenum">
              <a:rPr lang="en-US" smtClean="0"/>
              <a:t>‹#›</a:t>
            </a:fld>
            <a:endParaRPr lang="en-US"/>
          </a:p>
        </p:txBody>
      </p:sp>
    </p:spTree>
    <p:extLst>
      <p:ext uri="{BB962C8B-B14F-4D97-AF65-F5344CB8AC3E}">
        <p14:creationId xmlns:p14="http://schemas.microsoft.com/office/powerpoint/2010/main" val="5270835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6B0A243A-5463-4C65-85DA-03BECDAE63E2}"/>
              </a:ext>
            </a:extLst>
          </p:cNvPr>
          <p:cNvSpPr>
            <a:spLocks noGrp="1"/>
          </p:cNvSpPr>
          <p:nvPr>
            <p:ph type="title" orient="vert"/>
          </p:nvPr>
        </p:nvSpPr>
        <p:spPr>
          <a:xfrm>
            <a:off x="8831898" y="854169"/>
            <a:ext cx="2674301" cy="5322793"/>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9E10153C-6948-4108-8FF1-033F66D4CABA}"/>
              </a:ext>
            </a:extLst>
          </p:cNvPr>
          <p:cNvSpPr>
            <a:spLocks noGrp="1"/>
          </p:cNvSpPr>
          <p:nvPr>
            <p:ph type="body" orient="vert" idx="1"/>
          </p:nvPr>
        </p:nvSpPr>
        <p:spPr>
          <a:xfrm>
            <a:off x="685800" y="854169"/>
            <a:ext cx="7886700" cy="5322793"/>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9345988-B24C-46FE-87B0-55D4FB7CBC42}"/>
              </a:ext>
            </a:extLst>
          </p:cNvPr>
          <p:cNvSpPr>
            <a:spLocks noGrp="1"/>
          </p:cNvSpPr>
          <p:nvPr>
            <p:ph type="dt" sz="half" idx="10"/>
          </p:nvPr>
        </p:nvSpPr>
        <p:spPr/>
        <p:txBody>
          <a:bodyPr/>
          <a:lstStyle/>
          <a:p>
            <a:fld id="{8C1E1FAD-7351-4908-963A-08EA8E4AB7A0}" type="datetimeFigureOut">
              <a:rPr lang="en-US" smtClean="0"/>
              <a:t>2/17/2023</a:t>
            </a:fld>
            <a:endParaRPr lang="en-US"/>
          </a:p>
        </p:txBody>
      </p:sp>
      <p:sp>
        <p:nvSpPr>
          <p:cNvPr id="5" name="Footer Placeholder 4">
            <a:extLst>
              <a:ext uri="{FF2B5EF4-FFF2-40B4-BE49-F238E27FC236}">
                <a16:creationId xmlns:a16="http://schemas.microsoft.com/office/drawing/2014/main" id="{493AB2DB-BD1F-41F7-AC5E-57249C27006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081E3DB-BDAB-40CA-ABA3-A3662C06881F}"/>
              </a:ext>
            </a:extLst>
          </p:cNvPr>
          <p:cNvSpPr>
            <a:spLocks noGrp="1"/>
          </p:cNvSpPr>
          <p:nvPr>
            <p:ph type="sldNum" sz="quarter" idx="12"/>
          </p:nvPr>
        </p:nvSpPr>
        <p:spPr/>
        <p:txBody>
          <a:bodyPr/>
          <a:lstStyle/>
          <a:p>
            <a:fld id="{1CF2D47E-0AF1-4C27-801F-64E3E5BF7F72}" type="slidenum">
              <a:rPr lang="en-US" smtClean="0"/>
              <a:t>‹#›</a:t>
            </a:fld>
            <a:endParaRPr lang="en-US"/>
          </a:p>
        </p:txBody>
      </p:sp>
    </p:spTree>
    <p:extLst>
      <p:ext uri="{BB962C8B-B14F-4D97-AF65-F5344CB8AC3E}">
        <p14:creationId xmlns:p14="http://schemas.microsoft.com/office/powerpoint/2010/main" val="406567481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2104591-A10E-46C3-952B-F25DCBDAD1BC}"/>
              </a:ext>
            </a:extLst>
          </p:cNvPr>
          <p:cNvSpPr>
            <a:spLocks noGrp="1"/>
          </p:cNvSpPr>
          <p:nvPr>
            <p:ph type="title"/>
          </p:nvPr>
        </p:nvSpPr>
        <p:spPr>
          <a:xfrm>
            <a:off x="1219200" y="365125"/>
            <a:ext cx="9493249" cy="1577975"/>
          </a:xfrm>
          <a:prstGeom prst="rect">
            <a:avLst/>
          </a:prstGeom>
        </p:spPr>
        <p:txBody>
          <a:bodyPr vert="horz" lIns="91440" tIns="45720" rIns="91440" bIns="45720" rtlCol="0" anchor="b">
            <a:normAutofit/>
          </a:bodyPr>
          <a:lstStyle/>
          <a:p>
            <a:r>
              <a:rPr lang="en-US"/>
              <a:t>Click to edit Master title style</a:t>
            </a:r>
          </a:p>
        </p:txBody>
      </p:sp>
      <p:sp>
        <p:nvSpPr>
          <p:cNvPr id="3" name="Text Placeholder 2">
            <a:extLst>
              <a:ext uri="{FF2B5EF4-FFF2-40B4-BE49-F238E27FC236}">
                <a16:creationId xmlns:a16="http://schemas.microsoft.com/office/drawing/2014/main" id="{E1F77F62-7300-4B81-8F9B-D040A0EE1797}"/>
              </a:ext>
            </a:extLst>
          </p:cNvPr>
          <p:cNvSpPr>
            <a:spLocks noGrp="1"/>
          </p:cNvSpPr>
          <p:nvPr>
            <p:ph type="body" idx="1"/>
          </p:nvPr>
        </p:nvSpPr>
        <p:spPr>
          <a:xfrm>
            <a:off x="1219200" y="2318032"/>
            <a:ext cx="9493250" cy="400656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6252CF0-2C7E-4A4C-BD7E-B7CEFF0DC458}"/>
              </a:ext>
            </a:extLst>
          </p:cNvPr>
          <p:cNvSpPr>
            <a:spLocks noGrp="1"/>
          </p:cNvSpPr>
          <p:nvPr>
            <p:ph type="dt" sz="half" idx="2"/>
          </p:nvPr>
        </p:nvSpPr>
        <p:spPr>
          <a:xfrm>
            <a:off x="8362630" y="6356349"/>
            <a:ext cx="3063890" cy="365125"/>
          </a:xfrm>
          <a:prstGeom prst="rect">
            <a:avLst/>
          </a:prstGeom>
        </p:spPr>
        <p:txBody>
          <a:bodyPr vert="horz" lIns="91440" tIns="45720" rIns="91440" bIns="45720" rtlCol="0" anchor="ctr"/>
          <a:lstStyle>
            <a:lvl1pPr algn="r">
              <a:defRPr sz="1100">
                <a:solidFill>
                  <a:schemeClr val="tx1"/>
                </a:solidFill>
              </a:defRPr>
            </a:lvl1pPr>
          </a:lstStyle>
          <a:p>
            <a:fld id="{8C1E1FAD-7351-4908-963A-08EA8E4AB7A0}" type="datetimeFigureOut">
              <a:rPr lang="en-US" smtClean="0"/>
              <a:pPr/>
              <a:t>2/17/2023</a:t>
            </a:fld>
            <a:endParaRPr lang="en-US"/>
          </a:p>
        </p:txBody>
      </p:sp>
      <p:sp>
        <p:nvSpPr>
          <p:cNvPr id="5" name="Footer Placeholder 4">
            <a:extLst>
              <a:ext uri="{FF2B5EF4-FFF2-40B4-BE49-F238E27FC236}">
                <a16:creationId xmlns:a16="http://schemas.microsoft.com/office/drawing/2014/main" id="{D2B49E98-61B4-4398-B18F-534336EA1747}"/>
              </a:ext>
            </a:extLst>
          </p:cNvPr>
          <p:cNvSpPr>
            <a:spLocks noGrp="1"/>
          </p:cNvSpPr>
          <p:nvPr>
            <p:ph type="ftr" sz="quarter" idx="3"/>
          </p:nvPr>
        </p:nvSpPr>
        <p:spPr>
          <a:xfrm rot="5400000">
            <a:off x="10099372" y="4308656"/>
            <a:ext cx="3471256" cy="365125"/>
          </a:xfrm>
          <a:prstGeom prst="rect">
            <a:avLst/>
          </a:prstGeom>
        </p:spPr>
        <p:txBody>
          <a:bodyPr vert="horz" lIns="91440" tIns="45720" rIns="91440" bIns="45720" rtlCol="0" anchor="ctr"/>
          <a:lstStyle>
            <a:lvl1pPr algn="r">
              <a:defRPr sz="1100">
                <a:solidFill>
                  <a:schemeClr val="tx1"/>
                </a:solidFill>
              </a:defRPr>
            </a:lvl1pPr>
          </a:lstStyle>
          <a:p>
            <a:endParaRPr lang="en-US"/>
          </a:p>
        </p:txBody>
      </p:sp>
      <p:sp>
        <p:nvSpPr>
          <p:cNvPr id="6" name="Slide Number Placeholder 5">
            <a:extLst>
              <a:ext uri="{FF2B5EF4-FFF2-40B4-BE49-F238E27FC236}">
                <a16:creationId xmlns:a16="http://schemas.microsoft.com/office/drawing/2014/main" id="{A676DC5D-5820-4314-ADE6-9CD1C7D4AB68}"/>
              </a:ext>
            </a:extLst>
          </p:cNvPr>
          <p:cNvSpPr>
            <a:spLocks noGrp="1"/>
          </p:cNvSpPr>
          <p:nvPr>
            <p:ph type="sldNum" sz="quarter" idx="4"/>
          </p:nvPr>
        </p:nvSpPr>
        <p:spPr>
          <a:xfrm>
            <a:off x="11396670" y="6356349"/>
            <a:ext cx="576133" cy="365125"/>
          </a:xfrm>
          <a:prstGeom prst="rect">
            <a:avLst/>
          </a:prstGeom>
        </p:spPr>
        <p:txBody>
          <a:bodyPr vert="horz" lIns="91440" tIns="45720" rIns="91440" bIns="45720" rtlCol="0" anchor="ctr"/>
          <a:lstStyle>
            <a:lvl1pPr algn="r">
              <a:defRPr sz="1100">
                <a:solidFill>
                  <a:schemeClr val="tx1"/>
                </a:solidFill>
              </a:defRPr>
            </a:lvl1pPr>
          </a:lstStyle>
          <a:p>
            <a:fld id="{1CF2D47E-0AF1-4C27-801F-64E3E5BF7F72}" type="slidenum">
              <a:rPr lang="en-US" smtClean="0"/>
              <a:t>‹#›</a:t>
            </a:fld>
            <a:endParaRPr lang="en-US"/>
          </a:p>
        </p:txBody>
      </p:sp>
    </p:spTree>
    <p:extLst>
      <p:ext uri="{BB962C8B-B14F-4D97-AF65-F5344CB8AC3E}">
        <p14:creationId xmlns:p14="http://schemas.microsoft.com/office/powerpoint/2010/main" val="478696708"/>
      </p:ext>
    </p:extLst>
  </p:cSld>
  <p:clrMap bg1="dk1" tx1="lt1" bg2="dk2" tx2="lt2" accent1="accent1" accent2="accent2" accent3="accent3" accent4="accent4" accent5="accent5" accent6="accent6" hlink="hlink" folHlink="folHlink"/>
  <p:sldLayoutIdLst>
    <p:sldLayoutId id="2147483683" r:id="rId1"/>
    <p:sldLayoutId id="2147483682" r:id="rId2"/>
    <p:sldLayoutId id="2147483681" r:id="rId3"/>
    <p:sldLayoutId id="2147483680" r:id="rId4"/>
    <p:sldLayoutId id="2147483679" r:id="rId5"/>
    <p:sldLayoutId id="2147483678" r:id="rId6"/>
    <p:sldLayoutId id="2147483677" r:id="rId7"/>
    <p:sldLayoutId id="2147483676" r:id="rId8"/>
    <p:sldLayoutId id="2147483675" r:id="rId9"/>
    <p:sldLayoutId id="2147483674" r:id="rId10"/>
    <p:sldLayoutId id="2147483673" r:id="rId11"/>
  </p:sldLayoutIdLst>
  <p:txStyles>
    <p:titleStyle>
      <a:lvl1pPr algn="l" defTabSz="914400" rtl="0" eaLnBrk="1" latinLnBrk="0" hangingPunct="1">
        <a:lnSpc>
          <a:spcPct val="120000"/>
        </a:lnSpc>
        <a:spcBef>
          <a:spcPct val="0"/>
        </a:spcBef>
        <a:buNone/>
        <a:defRPr sz="4000" i="1" kern="1200">
          <a:solidFill>
            <a:srgbClr val="000000"/>
          </a:solidFill>
          <a:highlight>
            <a:srgbClr val="FFFF00"/>
          </a:highlight>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16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Consolas" panose="020B0609020204030204" pitchFamily="49" charset="0"/>
        <a:buChar char="+"/>
        <a:defRPr sz="1400" kern="1200">
          <a:solidFill>
            <a:schemeClr val="tx1"/>
          </a:solidFill>
          <a:latin typeface="+mn-lt"/>
          <a:ea typeface="+mn-ea"/>
          <a:cs typeface="+mn-cs"/>
        </a:defRPr>
      </a:lvl2pPr>
      <a:lvl3pPr marL="64008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3pPr>
      <a:lvl4pPr marL="822960" indent="-228600" algn="l" defTabSz="914400" rtl="0" eaLnBrk="1" latinLnBrk="0" hangingPunct="1">
        <a:lnSpc>
          <a:spcPct val="120000"/>
        </a:lnSpc>
        <a:spcBef>
          <a:spcPts val="500"/>
        </a:spcBef>
        <a:buFont typeface="Consolas" panose="020B0609020204030204" pitchFamily="49" charset="0"/>
        <a:buChar char="+"/>
        <a:defRPr sz="1200" kern="1200">
          <a:solidFill>
            <a:schemeClr val="tx1"/>
          </a:solidFill>
          <a:latin typeface="+mn-lt"/>
          <a:ea typeface="+mn-ea"/>
          <a:cs typeface="+mn-cs"/>
        </a:defRPr>
      </a:lvl4pPr>
      <a:lvl5pPr marL="100584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8" Type="http://schemas.openxmlformats.org/officeDocument/2006/relationships/hyperlink" Target="http://www.thebluediamondgallery.com/wooden-tile/r/research.html" TargetMode="External"/><Relationship Id="rId3" Type="http://schemas.openxmlformats.org/officeDocument/2006/relationships/hyperlink" Target="https://journals-sagepub-com.ezproxy.uwtsd.ac.uk/doi/full/10.1177/0267323113499113#bibr1-0267323113499113" TargetMode="External"/><Relationship Id="rId7"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xml"/><Relationship Id="rId6" Type="http://schemas.openxmlformats.org/officeDocument/2006/relationships/hyperlink" Target="https://journals-sagepub-com.ezproxy.uwtsd.ac.uk/doi/full/10.1177/0267323113499113#bibr27-0267323113499113" TargetMode="External"/><Relationship Id="rId5" Type="http://schemas.openxmlformats.org/officeDocument/2006/relationships/hyperlink" Target="https://journals-sagepub-com.ezproxy.uwtsd.ac.uk/doi/full/10.1177/0267323113499113#bibr10-0267323113499113" TargetMode="External"/><Relationship Id="rId4" Type="http://schemas.openxmlformats.org/officeDocument/2006/relationships/hyperlink" Target="https://journals-sagepub-com.ezproxy.uwtsd.ac.uk/doi/full/10.1177/0267323113499113#bibr8-0267323113499113" TargetMode="External"/><Relationship Id="rId9" Type="http://schemas.openxmlformats.org/officeDocument/2006/relationships/hyperlink" Target="https://creativecommons.org/licenses/by-sa/3.0/" TargetMode="Externa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2.jpeg"/><Relationship Id="rId1" Type="http://schemas.openxmlformats.org/officeDocument/2006/relationships/slideLayout" Target="../slideLayouts/slideLayout2.xml"/><Relationship Id="rId5" Type="http://schemas.openxmlformats.org/officeDocument/2006/relationships/hyperlink" Target="https://creativecommons.org/licenses/by-sa/3.0/" TargetMode="External"/><Relationship Id="rId4" Type="http://schemas.openxmlformats.org/officeDocument/2006/relationships/hyperlink" Target="http://www.thebluediamondgallery.com/highlighted/e/ethics.html" TargetMode="Externa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2.jpeg"/><Relationship Id="rId1" Type="http://schemas.openxmlformats.org/officeDocument/2006/relationships/slideLayout" Target="../slideLayouts/slideLayout2.xml"/><Relationship Id="rId5" Type="http://schemas.openxmlformats.org/officeDocument/2006/relationships/hyperlink" Target="https://creativecommons.org/licenses/by-nc-nd/3.0/" TargetMode="External"/><Relationship Id="rId4" Type="http://schemas.openxmlformats.org/officeDocument/2006/relationships/hyperlink" Target="https://www.academiajaf.com/como/blog-k2" TargetMode="Externa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1" name="Rectangle 170">
            <a:extLst>
              <a:ext uri="{FF2B5EF4-FFF2-40B4-BE49-F238E27FC236}">
                <a16:creationId xmlns:a16="http://schemas.microsoft.com/office/drawing/2014/main" id="{8EF32ACB-37F7-4E27-BDBC-67A94864F5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7" name="Picture 3" descr="Abstract smoke background">
            <a:extLst>
              <a:ext uri="{FF2B5EF4-FFF2-40B4-BE49-F238E27FC236}">
                <a16:creationId xmlns:a16="http://schemas.microsoft.com/office/drawing/2014/main" id="{1C2A9AEB-8E41-5050-C200-F07560FEACFB}"/>
              </a:ext>
            </a:extLst>
          </p:cNvPr>
          <p:cNvPicPr>
            <a:picLocks noChangeAspect="1"/>
          </p:cNvPicPr>
          <p:nvPr/>
        </p:nvPicPr>
        <p:blipFill rotWithShape="1">
          <a:blip r:embed="rId2">
            <a:alphaModFix/>
          </a:blip>
          <a:srcRect t="6368" b="8905"/>
          <a:stretch/>
        </p:blipFill>
        <p:spPr>
          <a:xfrm>
            <a:off x="20" y="253060"/>
            <a:ext cx="12191980" cy="6869465"/>
          </a:xfrm>
          <a:prstGeom prst="rect">
            <a:avLst/>
          </a:prstGeom>
        </p:spPr>
      </p:pic>
      <p:sp>
        <p:nvSpPr>
          <p:cNvPr id="192" name="Rectangle 172">
            <a:extLst>
              <a:ext uri="{FF2B5EF4-FFF2-40B4-BE49-F238E27FC236}">
                <a16:creationId xmlns:a16="http://schemas.microsoft.com/office/drawing/2014/main" id="{640449D5-DE6C-45AB-811E-29321C591C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386731" y="381000"/>
            <a:ext cx="6869465" cy="6096000"/>
          </a:xfrm>
          <a:prstGeom prst="rect">
            <a:avLst/>
          </a:prstGeom>
          <a:gradFill flip="none" rotWithShape="1">
            <a:gsLst>
              <a:gs pos="0">
                <a:srgbClr val="000000">
                  <a:alpha val="50000"/>
                </a:srgbClr>
              </a:gs>
              <a:gs pos="100000">
                <a:srgbClr val="000000">
                  <a:alpha val="0"/>
                </a:srgbClr>
              </a:gs>
              <a:gs pos="37000">
                <a:srgbClr val="000000">
                  <a:alpha val="40000"/>
                </a:srgb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2" name="Title 1"/>
          <p:cNvSpPr>
            <a:spLocks noGrp="1"/>
          </p:cNvSpPr>
          <p:nvPr>
            <p:ph type="ctrTitle"/>
          </p:nvPr>
        </p:nvSpPr>
        <p:spPr>
          <a:xfrm>
            <a:off x="340745" y="3823645"/>
            <a:ext cx="8444344" cy="1416054"/>
          </a:xfrm>
        </p:spPr>
        <p:txBody>
          <a:bodyPr vert="horz" lIns="91440" tIns="45720" rIns="91440" bIns="45720" rtlCol="0" anchor="b">
            <a:noAutofit/>
          </a:bodyPr>
          <a:lstStyle/>
          <a:p>
            <a:pPr>
              <a:lnSpc>
                <a:spcPct val="110000"/>
              </a:lnSpc>
            </a:pPr>
            <a:r>
              <a:rPr lang="en-US" sz="4800" b="1">
                <a:latin typeface="Arial"/>
                <a:cs typeface="Arial"/>
              </a:rPr>
              <a:t>Are UWTSD students confident in using digital skills online?</a:t>
            </a:r>
          </a:p>
        </p:txBody>
      </p:sp>
      <p:sp>
        <p:nvSpPr>
          <p:cNvPr id="3" name="Subtitle 2"/>
          <p:cNvSpPr>
            <a:spLocks noGrp="1"/>
          </p:cNvSpPr>
          <p:nvPr>
            <p:ph type="subTitle" idx="1"/>
          </p:nvPr>
        </p:nvSpPr>
        <p:spPr>
          <a:xfrm>
            <a:off x="1232140" y="6215781"/>
            <a:ext cx="4341702" cy="1554034"/>
          </a:xfrm>
        </p:spPr>
        <p:txBody>
          <a:bodyPr vert="horz" lIns="91440" tIns="45720" rIns="91440" bIns="45720" rtlCol="0" anchor="t">
            <a:noAutofit/>
          </a:bodyPr>
          <a:lstStyle/>
          <a:p>
            <a:r>
              <a:rPr lang="en-US" sz="1800" b="1" u="sng">
                <a:solidFill>
                  <a:schemeClr val="bg1"/>
                </a:solidFill>
              </a:rPr>
              <a:t>Digital skills &amp; Research Methods</a:t>
            </a:r>
          </a:p>
        </p:txBody>
      </p:sp>
      <p:sp>
        <p:nvSpPr>
          <p:cNvPr id="4" name="TextBox 3">
            <a:extLst>
              <a:ext uri="{FF2B5EF4-FFF2-40B4-BE49-F238E27FC236}">
                <a16:creationId xmlns:a16="http://schemas.microsoft.com/office/drawing/2014/main" id="{F5DE5C13-7F55-0BFF-ED97-4BB291344042}"/>
              </a:ext>
            </a:extLst>
          </p:cNvPr>
          <p:cNvSpPr txBox="1"/>
          <p:nvPr/>
        </p:nvSpPr>
        <p:spPr>
          <a:xfrm>
            <a:off x="6974169" y="4073968"/>
            <a:ext cx="5302369" cy="377026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lvl="1">
              <a:spcAft>
                <a:spcPts val="600"/>
              </a:spcAft>
            </a:pPr>
            <a:endParaRPr lang="en-GB" sz="2800" b="1" u="sng">
              <a:solidFill>
                <a:schemeClr val="bg1"/>
              </a:solidFill>
              <a:latin typeface="Arial"/>
              <a:cs typeface="Arial"/>
            </a:endParaRPr>
          </a:p>
          <a:p>
            <a:pPr lvl="1" algn="just"/>
            <a:r>
              <a:rPr lang="en-GB" sz="2800" b="1" u="sng">
                <a:solidFill>
                  <a:schemeClr val="bg1"/>
                </a:solidFill>
                <a:latin typeface="Arial"/>
                <a:cs typeface="Arial"/>
              </a:rPr>
              <a:t>Lecturer Neale Haddon</a:t>
            </a:r>
            <a:endParaRPr lang="en-GB" sz="2800">
              <a:solidFill>
                <a:schemeClr val="bg1"/>
              </a:solidFill>
              <a:ea typeface="+mn-lt"/>
              <a:cs typeface="+mn-lt"/>
            </a:endParaRPr>
          </a:p>
          <a:p>
            <a:pPr lvl="1">
              <a:spcAft>
                <a:spcPts val="600"/>
              </a:spcAft>
            </a:pPr>
            <a:r>
              <a:rPr lang="en-GB" sz="2800" b="1" u="sng">
                <a:solidFill>
                  <a:schemeClr val="bg1"/>
                </a:solidFill>
                <a:latin typeface="Arial"/>
                <a:cs typeface="Arial"/>
              </a:rPr>
              <a:t>Yasmeen 2233492</a:t>
            </a:r>
            <a:endParaRPr lang="en-GB" sz="2800">
              <a:solidFill>
                <a:schemeClr val="bg1"/>
              </a:solidFill>
              <a:ea typeface="+mn-lt"/>
              <a:cs typeface="+mn-lt"/>
            </a:endParaRPr>
          </a:p>
          <a:p>
            <a:pPr lvl="1">
              <a:spcAft>
                <a:spcPts val="600"/>
              </a:spcAft>
            </a:pPr>
            <a:r>
              <a:rPr lang="en-GB" sz="2800" b="1" u="sng">
                <a:solidFill>
                  <a:schemeClr val="bg1"/>
                </a:solidFill>
                <a:latin typeface="Arial"/>
                <a:cs typeface="Arial"/>
              </a:rPr>
              <a:t>Amy 2221378 </a:t>
            </a:r>
            <a:endParaRPr lang="en-GB" sz="2800">
              <a:solidFill>
                <a:schemeClr val="bg1"/>
              </a:solidFill>
              <a:ea typeface="+mn-lt"/>
              <a:cs typeface="+mn-lt"/>
            </a:endParaRPr>
          </a:p>
          <a:p>
            <a:pPr lvl="1">
              <a:spcAft>
                <a:spcPts val="600"/>
              </a:spcAft>
            </a:pPr>
            <a:r>
              <a:rPr lang="en-GB" sz="2800" b="1" u="sng">
                <a:solidFill>
                  <a:schemeClr val="bg1"/>
                </a:solidFill>
                <a:latin typeface="Arial"/>
                <a:cs typeface="Arial"/>
              </a:rPr>
              <a:t>Module code LCHS4002</a:t>
            </a:r>
            <a:endParaRPr lang="en-GB" sz="2800">
              <a:solidFill>
                <a:schemeClr val="bg1"/>
              </a:solidFill>
              <a:ea typeface="+mn-lt"/>
              <a:cs typeface="+mn-lt"/>
            </a:endParaRPr>
          </a:p>
          <a:p>
            <a:pPr>
              <a:spcAft>
                <a:spcPts val="600"/>
              </a:spcAft>
            </a:pPr>
            <a:endParaRPr lang="en-GB" sz="2800">
              <a:ea typeface="+mn-lt"/>
              <a:cs typeface="+mn-lt"/>
            </a:endParaRPr>
          </a:p>
          <a:p>
            <a:pPr lvl="1" algn="just"/>
            <a:endParaRPr lang="en-GB" sz="2800" b="1" u="sng">
              <a:solidFill>
                <a:schemeClr val="bg1"/>
              </a:solidFill>
              <a:latin typeface="Arial"/>
              <a:cs typeface="Arial"/>
            </a:endParaRPr>
          </a:p>
          <a:p>
            <a:pPr>
              <a:spcAft>
                <a:spcPts val="600"/>
              </a:spcAft>
            </a:pPr>
            <a:endParaRPr lang="en-GB"/>
          </a:p>
        </p:txBody>
      </p:sp>
    </p:spTree>
    <p:extLst>
      <p:ext uri="{BB962C8B-B14F-4D97-AF65-F5344CB8AC3E}">
        <p14:creationId xmlns:p14="http://schemas.microsoft.com/office/powerpoint/2010/main" val="1098572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00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400"/>
                                        <p:tgtEl>
                                          <p:spTgt spid="3">
                                            <p:txEl>
                                              <p:pRg st="0" end="0"/>
                                            </p:txEl>
                                          </p:spTgt>
                                        </p:tgtEl>
                                      </p:cBhvr>
                                    </p:animEffect>
                                  </p:childTnLst>
                                </p:cTn>
                              </p:par>
                              <p:par>
                                <p:cTn id="8" presetID="10" presetClass="entr" presetSubtype="0" fill="hold" grpId="0" nodeType="withEffect">
                                  <p:stCondLst>
                                    <p:cond delay="1000"/>
                                  </p:stCondLst>
                                  <p:iterate type="lt">
                                    <p:tmPct val="10000"/>
                                  </p:iterate>
                                  <p:childTnLst>
                                    <p:set>
                                      <p:cBhvr>
                                        <p:cTn id="9" dur="1" fill="hold">
                                          <p:stCondLst>
                                            <p:cond delay="0"/>
                                          </p:stCondLst>
                                        </p:cTn>
                                        <p:tgtEl>
                                          <p:spTgt spid="2"/>
                                        </p:tgtEl>
                                        <p:attrNameLst>
                                          <p:attrName>style.visibility</p:attrName>
                                        </p:attrNameLst>
                                      </p:cBhvr>
                                      <p:to>
                                        <p:strVal val="visible"/>
                                      </p:to>
                                    </p:set>
                                    <p:animEffect transition="in" filter="fade">
                                      <p:cBhvr>
                                        <p:cTn id="10"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E41FFD-FB07-C7AA-CE31-2C72137C8C5E}"/>
              </a:ext>
            </a:extLst>
          </p:cNvPr>
          <p:cNvSpPr>
            <a:spLocks noGrp="1"/>
          </p:cNvSpPr>
          <p:nvPr>
            <p:ph type="title"/>
          </p:nvPr>
        </p:nvSpPr>
        <p:spPr/>
        <p:txBody>
          <a:bodyPr>
            <a:normAutofit/>
          </a:bodyPr>
          <a:lstStyle/>
          <a:p>
            <a:r>
              <a:rPr lang="en-GB" i="0">
                <a:latin typeface="Arial"/>
                <a:cs typeface="Arial"/>
              </a:rPr>
              <a:t>Introduction</a:t>
            </a:r>
          </a:p>
        </p:txBody>
      </p:sp>
      <p:sp>
        <p:nvSpPr>
          <p:cNvPr id="3" name="Content Placeholder 2">
            <a:extLst>
              <a:ext uri="{FF2B5EF4-FFF2-40B4-BE49-F238E27FC236}">
                <a16:creationId xmlns:a16="http://schemas.microsoft.com/office/drawing/2014/main" id="{32096474-0284-955B-D98B-4456C89DDB3E}"/>
              </a:ext>
            </a:extLst>
          </p:cNvPr>
          <p:cNvSpPr>
            <a:spLocks noGrp="1"/>
          </p:cNvSpPr>
          <p:nvPr>
            <p:ph idx="1"/>
          </p:nvPr>
        </p:nvSpPr>
        <p:spPr/>
        <p:txBody>
          <a:bodyPr vert="horz" lIns="91440" tIns="45720" rIns="91440" bIns="45720" rtlCol="0" anchor="t">
            <a:normAutofit/>
          </a:bodyPr>
          <a:lstStyle/>
          <a:p>
            <a:pPr marL="0" indent="0">
              <a:buNone/>
            </a:pPr>
            <a:r>
              <a:rPr lang="en-GB" sz="2400">
                <a:latin typeface="Arial"/>
                <a:ea typeface="+mn-lt"/>
                <a:cs typeface="Arial"/>
              </a:rPr>
              <a:t>This </a:t>
            </a:r>
            <a:r>
              <a:rPr lang="en-GB" sz="2400">
                <a:latin typeface="Arial"/>
                <a:ea typeface="+mn-lt"/>
                <a:cs typeface="+mn-lt"/>
              </a:rPr>
              <a:t>PowerPoint presentation is based on a Quantitative research project proposal.</a:t>
            </a:r>
            <a:endParaRPr lang="en-US" sz="2400">
              <a:latin typeface="Arial"/>
              <a:ea typeface="+mn-lt"/>
              <a:cs typeface="Arial"/>
            </a:endParaRPr>
          </a:p>
          <a:p>
            <a:pPr marL="0" indent="0">
              <a:buNone/>
            </a:pPr>
            <a:r>
              <a:rPr lang="en-GB" sz="2400">
                <a:latin typeface="Arial"/>
                <a:ea typeface="+mn-lt"/>
                <a:cs typeface="Arial"/>
              </a:rPr>
              <a:t>We will be conducting a survey with ethical consideration by discussing with students about their abilities and their confidence on using digital skills online. </a:t>
            </a:r>
            <a:endParaRPr lang="en-US" sz="2400">
              <a:latin typeface="Consolas"/>
              <a:ea typeface="+mn-lt"/>
              <a:cs typeface="Arial"/>
            </a:endParaRPr>
          </a:p>
          <a:p>
            <a:pPr marL="0" indent="0">
              <a:buNone/>
            </a:pPr>
            <a:endParaRPr lang="en-GB" sz="2000">
              <a:latin typeface="Arial"/>
              <a:cs typeface="Arial"/>
            </a:endParaRPr>
          </a:p>
          <a:p>
            <a:pPr marL="0" indent="0">
              <a:buNone/>
            </a:pPr>
            <a:endParaRPr lang="en-GB" sz="2000">
              <a:latin typeface="Arial"/>
              <a:cs typeface="Arial"/>
            </a:endParaRPr>
          </a:p>
          <a:p>
            <a:pPr marL="0" indent="0">
              <a:buNone/>
            </a:pPr>
            <a:endParaRPr lang="en-GB" sz="2000">
              <a:latin typeface="Arial"/>
              <a:cs typeface="Arial"/>
            </a:endParaRPr>
          </a:p>
        </p:txBody>
      </p:sp>
    </p:spTree>
    <p:extLst>
      <p:ext uri="{BB962C8B-B14F-4D97-AF65-F5344CB8AC3E}">
        <p14:creationId xmlns:p14="http://schemas.microsoft.com/office/powerpoint/2010/main" val="233211792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3" name="Rectangle 104">
            <a:extLst>
              <a:ext uri="{FF2B5EF4-FFF2-40B4-BE49-F238E27FC236}">
                <a16:creationId xmlns:a16="http://schemas.microsoft.com/office/drawing/2014/main" id="{46AD51EB-971C-4722-9A98-42EB5ABCAD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4" name="Freeform: Shape 106">
            <a:extLst>
              <a:ext uri="{FF2B5EF4-FFF2-40B4-BE49-F238E27FC236}">
                <a16:creationId xmlns:a16="http://schemas.microsoft.com/office/drawing/2014/main" id="{3894A7A4-3F4E-414B-97FB-E4C862AD14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63" y="0"/>
            <a:ext cx="8606754" cy="1542197"/>
          </a:xfrm>
          <a:custGeom>
            <a:avLst/>
            <a:gdLst>
              <a:gd name="connsiteX0" fmla="*/ 0 w 9288370"/>
              <a:gd name="connsiteY0" fmla="*/ 1858154 h 1858154"/>
              <a:gd name="connsiteX1" fmla="*/ 1049 w 9288370"/>
              <a:gd name="connsiteY1" fmla="*/ 1857909 h 1858154"/>
              <a:gd name="connsiteX2" fmla="*/ 370426 w 9288370"/>
              <a:gd name="connsiteY2" fmla="*/ 1702965 h 1858154"/>
              <a:gd name="connsiteX3" fmla="*/ 832307 w 9288370"/>
              <a:gd name="connsiteY3" fmla="*/ 1538702 h 1858154"/>
              <a:gd name="connsiteX4" fmla="*/ 971617 w 9288370"/>
              <a:gd name="connsiteY4" fmla="*/ 1522494 h 1858154"/>
              <a:gd name="connsiteX5" fmla="*/ 1186668 w 9288370"/>
              <a:gd name="connsiteY5" fmla="*/ 1521861 h 1858154"/>
              <a:gd name="connsiteX6" fmla="*/ 1456865 w 9288370"/>
              <a:gd name="connsiteY6" fmla="*/ 1510292 h 1858154"/>
              <a:gd name="connsiteX7" fmla="*/ 1463005 w 9288370"/>
              <a:gd name="connsiteY7" fmla="*/ 1511279 h 1858154"/>
              <a:gd name="connsiteX8" fmla="*/ 1604999 w 9288370"/>
              <a:gd name="connsiteY8" fmla="*/ 1513599 h 1858154"/>
              <a:gd name="connsiteX9" fmla="*/ 1717911 w 9288370"/>
              <a:gd name="connsiteY9" fmla="*/ 1497764 h 1858154"/>
              <a:gd name="connsiteX10" fmla="*/ 1794234 w 9288370"/>
              <a:gd name="connsiteY10" fmla="*/ 1464331 h 1858154"/>
              <a:gd name="connsiteX11" fmla="*/ 2101780 w 9288370"/>
              <a:gd name="connsiteY11" fmla="*/ 1409907 h 1858154"/>
              <a:gd name="connsiteX12" fmla="*/ 2244830 w 9288370"/>
              <a:gd name="connsiteY12" fmla="*/ 1388540 h 1858154"/>
              <a:gd name="connsiteX13" fmla="*/ 2428648 w 9288370"/>
              <a:gd name="connsiteY13" fmla="*/ 1372736 h 1858154"/>
              <a:gd name="connsiteX14" fmla="*/ 2645882 w 9288370"/>
              <a:gd name="connsiteY14" fmla="*/ 1341971 h 1858154"/>
              <a:gd name="connsiteX15" fmla="*/ 2707413 w 9288370"/>
              <a:gd name="connsiteY15" fmla="*/ 1347156 h 1858154"/>
              <a:gd name="connsiteX16" fmla="*/ 2843134 w 9288370"/>
              <a:gd name="connsiteY16" fmla="*/ 1323561 h 1858154"/>
              <a:gd name="connsiteX17" fmla="*/ 2923804 w 9288370"/>
              <a:gd name="connsiteY17" fmla="*/ 1314224 h 1858154"/>
              <a:gd name="connsiteX18" fmla="*/ 2953618 w 9288370"/>
              <a:gd name="connsiteY18" fmla="*/ 1318186 h 1858154"/>
              <a:gd name="connsiteX19" fmla="*/ 2995816 w 9288370"/>
              <a:gd name="connsiteY19" fmla="*/ 1318670 h 1858154"/>
              <a:gd name="connsiteX20" fmla="*/ 3352700 w 9288370"/>
              <a:gd name="connsiteY20" fmla="*/ 1264183 h 1858154"/>
              <a:gd name="connsiteX21" fmla="*/ 3444611 w 9288370"/>
              <a:gd name="connsiteY21" fmla="*/ 1236739 h 1858154"/>
              <a:gd name="connsiteX22" fmla="*/ 3650072 w 9288370"/>
              <a:gd name="connsiteY22" fmla="*/ 1217421 h 1858154"/>
              <a:gd name="connsiteX23" fmla="*/ 3707853 w 9288370"/>
              <a:gd name="connsiteY23" fmla="*/ 1241722 h 1858154"/>
              <a:gd name="connsiteX24" fmla="*/ 3925616 w 9288370"/>
              <a:gd name="connsiteY24" fmla="*/ 1253751 h 1858154"/>
              <a:gd name="connsiteX25" fmla="*/ 3954387 w 9288370"/>
              <a:gd name="connsiteY25" fmla="*/ 1263789 h 1858154"/>
              <a:gd name="connsiteX26" fmla="*/ 3995849 w 9288370"/>
              <a:gd name="connsiteY26" fmla="*/ 1272939 h 1858154"/>
              <a:gd name="connsiteX27" fmla="*/ 4067546 w 9288370"/>
              <a:gd name="connsiteY27" fmla="*/ 1294697 h 1858154"/>
              <a:gd name="connsiteX28" fmla="*/ 4190310 w 9288370"/>
              <a:gd name="connsiteY28" fmla="*/ 1307786 h 1858154"/>
              <a:gd name="connsiteX29" fmla="*/ 4230008 w 9288370"/>
              <a:gd name="connsiteY29" fmla="*/ 1303546 h 1858154"/>
              <a:gd name="connsiteX30" fmla="*/ 4575478 w 9288370"/>
              <a:gd name="connsiteY30" fmla="*/ 1261726 h 1858154"/>
              <a:gd name="connsiteX31" fmla="*/ 4650026 w 9288370"/>
              <a:gd name="connsiteY31" fmla="*/ 1265798 h 1858154"/>
              <a:gd name="connsiteX32" fmla="*/ 4792008 w 9288370"/>
              <a:gd name="connsiteY32" fmla="*/ 1243899 h 1858154"/>
              <a:gd name="connsiteX33" fmla="*/ 4954126 w 9288370"/>
              <a:gd name="connsiteY33" fmla="*/ 1204617 h 1858154"/>
              <a:gd name="connsiteX34" fmla="*/ 5309678 w 9288370"/>
              <a:gd name="connsiteY34" fmla="*/ 1128278 h 1858154"/>
              <a:gd name="connsiteX35" fmla="*/ 5474724 w 9288370"/>
              <a:gd name="connsiteY35" fmla="*/ 1091167 h 1858154"/>
              <a:gd name="connsiteX36" fmla="*/ 5612132 w 9288370"/>
              <a:gd name="connsiteY36" fmla="*/ 1051509 h 1858154"/>
              <a:gd name="connsiteX37" fmla="*/ 5776618 w 9288370"/>
              <a:gd name="connsiteY37" fmla="*/ 1053037 h 1858154"/>
              <a:gd name="connsiteX38" fmla="*/ 5785786 w 9288370"/>
              <a:gd name="connsiteY38" fmla="*/ 1051213 h 1858154"/>
              <a:gd name="connsiteX39" fmla="*/ 5829381 w 9288370"/>
              <a:gd name="connsiteY39" fmla="*/ 1046878 h 1858154"/>
              <a:gd name="connsiteX40" fmla="*/ 5943596 w 9288370"/>
              <a:gd name="connsiteY40" fmla="*/ 1043237 h 1858154"/>
              <a:gd name="connsiteX41" fmla="*/ 5985730 w 9288370"/>
              <a:gd name="connsiteY41" fmla="*/ 1035396 h 1858154"/>
              <a:gd name="connsiteX42" fmla="*/ 6103109 w 9288370"/>
              <a:gd name="connsiteY42" fmla="*/ 1019019 h 1858154"/>
              <a:gd name="connsiteX43" fmla="*/ 6222406 w 9288370"/>
              <a:gd name="connsiteY43" fmla="*/ 985341 h 1858154"/>
              <a:gd name="connsiteX44" fmla="*/ 6598672 w 9288370"/>
              <a:gd name="connsiteY44" fmla="*/ 902062 h 1858154"/>
              <a:gd name="connsiteX45" fmla="*/ 6766149 w 9288370"/>
              <a:gd name="connsiteY45" fmla="*/ 846132 h 1858154"/>
              <a:gd name="connsiteX46" fmla="*/ 6886312 w 9288370"/>
              <a:gd name="connsiteY46" fmla="*/ 781877 h 1858154"/>
              <a:gd name="connsiteX47" fmla="*/ 7006457 w 9288370"/>
              <a:gd name="connsiteY47" fmla="*/ 699758 h 1858154"/>
              <a:gd name="connsiteX48" fmla="*/ 7231643 w 9288370"/>
              <a:gd name="connsiteY48" fmla="*/ 640778 h 1858154"/>
              <a:gd name="connsiteX49" fmla="*/ 7363123 w 9288370"/>
              <a:gd name="connsiteY49" fmla="*/ 593682 h 1858154"/>
              <a:gd name="connsiteX50" fmla="*/ 7588368 w 9288370"/>
              <a:gd name="connsiteY50" fmla="*/ 531129 h 1858154"/>
              <a:gd name="connsiteX51" fmla="*/ 7952094 w 9288370"/>
              <a:gd name="connsiteY51" fmla="*/ 409302 h 1858154"/>
              <a:gd name="connsiteX52" fmla="*/ 8231938 w 9288370"/>
              <a:gd name="connsiteY52" fmla="*/ 259259 h 1858154"/>
              <a:gd name="connsiteX53" fmla="*/ 8428864 w 9288370"/>
              <a:gd name="connsiteY53" fmla="*/ 208471 h 1858154"/>
              <a:gd name="connsiteX54" fmla="*/ 8616510 w 9288370"/>
              <a:gd name="connsiteY54" fmla="*/ 161973 h 1858154"/>
              <a:gd name="connsiteX55" fmla="*/ 8826766 w 9288370"/>
              <a:gd name="connsiteY55" fmla="*/ 152111 h 1858154"/>
              <a:gd name="connsiteX56" fmla="*/ 8917647 w 9288370"/>
              <a:gd name="connsiteY56" fmla="*/ 112232 h 1858154"/>
              <a:gd name="connsiteX57" fmla="*/ 9182272 w 9288370"/>
              <a:gd name="connsiteY57" fmla="*/ 37171 h 1858154"/>
              <a:gd name="connsiteX58" fmla="*/ 9232990 w 9288370"/>
              <a:gd name="connsiteY58" fmla="*/ 24074 h 1858154"/>
              <a:gd name="connsiteX59" fmla="*/ 9288370 w 9288370"/>
              <a:gd name="connsiteY59" fmla="*/ 0 h 1858154"/>
              <a:gd name="connsiteX60" fmla="*/ 0 w 9288370"/>
              <a:gd name="connsiteY60" fmla="*/ 0 h 1858154"/>
              <a:gd name="connsiteX0" fmla="*/ 0 w 9288370"/>
              <a:gd name="connsiteY0" fmla="*/ 1858154 h 1858154"/>
              <a:gd name="connsiteX1" fmla="*/ 1049 w 9288370"/>
              <a:gd name="connsiteY1" fmla="*/ 1857909 h 1858154"/>
              <a:gd name="connsiteX2" fmla="*/ 370426 w 9288370"/>
              <a:gd name="connsiteY2" fmla="*/ 1702965 h 1858154"/>
              <a:gd name="connsiteX3" fmla="*/ 766051 w 9288370"/>
              <a:gd name="connsiteY3" fmla="*/ 1569826 h 1858154"/>
              <a:gd name="connsiteX4" fmla="*/ 971617 w 9288370"/>
              <a:gd name="connsiteY4" fmla="*/ 1522494 h 1858154"/>
              <a:gd name="connsiteX5" fmla="*/ 1186668 w 9288370"/>
              <a:gd name="connsiteY5" fmla="*/ 1521861 h 1858154"/>
              <a:gd name="connsiteX6" fmla="*/ 1456865 w 9288370"/>
              <a:gd name="connsiteY6" fmla="*/ 1510292 h 1858154"/>
              <a:gd name="connsiteX7" fmla="*/ 1463005 w 9288370"/>
              <a:gd name="connsiteY7" fmla="*/ 1511279 h 1858154"/>
              <a:gd name="connsiteX8" fmla="*/ 1604999 w 9288370"/>
              <a:gd name="connsiteY8" fmla="*/ 1513599 h 1858154"/>
              <a:gd name="connsiteX9" fmla="*/ 1717911 w 9288370"/>
              <a:gd name="connsiteY9" fmla="*/ 1497764 h 1858154"/>
              <a:gd name="connsiteX10" fmla="*/ 1794234 w 9288370"/>
              <a:gd name="connsiteY10" fmla="*/ 1464331 h 1858154"/>
              <a:gd name="connsiteX11" fmla="*/ 2101780 w 9288370"/>
              <a:gd name="connsiteY11" fmla="*/ 1409907 h 1858154"/>
              <a:gd name="connsiteX12" fmla="*/ 2244830 w 9288370"/>
              <a:gd name="connsiteY12" fmla="*/ 1388540 h 1858154"/>
              <a:gd name="connsiteX13" fmla="*/ 2428648 w 9288370"/>
              <a:gd name="connsiteY13" fmla="*/ 1372736 h 1858154"/>
              <a:gd name="connsiteX14" fmla="*/ 2645882 w 9288370"/>
              <a:gd name="connsiteY14" fmla="*/ 1341971 h 1858154"/>
              <a:gd name="connsiteX15" fmla="*/ 2707413 w 9288370"/>
              <a:gd name="connsiteY15" fmla="*/ 1347156 h 1858154"/>
              <a:gd name="connsiteX16" fmla="*/ 2843134 w 9288370"/>
              <a:gd name="connsiteY16" fmla="*/ 1323561 h 1858154"/>
              <a:gd name="connsiteX17" fmla="*/ 2923804 w 9288370"/>
              <a:gd name="connsiteY17" fmla="*/ 1314224 h 1858154"/>
              <a:gd name="connsiteX18" fmla="*/ 2953618 w 9288370"/>
              <a:gd name="connsiteY18" fmla="*/ 1318186 h 1858154"/>
              <a:gd name="connsiteX19" fmla="*/ 2995816 w 9288370"/>
              <a:gd name="connsiteY19" fmla="*/ 1318670 h 1858154"/>
              <a:gd name="connsiteX20" fmla="*/ 3352700 w 9288370"/>
              <a:gd name="connsiteY20" fmla="*/ 1264183 h 1858154"/>
              <a:gd name="connsiteX21" fmla="*/ 3444611 w 9288370"/>
              <a:gd name="connsiteY21" fmla="*/ 1236739 h 1858154"/>
              <a:gd name="connsiteX22" fmla="*/ 3650072 w 9288370"/>
              <a:gd name="connsiteY22" fmla="*/ 1217421 h 1858154"/>
              <a:gd name="connsiteX23" fmla="*/ 3707853 w 9288370"/>
              <a:gd name="connsiteY23" fmla="*/ 1241722 h 1858154"/>
              <a:gd name="connsiteX24" fmla="*/ 3925616 w 9288370"/>
              <a:gd name="connsiteY24" fmla="*/ 1253751 h 1858154"/>
              <a:gd name="connsiteX25" fmla="*/ 3954387 w 9288370"/>
              <a:gd name="connsiteY25" fmla="*/ 1263789 h 1858154"/>
              <a:gd name="connsiteX26" fmla="*/ 3995849 w 9288370"/>
              <a:gd name="connsiteY26" fmla="*/ 1272939 h 1858154"/>
              <a:gd name="connsiteX27" fmla="*/ 4067546 w 9288370"/>
              <a:gd name="connsiteY27" fmla="*/ 1294697 h 1858154"/>
              <a:gd name="connsiteX28" fmla="*/ 4190310 w 9288370"/>
              <a:gd name="connsiteY28" fmla="*/ 1307786 h 1858154"/>
              <a:gd name="connsiteX29" fmla="*/ 4230008 w 9288370"/>
              <a:gd name="connsiteY29" fmla="*/ 1303546 h 1858154"/>
              <a:gd name="connsiteX30" fmla="*/ 4575478 w 9288370"/>
              <a:gd name="connsiteY30" fmla="*/ 1261726 h 1858154"/>
              <a:gd name="connsiteX31" fmla="*/ 4650026 w 9288370"/>
              <a:gd name="connsiteY31" fmla="*/ 1265798 h 1858154"/>
              <a:gd name="connsiteX32" fmla="*/ 4792008 w 9288370"/>
              <a:gd name="connsiteY32" fmla="*/ 1243899 h 1858154"/>
              <a:gd name="connsiteX33" fmla="*/ 4954126 w 9288370"/>
              <a:gd name="connsiteY33" fmla="*/ 1204617 h 1858154"/>
              <a:gd name="connsiteX34" fmla="*/ 5309678 w 9288370"/>
              <a:gd name="connsiteY34" fmla="*/ 1128278 h 1858154"/>
              <a:gd name="connsiteX35" fmla="*/ 5474724 w 9288370"/>
              <a:gd name="connsiteY35" fmla="*/ 1091167 h 1858154"/>
              <a:gd name="connsiteX36" fmla="*/ 5612132 w 9288370"/>
              <a:gd name="connsiteY36" fmla="*/ 1051509 h 1858154"/>
              <a:gd name="connsiteX37" fmla="*/ 5776618 w 9288370"/>
              <a:gd name="connsiteY37" fmla="*/ 1053037 h 1858154"/>
              <a:gd name="connsiteX38" fmla="*/ 5785786 w 9288370"/>
              <a:gd name="connsiteY38" fmla="*/ 1051213 h 1858154"/>
              <a:gd name="connsiteX39" fmla="*/ 5829381 w 9288370"/>
              <a:gd name="connsiteY39" fmla="*/ 1046878 h 1858154"/>
              <a:gd name="connsiteX40" fmla="*/ 5943596 w 9288370"/>
              <a:gd name="connsiteY40" fmla="*/ 1043237 h 1858154"/>
              <a:gd name="connsiteX41" fmla="*/ 5985730 w 9288370"/>
              <a:gd name="connsiteY41" fmla="*/ 1035396 h 1858154"/>
              <a:gd name="connsiteX42" fmla="*/ 6103109 w 9288370"/>
              <a:gd name="connsiteY42" fmla="*/ 1019019 h 1858154"/>
              <a:gd name="connsiteX43" fmla="*/ 6222406 w 9288370"/>
              <a:gd name="connsiteY43" fmla="*/ 985341 h 1858154"/>
              <a:gd name="connsiteX44" fmla="*/ 6598672 w 9288370"/>
              <a:gd name="connsiteY44" fmla="*/ 902062 h 1858154"/>
              <a:gd name="connsiteX45" fmla="*/ 6766149 w 9288370"/>
              <a:gd name="connsiteY45" fmla="*/ 846132 h 1858154"/>
              <a:gd name="connsiteX46" fmla="*/ 6886312 w 9288370"/>
              <a:gd name="connsiteY46" fmla="*/ 781877 h 1858154"/>
              <a:gd name="connsiteX47" fmla="*/ 7006457 w 9288370"/>
              <a:gd name="connsiteY47" fmla="*/ 699758 h 1858154"/>
              <a:gd name="connsiteX48" fmla="*/ 7231643 w 9288370"/>
              <a:gd name="connsiteY48" fmla="*/ 640778 h 1858154"/>
              <a:gd name="connsiteX49" fmla="*/ 7363123 w 9288370"/>
              <a:gd name="connsiteY49" fmla="*/ 593682 h 1858154"/>
              <a:gd name="connsiteX50" fmla="*/ 7588368 w 9288370"/>
              <a:gd name="connsiteY50" fmla="*/ 531129 h 1858154"/>
              <a:gd name="connsiteX51" fmla="*/ 7952094 w 9288370"/>
              <a:gd name="connsiteY51" fmla="*/ 409302 h 1858154"/>
              <a:gd name="connsiteX52" fmla="*/ 8231938 w 9288370"/>
              <a:gd name="connsiteY52" fmla="*/ 259259 h 1858154"/>
              <a:gd name="connsiteX53" fmla="*/ 8428864 w 9288370"/>
              <a:gd name="connsiteY53" fmla="*/ 208471 h 1858154"/>
              <a:gd name="connsiteX54" fmla="*/ 8616510 w 9288370"/>
              <a:gd name="connsiteY54" fmla="*/ 161973 h 1858154"/>
              <a:gd name="connsiteX55" fmla="*/ 8826766 w 9288370"/>
              <a:gd name="connsiteY55" fmla="*/ 152111 h 1858154"/>
              <a:gd name="connsiteX56" fmla="*/ 8917647 w 9288370"/>
              <a:gd name="connsiteY56" fmla="*/ 112232 h 1858154"/>
              <a:gd name="connsiteX57" fmla="*/ 9182272 w 9288370"/>
              <a:gd name="connsiteY57" fmla="*/ 37171 h 1858154"/>
              <a:gd name="connsiteX58" fmla="*/ 9232990 w 9288370"/>
              <a:gd name="connsiteY58" fmla="*/ 24074 h 1858154"/>
              <a:gd name="connsiteX59" fmla="*/ 9288370 w 9288370"/>
              <a:gd name="connsiteY59" fmla="*/ 0 h 1858154"/>
              <a:gd name="connsiteX60" fmla="*/ 0 w 9288370"/>
              <a:gd name="connsiteY60" fmla="*/ 0 h 1858154"/>
              <a:gd name="connsiteX61" fmla="*/ 0 w 9288370"/>
              <a:gd name="connsiteY61" fmla="*/ 1858154 h 1858154"/>
              <a:gd name="connsiteX0" fmla="*/ 0 w 9288370"/>
              <a:gd name="connsiteY0" fmla="*/ 1858154 h 1858154"/>
              <a:gd name="connsiteX1" fmla="*/ 1049 w 9288370"/>
              <a:gd name="connsiteY1" fmla="*/ 1857909 h 1858154"/>
              <a:gd name="connsiteX2" fmla="*/ 370426 w 9288370"/>
              <a:gd name="connsiteY2" fmla="*/ 1702965 h 1858154"/>
              <a:gd name="connsiteX3" fmla="*/ 766051 w 9288370"/>
              <a:gd name="connsiteY3" fmla="*/ 1569826 h 1858154"/>
              <a:gd name="connsiteX4" fmla="*/ 971617 w 9288370"/>
              <a:gd name="connsiteY4" fmla="*/ 1522494 h 1858154"/>
              <a:gd name="connsiteX5" fmla="*/ 1186668 w 9288370"/>
              <a:gd name="connsiteY5" fmla="*/ 1521861 h 1858154"/>
              <a:gd name="connsiteX6" fmla="*/ 1456865 w 9288370"/>
              <a:gd name="connsiteY6" fmla="*/ 1510292 h 1858154"/>
              <a:gd name="connsiteX7" fmla="*/ 1463005 w 9288370"/>
              <a:gd name="connsiteY7" fmla="*/ 1511279 h 1858154"/>
              <a:gd name="connsiteX8" fmla="*/ 1604999 w 9288370"/>
              <a:gd name="connsiteY8" fmla="*/ 1513599 h 1858154"/>
              <a:gd name="connsiteX9" fmla="*/ 1717911 w 9288370"/>
              <a:gd name="connsiteY9" fmla="*/ 1497764 h 1858154"/>
              <a:gd name="connsiteX10" fmla="*/ 1794234 w 9288370"/>
              <a:gd name="connsiteY10" fmla="*/ 1464331 h 1858154"/>
              <a:gd name="connsiteX11" fmla="*/ 2101780 w 9288370"/>
              <a:gd name="connsiteY11" fmla="*/ 1409907 h 1858154"/>
              <a:gd name="connsiteX12" fmla="*/ 2244830 w 9288370"/>
              <a:gd name="connsiteY12" fmla="*/ 1388540 h 1858154"/>
              <a:gd name="connsiteX13" fmla="*/ 2428648 w 9288370"/>
              <a:gd name="connsiteY13" fmla="*/ 1372736 h 1858154"/>
              <a:gd name="connsiteX14" fmla="*/ 2645882 w 9288370"/>
              <a:gd name="connsiteY14" fmla="*/ 1341971 h 1858154"/>
              <a:gd name="connsiteX15" fmla="*/ 2707413 w 9288370"/>
              <a:gd name="connsiteY15" fmla="*/ 1347156 h 1858154"/>
              <a:gd name="connsiteX16" fmla="*/ 2843134 w 9288370"/>
              <a:gd name="connsiteY16" fmla="*/ 1323561 h 1858154"/>
              <a:gd name="connsiteX17" fmla="*/ 2923804 w 9288370"/>
              <a:gd name="connsiteY17" fmla="*/ 1314224 h 1858154"/>
              <a:gd name="connsiteX18" fmla="*/ 2953618 w 9288370"/>
              <a:gd name="connsiteY18" fmla="*/ 1318186 h 1858154"/>
              <a:gd name="connsiteX19" fmla="*/ 2995816 w 9288370"/>
              <a:gd name="connsiteY19" fmla="*/ 1318670 h 1858154"/>
              <a:gd name="connsiteX20" fmla="*/ 3352700 w 9288370"/>
              <a:gd name="connsiteY20" fmla="*/ 1264183 h 1858154"/>
              <a:gd name="connsiteX21" fmla="*/ 3444611 w 9288370"/>
              <a:gd name="connsiteY21" fmla="*/ 1236739 h 1858154"/>
              <a:gd name="connsiteX22" fmla="*/ 3650072 w 9288370"/>
              <a:gd name="connsiteY22" fmla="*/ 1217421 h 1858154"/>
              <a:gd name="connsiteX23" fmla="*/ 3707853 w 9288370"/>
              <a:gd name="connsiteY23" fmla="*/ 1241722 h 1858154"/>
              <a:gd name="connsiteX24" fmla="*/ 3925616 w 9288370"/>
              <a:gd name="connsiteY24" fmla="*/ 1253751 h 1858154"/>
              <a:gd name="connsiteX25" fmla="*/ 3954387 w 9288370"/>
              <a:gd name="connsiteY25" fmla="*/ 1263789 h 1858154"/>
              <a:gd name="connsiteX26" fmla="*/ 3995849 w 9288370"/>
              <a:gd name="connsiteY26" fmla="*/ 1272939 h 1858154"/>
              <a:gd name="connsiteX27" fmla="*/ 4067546 w 9288370"/>
              <a:gd name="connsiteY27" fmla="*/ 1294697 h 1858154"/>
              <a:gd name="connsiteX28" fmla="*/ 4190310 w 9288370"/>
              <a:gd name="connsiteY28" fmla="*/ 1307786 h 1858154"/>
              <a:gd name="connsiteX29" fmla="*/ 4230008 w 9288370"/>
              <a:gd name="connsiteY29" fmla="*/ 1303546 h 1858154"/>
              <a:gd name="connsiteX30" fmla="*/ 4575478 w 9288370"/>
              <a:gd name="connsiteY30" fmla="*/ 1261726 h 1858154"/>
              <a:gd name="connsiteX31" fmla="*/ 4650026 w 9288370"/>
              <a:gd name="connsiteY31" fmla="*/ 1265798 h 1858154"/>
              <a:gd name="connsiteX32" fmla="*/ 4792008 w 9288370"/>
              <a:gd name="connsiteY32" fmla="*/ 1243899 h 1858154"/>
              <a:gd name="connsiteX33" fmla="*/ 4954126 w 9288370"/>
              <a:gd name="connsiteY33" fmla="*/ 1204617 h 1858154"/>
              <a:gd name="connsiteX34" fmla="*/ 5309678 w 9288370"/>
              <a:gd name="connsiteY34" fmla="*/ 1128278 h 1858154"/>
              <a:gd name="connsiteX35" fmla="*/ 5474724 w 9288370"/>
              <a:gd name="connsiteY35" fmla="*/ 1091167 h 1858154"/>
              <a:gd name="connsiteX36" fmla="*/ 5612132 w 9288370"/>
              <a:gd name="connsiteY36" fmla="*/ 1051509 h 1858154"/>
              <a:gd name="connsiteX37" fmla="*/ 5776618 w 9288370"/>
              <a:gd name="connsiteY37" fmla="*/ 1053037 h 1858154"/>
              <a:gd name="connsiteX38" fmla="*/ 5785786 w 9288370"/>
              <a:gd name="connsiteY38" fmla="*/ 1051213 h 1858154"/>
              <a:gd name="connsiteX39" fmla="*/ 5829381 w 9288370"/>
              <a:gd name="connsiteY39" fmla="*/ 1046878 h 1858154"/>
              <a:gd name="connsiteX40" fmla="*/ 5943596 w 9288370"/>
              <a:gd name="connsiteY40" fmla="*/ 1043237 h 1858154"/>
              <a:gd name="connsiteX41" fmla="*/ 5985730 w 9288370"/>
              <a:gd name="connsiteY41" fmla="*/ 1035396 h 1858154"/>
              <a:gd name="connsiteX42" fmla="*/ 6103109 w 9288370"/>
              <a:gd name="connsiteY42" fmla="*/ 1019019 h 1858154"/>
              <a:gd name="connsiteX43" fmla="*/ 6222406 w 9288370"/>
              <a:gd name="connsiteY43" fmla="*/ 985341 h 1858154"/>
              <a:gd name="connsiteX44" fmla="*/ 6598672 w 9288370"/>
              <a:gd name="connsiteY44" fmla="*/ 902062 h 1858154"/>
              <a:gd name="connsiteX45" fmla="*/ 6766149 w 9288370"/>
              <a:gd name="connsiteY45" fmla="*/ 846132 h 1858154"/>
              <a:gd name="connsiteX46" fmla="*/ 6886312 w 9288370"/>
              <a:gd name="connsiteY46" fmla="*/ 781877 h 1858154"/>
              <a:gd name="connsiteX47" fmla="*/ 7006457 w 9288370"/>
              <a:gd name="connsiteY47" fmla="*/ 699758 h 1858154"/>
              <a:gd name="connsiteX48" fmla="*/ 7231643 w 9288370"/>
              <a:gd name="connsiteY48" fmla="*/ 640778 h 1858154"/>
              <a:gd name="connsiteX49" fmla="*/ 7363123 w 9288370"/>
              <a:gd name="connsiteY49" fmla="*/ 593682 h 1858154"/>
              <a:gd name="connsiteX50" fmla="*/ 7588368 w 9288370"/>
              <a:gd name="connsiteY50" fmla="*/ 531129 h 1858154"/>
              <a:gd name="connsiteX51" fmla="*/ 7952094 w 9288370"/>
              <a:gd name="connsiteY51" fmla="*/ 409302 h 1858154"/>
              <a:gd name="connsiteX52" fmla="*/ 8231938 w 9288370"/>
              <a:gd name="connsiteY52" fmla="*/ 259259 h 1858154"/>
              <a:gd name="connsiteX53" fmla="*/ 8428864 w 9288370"/>
              <a:gd name="connsiteY53" fmla="*/ 208471 h 1858154"/>
              <a:gd name="connsiteX54" fmla="*/ 8616510 w 9288370"/>
              <a:gd name="connsiteY54" fmla="*/ 161973 h 1858154"/>
              <a:gd name="connsiteX55" fmla="*/ 8826766 w 9288370"/>
              <a:gd name="connsiteY55" fmla="*/ 152111 h 1858154"/>
              <a:gd name="connsiteX56" fmla="*/ 8917647 w 9288370"/>
              <a:gd name="connsiteY56" fmla="*/ 112232 h 1858154"/>
              <a:gd name="connsiteX57" fmla="*/ 9182272 w 9288370"/>
              <a:gd name="connsiteY57" fmla="*/ 37171 h 1858154"/>
              <a:gd name="connsiteX58" fmla="*/ 9232990 w 9288370"/>
              <a:gd name="connsiteY58" fmla="*/ 24074 h 1858154"/>
              <a:gd name="connsiteX59" fmla="*/ 9288370 w 9288370"/>
              <a:gd name="connsiteY59" fmla="*/ 0 h 1858154"/>
              <a:gd name="connsiteX60" fmla="*/ 0 w 9288370"/>
              <a:gd name="connsiteY60" fmla="*/ 0 h 1858154"/>
              <a:gd name="connsiteX61" fmla="*/ 0 w 9288370"/>
              <a:gd name="connsiteY61" fmla="*/ 1858154 h 1858154"/>
              <a:gd name="connsiteX0" fmla="*/ 0 w 9288370"/>
              <a:gd name="connsiteY0" fmla="*/ 1858154 h 1858154"/>
              <a:gd name="connsiteX1" fmla="*/ 1049 w 9288370"/>
              <a:gd name="connsiteY1" fmla="*/ 1857909 h 1858154"/>
              <a:gd name="connsiteX2" fmla="*/ 370426 w 9288370"/>
              <a:gd name="connsiteY2" fmla="*/ 1702965 h 1858154"/>
              <a:gd name="connsiteX3" fmla="*/ 766051 w 9288370"/>
              <a:gd name="connsiteY3" fmla="*/ 1569826 h 1858154"/>
              <a:gd name="connsiteX4" fmla="*/ 971617 w 9288370"/>
              <a:gd name="connsiteY4" fmla="*/ 1522494 h 1858154"/>
              <a:gd name="connsiteX5" fmla="*/ 1186668 w 9288370"/>
              <a:gd name="connsiteY5" fmla="*/ 1521861 h 1858154"/>
              <a:gd name="connsiteX6" fmla="*/ 1456865 w 9288370"/>
              <a:gd name="connsiteY6" fmla="*/ 1510292 h 1858154"/>
              <a:gd name="connsiteX7" fmla="*/ 1463005 w 9288370"/>
              <a:gd name="connsiteY7" fmla="*/ 1511279 h 1858154"/>
              <a:gd name="connsiteX8" fmla="*/ 1604999 w 9288370"/>
              <a:gd name="connsiteY8" fmla="*/ 1513599 h 1858154"/>
              <a:gd name="connsiteX9" fmla="*/ 1717911 w 9288370"/>
              <a:gd name="connsiteY9" fmla="*/ 1497764 h 1858154"/>
              <a:gd name="connsiteX10" fmla="*/ 1794234 w 9288370"/>
              <a:gd name="connsiteY10" fmla="*/ 1464331 h 1858154"/>
              <a:gd name="connsiteX11" fmla="*/ 2101780 w 9288370"/>
              <a:gd name="connsiteY11" fmla="*/ 1409907 h 1858154"/>
              <a:gd name="connsiteX12" fmla="*/ 2244830 w 9288370"/>
              <a:gd name="connsiteY12" fmla="*/ 1388540 h 1858154"/>
              <a:gd name="connsiteX13" fmla="*/ 2428648 w 9288370"/>
              <a:gd name="connsiteY13" fmla="*/ 1372736 h 1858154"/>
              <a:gd name="connsiteX14" fmla="*/ 2645882 w 9288370"/>
              <a:gd name="connsiteY14" fmla="*/ 1341971 h 1858154"/>
              <a:gd name="connsiteX15" fmla="*/ 2707413 w 9288370"/>
              <a:gd name="connsiteY15" fmla="*/ 1347156 h 1858154"/>
              <a:gd name="connsiteX16" fmla="*/ 2843134 w 9288370"/>
              <a:gd name="connsiteY16" fmla="*/ 1323561 h 1858154"/>
              <a:gd name="connsiteX17" fmla="*/ 2923804 w 9288370"/>
              <a:gd name="connsiteY17" fmla="*/ 1314224 h 1858154"/>
              <a:gd name="connsiteX18" fmla="*/ 2953618 w 9288370"/>
              <a:gd name="connsiteY18" fmla="*/ 1318186 h 1858154"/>
              <a:gd name="connsiteX19" fmla="*/ 2995816 w 9288370"/>
              <a:gd name="connsiteY19" fmla="*/ 1318670 h 1858154"/>
              <a:gd name="connsiteX20" fmla="*/ 3352700 w 9288370"/>
              <a:gd name="connsiteY20" fmla="*/ 1264183 h 1858154"/>
              <a:gd name="connsiteX21" fmla="*/ 3444611 w 9288370"/>
              <a:gd name="connsiteY21" fmla="*/ 1236739 h 1858154"/>
              <a:gd name="connsiteX22" fmla="*/ 3650072 w 9288370"/>
              <a:gd name="connsiteY22" fmla="*/ 1217421 h 1858154"/>
              <a:gd name="connsiteX23" fmla="*/ 3707853 w 9288370"/>
              <a:gd name="connsiteY23" fmla="*/ 1241722 h 1858154"/>
              <a:gd name="connsiteX24" fmla="*/ 3925616 w 9288370"/>
              <a:gd name="connsiteY24" fmla="*/ 1253751 h 1858154"/>
              <a:gd name="connsiteX25" fmla="*/ 3954387 w 9288370"/>
              <a:gd name="connsiteY25" fmla="*/ 1263789 h 1858154"/>
              <a:gd name="connsiteX26" fmla="*/ 3995849 w 9288370"/>
              <a:gd name="connsiteY26" fmla="*/ 1272939 h 1858154"/>
              <a:gd name="connsiteX27" fmla="*/ 4067546 w 9288370"/>
              <a:gd name="connsiteY27" fmla="*/ 1294697 h 1858154"/>
              <a:gd name="connsiteX28" fmla="*/ 4190310 w 9288370"/>
              <a:gd name="connsiteY28" fmla="*/ 1307786 h 1858154"/>
              <a:gd name="connsiteX29" fmla="*/ 4230008 w 9288370"/>
              <a:gd name="connsiteY29" fmla="*/ 1303546 h 1858154"/>
              <a:gd name="connsiteX30" fmla="*/ 4575478 w 9288370"/>
              <a:gd name="connsiteY30" fmla="*/ 1261726 h 1858154"/>
              <a:gd name="connsiteX31" fmla="*/ 4650026 w 9288370"/>
              <a:gd name="connsiteY31" fmla="*/ 1265798 h 1858154"/>
              <a:gd name="connsiteX32" fmla="*/ 4792008 w 9288370"/>
              <a:gd name="connsiteY32" fmla="*/ 1243899 h 1858154"/>
              <a:gd name="connsiteX33" fmla="*/ 4954126 w 9288370"/>
              <a:gd name="connsiteY33" fmla="*/ 1204617 h 1858154"/>
              <a:gd name="connsiteX34" fmla="*/ 5309678 w 9288370"/>
              <a:gd name="connsiteY34" fmla="*/ 1128278 h 1858154"/>
              <a:gd name="connsiteX35" fmla="*/ 5474724 w 9288370"/>
              <a:gd name="connsiteY35" fmla="*/ 1091167 h 1858154"/>
              <a:gd name="connsiteX36" fmla="*/ 5612132 w 9288370"/>
              <a:gd name="connsiteY36" fmla="*/ 1051509 h 1858154"/>
              <a:gd name="connsiteX37" fmla="*/ 5776618 w 9288370"/>
              <a:gd name="connsiteY37" fmla="*/ 1053037 h 1858154"/>
              <a:gd name="connsiteX38" fmla="*/ 5785786 w 9288370"/>
              <a:gd name="connsiteY38" fmla="*/ 1051213 h 1858154"/>
              <a:gd name="connsiteX39" fmla="*/ 5829381 w 9288370"/>
              <a:gd name="connsiteY39" fmla="*/ 1046878 h 1858154"/>
              <a:gd name="connsiteX40" fmla="*/ 5943596 w 9288370"/>
              <a:gd name="connsiteY40" fmla="*/ 1043237 h 1858154"/>
              <a:gd name="connsiteX41" fmla="*/ 5985730 w 9288370"/>
              <a:gd name="connsiteY41" fmla="*/ 1035396 h 1858154"/>
              <a:gd name="connsiteX42" fmla="*/ 6103109 w 9288370"/>
              <a:gd name="connsiteY42" fmla="*/ 1019019 h 1858154"/>
              <a:gd name="connsiteX43" fmla="*/ 6222406 w 9288370"/>
              <a:gd name="connsiteY43" fmla="*/ 985341 h 1858154"/>
              <a:gd name="connsiteX44" fmla="*/ 6598672 w 9288370"/>
              <a:gd name="connsiteY44" fmla="*/ 902062 h 1858154"/>
              <a:gd name="connsiteX45" fmla="*/ 6766149 w 9288370"/>
              <a:gd name="connsiteY45" fmla="*/ 846132 h 1858154"/>
              <a:gd name="connsiteX46" fmla="*/ 6886312 w 9288370"/>
              <a:gd name="connsiteY46" fmla="*/ 781877 h 1858154"/>
              <a:gd name="connsiteX47" fmla="*/ 7006457 w 9288370"/>
              <a:gd name="connsiteY47" fmla="*/ 699758 h 1858154"/>
              <a:gd name="connsiteX48" fmla="*/ 7231643 w 9288370"/>
              <a:gd name="connsiteY48" fmla="*/ 640778 h 1858154"/>
              <a:gd name="connsiteX49" fmla="*/ 7363123 w 9288370"/>
              <a:gd name="connsiteY49" fmla="*/ 593682 h 1858154"/>
              <a:gd name="connsiteX50" fmla="*/ 7588368 w 9288370"/>
              <a:gd name="connsiteY50" fmla="*/ 531129 h 1858154"/>
              <a:gd name="connsiteX51" fmla="*/ 7952094 w 9288370"/>
              <a:gd name="connsiteY51" fmla="*/ 409302 h 1858154"/>
              <a:gd name="connsiteX52" fmla="*/ 8231938 w 9288370"/>
              <a:gd name="connsiteY52" fmla="*/ 259259 h 1858154"/>
              <a:gd name="connsiteX53" fmla="*/ 8428864 w 9288370"/>
              <a:gd name="connsiteY53" fmla="*/ 208471 h 1858154"/>
              <a:gd name="connsiteX54" fmla="*/ 8616510 w 9288370"/>
              <a:gd name="connsiteY54" fmla="*/ 161973 h 1858154"/>
              <a:gd name="connsiteX55" fmla="*/ 8826766 w 9288370"/>
              <a:gd name="connsiteY55" fmla="*/ 152111 h 1858154"/>
              <a:gd name="connsiteX56" fmla="*/ 8917647 w 9288370"/>
              <a:gd name="connsiteY56" fmla="*/ 112232 h 1858154"/>
              <a:gd name="connsiteX57" fmla="*/ 9182272 w 9288370"/>
              <a:gd name="connsiteY57" fmla="*/ 37171 h 1858154"/>
              <a:gd name="connsiteX58" fmla="*/ 9232990 w 9288370"/>
              <a:gd name="connsiteY58" fmla="*/ 24074 h 1858154"/>
              <a:gd name="connsiteX59" fmla="*/ 9288370 w 9288370"/>
              <a:gd name="connsiteY59" fmla="*/ 0 h 1858154"/>
              <a:gd name="connsiteX60" fmla="*/ 0 w 9288370"/>
              <a:gd name="connsiteY60" fmla="*/ 0 h 1858154"/>
              <a:gd name="connsiteX61" fmla="*/ 0 w 9288370"/>
              <a:gd name="connsiteY61" fmla="*/ 1858154 h 1858154"/>
              <a:gd name="connsiteX0" fmla="*/ 0 w 9288370"/>
              <a:gd name="connsiteY0" fmla="*/ 1858154 h 1858154"/>
              <a:gd name="connsiteX1" fmla="*/ 1049 w 9288370"/>
              <a:gd name="connsiteY1" fmla="*/ 1857909 h 1858154"/>
              <a:gd name="connsiteX2" fmla="*/ 370426 w 9288370"/>
              <a:gd name="connsiteY2" fmla="*/ 1702965 h 1858154"/>
              <a:gd name="connsiteX3" fmla="*/ 766051 w 9288370"/>
              <a:gd name="connsiteY3" fmla="*/ 1569826 h 1858154"/>
              <a:gd name="connsiteX4" fmla="*/ 971617 w 9288370"/>
              <a:gd name="connsiteY4" fmla="*/ 1522494 h 1858154"/>
              <a:gd name="connsiteX5" fmla="*/ 1186668 w 9288370"/>
              <a:gd name="connsiteY5" fmla="*/ 1521861 h 1858154"/>
              <a:gd name="connsiteX6" fmla="*/ 1456865 w 9288370"/>
              <a:gd name="connsiteY6" fmla="*/ 1510292 h 1858154"/>
              <a:gd name="connsiteX7" fmla="*/ 1463005 w 9288370"/>
              <a:gd name="connsiteY7" fmla="*/ 1511279 h 1858154"/>
              <a:gd name="connsiteX8" fmla="*/ 1604999 w 9288370"/>
              <a:gd name="connsiteY8" fmla="*/ 1513599 h 1858154"/>
              <a:gd name="connsiteX9" fmla="*/ 1717911 w 9288370"/>
              <a:gd name="connsiteY9" fmla="*/ 1497764 h 1858154"/>
              <a:gd name="connsiteX10" fmla="*/ 1794234 w 9288370"/>
              <a:gd name="connsiteY10" fmla="*/ 1464331 h 1858154"/>
              <a:gd name="connsiteX11" fmla="*/ 2101780 w 9288370"/>
              <a:gd name="connsiteY11" fmla="*/ 1409907 h 1858154"/>
              <a:gd name="connsiteX12" fmla="*/ 2244830 w 9288370"/>
              <a:gd name="connsiteY12" fmla="*/ 1388540 h 1858154"/>
              <a:gd name="connsiteX13" fmla="*/ 2428648 w 9288370"/>
              <a:gd name="connsiteY13" fmla="*/ 1372736 h 1858154"/>
              <a:gd name="connsiteX14" fmla="*/ 2645882 w 9288370"/>
              <a:gd name="connsiteY14" fmla="*/ 1341971 h 1858154"/>
              <a:gd name="connsiteX15" fmla="*/ 2707413 w 9288370"/>
              <a:gd name="connsiteY15" fmla="*/ 1347156 h 1858154"/>
              <a:gd name="connsiteX16" fmla="*/ 2843134 w 9288370"/>
              <a:gd name="connsiteY16" fmla="*/ 1323561 h 1858154"/>
              <a:gd name="connsiteX17" fmla="*/ 2923804 w 9288370"/>
              <a:gd name="connsiteY17" fmla="*/ 1314224 h 1858154"/>
              <a:gd name="connsiteX18" fmla="*/ 2953618 w 9288370"/>
              <a:gd name="connsiteY18" fmla="*/ 1318186 h 1858154"/>
              <a:gd name="connsiteX19" fmla="*/ 2995816 w 9288370"/>
              <a:gd name="connsiteY19" fmla="*/ 1318670 h 1858154"/>
              <a:gd name="connsiteX20" fmla="*/ 3352700 w 9288370"/>
              <a:gd name="connsiteY20" fmla="*/ 1264183 h 1858154"/>
              <a:gd name="connsiteX21" fmla="*/ 3444611 w 9288370"/>
              <a:gd name="connsiteY21" fmla="*/ 1236739 h 1858154"/>
              <a:gd name="connsiteX22" fmla="*/ 3650072 w 9288370"/>
              <a:gd name="connsiteY22" fmla="*/ 1217421 h 1858154"/>
              <a:gd name="connsiteX23" fmla="*/ 3707853 w 9288370"/>
              <a:gd name="connsiteY23" fmla="*/ 1241722 h 1858154"/>
              <a:gd name="connsiteX24" fmla="*/ 3925616 w 9288370"/>
              <a:gd name="connsiteY24" fmla="*/ 1253751 h 1858154"/>
              <a:gd name="connsiteX25" fmla="*/ 3954387 w 9288370"/>
              <a:gd name="connsiteY25" fmla="*/ 1263789 h 1858154"/>
              <a:gd name="connsiteX26" fmla="*/ 3995849 w 9288370"/>
              <a:gd name="connsiteY26" fmla="*/ 1272939 h 1858154"/>
              <a:gd name="connsiteX27" fmla="*/ 4067546 w 9288370"/>
              <a:gd name="connsiteY27" fmla="*/ 1294697 h 1858154"/>
              <a:gd name="connsiteX28" fmla="*/ 4190310 w 9288370"/>
              <a:gd name="connsiteY28" fmla="*/ 1307786 h 1858154"/>
              <a:gd name="connsiteX29" fmla="*/ 4230008 w 9288370"/>
              <a:gd name="connsiteY29" fmla="*/ 1303546 h 1858154"/>
              <a:gd name="connsiteX30" fmla="*/ 4575478 w 9288370"/>
              <a:gd name="connsiteY30" fmla="*/ 1261726 h 1858154"/>
              <a:gd name="connsiteX31" fmla="*/ 4650026 w 9288370"/>
              <a:gd name="connsiteY31" fmla="*/ 1265798 h 1858154"/>
              <a:gd name="connsiteX32" fmla="*/ 4792008 w 9288370"/>
              <a:gd name="connsiteY32" fmla="*/ 1243899 h 1858154"/>
              <a:gd name="connsiteX33" fmla="*/ 4954126 w 9288370"/>
              <a:gd name="connsiteY33" fmla="*/ 1204617 h 1858154"/>
              <a:gd name="connsiteX34" fmla="*/ 5309678 w 9288370"/>
              <a:gd name="connsiteY34" fmla="*/ 1128278 h 1858154"/>
              <a:gd name="connsiteX35" fmla="*/ 5474724 w 9288370"/>
              <a:gd name="connsiteY35" fmla="*/ 1091167 h 1858154"/>
              <a:gd name="connsiteX36" fmla="*/ 5612132 w 9288370"/>
              <a:gd name="connsiteY36" fmla="*/ 1051509 h 1858154"/>
              <a:gd name="connsiteX37" fmla="*/ 5776618 w 9288370"/>
              <a:gd name="connsiteY37" fmla="*/ 1053037 h 1858154"/>
              <a:gd name="connsiteX38" fmla="*/ 5785786 w 9288370"/>
              <a:gd name="connsiteY38" fmla="*/ 1051213 h 1858154"/>
              <a:gd name="connsiteX39" fmla="*/ 5829381 w 9288370"/>
              <a:gd name="connsiteY39" fmla="*/ 1046878 h 1858154"/>
              <a:gd name="connsiteX40" fmla="*/ 5943596 w 9288370"/>
              <a:gd name="connsiteY40" fmla="*/ 1043237 h 1858154"/>
              <a:gd name="connsiteX41" fmla="*/ 5985730 w 9288370"/>
              <a:gd name="connsiteY41" fmla="*/ 1035396 h 1858154"/>
              <a:gd name="connsiteX42" fmla="*/ 6103109 w 9288370"/>
              <a:gd name="connsiteY42" fmla="*/ 1019019 h 1858154"/>
              <a:gd name="connsiteX43" fmla="*/ 6222406 w 9288370"/>
              <a:gd name="connsiteY43" fmla="*/ 985341 h 1858154"/>
              <a:gd name="connsiteX44" fmla="*/ 6598672 w 9288370"/>
              <a:gd name="connsiteY44" fmla="*/ 902062 h 1858154"/>
              <a:gd name="connsiteX45" fmla="*/ 6766149 w 9288370"/>
              <a:gd name="connsiteY45" fmla="*/ 846132 h 1858154"/>
              <a:gd name="connsiteX46" fmla="*/ 6886312 w 9288370"/>
              <a:gd name="connsiteY46" fmla="*/ 781877 h 1858154"/>
              <a:gd name="connsiteX47" fmla="*/ 7006457 w 9288370"/>
              <a:gd name="connsiteY47" fmla="*/ 699758 h 1858154"/>
              <a:gd name="connsiteX48" fmla="*/ 7231643 w 9288370"/>
              <a:gd name="connsiteY48" fmla="*/ 640778 h 1858154"/>
              <a:gd name="connsiteX49" fmla="*/ 7363123 w 9288370"/>
              <a:gd name="connsiteY49" fmla="*/ 593682 h 1858154"/>
              <a:gd name="connsiteX50" fmla="*/ 7588368 w 9288370"/>
              <a:gd name="connsiteY50" fmla="*/ 531129 h 1858154"/>
              <a:gd name="connsiteX51" fmla="*/ 7952094 w 9288370"/>
              <a:gd name="connsiteY51" fmla="*/ 409302 h 1858154"/>
              <a:gd name="connsiteX52" fmla="*/ 8231938 w 9288370"/>
              <a:gd name="connsiteY52" fmla="*/ 259259 h 1858154"/>
              <a:gd name="connsiteX53" fmla="*/ 8428864 w 9288370"/>
              <a:gd name="connsiteY53" fmla="*/ 208471 h 1858154"/>
              <a:gd name="connsiteX54" fmla="*/ 8616510 w 9288370"/>
              <a:gd name="connsiteY54" fmla="*/ 161973 h 1858154"/>
              <a:gd name="connsiteX55" fmla="*/ 8826766 w 9288370"/>
              <a:gd name="connsiteY55" fmla="*/ 152111 h 1858154"/>
              <a:gd name="connsiteX56" fmla="*/ 8917647 w 9288370"/>
              <a:gd name="connsiteY56" fmla="*/ 112232 h 1858154"/>
              <a:gd name="connsiteX57" fmla="*/ 9182272 w 9288370"/>
              <a:gd name="connsiteY57" fmla="*/ 37171 h 1858154"/>
              <a:gd name="connsiteX58" fmla="*/ 9232990 w 9288370"/>
              <a:gd name="connsiteY58" fmla="*/ 24074 h 1858154"/>
              <a:gd name="connsiteX59" fmla="*/ 9288370 w 9288370"/>
              <a:gd name="connsiteY59" fmla="*/ 0 h 1858154"/>
              <a:gd name="connsiteX60" fmla="*/ 0 w 9288370"/>
              <a:gd name="connsiteY60" fmla="*/ 0 h 1858154"/>
              <a:gd name="connsiteX61" fmla="*/ 0 w 9288370"/>
              <a:gd name="connsiteY61" fmla="*/ 1858154 h 1858154"/>
              <a:gd name="connsiteX0" fmla="*/ 0 w 9288370"/>
              <a:gd name="connsiteY0" fmla="*/ 1858154 h 1858154"/>
              <a:gd name="connsiteX1" fmla="*/ 1049 w 9288370"/>
              <a:gd name="connsiteY1" fmla="*/ 1857909 h 1858154"/>
              <a:gd name="connsiteX2" fmla="*/ 370426 w 9288370"/>
              <a:gd name="connsiteY2" fmla="*/ 1702965 h 1858154"/>
              <a:gd name="connsiteX3" fmla="*/ 766051 w 9288370"/>
              <a:gd name="connsiteY3" fmla="*/ 1569826 h 1858154"/>
              <a:gd name="connsiteX4" fmla="*/ 971617 w 9288370"/>
              <a:gd name="connsiteY4" fmla="*/ 1522494 h 1858154"/>
              <a:gd name="connsiteX5" fmla="*/ 1186668 w 9288370"/>
              <a:gd name="connsiteY5" fmla="*/ 1521861 h 1858154"/>
              <a:gd name="connsiteX6" fmla="*/ 1456865 w 9288370"/>
              <a:gd name="connsiteY6" fmla="*/ 1510292 h 1858154"/>
              <a:gd name="connsiteX7" fmla="*/ 1492452 w 9288370"/>
              <a:gd name="connsiteY7" fmla="*/ 1519061 h 1858154"/>
              <a:gd name="connsiteX8" fmla="*/ 1604999 w 9288370"/>
              <a:gd name="connsiteY8" fmla="*/ 1513599 h 1858154"/>
              <a:gd name="connsiteX9" fmla="*/ 1717911 w 9288370"/>
              <a:gd name="connsiteY9" fmla="*/ 1497764 h 1858154"/>
              <a:gd name="connsiteX10" fmla="*/ 1794234 w 9288370"/>
              <a:gd name="connsiteY10" fmla="*/ 1464331 h 1858154"/>
              <a:gd name="connsiteX11" fmla="*/ 2101780 w 9288370"/>
              <a:gd name="connsiteY11" fmla="*/ 1409907 h 1858154"/>
              <a:gd name="connsiteX12" fmla="*/ 2244830 w 9288370"/>
              <a:gd name="connsiteY12" fmla="*/ 1388540 h 1858154"/>
              <a:gd name="connsiteX13" fmla="*/ 2428648 w 9288370"/>
              <a:gd name="connsiteY13" fmla="*/ 1372736 h 1858154"/>
              <a:gd name="connsiteX14" fmla="*/ 2645882 w 9288370"/>
              <a:gd name="connsiteY14" fmla="*/ 1341971 h 1858154"/>
              <a:gd name="connsiteX15" fmla="*/ 2707413 w 9288370"/>
              <a:gd name="connsiteY15" fmla="*/ 1347156 h 1858154"/>
              <a:gd name="connsiteX16" fmla="*/ 2843134 w 9288370"/>
              <a:gd name="connsiteY16" fmla="*/ 1323561 h 1858154"/>
              <a:gd name="connsiteX17" fmla="*/ 2923804 w 9288370"/>
              <a:gd name="connsiteY17" fmla="*/ 1314224 h 1858154"/>
              <a:gd name="connsiteX18" fmla="*/ 2953618 w 9288370"/>
              <a:gd name="connsiteY18" fmla="*/ 1318186 h 1858154"/>
              <a:gd name="connsiteX19" fmla="*/ 2995816 w 9288370"/>
              <a:gd name="connsiteY19" fmla="*/ 1318670 h 1858154"/>
              <a:gd name="connsiteX20" fmla="*/ 3352700 w 9288370"/>
              <a:gd name="connsiteY20" fmla="*/ 1264183 h 1858154"/>
              <a:gd name="connsiteX21" fmla="*/ 3444611 w 9288370"/>
              <a:gd name="connsiteY21" fmla="*/ 1236739 h 1858154"/>
              <a:gd name="connsiteX22" fmla="*/ 3650072 w 9288370"/>
              <a:gd name="connsiteY22" fmla="*/ 1217421 h 1858154"/>
              <a:gd name="connsiteX23" fmla="*/ 3707853 w 9288370"/>
              <a:gd name="connsiteY23" fmla="*/ 1241722 h 1858154"/>
              <a:gd name="connsiteX24" fmla="*/ 3925616 w 9288370"/>
              <a:gd name="connsiteY24" fmla="*/ 1253751 h 1858154"/>
              <a:gd name="connsiteX25" fmla="*/ 3954387 w 9288370"/>
              <a:gd name="connsiteY25" fmla="*/ 1263789 h 1858154"/>
              <a:gd name="connsiteX26" fmla="*/ 3995849 w 9288370"/>
              <a:gd name="connsiteY26" fmla="*/ 1272939 h 1858154"/>
              <a:gd name="connsiteX27" fmla="*/ 4067546 w 9288370"/>
              <a:gd name="connsiteY27" fmla="*/ 1294697 h 1858154"/>
              <a:gd name="connsiteX28" fmla="*/ 4190310 w 9288370"/>
              <a:gd name="connsiteY28" fmla="*/ 1307786 h 1858154"/>
              <a:gd name="connsiteX29" fmla="*/ 4230008 w 9288370"/>
              <a:gd name="connsiteY29" fmla="*/ 1303546 h 1858154"/>
              <a:gd name="connsiteX30" fmla="*/ 4575478 w 9288370"/>
              <a:gd name="connsiteY30" fmla="*/ 1261726 h 1858154"/>
              <a:gd name="connsiteX31" fmla="*/ 4650026 w 9288370"/>
              <a:gd name="connsiteY31" fmla="*/ 1265798 h 1858154"/>
              <a:gd name="connsiteX32" fmla="*/ 4792008 w 9288370"/>
              <a:gd name="connsiteY32" fmla="*/ 1243899 h 1858154"/>
              <a:gd name="connsiteX33" fmla="*/ 4954126 w 9288370"/>
              <a:gd name="connsiteY33" fmla="*/ 1204617 h 1858154"/>
              <a:gd name="connsiteX34" fmla="*/ 5309678 w 9288370"/>
              <a:gd name="connsiteY34" fmla="*/ 1128278 h 1858154"/>
              <a:gd name="connsiteX35" fmla="*/ 5474724 w 9288370"/>
              <a:gd name="connsiteY35" fmla="*/ 1091167 h 1858154"/>
              <a:gd name="connsiteX36" fmla="*/ 5612132 w 9288370"/>
              <a:gd name="connsiteY36" fmla="*/ 1051509 h 1858154"/>
              <a:gd name="connsiteX37" fmla="*/ 5776618 w 9288370"/>
              <a:gd name="connsiteY37" fmla="*/ 1053037 h 1858154"/>
              <a:gd name="connsiteX38" fmla="*/ 5785786 w 9288370"/>
              <a:gd name="connsiteY38" fmla="*/ 1051213 h 1858154"/>
              <a:gd name="connsiteX39" fmla="*/ 5829381 w 9288370"/>
              <a:gd name="connsiteY39" fmla="*/ 1046878 h 1858154"/>
              <a:gd name="connsiteX40" fmla="*/ 5943596 w 9288370"/>
              <a:gd name="connsiteY40" fmla="*/ 1043237 h 1858154"/>
              <a:gd name="connsiteX41" fmla="*/ 5985730 w 9288370"/>
              <a:gd name="connsiteY41" fmla="*/ 1035396 h 1858154"/>
              <a:gd name="connsiteX42" fmla="*/ 6103109 w 9288370"/>
              <a:gd name="connsiteY42" fmla="*/ 1019019 h 1858154"/>
              <a:gd name="connsiteX43" fmla="*/ 6222406 w 9288370"/>
              <a:gd name="connsiteY43" fmla="*/ 985341 h 1858154"/>
              <a:gd name="connsiteX44" fmla="*/ 6598672 w 9288370"/>
              <a:gd name="connsiteY44" fmla="*/ 902062 h 1858154"/>
              <a:gd name="connsiteX45" fmla="*/ 6766149 w 9288370"/>
              <a:gd name="connsiteY45" fmla="*/ 846132 h 1858154"/>
              <a:gd name="connsiteX46" fmla="*/ 6886312 w 9288370"/>
              <a:gd name="connsiteY46" fmla="*/ 781877 h 1858154"/>
              <a:gd name="connsiteX47" fmla="*/ 7006457 w 9288370"/>
              <a:gd name="connsiteY47" fmla="*/ 699758 h 1858154"/>
              <a:gd name="connsiteX48" fmla="*/ 7231643 w 9288370"/>
              <a:gd name="connsiteY48" fmla="*/ 640778 h 1858154"/>
              <a:gd name="connsiteX49" fmla="*/ 7363123 w 9288370"/>
              <a:gd name="connsiteY49" fmla="*/ 593682 h 1858154"/>
              <a:gd name="connsiteX50" fmla="*/ 7588368 w 9288370"/>
              <a:gd name="connsiteY50" fmla="*/ 531129 h 1858154"/>
              <a:gd name="connsiteX51" fmla="*/ 7952094 w 9288370"/>
              <a:gd name="connsiteY51" fmla="*/ 409302 h 1858154"/>
              <a:gd name="connsiteX52" fmla="*/ 8231938 w 9288370"/>
              <a:gd name="connsiteY52" fmla="*/ 259259 h 1858154"/>
              <a:gd name="connsiteX53" fmla="*/ 8428864 w 9288370"/>
              <a:gd name="connsiteY53" fmla="*/ 208471 h 1858154"/>
              <a:gd name="connsiteX54" fmla="*/ 8616510 w 9288370"/>
              <a:gd name="connsiteY54" fmla="*/ 161973 h 1858154"/>
              <a:gd name="connsiteX55" fmla="*/ 8826766 w 9288370"/>
              <a:gd name="connsiteY55" fmla="*/ 152111 h 1858154"/>
              <a:gd name="connsiteX56" fmla="*/ 8917647 w 9288370"/>
              <a:gd name="connsiteY56" fmla="*/ 112232 h 1858154"/>
              <a:gd name="connsiteX57" fmla="*/ 9182272 w 9288370"/>
              <a:gd name="connsiteY57" fmla="*/ 37171 h 1858154"/>
              <a:gd name="connsiteX58" fmla="*/ 9232990 w 9288370"/>
              <a:gd name="connsiteY58" fmla="*/ 24074 h 1858154"/>
              <a:gd name="connsiteX59" fmla="*/ 9288370 w 9288370"/>
              <a:gd name="connsiteY59" fmla="*/ 0 h 1858154"/>
              <a:gd name="connsiteX60" fmla="*/ 0 w 9288370"/>
              <a:gd name="connsiteY60" fmla="*/ 0 h 1858154"/>
              <a:gd name="connsiteX61" fmla="*/ 0 w 9288370"/>
              <a:gd name="connsiteY61" fmla="*/ 1858154 h 1858154"/>
              <a:gd name="connsiteX0" fmla="*/ 0 w 9288370"/>
              <a:gd name="connsiteY0" fmla="*/ 1858154 h 1858154"/>
              <a:gd name="connsiteX1" fmla="*/ 1049 w 9288370"/>
              <a:gd name="connsiteY1" fmla="*/ 1857909 h 1858154"/>
              <a:gd name="connsiteX2" fmla="*/ 370426 w 9288370"/>
              <a:gd name="connsiteY2" fmla="*/ 1702965 h 1858154"/>
              <a:gd name="connsiteX3" fmla="*/ 766051 w 9288370"/>
              <a:gd name="connsiteY3" fmla="*/ 1569826 h 1858154"/>
              <a:gd name="connsiteX4" fmla="*/ 971617 w 9288370"/>
              <a:gd name="connsiteY4" fmla="*/ 1522494 h 1858154"/>
              <a:gd name="connsiteX5" fmla="*/ 1186668 w 9288370"/>
              <a:gd name="connsiteY5" fmla="*/ 1521861 h 1858154"/>
              <a:gd name="connsiteX6" fmla="*/ 1346439 w 9288370"/>
              <a:gd name="connsiteY6" fmla="*/ 1440261 h 1858154"/>
              <a:gd name="connsiteX7" fmla="*/ 1492452 w 9288370"/>
              <a:gd name="connsiteY7" fmla="*/ 1519061 h 1858154"/>
              <a:gd name="connsiteX8" fmla="*/ 1604999 w 9288370"/>
              <a:gd name="connsiteY8" fmla="*/ 1513599 h 1858154"/>
              <a:gd name="connsiteX9" fmla="*/ 1717911 w 9288370"/>
              <a:gd name="connsiteY9" fmla="*/ 1497764 h 1858154"/>
              <a:gd name="connsiteX10" fmla="*/ 1794234 w 9288370"/>
              <a:gd name="connsiteY10" fmla="*/ 1464331 h 1858154"/>
              <a:gd name="connsiteX11" fmla="*/ 2101780 w 9288370"/>
              <a:gd name="connsiteY11" fmla="*/ 1409907 h 1858154"/>
              <a:gd name="connsiteX12" fmla="*/ 2244830 w 9288370"/>
              <a:gd name="connsiteY12" fmla="*/ 1388540 h 1858154"/>
              <a:gd name="connsiteX13" fmla="*/ 2428648 w 9288370"/>
              <a:gd name="connsiteY13" fmla="*/ 1372736 h 1858154"/>
              <a:gd name="connsiteX14" fmla="*/ 2645882 w 9288370"/>
              <a:gd name="connsiteY14" fmla="*/ 1341971 h 1858154"/>
              <a:gd name="connsiteX15" fmla="*/ 2707413 w 9288370"/>
              <a:gd name="connsiteY15" fmla="*/ 1347156 h 1858154"/>
              <a:gd name="connsiteX16" fmla="*/ 2843134 w 9288370"/>
              <a:gd name="connsiteY16" fmla="*/ 1323561 h 1858154"/>
              <a:gd name="connsiteX17" fmla="*/ 2923804 w 9288370"/>
              <a:gd name="connsiteY17" fmla="*/ 1314224 h 1858154"/>
              <a:gd name="connsiteX18" fmla="*/ 2953618 w 9288370"/>
              <a:gd name="connsiteY18" fmla="*/ 1318186 h 1858154"/>
              <a:gd name="connsiteX19" fmla="*/ 2995816 w 9288370"/>
              <a:gd name="connsiteY19" fmla="*/ 1318670 h 1858154"/>
              <a:gd name="connsiteX20" fmla="*/ 3352700 w 9288370"/>
              <a:gd name="connsiteY20" fmla="*/ 1264183 h 1858154"/>
              <a:gd name="connsiteX21" fmla="*/ 3444611 w 9288370"/>
              <a:gd name="connsiteY21" fmla="*/ 1236739 h 1858154"/>
              <a:gd name="connsiteX22" fmla="*/ 3650072 w 9288370"/>
              <a:gd name="connsiteY22" fmla="*/ 1217421 h 1858154"/>
              <a:gd name="connsiteX23" fmla="*/ 3707853 w 9288370"/>
              <a:gd name="connsiteY23" fmla="*/ 1241722 h 1858154"/>
              <a:gd name="connsiteX24" fmla="*/ 3925616 w 9288370"/>
              <a:gd name="connsiteY24" fmla="*/ 1253751 h 1858154"/>
              <a:gd name="connsiteX25" fmla="*/ 3954387 w 9288370"/>
              <a:gd name="connsiteY25" fmla="*/ 1263789 h 1858154"/>
              <a:gd name="connsiteX26" fmla="*/ 3995849 w 9288370"/>
              <a:gd name="connsiteY26" fmla="*/ 1272939 h 1858154"/>
              <a:gd name="connsiteX27" fmla="*/ 4067546 w 9288370"/>
              <a:gd name="connsiteY27" fmla="*/ 1294697 h 1858154"/>
              <a:gd name="connsiteX28" fmla="*/ 4190310 w 9288370"/>
              <a:gd name="connsiteY28" fmla="*/ 1307786 h 1858154"/>
              <a:gd name="connsiteX29" fmla="*/ 4230008 w 9288370"/>
              <a:gd name="connsiteY29" fmla="*/ 1303546 h 1858154"/>
              <a:gd name="connsiteX30" fmla="*/ 4575478 w 9288370"/>
              <a:gd name="connsiteY30" fmla="*/ 1261726 h 1858154"/>
              <a:gd name="connsiteX31" fmla="*/ 4650026 w 9288370"/>
              <a:gd name="connsiteY31" fmla="*/ 1265798 h 1858154"/>
              <a:gd name="connsiteX32" fmla="*/ 4792008 w 9288370"/>
              <a:gd name="connsiteY32" fmla="*/ 1243899 h 1858154"/>
              <a:gd name="connsiteX33" fmla="*/ 4954126 w 9288370"/>
              <a:gd name="connsiteY33" fmla="*/ 1204617 h 1858154"/>
              <a:gd name="connsiteX34" fmla="*/ 5309678 w 9288370"/>
              <a:gd name="connsiteY34" fmla="*/ 1128278 h 1858154"/>
              <a:gd name="connsiteX35" fmla="*/ 5474724 w 9288370"/>
              <a:gd name="connsiteY35" fmla="*/ 1091167 h 1858154"/>
              <a:gd name="connsiteX36" fmla="*/ 5612132 w 9288370"/>
              <a:gd name="connsiteY36" fmla="*/ 1051509 h 1858154"/>
              <a:gd name="connsiteX37" fmla="*/ 5776618 w 9288370"/>
              <a:gd name="connsiteY37" fmla="*/ 1053037 h 1858154"/>
              <a:gd name="connsiteX38" fmla="*/ 5785786 w 9288370"/>
              <a:gd name="connsiteY38" fmla="*/ 1051213 h 1858154"/>
              <a:gd name="connsiteX39" fmla="*/ 5829381 w 9288370"/>
              <a:gd name="connsiteY39" fmla="*/ 1046878 h 1858154"/>
              <a:gd name="connsiteX40" fmla="*/ 5943596 w 9288370"/>
              <a:gd name="connsiteY40" fmla="*/ 1043237 h 1858154"/>
              <a:gd name="connsiteX41" fmla="*/ 5985730 w 9288370"/>
              <a:gd name="connsiteY41" fmla="*/ 1035396 h 1858154"/>
              <a:gd name="connsiteX42" fmla="*/ 6103109 w 9288370"/>
              <a:gd name="connsiteY42" fmla="*/ 1019019 h 1858154"/>
              <a:gd name="connsiteX43" fmla="*/ 6222406 w 9288370"/>
              <a:gd name="connsiteY43" fmla="*/ 985341 h 1858154"/>
              <a:gd name="connsiteX44" fmla="*/ 6598672 w 9288370"/>
              <a:gd name="connsiteY44" fmla="*/ 902062 h 1858154"/>
              <a:gd name="connsiteX45" fmla="*/ 6766149 w 9288370"/>
              <a:gd name="connsiteY45" fmla="*/ 846132 h 1858154"/>
              <a:gd name="connsiteX46" fmla="*/ 6886312 w 9288370"/>
              <a:gd name="connsiteY46" fmla="*/ 781877 h 1858154"/>
              <a:gd name="connsiteX47" fmla="*/ 7006457 w 9288370"/>
              <a:gd name="connsiteY47" fmla="*/ 699758 h 1858154"/>
              <a:gd name="connsiteX48" fmla="*/ 7231643 w 9288370"/>
              <a:gd name="connsiteY48" fmla="*/ 640778 h 1858154"/>
              <a:gd name="connsiteX49" fmla="*/ 7363123 w 9288370"/>
              <a:gd name="connsiteY49" fmla="*/ 593682 h 1858154"/>
              <a:gd name="connsiteX50" fmla="*/ 7588368 w 9288370"/>
              <a:gd name="connsiteY50" fmla="*/ 531129 h 1858154"/>
              <a:gd name="connsiteX51" fmla="*/ 7952094 w 9288370"/>
              <a:gd name="connsiteY51" fmla="*/ 409302 h 1858154"/>
              <a:gd name="connsiteX52" fmla="*/ 8231938 w 9288370"/>
              <a:gd name="connsiteY52" fmla="*/ 259259 h 1858154"/>
              <a:gd name="connsiteX53" fmla="*/ 8428864 w 9288370"/>
              <a:gd name="connsiteY53" fmla="*/ 208471 h 1858154"/>
              <a:gd name="connsiteX54" fmla="*/ 8616510 w 9288370"/>
              <a:gd name="connsiteY54" fmla="*/ 161973 h 1858154"/>
              <a:gd name="connsiteX55" fmla="*/ 8826766 w 9288370"/>
              <a:gd name="connsiteY55" fmla="*/ 152111 h 1858154"/>
              <a:gd name="connsiteX56" fmla="*/ 8917647 w 9288370"/>
              <a:gd name="connsiteY56" fmla="*/ 112232 h 1858154"/>
              <a:gd name="connsiteX57" fmla="*/ 9182272 w 9288370"/>
              <a:gd name="connsiteY57" fmla="*/ 37171 h 1858154"/>
              <a:gd name="connsiteX58" fmla="*/ 9232990 w 9288370"/>
              <a:gd name="connsiteY58" fmla="*/ 24074 h 1858154"/>
              <a:gd name="connsiteX59" fmla="*/ 9288370 w 9288370"/>
              <a:gd name="connsiteY59" fmla="*/ 0 h 1858154"/>
              <a:gd name="connsiteX60" fmla="*/ 0 w 9288370"/>
              <a:gd name="connsiteY60" fmla="*/ 0 h 1858154"/>
              <a:gd name="connsiteX61" fmla="*/ 0 w 9288370"/>
              <a:gd name="connsiteY61" fmla="*/ 1858154 h 1858154"/>
              <a:gd name="connsiteX0" fmla="*/ 0 w 9288370"/>
              <a:gd name="connsiteY0" fmla="*/ 1858154 h 1858154"/>
              <a:gd name="connsiteX1" fmla="*/ 1049 w 9288370"/>
              <a:gd name="connsiteY1" fmla="*/ 1857909 h 1858154"/>
              <a:gd name="connsiteX2" fmla="*/ 370426 w 9288370"/>
              <a:gd name="connsiteY2" fmla="*/ 1702965 h 1858154"/>
              <a:gd name="connsiteX3" fmla="*/ 766051 w 9288370"/>
              <a:gd name="connsiteY3" fmla="*/ 1569826 h 1858154"/>
              <a:gd name="connsiteX4" fmla="*/ 971617 w 9288370"/>
              <a:gd name="connsiteY4" fmla="*/ 1522494 h 1858154"/>
              <a:gd name="connsiteX5" fmla="*/ 1186668 w 9288370"/>
              <a:gd name="connsiteY5" fmla="*/ 1521861 h 1858154"/>
              <a:gd name="connsiteX6" fmla="*/ 1339078 w 9288370"/>
              <a:gd name="connsiteY6" fmla="*/ 1494730 h 1858154"/>
              <a:gd name="connsiteX7" fmla="*/ 1492452 w 9288370"/>
              <a:gd name="connsiteY7" fmla="*/ 1519061 h 1858154"/>
              <a:gd name="connsiteX8" fmla="*/ 1604999 w 9288370"/>
              <a:gd name="connsiteY8" fmla="*/ 1513599 h 1858154"/>
              <a:gd name="connsiteX9" fmla="*/ 1717911 w 9288370"/>
              <a:gd name="connsiteY9" fmla="*/ 1497764 h 1858154"/>
              <a:gd name="connsiteX10" fmla="*/ 1794234 w 9288370"/>
              <a:gd name="connsiteY10" fmla="*/ 1464331 h 1858154"/>
              <a:gd name="connsiteX11" fmla="*/ 2101780 w 9288370"/>
              <a:gd name="connsiteY11" fmla="*/ 1409907 h 1858154"/>
              <a:gd name="connsiteX12" fmla="*/ 2244830 w 9288370"/>
              <a:gd name="connsiteY12" fmla="*/ 1388540 h 1858154"/>
              <a:gd name="connsiteX13" fmla="*/ 2428648 w 9288370"/>
              <a:gd name="connsiteY13" fmla="*/ 1372736 h 1858154"/>
              <a:gd name="connsiteX14" fmla="*/ 2645882 w 9288370"/>
              <a:gd name="connsiteY14" fmla="*/ 1341971 h 1858154"/>
              <a:gd name="connsiteX15" fmla="*/ 2707413 w 9288370"/>
              <a:gd name="connsiteY15" fmla="*/ 1347156 h 1858154"/>
              <a:gd name="connsiteX16" fmla="*/ 2843134 w 9288370"/>
              <a:gd name="connsiteY16" fmla="*/ 1323561 h 1858154"/>
              <a:gd name="connsiteX17" fmla="*/ 2923804 w 9288370"/>
              <a:gd name="connsiteY17" fmla="*/ 1314224 h 1858154"/>
              <a:gd name="connsiteX18" fmla="*/ 2953618 w 9288370"/>
              <a:gd name="connsiteY18" fmla="*/ 1318186 h 1858154"/>
              <a:gd name="connsiteX19" fmla="*/ 2995816 w 9288370"/>
              <a:gd name="connsiteY19" fmla="*/ 1318670 h 1858154"/>
              <a:gd name="connsiteX20" fmla="*/ 3352700 w 9288370"/>
              <a:gd name="connsiteY20" fmla="*/ 1264183 h 1858154"/>
              <a:gd name="connsiteX21" fmla="*/ 3444611 w 9288370"/>
              <a:gd name="connsiteY21" fmla="*/ 1236739 h 1858154"/>
              <a:gd name="connsiteX22" fmla="*/ 3650072 w 9288370"/>
              <a:gd name="connsiteY22" fmla="*/ 1217421 h 1858154"/>
              <a:gd name="connsiteX23" fmla="*/ 3707853 w 9288370"/>
              <a:gd name="connsiteY23" fmla="*/ 1241722 h 1858154"/>
              <a:gd name="connsiteX24" fmla="*/ 3925616 w 9288370"/>
              <a:gd name="connsiteY24" fmla="*/ 1253751 h 1858154"/>
              <a:gd name="connsiteX25" fmla="*/ 3954387 w 9288370"/>
              <a:gd name="connsiteY25" fmla="*/ 1263789 h 1858154"/>
              <a:gd name="connsiteX26" fmla="*/ 3995849 w 9288370"/>
              <a:gd name="connsiteY26" fmla="*/ 1272939 h 1858154"/>
              <a:gd name="connsiteX27" fmla="*/ 4067546 w 9288370"/>
              <a:gd name="connsiteY27" fmla="*/ 1294697 h 1858154"/>
              <a:gd name="connsiteX28" fmla="*/ 4190310 w 9288370"/>
              <a:gd name="connsiteY28" fmla="*/ 1307786 h 1858154"/>
              <a:gd name="connsiteX29" fmla="*/ 4230008 w 9288370"/>
              <a:gd name="connsiteY29" fmla="*/ 1303546 h 1858154"/>
              <a:gd name="connsiteX30" fmla="*/ 4575478 w 9288370"/>
              <a:gd name="connsiteY30" fmla="*/ 1261726 h 1858154"/>
              <a:gd name="connsiteX31" fmla="*/ 4650026 w 9288370"/>
              <a:gd name="connsiteY31" fmla="*/ 1265798 h 1858154"/>
              <a:gd name="connsiteX32" fmla="*/ 4792008 w 9288370"/>
              <a:gd name="connsiteY32" fmla="*/ 1243899 h 1858154"/>
              <a:gd name="connsiteX33" fmla="*/ 4954126 w 9288370"/>
              <a:gd name="connsiteY33" fmla="*/ 1204617 h 1858154"/>
              <a:gd name="connsiteX34" fmla="*/ 5309678 w 9288370"/>
              <a:gd name="connsiteY34" fmla="*/ 1128278 h 1858154"/>
              <a:gd name="connsiteX35" fmla="*/ 5474724 w 9288370"/>
              <a:gd name="connsiteY35" fmla="*/ 1091167 h 1858154"/>
              <a:gd name="connsiteX36" fmla="*/ 5612132 w 9288370"/>
              <a:gd name="connsiteY36" fmla="*/ 1051509 h 1858154"/>
              <a:gd name="connsiteX37" fmla="*/ 5776618 w 9288370"/>
              <a:gd name="connsiteY37" fmla="*/ 1053037 h 1858154"/>
              <a:gd name="connsiteX38" fmla="*/ 5785786 w 9288370"/>
              <a:gd name="connsiteY38" fmla="*/ 1051213 h 1858154"/>
              <a:gd name="connsiteX39" fmla="*/ 5829381 w 9288370"/>
              <a:gd name="connsiteY39" fmla="*/ 1046878 h 1858154"/>
              <a:gd name="connsiteX40" fmla="*/ 5943596 w 9288370"/>
              <a:gd name="connsiteY40" fmla="*/ 1043237 h 1858154"/>
              <a:gd name="connsiteX41" fmla="*/ 5985730 w 9288370"/>
              <a:gd name="connsiteY41" fmla="*/ 1035396 h 1858154"/>
              <a:gd name="connsiteX42" fmla="*/ 6103109 w 9288370"/>
              <a:gd name="connsiteY42" fmla="*/ 1019019 h 1858154"/>
              <a:gd name="connsiteX43" fmla="*/ 6222406 w 9288370"/>
              <a:gd name="connsiteY43" fmla="*/ 985341 h 1858154"/>
              <a:gd name="connsiteX44" fmla="*/ 6598672 w 9288370"/>
              <a:gd name="connsiteY44" fmla="*/ 902062 h 1858154"/>
              <a:gd name="connsiteX45" fmla="*/ 6766149 w 9288370"/>
              <a:gd name="connsiteY45" fmla="*/ 846132 h 1858154"/>
              <a:gd name="connsiteX46" fmla="*/ 6886312 w 9288370"/>
              <a:gd name="connsiteY46" fmla="*/ 781877 h 1858154"/>
              <a:gd name="connsiteX47" fmla="*/ 7006457 w 9288370"/>
              <a:gd name="connsiteY47" fmla="*/ 699758 h 1858154"/>
              <a:gd name="connsiteX48" fmla="*/ 7231643 w 9288370"/>
              <a:gd name="connsiteY48" fmla="*/ 640778 h 1858154"/>
              <a:gd name="connsiteX49" fmla="*/ 7363123 w 9288370"/>
              <a:gd name="connsiteY49" fmla="*/ 593682 h 1858154"/>
              <a:gd name="connsiteX50" fmla="*/ 7588368 w 9288370"/>
              <a:gd name="connsiteY50" fmla="*/ 531129 h 1858154"/>
              <a:gd name="connsiteX51" fmla="*/ 7952094 w 9288370"/>
              <a:gd name="connsiteY51" fmla="*/ 409302 h 1858154"/>
              <a:gd name="connsiteX52" fmla="*/ 8231938 w 9288370"/>
              <a:gd name="connsiteY52" fmla="*/ 259259 h 1858154"/>
              <a:gd name="connsiteX53" fmla="*/ 8428864 w 9288370"/>
              <a:gd name="connsiteY53" fmla="*/ 208471 h 1858154"/>
              <a:gd name="connsiteX54" fmla="*/ 8616510 w 9288370"/>
              <a:gd name="connsiteY54" fmla="*/ 161973 h 1858154"/>
              <a:gd name="connsiteX55" fmla="*/ 8826766 w 9288370"/>
              <a:gd name="connsiteY55" fmla="*/ 152111 h 1858154"/>
              <a:gd name="connsiteX56" fmla="*/ 8917647 w 9288370"/>
              <a:gd name="connsiteY56" fmla="*/ 112232 h 1858154"/>
              <a:gd name="connsiteX57" fmla="*/ 9182272 w 9288370"/>
              <a:gd name="connsiteY57" fmla="*/ 37171 h 1858154"/>
              <a:gd name="connsiteX58" fmla="*/ 9232990 w 9288370"/>
              <a:gd name="connsiteY58" fmla="*/ 24074 h 1858154"/>
              <a:gd name="connsiteX59" fmla="*/ 9288370 w 9288370"/>
              <a:gd name="connsiteY59" fmla="*/ 0 h 1858154"/>
              <a:gd name="connsiteX60" fmla="*/ 0 w 9288370"/>
              <a:gd name="connsiteY60" fmla="*/ 0 h 1858154"/>
              <a:gd name="connsiteX61" fmla="*/ 0 w 9288370"/>
              <a:gd name="connsiteY61" fmla="*/ 1858154 h 1858154"/>
              <a:gd name="connsiteX0" fmla="*/ 0 w 9288370"/>
              <a:gd name="connsiteY0" fmla="*/ 1858154 h 1858154"/>
              <a:gd name="connsiteX1" fmla="*/ 1049 w 9288370"/>
              <a:gd name="connsiteY1" fmla="*/ 1857909 h 1858154"/>
              <a:gd name="connsiteX2" fmla="*/ 370426 w 9288370"/>
              <a:gd name="connsiteY2" fmla="*/ 1702965 h 1858154"/>
              <a:gd name="connsiteX3" fmla="*/ 766051 w 9288370"/>
              <a:gd name="connsiteY3" fmla="*/ 1569826 h 1858154"/>
              <a:gd name="connsiteX4" fmla="*/ 971617 w 9288370"/>
              <a:gd name="connsiteY4" fmla="*/ 1522494 h 1858154"/>
              <a:gd name="connsiteX5" fmla="*/ 1186668 w 9288370"/>
              <a:gd name="connsiteY5" fmla="*/ 1521861 h 1858154"/>
              <a:gd name="connsiteX6" fmla="*/ 1339078 w 9288370"/>
              <a:gd name="connsiteY6" fmla="*/ 1494730 h 1858154"/>
              <a:gd name="connsiteX7" fmla="*/ 1492452 w 9288370"/>
              <a:gd name="connsiteY7" fmla="*/ 1519061 h 1858154"/>
              <a:gd name="connsiteX8" fmla="*/ 1604999 w 9288370"/>
              <a:gd name="connsiteY8" fmla="*/ 1513599 h 1858154"/>
              <a:gd name="connsiteX9" fmla="*/ 1717911 w 9288370"/>
              <a:gd name="connsiteY9" fmla="*/ 1497764 h 1858154"/>
              <a:gd name="connsiteX10" fmla="*/ 1794234 w 9288370"/>
              <a:gd name="connsiteY10" fmla="*/ 1464331 h 1858154"/>
              <a:gd name="connsiteX11" fmla="*/ 2101780 w 9288370"/>
              <a:gd name="connsiteY11" fmla="*/ 1409907 h 1858154"/>
              <a:gd name="connsiteX12" fmla="*/ 2244830 w 9288370"/>
              <a:gd name="connsiteY12" fmla="*/ 1388540 h 1858154"/>
              <a:gd name="connsiteX13" fmla="*/ 2428648 w 9288370"/>
              <a:gd name="connsiteY13" fmla="*/ 1372736 h 1858154"/>
              <a:gd name="connsiteX14" fmla="*/ 2645882 w 9288370"/>
              <a:gd name="connsiteY14" fmla="*/ 1341971 h 1858154"/>
              <a:gd name="connsiteX15" fmla="*/ 2707413 w 9288370"/>
              <a:gd name="connsiteY15" fmla="*/ 1347156 h 1858154"/>
              <a:gd name="connsiteX16" fmla="*/ 2843134 w 9288370"/>
              <a:gd name="connsiteY16" fmla="*/ 1323561 h 1858154"/>
              <a:gd name="connsiteX17" fmla="*/ 2923804 w 9288370"/>
              <a:gd name="connsiteY17" fmla="*/ 1314224 h 1858154"/>
              <a:gd name="connsiteX18" fmla="*/ 2953618 w 9288370"/>
              <a:gd name="connsiteY18" fmla="*/ 1318186 h 1858154"/>
              <a:gd name="connsiteX19" fmla="*/ 2995816 w 9288370"/>
              <a:gd name="connsiteY19" fmla="*/ 1318670 h 1858154"/>
              <a:gd name="connsiteX20" fmla="*/ 3352700 w 9288370"/>
              <a:gd name="connsiteY20" fmla="*/ 1264183 h 1858154"/>
              <a:gd name="connsiteX21" fmla="*/ 3444611 w 9288370"/>
              <a:gd name="connsiteY21" fmla="*/ 1236739 h 1858154"/>
              <a:gd name="connsiteX22" fmla="*/ 3650072 w 9288370"/>
              <a:gd name="connsiteY22" fmla="*/ 1217421 h 1858154"/>
              <a:gd name="connsiteX23" fmla="*/ 3707853 w 9288370"/>
              <a:gd name="connsiteY23" fmla="*/ 1241722 h 1858154"/>
              <a:gd name="connsiteX24" fmla="*/ 3925616 w 9288370"/>
              <a:gd name="connsiteY24" fmla="*/ 1253751 h 1858154"/>
              <a:gd name="connsiteX25" fmla="*/ 3954387 w 9288370"/>
              <a:gd name="connsiteY25" fmla="*/ 1263789 h 1858154"/>
              <a:gd name="connsiteX26" fmla="*/ 3995849 w 9288370"/>
              <a:gd name="connsiteY26" fmla="*/ 1272939 h 1858154"/>
              <a:gd name="connsiteX27" fmla="*/ 4067546 w 9288370"/>
              <a:gd name="connsiteY27" fmla="*/ 1294697 h 1858154"/>
              <a:gd name="connsiteX28" fmla="*/ 4190310 w 9288370"/>
              <a:gd name="connsiteY28" fmla="*/ 1307786 h 1858154"/>
              <a:gd name="connsiteX29" fmla="*/ 4230008 w 9288370"/>
              <a:gd name="connsiteY29" fmla="*/ 1303546 h 1858154"/>
              <a:gd name="connsiteX30" fmla="*/ 4575478 w 9288370"/>
              <a:gd name="connsiteY30" fmla="*/ 1261726 h 1858154"/>
              <a:gd name="connsiteX31" fmla="*/ 4650026 w 9288370"/>
              <a:gd name="connsiteY31" fmla="*/ 1265798 h 1858154"/>
              <a:gd name="connsiteX32" fmla="*/ 4792008 w 9288370"/>
              <a:gd name="connsiteY32" fmla="*/ 1243899 h 1858154"/>
              <a:gd name="connsiteX33" fmla="*/ 4954126 w 9288370"/>
              <a:gd name="connsiteY33" fmla="*/ 1204617 h 1858154"/>
              <a:gd name="connsiteX34" fmla="*/ 5309678 w 9288370"/>
              <a:gd name="connsiteY34" fmla="*/ 1128278 h 1858154"/>
              <a:gd name="connsiteX35" fmla="*/ 5474724 w 9288370"/>
              <a:gd name="connsiteY35" fmla="*/ 1091167 h 1858154"/>
              <a:gd name="connsiteX36" fmla="*/ 5612132 w 9288370"/>
              <a:gd name="connsiteY36" fmla="*/ 1051509 h 1858154"/>
              <a:gd name="connsiteX37" fmla="*/ 5776618 w 9288370"/>
              <a:gd name="connsiteY37" fmla="*/ 1053037 h 1858154"/>
              <a:gd name="connsiteX38" fmla="*/ 5785786 w 9288370"/>
              <a:gd name="connsiteY38" fmla="*/ 1051213 h 1858154"/>
              <a:gd name="connsiteX39" fmla="*/ 5829381 w 9288370"/>
              <a:gd name="connsiteY39" fmla="*/ 1046878 h 1858154"/>
              <a:gd name="connsiteX40" fmla="*/ 5943596 w 9288370"/>
              <a:gd name="connsiteY40" fmla="*/ 1043237 h 1858154"/>
              <a:gd name="connsiteX41" fmla="*/ 5985730 w 9288370"/>
              <a:gd name="connsiteY41" fmla="*/ 1035396 h 1858154"/>
              <a:gd name="connsiteX42" fmla="*/ 6103109 w 9288370"/>
              <a:gd name="connsiteY42" fmla="*/ 1019019 h 1858154"/>
              <a:gd name="connsiteX43" fmla="*/ 6222406 w 9288370"/>
              <a:gd name="connsiteY43" fmla="*/ 985341 h 1858154"/>
              <a:gd name="connsiteX44" fmla="*/ 6598672 w 9288370"/>
              <a:gd name="connsiteY44" fmla="*/ 902062 h 1858154"/>
              <a:gd name="connsiteX45" fmla="*/ 6766149 w 9288370"/>
              <a:gd name="connsiteY45" fmla="*/ 846132 h 1858154"/>
              <a:gd name="connsiteX46" fmla="*/ 6886312 w 9288370"/>
              <a:gd name="connsiteY46" fmla="*/ 781877 h 1858154"/>
              <a:gd name="connsiteX47" fmla="*/ 7006457 w 9288370"/>
              <a:gd name="connsiteY47" fmla="*/ 699758 h 1858154"/>
              <a:gd name="connsiteX48" fmla="*/ 7231643 w 9288370"/>
              <a:gd name="connsiteY48" fmla="*/ 640778 h 1858154"/>
              <a:gd name="connsiteX49" fmla="*/ 7363123 w 9288370"/>
              <a:gd name="connsiteY49" fmla="*/ 593682 h 1858154"/>
              <a:gd name="connsiteX50" fmla="*/ 7588368 w 9288370"/>
              <a:gd name="connsiteY50" fmla="*/ 531129 h 1858154"/>
              <a:gd name="connsiteX51" fmla="*/ 7782741 w 9288370"/>
              <a:gd name="connsiteY51" fmla="*/ 455936 h 1858154"/>
              <a:gd name="connsiteX52" fmla="*/ 7952094 w 9288370"/>
              <a:gd name="connsiteY52" fmla="*/ 409302 h 1858154"/>
              <a:gd name="connsiteX53" fmla="*/ 8231938 w 9288370"/>
              <a:gd name="connsiteY53" fmla="*/ 259259 h 1858154"/>
              <a:gd name="connsiteX54" fmla="*/ 8428864 w 9288370"/>
              <a:gd name="connsiteY54" fmla="*/ 208471 h 1858154"/>
              <a:gd name="connsiteX55" fmla="*/ 8616510 w 9288370"/>
              <a:gd name="connsiteY55" fmla="*/ 161973 h 1858154"/>
              <a:gd name="connsiteX56" fmla="*/ 8826766 w 9288370"/>
              <a:gd name="connsiteY56" fmla="*/ 152111 h 1858154"/>
              <a:gd name="connsiteX57" fmla="*/ 8917647 w 9288370"/>
              <a:gd name="connsiteY57" fmla="*/ 112232 h 1858154"/>
              <a:gd name="connsiteX58" fmla="*/ 9182272 w 9288370"/>
              <a:gd name="connsiteY58" fmla="*/ 37171 h 1858154"/>
              <a:gd name="connsiteX59" fmla="*/ 9232990 w 9288370"/>
              <a:gd name="connsiteY59" fmla="*/ 24074 h 1858154"/>
              <a:gd name="connsiteX60" fmla="*/ 9288370 w 9288370"/>
              <a:gd name="connsiteY60" fmla="*/ 0 h 1858154"/>
              <a:gd name="connsiteX61" fmla="*/ 0 w 9288370"/>
              <a:gd name="connsiteY61" fmla="*/ 0 h 1858154"/>
              <a:gd name="connsiteX62" fmla="*/ 0 w 9288370"/>
              <a:gd name="connsiteY62" fmla="*/ 1858154 h 1858154"/>
              <a:gd name="connsiteX0" fmla="*/ 0 w 9288370"/>
              <a:gd name="connsiteY0" fmla="*/ 1858154 h 1858154"/>
              <a:gd name="connsiteX1" fmla="*/ 1049 w 9288370"/>
              <a:gd name="connsiteY1" fmla="*/ 1857909 h 1858154"/>
              <a:gd name="connsiteX2" fmla="*/ 370426 w 9288370"/>
              <a:gd name="connsiteY2" fmla="*/ 1702965 h 1858154"/>
              <a:gd name="connsiteX3" fmla="*/ 766051 w 9288370"/>
              <a:gd name="connsiteY3" fmla="*/ 1569826 h 1858154"/>
              <a:gd name="connsiteX4" fmla="*/ 971617 w 9288370"/>
              <a:gd name="connsiteY4" fmla="*/ 1522494 h 1858154"/>
              <a:gd name="connsiteX5" fmla="*/ 1186668 w 9288370"/>
              <a:gd name="connsiteY5" fmla="*/ 1521861 h 1858154"/>
              <a:gd name="connsiteX6" fmla="*/ 1339078 w 9288370"/>
              <a:gd name="connsiteY6" fmla="*/ 1494730 h 1858154"/>
              <a:gd name="connsiteX7" fmla="*/ 1492452 w 9288370"/>
              <a:gd name="connsiteY7" fmla="*/ 1519061 h 1858154"/>
              <a:gd name="connsiteX8" fmla="*/ 1604999 w 9288370"/>
              <a:gd name="connsiteY8" fmla="*/ 1513599 h 1858154"/>
              <a:gd name="connsiteX9" fmla="*/ 1717911 w 9288370"/>
              <a:gd name="connsiteY9" fmla="*/ 1497764 h 1858154"/>
              <a:gd name="connsiteX10" fmla="*/ 1794234 w 9288370"/>
              <a:gd name="connsiteY10" fmla="*/ 1464331 h 1858154"/>
              <a:gd name="connsiteX11" fmla="*/ 2101780 w 9288370"/>
              <a:gd name="connsiteY11" fmla="*/ 1409907 h 1858154"/>
              <a:gd name="connsiteX12" fmla="*/ 2244830 w 9288370"/>
              <a:gd name="connsiteY12" fmla="*/ 1388540 h 1858154"/>
              <a:gd name="connsiteX13" fmla="*/ 2428648 w 9288370"/>
              <a:gd name="connsiteY13" fmla="*/ 1372736 h 1858154"/>
              <a:gd name="connsiteX14" fmla="*/ 2645882 w 9288370"/>
              <a:gd name="connsiteY14" fmla="*/ 1341971 h 1858154"/>
              <a:gd name="connsiteX15" fmla="*/ 2707413 w 9288370"/>
              <a:gd name="connsiteY15" fmla="*/ 1347156 h 1858154"/>
              <a:gd name="connsiteX16" fmla="*/ 2843134 w 9288370"/>
              <a:gd name="connsiteY16" fmla="*/ 1323561 h 1858154"/>
              <a:gd name="connsiteX17" fmla="*/ 2923804 w 9288370"/>
              <a:gd name="connsiteY17" fmla="*/ 1314224 h 1858154"/>
              <a:gd name="connsiteX18" fmla="*/ 2953618 w 9288370"/>
              <a:gd name="connsiteY18" fmla="*/ 1318186 h 1858154"/>
              <a:gd name="connsiteX19" fmla="*/ 2995816 w 9288370"/>
              <a:gd name="connsiteY19" fmla="*/ 1318670 h 1858154"/>
              <a:gd name="connsiteX20" fmla="*/ 3352700 w 9288370"/>
              <a:gd name="connsiteY20" fmla="*/ 1264183 h 1858154"/>
              <a:gd name="connsiteX21" fmla="*/ 3444611 w 9288370"/>
              <a:gd name="connsiteY21" fmla="*/ 1236739 h 1858154"/>
              <a:gd name="connsiteX22" fmla="*/ 3650072 w 9288370"/>
              <a:gd name="connsiteY22" fmla="*/ 1217421 h 1858154"/>
              <a:gd name="connsiteX23" fmla="*/ 3707853 w 9288370"/>
              <a:gd name="connsiteY23" fmla="*/ 1241722 h 1858154"/>
              <a:gd name="connsiteX24" fmla="*/ 3925616 w 9288370"/>
              <a:gd name="connsiteY24" fmla="*/ 1253751 h 1858154"/>
              <a:gd name="connsiteX25" fmla="*/ 3954387 w 9288370"/>
              <a:gd name="connsiteY25" fmla="*/ 1263789 h 1858154"/>
              <a:gd name="connsiteX26" fmla="*/ 3995849 w 9288370"/>
              <a:gd name="connsiteY26" fmla="*/ 1272939 h 1858154"/>
              <a:gd name="connsiteX27" fmla="*/ 4067546 w 9288370"/>
              <a:gd name="connsiteY27" fmla="*/ 1294697 h 1858154"/>
              <a:gd name="connsiteX28" fmla="*/ 4190310 w 9288370"/>
              <a:gd name="connsiteY28" fmla="*/ 1307786 h 1858154"/>
              <a:gd name="connsiteX29" fmla="*/ 4230008 w 9288370"/>
              <a:gd name="connsiteY29" fmla="*/ 1303546 h 1858154"/>
              <a:gd name="connsiteX30" fmla="*/ 4575478 w 9288370"/>
              <a:gd name="connsiteY30" fmla="*/ 1261726 h 1858154"/>
              <a:gd name="connsiteX31" fmla="*/ 4650026 w 9288370"/>
              <a:gd name="connsiteY31" fmla="*/ 1265798 h 1858154"/>
              <a:gd name="connsiteX32" fmla="*/ 4792008 w 9288370"/>
              <a:gd name="connsiteY32" fmla="*/ 1243899 h 1858154"/>
              <a:gd name="connsiteX33" fmla="*/ 4954126 w 9288370"/>
              <a:gd name="connsiteY33" fmla="*/ 1204617 h 1858154"/>
              <a:gd name="connsiteX34" fmla="*/ 5309678 w 9288370"/>
              <a:gd name="connsiteY34" fmla="*/ 1128278 h 1858154"/>
              <a:gd name="connsiteX35" fmla="*/ 5474724 w 9288370"/>
              <a:gd name="connsiteY35" fmla="*/ 1091167 h 1858154"/>
              <a:gd name="connsiteX36" fmla="*/ 5612132 w 9288370"/>
              <a:gd name="connsiteY36" fmla="*/ 1051509 h 1858154"/>
              <a:gd name="connsiteX37" fmla="*/ 5776618 w 9288370"/>
              <a:gd name="connsiteY37" fmla="*/ 1053037 h 1858154"/>
              <a:gd name="connsiteX38" fmla="*/ 5785786 w 9288370"/>
              <a:gd name="connsiteY38" fmla="*/ 1051213 h 1858154"/>
              <a:gd name="connsiteX39" fmla="*/ 5829381 w 9288370"/>
              <a:gd name="connsiteY39" fmla="*/ 1046878 h 1858154"/>
              <a:gd name="connsiteX40" fmla="*/ 5943596 w 9288370"/>
              <a:gd name="connsiteY40" fmla="*/ 1043237 h 1858154"/>
              <a:gd name="connsiteX41" fmla="*/ 5985730 w 9288370"/>
              <a:gd name="connsiteY41" fmla="*/ 1035396 h 1858154"/>
              <a:gd name="connsiteX42" fmla="*/ 6103109 w 9288370"/>
              <a:gd name="connsiteY42" fmla="*/ 1019019 h 1858154"/>
              <a:gd name="connsiteX43" fmla="*/ 6222406 w 9288370"/>
              <a:gd name="connsiteY43" fmla="*/ 985341 h 1858154"/>
              <a:gd name="connsiteX44" fmla="*/ 6598672 w 9288370"/>
              <a:gd name="connsiteY44" fmla="*/ 902062 h 1858154"/>
              <a:gd name="connsiteX45" fmla="*/ 6766149 w 9288370"/>
              <a:gd name="connsiteY45" fmla="*/ 846132 h 1858154"/>
              <a:gd name="connsiteX46" fmla="*/ 6886312 w 9288370"/>
              <a:gd name="connsiteY46" fmla="*/ 781877 h 1858154"/>
              <a:gd name="connsiteX47" fmla="*/ 7006457 w 9288370"/>
              <a:gd name="connsiteY47" fmla="*/ 699758 h 1858154"/>
              <a:gd name="connsiteX48" fmla="*/ 7231643 w 9288370"/>
              <a:gd name="connsiteY48" fmla="*/ 640778 h 1858154"/>
              <a:gd name="connsiteX49" fmla="*/ 7363123 w 9288370"/>
              <a:gd name="connsiteY49" fmla="*/ 593682 h 1858154"/>
              <a:gd name="connsiteX50" fmla="*/ 7588368 w 9288370"/>
              <a:gd name="connsiteY50" fmla="*/ 531129 h 1858154"/>
              <a:gd name="connsiteX51" fmla="*/ 7782741 w 9288370"/>
              <a:gd name="connsiteY51" fmla="*/ 455936 h 1858154"/>
              <a:gd name="connsiteX52" fmla="*/ 7952094 w 9288370"/>
              <a:gd name="connsiteY52" fmla="*/ 409302 h 1858154"/>
              <a:gd name="connsiteX53" fmla="*/ 8231938 w 9288370"/>
              <a:gd name="connsiteY53" fmla="*/ 259259 h 1858154"/>
              <a:gd name="connsiteX54" fmla="*/ 8428864 w 9288370"/>
              <a:gd name="connsiteY54" fmla="*/ 208471 h 1858154"/>
              <a:gd name="connsiteX55" fmla="*/ 8616510 w 9288370"/>
              <a:gd name="connsiteY55" fmla="*/ 161973 h 1858154"/>
              <a:gd name="connsiteX56" fmla="*/ 8826766 w 9288370"/>
              <a:gd name="connsiteY56" fmla="*/ 152111 h 1858154"/>
              <a:gd name="connsiteX57" fmla="*/ 8917647 w 9288370"/>
              <a:gd name="connsiteY57" fmla="*/ 112232 h 1858154"/>
              <a:gd name="connsiteX58" fmla="*/ 9182272 w 9288370"/>
              <a:gd name="connsiteY58" fmla="*/ 37171 h 1858154"/>
              <a:gd name="connsiteX59" fmla="*/ 9232990 w 9288370"/>
              <a:gd name="connsiteY59" fmla="*/ 24074 h 1858154"/>
              <a:gd name="connsiteX60" fmla="*/ 9288370 w 9288370"/>
              <a:gd name="connsiteY60" fmla="*/ 0 h 1858154"/>
              <a:gd name="connsiteX61" fmla="*/ 0 w 9288370"/>
              <a:gd name="connsiteY61" fmla="*/ 0 h 1858154"/>
              <a:gd name="connsiteX62" fmla="*/ 0 w 9288370"/>
              <a:gd name="connsiteY62" fmla="*/ 1858154 h 1858154"/>
              <a:gd name="connsiteX0" fmla="*/ 0 w 9288370"/>
              <a:gd name="connsiteY0" fmla="*/ 1858154 h 1858154"/>
              <a:gd name="connsiteX1" fmla="*/ 1049 w 9288370"/>
              <a:gd name="connsiteY1" fmla="*/ 1857909 h 1858154"/>
              <a:gd name="connsiteX2" fmla="*/ 370426 w 9288370"/>
              <a:gd name="connsiteY2" fmla="*/ 1702965 h 1858154"/>
              <a:gd name="connsiteX3" fmla="*/ 766051 w 9288370"/>
              <a:gd name="connsiteY3" fmla="*/ 1569826 h 1858154"/>
              <a:gd name="connsiteX4" fmla="*/ 971617 w 9288370"/>
              <a:gd name="connsiteY4" fmla="*/ 1522494 h 1858154"/>
              <a:gd name="connsiteX5" fmla="*/ 1186668 w 9288370"/>
              <a:gd name="connsiteY5" fmla="*/ 1521861 h 1858154"/>
              <a:gd name="connsiteX6" fmla="*/ 1339078 w 9288370"/>
              <a:gd name="connsiteY6" fmla="*/ 1494730 h 1858154"/>
              <a:gd name="connsiteX7" fmla="*/ 1492452 w 9288370"/>
              <a:gd name="connsiteY7" fmla="*/ 1519061 h 1858154"/>
              <a:gd name="connsiteX8" fmla="*/ 1604999 w 9288370"/>
              <a:gd name="connsiteY8" fmla="*/ 1513599 h 1858154"/>
              <a:gd name="connsiteX9" fmla="*/ 1717911 w 9288370"/>
              <a:gd name="connsiteY9" fmla="*/ 1497764 h 1858154"/>
              <a:gd name="connsiteX10" fmla="*/ 1794234 w 9288370"/>
              <a:gd name="connsiteY10" fmla="*/ 1464331 h 1858154"/>
              <a:gd name="connsiteX11" fmla="*/ 2101780 w 9288370"/>
              <a:gd name="connsiteY11" fmla="*/ 1409907 h 1858154"/>
              <a:gd name="connsiteX12" fmla="*/ 2244830 w 9288370"/>
              <a:gd name="connsiteY12" fmla="*/ 1388540 h 1858154"/>
              <a:gd name="connsiteX13" fmla="*/ 2428648 w 9288370"/>
              <a:gd name="connsiteY13" fmla="*/ 1372736 h 1858154"/>
              <a:gd name="connsiteX14" fmla="*/ 2645882 w 9288370"/>
              <a:gd name="connsiteY14" fmla="*/ 1341971 h 1858154"/>
              <a:gd name="connsiteX15" fmla="*/ 2707413 w 9288370"/>
              <a:gd name="connsiteY15" fmla="*/ 1347156 h 1858154"/>
              <a:gd name="connsiteX16" fmla="*/ 2843134 w 9288370"/>
              <a:gd name="connsiteY16" fmla="*/ 1323561 h 1858154"/>
              <a:gd name="connsiteX17" fmla="*/ 2923804 w 9288370"/>
              <a:gd name="connsiteY17" fmla="*/ 1314224 h 1858154"/>
              <a:gd name="connsiteX18" fmla="*/ 2953618 w 9288370"/>
              <a:gd name="connsiteY18" fmla="*/ 1318186 h 1858154"/>
              <a:gd name="connsiteX19" fmla="*/ 2995816 w 9288370"/>
              <a:gd name="connsiteY19" fmla="*/ 1318670 h 1858154"/>
              <a:gd name="connsiteX20" fmla="*/ 3352700 w 9288370"/>
              <a:gd name="connsiteY20" fmla="*/ 1264183 h 1858154"/>
              <a:gd name="connsiteX21" fmla="*/ 3444611 w 9288370"/>
              <a:gd name="connsiteY21" fmla="*/ 1236739 h 1858154"/>
              <a:gd name="connsiteX22" fmla="*/ 3650072 w 9288370"/>
              <a:gd name="connsiteY22" fmla="*/ 1217421 h 1858154"/>
              <a:gd name="connsiteX23" fmla="*/ 3707853 w 9288370"/>
              <a:gd name="connsiteY23" fmla="*/ 1241722 h 1858154"/>
              <a:gd name="connsiteX24" fmla="*/ 3925616 w 9288370"/>
              <a:gd name="connsiteY24" fmla="*/ 1253751 h 1858154"/>
              <a:gd name="connsiteX25" fmla="*/ 3954387 w 9288370"/>
              <a:gd name="connsiteY25" fmla="*/ 1263789 h 1858154"/>
              <a:gd name="connsiteX26" fmla="*/ 3995849 w 9288370"/>
              <a:gd name="connsiteY26" fmla="*/ 1272939 h 1858154"/>
              <a:gd name="connsiteX27" fmla="*/ 4067546 w 9288370"/>
              <a:gd name="connsiteY27" fmla="*/ 1294697 h 1858154"/>
              <a:gd name="connsiteX28" fmla="*/ 4190310 w 9288370"/>
              <a:gd name="connsiteY28" fmla="*/ 1307786 h 1858154"/>
              <a:gd name="connsiteX29" fmla="*/ 4230008 w 9288370"/>
              <a:gd name="connsiteY29" fmla="*/ 1303546 h 1858154"/>
              <a:gd name="connsiteX30" fmla="*/ 4575478 w 9288370"/>
              <a:gd name="connsiteY30" fmla="*/ 1261726 h 1858154"/>
              <a:gd name="connsiteX31" fmla="*/ 4650026 w 9288370"/>
              <a:gd name="connsiteY31" fmla="*/ 1265798 h 1858154"/>
              <a:gd name="connsiteX32" fmla="*/ 4792008 w 9288370"/>
              <a:gd name="connsiteY32" fmla="*/ 1243899 h 1858154"/>
              <a:gd name="connsiteX33" fmla="*/ 4954126 w 9288370"/>
              <a:gd name="connsiteY33" fmla="*/ 1204617 h 1858154"/>
              <a:gd name="connsiteX34" fmla="*/ 5309678 w 9288370"/>
              <a:gd name="connsiteY34" fmla="*/ 1128278 h 1858154"/>
              <a:gd name="connsiteX35" fmla="*/ 5474724 w 9288370"/>
              <a:gd name="connsiteY35" fmla="*/ 1091167 h 1858154"/>
              <a:gd name="connsiteX36" fmla="*/ 5612132 w 9288370"/>
              <a:gd name="connsiteY36" fmla="*/ 1051509 h 1858154"/>
              <a:gd name="connsiteX37" fmla="*/ 5776618 w 9288370"/>
              <a:gd name="connsiteY37" fmla="*/ 1053037 h 1858154"/>
              <a:gd name="connsiteX38" fmla="*/ 5785786 w 9288370"/>
              <a:gd name="connsiteY38" fmla="*/ 1051213 h 1858154"/>
              <a:gd name="connsiteX39" fmla="*/ 5829381 w 9288370"/>
              <a:gd name="connsiteY39" fmla="*/ 1046878 h 1858154"/>
              <a:gd name="connsiteX40" fmla="*/ 5943596 w 9288370"/>
              <a:gd name="connsiteY40" fmla="*/ 1043237 h 1858154"/>
              <a:gd name="connsiteX41" fmla="*/ 5985730 w 9288370"/>
              <a:gd name="connsiteY41" fmla="*/ 1035396 h 1858154"/>
              <a:gd name="connsiteX42" fmla="*/ 6103109 w 9288370"/>
              <a:gd name="connsiteY42" fmla="*/ 1019019 h 1858154"/>
              <a:gd name="connsiteX43" fmla="*/ 6222406 w 9288370"/>
              <a:gd name="connsiteY43" fmla="*/ 985341 h 1858154"/>
              <a:gd name="connsiteX44" fmla="*/ 6598672 w 9288370"/>
              <a:gd name="connsiteY44" fmla="*/ 902062 h 1858154"/>
              <a:gd name="connsiteX45" fmla="*/ 6766149 w 9288370"/>
              <a:gd name="connsiteY45" fmla="*/ 846132 h 1858154"/>
              <a:gd name="connsiteX46" fmla="*/ 6886312 w 9288370"/>
              <a:gd name="connsiteY46" fmla="*/ 781877 h 1858154"/>
              <a:gd name="connsiteX47" fmla="*/ 7006457 w 9288370"/>
              <a:gd name="connsiteY47" fmla="*/ 699758 h 1858154"/>
              <a:gd name="connsiteX48" fmla="*/ 7231643 w 9288370"/>
              <a:gd name="connsiteY48" fmla="*/ 640778 h 1858154"/>
              <a:gd name="connsiteX49" fmla="*/ 7363123 w 9288370"/>
              <a:gd name="connsiteY49" fmla="*/ 593682 h 1858154"/>
              <a:gd name="connsiteX50" fmla="*/ 7588368 w 9288370"/>
              <a:gd name="connsiteY50" fmla="*/ 531129 h 1858154"/>
              <a:gd name="connsiteX51" fmla="*/ 7782741 w 9288370"/>
              <a:gd name="connsiteY51" fmla="*/ 455936 h 1858154"/>
              <a:gd name="connsiteX52" fmla="*/ 7952094 w 9288370"/>
              <a:gd name="connsiteY52" fmla="*/ 409302 h 1858154"/>
              <a:gd name="connsiteX53" fmla="*/ 8231938 w 9288370"/>
              <a:gd name="connsiteY53" fmla="*/ 259259 h 1858154"/>
              <a:gd name="connsiteX54" fmla="*/ 8428864 w 9288370"/>
              <a:gd name="connsiteY54" fmla="*/ 208471 h 1858154"/>
              <a:gd name="connsiteX55" fmla="*/ 8616510 w 9288370"/>
              <a:gd name="connsiteY55" fmla="*/ 161973 h 1858154"/>
              <a:gd name="connsiteX56" fmla="*/ 8826766 w 9288370"/>
              <a:gd name="connsiteY56" fmla="*/ 152111 h 1858154"/>
              <a:gd name="connsiteX57" fmla="*/ 8917647 w 9288370"/>
              <a:gd name="connsiteY57" fmla="*/ 112232 h 1858154"/>
              <a:gd name="connsiteX58" fmla="*/ 9182272 w 9288370"/>
              <a:gd name="connsiteY58" fmla="*/ 37171 h 1858154"/>
              <a:gd name="connsiteX59" fmla="*/ 9232990 w 9288370"/>
              <a:gd name="connsiteY59" fmla="*/ 24074 h 1858154"/>
              <a:gd name="connsiteX60" fmla="*/ 9288370 w 9288370"/>
              <a:gd name="connsiteY60" fmla="*/ 0 h 1858154"/>
              <a:gd name="connsiteX61" fmla="*/ 0 w 9288370"/>
              <a:gd name="connsiteY61" fmla="*/ 0 h 1858154"/>
              <a:gd name="connsiteX62" fmla="*/ 0 w 9288370"/>
              <a:gd name="connsiteY62" fmla="*/ 1858154 h 1858154"/>
              <a:gd name="connsiteX0" fmla="*/ 0 w 9288370"/>
              <a:gd name="connsiteY0" fmla="*/ 1858154 h 1858154"/>
              <a:gd name="connsiteX1" fmla="*/ 1049 w 9288370"/>
              <a:gd name="connsiteY1" fmla="*/ 1857909 h 1858154"/>
              <a:gd name="connsiteX2" fmla="*/ 370426 w 9288370"/>
              <a:gd name="connsiteY2" fmla="*/ 1702965 h 1858154"/>
              <a:gd name="connsiteX3" fmla="*/ 766051 w 9288370"/>
              <a:gd name="connsiteY3" fmla="*/ 1569826 h 1858154"/>
              <a:gd name="connsiteX4" fmla="*/ 971617 w 9288370"/>
              <a:gd name="connsiteY4" fmla="*/ 1522494 h 1858154"/>
              <a:gd name="connsiteX5" fmla="*/ 1186668 w 9288370"/>
              <a:gd name="connsiteY5" fmla="*/ 1521861 h 1858154"/>
              <a:gd name="connsiteX6" fmla="*/ 1339078 w 9288370"/>
              <a:gd name="connsiteY6" fmla="*/ 1494730 h 1858154"/>
              <a:gd name="connsiteX7" fmla="*/ 1492452 w 9288370"/>
              <a:gd name="connsiteY7" fmla="*/ 1519061 h 1858154"/>
              <a:gd name="connsiteX8" fmla="*/ 1604999 w 9288370"/>
              <a:gd name="connsiteY8" fmla="*/ 1513599 h 1858154"/>
              <a:gd name="connsiteX9" fmla="*/ 1717911 w 9288370"/>
              <a:gd name="connsiteY9" fmla="*/ 1497764 h 1858154"/>
              <a:gd name="connsiteX10" fmla="*/ 1794234 w 9288370"/>
              <a:gd name="connsiteY10" fmla="*/ 1464331 h 1858154"/>
              <a:gd name="connsiteX11" fmla="*/ 2101780 w 9288370"/>
              <a:gd name="connsiteY11" fmla="*/ 1409907 h 1858154"/>
              <a:gd name="connsiteX12" fmla="*/ 2244830 w 9288370"/>
              <a:gd name="connsiteY12" fmla="*/ 1388540 h 1858154"/>
              <a:gd name="connsiteX13" fmla="*/ 2428648 w 9288370"/>
              <a:gd name="connsiteY13" fmla="*/ 1372736 h 1858154"/>
              <a:gd name="connsiteX14" fmla="*/ 2645882 w 9288370"/>
              <a:gd name="connsiteY14" fmla="*/ 1341971 h 1858154"/>
              <a:gd name="connsiteX15" fmla="*/ 2707413 w 9288370"/>
              <a:gd name="connsiteY15" fmla="*/ 1347156 h 1858154"/>
              <a:gd name="connsiteX16" fmla="*/ 2843134 w 9288370"/>
              <a:gd name="connsiteY16" fmla="*/ 1323561 h 1858154"/>
              <a:gd name="connsiteX17" fmla="*/ 2923804 w 9288370"/>
              <a:gd name="connsiteY17" fmla="*/ 1314224 h 1858154"/>
              <a:gd name="connsiteX18" fmla="*/ 2953618 w 9288370"/>
              <a:gd name="connsiteY18" fmla="*/ 1318186 h 1858154"/>
              <a:gd name="connsiteX19" fmla="*/ 2995816 w 9288370"/>
              <a:gd name="connsiteY19" fmla="*/ 1318670 h 1858154"/>
              <a:gd name="connsiteX20" fmla="*/ 3352700 w 9288370"/>
              <a:gd name="connsiteY20" fmla="*/ 1264183 h 1858154"/>
              <a:gd name="connsiteX21" fmla="*/ 3444611 w 9288370"/>
              <a:gd name="connsiteY21" fmla="*/ 1236739 h 1858154"/>
              <a:gd name="connsiteX22" fmla="*/ 3650072 w 9288370"/>
              <a:gd name="connsiteY22" fmla="*/ 1217421 h 1858154"/>
              <a:gd name="connsiteX23" fmla="*/ 3707853 w 9288370"/>
              <a:gd name="connsiteY23" fmla="*/ 1241722 h 1858154"/>
              <a:gd name="connsiteX24" fmla="*/ 3925616 w 9288370"/>
              <a:gd name="connsiteY24" fmla="*/ 1253751 h 1858154"/>
              <a:gd name="connsiteX25" fmla="*/ 3954387 w 9288370"/>
              <a:gd name="connsiteY25" fmla="*/ 1263789 h 1858154"/>
              <a:gd name="connsiteX26" fmla="*/ 3995849 w 9288370"/>
              <a:gd name="connsiteY26" fmla="*/ 1272939 h 1858154"/>
              <a:gd name="connsiteX27" fmla="*/ 4067546 w 9288370"/>
              <a:gd name="connsiteY27" fmla="*/ 1294697 h 1858154"/>
              <a:gd name="connsiteX28" fmla="*/ 4190310 w 9288370"/>
              <a:gd name="connsiteY28" fmla="*/ 1307786 h 1858154"/>
              <a:gd name="connsiteX29" fmla="*/ 4230008 w 9288370"/>
              <a:gd name="connsiteY29" fmla="*/ 1303546 h 1858154"/>
              <a:gd name="connsiteX30" fmla="*/ 4575478 w 9288370"/>
              <a:gd name="connsiteY30" fmla="*/ 1261726 h 1858154"/>
              <a:gd name="connsiteX31" fmla="*/ 4650026 w 9288370"/>
              <a:gd name="connsiteY31" fmla="*/ 1265798 h 1858154"/>
              <a:gd name="connsiteX32" fmla="*/ 4792008 w 9288370"/>
              <a:gd name="connsiteY32" fmla="*/ 1243899 h 1858154"/>
              <a:gd name="connsiteX33" fmla="*/ 4954126 w 9288370"/>
              <a:gd name="connsiteY33" fmla="*/ 1204617 h 1858154"/>
              <a:gd name="connsiteX34" fmla="*/ 5309678 w 9288370"/>
              <a:gd name="connsiteY34" fmla="*/ 1128278 h 1858154"/>
              <a:gd name="connsiteX35" fmla="*/ 5474724 w 9288370"/>
              <a:gd name="connsiteY35" fmla="*/ 1091167 h 1858154"/>
              <a:gd name="connsiteX36" fmla="*/ 5612132 w 9288370"/>
              <a:gd name="connsiteY36" fmla="*/ 1051509 h 1858154"/>
              <a:gd name="connsiteX37" fmla="*/ 5776618 w 9288370"/>
              <a:gd name="connsiteY37" fmla="*/ 1053037 h 1858154"/>
              <a:gd name="connsiteX38" fmla="*/ 5785786 w 9288370"/>
              <a:gd name="connsiteY38" fmla="*/ 1051213 h 1858154"/>
              <a:gd name="connsiteX39" fmla="*/ 5829381 w 9288370"/>
              <a:gd name="connsiteY39" fmla="*/ 1046878 h 1858154"/>
              <a:gd name="connsiteX40" fmla="*/ 5943596 w 9288370"/>
              <a:gd name="connsiteY40" fmla="*/ 1043237 h 1858154"/>
              <a:gd name="connsiteX41" fmla="*/ 5985730 w 9288370"/>
              <a:gd name="connsiteY41" fmla="*/ 1035396 h 1858154"/>
              <a:gd name="connsiteX42" fmla="*/ 6103109 w 9288370"/>
              <a:gd name="connsiteY42" fmla="*/ 1019019 h 1858154"/>
              <a:gd name="connsiteX43" fmla="*/ 6222406 w 9288370"/>
              <a:gd name="connsiteY43" fmla="*/ 985341 h 1858154"/>
              <a:gd name="connsiteX44" fmla="*/ 6598672 w 9288370"/>
              <a:gd name="connsiteY44" fmla="*/ 902062 h 1858154"/>
              <a:gd name="connsiteX45" fmla="*/ 6766149 w 9288370"/>
              <a:gd name="connsiteY45" fmla="*/ 846132 h 1858154"/>
              <a:gd name="connsiteX46" fmla="*/ 6886312 w 9288370"/>
              <a:gd name="connsiteY46" fmla="*/ 781877 h 1858154"/>
              <a:gd name="connsiteX47" fmla="*/ 7006457 w 9288370"/>
              <a:gd name="connsiteY47" fmla="*/ 699758 h 1858154"/>
              <a:gd name="connsiteX48" fmla="*/ 7231643 w 9288370"/>
              <a:gd name="connsiteY48" fmla="*/ 640778 h 1858154"/>
              <a:gd name="connsiteX49" fmla="*/ 7363123 w 9288370"/>
              <a:gd name="connsiteY49" fmla="*/ 593682 h 1858154"/>
              <a:gd name="connsiteX50" fmla="*/ 7588368 w 9288370"/>
              <a:gd name="connsiteY50" fmla="*/ 531129 h 1858154"/>
              <a:gd name="connsiteX51" fmla="*/ 7782741 w 9288370"/>
              <a:gd name="connsiteY51" fmla="*/ 455936 h 1858154"/>
              <a:gd name="connsiteX52" fmla="*/ 7952094 w 9288370"/>
              <a:gd name="connsiteY52" fmla="*/ 409302 h 1858154"/>
              <a:gd name="connsiteX53" fmla="*/ 8231938 w 9288370"/>
              <a:gd name="connsiteY53" fmla="*/ 259259 h 1858154"/>
              <a:gd name="connsiteX54" fmla="*/ 8428864 w 9288370"/>
              <a:gd name="connsiteY54" fmla="*/ 208471 h 1858154"/>
              <a:gd name="connsiteX55" fmla="*/ 8616510 w 9288370"/>
              <a:gd name="connsiteY55" fmla="*/ 161973 h 1858154"/>
              <a:gd name="connsiteX56" fmla="*/ 8826766 w 9288370"/>
              <a:gd name="connsiteY56" fmla="*/ 152111 h 1858154"/>
              <a:gd name="connsiteX57" fmla="*/ 8917647 w 9288370"/>
              <a:gd name="connsiteY57" fmla="*/ 112232 h 1858154"/>
              <a:gd name="connsiteX58" fmla="*/ 9182272 w 9288370"/>
              <a:gd name="connsiteY58" fmla="*/ 37171 h 1858154"/>
              <a:gd name="connsiteX59" fmla="*/ 9232990 w 9288370"/>
              <a:gd name="connsiteY59" fmla="*/ 24074 h 1858154"/>
              <a:gd name="connsiteX60" fmla="*/ 9288370 w 9288370"/>
              <a:gd name="connsiteY60" fmla="*/ 0 h 1858154"/>
              <a:gd name="connsiteX61" fmla="*/ 0 w 9288370"/>
              <a:gd name="connsiteY61" fmla="*/ 0 h 1858154"/>
              <a:gd name="connsiteX62" fmla="*/ 0 w 9288370"/>
              <a:gd name="connsiteY62" fmla="*/ 1858154 h 1858154"/>
              <a:gd name="connsiteX0" fmla="*/ 0 w 9288370"/>
              <a:gd name="connsiteY0" fmla="*/ 1858154 h 1858154"/>
              <a:gd name="connsiteX1" fmla="*/ 1049 w 9288370"/>
              <a:gd name="connsiteY1" fmla="*/ 1857909 h 1858154"/>
              <a:gd name="connsiteX2" fmla="*/ 370426 w 9288370"/>
              <a:gd name="connsiteY2" fmla="*/ 1702965 h 1858154"/>
              <a:gd name="connsiteX3" fmla="*/ 766051 w 9288370"/>
              <a:gd name="connsiteY3" fmla="*/ 1569826 h 1858154"/>
              <a:gd name="connsiteX4" fmla="*/ 971617 w 9288370"/>
              <a:gd name="connsiteY4" fmla="*/ 1522494 h 1858154"/>
              <a:gd name="connsiteX5" fmla="*/ 1186668 w 9288370"/>
              <a:gd name="connsiteY5" fmla="*/ 1521861 h 1858154"/>
              <a:gd name="connsiteX6" fmla="*/ 1339078 w 9288370"/>
              <a:gd name="connsiteY6" fmla="*/ 1494730 h 1858154"/>
              <a:gd name="connsiteX7" fmla="*/ 1492452 w 9288370"/>
              <a:gd name="connsiteY7" fmla="*/ 1519061 h 1858154"/>
              <a:gd name="connsiteX8" fmla="*/ 1604999 w 9288370"/>
              <a:gd name="connsiteY8" fmla="*/ 1513599 h 1858154"/>
              <a:gd name="connsiteX9" fmla="*/ 1717911 w 9288370"/>
              <a:gd name="connsiteY9" fmla="*/ 1497764 h 1858154"/>
              <a:gd name="connsiteX10" fmla="*/ 1794234 w 9288370"/>
              <a:gd name="connsiteY10" fmla="*/ 1464331 h 1858154"/>
              <a:gd name="connsiteX11" fmla="*/ 2101780 w 9288370"/>
              <a:gd name="connsiteY11" fmla="*/ 1409907 h 1858154"/>
              <a:gd name="connsiteX12" fmla="*/ 2244830 w 9288370"/>
              <a:gd name="connsiteY12" fmla="*/ 1388540 h 1858154"/>
              <a:gd name="connsiteX13" fmla="*/ 2428648 w 9288370"/>
              <a:gd name="connsiteY13" fmla="*/ 1372736 h 1858154"/>
              <a:gd name="connsiteX14" fmla="*/ 2645882 w 9288370"/>
              <a:gd name="connsiteY14" fmla="*/ 1341971 h 1858154"/>
              <a:gd name="connsiteX15" fmla="*/ 2707413 w 9288370"/>
              <a:gd name="connsiteY15" fmla="*/ 1347156 h 1858154"/>
              <a:gd name="connsiteX16" fmla="*/ 2843134 w 9288370"/>
              <a:gd name="connsiteY16" fmla="*/ 1323561 h 1858154"/>
              <a:gd name="connsiteX17" fmla="*/ 2923804 w 9288370"/>
              <a:gd name="connsiteY17" fmla="*/ 1314224 h 1858154"/>
              <a:gd name="connsiteX18" fmla="*/ 2953618 w 9288370"/>
              <a:gd name="connsiteY18" fmla="*/ 1318186 h 1858154"/>
              <a:gd name="connsiteX19" fmla="*/ 2995816 w 9288370"/>
              <a:gd name="connsiteY19" fmla="*/ 1318670 h 1858154"/>
              <a:gd name="connsiteX20" fmla="*/ 3352700 w 9288370"/>
              <a:gd name="connsiteY20" fmla="*/ 1264183 h 1858154"/>
              <a:gd name="connsiteX21" fmla="*/ 3444611 w 9288370"/>
              <a:gd name="connsiteY21" fmla="*/ 1236739 h 1858154"/>
              <a:gd name="connsiteX22" fmla="*/ 3650072 w 9288370"/>
              <a:gd name="connsiteY22" fmla="*/ 1217421 h 1858154"/>
              <a:gd name="connsiteX23" fmla="*/ 3707853 w 9288370"/>
              <a:gd name="connsiteY23" fmla="*/ 1241722 h 1858154"/>
              <a:gd name="connsiteX24" fmla="*/ 3925616 w 9288370"/>
              <a:gd name="connsiteY24" fmla="*/ 1253751 h 1858154"/>
              <a:gd name="connsiteX25" fmla="*/ 3954387 w 9288370"/>
              <a:gd name="connsiteY25" fmla="*/ 1263789 h 1858154"/>
              <a:gd name="connsiteX26" fmla="*/ 3995849 w 9288370"/>
              <a:gd name="connsiteY26" fmla="*/ 1272939 h 1858154"/>
              <a:gd name="connsiteX27" fmla="*/ 4067546 w 9288370"/>
              <a:gd name="connsiteY27" fmla="*/ 1294697 h 1858154"/>
              <a:gd name="connsiteX28" fmla="*/ 4190310 w 9288370"/>
              <a:gd name="connsiteY28" fmla="*/ 1307786 h 1858154"/>
              <a:gd name="connsiteX29" fmla="*/ 4230008 w 9288370"/>
              <a:gd name="connsiteY29" fmla="*/ 1303546 h 1858154"/>
              <a:gd name="connsiteX30" fmla="*/ 4575478 w 9288370"/>
              <a:gd name="connsiteY30" fmla="*/ 1261726 h 1858154"/>
              <a:gd name="connsiteX31" fmla="*/ 4650026 w 9288370"/>
              <a:gd name="connsiteY31" fmla="*/ 1265798 h 1858154"/>
              <a:gd name="connsiteX32" fmla="*/ 4792008 w 9288370"/>
              <a:gd name="connsiteY32" fmla="*/ 1243899 h 1858154"/>
              <a:gd name="connsiteX33" fmla="*/ 4954126 w 9288370"/>
              <a:gd name="connsiteY33" fmla="*/ 1204617 h 1858154"/>
              <a:gd name="connsiteX34" fmla="*/ 5309678 w 9288370"/>
              <a:gd name="connsiteY34" fmla="*/ 1128278 h 1858154"/>
              <a:gd name="connsiteX35" fmla="*/ 5474724 w 9288370"/>
              <a:gd name="connsiteY35" fmla="*/ 1091167 h 1858154"/>
              <a:gd name="connsiteX36" fmla="*/ 5612132 w 9288370"/>
              <a:gd name="connsiteY36" fmla="*/ 1051509 h 1858154"/>
              <a:gd name="connsiteX37" fmla="*/ 5776618 w 9288370"/>
              <a:gd name="connsiteY37" fmla="*/ 1053037 h 1858154"/>
              <a:gd name="connsiteX38" fmla="*/ 5785786 w 9288370"/>
              <a:gd name="connsiteY38" fmla="*/ 1051213 h 1858154"/>
              <a:gd name="connsiteX39" fmla="*/ 5829381 w 9288370"/>
              <a:gd name="connsiteY39" fmla="*/ 1046878 h 1858154"/>
              <a:gd name="connsiteX40" fmla="*/ 5943596 w 9288370"/>
              <a:gd name="connsiteY40" fmla="*/ 1043237 h 1858154"/>
              <a:gd name="connsiteX41" fmla="*/ 5985730 w 9288370"/>
              <a:gd name="connsiteY41" fmla="*/ 1035396 h 1858154"/>
              <a:gd name="connsiteX42" fmla="*/ 6103109 w 9288370"/>
              <a:gd name="connsiteY42" fmla="*/ 1019019 h 1858154"/>
              <a:gd name="connsiteX43" fmla="*/ 6222406 w 9288370"/>
              <a:gd name="connsiteY43" fmla="*/ 985341 h 1858154"/>
              <a:gd name="connsiteX44" fmla="*/ 6598672 w 9288370"/>
              <a:gd name="connsiteY44" fmla="*/ 902062 h 1858154"/>
              <a:gd name="connsiteX45" fmla="*/ 6766149 w 9288370"/>
              <a:gd name="connsiteY45" fmla="*/ 846132 h 1858154"/>
              <a:gd name="connsiteX46" fmla="*/ 6886312 w 9288370"/>
              <a:gd name="connsiteY46" fmla="*/ 781877 h 1858154"/>
              <a:gd name="connsiteX47" fmla="*/ 7006457 w 9288370"/>
              <a:gd name="connsiteY47" fmla="*/ 699758 h 1858154"/>
              <a:gd name="connsiteX48" fmla="*/ 7231643 w 9288370"/>
              <a:gd name="connsiteY48" fmla="*/ 640778 h 1858154"/>
              <a:gd name="connsiteX49" fmla="*/ 7363123 w 9288370"/>
              <a:gd name="connsiteY49" fmla="*/ 593682 h 1858154"/>
              <a:gd name="connsiteX50" fmla="*/ 7588368 w 9288370"/>
              <a:gd name="connsiteY50" fmla="*/ 531129 h 1858154"/>
              <a:gd name="connsiteX51" fmla="*/ 7782741 w 9288370"/>
              <a:gd name="connsiteY51" fmla="*/ 455936 h 1858154"/>
              <a:gd name="connsiteX52" fmla="*/ 7952094 w 9288370"/>
              <a:gd name="connsiteY52" fmla="*/ 409302 h 1858154"/>
              <a:gd name="connsiteX53" fmla="*/ 8231938 w 9288370"/>
              <a:gd name="connsiteY53" fmla="*/ 259259 h 1858154"/>
              <a:gd name="connsiteX54" fmla="*/ 8428864 w 9288370"/>
              <a:gd name="connsiteY54" fmla="*/ 208471 h 1858154"/>
              <a:gd name="connsiteX55" fmla="*/ 8616510 w 9288370"/>
              <a:gd name="connsiteY55" fmla="*/ 161973 h 1858154"/>
              <a:gd name="connsiteX56" fmla="*/ 8826766 w 9288370"/>
              <a:gd name="connsiteY56" fmla="*/ 152111 h 1858154"/>
              <a:gd name="connsiteX57" fmla="*/ 8917647 w 9288370"/>
              <a:gd name="connsiteY57" fmla="*/ 112232 h 1858154"/>
              <a:gd name="connsiteX58" fmla="*/ 9182272 w 9288370"/>
              <a:gd name="connsiteY58" fmla="*/ 37171 h 1858154"/>
              <a:gd name="connsiteX59" fmla="*/ 9232990 w 9288370"/>
              <a:gd name="connsiteY59" fmla="*/ 24074 h 1858154"/>
              <a:gd name="connsiteX60" fmla="*/ 9288370 w 9288370"/>
              <a:gd name="connsiteY60" fmla="*/ 0 h 1858154"/>
              <a:gd name="connsiteX61" fmla="*/ 0 w 9288370"/>
              <a:gd name="connsiteY61" fmla="*/ 0 h 1858154"/>
              <a:gd name="connsiteX62" fmla="*/ 0 w 9288370"/>
              <a:gd name="connsiteY62" fmla="*/ 1858154 h 1858154"/>
              <a:gd name="connsiteX0" fmla="*/ 0 w 9288370"/>
              <a:gd name="connsiteY0" fmla="*/ 1858154 h 1858154"/>
              <a:gd name="connsiteX1" fmla="*/ 1049 w 9288370"/>
              <a:gd name="connsiteY1" fmla="*/ 1857909 h 1858154"/>
              <a:gd name="connsiteX2" fmla="*/ 370426 w 9288370"/>
              <a:gd name="connsiteY2" fmla="*/ 1702965 h 1858154"/>
              <a:gd name="connsiteX3" fmla="*/ 766051 w 9288370"/>
              <a:gd name="connsiteY3" fmla="*/ 1569826 h 1858154"/>
              <a:gd name="connsiteX4" fmla="*/ 971617 w 9288370"/>
              <a:gd name="connsiteY4" fmla="*/ 1522494 h 1858154"/>
              <a:gd name="connsiteX5" fmla="*/ 1186668 w 9288370"/>
              <a:gd name="connsiteY5" fmla="*/ 1521861 h 1858154"/>
              <a:gd name="connsiteX6" fmla="*/ 1339078 w 9288370"/>
              <a:gd name="connsiteY6" fmla="*/ 1494730 h 1858154"/>
              <a:gd name="connsiteX7" fmla="*/ 1492452 w 9288370"/>
              <a:gd name="connsiteY7" fmla="*/ 1519061 h 1858154"/>
              <a:gd name="connsiteX8" fmla="*/ 1604999 w 9288370"/>
              <a:gd name="connsiteY8" fmla="*/ 1513599 h 1858154"/>
              <a:gd name="connsiteX9" fmla="*/ 1717911 w 9288370"/>
              <a:gd name="connsiteY9" fmla="*/ 1497764 h 1858154"/>
              <a:gd name="connsiteX10" fmla="*/ 1794234 w 9288370"/>
              <a:gd name="connsiteY10" fmla="*/ 1464331 h 1858154"/>
              <a:gd name="connsiteX11" fmla="*/ 2101780 w 9288370"/>
              <a:gd name="connsiteY11" fmla="*/ 1409907 h 1858154"/>
              <a:gd name="connsiteX12" fmla="*/ 2244830 w 9288370"/>
              <a:gd name="connsiteY12" fmla="*/ 1388540 h 1858154"/>
              <a:gd name="connsiteX13" fmla="*/ 2428648 w 9288370"/>
              <a:gd name="connsiteY13" fmla="*/ 1372736 h 1858154"/>
              <a:gd name="connsiteX14" fmla="*/ 2645882 w 9288370"/>
              <a:gd name="connsiteY14" fmla="*/ 1341971 h 1858154"/>
              <a:gd name="connsiteX15" fmla="*/ 2707413 w 9288370"/>
              <a:gd name="connsiteY15" fmla="*/ 1347156 h 1858154"/>
              <a:gd name="connsiteX16" fmla="*/ 2843134 w 9288370"/>
              <a:gd name="connsiteY16" fmla="*/ 1323561 h 1858154"/>
              <a:gd name="connsiteX17" fmla="*/ 2923804 w 9288370"/>
              <a:gd name="connsiteY17" fmla="*/ 1314224 h 1858154"/>
              <a:gd name="connsiteX18" fmla="*/ 2953618 w 9288370"/>
              <a:gd name="connsiteY18" fmla="*/ 1318186 h 1858154"/>
              <a:gd name="connsiteX19" fmla="*/ 2995816 w 9288370"/>
              <a:gd name="connsiteY19" fmla="*/ 1318670 h 1858154"/>
              <a:gd name="connsiteX20" fmla="*/ 3352700 w 9288370"/>
              <a:gd name="connsiteY20" fmla="*/ 1264183 h 1858154"/>
              <a:gd name="connsiteX21" fmla="*/ 3444611 w 9288370"/>
              <a:gd name="connsiteY21" fmla="*/ 1236739 h 1858154"/>
              <a:gd name="connsiteX22" fmla="*/ 3650072 w 9288370"/>
              <a:gd name="connsiteY22" fmla="*/ 1217421 h 1858154"/>
              <a:gd name="connsiteX23" fmla="*/ 3707853 w 9288370"/>
              <a:gd name="connsiteY23" fmla="*/ 1241722 h 1858154"/>
              <a:gd name="connsiteX24" fmla="*/ 3925616 w 9288370"/>
              <a:gd name="connsiteY24" fmla="*/ 1253751 h 1858154"/>
              <a:gd name="connsiteX25" fmla="*/ 3954387 w 9288370"/>
              <a:gd name="connsiteY25" fmla="*/ 1263789 h 1858154"/>
              <a:gd name="connsiteX26" fmla="*/ 3995849 w 9288370"/>
              <a:gd name="connsiteY26" fmla="*/ 1272939 h 1858154"/>
              <a:gd name="connsiteX27" fmla="*/ 4067546 w 9288370"/>
              <a:gd name="connsiteY27" fmla="*/ 1294697 h 1858154"/>
              <a:gd name="connsiteX28" fmla="*/ 4190310 w 9288370"/>
              <a:gd name="connsiteY28" fmla="*/ 1307786 h 1858154"/>
              <a:gd name="connsiteX29" fmla="*/ 4230008 w 9288370"/>
              <a:gd name="connsiteY29" fmla="*/ 1303546 h 1858154"/>
              <a:gd name="connsiteX30" fmla="*/ 4575478 w 9288370"/>
              <a:gd name="connsiteY30" fmla="*/ 1261726 h 1858154"/>
              <a:gd name="connsiteX31" fmla="*/ 4650026 w 9288370"/>
              <a:gd name="connsiteY31" fmla="*/ 1265798 h 1858154"/>
              <a:gd name="connsiteX32" fmla="*/ 4792008 w 9288370"/>
              <a:gd name="connsiteY32" fmla="*/ 1243899 h 1858154"/>
              <a:gd name="connsiteX33" fmla="*/ 4954126 w 9288370"/>
              <a:gd name="connsiteY33" fmla="*/ 1204617 h 1858154"/>
              <a:gd name="connsiteX34" fmla="*/ 5309678 w 9288370"/>
              <a:gd name="connsiteY34" fmla="*/ 1128278 h 1858154"/>
              <a:gd name="connsiteX35" fmla="*/ 5474724 w 9288370"/>
              <a:gd name="connsiteY35" fmla="*/ 1091167 h 1858154"/>
              <a:gd name="connsiteX36" fmla="*/ 5612132 w 9288370"/>
              <a:gd name="connsiteY36" fmla="*/ 1051509 h 1858154"/>
              <a:gd name="connsiteX37" fmla="*/ 5776618 w 9288370"/>
              <a:gd name="connsiteY37" fmla="*/ 1053037 h 1858154"/>
              <a:gd name="connsiteX38" fmla="*/ 5785786 w 9288370"/>
              <a:gd name="connsiteY38" fmla="*/ 1051213 h 1858154"/>
              <a:gd name="connsiteX39" fmla="*/ 5829381 w 9288370"/>
              <a:gd name="connsiteY39" fmla="*/ 1046878 h 1858154"/>
              <a:gd name="connsiteX40" fmla="*/ 5943596 w 9288370"/>
              <a:gd name="connsiteY40" fmla="*/ 1043237 h 1858154"/>
              <a:gd name="connsiteX41" fmla="*/ 5985730 w 9288370"/>
              <a:gd name="connsiteY41" fmla="*/ 1035396 h 1858154"/>
              <a:gd name="connsiteX42" fmla="*/ 6103109 w 9288370"/>
              <a:gd name="connsiteY42" fmla="*/ 1019019 h 1858154"/>
              <a:gd name="connsiteX43" fmla="*/ 6222406 w 9288370"/>
              <a:gd name="connsiteY43" fmla="*/ 985341 h 1858154"/>
              <a:gd name="connsiteX44" fmla="*/ 6598672 w 9288370"/>
              <a:gd name="connsiteY44" fmla="*/ 902062 h 1858154"/>
              <a:gd name="connsiteX45" fmla="*/ 6766149 w 9288370"/>
              <a:gd name="connsiteY45" fmla="*/ 846132 h 1858154"/>
              <a:gd name="connsiteX46" fmla="*/ 6886312 w 9288370"/>
              <a:gd name="connsiteY46" fmla="*/ 781877 h 1858154"/>
              <a:gd name="connsiteX47" fmla="*/ 7006457 w 9288370"/>
              <a:gd name="connsiteY47" fmla="*/ 699758 h 1858154"/>
              <a:gd name="connsiteX48" fmla="*/ 7231643 w 9288370"/>
              <a:gd name="connsiteY48" fmla="*/ 640778 h 1858154"/>
              <a:gd name="connsiteX49" fmla="*/ 7363123 w 9288370"/>
              <a:gd name="connsiteY49" fmla="*/ 593682 h 1858154"/>
              <a:gd name="connsiteX50" fmla="*/ 7588368 w 9288370"/>
              <a:gd name="connsiteY50" fmla="*/ 531129 h 1858154"/>
              <a:gd name="connsiteX51" fmla="*/ 7782741 w 9288370"/>
              <a:gd name="connsiteY51" fmla="*/ 455936 h 1858154"/>
              <a:gd name="connsiteX52" fmla="*/ 7952094 w 9288370"/>
              <a:gd name="connsiteY52" fmla="*/ 409302 h 1858154"/>
              <a:gd name="connsiteX53" fmla="*/ 8231938 w 9288370"/>
              <a:gd name="connsiteY53" fmla="*/ 259259 h 1858154"/>
              <a:gd name="connsiteX54" fmla="*/ 8428864 w 9288370"/>
              <a:gd name="connsiteY54" fmla="*/ 208471 h 1858154"/>
              <a:gd name="connsiteX55" fmla="*/ 8616510 w 9288370"/>
              <a:gd name="connsiteY55" fmla="*/ 161973 h 1858154"/>
              <a:gd name="connsiteX56" fmla="*/ 8826766 w 9288370"/>
              <a:gd name="connsiteY56" fmla="*/ 152111 h 1858154"/>
              <a:gd name="connsiteX57" fmla="*/ 8917647 w 9288370"/>
              <a:gd name="connsiteY57" fmla="*/ 112232 h 1858154"/>
              <a:gd name="connsiteX58" fmla="*/ 9182272 w 9288370"/>
              <a:gd name="connsiteY58" fmla="*/ 37171 h 1858154"/>
              <a:gd name="connsiteX59" fmla="*/ 9232990 w 9288370"/>
              <a:gd name="connsiteY59" fmla="*/ 24074 h 1858154"/>
              <a:gd name="connsiteX60" fmla="*/ 9288370 w 9288370"/>
              <a:gd name="connsiteY60" fmla="*/ 0 h 1858154"/>
              <a:gd name="connsiteX61" fmla="*/ 0 w 9288370"/>
              <a:gd name="connsiteY61" fmla="*/ 0 h 1858154"/>
              <a:gd name="connsiteX62" fmla="*/ 0 w 9288370"/>
              <a:gd name="connsiteY62" fmla="*/ 1858154 h 1858154"/>
              <a:gd name="connsiteX0" fmla="*/ 0 w 9288370"/>
              <a:gd name="connsiteY0" fmla="*/ 1858154 h 1858154"/>
              <a:gd name="connsiteX1" fmla="*/ 1049 w 9288370"/>
              <a:gd name="connsiteY1" fmla="*/ 1857909 h 1858154"/>
              <a:gd name="connsiteX2" fmla="*/ 370426 w 9288370"/>
              <a:gd name="connsiteY2" fmla="*/ 1702965 h 1858154"/>
              <a:gd name="connsiteX3" fmla="*/ 766051 w 9288370"/>
              <a:gd name="connsiteY3" fmla="*/ 1569826 h 1858154"/>
              <a:gd name="connsiteX4" fmla="*/ 971617 w 9288370"/>
              <a:gd name="connsiteY4" fmla="*/ 1522494 h 1858154"/>
              <a:gd name="connsiteX5" fmla="*/ 1186668 w 9288370"/>
              <a:gd name="connsiteY5" fmla="*/ 1521861 h 1858154"/>
              <a:gd name="connsiteX6" fmla="*/ 1339078 w 9288370"/>
              <a:gd name="connsiteY6" fmla="*/ 1494730 h 1858154"/>
              <a:gd name="connsiteX7" fmla="*/ 1492452 w 9288370"/>
              <a:gd name="connsiteY7" fmla="*/ 1519061 h 1858154"/>
              <a:gd name="connsiteX8" fmla="*/ 1604999 w 9288370"/>
              <a:gd name="connsiteY8" fmla="*/ 1513599 h 1858154"/>
              <a:gd name="connsiteX9" fmla="*/ 1717911 w 9288370"/>
              <a:gd name="connsiteY9" fmla="*/ 1497764 h 1858154"/>
              <a:gd name="connsiteX10" fmla="*/ 1794234 w 9288370"/>
              <a:gd name="connsiteY10" fmla="*/ 1464331 h 1858154"/>
              <a:gd name="connsiteX11" fmla="*/ 2101780 w 9288370"/>
              <a:gd name="connsiteY11" fmla="*/ 1409907 h 1858154"/>
              <a:gd name="connsiteX12" fmla="*/ 2244830 w 9288370"/>
              <a:gd name="connsiteY12" fmla="*/ 1388540 h 1858154"/>
              <a:gd name="connsiteX13" fmla="*/ 2428648 w 9288370"/>
              <a:gd name="connsiteY13" fmla="*/ 1372736 h 1858154"/>
              <a:gd name="connsiteX14" fmla="*/ 2645882 w 9288370"/>
              <a:gd name="connsiteY14" fmla="*/ 1341971 h 1858154"/>
              <a:gd name="connsiteX15" fmla="*/ 2707413 w 9288370"/>
              <a:gd name="connsiteY15" fmla="*/ 1347156 h 1858154"/>
              <a:gd name="connsiteX16" fmla="*/ 2843134 w 9288370"/>
              <a:gd name="connsiteY16" fmla="*/ 1323561 h 1858154"/>
              <a:gd name="connsiteX17" fmla="*/ 2923804 w 9288370"/>
              <a:gd name="connsiteY17" fmla="*/ 1314224 h 1858154"/>
              <a:gd name="connsiteX18" fmla="*/ 2953618 w 9288370"/>
              <a:gd name="connsiteY18" fmla="*/ 1318186 h 1858154"/>
              <a:gd name="connsiteX19" fmla="*/ 2995816 w 9288370"/>
              <a:gd name="connsiteY19" fmla="*/ 1318670 h 1858154"/>
              <a:gd name="connsiteX20" fmla="*/ 3352700 w 9288370"/>
              <a:gd name="connsiteY20" fmla="*/ 1264183 h 1858154"/>
              <a:gd name="connsiteX21" fmla="*/ 3444611 w 9288370"/>
              <a:gd name="connsiteY21" fmla="*/ 1236739 h 1858154"/>
              <a:gd name="connsiteX22" fmla="*/ 3650072 w 9288370"/>
              <a:gd name="connsiteY22" fmla="*/ 1217421 h 1858154"/>
              <a:gd name="connsiteX23" fmla="*/ 3707853 w 9288370"/>
              <a:gd name="connsiteY23" fmla="*/ 1241722 h 1858154"/>
              <a:gd name="connsiteX24" fmla="*/ 3925616 w 9288370"/>
              <a:gd name="connsiteY24" fmla="*/ 1253751 h 1858154"/>
              <a:gd name="connsiteX25" fmla="*/ 3954387 w 9288370"/>
              <a:gd name="connsiteY25" fmla="*/ 1263789 h 1858154"/>
              <a:gd name="connsiteX26" fmla="*/ 3995849 w 9288370"/>
              <a:gd name="connsiteY26" fmla="*/ 1272939 h 1858154"/>
              <a:gd name="connsiteX27" fmla="*/ 4067546 w 9288370"/>
              <a:gd name="connsiteY27" fmla="*/ 1294697 h 1858154"/>
              <a:gd name="connsiteX28" fmla="*/ 4190310 w 9288370"/>
              <a:gd name="connsiteY28" fmla="*/ 1307786 h 1858154"/>
              <a:gd name="connsiteX29" fmla="*/ 4230008 w 9288370"/>
              <a:gd name="connsiteY29" fmla="*/ 1303546 h 1858154"/>
              <a:gd name="connsiteX30" fmla="*/ 4575478 w 9288370"/>
              <a:gd name="connsiteY30" fmla="*/ 1261726 h 1858154"/>
              <a:gd name="connsiteX31" fmla="*/ 4650026 w 9288370"/>
              <a:gd name="connsiteY31" fmla="*/ 1265798 h 1858154"/>
              <a:gd name="connsiteX32" fmla="*/ 4792008 w 9288370"/>
              <a:gd name="connsiteY32" fmla="*/ 1243899 h 1858154"/>
              <a:gd name="connsiteX33" fmla="*/ 4954126 w 9288370"/>
              <a:gd name="connsiteY33" fmla="*/ 1204617 h 1858154"/>
              <a:gd name="connsiteX34" fmla="*/ 5309678 w 9288370"/>
              <a:gd name="connsiteY34" fmla="*/ 1128278 h 1858154"/>
              <a:gd name="connsiteX35" fmla="*/ 5474724 w 9288370"/>
              <a:gd name="connsiteY35" fmla="*/ 1091167 h 1858154"/>
              <a:gd name="connsiteX36" fmla="*/ 5612132 w 9288370"/>
              <a:gd name="connsiteY36" fmla="*/ 1051509 h 1858154"/>
              <a:gd name="connsiteX37" fmla="*/ 5776618 w 9288370"/>
              <a:gd name="connsiteY37" fmla="*/ 1053037 h 1858154"/>
              <a:gd name="connsiteX38" fmla="*/ 5785786 w 9288370"/>
              <a:gd name="connsiteY38" fmla="*/ 1051213 h 1858154"/>
              <a:gd name="connsiteX39" fmla="*/ 5829381 w 9288370"/>
              <a:gd name="connsiteY39" fmla="*/ 1046878 h 1858154"/>
              <a:gd name="connsiteX40" fmla="*/ 5943596 w 9288370"/>
              <a:gd name="connsiteY40" fmla="*/ 1043237 h 1858154"/>
              <a:gd name="connsiteX41" fmla="*/ 5985730 w 9288370"/>
              <a:gd name="connsiteY41" fmla="*/ 1035396 h 1858154"/>
              <a:gd name="connsiteX42" fmla="*/ 6103109 w 9288370"/>
              <a:gd name="connsiteY42" fmla="*/ 1019019 h 1858154"/>
              <a:gd name="connsiteX43" fmla="*/ 6222406 w 9288370"/>
              <a:gd name="connsiteY43" fmla="*/ 985341 h 1858154"/>
              <a:gd name="connsiteX44" fmla="*/ 6598672 w 9288370"/>
              <a:gd name="connsiteY44" fmla="*/ 902062 h 1858154"/>
              <a:gd name="connsiteX45" fmla="*/ 6766149 w 9288370"/>
              <a:gd name="connsiteY45" fmla="*/ 846132 h 1858154"/>
              <a:gd name="connsiteX46" fmla="*/ 6886312 w 9288370"/>
              <a:gd name="connsiteY46" fmla="*/ 781877 h 1858154"/>
              <a:gd name="connsiteX47" fmla="*/ 7006457 w 9288370"/>
              <a:gd name="connsiteY47" fmla="*/ 699758 h 1858154"/>
              <a:gd name="connsiteX48" fmla="*/ 7231643 w 9288370"/>
              <a:gd name="connsiteY48" fmla="*/ 640778 h 1858154"/>
              <a:gd name="connsiteX49" fmla="*/ 7363123 w 9288370"/>
              <a:gd name="connsiteY49" fmla="*/ 593682 h 1858154"/>
              <a:gd name="connsiteX50" fmla="*/ 7588368 w 9288370"/>
              <a:gd name="connsiteY50" fmla="*/ 531129 h 1858154"/>
              <a:gd name="connsiteX51" fmla="*/ 7782741 w 9288370"/>
              <a:gd name="connsiteY51" fmla="*/ 455936 h 1858154"/>
              <a:gd name="connsiteX52" fmla="*/ 7952094 w 9288370"/>
              <a:gd name="connsiteY52" fmla="*/ 409302 h 1858154"/>
              <a:gd name="connsiteX53" fmla="*/ 8231938 w 9288370"/>
              <a:gd name="connsiteY53" fmla="*/ 259259 h 1858154"/>
              <a:gd name="connsiteX54" fmla="*/ 8428864 w 9288370"/>
              <a:gd name="connsiteY54" fmla="*/ 208471 h 1858154"/>
              <a:gd name="connsiteX55" fmla="*/ 8616510 w 9288370"/>
              <a:gd name="connsiteY55" fmla="*/ 161973 h 1858154"/>
              <a:gd name="connsiteX56" fmla="*/ 8826766 w 9288370"/>
              <a:gd name="connsiteY56" fmla="*/ 152111 h 1858154"/>
              <a:gd name="connsiteX57" fmla="*/ 8917647 w 9288370"/>
              <a:gd name="connsiteY57" fmla="*/ 112232 h 1858154"/>
              <a:gd name="connsiteX58" fmla="*/ 9182272 w 9288370"/>
              <a:gd name="connsiteY58" fmla="*/ 37171 h 1858154"/>
              <a:gd name="connsiteX59" fmla="*/ 9232990 w 9288370"/>
              <a:gd name="connsiteY59" fmla="*/ 24074 h 1858154"/>
              <a:gd name="connsiteX60" fmla="*/ 9288370 w 9288370"/>
              <a:gd name="connsiteY60" fmla="*/ 0 h 1858154"/>
              <a:gd name="connsiteX61" fmla="*/ 0 w 9288370"/>
              <a:gd name="connsiteY61" fmla="*/ 0 h 1858154"/>
              <a:gd name="connsiteX62" fmla="*/ 0 w 9288370"/>
              <a:gd name="connsiteY62" fmla="*/ 1858154 h 1858154"/>
              <a:gd name="connsiteX0" fmla="*/ 44869 w 9288370"/>
              <a:gd name="connsiteY0" fmla="*/ 1742117 h 1857909"/>
              <a:gd name="connsiteX1" fmla="*/ 1049 w 9288370"/>
              <a:gd name="connsiteY1" fmla="*/ 1857909 h 1857909"/>
              <a:gd name="connsiteX2" fmla="*/ 370426 w 9288370"/>
              <a:gd name="connsiteY2" fmla="*/ 1702965 h 1857909"/>
              <a:gd name="connsiteX3" fmla="*/ 766051 w 9288370"/>
              <a:gd name="connsiteY3" fmla="*/ 1569826 h 1857909"/>
              <a:gd name="connsiteX4" fmla="*/ 971617 w 9288370"/>
              <a:gd name="connsiteY4" fmla="*/ 1522494 h 1857909"/>
              <a:gd name="connsiteX5" fmla="*/ 1186668 w 9288370"/>
              <a:gd name="connsiteY5" fmla="*/ 1521861 h 1857909"/>
              <a:gd name="connsiteX6" fmla="*/ 1339078 w 9288370"/>
              <a:gd name="connsiteY6" fmla="*/ 1494730 h 1857909"/>
              <a:gd name="connsiteX7" fmla="*/ 1492452 w 9288370"/>
              <a:gd name="connsiteY7" fmla="*/ 1519061 h 1857909"/>
              <a:gd name="connsiteX8" fmla="*/ 1604999 w 9288370"/>
              <a:gd name="connsiteY8" fmla="*/ 1513599 h 1857909"/>
              <a:gd name="connsiteX9" fmla="*/ 1717911 w 9288370"/>
              <a:gd name="connsiteY9" fmla="*/ 1497764 h 1857909"/>
              <a:gd name="connsiteX10" fmla="*/ 1794234 w 9288370"/>
              <a:gd name="connsiteY10" fmla="*/ 1464331 h 1857909"/>
              <a:gd name="connsiteX11" fmla="*/ 2101780 w 9288370"/>
              <a:gd name="connsiteY11" fmla="*/ 1409907 h 1857909"/>
              <a:gd name="connsiteX12" fmla="*/ 2244830 w 9288370"/>
              <a:gd name="connsiteY12" fmla="*/ 1388540 h 1857909"/>
              <a:gd name="connsiteX13" fmla="*/ 2428648 w 9288370"/>
              <a:gd name="connsiteY13" fmla="*/ 1372736 h 1857909"/>
              <a:gd name="connsiteX14" fmla="*/ 2645882 w 9288370"/>
              <a:gd name="connsiteY14" fmla="*/ 1341971 h 1857909"/>
              <a:gd name="connsiteX15" fmla="*/ 2707413 w 9288370"/>
              <a:gd name="connsiteY15" fmla="*/ 1347156 h 1857909"/>
              <a:gd name="connsiteX16" fmla="*/ 2843134 w 9288370"/>
              <a:gd name="connsiteY16" fmla="*/ 1323561 h 1857909"/>
              <a:gd name="connsiteX17" fmla="*/ 2923804 w 9288370"/>
              <a:gd name="connsiteY17" fmla="*/ 1314224 h 1857909"/>
              <a:gd name="connsiteX18" fmla="*/ 2953618 w 9288370"/>
              <a:gd name="connsiteY18" fmla="*/ 1318186 h 1857909"/>
              <a:gd name="connsiteX19" fmla="*/ 2995816 w 9288370"/>
              <a:gd name="connsiteY19" fmla="*/ 1318670 h 1857909"/>
              <a:gd name="connsiteX20" fmla="*/ 3352700 w 9288370"/>
              <a:gd name="connsiteY20" fmla="*/ 1264183 h 1857909"/>
              <a:gd name="connsiteX21" fmla="*/ 3444611 w 9288370"/>
              <a:gd name="connsiteY21" fmla="*/ 1236739 h 1857909"/>
              <a:gd name="connsiteX22" fmla="*/ 3650072 w 9288370"/>
              <a:gd name="connsiteY22" fmla="*/ 1217421 h 1857909"/>
              <a:gd name="connsiteX23" fmla="*/ 3707853 w 9288370"/>
              <a:gd name="connsiteY23" fmla="*/ 1241722 h 1857909"/>
              <a:gd name="connsiteX24" fmla="*/ 3925616 w 9288370"/>
              <a:gd name="connsiteY24" fmla="*/ 1253751 h 1857909"/>
              <a:gd name="connsiteX25" fmla="*/ 3954387 w 9288370"/>
              <a:gd name="connsiteY25" fmla="*/ 1263789 h 1857909"/>
              <a:gd name="connsiteX26" fmla="*/ 3995849 w 9288370"/>
              <a:gd name="connsiteY26" fmla="*/ 1272939 h 1857909"/>
              <a:gd name="connsiteX27" fmla="*/ 4067546 w 9288370"/>
              <a:gd name="connsiteY27" fmla="*/ 1294697 h 1857909"/>
              <a:gd name="connsiteX28" fmla="*/ 4190310 w 9288370"/>
              <a:gd name="connsiteY28" fmla="*/ 1307786 h 1857909"/>
              <a:gd name="connsiteX29" fmla="*/ 4230008 w 9288370"/>
              <a:gd name="connsiteY29" fmla="*/ 1303546 h 1857909"/>
              <a:gd name="connsiteX30" fmla="*/ 4575478 w 9288370"/>
              <a:gd name="connsiteY30" fmla="*/ 1261726 h 1857909"/>
              <a:gd name="connsiteX31" fmla="*/ 4650026 w 9288370"/>
              <a:gd name="connsiteY31" fmla="*/ 1265798 h 1857909"/>
              <a:gd name="connsiteX32" fmla="*/ 4792008 w 9288370"/>
              <a:gd name="connsiteY32" fmla="*/ 1243899 h 1857909"/>
              <a:gd name="connsiteX33" fmla="*/ 4954126 w 9288370"/>
              <a:gd name="connsiteY33" fmla="*/ 1204617 h 1857909"/>
              <a:gd name="connsiteX34" fmla="*/ 5309678 w 9288370"/>
              <a:gd name="connsiteY34" fmla="*/ 1128278 h 1857909"/>
              <a:gd name="connsiteX35" fmla="*/ 5474724 w 9288370"/>
              <a:gd name="connsiteY35" fmla="*/ 1091167 h 1857909"/>
              <a:gd name="connsiteX36" fmla="*/ 5612132 w 9288370"/>
              <a:gd name="connsiteY36" fmla="*/ 1051509 h 1857909"/>
              <a:gd name="connsiteX37" fmla="*/ 5776618 w 9288370"/>
              <a:gd name="connsiteY37" fmla="*/ 1053037 h 1857909"/>
              <a:gd name="connsiteX38" fmla="*/ 5785786 w 9288370"/>
              <a:gd name="connsiteY38" fmla="*/ 1051213 h 1857909"/>
              <a:gd name="connsiteX39" fmla="*/ 5829381 w 9288370"/>
              <a:gd name="connsiteY39" fmla="*/ 1046878 h 1857909"/>
              <a:gd name="connsiteX40" fmla="*/ 5943596 w 9288370"/>
              <a:gd name="connsiteY40" fmla="*/ 1043237 h 1857909"/>
              <a:gd name="connsiteX41" fmla="*/ 5985730 w 9288370"/>
              <a:gd name="connsiteY41" fmla="*/ 1035396 h 1857909"/>
              <a:gd name="connsiteX42" fmla="*/ 6103109 w 9288370"/>
              <a:gd name="connsiteY42" fmla="*/ 1019019 h 1857909"/>
              <a:gd name="connsiteX43" fmla="*/ 6222406 w 9288370"/>
              <a:gd name="connsiteY43" fmla="*/ 985341 h 1857909"/>
              <a:gd name="connsiteX44" fmla="*/ 6598672 w 9288370"/>
              <a:gd name="connsiteY44" fmla="*/ 902062 h 1857909"/>
              <a:gd name="connsiteX45" fmla="*/ 6766149 w 9288370"/>
              <a:gd name="connsiteY45" fmla="*/ 846132 h 1857909"/>
              <a:gd name="connsiteX46" fmla="*/ 6886312 w 9288370"/>
              <a:gd name="connsiteY46" fmla="*/ 781877 h 1857909"/>
              <a:gd name="connsiteX47" fmla="*/ 7006457 w 9288370"/>
              <a:gd name="connsiteY47" fmla="*/ 699758 h 1857909"/>
              <a:gd name="connsiteX48" fmla="*/ 7231643 w 9288370"/>
              <a:gd name="connsiteY48" fmla="*/ 640778 h 1857909"/>
              <a:gd name="connsiteX49" fmla="*/ 7363123 w 9288370"/>
              <a:gd name="connsiteY49" fmla="*/ 593682 h 1857909"/>
              <a:gd name="connsiteX50" fmla="*/ 7588368 w 9288370"/>
              <a:gd name="connsiteY50" fmla="*/ 531129 h 1857909"/>
              <a:gd name="connsiteX51" fmla="*/ 7782741 w 9288370"/>
              <a:gd name="connsiteY51" fmla="*/ 455936 h 1857909"/>
              <a:gd name="connsiteX52" fmla="*/ 7952094 w 9288370"/>
              <a:gd name="connsiteY52" fmla="*/ 409302 h 1857909"/>
              <a:gd name="connsiteX53" fmla="*/ 8231938 w 9288370"/>
              <a:gd name="connsiteY53" fmla="*/ 259259 h 1857909"/>
              <a:gd name="connsiteX54" fmla="*/ 8428864 w 9288370"/>
              <a:gd name="connsiteY54" fmla="*/ 208471 h 1857909"/>
              <a:gd name="connsiteX55" fmla="*/ 8616510 w 9288370"/>
              <a:gd name="connsiteY55" fmla="*/ 161973 h 1857909"/>
              <a:gd name="connsiteX56" fmla="*/ 8826766 w 9288370"/>
              <a:gd name="connsiteY56" fmla="*/ 152111 h 1857909"/>
              <a:gd name="connsiteX57" fmla="*/ 8917647 w 9288370"/>
              <a:gd name="connsiteY57" fmla="*/ 112232 h 1857909"/>
              <a:gd name="connsiteX58" fmla="*/ 9182272 w 9288370"/>
              <a:gd name="connsiteY58" fmla="*/ 37171 h 1857909"/>
              <a:gd name="connsiteX59" fmla="*/ 9232990 w 9288370"/>
              <a:gd name="connsiteY59" fmla="*/ 24074 h 1857909"/>
              <a:gd name="connsiteX60" fmla="*/ 9288370 w 9288370"/>
              <a:gd name="connsiteY60" fmla="*/ 0 h 1857909"/>
              <a:gd name="connsiteX61" fmla="*/ 0 w 9288370"/>
              <a:gd name="connsiteY61" fmla="*/ 0 h 1857909"/>
              <a:gd name="connsiteX62" fmla="*/ 44869 w 9288370"/>
              <a:gd name="connsiteY62" fmla="*/ 1742117 h 1857909"/>
              <a:gd name="connsiteX0" fmla="*/ 8158 w 9288370"/>
              <a:gd name="connsiteY0" fmla="*/ 1671666 h 1857909"/>
              <a:gd name="connsiteX1" fmla="*/ 1049 w 9288370"/>
              <a:gd name="connsiteY1" fmla="*/ 1857909 h 1857909"/>
              <a:gd name="connsiteX2" fmla="*/ 370426 w 9288370"/>
              <a:gd name="connsiteY2" fmla="*/ 1702965 h 1857909"/>
              <a:gd name="connsiteX3" fmla="*/ 766051 w 9288370"/>
              <a:gd name="connsiteY3" fmla="*/ 1569826 h 1857909"/>
              <a:gd name="connsiteX4" fmla="*/ 971617 w 9288370"/>
              <a:gd name="connsiteY4" fmla="*/ 1522494 h 1857909"/>
              <a:gd name="connsiteX5" fmla="*/ 1186668 w 9288370"/>
              <a:gd name="connsiteY5" fmla="*/ 1521861 h 1857909"/>
              <a:gd name="connsiteX6" fmla="*/ 1339078 w 9288370"/>
              <a:gd name="connsiteY6" fmla="*/ 1494730 h 1857909"/>
              <a:gd name="connsiteX7" fmla="*/ 1492452 w 9288370"/>
              <a:gd name="connsiteY7" fmla="*/ 1519061 h 1857909"/>
              <a:gd name="connsiteX8" fmla="*/ 1604999 w 9288370"/>
              <a:gd name="connsiteY8" fmla="*/ 1513599 h 1857909"/>
              <a:gd name="connsiteX9" fmla="*/ 1717911 w 9288370"/>
              <a:gd name="connsiteY9" fmla="*/ 1497764 h 1857909"/>
              <a:gd name="connsiteX10" fmla="*/ 1794234 w 9288370"/>
              <a:gd name="connsiteY10" fmla="*/ 1464331 h 1857909"/>
              <a:gd name="connsiteX11" fmla="*/ 2101780 w 9288370"/>
              <a:gd name="connsiteY11" fmla="*/ 1409907 h 1857909"/>
              <a:gd name="connsiteX12" fmla="*/ 2244830 w 9288370"/>
              <a:gd name="connsiteY12" fmla="*/ 1388540 h 1857909"/>
              <a:gd name="connsiteX13" fmla="*/ 2428648 w 9288370"/>
              <a:gd name="connsiteY13" fmla="*/ 1372736 h 1857909"/>
              <a:gd name="connsiteX14" fmla="*/ 2645882 w 9288370"/>
              <a:gd name="connsiteY14" fmla="*/ 1341971 h 1857909"/>
              <a:gd name="connsiteX15" fmla="*/ 2707413 w 9288370"/>
              <a:gd name="connsiteY15" fmla="*/ 1347156 h 1857909"/>
              <a:gd name="connsiteX16" fmla="*/ 2843134 w 9288370"/>
              <a:gd name="connsiteY16" fmla="*/ 1323561 h 1857909"/>
              <a:gd name="connsiteX17" fmla="*/ 2923804 w 9288370"/>
              <a:gd name="connsiteY17" fmla="*/ 1314224 h 1857909"/>
              <a:gd name="connsiteX18" fmla="*/ 2953618 w 9288370"/>
              <a:gd name="connsiteY18" fmla="*/ 1318186 h 1857909"/>
              <a:gd name="connsiteX19" fmla="*/ 2995816 w 9288370"/>
              <a:gd name="connsiteY19" fmla="*/ 1318670 h 1857909"/>
              <a:gd name="connsiteX20" fmla="*/ 3352700 w 9288370"/>
              <a:gd name="connsiteY20" fmla="*/ 1264183 h 1857909"/>
              <a:gd name="connsiteX21" fmla="*/ 3444611 w 9288370"/>
              <a:gd name="connsiteY21" fmla="*/ 1236739 h 1857909"/>
              <a:gd name="connsiteX22" fmla="*/ 3650072 w 9288370"/>
              <a:gd name="connsiteY22" fmla="*/ 1217421 h 1857909"/>
              <a:gd name="connsiteX23" fmla="*/ 3707853 w 9288370"/>
              <a:gd name="connsiteY23" fmla="*/ 1241722 h 1857909"/>
              <a:gd name="connsiteX24" fmla="*/ 3925616 w 9288370"/>
              <a:gd name="connsiteY24" fmla="*/ 1253751 h 1857909"/>
              <a:gd name="connsiteX25" fmla="*/ 3954387 w 9288370"/>
              <a:gd name="connsiteY25" fmla="*/ 1263789 h 1857909"/>
              <a:gd name="connsiteX26" fmla="*/ 3995849 w 9288370"/>
              <a:gd name="connsiteY26" fmla="*/ 1272939 h 1857909"/>
              <a:gd name="connsiteX27" fmla="*/ 4067546 w 9288370"/>
              <a:gd name="connsiteY27" fmla="*/ 1294697 h 1857909"/>
              <a:gd name="connsiteX28" fmla="*/ 4190310 w 9288370"/>
              <a:gd name="connsiteY28" fmla="*/ 1307786 h 1857909"/>
              <a:gd name="connsiteX29" fmla="*/ 4230008 w 9288370"/>
              <a:gd name="connsiteY29" fmla="*/ 1303546 h 1857909"/>
              <a:gd name="connsiteX30" fmla="*/ 4575478 w 9288370"/>
              <a:gd name="connsiteY30" fmla="*/ 1261726 h 1857909"/>
              <a:gd name="connsiteX31" fmla="*/ 4650026 w 9288370"/>
              <a:gd name="connsiteY31" fmla="*/ 1265798 h 1857909"/>
              <a:gd name="connsiteX32" fmla="*/ 4792008 w 9288370"/>
              <a:gd name="connsiteY32" fmla="*/ 1243899 h 1857909"/>
              <a:gd name="connsiteX33" fmla="*/ 4954126 w 9288370"/>
              <a:gd name="connsiteY33" fmla="*/ 1204617 h 1857909"/>
              <a:gd name="connsiteX34" fmla="*/ 5309678 w 9288370"/>
              <a:gd name="connsiteY34" fmla="*/ 1128278 h 1857909"/>
              <a:gd name="connsiteX35" fmla="*/ 5474724 w 9288370"/>
              <a:gd name="connsiteY35" fmla="*/ 1091167 h 1857909"/>
              <a:gd name="connsiteX36" fmla="*/ 5612132 w 9288370"/>
              <a:gd name="connsiteY36" fmla="*/ 1051509 h 1857909"/>
              <a:gd name="connsiteX37" fmla="*/ 5776618 w 9288370"/>
              <a:gd name="connsiteY37" fmla="*/ 1053037 h 1857909"/>
              <a:gd name="connsiteX38" fmla="*/ 5785786 w 9288370"/>
              <a:gd name="connsiteY38" fmla="*/ 1051213 h 1857909"/>
              <a:gd name="connsiteX39" fmla="*/ 5829381 w 9288370"/>
              <a:gd name="connsiteY39" fmla="*/ 1046878 h 1857909"/>
              <a:gd name="connsiteX40" fmla="*/ 5943596 w 9288370"/>
              <a:gd name="connsiteY40" fmla="*/ 1043237 h 1857909"/>
              <a:gd name="connsiteX41" fmla="*/ 5985730 w 9288370"/>
              <a:gd name="connsiteY41" fmla="*/ 1035396 h 1857909"/>
              <a:gd name="connsiteX42" fmla="*/ 6103109 w 9288370"/>
              <a:gd name="connsiteY42" fmla="*/ 1019019 h 1857909"/>
              <a:gd name="connsiteX43" fmla="*/ 6222406 w 9288370"/>
              <a:gd name="connsiteY43" fmla="*/ 985341 h 1857909"/>
              <a:gd name="connsiteX44" fmla="*/ 6598672 w 9288370"/>
              <a:gd name="connsiteY44" fmla="*/ 902062 h 1857909"/>
              <a:gd name="connsiteX45" fmla="*/ 6766149 w 9288370"/>
              <a:gd name="connsiteY45" fmla="*/ 846132 h 1857909"/>
              <a:gd name="connsiteX46" fmla="*/ 6886312 w 9288370"/>
              <a:gd name="connsiteY46" fmla="*/ 781877 h 1857909"/>
              <a:gd name="connsiteX47" fmla="*/ 7006457 w 9288370"/>
              <a:gd name="connsiteY47" fmla="*/ 699758 h 1857909"/>
              <a:gd name="connsiteX48" fmla="*/ 7231643 w 9288370"/>
              <a:gd name="connsiteY48" fmla="*/ 640778 h 1857909"/>
              <a:gd name="connsiteX49" fmla="*/ 7363123 w 9288370"/>
              <a:gd name="connsiteY49" fmla="*/ 593682 h 1857909"/>
              <a:gd name="connsiteX50" fmla="*/ 7588368 w 9288370"/>
              <a:gd name="connsiteY50" fmla="*/ 531129 h 1857909"/>
              <a:gd name="connsiteX51" fmla="*/ 7782741 w 9288370"/>
              <a:gd name="connsiteY51" fmla="*/ 455936 h 1857909"/>
              <a:gd name="connsiteX52" fmla="*/ 7952094 w 9288370"/>
              <a:gd name="connsiteY52" fmla="*/ 409302 h 1857909"/>
              <a:gd name="connsiteX53" fmla="*/ 8231938 w 9288370"/>
              <a:gd name="connsiteY53" fmla="*/ 259259 h 1857909"/>
              <a:gd name="connsiteX54" fmla="*/ 8428864 w 9288370"/>
              <a:gd name="connsiteY54" fmla="*/ 208471 h 1857909"/>
              <a:gd name="connsiteX55" fmla="*/ 8616510 w 9288370"/>
              <a:gd name="connsiteY55" fmla="*/ 161973 h 1857909"/>
              <a:gd name="connsiteX56" fmla="*/ 8826766 w 9288370"/>
              <a:gd name="connsiteY56" fmla="*/ 152111 h 1857909"/>
              <a:gd name="connsiteX57" fmla="*/ 8917647 w 9288370"/>
              <a:gd name="connsiteY57" fmla="*/ 112232 h 1857909"/>
              <a:gd name="connsiteX58" fmla="*/ 9182272 w 9288370"/>
              <a:gd name="connsiteY58" fmla="*/ 37171 h 1857909"/>
              <a:gd name="connsiteX59" fmla="*/ 9232990 w 9288370"/>
              <a:gd name="connsiteY59" fmla="*/ 24074 h 1857909"/>
              <a:gd name="connsiteX60" fmla="*/ 9288370 w 9288370"/>
              <a:gd name="connsiteY60" fmla="*/ 0 h 1857909"/>
              <a:gd name="connsiteX61" fmla="*/ 0 w 9288370"/>
              <a:gd name="connsiteY61" fmla="*/ 0 h 1857909"/>
              <a:gd name="connsiteX62" fmla="*/ 8158 w 9288370"/>
              <a:gd name="connsiteY62" fmla="*/ 1671666 h 1857909"/>
              <a:gd name="connsiteX0" fmla="*/ 8158 w 9288370"/>
              <a:gd name="connsiteY0" fmla="*/ 1671666 h 1721151"/>
              <a:gd name="connsiteX1" fmla="*/ 66313 w 9288370"/>
              <a:gd name="connsiteY1" fmla="*/ 1721151 h 1721151"/>
              <a:gd name="connsiteX2" fmla="*/ 370426 w 9288370"/>
              <a:gd name="connsiteY2" fmla="*/ 1702965 h 1721151"/>
              <a:gd name="connsiteX3" fmla="*/ 766051 w 9288370"/>
              <a:gd name="connsiteY3" fmla="*/ 1569826 h 1721151"/>
              <a:gd name="connsiteX4" fmla="*/ 971617 w 9288370"/>
              <a:gd name="connsiteY4" fmla="*/ 1522494 h 1721151"/>
              <a:gd name="connsiteX5" fmla="*/ 1186668 w 9288370"/>
              <a:gd name="connsiteY5" fmla="*/ 1521861 h 1721151"/>
              <a:gd name="connsiteX6" fmla="*/ 1339078 w 9288370"/>
              <a:gd name="connsiteY6" fmla="*/ 1494730 h 1721151"/>
              <a:gd name="connsiteX7" fmla="*/ 1492452 w 9288370"/>
              <a:gd name="connsiteY7" fmla="*/ 1519061 h 1721151"/>
              <a:gd name="connsiteX8" fmla="*/ 1604999 w 9288370"/>
              <a:gd name="connsiteY8" fmla="*/ 1513599 h 1721151"/>
              <a:gd name="connsiteX9" fmla="*/ 1717911 w 9288370"/>
              <a:gd name="connsiteY9" fmla="*/ 1497764 h 1721151"/>
              <a:gd name="connsiteX10" fmla="*/ 1794234 w 9288370"/>
              <a:gd name="connsiteY10" fmla="*/ 1464331 h 1721151"/>
              <a:gd name="connsiteX11" fmla="*/ 2101780 w 9288370"/>
              <a:gd name="connsiteY11" fmla="*/ 1409907 h 1721151"/>
              <a:gd name="connsiteX12" fmla="*/ 2244830 w 9288370"/>
              <a:gd name="connsiteY12" fmla="*/ 1388540 h 1721151"/>
              <a:gd name="connsiteX13" fmla="*/ 2428648 w 9288370"/>
              <a:gd name="connsiteY13" fmla="*/ 1372736 h 1721151"/>
              <a:gd name="connsiteX14" fmla="*/ 2645882 w 9288370"/>
              <a:gd name="connsiteY14" fmla="*/ 1341971 h 1721151"/>
              <a:gd name="connsiteX15" fmla="*/ 2707413 w 9288370"/>
              <a:gd name="connsiteY15" fmla="*/ 1347156 h 1721151"/>
              <a:gd name="connsiteX16" fmla="*/ 2843134 w 9288370"/>
              <a:gd name="connsiteY16" fmla="*/ 1323561 h 1721151"/>
              <a:gd name="connsiteX17" fmla="*/ 2923804 w 9288370"/>
              <a:gd name="connsiteY17" fmla="*/ 1314224 h 1721151"/>
              <a:gd name="connsiteX18" fmla="*/ 2953618 w 9288370"/>
              <a:gd name="connsiteY18" fmla="*/ 1318186 h 1721151"/>
              <a:gd name="connsiteX19" fmla="*/ 2995816 w 9288370"/>
              <a:gd name="connsiteY19" fmla="*/ 1318670 h 1721151"/>
              <a:gd name="connsiteX20" fmla="*/ 3352700 w 9288370"/>
              <a:gd name="connsiteY20" fmla="*/ 1264183 h 1721151"/>
              <a:gd name="connsiteX21" fmla="*/ 3444611 w 9288370"/>
              <a:gd name="connsiteY21" fmla="*/ 1236739 h 1721151"/>
              <a:gd name="connsiteX22" fmla="*/ 3650072 w 9288370"/>
              <a:gd name="connsiteY22" fmla="*/ 1217421 h 1721151"/>
              <a:gd name="connsiteX23" fmla="*/ 3707853 w 9288370"/>
              <a:gd name="connsiteY23" fmla="*/ 1241722 h 1721151"/>
              <a:gd name="connsiteX24" fmla="*/ 3925616 w 9288370"/>
              <a:gd name="connsiteY24" fmla="*/ 1253751 h 1721151"/>
              <a:gd name="connsiteX25" fmla="*/ 3954387 w 9288370"/>
              <a:gd name="connsiteY25" fmla="*/ 1263789 h 1721151"/>
              <a:gd name="connsiteX26" fmla="*/ 3995849 w 9288370"/>
              <a:gd name="connsiteY26" fmla="*/ 1272939 h 1721151"/>
              <a:gd name="connsiteX27" fmla="*/ 4067546 w 9288370"/>
              <a:gd name="connsiteY27" fmla="*/ 1294697 h 1721151"/>
              <a:gd name="connsiteX28" fmla="*/ 4190310 w 9288370"/>
              <a:gd name="connsiteY28" fmla="*/ 1307786 h 1721151"/>
              <a:gd name="connsiteX29" fmla="*/ 4230008 w 9288370"/>
              <a:gd name="connsiteY29" fmla="*/ 1303546 h 1721151"/>
              <a:gd name="connsiteX30" fmla="*/ 4575478 w 9288370"/>
              <a:gd name="connsiteY30" fmla="*/ 1261726 h 1721151"/>
              <a:gd name="connsiteX31" fmla="*/ 4650026 w 9288370"/>
              <a:gd name="connsiteY31" fmla="*/ 1265798 h 1721151"/>
              <a:gd name="connsiteX32" fmla="*/ 4792008 w 9288370"/>
              <a:gd name="connsiteY32" fmla="*/ 1243899 h 1721151"/>
              <a:gd name="connsiteX33" fmla="*/ 4954126 w 9288370"/>
              <a:gd name="connsiteY33" fmla="*/ 1204617 h 1721151"/>
              <a:gd name="connsiteX34" fmla="*/ 5309678 w 9288370"/>
              <a:gd name="connsiteY34" fmla="*/ 1128278 h 1721151"/>
              <a:gd name="connsiteX35" fmla="*/ 5474724 w 9288370"/>
              <a:gd name="connsiteY35" fmla="*/ 1091167 h 1721151"/>
              <a:gd name="connsiteX36" fmla="*/ 5612132 w 9288370"/>
              <a:gd name="connsiteY36" fmla="*/ 1051509 h 1721151"/>
              <a:gd name="connsiteX37" fmla="*/ 5776618 w 9288370"/>
              <a:gd name="connsiteY37" fmla="*/ 1053037 h 1721151"/>
              <a:gd name="connsiteX38" fmla="*/ 5785786 w 9288370"/>
              <a:gd name="connsiteY38" fmla="*/ 1051213 h 1721151"/>
              <a:gd name="connsiteX39" fmla="*/ 5829381 w 9288370"/>
              <a:gd name="connsiteY39" fmla="*/ 1046878 h 1721151"/>
              <a:gd name="connsiteX40" fmla="*/ 5943596 w 9288370"/>
              <a:gd name="connsiteY40" fmla="*/ 1043237 h 1721151"/>
              <a:gd name="connsiteX41" fmla="*/ 5985730 w 9288370"/>
              <a:gd name="connsiteY41" fmla="*/ 1035396 h 1721151"/>
              <a:gd name="connsiteX42" fmla="*/ 6103109 w 9288370"/>
              <a:gd name="connsiteY42" fmla="*/ 1019019 h 1721151"/>
              <a:gd name="connsiteX43" fmla="*/ 6222406 w 9288370"/>
              <a:gd name="connsiteY43" fmla="*/ 985341 h 1721151"/>
              <a:gd name="connsiteX44" fmla="*/ 6598672 w 9288370"/>
              <a:gd name="connsiteY44" fmla="*/ 902062 h 1721151"/>
              <a:gd name="connsiteX45" fmla="*/ 6766149 w 9288370"/>
              <a:gd name="connsiteY45" fmla="*/ 846132 h 1721151"/>
              <a:gd name="connsiteX46" fmla="*/ 6886312 w 9288370"/>
              <a:gd name="connsiteY46" fmla="*/ 781877 h 1721151"/>
              <a:gd name="connsiteX47" fmla="*/ 7006457 w 9288370"/>
              <a:gd name="connsiteY47" fmla="*/ 699758 h 1721151"/>
              <a:gd name="connsiteX48" fmla="*/ 7231643 w 9288370"/>
              <a:gd name="connsiteY48" fmla="*/ 640778 h 1721151"/>
              <a:gd name="connsiteX49" fmla="*/ 7363123 w 9288370"/>
              <a:gd name="connsiteY49" fmla="*/ 593682 h 1721151"/>
              <a:gd name="connsiteX50" fmla="*/ 7588368 w 9288370"/>
              <a:gd name="connsiteY50" fmla="*/ 531129 h 1721151"/>
              <a:gd name="connsiteX51" fmla="*/ 7782741 w 9288370"/>
              <a:gd name="connsiteY51" fmla="*/ 455936 h 1721151"/>
              <a:gd name="connsiteX52" fmla="*/ 7952094 w 9288370"/>
              <a:gd name="connsiteY52" fmla="*/ 409302 h 1721151"/>
              <a:gd name="connsiteX53" fmla="*/ 8231938 w 9288370"/>
              <a:gd name="connsiteY53" fmla="*/ 259259 h 1721151"/>
              <a:gd name="connsiteX54" fmla="*/ 8428864 w 9288370"/>
              <a:gd name="connsiteY54" fmla="*/ 208471 h 1721151"/>
              <a:gd name="connsiteX55" fmla="*/ 8616510 w 9288370"/>
              <a:gd name="connsiteY55" fmla="*/ 161973 h 1721151"/>
              <a:gd name="connsiteX56" fmla="*/ 8826766 w 9288370"/>
              <a:gd name="connsiteY56" fmla="*/ 152111 h 1721151"/>
              <a:gd name="connsiteX57" fmla="*/ 8917647 w 9288370"/>
              <a:gd name="connsiteY57" fmla="*/ 112232 h 1721151"/>
              <a:gd name="connsiteX58" fmla="*/ 9182272 w 9288370"/>
              <a:gd name="connsiteY58" fmla="*/ 37171 h 1721151"/>
              <a:gd name="connsiteX59" fmla="*/ 9232990 w 9288370"/>
              <a:gd name="connsiteY59" fmla="*/ 24074 h 1721151"/>
              <a:gd name="connsiteX60" fmla="*/ 9288370 w 9288370"/>
              <a:gd name="connsiteY60" fmla="*/ 0 h 1721151"/>
              <a:gd name="connsiteX61" fmla="*/ 0 w 9288370"/>
              <a:gd name="connsiteY61" fmla="*/ 0 h 1721151"/>
              <a:gd name="connsiteX62" fmla="*/ 8158 w 9288370"/>
              <a:gd name="connsiteY62" fmla="*/ 1671666 h 1721151"/>
              <a:gd name="connsiteX0" fmla="*/ 8158 w 9288370"/>
              <a:gd name="connsiteY0" fmla="*/ 1671666 h 1721151"/>
              <a:gd name="connsiteX1" fmla="*/ 66313 w 9288370"/>
              <a:gd name="connsiteY1" fmla="*/ 1721151 h 1721151"/>
              <a:gd name="connsiteX2" fmla="*/ 313320 w 9288370"/>
              <a:gd name="connsiteY2" fmla="*/ 1690533 h 1721151"/>
              <a:gd name="connsiteX3" fmla="*/ 766051 w 9288370"/>
              <a:gd name="connsiteY3" fmla="*/ 1569826 h 1721151"/>
              <a:gd name="connsiteX4" fmla="*/ 971617 w 9288370"/>
              <a:gd name="connsiteY4" fmla="*/ 1522494 h 1721151"/>
              <a:gd name="connsiteX5" fmla="*/ 1186668 w 9288370"/>
              <a:gd name="connsiteY5" fmla="*/ 1521861 h 1721151"/>
              <a:gd name="connsiteX6" fmla="*/ 1339078 w 9288370"/>
              <a:gd name="connsiteY6" fmla="*/ 1494730 h 1721151"/>
              <a:gd name="connsiteX7" fmla="*/ 1492452 w 9288370"/>
              <a:gd name="connsiteY7" fmla="*/ 1519061 h 1721151"/>
              <a:gd name="connsiteX8" fmla="*/ 1604999 w 9288370"/>
              <a:gd name="connsiteY8" fmla="*/ 1513599 h 1721151"/>
              <a:gd name="connsiteX9" fmla="*/ 1717911 w 9288370"/>
              <a:gd name="connsiteY9" fmla="*/ 1497764 h 1721151"/>
              <a:gd name="connsiteX10" fmla="*/ 1794234 w 9288370"/>
              <a:gd name="connsiteY10" fmla="*/ 1464331 h 1721151"/>
              <a:gd name="connsiteX11" fmla="*/ 2101780 w 9288370"/>
              <a:gd name="connsiteY11" fmla="*/ 1409907 h 1721151"/>
              <a:gd name="connsiteX12" fmla="*/ 2244830 w 9288370"/>
              <a:gd name="connsiteY12" fmla="*/ 1388540 h 1721151"/>
              <a:gd name="connsiteX13" fmla="*/ 2428648 w 9288370"/>
              <a:gd name="connsiteY13" fmla="*/ 1372736 h 1721151"/>
              <a:gd name="connsiteX14" fmla="*/ 2645882 w 9288370"/>
              <a:gd name="connsiteY14" fmla="*/ 1341971 h 1721151"/>
              <a:gd name="connsiteX15" fmla="*/ 2707413 w 9288370"/>
              <a:gd name="connsiteY15" fmla="*/ 1347156 h 1721151"/>
              <a:gd name="connsiteX16" fmla="*/ 2843134 w 9288370"/>
              <a:gd name="connsiteY16" fmla="*/ 1323561 h 1721151"/>
              <a:gd name="connsiteX17" fmla="*/ 2923804 w 9288370"/>
              <a:gd name="connsiteY17" fmla="*/ 1314224 h 1721151"/>
              <a:gd name="connsiteX18" fmla="*/ 2953618 w 9288370"/>
              <a:gd name="connsiteY18" fmla="*/ 1318186 h 1721151"/>
              <a:gd name="connsiteX19" fmla="*/ 2995816 w 9288370"/>
              <a:gd name="connsiteY19" fmla="*/ 1318670 h 1721151"/>
              <a:gd name="connsiteX20" fmla="*/ 3352700 w 9288370"/>
              <a:gd name="connsiteY20" fmla="*/ 1264183 h 1721151"/>
              <a:gd name="connsiteX21" fmla="*/ 3444611 w 9288370"/>
              <a:gd name="connsiteY21" fmla="*/ 1236739 h 1721151"/>
              <a:gd name="connsiteX22" fmla="*/ 3650072 w 9288370"/>
              <a:gd name="connsiteY22" fmla="*/ 1217421 h 1721151"/>
              <a:gd name="connsiteX23" fmla="*/ 3707853 w 9288370"/>
              <a:gd name="connsiteY23" fmla="*/ 1241722 h 1721151"/>
              <a:gd name="connsiteX24" fmla="*/ 3925616 w 9288370"/>
              <a:gd name="connsiteY24" fmla="*/ 1253751 h 1721151"/>
              <a:gd name="connsiteX25" fmla="*/ 3954387 w 9288370"/>
              <a:gd name="connsiteY25" fmla="*/ 1263789 h 1721151"/>
              <a:gd name="connsiteX26" fmla="*/ 3995849 w 9288370"/>
              <a:gd name="connsiteY26" fmla="*/ 1272939 h 1721151"/>
              <a:gd name="connsiteX27" fmla="*/ 4067546 w 9288370"/>
              <a:gd name="connsiteY27" fmla="*/ 1294697 h 1721151"/>
              <a:gd name="connsiteX28" fmla="*/ 4190310 w 9288370"/>
              <a:gd name="connsiteY28" fmla="*/ 1307786 h 1721151"/>
              <a:gd name="connsiteX29" fmla="*/ 4230008 w 9288370"/>
              <a:gd name="connsiteY29" fmla="*/ 1303546 h 1721151"/>
              <a:gd name="connsiteX30" fmla="*/ 4575478 w 9288370"/>
              <a:gd name="connsiteY30" fmla="*/ 1261726 h 1721151"/>
              <a:gd name="connsiteX31" fmla="*/ 4650026 w 9288370"/>
              <a:gd name="connsiteY31" fmla="*/ 1265798 h 1721151"/>
              <a:gd name="connsiteX32" fmla="*/ 4792008 w 9288370"/>
              <a:gd name="connsiteY32" fmla="*/ 1243899 h 1721151"/>
              <a:gd name="connsiteX33" fmla="*/ 4954126 w 9288370"/>
              <a:gd name="connsiteY33" fmla="*/ 1204617 h 1721151"/>
              <a:gd name="connsiteX34" fmla="*/ 5309678 w 9288370"/>
              <a:gd name="connsiteY34" fmla="*/ 1128278 h 1721151"/>
              <a:gd name="connsiteX35" fmla="*/ 5474724 w 9288370"/>
              <a:gd name="connsiteY35" fmla="*/ 1091167 h 1721151"/>
              <a:gd name="connsiteX36" fmla="*/ 5612132 w 9288370"/>
              <a:gd name="connsiteY36" fmla="*/ 1051509 h 1721151"/>
              <a:gd name="connsiteX37" fmla="*/ 5776618 w 9288370"/>
              <a:gd name="connsiteY37" fmla="*/ 1053037 h 1721151"/>
              <a:gd name="connsiteX38" fmla="*/ 5785786 w 9288370"/>
              <a:gd name="connsiteY38" fmla="*/ 1051213 h 1721151"/>
              <a:gd name="connsiteX39" fmla="*/ 5829381 w 9288370"/>
              <a:gd name="connsiteY39" fmla="*/ 1046878 h 1721151"/>
              <a:gd name="connsiteX40" fmla="*/ 5943596 w 9288370"/>
              <a:gd name="connsiteY40" fmla="*/ 1043237 h 1721151"/>
              <a:gd name="connsiteX41" fmla="*/ 5985730 w 9288370"/>
              <a:gd name="connsiteY41" fmla="*/ 1035396 h 1721151"/>
              <a:gd name="connsiteX42" fmla="*/ 6103109 w 9288370"/>
              <a:gd name="connsiteY42" fmla="*/ 1019019 h 1721151"/>
              <a:gd name="connsiteX43" fmla="*/ 6222406 w 9288370"/>
              <a:gd name="connsiteY43" fmla="*/ 985341 h 1721151"/>
              <a:gd name="connsiteX44" fmla="*/ 6598672 w 9288370"/>
              <a:gd name="connsiteY44" fmla="*/ 902062 h 1721151"/>
              <a:gd name="connsiteX45" fmla="*/ 6766149 w 9288370"/>
              <a:gd name="connsiteY45" fmla="*/ 846132 h 1721151"/>
              <a:gd name="connsiteX46" fmla="*/ 6886312 w 9288370"/>
              <a:gd name="connsiteY46" fmla="*/ 781877 h 1721151"/>
              <a:gd name="connsiteX47" fmla="*/ 7006457 w 9288370"/>
              <a:gd name="connsiteY47" fmla="*/ 699758 h 1721151"/>
              <a:gd name="connsiteX48" fmla="*/ 7231643 w 9288370"/>
              <a:gd name="connsiteY48" fmla="*/ 640778 h 1721151"/>
              <a:gd name="connsiteX49" fmla="*/ 7363123 w 9288370"/>
              <a:gd name="connsiteY49" fmla="*/ 593682 h 1721151"/>
              <a:gd name="connsiteX50" fmla="*/ 7588368 w 9288370"/>
              <a:gd name="connsiteY50" fmla="*/ 531129 h 1721151"/>
              <a:gd name="connsiteX51" fmla="*/ 7782741 w 9288370"/>
              <a:gd name="connsiteY51" fmla="*/ 455936 h 1721151"/>
              <a:gd name="connsiteX52" fmla="*/ 7952094 w 9288370"/>
              <a:gd name="connsiteY52" fmla="*/ 409302 h 1721151"/>
              <a:gd name="connsiteX53" fmla="*/ 8231938 w 9288370"/>
              <a:gd name="connsiteY53" fmla="*/ 259259 h 1721151"/>
              <a:gd name="connsiteX54" fmla="*/ 8428864 w 9288370"/>
              <a:gd name="connsiteY54" fmla="*/ 208471 h 1721151"/>
              <a:gd name="connsiteX55" fmla="*/ 8616510 w 9288370"/>
              <a:gd name="connsiteY55" fmla="*/ 161973 h 1721151"/>
              <a:gd name="connsiteX56" fmla="*/ 8826766 w 9288370"/>
              <a:gd name="connsiteY56" fmla="*/ 152111 h 1721151"/>
              <a:gd name="connsiteX57" fmla="*/ 8917647 w 9288370"/>
              <a:gd name="connsiteY57" fmla="*/ 112232 h 1721151"/>
              <a:gd name="connsiteX58" fmla="*/ 9182272 w 9288370"/>
              <a:gd name="connsiteY58" fmla="*/ 37171 h 1721151"/>
              <a:gd name="connsiteX59" fmla="*/ 9232990 w 9288370"/>
              <a:gd name="connsiteY59" fmla="*/ 24074 h 1721151"/>
              <a:gd name="connsiteX60" fmla="*/ 9288370 w 9288370"/>
              <a:gd name="connsiteY60" fmla="*/ 0 h 1721151"/>
              <a:gd name="connsiteX61" fmla="*/ 0 w 9288370"/>
              <a:gd name="connsiteY61" fmla="*/ 0 h 1721151"/>
              <a:gd name="connsiteX62" fmla="*/ 8158 w 9288370"/>
              <a:gd name="connsiteY62" fmla="*/ 1671666 h 1721151"/>
              <a:gd name="connsiteX0" fmla="*/ 8158 w 9288370"/>
              <a:gd name="connsiteY0" fmla="*/ 1671666 h 1721151"/>
              <a:gd name="connsiteX1" fmla="*/ 66313 w 9288370"/>
              <a:gd name="connsiteY1" fmla="*/ 1721151 h 1721151"/>
              <a:gd name="connsiteX2" fmla="*/ 313320 w 9288370"/>
              <a:gd name="connsiteY2" fmla="*/ 1690533 h 1721151"/>
              <a:gd name="connsiteX3" fmla="*/ 766051 w 9288370"/>
              <a:gd name="connsiteY3" fmla="*/ 1569826 h 1721151"/>
              <a:gd name="connsiteX4" fmla="*/ 971617 w 9288370"/>
              <a:gd name="connsiteY4" fmla="*/ 1522494 h 1721151"/>
              <a:gd name="connsiteX5" fmla="*/ 1186668 w 9288370"/>
              <a:gd name="connsiteY5" fmla="*/ 1521861 h 1721151"/>
              <a:gd name="connsiteX6" fmla="*/ 1339078 w 9288370"/>
              <a:gd name="connsiteY6" fmla="*/ 1494730 h 1721151"/>
              <a:gd name="connsiteX7" fmla="*/ 1492452 w 9288370"/>
              <a:gd name="connsiteY7" fmla="*/ 1519061 h 1721151"/>
              <a:gd name="connsiteX8" fmla="*/ 1604999 w 9288370"/>
              <a:gd name="connsiteY8" fmla="*/ 1513599 h 1721151"/>
              <a:gd name="connsiteX9" fmla="*/ 1717911 w 9288370"/>
              <a:gd name="connsiteY9" fmla="*/ 1497764 h 1721151"/>
              <a:gd name="connsiteX10" fmla="*/ 1794234 w 9288370"/>
              <a:gd name="connsiteY10" fmla="*/ 1464331 h 1721151"/>
              <a:gd name="connsiteX11" fmla="*/ 2101780 w 9288370"/>
              <a:gd name="connsiteY11" fmla="*/ 1409907 h 1721151"/>
              <a:gd name="connsiteX12" fmla="*/ 2244830 w 9288370"/>
              <a:gd name="connsiteY12" fmla="*/ 1388540 h 1721151"/>
              <a:gd name="connsiteX13" fmla="*/ 2428648 w 9288370"/>
              <a:gd name="connsiteY13" fmla="*/ 1372736 h 1721151"/>
              <a:gd name="connsiteX14" fmla="*/ 2645882 w 9288370"/>
              <a:gd name="connsiteY14" fmla="*/ 1341971 h 1721151"/>
              <a:gd name="connsiteX15" fmla="*/ 2707413 w 9288370"/>
              <a:gd name="connsiteY15" fmla="*/ 1347156 h 1721151"/>
              <a:gd name="connsiteX16" fmla="*/ 2843134 w 9288370"/>
              <a:gd name="connsiteY16" fmla="*/ 1323561 h 1721151"/>
              <a:gd name="connsiteX17" fmla="*/ 2923804 w 9288370"/>
              <a:gd name="connsiteY17" fmla="*/ 1314224 h 1721151"/>
              <a:gd name="connsiteX18" fmla="*/ 2953618 w 9288370"/>
              <a:gd name="connsiteY18" fmla="*/ 1318186 h 1721151"/>
              <a:gd name="connsiteX19" fmla="*/ 2995816 w 9288370"/>
              <a:gd name="connsiteY19" fmla="*/ 1318670 h 1721151"/>
              <a:gd name="connsiteX20" fmla="*/ 3352700 w 9288370"/>
              <a:gd name="connsiteY20" fmla="*/ 1264183 h 1721151"/>
              <a:gd name="connsiteX21" fmla="*/ 3444611 w 9288370"/>
              <a:gd name="connsiteY21" fmla="*/ 1236739 h 1721151"/>
              <a:gd name="connsiteX22" fmla="*/ 3650072 w 9288370"/>
              <a:gd name="connsiteY22" fmla="*/ 1217421 h 1721151"/>
              <a:gd name="connsiteX23" fmla="*/ 3707853 w 9288370"/>
              <a:gd name="connsiteY23" fmla="*/ 1241722 h 1721151"/>
              <a:gd name="connsiteX24" fmla="*/ 3925616 w 9288370"/>
              <a:gd name="connsiteY24" fmla="*/ 1253751 h 1721151"/>
              <a:gd name="connsiteX25" fmla="*/ 3954387 w 9288370"/>
              <a:gd name="connsiteY25" fmla="*/ 1263789 h 1721151"/>
              <a:gd name="connsiteX26" fmla="*/ 3995849 w 9288370"/>
              <a:gd name="connsiteY26" fmla="*/ 1272939 h 1721151"/>
              <a:gd name="connsiteX27" fmla="*/ 4067546 w 9288370"/>
              <a:gd name="connsiteY27" fmla="*/ 1294697 h 1721151"/>
              <a:gd name="connsiteX28" fmla="*/ 4190310 w 9288370"/>
              <a:gd name="connsiteY28" fmla="*/ 1307786 h 1721151"/>
              <a:gd name="connsiteX29" fmla="*/ 4230008 w 9288370"/>
              <a:gd name="connsiteY29" fmla="*/ 1303546 h 1721151"/>
              <a:gd name="connsiteX30" fmla="*/ 4575478 w 9288370"/>
              <a:gd name="connsiteY30" fmla="*/ 1261726 h 1721151"/>
              <a:gd name="connsiteX31" fmla="*/ 4650026 w 9288370"/>
              <a:gd name="connsiteY31" fmla="*/ 1265798 h 1721151"/>
              <a:gd name="connsiteX32" fmla="*/ 4792008 w 9288370"/>
              <a:gd name="connsiteY32" fmla="*/ 1243899 h 1721151"/>
              <a:gd name="connsiteX33" fmla="*/ 4954126 w 9288370"/>
              <a:gd name="connsiteY33" fmla="*/ 1204617 h 1721151"/>
              <a:gd name="connsiteX34" fmla="*/ 5309678 w 9288370"/>
              <a:gd name="connsiteY34" fmla="*/ 1128278 h 1721151"/>
              <a:gd name="connsiteX35" fmla="*/ 5474724 w 9288370"/>
              <a:gd name="connsiteY35" fmla="*/ 1091167 h 1721151"/>
              <a:gd name="connsiteX36" fmla="*/ 5612132 w 9288370"/>
              <a:gd name="connsiteY36" fmla="*/ 1051509 h 1721151"/>
              <a:gd name="connsiteX37" fmla="*/ 5776618 w 9288370"/>
              <a:gd name="connsiteY37" fmla="*/ 1053037 h 1721151"/>
              <a:gd name="connsiteX38" fmla="*/ 5785786 w 9288370"/>
              <a:gd name="connsiteY38" fmla="*/ 1051213 h 1721151"/>
              <a:gd name="connsiteX39" fmla="*/ 5829381 w 9288370"/>
              <a:gd name="connsiteY39" fmla="*/ 1046878 h 1721151"/>
              <a:gd name="connsiteX40" fmla="*/ 5943596 w 9288370"/>
              <a:gd name="connsiteY40" fmla="*/ 1043237 h 1721151"/>
              <a:gd name="connsiteX41" fmla="*/ 5985730 w 9288370"/>
              <a:gd name="connsiteY41" fmla="*/ 1035396 h 1721151"/>
              <a:gd name="connsiteX42" fmla="*/ 6103109 w 9288370"/>
              <a:gd name="connsiteY42" fmla="*/ 1019019 h 1721151"/>
              <a:gd name="connsiteX43" fmla="*/ 6222406 w 9288370"/>
              <a:gd name="connsiteY43" fmla="*/ 985341 h 1721151"/>
              <a:gd name="connsiteX44" fmla="*/ 6598672 w 9288370"/>
              <a:gd name="connsiteY44" fmla="*/ 902062 h 1721151"/>
              <a:gd name="connsiteX45" fmla="*/ 6766149 w 9288370"/>
              <a:gd name="connsiteY45" fmla="*/ 846132 h 1721151"/>
              <a:gd name="connsiteX46" fmla="*/ 6886312 w 9288370"/>
              <a:gd name="connsiteY46" fmla="*/ 781877 h 1721151"/>
              <a:gd name="connsiteX47" fmla="*/ 7006457 w 9288370"/>
              <a:gd name="connsiteY47" fmla="*/ 699758 h 1721151"/>
              <a:gd name="connsiteX48" fmla="*/ 7231643 w 9288370"/>
              <a:gd name="connsiteY48" fmla="*/ 640778 h 1721151"/>
              <a:gd name="connsiteX49" fmla="*/ 7363123 w 9288370"/>
              <a:gd name="connsiteY49" fmla="*/ 593682 h 1721151"/>
              <a:gd name="connsiteX50" fmla="*/ 7588368 w 9288370"/>
              <a:gd name="connsiteY50" fmla="*/ 531129 h 1721151"/>
              <a:gd name="connsiteX51" fmla="*/ 7782741 w 9288370"/>
              <a:gd name="connsiteY51" fmla="*/ 455936 h 1721151"/>
              <a:gd name="connsiteX52" fmla="*/ 7952094 w 9288370"/>
              <a:gd name="connsiteY52" fmla="*/ 409302 h 1721151"/>
              <a:gd name="connsiteX53" fmla="*/ 8231938 w 9288370"/>
              <a:gd name="connsiteY53" fmla="*/ 259259 h 1721151"/>
              <a:gd name="connsiteX54" fmla="*/ 8428864 w 9288370"/>
              <a:gd name="connsiteY54" fmla="*/ 208471 h 1721151"/>
              <a:gd name="connsiteX55" fmla="*/ 8616510 w 9288370"/>
              <a:gd name="connsiteY55" fmla="*/ 161973 h 1721151"/>
              <a:gd name="connsiteX56" fmla="*/ 8826766 w 9288370"/>
              <a:gd name="connsiteY56" fmla="*/ 152111 h 1721151"/>
              <a:gd name="connsiteX57" fmla="*/ 8917647 w 9288370"/>
              <a:gd name="connsiteY57" fmla="*/ 112232 h 1721151"/>
              <a:gd name="connsiteX58" fmla="*/ 9182272 w 9288370"/>
              <a:gd name="connsiteY58" fmla="*/ 37171 h 1721151"/>
              <a:gd name="connsiteX59" fmla="*/ 9232990 w 9288370"/>
              <a:gd name="connsiteY59" fmla="*/ 24074 h 1721151"/>
              <a:gd name="connsiteX60" fmla="*/ 9288370 w 9288370"/>
              <a:gd name="connsiteY60" fmla="*/ 0 h 1721151"/>
              <a:gd name="connsiteX61" fmla="*/ 0 w 9288370"/>
              <a:gd name="connsiteY61" fmla="*/ 0 h 1721151"/>
              <a:gd name="connsiteX62" fmla="*/ 8158 w 9288370"/>
              <a:gd name="connsiteY62" fmla="*/ 1671666 h 1721151"/>
              <a:gd name="connsiteX0" fmla="*/ 8158 w 9288370"/>
              <a:gd name="connsiteY0" fmla="*/ 1671666 h 1721151"/>
              <a:gd name="connsiteX1" fmla="*/ 66313 w 9288370"/>
              <a:gd name="connsiteY1" fmla="*/ 1721151 h 1721151"/>
              <a:gd name="connsiteX2" fmla="*/ 411216 w 9288370"/>
              <a:gd name="connsiteY2" fmla="*/ 1628370 h 1721151"/>
              <a:gd name="connsiteX3" fmla="*/ 766051 w 9288370"/>
              <a:gd name="connsiteY3" fmla="*/ 1569826 h 1721151"/>
              <a:gd name="connsiteX4" fmla="*/ 971617 w 9288370"/>
              <a:gd name="connsiteY4" fmla="*/ 1522494 h 1721151"/>
              <a:gd name="connsiteX5" fmla="*/ 1186668 w 9288370"/>
              <a:gd name="connsiteY5" fmla="*/ 1521861 h 1721151"/>
              <a:gd name="connsiteX6" fmla="*/ 1339078 w 9288370"/>
              <a:gd name="connsiteY6" fmla="*/ 1494730 h 1721151"/>
              <a:gd name="connsiteX7" fmla="*/ 1492452 w 9288370"/>
              <a:gd name="connsiteY7" fmla="*/ 1519061 h 1721151"/>
              <a:gd name="connsiteX8" fmla="*/ 1604999 w 9288370"/>
              <a:gd name="connsiteY8" fmla="*/ 1513599 h 1721151"/>
              <a:gd name="connsiteX9" fmla="*/ 1717911 w 9288370"/>
              <a:gd name="connsiteY9" fmla="*/ 1497764 h 1721151"/>
              <a:gd name="connsiteX10" fmla="*/ 1794234 w 9288370"/>
              <a:gd name="connsiteY10" fmla="*/ 1464331 h 1721151"/>
              <a:gd name="connsiteX11" fmla="*/ 2101780 w 9288370"/>
              <a:gd name="connsiteY11" fmla="*/ 1409907 h 1721151"/>
              <a:gd name="connsiteX12" fmla="*/ 2244830 w 9288370"/>
              <a:gd name="connsiteY12" fmla="*/ 1388540 h 1721151"/>
              <a:gd name="connsiteX13" fmla="*/ 2428648 w 9288370"/>
              <a:gd name="connsiteY13" fmla="*/ 1372736 h 1721151"/>
              <a:gd name="connsiteX14" fmla="*/ 2645882 w 9288370"/>
              <a:gd name="connsiteY14" fmla="*/ 1341971 h 1721151"/>
              <a:gd name="connsiteX15" fmla="*/ 2707413 w 9288370"/>
              <a:gd name="connsiteY15" fmla="*/ 1347156 h 1721151"/>
              <a:gd name="connsiteX16" fmla="*/ 2843134 w 9288370"/>
              <a:gd name="connsiteY16" fmla="*/ 1323561 h 1721151"/>
              <a:gd name="connsiteX17" fmla="*/ 2923804 w 9288370"/>
              <a:gd name="connsiteY17" fmla="*/ 1314224 h 1721151"/>
              <a:gd name="connsiteX18" fmla="*/ 2953618 w 9288370"/>
              <a:gd name="connsiteY18" fmla="*/ 1318186 h 1721151"/>
              <a:gd name="connsiteX19" fmla="*/ 2995816 w 9288370"/>
              <a:gd name="connsiteY19" fmla="*/ 1318670 h 1721151"/>
              <a:gd name="connsiteX20" fmla="*/ 3352700 w 9288370"/>
              <a:gd name="connsiteY20" fmla="*/ 1264183 h 1721151"/>
              <a:gd name="connsiteX21" fmla="*/ 3444611 w 9288370"/>
              <a:gd name="connsiteY21" fmla="*/ 1236739 h 1721151"/>
              <a:gd name="connsiteX22" fmla="*/ 3650072 w 9288370"/>
              <a:gd name="connsiteY22" fmla="*/ 1217421 h 1721151"/>
              <a:gd name="connsiteX23" fmla="*/ 3707853 w 9288370"/>
              <a:gd name="connsiteY23" fmla="*/ 1241722 h 1721151"/>
              <a:gd name="connsiteX24" fmla="*/ 3925616 w 9288370"/>
              <a:gd name="connsiteY24" fmla="*/ 1253751 h 1721151"/>
              <a:gd name="connsiteX25" fmla="*/ 3954387 w 9288370"/>
              <a:gd name="connsiteY25" fmla="*/ 1263789 h 1721151"/>
              <a:gd name="connsiteX26" fmla="*/ 3995849 w 9288370"/>
              <a:gd name="connsiteY26" fmla="*/ 1272939 h 1721151"/>
              <a:gd name="connsiteX27" fmla="*/ 4067546 w 9288370"/>
              <a:gd name="connsiteY27" fmla="*/ 1294697 h 1721151"/>
              <a:gd name="connsiteX28" fmla="*/ 4190310 w 9288370"/>
              <a:gd name="connsiteY28" fmla="*/ 1307786 h 1721151"/>
              <a:gd name="connsiteX29" fmla="*/ 4230008 w 9288370"/>
              <a:gd name="connsiteY29" fmla="*/ 1303546 h 1721151"/>
              <a:gd name="connsiteX30" fmla="*/ 4575478 w 9288370"/>
              <a:gd name="connsiteY30" fmla="*/ 1261726 h 1721151"/>
              <a:gd name="connsiteX31" fmla="*/ 4650026 w 9288370"/>
              <a:gd name="connsiteY31" fmla="*/ 1265798 h 1721151"/>
              <a:gd name="connsiteX32" fmla="*/ 4792008 w 9288370"/>
              <a:gd name="connsiteY32" fmla="*/ 1243899 h 1721151"/>
              <a:gd name="connsiteX33" fmla="*/ 4954126 w 9288370"/>
              <a:gd name="connsiteY33" fmla="*/ 1204617 h 1721151"/>
              <a:gd name="connsiteX34" fmla="*/ 5309678 w 9288370"/>
              <a:gd name="connsiteY34" fmla="*/ 1128278 h 1721151"/>
              <a:gd name="connsiteX35" fmla="*/ 5474724 w 9288370"/>
              <a:gd name="connsiteY35" fmla="*/ 1091167 h 1721151"/>
              <a:gd name="connsiteX36" fmla="*/ 5612132 w 9288370"/>
              <a:gd name="connsiteY36" fmla="*/ 1051509 h 1721151"/>
              <a:gd name="connsiteX37" fmla="*/ 5776618 w 9288370"/>
              <a:gd name="connsiteY37" fmla="*/ 1053037 h 1721151"/>
              <a:gd name="connsiteX38" fmla="*/ 5785786 w 9288370"/>
              <a:gd name="connsiteY38" fmla="*/ 1051213 h 1721151"/>
              <a:gd name="connsiteX39" fmla="*/ 5829381 w 9288370"/>
              <a:gd name="connsiteY39" fmla="*/ 1046878 h 1721151"/>
              <a:gd name="connsiteX40" fmla="*/ 5943596 w 9288370"/>
              <a:gd name="connsiteY40" fmla="*/ 1043237 h 1721151"/>
              <a:gd name="connsiteX41" fmla="*/ 5985730 w 9288370"/>
              <a:gd name="connsiteY41" fmla="*/ 1035396 h 1721151"/>
              <a:gd name="connsiteX42" fmla="*/ 6103109 w 9288370"/>
              <a:gd name="connsiteY42" fmla="*/ 1019019 h 1721151"/>
              <a:gd name="connsiteX43" fmla="*/ 6222406 w 9288370"/>
              <a:gd name="connsiteY43" fmla="*/ 985341 h 1721151"/>
              <a:gd name="connsiteX44" fmla="*/ 6598672 w 9288370"/>
              <a:gd name="connsiteY44" fmla="*/ 902062 h 1721151"/>
              <a:gd name="connsiteX45" fmla="*/ 6766149 w 9288370"/>
              <a:gd name="connsiteY45" fmla="*/ 846132 h 1721151"/>
              <a:gd name="connsiteX46" fmla="*/ 6886312 w 9288370"/>
              <a:gd name="connsiteY46" fmla="*/ 781877 h 1721151"/>
              <a:gd name="connsiteX47" fmla="*/ 7006457 w 9288370"/>
              <a:gd name="connsiteY47" fmla="*/ 699758 h 1721151"/>
              <a:gd name="connsiteX48" fmla="*/ 7231643 w 9288370"/>
              <a:gd name="connsiteY48" fmla="*/ 640778 h 1721151"/>
              <a:gd name="connsiteX49" fmla="*/ 7363123 w 9288370"/>
              <a:gd name="connsiteY49" fmla="*/ 593682 h 1721151"/>
              <a:gd name="connsiteX50" fmla="*/ 7588368 w 9288370"/>
              <a:gd name="connsiteY50" fmla="*/ 531129 h 1721151"/>
              <a:gd name="connsiteX51" fmla="*/ 7782741 w 9288370"/>
              <a:gd name="connsiteY51" fmla="*/ 455936 h 1721151"/>
              <a:gd name="connsiteX52" fmla="*/ 7952094 w 9288370"/>
              <a:gd name="connsiteY52" fmla="*/ 409302 h 1721151"/>
              <a:gd name="connsiteX53" fmla="*/ 8231938 w 9288370"/>
              <a:gd name="connsiteY53" fmla="*/ 259259 h 1721151"/>
              <a:gd name="connsiteX54" fmla="*/ 8428864 w 9288370"/>
              <a:gd name="connsiteY54" fmla="*/ 208471 h 1721151"/>
              <a:gd name="connsiteX55" fmla="*/ 8616510 w 9288370"/>
              <a:gd name="connsiteY55" fmla="*/ 161973 h 1721151"/>
              <a:gd name="connsiteX56" fmla="*/ 8826766 w 9288370"/>
              <a:gd name="connsiteY56" fmla="*/ 152111 h 1721151"/>
              <a:gd name="connsiteX57" fmla="*/ 8917647 w 9288370"/>
              <a:gd name="connsiteY57" fmla="*/ 112232 h 1721151"/>
              <a:gd name="connsiteX58" fmla="*/ 9182272 w 9288370"/>
              <a:gd name="connsiteY58" fmla="*/ 37171 h 1721151"/>
              <a:gd name="connsiteX59" fmla="*/ 9232990 w 9288370"/>
              <a:gd name="connsiteY59" fmla="*/ 24074 h 1721151"/>
              <a:gd name="connsiteX60" fmla="*/ 9288370 w 9288370"/>
              <a:gd name="connsiteY60" fmla="*/ 0 h 1721151"/>
              <a:gd name="connsiteX61" fmla="*/ 0 w 9288370"/>
              <a:gd name="connsiteY61" fmla="*/ 0 h 1721151"/>
              <a:gd name="connsiteX62" fmla="*/ 8158 w 9288370"/>
              <a:gd name="connsiteY62" fmla="*/ 1671666 h 1721151"/>
              <a:gd name="connsiteX0" fmla="*/ 8158 w 9288370"/>
              <a:gd name="connsiteY0" fmla="*/ 1671666 h 1704575"/>
              <a:gd name="connsiteX1" fmla="*/ 66313 w 9288370"/>
              <a:gd name="connsiteY1" fmla="*/ 1704575 h 1704575"/>
              <a:gd name="connsiteX2" fmla="*/ 411216 w 9288370"/>
              <a:gd name="connsiteY2" fmla="*/ 1628370 h 1704575"/>
              <a:gd name="connsiteX3" fmla="*/ 766051 w 9288370"/>
              <a:gd name="connsiteY3" fmla="*/ 1569826 h 1704575"/>
              <a:gd name="connsiteX4" fmla="*/ 971617 w 9288370"/>
              <a:gd name="connsiteY4" fmla="*/ 1522494 h 1704575"/>
              <a:gd name="connsiteX5" fmla="*/ 1186668 w 9288370"/>
              <a:gd name="connsiteY5" fmla="*/ 1521861 h 1704575"/>
              <a:gd name="connsiteX6" fmla="*/ 1339078 w 9288370"/>
              <a:gd name="connsiteY6" fmla="*/ 1494730 h 1704575"/>
              <a:gd name="connsiteX7" fmla="*/ 1492452 w 9288370"/>
              <a:gd name="connsiteY7" fmla="*/ 1519061 h 1704575"/>
              <a:gd name="connsiteX8" fmla="*/ 1604999 w 9288370"/>
              <a:gd name="connsiteY8" fmla="*/ 1513599 h 1704575"/>
              <a:gd name="connsiteX9" fmla="*/ 1717911 w 9288370"/>
              <a:gd name="connsiteY9" fmla="*/ 1497764 h 1704575"/>
              <a:gd name="connsiteX10" fmla="*/ 1794234 w 9288370"/>
              <a:gd name="connsiteY10" fmla="*/ 1464331 h 1704575"/>
              <a:gd name="connsiteX11" fmla="*/ 2101780 w 9288370"/>
              <a:gd name="connsiteY11" fmla="*/ 1409907 h 1704575"/>
              <a:gd name="connsiteX12" fmla="*/ 2244830 w 9288370"/>
              <a:gd name="connsiteY12" fmla="*/ 1388540 h 1704575"/>
              <a:gd name="connsiteX13" fmla="*/ 2428648 w 9288370"/>
              <a:gd name="connsiteY13" fmla="*/ 1372736 h 1704575"/>
              <a:gd name="connsiteX14" fmla="*/ 2645882 w 9288370"/>
              <a:gd name="connsiteY14" fmla="*/ 1341971 h 1704575"/>
              <a:gd name="connsiteX15" fmla="*/ 2707413 w 9288370"/>
              <a:gd name="connsiteY15" fmla="*/ 1347156 h 1704575"/>
              <a:gd name="connsiteX16" fmla="*/ 2843134 w 9288370"/>
              <a:gd name="connsiteY16" fmla="*/ 1323561 h 1704575"/>
              <a:gd name="connsiteX17" fmla="*/ 2923804 w 9288370"/>
              <a:gd name="connsiteY17" fmla="*/ 1314224 h 1704575"/>
              <a:gd name="connsiteX18" fmla="*/ 2953618 w 9288370"/>
              <a:gd name="connsiteY18" fmla="*/ 1318186 h 1704575"/>
              <a:gd name="connsiteX19" fmla="*/ 2995816 w 9288370"/>
              <a:gd name="connsiteY19" fmla="*/ 1318670 h 1704575"/>
              <a:gd name="connsiteX20" fmla="*/ 3352700 w 9288370"/>
              <a:gd name="connsiteY20" fmla="*/ 1264183 h 1704575"/>
              <a:gd name="connsiteX21" fmla="*/ 3444611 w 9288370"/>
              <a:gd name="connsiteY21" fmla="*/ 1236739 h 1704575"/>
              <a:gd name="connsiteX22" fmla="*/ 3650072 w 9288370"/>
              <a:gd name="connsiteY22" fmla="*/ 1217421 h 1704575"/>
              <a:gd name="connsiteX23" fmla="*/ 3707853 w 9288370"/>
              <a:gd name="connsiteY23" fmla="*/ 1241722 h 1704575"/>
              <a:gd name="connsiteX24" fmla="*/ 3925616 w 9288370"/>
              <a:gd name="connsiteY24" fmla="*/ 1253751 h 1704575"/>
              <a:gd name="connsiteX25" fmla="*/ 3954387 w 9288370"/>
              <a:gd name="connsiteY25" fmla="*/ 1263789 h 1704575"/>
              <a:gd name="connsiteX26" fmla="*/ 3995849 w 9288370"/>
              <a:gd name="connsiteY26" fmla="*/ 1272939 h 1704575"/>
              <a:gd name="connsiteX27" fmla="*/ 4067546 w 9288370"/>
              <a:gd name="connsiteY27" fmla="*/ 1294697 h 1704575"/>
              <a:gd name="connsiteX28" fmla="*/ 4190310 w 9288370"/>
              <a:gd name="connsiteY28" fmla="*/ 1307786 h 1704575"/>
              <a:gd name="connsiteX29" fmla="*/ 4230008 w 9288370"/>
              <a:gd name="connsiteY29" fmla="*/ 1303546 h 1704575"/>
              <a:gd name="connsiteX30" fmla="*/ 4575478 w 9288370"/>
              <a:gd name="connsiteY30" fmla="*/ 1261726 h 1704575"/>
              <a:gd name="connsiteX31" fmla="*/ 4650026 w 9288370"/>
              <a:gd name="connsiteY31" fmla="*/ 1265798 h 1704575"/>
              <a:gd name="connsiteX32" fmla="*/ 4792008 w 9288370"/>
              <a:gd name="connsiteY32" fmla="*/ 1243899 h 1704575"/>
              <a:gd name="connsiteX33" fmla="*/ 4954126 w 9288370"/>
              <a:gd name="connsiteY33" fmla="*/ 1204617 h 1704575"/>
              <a:gd name="connsiteX34" fmla="*/ 5309678 w 9288370"/>
              <a:gd name="connsiteY34" fmla="*/ 1128278 h 1704575"/>
              <a:gd name="connsiteX35" fmla="*/ 5474724 w 9288370"/>
              <a:gd name="connsiteY35" fmla="*/ 1091167 h 1704575"/>
              <a:gd name="connsiteX36" fmla="*/ 5612132 w 9288370"/>
              <a:gd name="connsiteY36" fmla="*/ 1051509 h 1704575"/>
              <a:gd name="connsiteX37" fmla="*/ 5776618 w 9288370"/>
              <a:gd name="connsiteY37" fmla="*/ 1053037 h 1704575"/>
              <a:gd name="connsiteX38" fmla="*/ 5785786 w 9288370"/>
              <a:gd name="connsiteY38" fmla="*/ 1051213 h 1704575"/>
              <a:gd name="connsiteX39" fmla="*/ 5829381 w 9288370"/>
              <a:gd name="connsiteY39" fmla="*/ 1046878 h 1704575"/>
              <a:gd name="connsiteX40" fmla="*/ 5943596 w 9288370"/>
              <a:gd name="connsiteY40" fmla="*/ 1043237 h 1704575"/>
              <a:gd name="connsiteX41" fmla="*/ 5985730 w 9288370"/>
              <a:gd name="connsiteY41" fmla="*/ 1035396 h 1704575"/>
              <a:gd name="connsiteX42" fmla="*/ 6103109 w 9288370"/>
              <a:gd name="connsiteY42" fmla="*/ 1019019 h 1704575"/>
              <a:gd name="connsiteX43" fmla="*/ 6222406 w 9288370"/>
              <a:gd name="connsiteY43" fmla="*/ 985341 h 1704575"/>
              <a:gd name="connsiteX44" fmla="*/ 6598672 w 9288370"/>
              <a:gd name="connsiteY44" fmla="*/ 902062 h 1704575"/>
              <a:gd name="connsiteX45" fmla="*/ 6766149 w 9288370"/>
              <a:gd name="connsiteY45" fmla="*/ 846132 h 1704575"/>
              <a:gd name="connsiteX46" fmla="*/ 6886312 w 9288370"/>
              <a:gd name="connsiteY46" fmla="*/ 781877 h 1704575"/>
              <a:gd name="connsiteX47" fmla="*/ 7006457 w 9288370"/>
              <a:gd name="connsiteY47" fmla="*/ 699758 h 1704575"/>
              <a:gd name="connsiteX48" fmla="*/ 7231643 w 9288370"/>
              <a:gd name="connsiteY48" fmla="*/ 640778 h 1704575"/>
              <a:gd name="connsiteX49" fmla="*/ 7363123 w 9288370"/>
              <a:gd name="connsiteY49" fmla="*/ 593682 h 1704575"/>
              <a:gd name="connsiteX50" fmla="*/ 7588368 w 9288370"/>
              <a:gd name="connsiteY50" fmla="*/ 531129 h 1704575"/>
              <a:gd name="connsiteX51" fmla="*/ 7782741 w 9288370"/>
              <a:gd name="connsiteY51" fmla="*/ 455936 h 1704575"/>
              <a:gd name="connsiteX52" fmla="*/ 7952094 w 9288370"/>
              <a:gd name="connsiteY52" fmla="*/ 409302 h 1704575"/>
              <a:gd name="connsiteX53" fmla="*/ 8231938 w 9288370"/>
              <a:gd name="connsiteY53" fmla="*/ 259259 h 1704575"/>
              <a:gd name="connsiteX54" fmla="*/ 8428864 w 9288370"/>
              <a:gd name="connsiteY54" fmla="*/ 208471 h 1704575"/>
              <a:gd name="connsiteX55" fmla="*/ 8616510 w 9288370"/>
              <a:gd name="connsiteY55" fmla="*/ 161973 h 1704575"/>
              <a:gd name="connsiteX56" fmla="*/ 8826766 w 9288370"/>
              <a:gd name="connsiteY56" fmla="*/ 152111 h 1704575"/>
              <a:gd name="connsiteX57" fmla="*/ 8917647 w 9288370"/>
              <a:gd name="connsiteY57" fmla="*/ 112232 h 1704575"/>
              <a:gd name="connsiteX58" fmla="*/ 9182272 w 9288370"/>
              <a:gd name="connsiteY58" fmla="*/ 37171 h 1704575"/>
              <a:gd name="connsiteX59" fmla="*/ 9232990 w 9288370"/>
              <a:gd name="connsiteY59" fmla="*/ 24074 h 1704575"/>
              <a:gd name="connsiteX60" fmla="*/ 9288370 w 9288370"/>
              <a:gd name="connsiteY60" fmla="*/ 0 h 1704575"/>
              <a:gd name="connsiteX61" fmla="*/ 0 w 9288370"/>
              <a:gd name="connsiteY61" fmla="*/ 0 h 1704575"/>
              <a:gd name="connsiteX62" fmla="*/ 8158 w 9288370"/>
              <a:gd name="connsiteY62" fmla="*/ 1671666 h 1704575"/>
              <a:gd name="connsiteX0" fmla="*/ 8158 w 9288370"/>
              <a:gd name="connsiteY0" fmla="*/ 1671666 h 1785306"/>
              <a:gd name="connsiteX1" fmla="*/ 411216 w 9288370"/>
              <a:gd name="connsiteY1" fmla="*/ 1628370 h 1785306"/>
              <a:gd name="connsiteX2" fmla="*/ 766051 w 9288370"/>
              <a:gd name="connsiteY2" fmla="*/ 1569826 h 1785306"/>
              <a:gd name="connsiteX3" fmla="*/ 971617 w 9288370"/>
              <a:gd name="connsiteY3" fmla="*/ 1522494 h 1785306"/>
              <a:gd name="connsiteX4" fmla="*/ 1186668 w 9288370"/>
              <a:gd name="connsiteY4" fmla="*/ 1521861 h 1785306"/>
              <a:gd name="connsiteX5" fmla="*/ 1339078 w 9288370"/>
              <a:gd name="connsiteY5" fmla="*/ 1494730 h 1785306"/>
              <a:gd name="connsiteX6" fmla="*/ 1492452 w 9288370"/>
              <a:gd name="connsiteY6" fmla="*/ 1519061 h 1785306"/>
              <a:gd name="connsiteX7" fmla="*/ 1604999 w 9288370"/>
              <a:gd name="connsiteY7" fmla="*/ 1513599 h 1785306"/>
              <a:gd name="connsiteX8" fmla="*/ 1717911 w 9288370"/>
              <a:gd name="connsiteY8" fmla="*/ 1497764 h 1785306"/>
              <a:gd name="connsiteX9" fmla="*/ 1794234 w 9288370"/>
              <a:gd name="connsiteY9" fmla="*/ 1464331 h 1785306"/>
              <a:gd name="connsiteX10" fmla="*/ 2101780 w 9288370"/>
              <a:gd name="connsiteY10" fmla="*/ 1409907 h 1785306"/>
              <a:gd name="connsiteX11" fmla="*/ 2244830 w 9288370"/>
              <a:gd name="connsiteY11" fmla="*/ 1388540 h 1785306"/>
              <a:gd name="connsiteX12" fmla="*/ 2428648 w 9288370"/>
              <a:gd name="connsiteY12" fmla="*/ 1372736 h 1785306"/>
              <a:gd name="connsiteX13" fmla="*/ 2645882 w 9288370"/>
              <a:gd name="connsiteY13" fmla="*/ 1341971 h 1785306"/>
              <a:gd name="connsiteX14" fmla="*/ 2707413 w 9288370"/>
              <a:gd name="connsiteY14" fmla="*/ 1347156 h 1785306"/>
              <a:gd name="connsiteX15" fmla="*/ 2843134 w 9288370"/>
              <a:gd name="connsiteY15" fmla="*/ 1323561 h 1785306"/>
              <a:gd name="connsiteX16" fmla="*/ 2923804 w 9288370"/>
              <a:gd name="connsiteY16" fmla="*/ 1314224 h 1785306"/>
              <a:gd name="connsiteX17" fmla="*/ 2953618 w 9288370"/>
              <a:gd name="connsiteY17" fmla="*/ 1318186 h 1785306"/>
              <a:gd name="connsiteX18" fmla="*/ 2995816 w 9288370"/>
              <a:gd name="connsiteY18" fmla="*/ 1318670 h 1785306"/>
              <a:gd name="connsiteX19" fmla="*/ 3352700 w 9288370"/>
              <a:gd name="connsiteY19" fmla="*/ 1264183 h 1785306"/>
              <a:gd name="connsiteX20" fmla="*/ 3444611 w 9288370"/>
              <a:gd name="connsiteY20" fmla="*/ 1236739 h 1785306"/>
              <a:gd name="connsiteX21" fmla="*/ 3650072 w 9288370"/>
              <a:gd name="connsiteY21" fmla="*/ 1217421 h 1785306"/>
              <a:gd name="connsiteX22" fmla="*/ 3707853 w 9288370"/>
              <a:gd name="connsiteY22" fmla="*/ 1241722 h 1785306"/>
              <a:gd name="connsiteX23" fmla="*/ 3925616 w 9288370"/>
              <a:gd name="connsiteY23" fmla="*/ 1253751 h 1785306"/>
              <a:gd name="connsiteX24" fmla="*/ 3954387 w 9288370"/>
              <a:gd name="connsiteY24" fmla="*/ 1263789 h 1785306"/>
              <a:gd name="connsiteX25" fmla="*/ 3995849 w 9288370"/>
              <a:gd name="connsiteY25" fmla="*/ 1272939 h 1785306"/>
              <a:gd name="connsiteX26" fmla="*/ 4067546 w 9288370"/>
              <a:gd name="connsiteY26" fmla="*/ 1294697 h 1785306"/>
              <a:gd name="connsiteX27" fmla="*/ 4190310 w 9288370"/>
              <a:gd name="connsiteY27" fmla="*/ 1307786 h 1785306"/>
              <a:gd name="connsiteX28" fmla="*/ 4230008 w 9288370"/>
              <a:gd name="connsiteY28" fmla="*/ 1303546 h 1785306"/>
              <a:gd name="connsiteX29" fmla="*/ 4575478 w 9288370"/>
              <a:gd name="connsiteY29" fmla="*/ 1261726 h 1785306"/>
              <a:gd name="connsiteX30" fmla="*/ 4650026 w 9288370"/>
              <a:gd name="connsiteY30" fmla="*/ 1265798 h 1785306"/>
              <a:gd name="connsiteX31" fmla="*/ 4792008 w 9288370"/>
              <a:gd name="connsiteY31" fmla="*/ 1243899 h 1785306"/>
              <a:gd name="connsiteX32" fmla="*/ 4954126 w 9288370"/>
              <a:gd name="connsiteY32" fmla="*/ 1204617 h 1785306"/>
              <a:gd name="connsiteX33" fmla="*/ 5309678 w 9288370"/>
              <a:gd name="connsiteY33" fmla="*/ 1128278 h 1785306"/>
              <a:gd name="connsiteX34" fmla="*/ 5474724 w 9288370"/>
              <a:gd name="connsiteY34" fmla="*/ 1091167 h 1785306"/>
              <a:gd name="connsiteX35" fmla="*/ 5612132 w 9288370"/>
              <a:gd name="connsiteY35" fmla="*/ 1051509 h 1785306"/>
              <a:gd name="connsiteX36" fmla="*/ 5776618 w 9288370"/>
              <a:gd name="connsiteY36" fmla="*/ 1053037 h 1785306"/>
              <a:gd name="connsiteX37" fmla="*/ 5785786 w 9288370"/>
              <a:gd name="connsiteY37" fmla="*/ 1051213 h 1785306"/>
              <a:gd name="connsiteX38" fmla="*/ 5829381 w 9288370"/>
              <a:gd name="connsiteY38" fmla="*/ 1046878 h 1785306"/>
              <a:gd name="connsiteX39" fmla="*/ 5943596 w 9288370"/>
              <a:gd name="connsiteY39" fmla="*/ 1043237 h 1785306"/>
              <a:gd name="connsiteX40" fmla="*/ 5985730 w 9288370"/>
              <a:gd name="connsiteY40" fmla="*/ 1035396 h 1785306"/>
              <a:gd name="connsiteX41" fmla="*/ 6103109 w 9288370"/>
              <a:gd name="connsiteY41" fmla="*/ 1019019 h 1785306"/>
              <a:gd name="connsiteX42" fmla="*/ 6222406 w 9288370"/>
              <a:gd name="connsiteY42" fmla="*/ 985341 h 1785306"/>
              <a:gd name="connsiteX43" fmla="*/ 6598672 w 9288370"/>
              <a:gd name="connsiteY43" fmla="*/ 902062 h 1785306"/>
              <a:gd name="connsiteX44" fmla="*/ 6766149 w 9288370"/>
              <a:gd name="connsiteY44" fmla="*/ 846132 h 1785306"/>
              <a:gd name="connsiteX45" fmla="*/ 6886312 w 9288370"/>
              <a:gd name="connsiteY45" fmla="*/ 781877 h 1785306"/>
              <a:gd name="connsiteX46" fmla="*/ 7006457 w 9288370"/>
              <a:gd name="connsiteY46" fmla="*/ 699758 h 1785306"/>
              <a:gd name="connsiteX47" fmla="*/ 7231643 w 9288370"/>
              <a:gd name="connsiteY47" fmla="*/ 640778 h 1785306"/>
              <a:gd name="connsiteX48" fmla="*/ 7363123 w 9288370"/>
              <a:gd name="connsiteY48" fmla="*/ 593682 h 1785306"/>
              <a:gd name="connsiteX49" fmla="*/ 7588368 w 9288370"/>
              <a:gd name="connsiteY49" fmla="*/ 531129 h 1785306"/>
              <a:gd name="connsiteX50" fmla="*/ 7782741 w 9288370"/>
              <a:gd name="connsiteY50" fmla="*/ 455936 h 1785306"/>
              <a:gd name="connsiteX51" fmla="*/ 7952094 w 9288370"/>
              <a:gd name="connsiteY51" fmla="*/ 409302 h 1785306"/>
              <a:gd name="connsiteX52" fmla="*/ 8231938 w 9288370"/>
              <a:gd name="connsiteY52" fmla="*/ 259259 h 1785306"/>
              <a:gd name="connsiteX53" fmla="*/ 8428864 w 9288370"/>
              <a:gd name="connsiteY53" fmla="*/ 208471 h 1785306"/>
              <a:gd name="connsiteX54" fmla="*/ 8616510 w 9288370"/>
              <a:gd name="connsiteY54" fmla="*/ 161973 h 1785306"/>
              <a:gd name="connsiteX55" fmla="*/ 8826766 w 9288370"/>
              <a:gd name="connsiteY55" fmla="*/ 152111 h 1785306"/>
              <a:gd name="connsiteX56" fmla="*/ 8917647 w 9288370"/>
              <a:gd name="connsiteY56" fmla="*/ 112232 h 1785306"/>
              <a:gd name="connsiteX57" fmla="*/ 9182272 w 9288370"/>
              <a:gd name="connsiteY57" fmla="*/ 37171 h 1785306"/>
              <a:gd name="connsiteX58" fmla="*/ 9232990 w 9288370"/>
              <a:gd name="connsiteY58" fmla="*/ 24074 h 1785306"/>
              <a:gd name="connsiteX59" fmla="*/ 9288370 w 9288370"/>
              <a:gd name="connsiteY59" fmla="*/ 0 h 1785306"/>
              <a:gd name="connsiteX60" fmla="*/ 0 w 9288370"/>
              <a:gd name="connsiteY60" fmla="*/ 0 h 1785306"/>
              <a:gd name="connsiteX61" fmla="*/ 8158 w 9288370"/>
              <a:gd name="connsiteY61" fmla="*/ 1671666 h 1785306"/>
              <a:gd name="connsiteX0" fmla="*/ 8158 w 9288370"/>
              <a:gd name="connsiteY0" fmla="*/ 1671666 h 1686480"/>
              <a:gd name="connsiteX1" fmla="*/ 411216 w 9288370"/>
              <a:gd name="connsiteY1" fmla="*/ 1628370 h 1686480"/>
              <a:gd name="connsiteX2" fmla="*/ 766051 w 9288370"/>
              <a:gd name="connsiteY2" fmla="*/ 1569826 h 1686480"/>
              <a:gd name="connsiteX3" fmla="*/ 971617 w 9288370"/>
              <a:gd name="connsiteY3" fmla="*/ 1522494 h 1686480"/>
              <a:gd name="connsiteX4" fmla="*/ 1186668 w 9288370"/>
              <a:gd name="connsiteY4" fmla="*/ 1521861 h 1686480"/>
              <a:gd name="connsiteX5" fmla="*/ 1339078 w 9288370"/>
              <a:gd name="connsiteY5" fmla="*/ 1494730 h 1686480"/>
              <a:gd name="connsiteX6" fmla="*/ 1492452 w 9288370"/>
              <a:gd name="connsiteY6" fmla="*/ 1519061 h 1686480"/>
              <a:gd name="connsiteX7" fmla="*/ 1604999 w 9288370"/>
              <a:gd name="connsiteY7" fmla="*/ 1513599 h 1686480"/>
              <a:gd name="connsiteX8" fmla="*/ 1717911 w 9288370"/>
              <a:gd name="connsiteY8" fmla="*/ 1497764 h 1686480"/>
              <a:gd name="connsiteX9" fmla="*/ 1794234 w 9288370"/>
              <a:gd name="connsiteY9" fmla="*/ 1464331 h 1686480"/>
              <a:gd name="connsiteX10" fmla="*/ 2101780 w 9288370"/>
              <a:gd name="connsiteY10" fmla="*/ 1409907 h 1686480"/>
              <a:gd name="connsiteX11" fmla="*/ 2244830 w 9288370"/>
              <a:gd name="connsiteY11" fmla="*/ 1388540 h 1686480"/>
              <a:gd name="connsiteX12" fmla="*/ 2428648 w 9288370"/>
              <a:gd name="connsiteY12" fmla="*/ 1372736 h 1686480"/>
              <a:gd name="connsiteX13" fmla="*/ 2645882 w 9288370"/>
              <a:gd name="connsiteY13" fmla="*/ 1341971 h 1686480"/>
              <a:gd name="connsiteX14" fmla="*/ 2707413 w 9288370"/>
              <a:gd name="connsiteY14" fmla="*/ 1347156 h 1686480"/>
              <a:gd name="connsiteX15" fmla="*/ 2843134 w 9288370"/>
              <a:gd name="connsiteY15" fmla="*/ 1323561 h 1686480"/>
              <a:gd name="connsiteX16" fmla="*/ 2923804 w 9288370"/>
              <a:gd name="connsiteY16" fmla="*/ 1314224 h 1686480"/>
              <a:gd name="connsiteX17" fmla="*/ 2953618 w 9288370"/>
              <a:gd name="connsiteY17" fmla="*/ 1318186 h 1686480"/>
              <a:gd name="connsiteX18" fmla="*/ 2995816 w 9288370"/>
              <a:gd name="connsiteY18" fmla="*/ 1318670 h 1686480"/>
              <a:gd name="connsiteX19" fmla="*/ 3352700 w 9288370"/>
              <a:gd name="connsiteY19" fmla="*/ 1264183 h 1686480"/>
              <a:gd name="connsiteX20" fmla="*/ 3444611 w 9288370"/>
              <a:gd name="connsiteY20" fmla="*/ 1236739 h 1686480"/>
              <a:gd name="connsiteX21" fmla="*/ 3650072 w 9288370"/>
              <a:gd name="connsiteY21" fmla="*/ 1217421 h 1686480"/>
              <a:gd name="connsiteX22" fmla="*/ 3707853 w 9288370"/>
              <a:gd name="connsiteY22" fmla="*/ 1241722 h 1686480"/>
              <a:gd name="connsiteX23" fmla="*/ 3925616 w 9288370"/>
              <a:gd name="connsiteY23" fmla="*/ 1253751 h 1686480"/>
              <a:gd name="connsiteX24" fmla="*/ 3954387 w 9288370"/>
              <a:gd name="connsiteY24" fmla="*/ 1263789 h 1686480"/>
              <a:gd name="connsiteX25" fmla="*/ 3995849 w 9288370"/>
              <a:gd name="connsiteY25" fmla="*/ 1272939 h 1686480"/>
              <a:gd name="connsiteX26" fmla="*/ 4067546 w 9288370"/>
              <a:gd name="connsiteY26" fmla="*/ 1294697 h 1686480"/>
              <a:gd name="connsiteX27" fmla="*/ 4190310 w 9288370"/>
              <a:gd name="connsiteY27" fmla="*/ 1307786 h 1686480"/>
              <a:gd name="connsiteX28" fmla="*/ 4230008 w 9288370"/>
              <a:gd name="connsiteY28" fmla="*/ 1303546 h 1686480"/>
              <a:gd name="connsiteX29" fmla="*/ 4575478 w 9288370"/>
              <a:gd name="connsiteY29" fmla="*/ 1261726 h 1686480"/>
              <a:gd name="connsiteX30" fmla="*/ 4650026 w 9288370"/>
              <a:gd name="connsiteY30" fmla="*/ 1265798 h 1686480"/>
              <a:gd name="connsiteX31" fmla="*/ 4792008 w 9288370"/>
              <a:gd name="connsiteY31" fmla="*/ 1243899 h 1686480"/>
              <a:gd name="connsiteX32" fmla="*/ 4954126 w 9288370"/>
              <a:gd name="connsiteY32" fmla="*/ 1204617 h 1686480"/>
              <a:gd name="connsiteX33" fmla="*/ 5309678 w 9288370"/>
              <a:gd name="connsiteY33" fmla="*/ 1128278 h 1686480"/>
              <a:gd name="connsiteX34" fmla="*/ 5474724 w 9288370"/>
              <a:gd name="connsiteY34" fmla="*/ 1091167 h 1686480"/>
              <a:gd name="connsiteX35" fmla="*/ 5612132 w 9288370"/>
              <a:gd name="connsiteY35" fmla="*/ 1051509 h 1686480"/>
              <a:gd name="connsiteX36" fmla="*/ 5776618 w 9288370"/>
              <a:gd name="connsiteY36" fmla="*/ 1053037 h 1686480"/>
              <a:gd name="connsiteX37" fmla="*/ 5785786 w 9288370"/>
              <a:gd name="connsiteY37" fmla="*/ 1051213 h 1686480"/>
              <a:gd name="connsiteX38" fmla="*/ 5829381 w 9288370"/>
              <a:gd name="connsiteY38" fmla="*/ 1046878 h 1686480"/>
              <a:gd name="connsiteX39" fmla="*/ 5943596 w 9288370"/>
              <a:gd name="connsiteY39" fmla="*/ 1043237 h 1686480"/>
              <a:gd name="connsiteX40" fmla="*/ 5985730 w 9288370"/>
              <a:gd name="connsiteY40" fmla="*/ 1035396 h 1686480"/>
              <a:gd name="connsiteX41" fmla="*/ 6103109 w 9288370"/>
              <a:gd name="connsiteY41" fmla="*/ 1019019 h 1686480"/>
              <a:gd name="connsiteX42" fmla="*/ 6222406 w 9288370"/>
              <a:gd name="connsiteY42" fmla="*/ 985341 h 1686480"/>
              <a:gd name="connsiteX43" fmla="*/ 6598672 w 9288370"/>
              <a:gd name="connsiteY43" fmla="*/ 902062 h 1686480"/>
              <a:gd name="connsiteX44" fmla="*/ 6766149 w 9288370"/>
              <a:gd name="connsiteY44" fmla="*/ 846132 h 1686480"/>
              <a:gd name="connsiteX45" fmla="*/ 6886312 w 9288370"/>
              <a:gd name="connsiteY45" fmla="*/ 781877 h 1686480"/>
              <a:gd name="connsiteX46" fmla="*/ 7006457 w 9288370"/>
              <a:gd name="connsiteY46" fmla="*/ 699758 h 1686480"/>
              <a:gd name="connsiteX47" fmla="*/ 7231643 w 9288370"/>
              <a:gd name="connsiteY47" fmla="*/ 640778 h 1686480"/>
              <a:gd name="connsiteX48" fmla="*/ 7363123 w 9288370"/>
              <a:gd name="connsiteY48" fmla="*/ 593682 h 1686480"/>
              <a:gd name="connsiteX49" fmla="*/ 7588368 w 9288370"/>
              <a:gd name="connsiteY49" fmla="*/ 531129 h 1686480"/>
              <a:gd name="connsiteX50" fmla="*/ 7782741 w 9288370"/>
              <a:gd name="connsiteY50" fmla="*/ 455936 h 1686480"/>
              <a:gd name="connsiteX51" fmla="*/ 7952094 w 9288370"/>
              <a:gd name="connsiteY51" fmla="*/ 409302 h 1686480"/>
              <a:gd name="connsiteX52" fmla="*/ 8231938 w 9288370"/>
              <a:gd name="connsiteY52" fmla="*/ 259259 h 1686480"/>
              <a:gd name="connsiteX53" fmla="*/ 8428864 w 9288370"/>
              <a:gd name="connsiteY53" fmla="*/ 208471 h 1686480"/>
              <a:gd name="connsiteX54" fmla="*/ 8616510 w 9288370"/>
              <a:gd name="connsiteY54" fmla="*/ 161973 h 1686480"/>
              <a:gd name="connsiteX55" fmla="*/ 8826766 w 9288370"/>
              <a:gd name="connsiteY55" fmla="*/ 152111 h 1686480"/>
              <a:gd name="connsiteX56" fmla="*/ 8917647 w 9288370"/>
              <a:gd name="connsiteY56" fmla="*/ 112232 h 1686480"/>
              <a:gd name="connsiteX57" fmla="*/ 9182272 w 9288370"/>
              <a:gd name="connsiteY57" fmla="*/ 37171 h 1686480"/>
              <a:gd name="connsiteX58" fmla="*/ 9232990 w 9288370"/>
              <a:gd name="connsiteY58" fmla="*/ 24074 h 1686480"/>
              <a:gd name="connsiteX59" fmla="*/ 9288370 w 9288370"/>
              <a:gd name="connsiteY59" fmla="*/ 0 h 1686480"/>
              <a:gd name="connsiteX60" fmla="*/ 0 w 9288370"/>
              <a:gd name="connsiteY60" fmla="*/ 0 h 1686480"/>
              <a:gd name="connsiteX61" fmla="*/ 8158 w 9288370"/>
              <a:gd name="connsiteY61" fmla="*/ 1671666 h 1686480"/>
              <a:gd name="connsiteX0" fmla="*/ 8158 w 9288370"/>
              <a:gd name="connsiteY0" fmla="*/ 1671666 h 1686480"/>
              <a:gd name="connsiteX1" fmla="*/ 411216 w 9288370"/>
              <a:gd name="connsiteY1" fmla="*/ 1628370 h 1686480"/>
              <a:gd name="connsiteX2" fmla="*/ 766051 w 9288370"/>
              <a:gd name="connsiteY2" fmla="*/ 1569826 h 1686480"/>
              <a:gd name="connsiteX3" fmla="*/ 971617 w 9288370"/>
              <a:gd name="connsiteY3" fmla="*/ 1522494 h 1686480"/>
              <a:gd name="connsiteX4" fmla="*/ 1186668 w 9288370"/>
              <a:gd name="connsiteY4" fmla="*/ 1521861 h 1686480"/>
              <a:gd name="connsiteX5" fmla="*/ 1339078 w 9288370"/>
              <a:gd name="connsiteY5" fmla="*/ 1494730 h 1686480"/>
              <a:gd name="connsiteX6" fmla="*/ 1492452 w 9288370"/>
              <a:gd name="connsiteY6" fmla="*/ 1519061 h 1686480"/>
              <a:gd name="connsiteX7" fmla="*/ 1604999 w 9288370"/>
              <a:gd name="connsiteY7" fmla="*/ 1513599 h 1686480"/>
              <a:gd name="connsiteX8" fmla="*/ 1717911 w 9288370"/>
              <a:gd name="connsiteY8" fmla="*/ 1497764 h 1686480"/>
              <a:gd name="connsiteX9" fmla="*/ 1794234 w 9288370"/>
              <a:gd name="connsiteY9" fmla="*/ 1464331 h 1686480"/>
              <a:gd name="connsiteX10" fmla="*/ 2101780 w 9288370"/>
              <a:gd name="connsiteY10" fmla="*/ 1409907 h 1686480"/>
              <a:gd name="connsiteX11" fmla="*/ 2244830 w 9288370"/>
              <a:gd name="connsiteY11" fmla="*/ 1388540 h 1686480"/>
              <a:gd name="connsiteX12" fmla="*/ 2428648 w 9288370"/>
              <a:gd name="connsiteY12" fmla="*/ 1372736 h 1686480"/>
              <a:gd name="connsiteX13" fmla="*/ 2645882 w 9288370"/>
              <a:gd name="connsiteY13" fmla="*/ 1341971 h 1686480"/>
              <a:gd name="connsiteX14" fmla="*/ 2707413 w 9288370"/>
              <a:gd name="connsiteY14" fmla="*/ 1347156 h 1686480"/>
              <a:gd name="connsiteX15" fmla="*/ 2843134 w 9288370"/>
              <a:gd name="connsiteY15" fmla="*/ 1323561 h 1686480"/>
              <a:gd name="connsiteX16" fmla="*/ 2923804 w 9288370"/>
              <a:gd name="connsiteY16" fmla="*/ 1314224 h 1686480"/>
              <a:gd name="connsiteX17" fmla="*/ 2953618 w 9288370"/>
              <a:gd name="connsiteY17" fmla="*/ 1318186 h 1686480"/>
              <a:gd name="connsiteX18" fmla="*/ 2995816 w 9288370"/>
              <a:gd name="connsiteY18" fmla="*/ 1318670 h 1686480"/>
              <a:gd name="connsiteX19" fmla="*/ 3352700 w 9288370"/>
              <a:gd name="connsiteY19" fmla="*/ 1264183 h 1686480"/>
              <a:gd name="connsiteX20" fmla="*/ 3444611 w 9288370"/>
              <a:gd name="connsiteY20" fmla="*/ 1236739 h 1686480"/>
              <a:gd name="connsiteX21" fmla="*/ 3650072 w 9288370"/>
              <a:gd name="connsiteY21" fmla="*/ 1217421 h 1686480"/>
              <a:gd name="connsiteX22" fmla="*/ 3707853 w 9288370"/>
              <a:gd name="connsiteY22" fmla="*/ 1241722 h 1686480"/>
              <a:gd name="connsiteX23" fmla="*/ 3925616 w 9288370"/>
              <a:gd name="connsiteY23" fmla="*/ 1253751 h 1686480"/>
              <a:gd name="connsiteX24" fmla="*/ 3954387 w 9288370"/>
              <a:gd name="connsiteY24" fmla="*/ 1263789 h 1686480"/>
              <a:gd name="connsiteX25" fmla="*/ 3995849 w 9288370"/>
              <a:gd name="connsiteY25" fmla="*/ 1272939 h 1686480"/>
              <a:gd name="connsiteX26" fmla="*/ 4067546 w 9288370"/>
              <a:gd name="connsiteY26" fmla="*/ 1294697 h 1686480"/>
              <a:gd name="connsiteX27" fmla="*/ 4230008 w 9288370"/>
              <a:gd name="connsiteY27" fmla="*/ 1303546 h 1686480"/>
              <a:gd name="connsiteX28" fmla="*/ 4575478 w 9288370"/>
              <a:gd name="connsiteY28" fmla="*/ 1261726 h 1686480"/>
              <a:gd name="connsiteX29" fmla="*/ 4650026 w 9288370"/>
              <a:gd name="connsiteY29" fmla="*/ 1265798 h 1686480"/>
              <a:gd name="connsiteX30" fmla="*/ 4792008 w 9288370"/>
              <a:gd name="connsiteY30" fmla="*/ 1243899 h 1686480"/>
              <a:gd name="connsiteX31" fmla="*/ 4954126 w 9288370"/>
              <a:gd name="connsiteY31" fmla="*/ 1204617 h 1686480"/>
              <a:gd name="connsiteX32" fmla="*/ 5309678 w 9288370"/>
              <a:gd name="connsiteY32" fmla="*/ 1128278 h 1686480"/>
              <a:gd name="connsiteX33" fmla="*/ 5474724 w 9288370"/>
              <a:gd name="connsiteY33" fmla="*/ 1091167 h 1686480"/>
              <a:gd name="connsiteX34" fmla="*/ 5612132 w 9288370"/>
              <a:gd name="connsiteY34" fmla="*/ 1051509 h 1686480"/>
              <a:gd name="connsiteX35" fmla="*/ 5776618 w 9288370"/>
              <a:gd name="connsiteY35" fmla="*/ 1053037 h 1686480"/>
              <a:gd name="connsiteX36" fmla="*/ 5785786 w 9288370"/>
              <a:gd name="connsiteY36" fmla="*/ 1051213 h 1686480"/>
              <a:gd name="connsiteX37" fmla="*/ 5829381 w 9288370"/>
              <a:gd name="connsiteY37" fmla="*/ 1046878 h 1686480"/>
              <a:gd name="connsiteX38" fmla="*/ 5943596 w 9288370"/>
              <a:gd name="connsiteY38" fmla="*/ 1043237 h 1686480"/>
              <a:gd name="connsiteX39" fmla="*/ 5985730 w 9288370"/>
              <a:gd name="connsiteY39" fmla="*/ 1035396 h 1686480"/>
              <a:gd name="connsiteX40" fmla="*/ 6103109 w 9288370"/>
              <a:gd name="connsiteY40" fmla="*/ 1019019 h 1686480"/>
              <a:gd name="connsiteX41" fmla="*/ 6222406 w 9288370"/>
              <a:gd name="connsiteY41" fmla="*/ 985341 h 1686480"/>
              <a:gd name="connsiteX42" fmla="*/ 6598672 w 9288370"/>
              <a:gd name="connsiteY42" fmla="*/ 902062 h 1686480"/>
              <a:gd name="connsiteX43" fmla="*/ 6766149 w 9288370"/>
              <a:gd name="connsiteY43" fmla="*/ 846132 h 1686480"/>
              <a:gd name="connsiteX44" fmla="*/ 6886312 w 9288370"/>
              <a:gd name="connsiteY44" fmla="*/ 781877 h 1686480"/>
              <a:gd name="connsiteX45" fmla="*/ 7006457 w 9288370"/>
              <a:gd name="connsiteY45" fmla="*/ 699758 h 1686480"/>
              <a:gd name="connsiteX46" fmla="*/ 7231643 w 9288370"/>
              <a:gd name="connsiteY46" fmla="*/ 640778 h 1686480"/>
              <a:gd name="connsiteX47" fmla="*/ 7363123 w 9288370"/>
              <a:gd name="connsiteY47" fmla="*/ 593682 h 1686480"/>
              <a:gd name="connsiteX48" fmla="*/ 7588368 w 9288370"/>
              <a:gd name="connsiteY48" fmla="*/ 531129 h 1686480"/>
              <a:gd name="connsiteX49" fmla="*/ 7782741 w 9288370"/>
              <a:gd name="connsiteY49" fmla="*/ 455936 h 1686480"/>
              <a:gd name="connsiteX50" fmla="*/ 7952094 w 9288370"/>
              <a:gd name="connsiteY50" fmla="*/ 409302 h 1686480"/>
              <a:gd name="connsiteX51" fmla="*/ 8231938 w 9288370"/>
              <a:gd name="connsiteY51" fmla="*/ 259259 h 1686480"/>
              <a:gd name="connsiteX52" fmla="*/ 8428864 w 9288370"/>
              <a:gd name="connsiteY52" fmla="*/ 208471 h 1686480"/>
              <a:gd name="connsiteX53" fmla="*/ 8616510 w 9288370"/>
              <a:gd name="connsiteY53" fmla="*/ 161973 h 1686480"/>
              <a:gd name="connsiteX54" fmla="*/ 8826766 w 9288370"/>
              <a:gd name="connsiteY54" fmla="*/ 152111 h 1686480"/>
              <a:gd name="connsiteX55" fmla="*/ 8917647 w 9288370"/>
              <a:gd name="connsiteY55" fmla="*/ 112232 h 1686480"/>
              <a:gd name="connsiteX56" fmla="*/ 9182272 w 9288370"/>
              <a:gd name="connsiteY56" fmla="*/ 37171 h 1686480"/>
              <a:gd name="connsiteX57" fmla="*/ 9232990 w 9288370"/>
              <a:gd name="connsiteY57" fmla="*/ 24074 h 1686480"/>
              <a:gd name="connsiteX58" fmla="*/ 9288370 w 9288370"/>
              <a:gd name="connsiteY58" fmla="*/ 0 h 1686480"/>
              <a:gd name="connsiteX59" fmla="*/ 0 w 9288370"/>
              <a:gd name="connsiteY59" fmla="*/ 0 h 1686480"/>
              <a:gd name="connsiteX60" fmla="*/ 8158 w 9288370"/>
              <a:gd name="connsiteY60" fmla="*/ 1671666 h 1686480"/>
              <a:gd name="connsiteX0" fmla="*/ 8158 w 9288370"/>
              <a:gd name="connsiteY0" fmla="*/ 1671666 h 1686480"/>
              <a:gd name="connsiteX1" fmla="*/ 411216 w 9288370"/>
              <a:gd name="connsiteY1" fmla="*/ 1628370 h 1686480"/>
              <a:gd name="connsiteX2" fmla="*/ 766051 w 9288370"/>
              <a:gd name="connsiteY2" fmla="*/ 1569826 h 1686480"/>
              <a:gd name="connsiteX3" fmla="*/ 971617 w 9288370"/>
              <a:gd name="connsiteY3" fmla="*/ 1522494 h 1686480"/>
              <a:gd name="connsiteX4" fmla="*/ 1186668 w 9288370"/>
              <a:gd name="connsiteY4" fmla="*/ 1521861 h 1686480"/>
              <a:gd name="connsiteX5" fmla="*/ 1339078 w 9288370"/>
              <a:gd name="connsiteY5" fmla="*/ 1494730 h 1686480"/>
              <a:gd name="connsiteX6" fmla="*/ 1492452 w 9288370"/>
              <a:gd name="connsiteY6" fmla="*/ 1519061 h 1686480"/>
              <a:gd name="connsiteX7" fmla="*/ 1604999 w 9288370"/>
              <a:gd name="connsiteY7" fmla="*/ 1513599 h 1686480"/>
              <a:gd name="connsiteX8" fmla="*/ 1717911 w 9288370"/>
              <a:gd name="connsiteY8" fmla="*/ 1497764 h 1686480"/>
              <a:gd name="connsiteX9" fmla="*/ 1794234 w 9288370"/>
              <a:gd name="connsiteY9" fmla="*/ 1464331 h 1686480"/>
              <a:gd name="connsiteX10" fmla="*/ 2101780 w 9288370"/>
              <a:gd name="connsiteY10" fmla="*/ 1409907 h 1686480"/>
              <a:gd name="connsiteX11" fmla="*/ 2244830 w 9288370"/>
              <a:gd name="connsiteY11" fmla="*/ 1388540 h 1686480"/>
              <a:gd name="connsiteX12" fmla="*/ 2428648 w 9288370"/>
              <a:gd name="connsiteY12" fmla="*/ 1372736 h 1686480"/>
              <a:gd name="connsiteX13" fmla="*/ 2645882 w 9288370"/>
              <a:gd name="connsiteY13" fmla="*/ 1341971 h 1686480"/>
              <a:gd name="connsiteX14" fmla="*/ 2707413 w 9288370"/>
              <a:gd name="connsiteY14" fmla="*/ 1347156 h 1686480"/>
              <a:gd name="connsiteX15" fmla="*/ 2843134 w 9288370"/>
              <a:gd name="connsiteY15" fmla="*/ 1323561 h 1686480"/>
              <a:gd name="connsiteX16" fmla="*/ 2923804 w 9288370"/>
              <a:gd name="connsiteY16" fmla="*/ 1314224 h 1686480"/>
              <a:gd name="connsiteX17" fmla="*/ 2953618 w 9288370"/>
              <a:gd name="connsiteY17" fmla="*/ 1318186 h 1686480"/>
              <a:gd name="connsiteX18" fmla="*/ 2995816 w 9288370"/>
              <a:gd name="connsiteY18" fmla="*/ 1318670 h 1686480"/>
              <a:gd name="connsiteX19" fmla="*/ 3352700 w 9288370"/>
              <a:gd name="connsiteY19" fmla="*/ 1264183 h 1686480"/>
              <a:gd name="connsiteX20" fmla="*/ 3444611 w 9288370"/>
              <a:gd name="connsiteY20" fmla="*/ 1236739 h 1686480"/>
              <a:gd name="connsiteX21" fmla="*/ 3650072 w 9288370"/>
              <a:gd name="connsiteY21" fmla="*/ 1217421 h 1686480"/>
              <a:gd name="connsiteX22" fmla="*/ 3707853 w 9288370"/>
              <a:gd name="connsiteY22" fmla="*/ 1241722 h 1686480"/>
              <a:gd name="connsiteX23" fmla="*/ 3925616 w 9288370"/>
              <a:gd name="connsiteY23" fmla="*/ 1253751 h 1686480"/>
              <a:gd name="connsiteX24" fmla="*/ 3954387 w 9288370"/>
              <a:gd name="connsiteY24" fmla="*/ 1263789 h 1686480"/>
              <a:gd name="connsiteX25" fmla="*/ 3995849 w 9288370"/>
              <a:gd name="connsiteY25" fmla="*/ 1272939 h 1686480"/>
              <a:gd name="connsiteX26" fmla="*/ 4067546 w 9288370"/>
              <a:gd name="connsiteY26" fmla="*/ 1294697 h 1686480"/>
              <a:gd name="connsiteX27" fmla="*/ 4230008 w 9288370"/>
              <a:gd name="connsiteY27" fmla="*/ 1303546 h 1686480"/>
              <a:gd name="connsiteX28" fmla="*/ 4575478 w 9288370"/>
              <a:gd name="connsiteY28" fmla="*/ 1261726 h 1686480"/>
              <a:gd name="connsiteX29" fmla="*/ 4650026 w 9288370"/>
              <a:gd name="connsiteY29" fmla="*/ 1265798 h 1686480"/>
              <a:gd name="connsiteX30" fmla="*/ 4792008 w 9288370"/>
              <a:gd name="connsiteY30" fmla="*/ 1243899 h 1686480"/>
              <a:gd name="connsiteX31" fmla="*/ 4954126 w 9288370"/>
              <a:gd name="connsiteY31" fmla="*/ 1204617 h 1686480"/>
              <a:gd name="connsiteX32" fmla="*/ 5309678 w 9288370"/>
              <a:gd name="connsiteY32" fmla="*/ 1128278 h 1686480"/>
              <a:gd name="connsiteX33" fmla="*/ 5474724 w 9288370"/>
              <a:gd name="connsiteY33" fmla="*/ 1091167 h 1686480"/>
              <a:gd name="connsiteX34" fmla="*/ 5612132 w 9288370"/>
              <a:gd name="connsiteY34" fmla="*/ 1051509 h 1686480"/>
              <a:gd name="connsiteX35" fmla="*/ 5776618 w 9288370"/>
              <a:gd name="connsiteY35" fmla="*/ 1053037 h 1686480"/>
              <a:gd name="connsiteX36" fmla="*/ 5785786 w 9288370"/>
              <a:gd name="connsiteY36" fmla="*/ 1051213 h 1686480"/>
              <a:gd name="connsiteX37" fmla="*/ 5829381 w 9288370"/>
              <a:gd name="connsiteY37" fmla="*/ 1046878 h 1686480"/>
              <a:gd name="connsiteX38" fmla="*/ 5943596 w 9288370"/>
              <a:gd name="connsiteY38" fmla="*/ 1043237 h 1686480"/>
              <a:gd name="connsiteX39" fmla="*/ 5985730 w 9288370"/>
              <a:gd name="connsiteY39" fmla="*/ 1035396 h 1686480"/>
              <a:gd name="connsiteX40" fmla="*/ 6103109 w 9288370"/>
              <a:gd name="connsiteY40" fmla="*/ 1019019 h 1686480"/>
              <a:gd name="connsiteX41" fmla="*/ 6222406 w 9288370"/>
              <a:gd name="connsiteY41" fmla="*/ 985341 h 1686480"/>
              <a:gd name="connsiteX42" fmla="*/ 6598672 w 9288370"/>
              <a:gd name="connsiteY42" fmla="*/ 902062 h 1686480"/>
              <a:gd name="connsiteX43" fmla="*/ 6766149 w 9288370"/>
              <a:gd name="connsiteY43" fmla="*/ 846132 h 1686480"/>
              <a:gd name="connsiteX44" fmla="*/ 6886312 w 9288370"/>
              <a:gd name="connsiteY44" fmla="*/ 781877 h 1686480"/>
              <a:gd name="connsiteX45" fmla="*/ 7006457 w 9288370"/>
              <a:gd name="connsiteY45" fmla="*/ 699758 h 1686480"/>
              <a:gd name="connsiteX46" fmla="*/ 7231643 w 9288370"/>
              <a:gd name="connsiteY46" fmla="*/ 640778 h 1686480"/>
              <a:gd name="connsiteX47" fmla="*/ 7363123 w 9288370"/>
              <a:gd name="connsiteY47" fmla="*/ 593682 h 1686480"/>
              <a:gd name="connsiteX48" fmla="*/ 7588368 w 9288370"/>
              <a:gd name="connsiteY48" fmla="*/ 531129 h 1686480"/>
              <a:gd name="connsiteX49" fmla="*/ 7782741 w 9288370"/>
              <a:gd name="connsiteY49" fmla="*/ 455936 h 1686480"/>
              <a:gd name="connsiteX50" fmla="*/ 7952094 w 9288370"/>
              <a:gd name="connsiteY50" fmla="*/ 409302 h 1686480"/>
              <a:gd name="connsiteX51" fmla="*/ 8231938 w 9288370"/>
              <a:gd name="connsiteY51" fmla="*/ 259259 h 1686480"/>
              <a:gd name="connsiteX52" fmla="*/ 8428864 w 9288370"/>
              <a:gd name="connsiteY52" fmla="*/ 208471 h 1686480"/>
              <a:gd name="connsiteX53" fmla="*/ 8616510 w 9288370"/>
              <a:gd name="connsiteY53" fmla="*/ 161973 h 1686480"/>
              <a:gd name="connsiteX54" fmla="*/ 8826766 w 9288370"/>
              <a:gd name="connsiteY54" fmla="*/ 152111 h 1686480"/>
              <a:gd name="connsiteX55" fmla="*/ 8917647 w 9288370"/>
              <a:gd name="connsiteY55" fmla="*/ 112232 h 1686480"/>
              <a:gd name="connsiteX56" fmla="*/ 9182272 w 9288370"/>
              <a:gd name="connsiteY56" fmla="*/ 37171 h 1686480"/>
              <a:gd name="connsiteX57" fmla="*/ 9232990 w 9288370"/>
              <a:gd name="connsiteY57" fmla="*/ 24074 h 1686480"/>
              <a:gd name="connsiteX58" fmla="*/ 9288370 w 9288370"/>
              <a:gd name="connsiteY58" fmla="*/ 0 h 1686480"/>
              <a:gd name="connsiteX59" fmla="*/ 0 w 9288370"/>
              <a:gd name="connsiteY59" fmla="*/ 0 h 1686480"/>
              <a:gd name="connsiteX60" fmla="*/ 8158 w 9288370"/>
              <a:gd name="connsiteY60" fmla="*/ 1671666 h 1686480"/>
              <a:gd name="connsiteX0" fmla="*/ 8158 w 9288370"/>
              <a:gd name="connsiteY0" fmla="*/ 1671666 h 1686480"/>
              <a:gd name="connsiteX1" fmla="*/ 411216 w 9288370"/>
              <a:gd name="connsiteY1" fmla="*/ 1628370 h 1686480"/>
              <a:gd name="connsiteX2" fmla="*/ 766051 w 9288370"/>
              <a:gd name="connsiteY2" fmla="*/ 1569826 h 1686480"/>
              <a:gd name="connsiteX3" fmla="*/ 971617 w 9288370"/>
              <a:gd name="connsiteY3" fmla="*/ 1522494 h 1686480"/>
              <a:gd name="connsiteX4" fmla="*/ 1186668 w 9288370"/>
              <a:gd name="connsiteY4" fmla="*/ 1521861 h 1686480"/>
              <a:gd name="connsiteX5" fmla="*/ 1339078 w 9288370"/>
              <a:gd name="connsiteY5" fmla="*/ 1494730 h 1686480"/>
              <a:gd name="connsiteX6" fmla="*/ 1492452 w 9288370"/>
              <a:gd name="connsiteY6" fmla="*/ 1519061 h 1686480"/>
              <a:gd name="connsiteX7" fmla="*/ 1604999 w 9288370"/>
              <a:gd name="connsiteY7" fmla="*/ 1513599 h 1686480"/>
              <a:gd name="connsiteX8" fmla="*/ 1717911 w 9288370"/>
              <a:gd name="connsiteY8" fmla="*/ 1497764 h 1686480"/>
              <a:gd name="connsiteX9" fmla="*/ 1794234 w 9288370"/>
              <a:gd name="connsiteY9" fmla="*/ 1464331 h 1686480"/>
              <a:gd name="connsiteX10" fmla="*/ 2101780 w 9288370"/>
              <a:gd name="connsiteY10" fmla="*/ 1409907 h 1686480"/>
              <a:gd name="connsiteX11" fmla="*/ 2244830 w 9288370"/>
              <a:gd name="connsiteY11" fmla="*/ 1388540 h 1686480"/>
              <a:gd name="connsiteX12" fmla="*/ 2428648 w 9288370"/>
              <a:gd name="connsiteY12" fmla="*/ 1372736 h 1686480"/>
              <a:gd name="connsiteX13" fmla="*/ 2645882 w 9288370"/>
              <a:gd name="connsiteY13" fmla="*/ 1341971 h 1686480"/>
              <a:gd name="connsiteX14" fmla="*/ 2707413 w 9288370"/>
              <a:gd name="connsiteY14" fmla="*/ 1347156 h 1686480"/>
              <a:gd name="connsiteX15" fmla="*/ 2843134 w 9288370"/>
              <a:gd name="connsiteY15" fmla="*/ 1323561 h 1686480"/>
              <a:gd name="connsiteX16" fmla="*/ 2923804 w 9288370"/>
              <a:gd name="connsiteY16" fmla="*/ 1314224 h 1686480"/>
              <a:gd name="connsiteX17" fmla="*/ 2953618 w 9288370"/>
              <a:gd name="connsiteY17" fmla="*/ 1318186 h 1686480"/>
              <a:gd name="connsiteX18" fmla="*/ 2995816 w 9288370"/>
              <a:gd name="connsiteY18" fmla="*/ 1318670 h 1686480"/>
              <a:gd name="connsiteX19" fmla="*/ 3352700 w 9288370"/>
              <a:gd name="connsiteY19" fmla="*/ 1264183 h 1686480"/>
              <a:gd name="connsiteX20" fmla="*/ 3444611 w 9288370"/>
              <a:gd name="connsiteY20" fmla="*/ 1236739 h 1686480"/>
              <a:gd name="connsiteX21" fmla="*/ 3650072 w 9288370"/>
              <a:gd name="connsiteY21" fmla="*/ 1217421 h 1686480"/>
              <a:gd name="connsiteX22" fmla="*/ 3707853 w 9288370"/>
              <a:gd name="connsiteY22" fmla="*/ 1241722 h 1686480"/>
              <a:gd name="connsiteX23" fmla="*/ 3925616 w 9288370"/>
              <a:gd name="connsiteY23" fmla="*/ 1253751 h 1686480"/>
              <a:gd name="connsiteX24" fmla="*/ 3954387 w 9288370"/>
              <a:gd name="connsiteY24" fmla="*/ 1263789 h 1686480"/>
              <a:gd name="connsiteX25" fmla="*/ 3995849 w 9288370"/>
              <a:gd name="connsiteY25" fmla="*/ 1272939 h 1686480"/>
              <a:gd name="connsiteX26" fmla="*/ 4067546 w 9288370"/>
              <a:gd name="connsiteY26" fmla="*/ 1294697 h 1686480"/>
              <a:gd name="connsiteX27" fmla="*/ 4230008 w 9288370"/>
              <a:gd name="connsiteY27" fmla="*/ 1303546 h 1686480"/>
              <a:gd name="connsiteX28" fmla="*/ 4575478 w 9288370"/>
              <a:gd name="connsiteY28" fmla="*/ 1261726 h 1686480"/>
              <a:gd name="connsiteX29" fmla="*/ 4650026 w 9288370"/>
              <a:gd name="connsiteY29" fmla="*/ 1265798 h 1686480"/>
              <a:gd name="connsiteX30" fmla="*/ 4792008 w 9288370"/>
              <a:gd name="connsiteY30" fmla="*/ 1243899 h 1686480"/>
              <a:gd name="connsiteX31" fmla="*/ 4954126 w 9288370"/>
              <a:gd name="connsiteY31" fmla="*/ 1204617 h 1686480"/>
              <a:gd name="connsiteX32" fmla="*/ 5309678 w 9288370"/>
              <a:gd name="connsiteY32" fmla="*/ 1128278 h 1686480"/>
              <a:gd name="connsiteX33" fmla="*/ 5474724 w 9288370"/>
              <a:gd name="connsiteY33" fmla="*/ 1091167 h 1686480"/>
              <a:gd name="connsiteX34" fmla="*/ 5612132 w 9288370"/>
              <a:gd name="connsiteY34" fmla="*/ 1051509 h 1686480"/>
              <a:gd name="connsiteX35" fmla="*/ 5776618 w 9288370"/>
              <a:gd name="connsiteY35" fmla="*/ 1053037 h 1686480"/>
              <a:gd name="connsiteX36" fmla="*/ 5785786 w 9288370"/>
              <a:gd name="connsiteY36" fmla="*/ 1051213 h 1686480"/>
              <a:gd name="connsiteX37" fmla="*/ 5829381 w 9288370"/>
              <a:gd name="connsiteY37" fmla="*/ 1046878 h 1686480"/>
              <a:gd name="connsiteX38" fmla="*/ 5943596 w 9288370"/>
              <a:gd name="connsiteY38" fmla="*/ 1043237 h 1686480"/>
              <a:gd name="connsiteX39" fmla="*/ 5985730 w 9288370"/>
              <a:gd name="connsiteY39" fmla="*/ 1035396 h 1686480"/>
              <a:gd name="connsiteX40" fmla="*/ 6103109 w 9288370"/>
              <a:gd name="connsiteY40" fmla="*/ 1019019 h 1686480"/>
              <a:gd name="connsiteX41" fmla="*/ 6222406 w 9288370"/>
              <a:gd name="connsiteY41" fmla="*/ 985341 h 1686480"/>
              <a:gd name="connsiteX42" fmla="*/ 6598672 w 9288370"/>
              <a:gd name="connsiteY42" fmla="*/ 902062 h 1686480"/>
              <a:gd name="connsiteX43" fmla="*/ 6766149 w 9288370"/>
              <a:gd name="connsiteY43" fmla="*/ 846132 h 1686480"/>
              <a:gd name="connsiteX44" fmla="*/ 6886312 w 9288370"/>
              <a:gd name="connsiteY44" fmla="*/ 781877 h 1686480"/>
              <a:gd name="connsiteX45" fmla="*/ 7006457 w 9288370"/>
              <a:gd name="connsiteY45" fmla="*/ 699758 h 1686480"/>
              <a:gd name="connsiteX46" fmla="*/ 7231643 w 9288370"/>
              <a:gd name="connsiteY46" fmla="*/ 640778 h 1686480"/>
              <a:gd name="connsiteX47" fmla="*/ 7363123 w 9288370"/>
              <a:gd name="connsiteY47" fmla="*/ 593682 h 1686480"/>
              <a:gd name="connsiteX48" fmla="*/ 7588368 w 9288370"/>
              <a:gd name="connsiteY48" fmla="*/ 531129 h 1686480"/>
              <a:gd name="connsiteX49" fmla="*/ 7782741 w 9288370"/>
              <a:gd name="connsiteY49" fmla="*/ 455936 h 1686480"/>
              <a:gd name="connsiteX50" fmla="*/ 7952094 w 9288370"/>
              <a:gd name="connsiteY50" fmla="*/ 409302 h 1686480"/>
              <a:gd name="connsiteX51" fmla="*/ 8231938 w 9288370"/>
              <a:gd name="connsiteY51" fmla="*/ 259259 h 1686480"/>
              <a:gd name="connsiteX52" fmla="*/ 8428864 w 9288370"/>
              <a:gd name="connsiteY52" fmla="*/ 208471 h 1686480"/>
              <a:gd name="connsiteX53" fmla="*/ 8616510 w 9288370"/>
              <a:gd name="connsiteY53" fmla="*/ 161973 h 1686480"/>
              <a:gd name="connsiteX54" fmla="*/ 8826766 w 9288370"/>
              <a:gd name="connsiteY54" fmla="*/ 152111 h 1686480"/>
              <a:gd name="connsiteX55" fmla="*/ 8917647 w 9288370"/>
              <a:gd name="connsiteY55" fmla="*/ 112232 h 1686480"/>
              <a:gd name="connsiteX56" fmla="*/ 9182272 w 9288370"/>
              <a:gd name="connsiteY56" fmla="*/ 37171 h 1686480"/>
              <a:gd name="connsiteX57" fmla="*/ 9232990 w 9288370"/>
              <a:gd name="connsiteY57" fmla="*/ 24074 h 1686480"/>
              <a:gd name="connsiteX58" fmla="*/ 9288370 w 9288370"/>
              <a:gd name="connsiteY58" fmla="*/ 0 h 1686480"/>
              <a:gd name="connsiteX59" fmla="*/ 0 w 9288370"/>
              <a:gd name="connsiteY59" fmla="*/ 0 h 1686480"/>
              <a:gd name="connsiteX60" fmla="*/ 8158 w 9288370"/>
              <a:gd name="connsiteY60" fmla="*/ 1671666 h 1686480"/>
              <a:gd name="connsiteX0" fmla="*/ 8158 w 9288370"/>
              <a:gd name="connsiteY0" fmla="*/ 1671666 h 1686480"/>
              <a:gd name="connsiteX1" fmla="*/ 411216 w 9288370"/>
              <a:gd name="connsiteY1" fmla="*/ 1628370 h 1686480"/>
              <a:gd name="connsiteX2" fmla="*/ 766051 w 9288370"/>
              <a:gd name="connsiteY2" fmla="*/ 1569826 h 1686480"/>
              <a:gd name="connsiteX3" fmla="*/ 971617 w 9288370"/>
              <a:gd name="connsiteY3" fmla="*/ 1522494 h 1686480"/>
              <a:gd name="connsiteX4" fmla="*/ 1186668 w 9288370"/>
              <a:gd name="connsiteY4" fmla="*/ 1521861 h 1686480"/>
              <a:gd name="connsiteX5" fmla="*/ 1339078 w 9288370"/>
              <a:gd name="connsiteY5" fmla="*/ 1494730 h 1686480"/>
              <a:gd name="connsiteX6" fmla="*/ 1492452 w 9288370"/>
              <a:gd name="connsiteY6" fmla="*/ 1519061 h 1686480"/>
              <a:gd name="connsiteX7" fmla="*/ 1604999 w 9288370"/>
              <a:gd name="connsiteY7" fmla="*/ 1513599 h 1686480"/>
              <a:gd name="connsiteX8" fmla="*/ 1717911 w 9288370"/>
              <a:gd name="connsiteY8" fmla="*/ 1497764 h 1686480"/>
              <a:gd name="connsiteX9" fmla="*/ 1794234 w 9288370"/>
              <a:gd name="connsiteY9" fmla="*/ 1464331 h 1686480"/>
              <a:gd name="connsiteX10" fmla="*/ 2101780 w 9288370"/>
              <a:gd name="connsiteY10" fmla="*/ 1409907 h 1686480"/>
              <a:gd name="connsiteX11" fmla="*/ 2244830 w 9288370"/>
              <a:gd name="connsiteY11" fmla="*/ 1388540 h 1686480"/>
              <a:gd name="connsiteX12" fmla="*/ 2428648 w 9288370"/>
              <a:gd name="connsiteY12" fmla="*/ 1372736 h 1686480"/>
              <a:gd name="connsiteX13" fmla="*/ 2645882 w 9288370"/>
              <a:gd name="connsiteY13" fmla="*/ 1341971 h 1686480"/>
              <a:gd name="connsiteX14" fmla="*/ 2707413 w 9288370"/>
              <a:gd name="connsiteY14" fmla="*/ 1347156 h 1686480"/>
              <a:gd name="connsiteX15" fmla="*/ 2843134 w 9288370"/>
              <a:gd name="connsiteY15" fmla="*/ 1323561 h 1686480"/>
              <a:gd name="connsiteX16" fmla="*/ 2923804 w 9288370"/>
              <a:gd name="connsiteY16" fmla="*/ 1314224 h 1686480"/>
              <a:gd name="connsiteX17" fmla="*/ 2953618 w 9288370"/>
              <a:gd name="connsiteY17" fmla="*/ 1318186 h 1686480"/>
              <a:gd name="connsiteX18" fmla="*/ 2995816 w 9288370"/>
              <a:gd name="connsiteY18" fmla="*/ 1318670 h 1686480"/>
              <a:gd name="connsiteX19" fmla="*/ 3352700 w 9288370"/>
              <a:gd name="connsiteY19" fmla="*/ 1264183 h 1686480"/>
              <a:gd name="connsiteX20" fmla="*/ 3444611 w 9288370"/>
              <a:gd name="connsiteY20" fmla="*/ 1236739 h 1686480"/>
              <a:gd name="connsiteX21" fmla="*/ 3534382 w 9288370"/>
              <a:gd name="connsiteY21" fmla="*/ 1245916 h 1686480"/>
              <a:gd name="connsiteX22" fmla="*/ 3707853 w 9288370"/>
              <a:gd name="connsiteY22" fmla="*/ 1241722 h 1686480"/>
              <a:gd name="connsiteX23" fmla="*/ 3925616 w 9288370"/>
              <a:gd name="connsiteY23" fmla="*/ 1253751 h 1686480"/>
              <a:gd name="connsiteX24" fmla="*/ 3954387 w 9288370"/>
              <a:gd name="connsiteY24" fmla="*/ 1263789 h 1686480"/>
              <a:gd name="connsiteX25" fmla="*/ 3995849 w 9288370"/>
              <a:gd name="connsiteY25" fmla="*/ 1272939 h 1686480"/>
              <a:gd name="connsiteX26" fmla="*/ 4067546 w 9288370"/>
              <a:gd name="connsiteY26" fmla="*/ 1294697 h 1686480"/>
              <a:gd name="connsiteX27" fmla="*/ 4230008 w 9288370"/>
              <a:gd name="connsiteY27" fmla="*/ 1303546 h 1686480"/>
              <a:gd name="connsiteX28" fmla="*/ 4575478 w 9288370"/>
              <a:gd name="connsiteY28" fmla="*/ 1261726 h 1686480"/>
              <a:gd name="connsiteX29" fmla="*/ 4650026 w 9288370"/>
              <a:gd name="connsiteY29" fmla="*/ 1265798 h 1686480"/>
              <a:gd name="connsiteX30" fmla="*/ 4792008 w 9288370"/>
              <a:gd name="connsiteY30" fmla="*/ 1243899 h 1686480"/>
              <a:gd name="connsiteX31" fmla="*/ 4954126 w 9288370"/>
              <a:gd name="connsiteY31" fmla="*/ 1204617 h 1686480"/>
              <a:gd name="connsiteX32" fmla="*/ 5309678 w 9288370"/>
              <a:gd name="connsiteY32" fmla="*/ 1128278 h 1686480"/>
              <a:gd name="connsiteX33" fmla="*/ 5474724 w 9288370"/>
              <a:gd name="connsiteY33" fmla="*/ 1091167 h 1686480"/>
              <a:gd name="connsiteX34" fmla="*/ 5612132 w 9288370"/>
              <a:gd name="connsiteY34" fmla="*/ 1051509 h 1686480"/>
              <a:gd name="connsiteX35" fmla="*/ 5776618 w 9288370"/>
              <a:gd name="connsiteY35" fmla="*/ 1053037 h 1686480"/>
              <a:gd name="connsiteX36" fmla="*/ 5785786 w 9288370"/>
              <a:gd name="connsiteY36" fmla="*/ 1051213 h 1686480"/>
              <a:gd name="connsiteX37" fmla="*/ 5829381 w 9288370"/>
              <a:gd name="connsiteY37" fmla="*/ 1046878 h 1686480"/>
              <a:gd name="connsiteX38" fmla="*/ 5943596 w 9288370"/>
              <a:gd name="connsiteY38" fmla="*/ 1043237 h 1686480"/>
              <a:gd name="connsiteX39" fmla="*/ 5985730 w 9288370"/>
              <a:gd name="connsiteY39" fmla="*/ 1035396 h 1686480"/>
              <a:gd name="connsiteX40" fmla="*/ 6103109 w 9288370"/>
              <a:gd name="connsiteY40" fmla="*/ 1019019 h 1686480"/>
              <a:gd name="connsiteX41" fmla="*/ 6222406 w 9288370"/>
              <a:gd name="connsiteY41" fmla="*/ 985341 h 1686480"/>
              <a:gd name="connsiteX42" fmla="*/ 6598672 w 9288370"/>
              <a:gd name="connsiteY42" fmla="*/ 902062 h 1686480"/>
              <a:gd name="connsiteX43" fmla="*/ 6766149 w 9288370"/>
              <a:gd name="connsiteY43" fmla="*/ 846132 h 1686480"/>
              <a:gd name="connsiteX44" fmla="*/ 6886312 w 9288370"/>
              <a:gd name="connsiteY44" fmla="*/ 781877 h 1686480"/>
              <a:gd name="connsiteX45" fmla="*/ 7006457 w 9288370"/>
              <a:gd name="connsiteY45" fmla="*/ 699758 h 1686480"/>
              <a:gd name="connsiteX46" fmla="*/ 7231643 w 9288370"/>
              <a:gd name="connsiteY46" fmla="*/ 640778 h 1686480"/>
              <a:gd name="connsiteX47" fmla="*/ 7363123 w 9288370"/>
              <a:gd name="connsiteY47" fmla="*/ 593682 h 1686480"/>
              <a:gd name="connsiteX48" fmla="*/ 7588368 w 9288370"/>
              <a:gd name="connsiteY48" fmla="*/ 531129 h 1686480"/>
              <a:gd name="connsiteX49" fmla="*/ 7782741 w 9288370"/>
              <a:gd name="connsiteY49" fmla="*/ 455936 h 1686480"/>
              <a:gd name="connsiteX50" fmla="*/ 7952094 w 9288370"/>
              <a:gd name="connsiteY50" fmla="*/ 409302 h 1686480"/>
              <a:gd name="connsiteX51" fmla="*/ 8231938 w 9288370"/>
              <a:gd name="connsiteY51" fmla="*/ 259259 h 1686480"/>
              <a:gd name="connsiteX52" fmla="*/ 8428864 w 9288370"/>
              <a:gd name="connsiteY52" fmla="*/ 208471 h 1686480"/>
              <a:gd name="connsiteX53" fmla="*/ 8616510 w 9288370"/>
              <a:gd name="connsiteY53" fmla="*/ 161973 h 1686480"/>
              <a:gd name="connsiteX54" fmla="*/ 8826766 w 9288370"/>
              <a:gd name="connsiteY54" fmla="*/ 152111 h 1686480"/>
              <a:gd name="connsiteX55" fmla="*/ 8917647 w 9288370"/>
              <a:gd name="connsiteY55" fmla="*/ 112232 h 1686480"/>
              <a:gd name="connsiteX56" fmla="*/ 9182272 w 9288370"/>
              <a:gd name="connsiteY56" fmla="*/ 37171 h 1686480"/>
              <a:gd name="connsiteX57" fmla="*/ 9232990 w 9288370"/>
              <a:gd name="connsiteY57" fmla="*/ 24074 h 1686480"/>
              <a:gd name="connsiteX58" fmla="*/ 9288370 w 9288370"/>
              <a:gd name="connsiteY58" fmla="*/ 0 h 1686480"/>
              <a:gd name="connsiteX59" fmla="*/ 0 w 9288370"/>
              <a:gd name="connsiteY59" fmla="*/ 0 h 1686480"/>
              <a:gd name="connsiteX60" fmla="*/ 8158 w 9288370"/>
              <a:gd name="connsiteY60" fmla="*/ 1671666 h 1686480"/>
              <a:gd name="connsiteX0" fmla="*/ 8158 w 9288370"/>
              <a:gd name="connsiteY0" fmla="*/ 1671666 h 1686480"/>
              <a:gd name="connsiteX1" fmla="*/ 411216 w 9288370"/>
              <a:gd name="connsiteY1" fmla="*/ 1628370 h 1686480"/>
              <a:gd name="connsiteX2" fmla="*/ 766051 w 9288370"/>
              <a:gd name="connsiteY2" fmla="*/ 1569826 h 1686480"/>
              <a:gd name="connsiteX3" fmla="*/ 971617 w 9288370"/>
              <a:gd name="connsiteY3" fmla="*/ 1522494 h 1686480"/>
              <a:gd name="connsiteX4" fmla="*/ 1186668 w 9288370"/>
              <a:gd name="connsiteY4" fmla="*/ 1521861 h 1686480"/>
              <a:gd name="connsiteX5" fmla="*/ 1339078 w 9288370"/>
              <a:gd name="connsiteY5" fmla="*/ 1494730 h 1686480"/>
              <a:gd name="connsiteX6" fmla="*/ 1492452 w 9288370"/>
              <a:gd name="connsiteY6" fmla="*/ 1519061 h 1686480"/>
              <a:gd name="connsiteX7" fmla="*/ 1604999 w 9288370"/>
              <a:gd name="connsiteY7" fmla="*/ 1513599 h 1686480"/>
              <a:gd name="connsiteX8" fmla="*/ 1717911 w 9288370"/>
              <a:gd name="connsiteY8" fmla="*/ 1497764 h 1686480"/>
              <a:gd name="connsiteX9" fmla="*/ 1794234 w 9288370"/>
              <a:gd name="connsiteY9" fmla="*/ 1464331 h 1686480"/>
              <a:gd name="connsiteX10" fmla="*/ 2101780 w 9288370"/>
              <a:gd name="connsiteY10" fmla="*/ 1409907 h 1686480"/>
              <a:gd name="connsiteX11" fmla="*/ 2244830 w 9288370"/>
              <a:gd name="connsiteY11" fmla="*/ 1388540 h 1686480"/>
              <a:gd name="connsiteX12" fmla="*/ 2428648 w 9288370"/>
              <a:gd name="connsiteY12" fmla="*/ 1372736 h 1686480"/>
              <a:gd name="connsiteX13" fmla="*/ 2645882 w 9288370"/>
              <a:gd name="connsiteY13" fmla="*/ 1341971 h 1686480"/>
              <a:gd name="connsiteX14" fmla="*/ 2707413 w 9288370"/>
              <a:gd name="connsiteY14" fmla="*/ 1347156 h 1686480"/>
              <a:gd name="connsiteX15" fmla="*/ 2843134 w 9288370"/>
              <a:gd name="connsiteY15" fmla="*/ 1323561 h 1686480"/>
              <a:gd name="connsiteX16" fmla="*/ 2923804 w 9288370"/>
              <a:gd name="connsiteY16" fmla="*/ 1314224 h 1686480"/>
              <a:gd name="connsiteX17" fmla="*/ 2953618 w 9288370"/>
              <a:gd name="connsiteY17" fmla="*/ 1318186 h 1686480"/>
              <a:gd name="connsiteX18" fmla="*/ 2995816 w 9288370"/>
              <a:gd name="connsiteY18" fmla="*/ 1318670 h 1686480"/>
              <a:gd name="connsiteX19" fmla="*/ 3352700 w 9288370"/>
              <a:gd name="connsiteY19" fmla="*/ 1264183 h 1686480"/>
              <a:gd name="connsiteX20" fmla="*/ 3420071 w 9288370"/>
              <a:gd name="connsiteY20" fmla="*/ 1283042 h 1686480"/>
              <a:gd name="connsiteX21" fmla="*/ 3534382 w 9288370"/>
              <a:gd name="connsiteY21" fmla="*/ 1245916 h 1686480"/>
              <a:gd name="connsiteX22" fmla="*/ 3707853 w 9288370"/>
              <a:gd name="connsiteY22" fmla="*/ 1241722 h 1686480"/>
              <a:gd name="connsiteX23" fmla="*/ 3925616 w 9288370"/>
              <a:gd name="connsiteY23" fmla="*/ 1253751 h 1686480"/>
              <a:gd name="connsiteX24" fmla="*/ 3954387 w 9288370"/>
              <a:gd name="connsiteY24" fmla="*/ 1263789 h 1686480"/>
              <a:gd name="connsiteX25" fmla="*/ 3995849 w 9288370"/>
              <a:gd name="connsiteY25" fmla="*/ 1272939 h 1686480"/>
              <a:gd name="connsiteX26" fmla="*/ 4067546 w 9288370"/>
              <a:gd name="connsiteY26" fmla="*/ 1294697 h 1686480"/>
              <a:gd name="connsiteX27" fmla="*/ 4230008 w 9288370"/>
              <a:gd name="connsiteY27" fmla="*/ 1303546 h 1686480"/>
              <a:gd name="connsiteX28" fmla="*/ 4575478 w 9288370"/>
              <a:gd name="connsiteY28" fmla="*/ 1261726 h 1686480"/>
              <a:gd name="connsiteX29" fmla="*/ 4650026 w 9288370"/>
              <a:gd name="connsiteY29" fmla="*/ 1265798 h 1686480"/>
              <a:gd name="connsiteX30" fmla="*/ 4792008 w 9288370"/>
              <a:gd name="connsiteY30" fmla="*/ 1243899 h 1686480"/>
              <a:gd name="connsiteX31" fmla="*/ 4954126 w 9288370"/>
              <a:gd name="connsiteY31" fmla="*/ 1204617 h 1686480"/>
              <a:gd name="connsiteX32" fmla="*/ 5309678 w 9288370"/>
              <a:gd name="connsiteY32" fmla="*/ 1128278 h 1686480"/>
              <a:gd name="connsiteX33" fmla="*/ 5474724 w 9288370"/>
              <a:gd name="connsiteY33" fmla="*/ 1091167 h 1686480"/>
              <a:gd name="connsiteX34" fmla="*/ 5612132 w 9288370"/>
              <a:gd name="connsiteY34" fmla="*/ 1051509 h 1686480"/>
              <a:gd name="connsiteX35" fmla="*/ 5776618 w 9288370"/>
              <a:gd name="connsiteY35" fmla="*/ 1053037 h 1686480"/>
              <a:gd name="connsiteX36" fmla="*/ 5785786 w 9288370"/>
              <a:gd name="connsiteY36" fmla="*/ 1051213 h 1686480"/>
              <a:gd name="connsiteX37" fmla="*/ 5829381 w 9288370"/>
              <a:gd name="connsiteY37" fmla="*/ 1046878 h 1686480"/>
              <a:gd name="connsiteX38" fmla="*/ 5943596 w 9288370"/>
              <a:gd name="connsiteY38" fmla="*/ 1043237 h 1686480"/>
              <a:gd name="connsiteX39" fmla="*/ 5985730 w 9288370"/>
              <a:gd name="connsiteY39" fmla="*/ 1035396 h 1686480"/>
              <a:gd name="connsiteX40" fmla="*/ 6103109 w 9288370"/>
              <a:gd name="connsiteY40" fmla="*/ 1019019 h 1686480"/>
              <a:gd name="connsiteX41" fmla="*/ 6222406 w 9288370"/>
              <a:gd name="connsiteY41" fmla="*/ 985341 h 1686480"/>
              <a:gd name="connsiteX42" fmla="*/ 6598672 w 9288370"/>
              <a:gd name="connsiteY42" fmla="*/ 902062 h 1686480"/>
              <a:gd name="connsiteX43" fmla="*/ 6766149 w 9288370"/>
              <a:gd name="connsiteY43" fmla="*/ 846132 h 1686480"/>
              <a:gd name="connsiteX44" fmla="*/ 6886312 w 9288370"/>
              <a:gd name="connsiteY44" fmla="*/ 781877 h 1686480"/>
              <a:gd name="connsiteX45" fmla="*/ 7006457 w 9288370"/>
              <a:gd name="connsiteY45" fmla="*/ 699758 h 1686480"/>
              <a:gd name="connsiteX46" fmla="*/ 7231643 w 9288370"/>
              <a:gd name="connsiteY46" fmla="*/ 640778 h 1686480"/>
              <a:gd name="connsiteX47" fmla="*/ 7363123 w 9288370"/>
              <a:gd name="connsiteY47" fmla="*/ 593682 h 1686480"/>
              <a:gd name="connsiteX48" fmla="*/ 7588368 w 9288370"/>
              <a:gd name="connsiteY48" fmla="*/ 531129 h 1686480"/>
              <a:gd name="connsiteX49" fmla="*/ 7782741 w 9288370"/>
              <a:gd name="connsiteY49" fmla="*/ 455936 h 1686480"/>
              <a:gd name="connsiteX50" fmla="*/ 7952094 w 9288370"/>
              <a:gd name="connsiteY50" fmla="*/ 409302 h 1686480"/>
              <a:gd name="connsiteX51" fmla="*/ 8231938 w 9288370"/>
              <a:gd name="connsiteY51" fmla="*/ 259259 h 1686480"/>
              <a:gd name="connsiteX52" fmla="*/ 8428864 w 9288370"/>
              <a:gd name="connsiteY52" fmla="*/ 208471 h 1686480"/>
              <a:gd name="connsiteX53" fmla="*/ 8616510 w 9288370"/>
              <a:gd name="connsiteY53" fmla="*/ 161973 h 1686480"/>
              <a:gd name="connsiteX54" fmla="*/ 8826766 w 9288370"/>
              <a:gd name="connsiteY54" fmla="*/ 152111 h 1686480"/>
              <a:gd name="connsiteX55" fmla="*/ 8917647 w 9288370"/>
              <a:gd name="connsiteY55" fmla="*/ 112232 h 1686480"/>
              <a:gd name="connsiteX56" fmla="*/ 9182272 w 9288370"/>
              <a:gd name="connsiteY56" fmla="*/ 37171 h 1686480"/>
              <a:gd name="connsiteX57" fmla="*/ 9232990 w 9288370"/>
              <a:gd name="connsiteY57" fmla="*/ 24074 h 1686480"/>
              <a:gd name="connsiteX58" fmla="*/ 9288370 w 9288370"/>
              <a:gd name="connsiteY58" fmla="*/ 0 h 1686480"/>
              <a:gd name="connsiteX59" fmla="*/ 0 w 9288370"/>
              <a:gd name="connsiteY59" fmla="*/ 0 h 1686480"/>
              <a:gd name="connsiteX60" fmla="*/ 8158 w 9288370"/>
              <a:gd name="connsiteY60" fmla="*/ 1671666 h 1686480"/>
              <a:gd name="connsiteX0" fmla="*/ 8158 w 9288370"/>
              <a:gd name="connsiteY0" fmla="*/ 1671666 h 1686480"/>
              <a:gd name="connsiteX1" fmla="*/ 411216 w 9288370"/>
              <a:gd name="connsiteY1" fmla="*/ 1628370 h 1686480"/>
              <a:gd name="connsiteX2" fmla="*/ 766051 w 9288370"/>
              <a:gd name="connsiteY2" fmla="*/ 1569826 h 1686480"/>
              <a:gd name="connsiteX3" fmla="*/ 971617 w 9288370"/>
              <a:gd name="connsiteY3" fmla="*/ 1522494 h 1686480"/>
              <a:gd name="connsiteX4" fmla="*/ 1186668 w 9288370"/>
              <a:gd name="connsiteY4" fmla="*/ 1521861 h 1686480"/>
              <a:gd name="connsiteX5" fmla="*/ 1339078 w 9288370"/>
              <a:gd name="connsiteY5" fmla="*/ 1494730 h 1686480"/>
              <a:gd name="connsiteX6" fmla="*/ 1492452 w 9288370"/>
              <a:gd name="connsiteY6" fmla="*/ 1519061 h 1686480"/>
              <a:gd name="connsiteX7" fmla="*/ 1604999 w 9288370"/>
              <a:gd name="connsiteY7" fmla="*/ 1513599 h 1686480"/>
              <a:gd name="connsiteX8" fmla="*/ 1717911 w 9288370"/>
              <a:gd name="connsiteY8" fmla="*/ 1497764 h 1686480"/>
              <a:gd name="connsiteX9" fmla="*/ 1794234 w 9288370"/>
              <a:gd name="connsiteY9" fmla="*/ 1464331 h 1686480"/>
              <a:gd name="connsiteX10" fmla="*/ 2101780 w 9288370"/>
              <a:gd name="connsiteY10" fmla="*/ 1409907 h 1686480"/>
              <a:gd name="connsiteX11" fmla="*/ 2244830 w 9288370"/>
              <a:gd name="connsiteY11" fmla="*/ 1388540 h 1686480"/>
              <a:gd name="connsiteX12" fmla="*/ 2428648 w 9288370"/>
              <a:gd name="connsiteY12" fmla="*/ 1372736 h 1686480"/>
              <a:gd name="connsiteX13" fmla="*/ 2645882 w 9288370"/>
              <a:gd name="connsiteY13" fmla="*/ 1341971 h 1686480"/>
              <a:gd name="connsiteX14" fmla="*/ 2707413 w 9288370"/>
              <a:gd name="connsiteY14" fmla="*/ 1347156 h 1686480"/>
              <a:gd name="connsiteX15" fmla="*/ 2843134 w 9288370"/>
              <a:gd name="connsiteY15" fmla="*/ 1323561 h 1686480"/>
              <a:gd name="connsiteX16" fmla="*/ 2923804 w 9288370"/>
              <a:gd name="connsiteY16" fmla="*/ 1314224 h 1686480"/>
              <a:gd name="connsiteX17" fmla="*/ 2953618 w 9288370"/>
              <a:gd name="connsiteY17" fmla="*/ 1318186 h 1686480"/>
              <a:gd name="connsiteX18" fmla="*/ 2995816 w 9288370"/>
              <a:gd name="connsiteY18" fmla="*/ 1318670 h 1686480"/>
              <a:gd name="connsiteX19" fmla="*/ 3261550 w 9288370"/>
              <a:gd name="connsiteY19" fmla="*/ 1289117 h 1686480"/>
              <a:gd name="connsiteX20" fmla="*/ 3420071 w 9288370"/>
              <a:gd name="connsiteY20" fmla="*/ 1283042 h 1686480"/>
              <a:gd name="connsiteX21" fmla="*/ 3534382 w 9288370"/>
              <a:gd name="connsiteY21" fmla="*/ 1245916 h 1686480"/>
              <a:gd name="connsiteX22" fmla="*/ 3707853 w 9288370"/>
              <a:gd name="connsiteY22" fmla="*/ 1241722 h 1686480"/>
              <a:gd name="connsiteX23" fmla="*/ 3925616 w 9288370"/>
              <a:gd name="connsiteY23" fmla="*/ 1253751 h 1686480"/>
              <a:gd name="connsiteX24" fmla="*/ 3954387 w 9288370"/>
              <a:gd name="connsiteY24" fmla="*/ 1263789 h 1686480"/>
              <a:gd name="connsiteX25" fmla="*/ 3995849 w 9288370"/>
              <a:gd name="connsiteY25" fmla="*/ 1272939 h 1686480"/>
              <a:gd name="connsiteX26" fmla="*/ 4067546 w 9288370"/>
              <a:gd name="connsiteY26" fmla="*/ 1294697 h 1686480"/>
              <a:gd name="connsiteX27" fmla="*/ 4230008 w 9288370"/>
              <a:gd name="connsiteY27" fmla="*/ 1303546 h 1686480"/>
              <a:gd name="connsiteX28" fmla="*/ 4575478 w 9288370"/>
              <a:gd name="connsiteY28" fmla="*/ 1261726 h 1686480"/>
              <a:gd name="connsiteX29" fmla="*/ 4650026 w 9288370"/>
              <a:gd name="connsiteY29" fmla="*/ 1265798 h 1686480"/>
              <a:gd name="connsiteX30" fmla="*/ 4792008 w 9288370"/>
              <a:gd name="connsiteY30" fmla="*/ 1243899 h 1686480"/>
              <a:gd name="connsiteX31" fmla="*/ 4954126 w 9288370"/>
              <a:gd name="connsiteY31" fmla="*/ 1204617 h 1686480"/>
              <a:gd name="connsiteX32" fmla="*/ 5309678 w 9288370"/>
              <a:gd name="connsiteY32" fmla="*/ 1128278 h 1686480"/>
              <a:gd name="connsiteX33" fmla="*/ 5474724 w 9288370"/>
              <a:gd name="connsiteY33" fmla="*/ 1091167 h 1686480"/>
              <a:gd name="connsiteX34" fmla="*/ 5612132 w 9288370"/>
              <a:gd name="connsiteY34" fmla="*/ 1051509 h 1686480"/>
              <a:gd name="connsiteX35" fmla="*/ 5776618 w 9288370"/>
              <a:gd name="connsiteY35" fmla="*/ 1053037 h 1686480"/>
              <a:gd name="connsiteX36" fmla="*/ 5785786 w 9288370"/>
              <a:gd name="connsiteY36" fmla="*/ 1051213 h 1686480"/>
              <a:gd name="connsiteX37" fmla="*/ 5829381 w 9288370"/>
              <a:gd name="connsiteY37" fmla="*/ 1046878 h 1686480"/>
              <a:gd name="connsiteX38" fmla="*/ 5943596 w 9288370"/>
              <a:gd name="connsiteY38" fmla="*/ 1043237 h 1686480"/>
              <a:gd name="connsiteX39" fmla="*/ 5985730 w 9288370"/>
              <a:gd name="connsiteY39" fmla="*/ 1035396 h 1686480"/>
              <a:gd name="connsiteX40" fmla="*/ 6103109 w 9288370"/>
              <a:gd name="connsiteY40" fmla="*/ 1019019 h 1686480"/>
              <a:gd name="connsiteX41" fmla="*/ 6222406 w 9288370"/>
              <a:gd name="connsiteY41" fmla="*/ 985341 h 1686480"/>
              <a:gd name="connsiteX42" fmla="*/ 6598672 w 9288370"/>
              <a:gd name="connsiteY42" fmla="*/ 902062 h 1686480"/>
              <a:gd name="connsiteX43" fmla="*/ 6766149 w 9288370"/>
              <a:gd name="connsiteY43" fmla="*/ 846132 h 1686480"/>
              <a:gd name="connsiteX44" fmla="*/ 6886312 w 9288370"/>
              <a:gd name="connsiteY44" fmla="*/ 781877 h 1686480"/>
              <a:gd name="connsiteX45" fmla="*/ 7006457 w 9288370"/>
              <a:gd name="connsiteY45" fmla="*/ 699758 h 1686480"/>
              <a:gd name="connsiteX46" fmla="*/ 7231643 w 9288370"/>
              <a:gd name="connsiteY46" fmla="*/ 640778 h 1686480"/>
              <a:gd name="connsiteX47" fmla="*/ 7363123 w 9288370"/>
              <a:gd name="connsiteY47" fmla="*/ 593682 h 1686480"/>
              <a:gd name="connsiteX48" fmla="*/ 7588368 w 9288370"/>
              <a:gd name="connsiteY48" fmla="*/ 531129 h 1686480"/>
              <a:gd name="connsiteX49" fmla="*/ 7782741 w 9288370"/>
              <a:gd name="connsiteY49" fmla="*/ 455936 h 1686480"/>
              <a:gd name="connsiteX50" fmla="*/ 7952094 w 9288370"/>
              <a:gd name="connsiteY50" fmla="*/ 409302 h 1686480"/>
              <a:gd name="connsiteX51" fmla="*/ 8231938 w 9288370"/>
              <a:gd name="connsiteY51" fmla="*/ 259259 h 1686480"/>
              <a:gd name="connsiteX52" fmla="*/ 8428864 w 9288370"/>
              <a:gd name="connsiteY52" fmla="*/ 208471 h 1686480"/>
              <a:gd name="connsiteX53" fmla="*/ 8616510 w 9288370"/>
              <a:gd name="connsiteY53" fmla="*/ 161973 h 1686480"/>
              <a:gd name="connsiteX54" fmla="*/ 8826766 w 9288370"/>
              <a:gd name="connsiteY54" fmla="*/ 152111 h 1686480"/>
              <a:gd name="connsiteX55" fmla="*/ 8917647 w 9288370"/>
              <a:gd name="connsiteY55" fmla="*/ 112232 h 1686480"/>
              <a:gd name="connsiteX56" fmla="*/ 9182272 w 9288370"/>
              <a:gd name="connsiteY56" fmla="*/ 37171 h 1686480"/>
              <a:gd name="connsiteX57" fmla="*/ 9232990 w 9288370"/>
              <a:gd name="connsiteY57" fmla="*/ 24074 h 1686480"/>
              <a:gd name="connsiteX58" fmla="*/ 9288370 w 9288370"/>
              <a:gd name="connsiteY58" fmla="*/ 0 h 1686480"/>
              <a:gd name="connsiteX59" fmla="*/ 0 w 9288370"/>
              <a:gd name="connsiteY59" fmla="*/ 0 h 1686480"/>
              <a:gd name="connsiteX60" fmla="*/ 8158 w 9288370"/>
              <a:gd name="connsiteY60" fmla="*/ 1671666 h 1686480"/>
              <a:gd name="connsiteX0" fmla="*/ 8158 w 9288370"/>
              <a:gd name="connsiteY0" fmla="*/ 1671666 h 1686480"/>
              <a:gd name="connsiteX1" fmla="*/ 411216 w 9288370"/>
              <a:gd name="connsiteY1" fmla="*/ 1628370 h 1686480"/>
              <a:gd name="connsiteX2" fmla="*/ 766051 w 9288370"/>
              <a:gd name="connsiteY2" fmla="*/ 1569826 h 1686480"/>
              <a:gd name="connsiteX3" fmla="*/ 971617 w 9288370"/>
              <a:gd name="connsiteY3" fmla="*/ 1522494 h 1686480"/>
              <a:gd name="connsiteX4" fmla="*/ 1186668 w 9288370"/>
              <a:gd name="connsiteY4" fmla="*/ 1521861 h 1686480"/>
              <a:gd name="connsiteX5" fmla="*/ 1339078 w 9288370"/>
              <a:gd name="connsiteY5" fmla="*/ 1494730 h 1686480"/>
              <a:gd name="connsiteX6" fmla="*/ 1492452 w 9288370"/>
              <a:gd name="connsiteY6" fmla="*/ 1519061 h 1686480"/>
              <a:gd name="connsiteX7" fmla="*/ 1604999 w 9288370"/>
              <a:gd name="connsiteY7" fmla="*/ 1513599 h 1686480"/>
              <a:gd name="connsiteX8" fmla="*/ 1717911 w 9288370"/>
              <a:gd name="connsiteY8" fmla="*/ 1497764 h 1686480"/>
              <a:gd name="connsiteX9" fmla="*/ 1794234 w 9288370"/>
              <a:gd name="connsiteY9" fmla="*/ 1464331 h 1686480"/>
              <a:gd name="connsiteX10" fmla="*/ 2101780 w 9288370"/>
              <a:gd name="connsiteY10" fmla="*/ 1409907 h 1686480"/>
              <a:gd name="connsiteX11" fmla="*/ 2244830 w 9288370"/>
              <a:gd name="connsiteY11" fmla="*/ 1388540 h 1686480"/>
              <a:gd name="connsiteX12" fmla="*/ 2428648 w 9288370"/>
              <a:gd name="connsiteY12" fmla="*/ 1372736 h 1686480"/>
              <a:gd name="connsiteX13" fmla="*/ 2645882 w 9288370"/>
              <a:gd name="connsiteY13" fmla="*/ 1341971 h 1686480"/>
              <a:gd name="connsiteX14" fmla="*/ 2707413 w 9288370"/>
              <a:gd name="connsiteY14" fmla="*/ 1347156 h 1686480"/>
              <a:gd name="connsiteX15" fmla="*/ 2843134 w 9288370"/>
              <a:gd name="connsiteY15" fmla="*/ 1323561 h 1686480"/>
              <a:gd name="connsiteX16" fmla="*/ 2923804 w 9288370"/>
              <a:gd name="connsiteY16" fmla="*/ 1314224 h 1686480"/>
              <a:gd name="connsiteX17" fmla="*/ 2953618 w 9288370"/>
              <a:gd name="connsiteY17" fmla="*/ 1318186 h 1686480"/>
              <a:gd name="connsiteX18" fmla="*/ 2995816 w 9288370"/>
              <a:gd name="connsiteY18" fmla="*/ 1318670 h 1686480"/>
              <a:gd name="connsiteX19" fmla="*/ 3261550 w 9288370"/>
              <a:gd name="connsiteY19" fmla="*/ 1289117 h 1686480"/>
              <a:gd name="connsiteX20" fmla="*/ 3409554 w 9288370"/>
              <a:gd name="connsiteY20" fmla="*/ 1258110 h 1686480"/>
              <a:gd name="connsiteX21" fmla="*/ 3534382 w 9288370"/>
              <a:gd name="connsiteY21" fmla="*/ 1245916 h 1686480"/>
              <a:gd name="connsiteX22" fmla="*/ 3707853 w 9288370"/>
              <a:gd name="connsiteY22" fmla="*/ 1241722 h 1686480"/>
              <a:gd name="connsiteX23" fmla="*/ 3925616 w 9288370"/>
              <a:gd name="connsiteY23" fmla="*/ 1253751 h 1686480"/>
              <a:gd name="connsiteX24" fmla="*/ 3954387 w 9288370"/>
              <a:gd name="connsiteY24" fmla="*/ 1263789 h 1686480"/>
              <a:gd name="connsiteX25" fmla="*/ 3995849 w 9288370"/>
              <a:gd name="connsiteY25" fmla="*/ 1272939 h 1686480"/>
              <a:gd name="connsiteX26" fmla="*/ 4067546 w 9288370"/>
              <a:gd name="connsiteY26" fmla="*/ 1294697 h 1686480"/>
              <a:gd name="connsiteX27" fmla="*/ 4230008 w 9288370"/>
              <a:gd name="connsiteY27" fmla="*/ 1303546 h 1686480"/>
              <a:gd name="connsiteX28" fmla="*/ 4575478 w 9288370"/>
              <a:gd name="connsiteY28" fmla="*/ 1261726 h 1686480"/>
              <a:gd name="connsiteX29" fmla="*/ 4650026 w 9288370"/>
              <a:gd name="connsiteY29" fmla="*/ 1265798 h 1686480"/>
              <a:gd name="connsiteX30" fmla="*/ 4792008 w 9288370"/>
              <a:gd name="connsiteY30" fmla="*/ 1243899 h 1686480"/>
              <a:gd name="connsiteX31" fmla="*/ 4954126 w 9288370"/>
              <a:gd name="connsiteY31" fmla="*/ 1204617 h 1686480"/>
              <a:gd name="connsiteX32" fmla="*/ 5309678 w 9288370"/>
              <a:gd name="connsiteY32" fmla="*/ 1128278 h 1686480"/>
              <a:gd name="connsiteX33" fmla="*/ 5474724 w 9288370"/>
              <a:gd name="connsiteY33" fmla="*/ 1091167 h 1686480"/>
              <a:gd name="connsiteX34" fmla="*/ 5612132 w 9288370"/>
              <a:gd name="connsiteY34" fmla="*/ 1051509 h 1686480"/>
              <a:gd name="connsiteX35" fmla="*/ 5776618 w 9288370"/>
              <a:gd name="connsiteY35" fmla="*/ 1053037 h 1686480"/>
              <a:gd name="connsiteX36" fmla="*/ 5785786 w 9288370"/>
              <a:gd name="connsiteY36" fmla="*/ 1051213 h 1686480"/>
              <a:gd name="connsiteX37" fmla="*/ 5829381 w 9288370"/>
              <a:gd name="connsiteY37" fmla="*/ 1046878 h 1686480"/>
              <a:gd name="connsiteX38" fmla="*/ 5943596 w 9288370"/>
              <a:gd name="connsiteY38" fmla="*/ 1043237 h 1686480"/>
              <a:gd name="connsiteX39" fmla="*/ 5985730 w 9288370"/>
              <a:gd name="connsiteY39" fmla="*/ 1035396 h 1686480"/>
              <a:gd name="connsiteX40" fmla="*/ 6103109 w 9288370"/>
              <a:gd name="connsiteY40" fmla="*/ 1019019 h 1686480"/>
              <a:gd name="connsiteX41" fmla="*/ 6222406 w 9288370"/>
              <a:gd name="connsiteY41" fmla="*/ 985341 h 1686480"/>
              <a:gd name="connsiteX42" fmla="*/ 6598672 w 9288370"/>
              <a:gd name="connsiteY42" fmla="*/ 902062 h 1686480"/>
              <a:gd name="connsiteX43" fmla="*/ 6766149 w 9288370"/>
              <a:gd name="connsiteY43" fmla="*/ 846132 h 1686480"/>
              <a:gd name="connsiteX44" fmla="*/ 6886312 w 9288370"/>
              <a:gd name="connsiteY44" fmla="*/ 781877 h 1686480"/>
              <a:gd name="connsiteX45" fmla="*/ 7006457 w 9288370"/>
              <a:gd name="connsiteY45" fmla="*/ 699758 h 1686480"/>
              <a:gd name="connsiteX46" fmla="*/ 7231643 w 9288370"/>
              <a:gd name="connsiteY46" fmla="*/ 640778 h 1686480"/>
              <a:gd name="connsiteX47" fmla="*/ 7363123 w 9288370"/>
              <a:gd name="connsiteY47" fmla="*/ 593682 h 1686480"/>
              <a:gd name="connsiteX48" fmla="*/ 7588368 w 9288370"/>
              <a:gd name="connsiteY48" fmla="*/ 531129 h 1686480"/>
              <a:gd name="connsiteX49" fmla="*/ 7782741 w 9288370"/>
              <a:gd name="connsiteY49" fmla="*/ 455936 h 1686480"/>
              <a:gd name="connsiteX50" fmla="*/ 7952094 w 9288370"/>
              <a:gd name="connsiteY50" fmla="*/ 409302 h 1686480"/>
              <a:gd name="connsiteX51" fmla="*/ 8231938 w 9288370"/>
              <a:gd name="connsiteY51" fmla="*/ 259259 h 1686480"/>
              <a:gd name="connsiteX52" fmla="*/ 8428864 w 9288370"/>
              <a:gd name="connsiteY52" fmla="*/ 208471 h 1686480"/>
              <a:gd name="connsiteX53" fmla="*/ 8616510 w 9288370"/>
              <a:gd name="connsiteY53" fmla="*/ 161973 h 1686480"/>
              <a:gd name="connsiteX54" fmla="*/ 8826766 w 9288370"/>
              <a:gd name="connsiteY54" fmla="*/ 152111 h 1686480"/>
              <a:gd name="connsiteX55" fmla="*/ 8917647 w 9288370"/>
              <a:gd name="connsiteY55" fmla="*/ 112232 h 1686480"/>
              <a:gd name="connsiteX56" fmla="*/ 9182272 w 9288370"/>
              <a:gd name="connsiteY56" fmla="*/ 37171 h 1686480"/>
              <a:gd name="connsiteX57" fmla="*/ 9232990 w 9288370"/>
              <a:gd name="connsiteY57" fmla="*/ 24074 h 1686480"/>
              <a:gd name="connsiteX58" fmla="*/ 9288370 w 9288370"/>
              <a:gd name="connsiteY58" fmla="*/ 0 h 1686480"/>
              <a:gd name="connsiteX59" fmla="*/ 0 w 9288370"/>
              <a:gd name="connsiteY59" fmla="*/ 0 h 1686480"/>
              <a:gd name="connsiteX60" fmla="*/ 8158 w 9288370"/>
              <a:gd name="connsiteY60" fmla="*/ 1671666 h 1686480"/>
              <a:gd name="connsiteX0" fmla="*/ 8158 w 9288370"/>
              <a:gd name="connsiteY0" fmla="*/ 1671666 h 1686480"/>
              <a:gd name="connsiteX1" fmla="*/ 411216 w 9288370"/>
              <a:gd name="connsiteY1" fmla="*/ 1628370 h 1686480"/>
              <a:gd name="connsiteX2" fmla="*/ 766051 w 9288370"/>
              <a:gd name="connsiteY2" fmla="*/ 1569826 h 1686480"/>
              <a:gd name="connsiteX3" fmla="*/ 971617 w 9288370"/>
              <a:gd name="connsiteY3" fmla="*/ 1522494 h 1686480"/>
              <a:gd name="connsiteX4" fmla="*/ 1186668 w 9288370"/>
              <a:gd name="connsiteY4" fmla="*/ 1521861 h 1686480"/>
              <a:gd name="connsiteX5" fmla="*/ 1339078 w 9288370"/>
              <a:gd name="connsiteY5" fmla="*/ 1494730 h 1686480"/>
              <a:gd name="connsiteX6" fmla="*/ 1492452 w 9288370"/>
              <a:gd name="connsiteY6" fmla="*/ 1519061 h 1686480"/>
              <a:gd name="connsiteX7" fmla="*/ 1604999 w 9288370"/>
              <a:gd name="connsiteY7" fmla="*/ 1513599 h 1686480"/>
              <a:gd name="connsiteX8" fmla="*/ 1717911 w 9288370"/>
              <a:gd name="connsiteY8" fmla="*/ 1497764 h 1686480"/>
              <a:gd name="connsiteX9" fmla="*/ 1794234 w 9288370"/>
              <a:gd name="connsiteY9" fmla="*/ 1464331 h 1686480"/>
              <a:gd name="connsiteX10" fmla="*/ 2101780 w 9288370"/>
              <a:gd name="connsiteY10" fmla="*/ 1409907 h 1686480"/>
              <a:gd name="connsiteX11" fmla="*/ 2244830 w 9288370"/>
              <a:gd name="connsiteY11" fmla="*/ 1388540 h 1686480"/>
              <a:gd name="connsiteX12" fmla="*/ 2428648 w 9288370"/>
              <a:gd name="connsiteY12" fmla="*/ 1372736 h 1686480"/>
              <a:gd name="connsiteX13" fmla="*/ 2645882 w 9288370"/>
              <a:gd name="connsiteY13" fmla="*/ 1341971 h 1686480"/>
              <a:gd name="connsiteX14" fmla="*/ 2707413 w 9288370"/>
              <a:gd name="connsiteY14" fmla="*/ 1347156 h 1686480"/>
              <a:gd name="connsiteX15" fmla="*/ 2843134 w 9288370"/>
              <a:gd name="connsiteY15" fmla="*/ 1323561 h 1686480"/>
              <a:gd name="connsiteX16" fmla="*/ 2923804 w 9288370"/>
              <a:gd name="connsiteY16" fmla="*/ 1314224 h 1686480"/>
              <a:gd name="connsiteX17" fmla="*/ 2953618 w 9288370"/>
              <a:gd name="connsiteY17" fmla="*/ 1318186 h 1686480"/>
              <a:gd name="connsiteX18" fmla="*/ 2995816 w 9288370"/>
              <a:gd name="connsiteY18" fmla="*/ 1318670 h 1686480"/>
              <a:gd name="connsiteX19" fmla="*/ 3261550 w 9288370"/>
              <a:gd name="connsiteY19" fmla="*/ 1289117 h 1686480"/>
              <a:gd name="connsiteX20" fmla="*/ 3409554 w 9288370"/>
              <a:gd name="connsiteY20" fmla="*/ 1258110 h 1686480"/>
              <a:gd name="connsiteX21" fmla="*/ 3534382 w 9288370"/>
              <a:gd name="connsiteY21" fmla="*/ 1245916 h 1686480"/>
              <a:gd name="connsiteX22" fmla="*/ 3707853 w 9288370"/>
              <a:gd name="connsiteY22" fmla="*/ 1241722 h 1686480"/>
              <a:gd name="connsiteX23" fmla="*/ 3925616 w 9288370"/>
              <a:gd name="connsiteY23" fmla="*/ 1253751 h 1686480"/>
              <a:gd name="connsiteX24" fmla="*/ 3954387 w 9288370"/>
              <a:gd name="connsiteY24" fmla="*/ 1263789 h 1686480"/>
              <a:gd name="connsiteX25" fmla="*/ 3995849 w 9288370"/>
              <a:gd name="connsiteY25" fmla="*/ 1272939 h 1686480"/>
              <a:gd name="connsiteX26" fmla="*/ 4067546 w 9288370"/>
              <a:gd name="connsiteY26" fmla="*/ 1294697 h 1686480"/>
              <a:gd name="connsiteX27" fmla="*/ 4575478 w 9288370"/>
              <a:gd name="connsiteY27" fmla="*/ 1261726 h 1686480"/>
              <a:gd name="connsiteX28" fmla="*/ 4650026 w 9288370"/>
              <a:gd name="connsiteY28" fmla="*/ 1265798 h 1686480"/>
              <a:gd name="connsiteX29" fmla="*/ 4792008 w 9288370"/>
              <a:gd name="connsiteY29" fmla="*/ 1243899 h 1686480"/>
              <a:gd name="connsiteX30" fmla="*/ 4954126 w 9288370"/>
              <a:gd name="connsiteY30" fmla="*/ 1204617 h 1686480"/>
              <a:gd name="connsiteX31" fmla="*/ 5309678 w 9288370"/>
              <a:gd name="connsiteY31" fmla="*/ 1128278 h 1686480"/>
              <a:gd name="connsiteX32" fmla="*/ 5474724 w 9288370"/>
              <a:gd name="connsiteY32" fmla="*/ 1091167 h 1686480"/>
              <a:gd name="connsiteX33" fmla="*/ 5612132 w 9288370"/>
              <a:gd name="connsiteY33" fmla="*/ 1051509 h 1686480"/>
              <a:gd name="connsiteX34" fmla="*/ 5776618 w 9288370"/>
              <a:gd name="connsiteY34" fmla="*/ 1053037 h 1686480"/>
              <a:gd name="connsiteX35" fmla="*/ 5785786 w 9288370"/>
              <a:gd name="connsiteY35" fmla="*/ 1051213 h 1686480"/>
              <a:gd name="connsiteX36" fmla="*/ 5829381 w 9288370"/>
              <a:gd name="connsiteY36" fmla="*/ 1046878 h 1686480"/>
              <a:gd name="connsiteX37" fmla="*/ 5943596 w 9288370"/>
              <a:gd name="connsiteY37" fmla="*/ 1043237 h 1686480"/>
              <a:gd name="connsiteX38" fmla="*/ 5985730 w 9288370"/>
              <a:gd name="connsiteY38" fmla="*/ 1035396 h 1686480"/>
              <a:gd name="connsiteX39" fmla="*/ 6103109 w 9288370"/>
              <a:gd name="connsiteY39" fmla="*/ 1019019 h 1686480"/>
              <a:gd name="connsiteX40" fmla="*/ 6222406 w 9288370"/>
              <a:gd name="connsiteY40" fmla="*/ 985341 h 1686480"/>
              <a:gd name="connsiteX41" fmla="*/ 6598672 w 9288370"/>
              <a:gd name="connsiteY41" fmla="*/ 902062 h 1686480"/>
              <a:gd name="connsiteX42" fmla="*/ 6766149 w 9288370"/>
              <a:gd name="connsiteY42" fmla="*/ 846132 h 1686480"/>
              <a:gd name="connsiteX43" fmla="*/ 6886312 w 9288370"/>
              <a:gd name="connsiteY43" fmla="*/ 781877 h 1686480"/>
              <a:gd name="connsiteX44" fmla="*/ 7006457 w 9288370"/>
              <a:gd name="connsiteY44" fmla="*/ 699758 h 1686480"/>
              <a:gd name="connsiteX45" fmla="*/ 7231643 w 9288370"/>
              <a:gd name="connsiteY45" fmla="*/ 640778 h 1686480"/>
              <a:gd name="connsiteX46" fmla="*/ 7363123 w 9288370"/>
              <a:gd name="connsiteY46" fmla="*/ 593682 h 1686480"/>
              <a:gd name="connsiteX47" fmla="*/ 7588368 w 9288370"/>
              <a:gd name="connsiteY47" fmla="*/ 531129 h 1686480"/>
              <a:gd name="connsiteX48" fmla="*/ 7782741 w 9288370"/>
              <a:gd name="connsiteY48" fmla="*/ 455936 h 1686480"/>
              <a:gd name="connsiteX49" fmla="*/ 7952094 w 9288370"/>
              <a:gd name="connsiteY49" fmla="*/ 409302 h 1686480"/>
              <a:gd name="connsiteX50" fmla="*/ 8231938 w 9288370"/>
              <a:gd name="connsiteY50" fmla="*/ 259259 h 1686480"/>
              <a:gd name="connsiteX51" fmla="*/ 8428864 w 9288370"/>
              <a:gd name="connsiteY51" fmla="*/ 208471 h 1686480"/>
              <a:gd name="connsiteX52" fmla="*/ 8616510 w 9288370"/>
              <a:gd name="connsiteY52" fmla="*/ 161973 h 1686480"/>
              <a:gd name="connsiteX53" fmla="*/ 8826766 w 9288370"/>
              <a:gd name="connsiteY53" fmla="*/ 152111 h 1686480"/>
              <a:gd name="connsiteX54" fmla="*/ 8917647 w 9288370"/>
              <a:gd name="connsiteY54" fmla="*/ 112232 h 1686480"/>
              <a:gd name="connsiteX55" fmla="*/ 9182272 w 9288370"/>
              <a:gd name="connsiteY55" fmla="*/ 37171 h 1686480"/>
              <a:gd name="connsiteX56" fmla="*/ 9232990 w 9288370"/>
              <a:gd name="connsiteY56" fmla="*/ 24074 h 1686480"/>
              <a:gd name="connsiteX57" fmla="*/ 9288370 w 9288370"/>
              <a:gd name="connsiteY57" fmla="*/ 0 h 1686480"/>
              <a:gd name="connsiteX58" fmla="*/ 0 w 9288370"/>
              <a:gd name="connsiteY58" fmla="*/ 0 h 1686480"/>
              <a:gd name="connsiteX59" fmla="*/ 8158 w 9288370"/>
              <a:gd name="connsiteY59" fmla="*/ 1671666 h 1686480"/>
              <a:gd name="connsiteX0" fmla="*/ 8158 w 9288370"/>
              <a:gd name="connsiteY0" fmla="*/ 1671666 h 1686480"/>
              <a:gd name="connsiteX1" fmla="*/ 411216 w 9288370"/>
              <a:gd name="connsiteY1" fmla="*/ 1628370 h 1686480"/>
              <a:gd name="connsiteX2" fmla="*/ 766051 w 9288370"/>
              <a:gd name="connsiteY2" fmla="*/ 1569826 h 1686480"/>
              <a:gd name="connsiteX3" fmla="*/ 971617 w 9288370"/>
              <a:gd name="connsiteY3" fmla="*/ 1522494 h 1686480"/>
              <a:gd name="connsiteX4" fmla="*/ 1186668 w 9288370"/>
              <a:gd name="connsiteY4" fmla="*/ 1521861 h 1686480"/>
              <a:gd name="connsiteX5" fmla="*/ 1339078 w 9288370"/>
              <a:gd name="connsiteY5" fmla="*/ 1494730 h 1686480"/>
              <a:gd name="connsiteX6" fmla="*/ 1492452 w 9288370"/>
              <a:gd name="connsiteY6" fmla="*/ 1519061 h 1686480"/>
              <a:gd name="connsiteX7" fmla="*/ 1604999 w 9288370"/>
              <a:gd name="connsiteY7" fmla="*/ 1513599 h 1686480"/>
              <a:gd name="connsiteX8" fmla="*/ 1717911 w 9288370"/>
              <a:gd name="connsiteY8" fmla="*/ 1497764 h 1686480"/>
              <a:gd name="connsiteX9" fmla="*/ 1794234 w 9288370"/>
              <a:gd name="connsiteY9" fmla="*/ 1464331 h 1686480"/>
              <a:gd name="connsiteX10" fmla="*/ 2101780 w 9288370"/>
              <a:gd name="connsiteY10" fmla="*/ 1409907 h 1686480"/>
              <a:gd name="connsiteX11" fmla="*/ 2244830 w 9288370"/>
              <a:gd name="connsiteY11" fmla="*/ 1388540 h 1686480"/>
              <a:gd name="connsiteX12" fmla="*/ 2428648 w 9288370"/>
              <a:gd name="connsiteY12" fmla="*/ 1372736 h 1686480"/>
              <a:gd name="connsiteX13" fmla="*/ 2645882 w 9288370"/>
              <a:gd name="connsiteY13" fmla="*/ 1341971 h 1686480"/>
              <a:gd name="connsiteX14" fmla="*/ 2707413 w 9288370"/>
              <a:gd name="connsiteY14" fmla="*/ 1347156 h 1686480"/>
              <a:gd name="connsiteX15" fmla="*/ 2843134 w 9288370"/>
              <a:gd name="connsiteY15" fmla="*/ 1323561 h 1686480"/>
              <a:gd name="connsiteX16" fmla="*/ 2923804 w 9288370"/>
              <a:gd name="connsiteY16" fmla="*/ 1314224 h 1686480"/>
              <a:gd name="connsiteX17" fmla="*/ 2953618 w 9288370"/>
              <a:gd name="connsiteY17" fmla="*/ 1318186 h 1686480"/>
              <a:gd name="connsiteX18" fmla="*/ 2995816 w 9288370"/>
              <a:gd name="connsiteY18" fmla="*/ 1318670 h 1686480"/>
              <a:gd name="connsiteX19" fmla="*/ 3261550 w 9288370"/>
              <a:gd name="connsiteY19" fmla="*/ 1289117 h 1686480"/>
              <a:gd name="connsiteX20" fmla="*/ 3409554 w 9288370"/>
              <a:gd name="connsiteY20" fmla="*/ 1258110 h 1686480"/>
              <a:gd name="connsiteX21" fmla="*/ 3534382 w 9288370"/>
              <a:gd name="connsiteY21" fmla="*/ 1245916 h 1686480"/>
              <a:gd name="connsiteX22" fmla="*/ 3707853 w 9288370"/>
              <a:gd name="connsiteY22" fmla="*/ 1241722 h 1686480"/>
              <a:gd name="connsiteX23" fmla="*/ 3925616 w 9288370"/>
              <a:gd name="connsiteY23" fmla="*/ 1253751 h 1686480"/>
              <a:gd name="connsiteX24" fmla="*/ 3954387 w 9288370"/>
              <a:gd name="connsiteY24" fmla="*/ 1263789 h 1686480"/>
              <a:gd name="connsiteX25" fmla="*/ 3995849 w 9288370"/>
              <a:gd name="connsiteY25" fmla="*/ 1272939 h 1686480"/>
              <a:gd name="connsiteX26" fmla="*/ 4067546 w 9288370"/>
              <a:gd name="connsiteY26" fmla="*/ 1294697 h 1686480"/>
              <a:gd name="connsiteX27" fmla="*/ 4575478 w 9288370"/>
              <a:gd name="connsiteY27" fmla="*/ 1261726 h 1686480"/>
              <a:gd name="connsiteX28" fmla="*/ 4650026 w 9288370"/>
              <a:gd name="connsiteY28" fmla="*/ 1265798 h 1686480"/>
              <a:gd name="connsiteX29" fmla="*/ 4792008 w 9288370"/>
              <a:gd name="connsiteY29" fmla="*/ 1243899 h 1686480"/>
              <a:gd name="connsiteX30" fmla="*/ 4954126 w 9288370"/>
              <a:gd name="connsiteY30" fmla="*/ 1204617 h 1686480"/>
              <a:gd name="connsiteX31" fmla="*/ 5309678 w 9288370"/>
              <a:gd name="connsiteY31" fmla="*/ 1128278 h 1686480"/>
              <a:gd name="connsiteX32" fmla="*/ 5474724 w 9288370"/>
              <a:gd name="connsiteY32" fmla="*/ 1091167 h 1686480"/>
              <a:gd name="connsiteX33" fmla="*/ 5612132 w 9288370"/>
              <a:gd name="connsiteY33" fmla="*/ 1051509 h 1686480"/>
              <a:gd name="connsiteX34" fmla="*/ 5776618 w 9288370"/>
              <a:gd name="connsiteY34" fmla="*/ 1053037 h 1686480"/>
              <a:gd name="connsiteX35" fmla="*/ 5785786 w 9288370"/>
              <a:gd name="connsiteY35" fmla="*/ 1051213 h 1686480"/>
              <a:gd name="connsiteX36" fmla="*/ 5829381 w 9288370"/>
              <a:gd name="connsiteY36" fmla="*/ 1046878 h 1686480"/>
              <a:gd name="connsiteX37" fmla="*/ 5943596 w 9288370"/>
              <a:gd name="connsiteY37" fmla="*/ 1043237 h 1686480"/>
              <a:gd name="connsiteX38" fmla="*/ 5985730 w 9288370"/>
              <a:gd name="connsiteY38" fmla="*/ 1035396 h 1686480"/>
              <a:gd name="connsiteX39" fmla="*/ 6103109 w 9288370"/>
              <a:gd name="connsiteY39" fmla="*/ 1019019 h 1686480"/>
              <a:gd name="connsiteX40" fmla="*/ 6222406 w 9288370"/>
              <a:gd name="connsiteY40" fmla="*/ 985341 h 1686480"/>
              <a:gd name="connsiteX41" fmla="*/ 6598672 w 9288370"/>
              <a:gd name="connsiteY41" fmla="*/ 902062 h 1686480"/>
              <a:gd name="connsiteX42" fmla="*/ 6766149 w 9288370"/>
              <a:gd name="connsiteY42" fmla="*/ 846132 h 1686480"/>
              <a:gd name="connsiteX43" fmla="*/ 6886312 w 9288370"/>
              <a:gd name="connsiteY43" fmla="*/ 781877 h 1686480"/>
              <a:gd name="connsiteX44" fmla="*/ 7006457 w 9288370"/>
              <a:gd name="connsiteY44" fmla="*/ 699758 h 1686480"/>
              <a:gd name="connsiteX45" fmla="*/ 7231643 w 9288370"/>
              <a:gd name="connsiteY45" fmla="*/ 640778 h 1686480"/>
              <a:gd name="connsiteX46" fmla="*/ 7363123 w 9288370"/>
              <a:gd name="connsiteY46" fmla="*/ 593682 h 1686480"/>
              <a:gd name="connsiteX47" fmla="*/ 7588368 w 9288370"/>
              <a:gd name="connsiteY47" fmla="*/ 531129 h 1686480"/>
              <a:gd name="connsiteX48" fmla="*/ 7782741 w 9288370"/>
              <a:gd name="connsiteY48" fmla="*/ 455936 h 1686480"/>
              <a:gd name="connsiteX49" fmla="*/ 7952094 w 9288370"/>
              <a:gd name="connsiteY49" fmla="*/ 409302 h 1686480"/>
              <a:gd name="connsiteX50" fmla="*/ 8231938 w 9288370"/>
              <a:gd name="connsiteY50" fmla="*/ 259259 h 1686480"/>
              <a:gd name="connsiteX51" fmla="*/ 8428864 w 9288370"/>
              <a:gd name="connsiteY51" fmla="*/ 208471 h 1686480"/>
              <a:gd name="connsiteX52" fmla="*/ 8616510 w 9288370"/>
              <a:gd name="connsiteY52" fmla="*/ 161973 h 1686480"/>
              <a:gd name="connsiteX53" fmla="*/ 8826766 w 9288370"/>
              <a:gd name="connsiteY53" fmla="*/ 152111 h 1686480"/>
              <a:gd name="connsiteX54" fmla="*/ 8917647 w 9288370"/>
              <a:gd name="connsiteY54" fmla="*/ 112232 h 1686480"/>
              <a:gd name="connsiteX55" fmla="*/ 9182272 w 9288370"/>
              <a:gd name="connsiteY55" fmla="*/ 37171 h 1686480"/>
              <a:gd name="connsiteX56" fmla="*/ 9232990 w 9288370"/>
              <a:gd name="connsiteY56" fmla="*/ 24074 h 1686480"/>
              <a:gd name="connsiteX57" fmla="*/ 9288370 w 9288370"/>
              <a:gd name="connsiteY57" fmla="*/ 0 h 1686480"/>
              <a:gd name="connsiteX58" fmla="*/ 0 w 9288370"/>
              <a:gd name="connsiteY58" fmla="*/ 0 h 1686480"/>
              <a:gd name="connsiteX59" fmla="*/ 8158 w 9288370"/>
              <a:gd name="connsiteY59" fmla="*/ 1671666 h 1686480"/>
              <a:gd name="connsiteX0" fmla="*/ 8158 w 9288370"/>
              <a:gd name="connsiteY0" fmla="*/ 1671666 h 1686480"/>
              <a:gd name="connsiteX1" fmla="*/ 411216 w 9288370"/>
              <a:gd name="connsiteY1" fmla="*/ 1628370 h 1686480"/>
              <a:gd name="connsiteX2" fmla="*/ 766051 w 9288370"/>
              <a:gd name="connsiteY2" fmla="*/ 1569826 h 1686480"/>
              <a:gd name="connsiteX3" fmla="*/ 971617 w 9288370"/>
              <a:gd name="connsiteY3" fmla="*/ 1522494 h 1686480"/>
              <a:gd name="connsiteX4" fmla="*/ 1186668 w 9288370"/>
              <a:gd name="connsiteY4" fmla="*/ 1521861 h 1686480"/>
              <a:gd name="connsiteX5" fmla="*/ 1339078 w 9288370"/>
              <a:gd name="connsiteY5" fmla="*/ 1494730 h 1686480"/>
              <a:gd name="connsiteX6" fmla="*/ 1492452 w 9288370"/>
              <a:gd name="connsiteY6" fmla="*/ 1519061 h 1686480"/>
              <a:gd name="connsiteX7" fmla="*/ 1604999 w 9288370"/>
              <a:gd name="connsiteY7" fmla="*/ 1513599 h 1686480"/>
              <a:gd name="connsiteX8" fmla="*/ 1717911 w 9288370"/>
              <a:gd name="connsiteY8" fmla="*/ 1497764 h 1686480"/>
              <a:gd name="connsiteX9" fmla="*/ 1794234 w 9288370"/>
              <a:gd name="connsiteY9" fmla="*/ 1464331 h 1686480"/>
              <a:gd name="connsiteX10" fmla="*/ 2101780 w 9288370"/>
              <a:gd name="connsiteY10" fmla="*/ 1409907 h 1686480"/>
              <a:gd name="connsiteX11" fmla="*/ 2244830 w 9288370"/>
              <a:gd name="connsiteY11" fmla="*/ 1388540 h 1686480"/>
              <a:gd name="connsiteX12" fmla="*/ 2428648 w 9288370"/>
              <a:gd name="connsiteY12" fmla="*/ 1372736 h 1686480"/>
              <a:gd name="connsiteX13" fmla="*/ 2645882 w 9288370"/>
              <a:gd name="connsiteY13" fmla="*/ 1341971 h 1686480"/>
              <a:gd name="connsiteX14" fmla="*/ 2707413 w 9288370"/>
              <a:gd name="connsiteY14" fmla="*/ 1347156 h 1686480"/>
              <a:gd name="connsiteX15" fmla="*/ 2843134 w 9288370"/>
              <a:gd name="connsiteY15" fmla="*/ 1323561 h 1686480"/>
              <a:gd name="connsiteX16" fmla="*/ 2923804 w 9288370"/>
              <a:gd name="connsiteY16" fmla="*/ 1314224 h 1686480"/>
              <a:gd name="connsiteX17" fmla="*/ 2953618 w 9288370"/>
              <a:gd name="connsiteY17" fmla="*/ 1318186 h 1686480"/>
              <a:gd name="connsiteX18" fmla="*/ 2995816 w 9288370"/>
              <a:gd name="connsiteY18" fmla="*/ 1318670 h 1686480"/>
              <a:gd name="connsiteX19" fmla="*/ 3261550 w 9288370"/>
              <a:gd name="connsiteY19" fmla="*/ 1289117 h 1686480"/>
              <a:gd name="connsiteX20" fmla="*/ 3409554 w 9288370"/>
              <a:gd name="connsiteY20" fmla="*/ 1258110 h 1686480"/>
              <a:gd name="connsiteX21" fmla="*/ 3534382 w 9288370"/>
              <a:gd name="connsiteY21" fmla="*/ 1245916 h 1686480"/>
              <a:gd name="connsiteX22" fmla="*/ 3707853 w 9288370"/>
              <a:gd name="connsiteY22" fmla="*/ 1241722 h 1686480"/>
              <a:gd name="connsiteX23" fmla="*/ 3925616 w 9288370"/>
              <a:gd name="connsiteY23" fmla="*/ 1253751 h 1686480"/>
              <a:gd name="connsiteX24" fmla="*/ 3954387 w 9288370"/>
              <a:gd name="connsiteY24" fmla="*/ 1263789 h 1686480"/>
              <a:gd name="connsiteX25" fmla="*/ 3995849 w 9288370"/>
              <a:gd name="connsiteY25" fmla="*/ 1272939 h 1686480"/>
              <a:gd name="connsiteX26" fmla="*/ 4060534 w 9288370"/>
              <a:gd name="connsiteY26" fmla="*/ 1273326 h 1686480"/>
              <a:gd name="connsiteX27" fmla="*/ 4575478 w 9288370"/>
              <a:gd name="connsiteY27" fmla="*/ 1261726 h 1686480"/>
              <a:gd name="connsiteX28" fmla="*/ 4650026 w 9288370"/>
              <a:gd name="connsiteY28" fmla="*/ 1265798 h 1686480"/>
              <a:gd name="connsiteX29" fmla="*/ 4792008 w 9288370"/>
              <a:gd name="connsiteY29" fmla="*/ 1243899 h 1686480"/>
              <a:gd name="connsiteX30" fmla="*/ 4954126 w 9288370"/>
              <a:gd name="connsiteY30" fmla="*/ 1204617 h 1686480"/>
              <a:gd name="connsiteX31" fmla="*/ 5309678 w 9288370"/>
              <a:gd name="connsiteY31" fmla="*/ 1128278 h 1686480"/>
              <a:gd name="connsiteX32" fmla="*/ 5474724 w 9288370"/>
              <a:gd name="connsiteY32" fmla="*/ 1091167 h 1686480"/>
              <a:gd name="connsiteX33" fmla="*/ 5612132 w 9288370"/>
              <a:gd name="connsiteY33" fmla="*/ 1051509 h 1686480"/>
              <a:gd name="connsiteX34" fmla="*/ 5776618 w 9288370"/>
              <a:gd name="connsiteY34" fmla="*/ 1053037 h 1686480"/>
              <a:gd name="connsiteX35" fmla="*/ 5785786 w 9288370"/>
              <a:gd name="connsiteY35" fmla="*/ 1051213 h 1686480"/>
              <a:gd name="connsiteX36" fmla="*/ 5829381 w 9288370"/>
              <a:gd name="connsiteY36" fmla="*/ 1046878 h 1686480"/>
              <a:gd name="connsiteX37" fmla="*/ 5943596 w 9288370"/>
              <a:gd name="connsiteY37" fmla="*/ 1043237 h 1686480"/>
              <a:gd name="connsiteX38" fmla="*/ 5985730 w 9288370"/>
              <a:gd name="connsiteY38" fmla="*/ 1035396 h 1686480"/>
              <a:gd name="connsiteX39" fmla="*/ 6103109 w 9288370"/>
              <a:gd name="connsiteY39" fmla="*/ 1019019 h 1686480"/>
              <a:gd name="connsiteX40" fmla="*/ 6222406 w 9288370"/>
              <a:gd name="connsiteY40" fmla="*/ 985341 h 1686480"/>
              <a:gd name="connsiteX41" fmla="*/ 6598672 w 9288370"/>
              <a:gd name="connsiteY41" fmla="*/ 902062 h 1686480"/>
              <a:gd name="connsiteX42" fmla="*/ 6766149 w 9288370"/>
              <a:gd name="connsiteY42" fmla="*/ 846132 h 1686480"/>
              <a:gd name="connsiteX43" fmla="*/ 6886312 w 9288370"/>
              <a:gd name="connsiteY43" fmla="*/ 781877 h 1686480"/>
              <a:gd name="connsiteX44" fmla="*/ 7006457 w 9288370"/>
              <a:gd name="connsiteY44" fmla="*/ 699758 h 1686480"/>
              <a:gd name="connsiteX45" fmla="*/ 7231643 w 9288370"/>
              <a:gd name="connsiteY45" fmla="*/ 640778 h 1686480"/>
              <a:gd name="connsiteX46" fmla="*/ 7363123 w 9288370"/>
              <a:gd name="connsiteY46" fmla="*/ 593682 h 1686480"/>
              <a:gd name="connsiteX47" fmla="*/ 7588368 w 9288370"/>
              <a:gd name="connsiteY47" fmla="*/ 531129 h 1686480"/>
              <a:gd name="connsiteX48" fmla="*/ 7782741 w 9288370"/>
              <a:gd name="connsiteY48" fmla="*/ 455936 h 1686480"/>
              <a:gd name="connsiteX49" fmla="*/ 7952094 w 9288370"/>
              <a:gd name="connsiteY49" fmla="*/ 409302 h 1686480"/>
              <a:gd name="connsiteX50" fmla="*/ 8231938 w 9288370"/>
              <a:gd name="connsiteY50" fmla="*/ 259259 h 1686480"/>
              <a:gd name="connsiteX51" fmla="*/ 8428864 w 9288370"/>
              <a:gd name="connsiteY51" fmla="*/ 208471 h 1686480"/>
              <a:gd name="connsiteX52" fmla="*/ 8616510 w 9288370"/>
              <a:gd name="connsiteY52" fmla="*/ 161973 h 1686480"/>
              <a:gd name="connsiteX53" fmla="*/ 8826766 w 9288370"/>
              <a:gd name="connsiteY53" fmla="*/ 152111 h 1686480"/>
              <a:gd name="connsiteX54" fmla="*/ 8917647 w 9288370"/>
              <a:gd name="connsiteY54" fmla="*/ 112232 h 1686480"/>
              <a:gd name="connsiteX55" fmla="*/ 9182272 w 9288370"/>
              <a:gd name="connsiteY55" fmla="*/ 37171 h 1686480"/>
              <a:gd name="connsiteX56" fmla="*/ 9232990 w 9288370"/>
              <a:gd name="connsiteY56" fmla="*/ 24074 h 1686480"/>
              <a:gd name="connsiteX57" fmla="*/ 9288370 w 9288370"/>
              <a:gd name="connsiteY57" fmla="*/ 0 h 1686480"/>
              <a:gd name="connsiteX58" fmla="*/ 0 w 9288370"/>
              <a:gd name="connsiteY58" fmla="*/ 0 h 1686480"/>
              <a:gd name="connsiteX59" fmla="*/ 8158 w 9288370"/>
              <a:gd name="connsiteY59" fmla="*/ 1671666 h 1686480"/>
              <a:gd name="connsiteX0" fmla="*/ 8158 w 9288370"/>
              <a:gd name="connsiteY0" fmla="*/ 1671666 h 1686480"/>
              <a:gd name="connsiteX1" fmla="*/ 411216 w 9288370"/>
              <a:gd name="connsiteY1" fmla="*/ 1628370 h 1686480"/>
              <a:gd name="connsiteX2" fmla="*/ 766051 w 9288370"/>
              <a:gd name="connsiteY2" fmla="*/ 1569826 h 1686480"/>
              <a:gd name="connsiteX3" fmla="*/ 971617 w 9288370"/>
              <a:gd name="connsiteY3" fmla="*/ 1522494 h 1686480"/>
              <a:gd name="connsiteX4" fmla="*/ 1186668 w 9288370"/>
              <a:gd name="connsiteY4" fmla="*/ 1521861 h 1686480"/>
              <a:gd name="connsiteX5" fmla="*/ 1339078 w 9288370"/>
              <a:gd name="connsiteY5" fmla="*/ 1494730 h 1686480"/>
              <a:gd name="connsiteX6" fmla="*/ 1492452 w 9288370"/>
              <a:gd name="connsiteY6" fmla="*/ 1519061 h 1686480"/>
              <a:gd name="connsiteX7" fmla="*/ 1604999 w 9288370"/>
              <a:gd name="connsiteY7" fmla="*/ 1513599 h 1686480"/>
              <a:gd name="connsiteX8" fmla="*/ 1717911 w 9288370"/>
              <a:gd name="connsiteY8" fmla="*/ 1497764 h 1686480"/>
              <a:gd name="connsiteX9" fmla="*/ 1794234 w 9288370"/>
              <a:gd name="connsiteY9" fmla="*/ 1464331 h 1686480"/>
              <a:gd name="connsiteX10" fmla="*/ 2101780 w 9288370"/>
              <a:gd name="connsiteY10" fmla="*/ 1409907 h 1686480"/>
              <a:gd name="connsiteX11" fmla="*/ 2244830 w 9288370"/>
              <a:gd name="connsiteY11" fmla="*/ 1388540 h 1686480"/>
              <a:gd name="connsiteX12" fmla="*/ 2428648 w 9288370"/>
              <a:gd name="connsiteY12" fmla="*/ 1372736 h 1686480"/>
              <a:gd name="connsiteX13" fmla="*/ 2645882 w 9288370"/>
              <a:gd name="connsiteY13" fmla="*/ 1341971 h 1686480"/>
              <a:gd name="connsiteX14" fmla="*/ 2707413 w 9288370"/>
              <a:gd name="connsiteY14" fmla="*/ 1347156 h 1686480"/>
              <a:gd name="connsiteX15" fmla="*/ 2843134 w 9288370"/>
              <a:gd name="connsiteY15" fmla="*/ 1323561 h 1686480"/>
              <a:gd name="connsiteX16" fmla="*/ 2923804 w 9288370"/>
              <a:gd name="connsiteY16" fmla="*/ 1314224 h 1686480"/>
              <a:gd name="connsiteX17" fmla="*/ 2953618 w 9288370"/>
              <a:gd name="connsiteY17" fmla="*/ 1318186 h 1686480"/>
              <a:gd name="connsiteX18" fmla="*/ 2995816 w 9288370"/>
              <a:gd name="connsiteY18" fmla="*/ 1318670 h 1686480"/>
              <a:gd name="connsiteX19" fmla="*/ 3261550 w 9288370"/>
              <a:gd name="connsiteY19" fmla="*/ 1289117 h 1686480"/>
              <a:gd name="connsiteX20" fmla="*/ 3409554 w 9288370"/>
              <a:gd name="connsiteY20" fmla="*/ 1258110 h 1686480"/>
              <a:gd name="connsiteX21" fmla="*/ 3534382 w 9288370"/>
              <a:gd name="connsiteY21" fmla="*/ 1245916 h 1686480"/>
              <a:gd name="connsiteX22" fmla="*/ 3707853 w 9288370"/>
              <a:gd name="connsiteY22" fmla="*/ 1241722 h 1686480"/>
              <a:gd name="connsiteX23" fmla="*/ 3925616 w 9288370"/>
              <a:gd name="connsiteY23" fmla="*/ 1253751 h 1686480"/>
              <a:gd name="connsiteX24" fmla="*/ 3954387 w 9288370"/>
              <a:gd name="connsiteY24" fmla="*/ 1263789 h 1686480"/>
              <a:gd name="connsiteX25" fmla="*/ 3995849 w 9288370"/>
              <a:gd name="connsiteY25" fmla="*/ 1272939 h 1686480"/>
              <a:gd name="connsiteX26" fmla="*/ 4060534 w 9288370"/>
              <a:gd name="connsiteY26" fmla="*/ 1273326 h 1686480"/>
              <a:gd name="connsiteX27" fmla="*/ 4575478 w 9288370"/>
              <a:gd name="connsiteY27" fmla="*/ 1261726 h 1686480"/>
              <a:gd name="connsiteX28" fmla="*/ 4650026 w 9288370"/>
              <a:gd name="connsiteY28" fmla="*/ 1265798 h 1686480"/>
              <a:gd name="connsiteX29" fmla="*/ 4792008 w 9288370"/>
              <a:gd name="connsiteY29" fmla="*/ 1243899 h 1686480"/>
              <a:gd name="connsiteX30" fmla="*/ 4954126 w 9288370"/>
              <a:gd name="connsiteY30" fmla="*/ 1204617 h 1686480"/>
              <a:gd name="connsiteX31" fmla="*/ 5309678 w 9288370"/>
              <a:gd name="connsiteY31" fmla="*/ 1128278 h 1686480"/>
              <a:gd name="connsiteX32" fmla="*/ 5474724 w 9288370"/>
              <a:gd name="connsiteY32" fmla="*/ 1091167 h 1686480"/>
              <a:gd name="connsiteX33" fmla="*/ 5612132 w 9288370"/>
              <a:gd name="connsiteY33" fmla="*/ 1051509 h 1686480"/>
              <a:gd name="connsiteX34" fmla="*/ 5776618 w 9288370"/>
              <a:gd name="connsiteY34" fmla="*/ 1053037 h 1686480"/>
              <a:gd name="connsiteX35" fmla="*/ 5785786 w 9288370"/>
              <a:gd name="connsiteY35" fmla="*/ 1051213 h 1686480"/>
              <a:gd name="connsiteX36" fmla="*/ 5829381 w 9288370"/>
              <a:gd name="connsiteY36" fmla="*/ 1046878 h 1686480"/>
              <a:gd name="connsiteX37" fmla="*/ 5943596 w 9288370"/>
              <a:gd name="connsiteY37" fmla="*/ 1043237 h 1686480"/>
              <a:gd name="connsiteX38" fmla="*/ 5985730 w 9288370"/>
              <a:gd name="connsiteY38" fmla="*/ 1035396 h 1686480"/>
              <a:gd name="connsiteX39" fmla="*/ 6103109 w 9288370"/>
              <a:gd name="connsiteY39" fmla="*/ 1019019 h 1686480"/>
              <a:gd name="connsiteX40" fmla="*/ 6222406 w 9288370"/>
              <a:gd name="connsiteY40" fmla="*/ 985341 h 1686480"/>
              <a:gd name="connsiteX41" fmla="*/ 6598672 w 9288370"/>
              <a:gd name="connsiteY41" fmla="*/ 902062 h 1686480"/>
              <a:gd name="connsiteX42" fmla="*/ 6766149 w 9288370"/>
              <a:gd name="connsiteY42" fmla="*/ 846132 h 1686480"/>
              <a:gd name="connsiteX43" fmla="*/ 6886312 w 9288370"/>
              <a:gd name="connsiteY43" fmla="*/ 781877 h 1686480"/>
              <a:gd name="connsiteX44" fmla="*/ 7006457 w 9288370"/>
              <a:gd name="connsiteY44" fmla="*/ 699758 h 1686480"/>
              <a:gd name="connsiteX45" fmla="*/ 7231643 w 9288370"/>
              <a:gd name="connsiteY45" fmla="*/ 640778 h 1686480"/>
              <a:gd name="connsiteX46" fmla="*/ 7363123 w 9288370"/>
              <a:gd name="connsiteY46" fmla="*/ 593682 h 1686480"/>
              <a:gd name="connsiteX47" fmla="*/ 7588368 w 9288370"/>
              <a:gd name="connsiteY47" fmla="*/ 531129 h 1686480"/>
              <a:gd name="connsiteX48" fmla="*/ 7782741 w 9288370"/>
              <a:gd name="connsiteY48" fmla="*/ 455936 h 1686480"/>
              <a:gd name="connsiteX49" fmla="*/ 7952094 w 9288370"/>
              <a:gd name="connsiteY49" fmla="*/ 409302 h 1686480"/>
              <a:gd name="connsiteX50" fmla="*/ 8231938 w 9288370"/>
              <a:gd name="connsiteY50" fmla="*/ 259259 h 1686480"/>
              <a:gd name="connsiteX51" fmla="*/ 8428864 w 9288370"/>
              <a:gd name="connsiteY51" fmla="*/ 208471 h 1686480"/>
              <a:gd name="connsiteX52" fmla="*/ 8616510 w 9288370"/>
              <a:gd name="connsiteY52" fmla="*/ 161973 h 1686480"/>
              <a:gd name="connsiteX53" fmla="*/ 8826766 w 9288370"/>
              <a:gd name="connsiteY53" fmla="*/ 152111 h 1686480"/>
              <a:gd name="connsiteX54" fmla="*/ 8917647 w 9288370"/>
              <a:gd name="connsiteY54" fmla="*/ 112232 h 1686480"/>
              <a:gd name="connsiteX55" fmla="*/ 9182272 w 9288370"/>
              <a:gd name="connsiteY55" fmla="*/ 37171 h 1686480"/>
              <a:gd name="connsiteX56" fmla="*/ 9232990 w 9288370"/>
              <a:gd name="connsiteY56" fmla="*/ 24074 h 1686480"/>
              <a:gd name="connsiteX57" fmla="*/ 9288370 w 9288370"/>
              <a:gd name="connsiteY57" fmla="*/ 0 h 1686480"/>
              <a:gd name="connsiteX58" fmla="*/ 0 w 9288370"/>
              <a:gd name="connsiteY58" fmla="*/ 0 h 1686480"/>
              <a:gd name="connsiteX59" fmla="*/ 8158 w 9288370"/>
              <a:gd name="connsiteY59" fmla="*/ 1671666 h 1686480"/>
              <a:gd name="connsiteX0" fmla="*/ 8158 w 9288370"/>
              <a:gd name="connsiteY0" fmla="*/ 1671666 h 1686480"/>
              <a:gd name="connsiteX1" fmla="*/ 411216 w 9288370"/>
              <a:gd name="connsiteY1" fmla="*/ 1628370 h 1686480"/>
              <a:gd name="connsiteX2" fmla="*/ 766051 w 9288370"/>
              <a:gd name="connsiteY2" fmla="*/ 1569826 h 1686480"/>
              <a:gd name="connsiteX3" fmla="*/ 971617 w 9288370"/>
              <a:gd name="connsiteY3" fmla="*/ 1522494 h 1686480"/>
              <a:gd name="connsiteX4" fmla="*/ 1186668 w 9288370"/>
              <a:gd name="connsiteY4" fmla="*/ 1521861 h 1686480"/>
              <a:gd name="connsiteX5" fmla="*/ 1339078 w 9288370"/>
              <a:gd name="connsiteY5" fmla="*/ 1494730 h 1686480"/>
              <a:gd name="connsiteX6" fmla="*/ 1492452 w 9288370"/>
              <a:gd name="connsiteY6" fmla="*/ 1519061 h 1686480"/>
              <a:gd name="connsiteX7" fmla="*/ 1604999 w 9288370"/>
              <a:gd name="connsiteY7" fmla="*/ 1513599 h 1686480"/>
              <a:gd name="connsiteX8" fmla="*/ 1717911 w 9288370"/>
              <a:gd name="connsiteY8" fmla="*/ 1497764 h 1686480"/>
              <a:gd name="connsiteX9" fmla="*/ 1794234 w 9288370"/>
              <a:gd name="connsiteY9" fmla="*/ 1464331 h 1686480"/>
              <a:gd name="connsiteX10" fmla="*/ 2101780 w 9288370"/>
              <a:gd name="connsiteY10" fmla="*/ 1409907 h 1686480"/>
              <a:gd name="connsiteX11" fmla="*/ 2244830 w 9288370"/>
              <a:gd name="connsiteY11" fmla="*/ 1388540 h 1686480"/>
              <a:gd name="connsiteX12" fmla="*/ 2428648 w 9288370"/>
              <a:gd name="connsiteY12" fmla="*/ 1372736 h 1686480"/>
              <a:gd name="connsiteX13" fmla="*/ 2645882 w 9288370"/>
              <a:gd name="connsiteY13" fmla="*/ 1341971 h 1686480"/>
              <a:gd name="connsiteX14" fmla="*/ 2707413 w 9288370"/>
              <a:gd name="connsiteY14" fmla="*/ 1347156 h 1686480"/>
              <a:gd name="connsiteX15" fmla="*/ 2843134 w 9288370"/>
              <a:gd name="connsiteY15" fmla="*/ 1323561 h 1686480"/>
              <a:gd name="connsiteX16" fmla="*/ 2923804 w 9288370"/>
              <a:gd name="connsiteY16" fmla="*/ 1314224 h 1686480"/>
              <a:gd name="connsiteX17" fmla="*/ 2953618 w 9288370"/>
              <a:gd name="connsiteY17" fmla="*/ 1318186 h 1686480"/>
              <a:gd name="connsiteX18" fmla="*/ 2995816 w 9288370"/>
              <a:gd name="connsiteY18" fmla="*/ 1318670 h 1686480"/>
              <a:gd name="connsiteX19" fmla="*/ 3261550 w 9288370"/>
              <a:gd name="connsiteY19" fmla="*/ 1289117 h 1686480"/>
              <a:gd name="connsiteX20" fmla="*/ 3409554 w 9288370"/>
              <a:gd name="connsiteY20" fmla="*/ 1258110 h 1686480"/>
              <a:gd name="connsiteX21" fmla="*/ 3534382 w 9288370"/>
              <a:gd name="connsiteY21" fmla="*/ 1245916 h 1686480"/>
              <a:gd name="connsiteX22" fmla="*/ 3707853 w 9288370"/>
              <a:gd name="connsiteY22" fmla="*/ 1241722 h 1686480"/>
              <a:gd name="connsiteX23" fmla="*/ 3925616 w 9288370"/>
              <a:gd name="connsiteY23" fmla="*/ 1253751 h 1686480"/>
              <a:gd name="connsiteX24" fmla="*/ 3954387 w 9288370"/>
              <a:gd name="connsiteY24" fmla="*/ 1263789 h 1686480"/>
              <a:gd name="connsiteX25" fmla="*/ 3995849 w 9288370"/>
              <a:gd name="connsiteY25" fmla="*/ 1272939 h 1686480"/>
              <a:gd name="connsiteX26" fmla="*/ 4060534 w 9288370"/>
              <a:gd name="connsiteY26" fmla="*/ 1273326 h 1686480"/>
              <a:gd name="connsiteX27" fmla="*/ 4575478 w 9288370"/>
              <a:gd name="connsiteY27" fmla="*/ 1261726 h 1686480"/>
              <a:gd name="connsiteX28" fmla="*/ 4650026 w 9288370"/>
              <a:gd name="connsiteY28" fmla="*/ 1265798 h 1686480"/>
              <a:gd name="connsiteX29" fmla="*/ 4792008 w 9288370"/>
              <a:gd name="connsiteY29" fmla="*/ 1243899 h 1686480"/>
              <a:gd name="connsiteX30" fmla="*/ 4954126 w 9288370"/>
              <a:gd name="connsiteY30" fmla="*/ 1204617 h 1686480"/>
              <a:gd name="connsiteX31" fmla="*/ 5309678 w 9288370"/>
              <a:gd name="connsiteY31" fmla="*/ 1128278 h 1686480"/>
              <a:gd name="connsiteX32" fmla="*/ 5474724 w 9288370"/>
              <a:gd name="connsiteY32" fmla="*/ 1091167 h 1686480"/>
              <a:gd name="connsiteX33" fmla="*/ 5612132 w 9288370"/>
              <a:gd name="connsiteY33" fmla="*/ 1051509 h 1686480"/>
              <a:gd name="connsiteX34" fmla="*/ 5776618 w 9288370"/>
              <a:gd name="connsiteY34" fmla="*/ 1053037 h 1686480"/>
              <a:gd name="connsiteX35" fmla="*/ 5785786 w 9288370"/>
              <a:gd name="connsiteY35" fmla="*/ 1051213 h 1686480"/>
              <a:gd name="connsiteX36" fmla="*/ 5829381 w 9288370"/>
              <a:gd name="connsiteY36" fmla="*/ 1046878 h 1686480"/>
              <a:gd name="connsiteX37" fmla="*/ 5943596 w 9288370"/>
              <a:gd name="connsiteY37" fmla="*/ 1043237 h 1686480"/>
              <a:gd name="connsiteX38" fmla="*/ 5985730 w 9288370"/>
              <a:gd name="connsiteY38" fmla="*/ 1035396 h 1686480"/>
              <a:gd name="connsiteX39" fmla="*/ 6103109 w 9288370"/>
              <a:gd name="connsiteY39" fmla="*/ 1019019 h 1686480"/>
              <a:gd name="connsiteX40" fmla="*/ 6222406 w 9288370"/>
              <a:gd name="connsiteY40" fmla="*/ 985341 h 1686480"/>
              <a:gd name="connsiteX41" fmla="*/ 6598672 w 9288370"/>
              <a:gd name="connsiteY41" fmla="*/ 902062 h 1686480"/>
              <a:gd name="connsiteX42" fmla="*/ 6766149 w 9288370"/>
              <a:gd name="connsiteY42" fmla="*/ 846132 h 1686480"/>
              <a:gd name="connsiteX43" fmla="*/ 6886312 w 9288370"/>
              <a:gd name="connsiteY43" fmla="*/ 781877 h 1686480"/>
              <a:gd name="connsiteX44" fmla="*/ 7006457 w 9288370"/>
              <a:gd name="connsiteY44" fmla="*/ 699758 h 1686480"/>
              <a:gd name="connsiteX45" fmla="*/ 7231643 w 9288370"/>
              <a:gd name="connsiteY45" fmla="*/ 640778 h 1686480"/>
              <a:gd name="connsiteX46" fmla="*/ 7363123 w 9288370"/>
              <a:gd name="connsiteY46" fmla="*/ 593682 h 1686480"/>
              <a:gd name="connsiteX47" fmla="*/ 7588368 w 9288370"/>
              <a:gd name="connsiteY47" fmla="*/ 531129 h 1686480"/>
              <a:gd name="connsiteX48" fmla="*/ 7782741 w 9288370"/>
              <a:gd name="connsiteY48" fmla="*/ 455936 h 1686480"/>
              <a:gd name="connsiteX49" fmla="*/ 7952094 w 9288370"/>
              <a:gd name="connsiteY49" fmla="*/ 409302 h 1686480"/>
              <a:gd name="connsiteX50" fmla="*/ 8231938 w 9288370"/>
              <a:gd name="connsiteY50" fmla="*/ 259259 h 1686480"/>
              <a:gd name="connsiteX51" fmla="*/ 8428864 w 9288370"/>
              <a:gd name="connsiteY51" fmla="*/ 208471 h 1686480"/>
              <a:gd name="connsiteX52" fmla="*/ 8616510 w 9288370"/>
              <a:gd name="connsiteY52" fmla="*/ 161973 h 1686480"/>
              <a:gd name="connsiteX53" fmla="*/ 8826766 w 9288370"/>
              <a:gd name="connsiteY53" fmla="*/ 152111 h 1686480"/>
              <a:gd name="connsiteX54" fmla="*/ 8917647 w 9288370"/>
              <a:gd name="connsiteY54" fmla="*/ 112232 h 1686480"/>
              <a:gd name="connsiteX55" fmla="*/ 9182272 w 9288370"/>
              <a:gd name="connsiteY55" fmla="*/ 37171 h 1686480"/>
              <a:gd name="connsiteX56" fmla="*/ 9232990 w 9288370"/>
              <a:gd name="connsiteY56" fmla="*/ 24074 h 1686480"/>
              <a:gd name="connsiteX57" fmla="*/ 9288370 w 9288370"/>
              <a:gd name="connsiteY57" fmla="*/ 0 h 1686480"/>
              <a:gd name="connsiteX58" fmla="*/ 0 w 9288370"/>
              <a:gd name="connsiteY58" fmla="*/ 0 h 1686480"/>
              <a:gd name="connsiteX59" fmla="*/ 8158 w 9288370"/>
              <a:gd name="connsiteY59" fmla="*/ 1671666 h 1686480"/>
              <a:gd name="connsiteX0" fmla="*/ 8158 w 9288370"/>
              <a:gd name="connsiteY0" fmla="*/ 1671666 h 1686480"/>
              <a:gd name="connsiteX1" fmla="*/ 411216 w 9288370"/>
              <a:gd name="connsiteY1" fmla="*/ 1628370 h 1686480"/>
              <a:gd name="connsiteX2" fmla="*/ 766051 w 9288370"/>
              <a:gd name="connsiteY2" fmla="*/ 1569826 h 1686480"/>
              <a:gd name="connsiteX3" fmla="*/ 971617 w 9288370"/>
              <a:gd name="connsiteY3" fmla="*/ 1522494 h 1686480"/>
              <a:gd name="connsiteX4" fmla="*/ 1186668 w 9288370"/>
              <a:gd name="connsiteY4" fmla="*/ 1521861 h 1686480"/>
              <a:gd name="connsiteX5" fmla="*/ 1339078 w 9288370"/>
              <a:gd name="connsiteY5" fmla="*/ 1494730 h 1686480"/>
              <a:gd name="connsiteX6" fmla="*/ 1492452 w 9288370"/>
              <a:gd name="connsiteY6" fmla="*/ 1519061 h 1686480"/>
              <a:gd name="connsiteX7" fmla="*/ 1604999 w 9288370"/>
              <a:gd name="connsiteY7" fmla="*/ 1513599 h 1686480"/>
              <a:gd name="connsiteX8" fmla="*/ 1717911 w 9288370"/>
              <a:gd name="connsiteY8" fmla="*/ 1497764 h 1686480"/>
              <a:gd name="connsiteX9" fmla="*/ 1794234 w 9288370"/>
              <a:gd name="connsiteY9" fmla="*/ 1464331 h 1686480"/>
              <a:gd name="connsiteX10" fmla="*/ 2101780 w 9288370"/>
              <a:gd name="connsiteY10" fmla="*/ 1409907 h 1686480"/>
              <a:gd name="connsiteX11" fmla="*/ 2244830 w 9288370"/>
              <a:gd name="connsiteY11" fmla="*/ 1388540 h 1686480"/>
              <a:gd name="connsiteX12" fmla="*/ 2428648 w 9288370"/>
              <a:gd name="connsiteY12" fmla="*/ 1372736 h 1686480"/>
              <a:gd name="connsiteX13" fmla="*/ 2645882 w 9288370"/>
              <a:gd name="connsiteY13" fmla="*/ 1341971 h 1686480"/>
              <a:gd name="connsiteX14" fmla="*/ 2707413 w 9288370"/>
              <a:gd name="connsiteY14" fmla="*/ 1347156 h 1686480"/>
              <a:gd name="connsiteX15" fmla="*/ 2843134 w 9288370"/>
              <a:gd name="connsiteY15" fmla="*/ 1323561 h 1686480"/>
              <a:gd name="connsiteX16" fmla="*/ 2923804 w 9288370"/>
              <a:gd name="connsiteY16" fmla="*/ 1314224 h 1686480"/>
              <a:gd name="connsiteX17" fmla="*/ 2953618 w 9288370"/>
              <a:gd name="connsiteY17" fmla="*/ 1318186 h 1686480"/>
              <a:gd name="connsiteX18" fmla="*/ 2995816 w 9288370"/>
              <a:gd name="connsiteY18" fmla="*/ 1318670 h 1686480"/>
              <a:gd name="connsiteX19" fmla="*/ 3261550 w 9288370"/>
              <a:gd name="connsiteY19" fmla="*/ 1289117 h 1686480"/>
              <a:gd name="connsiteX20" fmla="*/ 3409554 w 9288370"/>
              <a:gd name="connsiteY20" fmla="*/ 1258110 h 1686480"/>
              <a:gd name="connsiteX21" fmla="*/ 3534382 w 9288370"/>
              <a:gd name="connsiteY21" fmla="*/ 1245916 h 1686480"/>
              <a:gd name="connsiteX22" fmla="*/ 3707853 w 9288370"/>
              <a:gd name="connsiteY22" fmla="*/ 1241722 h 1686480"/>
              <a:gd name="connsiteX23" fmla="*/ 3925616 w 9288370"/>
              <a:gd name="connsiteY23" fmla="*/ 1253751 h 1686480"/>
              <a:gd name="connsiteX24" fmla="*/ 3954387 w 9288370"/>
              <a:gd name="connsiteY24" fmla="*/ 1263789 h 1686480"/>
              <a:gd name="connsiteX25" fmla="*/ 3995849 w 9288370"/>
              <a:gd name="connsiteY25" fmla="*/ 1272939 h 1686480"/>
              <a:gd name="connsiteX26" fmla="*/ 4060534 w 9288370"/>
              <a:gd name="connsiteY26" fmla="*/ 1273326 h 1686480"/>
              <a:gd name="connsiteX27" fmla="*/ 4575478 w 9288370"/>
              <a:gd name="connsiteY27" fmla="*/ 1261726 h 1686480"/>
              <a:gd name="connsiteX28" fmla="*/ 4650026 w 9288370"/>
              <a:gd name="connsiteY28" fmla="*/ 1265798 h 1686480"/>
              <a:gd name="connsiteX29" fmla="*/ 4792008 w 9288370"/>
              <a:gd name="connsiteY29" fmla="*/ 1243899 h 1686480"/>
              <a:gd name="connsiteX30" fmla="*/ 4954126 w 9288370"/>
              <a:gd name="connsiteY30" fmla="*/ 1204617 h 1686480"/>
              <a:gd name="connsiteX31" fmla="*/ 5309678 w 9288370"/>
              <a:gd name="connsiteY31" fmla="*/ 1128278 h 1686480"/>
              <a:gd name="connsiteX32" fmla="*/ 5474724 w 9288370"/>
              <a:gd name="connsiteY32" fmla="*/ 1091167 h 1686480"/>
              <a:gd name="connsiteX33" fmla="*/ 5612132 w 9288370"/>
              <a:gd name="connsiteY33" fmla="*/ 1051509 h 1686480"/>
              <a:gd name="connsiteX34" fmla="*/ 5776618 w 9288370"/>
              <a:gd name="connsiteY34" fmla="*/ 1053037 h 1686480"/>
              <a:gd name="connsiteX35" fmla="*/ 5785786 w 9288370"/>
              <a:gd name="connsiteY35" fmla="*/ 1051213 h 1686480"/>
              <a:gd name="connsiteX36" fmla="*/ 5829381 w 9288370"/>
              <a:gd name="connsiteY36" fmla="*/ 1046878 h 1686480"/>
              <a:gd name="connsiteX37" fmla="*/ 5943596 w 9288370"/>
              <a:gd name="connsiteY37" fmla="*/ 1043237 h 1686480"/>
              <a:gd name="connsiteX38" fmla="*/ 5985730 w 9288370"/>
              <a:gd name="connsiteY38" fmla="*/ 1035396 h 1686480"/>
              <a:gd name="connsiteX39" fmla="*/ 6103109 w 9288370"/>
              <a:gd name="connsiteY39" fmla="*/ 1019019 h 1686480"/>
              <a:gd name="connsiteX40" fmla="*/ 6222406 w 9288370"/>
              <a:gd name="connsiteY40" fmla="*/ 985341 h 1686480"/>
              <a:gd name="connsiteX41" fmla="*/ 6598672 w 9288370"/>
              <a:gd name="connsiteY41" fmla="*/ 902062 h 1686480"/>
              <a:gd name="connsiteX42" fmla="*/ 6766149 w 9288370"/>
              <a:gd name="connsiteY42" fmla="*/ 846132 h 1686480"/>
              <a:gd name="connsiteX43" fmla="*/ 6886312 w 9288370"/>
              <a:gd name="connsiteY43" fmla="*/ 781877 h 1686480"/>
              <a:gd name="connsiteX44" fmla="*/ 7006457 w 9288370"/>
              <a:gd name="connsiteY44" fmla="*/ 699758 h 1686480"/>
              <a:gd name="connsiteX45" fmla="*/ 7231643 w 9288370"/>
              <a:gd name="connsiteY45" fmla="*/ 640778 h 1686480"/>
              <a:gd name="connsiteX46" fmla="*/ 7363123 w 9288370"/>
              <a:gd name="connsiteY46" fmla="*/ 593682 h 1686480"/>
              <a:gd name="connsiteX47" fmla="*/ 7588368 w 9288370"/>
              <a:gd name="connsiteY47" fmla="*/ 531129 h 1686480"/>
              <a:gd name="connsiteX48" fmla="*/ 7782741 w 9288370"/>
              <a:gd name="connsiteY48" fmla="*/ 455936 h 1686480"/>
              <a:gd name="connsiteX49" fmla="*/ 7952094 w 9288370"/>
              <a:gd name="connsiteY49" fmla="*/ 409302 h 1686480"/>
              <a:gd name="connsiteX50" fmla="*/ 8231938 w 9288370"/>
              <a:gd name="connsiteY50" fmla="*/ 259259 h 1686480"/>
              <a:gd name="connsiteX51" fmla="*/ 8428864 w 9288370"/>
              <a:gd name="connsiteY51" fmla="*/ 208471 h 1686480"/>
              <a:gd name="connsiteX52" fmla="*/ 8616510 w 9288370"/>
              <a:gd name="connsiteY52" fmla="*/ 161973 h 1686480"/>
              <a:gd name="connsiteX53" fmla="*/ 8826766 w 9288370"/>
              <a:gd name="connsiteY53" fmla="*/ 152111 h 1686480"/>
              <a:gd name="connsiteX54" fmla="*/ 8917647 w 9288370"/>
              <a:gd name="connsiteY54" fmla="*/ 112232 h 1686480"/>
              <a:gd name="connsiteX55" fmla="*/ 9182272 w 9288370"/>
              <a:gd name="connsiteY55" fmla="*/ 37171 h 1686480"/>
              <a:gd name="connsiteX56" fmla="*/ 9232990 w 9288370"/>
              <a:gd name="connsiteY56" fmla="*/ 24074 h 1686480"/>
              <a:gd name="connsiteX57" fmla="*/ 9288370 w 9288370"/>
              <a:gd name="connsiteY57" fmla="*/ 0 h 1686480"/>
              <a:gd name="connsiteX58" fmla="*/ 0 w 9288370"/>
              <a:gd name="connsiteY58" fmla="*/ 0 h 1686480"/>
              <a:gd name="connsiteX59" fmla="*/ 8158 w 9288370"/>
              <a:gd name="connsiteY59" fmla="*/ 1671666 h 1686480"/>
              <a:gd name="connsiteX0" fmla="*/ 8158 w 9288370"/>
              <a:gd name="connsiteY0" fmla="*/ 1671666 h 1686480"/>
              <a:gd name="connsiteX1" fmla="*/ 411216 w 9288370"/>
              <a:gd name="connsiteY1" fmla="*/ 1628370 h 1686480"/>
              <a:gd name="connsiteX2" fmla="*/ 766051 w 9288370"/>
              <a:gd name="connsiteY2" fmla="*/ 1569826 h 1686480"/>
              <a:gd name="connsiteX3" fmla="*/ 971617 w 9288370"/>
              <a:gd name="connsiteY3" fmla="*/ 1522494 h 1686480"/>
              <a:gd name="connsiteX4" fmla="*/ 1186668 w 9288370"/>
              <a:gd name="connsiteY4" fmla="*/ 1521861 h 1686480"/>
              <a:gd name="connsiteX5" fmla="*/ 1339078 w 9288370"/>
              <a:gd name="connsiteY5" fmla="*/ 1494730 h 1686480"/>
              <a:gd name="connsiteX6" fmla="*/ 1492452 w 9288370"/>
              <a:gd name="connsiteY6" fmla="*/ 1519061 h 1686480"/>
              <a:gd name="connsiteX7" fmla="*/ 1604999 w 9288370"/>
              <a:gd name="connsiteY7" fmla="*/ 1513599 h 1686480"/>
              <a:gd name="connsiteX8" fmla="*/ 1717911 w 9288370"/>
              <a:gd name="connsiteY8" fmla="*/ 1497764 h 1686480"/>
              <a:gd name="connsiteX9" fmla="*/ 1794234 w 9288370"/>
              <a:gd name="connsiteY9" fmla="*/ 1464331 h 1686480"/>
              <a:gd name="connsiteX10" fmla="*/ 2101780 w 9288370"/>
              <a:gd name="connsiteY10" fmla="*/ 1409907 h 1686480"/>
              <a:gd name="connsiteX11" fmla="*/ 2244830 w 9288370"/>
              <a:gd name="connsiteY11" fmla="*/ 1388540 h 1686480"/>
              <a:gd name="connsiteX12" fmla="*/ 2428648 w 9288370"/>
              <a:gd name="connsiteY12" fmla="*/ 1372736 h 1686480"/>
              <a:gd name="connsiteX13" fmla="*/ 2645882 w 9288370"/>
              <a:gd name="connsiteY13" fmla="*/ 1341971 h 1686480"/>
              <a:gd name="connsiteX14" fmla="*/ 2707413 w 9288370"/>
              <a:gd name="connsiteY14" fmla="*/ 1347156 h 1686480"/>
              <a:gd name="connsiteX15" fmla="*/ 2843134 w 9288370"/>
              <a:gd name="connsiteY15" fmla="*/ 1323561 h 1686480"/>
              <a:gd name="connsiteX16" fmla="*/ 2923804 w 9288370"/>
              <a:gd name="connsiteY16" fmla="*/ 1314224 h 1686480"/>
              <a:gd name="connsiteX17" fmla="*/ 2953618 w 9288370"/>
              <a:gd name="connsiteY17" fmla="*/ 1318186 h 1686480"/>
              <a:gd name="connsiteX18" fmla="*/ 2995816 w 9288370"/>
              <a:gd name="connsiteY18" fmla="*/ 1318670 h 1686480"/>
              <a:gd name="connsiteX19" fmla="*/ 3261550 w 9288370"/>
              <a:gd name="connsiteY19" fmla="*/ 1289117 h 1686480"/>
              <a:gd name="connsiteX20" fmla="*/ 3409554 w 9288370"/>
              <a:gd name="connsiteY20" fmla="*/ 1258110 h 1686480"/>
              <a:gd name="connsiteX21" fmla="*/ 3534382 w 9288370"/>
              <a:gd name="connsiteY21" fmla="*/ 1245916 h 1686480"/>
              <a:gd name="connsiteX22" fmla="*/ 3707853 w 9288370"/>
              <a:gd name="connsiteY22" fmla="*/ 1241722 h 1686480"/>
              <a:gd name="connsiteX23" fmla="*/ 3925616 w 9288370"/>
              <a:gd name="connsiteY23" fmla="*/ 1253751 h 1686480"/>
              <a:gd name="connsiteX24" fmla="*/ 3954387 w 9288370"/>
              <a:gd name="connsiteY24" fmla="*/ 1263789 h 1686480"/>
              <a:gd name="connsiteX25" fmla="*/ 3995849 w 9288370"/>
              <a:gd name="connsiteY25" fmla="*/ 1272939 h 1686480"/>
              <a:gd name="connsiteX26" fmla="*/ 4060534 w 9288370"/>
              <a:gd name="connsiteY26" fmla="*/ 1273326 h 1686480"/>
              <a:gd name="connsiteX27" fmla="*/ 4575478 w 9288370"/>
              <a:gd name="connsiteY27" fmla="*/ 1261726 h 1686480"/>
              <a:gd name="connsiteX28" fmla="*/ 4650026 w 9288370"/>
              <a:gd name="connsiteY28" fmla="*/ 1265798 h 1686480"/>
              <a:gd name="connsiteX29" fmla="*/ 4792008 w 9288370"/>
              <a:gd name="connsiteY29" fmla="*/ 1243899 h 1686480"/>
              <a:gd name="connsiteX30" fmla="*/ 4954126 w 9288370"/>
              <a:gd name="connsiteY30" fmla="*/ 1204617 h 1686480"/>
              <a:gd name="connsiteX31" fmla="*/ 5309678 w 9288370"/>
              <a:gd name="connsiteY31" fmla="*/ 1128278 h 1686480"/>
              <a:gd name="connsiteX32" fmla="*/ 5474724 w 9288370"/>
              <a:gd name="connsiteY32" fmla="*/ 1091167 h 1686480"/>
              <a:gd name="connsiteX33" fmla="*/ 5612132 w 9288370"/>
              <a:gd name="connsiteY33" fmla="*/ 1051509 h 1686480"/>
              <a:gd name="connsiteX34" fmla="*/ 5776618 w 9288370"/>
              <a:gd name="connsiteY34" fmla="*/ 1053037 h 1686480"/>
              <a:gd name="connsiteX35" fmla="*/ 5785786 w 9288370"/>
              <a:gd name="connsiteY35" fmla="*/ 1051213 h 1686480"/>
              <a:gd name="connsiteX36" fmla="*/ 5829381 w 9288370"/>
              <a:gd name="connsiteY36" fmla="*/ 1046878 h 1686480"/>
              <a:gd name="connsiteX37" fmla="*/ 5943596 w 9288370"/>
              <a:gd name="connsiteY37" fmla="*/ 1043237 h 1686480"/>
              <a:gd name="connsiteX38" fmla="*/ 5985730 w 9288370"/>
              <a:gd name="connsiteY38" fmla="*/ 1035396 h 1686480"/>
              <a:gd name="connsiteX39" fmla="*/ 6103109 w 9288370"/>
              <a:gd name="connsiteY39" fmla="*/ 1019019 h 1686480"/>
              <a:gd name="connsiteX40" fmla="*/ 6222406 w 9288370"/>
              <a:gd name="connsiteY40" fmla="*/ 985341 h 1686480"/>
              <a:gd name="connsiteX41" fmla="*/ 6598672 w 9288370"/>
              <a:gd name="connsiteY41" fmla="*/ 902062 h 1686480"/>
              <a:gd name="connsiteX42" fmla="*/ 6766149 w 9288370"/>
              <a:gd name="connsiteY42" fmla="*/ 846132 h 1686480"/>
              <a:gd name="connsiteX43" fmla="*/ 6886312 w 9288370"/>
              <a:gd name="connsiteY43" fmla="*/ 781877 h 1686480"/>
              <a:gd name="connsiteX44" fmla="*/ 7006457 w 9288370"/>
              <a:gd name="connsiteY44" fmla="*/ 699758 h 1686480"/>
              <a:gd name="connsiteX45" fmla="*/ 7231643 w 9288370"/>
              <a:gd name="connsiteY45" fmla="*/ 640778 h 1686480"/>
              <a:gd name="connsiteX46" fmla="*/ 7363123 w 9288370"/>
              <a:gd name="connsiteY46" fmla="*/ 593682 h 1686480"/>
              <a:gd name="connsiteX47" fmla="*/ 7588368 w 9288370"/>
              <a:gd name="connsiteY47" fmla="*/ 531129 h 1686480"/>
              <a:gd name="connsiteX48" fmla="*/ 7782741 w 9288370"/>
              <a:gd name="connsiteY48" fmla="*/ 455936 h 1686480"/>
              <a:gd name="connsiteX49" fmla="*/ 7952094 w 9288370"/>
              <a:gd name="connsiteY49" fmla="*/ 409302 h 1686480"/>
              <a:gd name="connsiteX50" fmla="*/ 8231938 w 9288370"/>
              <a:gd name="connsiteY50" fmla="*/ 259259 h 1686480"/>
              <a:gd name="connsiteX51" fmla="*/ 8428864 w 9288370"/>
              <a:gd name="connsiteY51" fmla="*/ 208471 h 1686480"/>
              <a:gd name="connsiteX52" fmla="*/ 8616510 w 9288370"/>
              <a:gd name="connsiteY52" fmla="*/ 161973 h 1686480"/>
              <a:gd name="connsiteX53" fmla="*/ 8826766 w 9288370"/>
              <a:gd name="connsiteY53" fmla="*/ 152111 h 1686480"/>
              <a:gd name="connsiteX54" fmla="*/ 8917647 w 9288370"/>
              <a:gd name="connsiteY54" fmla="*/ 112232 h 1686480"/>
              <a:gd name="connsiteX55" fmla="*/ 9182272 w 9288370"/>
              <a:gd name="connsiteY55" fmla="*/ 37171 h 1686480"/>
              <a:gd name="connsiteX56" fmla="*/ 9232990 w 9288370"/>
              <a:gd name="connsiteY56" fmla="*/ 24074 h 1686480"/>
              <a:gd name="connsiteX57" fmla="*/ 9288370 w 9288370"/>
              <a:gd name="connsiteY57" fmla="*/ 0 h 1686480"/>
              <a:gd name="connsiteX58" fmla="*/ 0 w 9288370"/>
              <a:gd name="connsiteY58" fmla="*/ 0 h 1686480"/>
              <a:gd name="connsiteX59" fmla="*/ 8158 w 9288370"/>
              <a:gd name="connsiteY59" fmla="*/ 1671666 h 1686480"/>
              <a:gd name="connsiteX0" fmla="*/ 8158 w 9288370"/>
              <a:gd name="connsiteY0" fmla="*/ 1671666 h 1686480"/>
              <a:gd name="connsiteX1" fmla="*/ 411216 w 9288370"/>
              <a:gd name="connsiteY1" fmla="*/ 1628370 h 1686480"/>
              <a:gd name="connsiteX2" fmla="*/ 766051 w 9288370"/>
              <a:gd name="connsiteY2" fmla="*/ 1569826 h 1686480"/>
              <a:gd name="connsiteX3" fmla="*/ 971617 w 9288370"/>
              <a:gd name="connsiteY3" fmla="*/ 1522494 h 1686480"/>
              <a:gd name="connsiteX4" fmla="*/ 1186668 w 9288370"/>
              <a:gd name="connsiteY4" fmla="*/ 1521861 h 1686480"/>
              <a:gd name="connsiteX5" fmla="*/ 1339078 w 9288370"/>
              <a:gd name="connsiteY5" fmla="*/ 1494730 h 1686480"/>
              <a:gd name="connsiteX6" fmla="*/ 1492452 w 9288370"/>
              <a:gd name="connsiteY6" fmla="*/ 1519061 h 1686480"/>
              <a:gd name="connsiteX7" fmla="*/ 1604999 w 9288370"/>
              <a:gd name="connsiteY7" fmla="*/ 1513599 h 1686480"/>
              <a:gd name="connsiteX8" fmla="*/ 1717911 w 9288370"/>
              <a:gd name="connsiteY8" fmla="*/ 1497764 h 1686480"/>
              <a:gd name="connsiteX9" fmla="*/ 1794234 w 9288370"/>
              <a:gd name="connsiteY9" fmla="*/ 1464331 h 1686480"/>
              <a:gd name="connsiteX10" fmla="*/ 2101780 w 9288370"/>
              <a:gd name="connsiteY10" fmla="*/ 1409907 h 1686480"/>
              <a:gd name="connsiteX11" fmla="*/ 2244830 w 9288370"/>
              <a:gd name="connsiteY11" fmla="*/ 1388540 h 1686480"/>
              <a:gd name="connsiteX12" fmla="*/ 2428648 w 9288370"/>
              <a:gd name="connsiteY12" fmla="*/ 1372736 h 1686480"/>
              <a:gd name="connsiteX13" fmla="*/ 2645882 w 9288370"/>
              <a:gd name="connsiteY13" fmla="*/ 1341971 h 1686480"/>
              <a:gd name="connsiteX14" fmla="*/ 2707413 w 9288370"/>
              <a:gd name="connsiteY14" fmla="*/ 1347156 h 1686480"/>
              <a:gd name="connsiteX15" fmla="*/ 2843134 w 9288370"/>
              <a:gd name="connsiteY15" fmla="*/ 1323561 h 1686480"/>
              <a:gd name="connsiteX16" fmla="*/ 2923804 w 9288370"/>
              <a:gd name="connsiteY16" fmla="*/ 1314224 h 1686480"/>
              <a:gd name="connsiteX17" fmla="*/ 2953618 w 9288370"/>
              <a:gd name="connsiteY17" fmla="*/ 1318186 h 1686480"/>
              <a:gd name="connsiteX18" fmla="*/ 2995816 w 9288370"/>
              <a:gd name="connsiteY18" fmla="*/ 1318670 h 1686480"/>
              <a:gd name="connsiteX19" fmla="*/ 3261550 w 9288370"/>
              <a:gd name="connsiteY19" fmla="*/ 1289117 h 1686480"/>
              <a:gd name="connsiteX20" fmla="*/ 3409554 w 9288370"/>
              <a:gd name="connsiteY20" fmla="*/ 1258110 h 1686480"/>
              <a:gd name="connsiteX21" fmla="*/ 3534382 w 9288370"/>
              <a:gd name="connsiteY21" fmla="*/ 1245916 h 1686480"/>
              <a:gd name="connsiteX22" fmla="*/ 3707853 w 9288370"/>
              <a:gd name="connsiteY22" fmla="*/ 1241722 h 1686480"/>
              <a:gd name="connsiteX23" fmla="*/ 3925616 w 9288370"/>
              <a:gd name="connsiteY23" fmla="*/ 1253751 h 1686480"/>
              <a:gd name="connsiteX24" fmla="*/ 3954387 w 9288370"/>
              <a:gd name="connsiteY24" fmla="*/ 1263789 h 1686480"/>
              <a:gd name="connsiteX25" fmla="*/ 3995849 w 9288370"/>
              <a:gd name="connsiteY25" fmla="*/ 1272939 h 1686480"/>
              <a:gd name="connsiteX26" fmla="*/ 4060534 w 9288370"/>
              <a:gd name="connsiteY26" fmla="*/ 1273326 h 1686480"/>
              <a:gd name="connsiteX27" fmla="*/ 4575478 w 9288370"/>
              <a:gd name="connsiteY27" fmla="*/ 1261726 h 1686480"/>
              <a:gd name="connsiteX28" fmla="*/ 4650026 w 9288370"/>
              <a:gd name="connsiteY28" fmla="*/ 1265798 h 1686480"/>
              <a:gd name="connsiteX29" fmla="*/ 4792008 w 9288370"/>
              <a:gd name="connsiteY29" fmla="*/ 1243899 h 1686480"/>
              <a:gd name="connsiteX30" fmla="*/ 4954126 w 9288370"/>
              <a:gd name="connsiteY30" fmla="*/ 1204617 h 1686480"/>
              <a:gd name="connsiteX31" fmla="*/ 5309678 w 9288370"/>
              <a:gd name="connsiteY31" fmla="*/ 1128278 h 1686480"/>
              <a:gd name="connsiteX32" fmla="*/ 5474724 w 9288370"/>
              <a:gd name="connsiteY32" fmla="*/ 1091167 h 1686480"/>
              <a:gd name="connsiteX33" fmla="*/ 5612132 w 9288370"/>
              <a:gd name="connsiteY33" fmla="*/ 1051509 h 1686480"/>
              <a:gd name="connsiteX34" fmla="*/ 5776618 w 9288370"/>
              <a:gd name="connsiteY34" fmla="*/ 1053037 h 1686480"/>
              <a:gd name="connsiteX35" fmla="*/ 5785786 w 9288370"/>
              <a:gd name="connsiteY35" fmla="*/ 1051213 h 1686480"/>
              <a:gd name="connsiteX36" fmla="*/ 5829381 w 9288370"/>
              <a:gd name="connsiteY36" fmla="*/ 1046878 h 1686480"/>
              <a:gd name="connsiteX37" fmla="*/ 5943596 w 9288370"/>
              <a:gd name="connsiteY37" fmla="*/ 1043237 h 1686480"/>
              <a:gd name="connsiteX38" fmla="*/ 5985730 w 9288370"/>
              <a:gd name="connsiteY38" fmla="*/ 1035396 h 1686480"/>
              <a:gd name="connsiteX39" fmla="*/ 6103109 w 9288370"/>
              <a:gd name="connsiteY39" fmla="*/ 1019019 h 1686480"/>
              <a:gd name="connsiteX40" fmla="*/ 6222406 w 9288370"/>
              <a:gd name="connsiteY40" fmla="*/ 985341 h 1686480"/>
              <a:gd name="connsiteX41" fmla="*/ 6598672 w 9288370"/>
              <a:gd name="connsiteY41" fmla="*/ 902062 h 1686480"/>
              <a:gd name="connsiteX42" fmla="*/ 6766149 w 9288370"/>
              <a:gd name="connsiteY42" fmla="*/ 846132 h 1686480"/>
              <a:gd name="connsiteX43" fmla="*/ 6886312 w 9288370"/>
              <a:gd name="connsiteY43" fmla="*/ 781877 h 1686480"/>
              <a:gd name="connsiteX44" fmla="*/ 7006457 w 9288370"/>
              <a:gd name="connsiteY44" fmla="*/ 699758 h 1686480"/>
              <a:gd name="connsiteX45" fmla="*/ 7231643 w 9288370"/>
              <a:gd name="connsiteY45" fmla="*/ 640778 h 1686480"/>
              <a:gd name="connsiteX46" fmla="*/ 7363123 w 9288370"/>
              <a:gd name="connsiteY46" fmla="*/ 593682 h 1686480"/>
              <a:gd name="connsiteX47" fmla="*/ 7588368 w 9288370"/>
              <a:gd name="connsiteY47" fmla="*/ 531129 h 1686480"/>
              <a:gd name="connsiteX48" fmla="*/ 7782741 w 9288370"/>
              <a:gd name="connsiteY48" fmla="*/ 455936 h 1686480"/>
              <a:gd name="connsiteX49" fmla="*/ 7952094 w 9288370"/>
              <a:gd name="connsiteY49" fmla="*/ 409302 h 1686480"/>
              <a:gd name="connsiteX50" fmla="*/ 8231938 w 9288370"/>
              <a:gd name="connsiteY50" fmla="*/ 259259 h 1686480"/>
              <a:gd name="connsiteX51" fmla="*/ 8428864 w 9288370"/>
              <a:gd name="connsiteY51" fmla="*/ 208471 h 1686480"/>
              <a:gd name="connsiteX52" fmla="*/ 8616510 w 9288370"/>
              <a:gd name="connsiteY52" fmla="*/ 161973 h 1686480"/>
              <a:gd name="connsiteX53" fmla="*/ 8826766 w 9288370"/>
              <a:gd name="connsiteY53" fmla="*/ 152111 h 1686480"/>
              <a:gd name="connsiteX54" fmla="*/ 8917647 w 9288370"/>
              <a:gd name="connsiteY54" fmla="*/ 112232 h 1686480"/>
              <a:gd name="connsiteX55" fmla="*/ 9182272 w 9288370"/>
              <a:gd name="connsiteY55" fmla="*/ 37171 h 1686480"/>
              <a:gd name="connsiteX56" fmla="*/ 9232990 w 9288370"/>
              <a:gd name="connsiteY56" fmla="*/ 24074 h 1686480"/>
              <a:gd name="connsiteX57" fmla="*/ 9288370 w 9288370"/>
              <a:gd name="connsiteY57" fmla="*/ 0 h 1686480"/>
              <a:gd name="connsiteX58" fmla="*/ 0 w 9288370"/>
              <a:gd name="connsiteY58" fmla="*/ 0 h 1686480"/>
              <a:gd name="connsiteX59" fmla="*/ 8158 w 9288370"/>
              <a:gd name="connsiteY59" fmla="*/ 1671666 h 1686480"/>
              <a:gd name="connsiteX0" fmla="*/ 8158 w 9288370"/>
              <a:gd name="connsiteY0" fmla="*/ 1671666 h 1686480"/>
              <a:gd name="connsiteX1" fmla="*/ 411216 w 9288370"/>
              <a:gd name="connsiteY1" fmla="*/ 1628370 h 1686480"/>
              <a:gd name="connsiteX2" fmla="*/ 766051 w 9288370"/>
              <a:gd name="connsiteY2" fmla="*/ 1569826 h 1686480"/>
              <a:gd name="connsiteX3" fmla="*/ 971617 w 9288370"/>
              <a:gd name="connsiteY3" fmla="*/ 1522494 h 1686480"/>
              <a:gd name="connsiteX4" fmla="*/ 1186668 w 9288370"/>
              <a:gd name="connsiteY4" fmla="*/ 1514737 h 1686480"/>
              <a:gd name="connsiteX5" fmla="*/ 1339078 w 9288370"/>
              <a:gd name="connsiteY5" fmla="*/ 1494730 h 1686480"/>
              <a:gd name="connsiteX6" fmla="*/ 1492452 w 9288370"/>
              <a:gd name="connsiteY6" fmla="*/ 1519061 h 1686480"/>
              <a:gd name="connsiteX7" fmla="*/ 1604999 w 9288370"/>
              <a:gd name="connsiteY7" fmla="*/ 1513599 h 1686480"/>
              <a:gd name="connsiteX8" fmla="*/ 1717911 w 9288370"/>
              <a:gd name="connsiteY8" fmla="*/ 1497764 h 1686480"/>
              <a:gd name="connsiteX9" fmla="*/ 1794234 w 9288370"/>
              <a:gd name="connsiteY9" fmla="*/ 1464331 h 1686480"/>
              <a:gd name="connsiteX10" fmla="*/ 2101780 w 9288370"/>
              <a:gd name="connsiteY10" fmla="*/ 1409907 h 1686480"/>
              <a:gd name="connsiteX11" fmla="*/ 2244830 w 9288370"/>
              <a:gd name="connsiteY11" fmla="*/ 1388540 h 1686480"/>
              <a:gd name="connsiteX12" fmla="*/ 2428648 w 9288370"/>
              <a:gd name="connsiteY12" fmla="*/ 1372736 h 1686480"/>
              <a:gd name="connsiteX13" fmla="*/ 2645882 w 9288370"/>
              <a:gd name="connsiteY13" fmla="*/ 1341971 h 1686480"/>
              <a:gd name="connsiteX14" fmla="*/ 2707413 w 9288370"/>
              <a:gd name="connsiteY14" fmla="*/ 1347156 h 1686480"/>
              <a:gd name="connsiteX15" fmla="*/ 2843134 w 9288370"/>
              <a:gd name="connsiteY15" fmla="*/ 1323561 h 1686480"/>
              <a:gd name="connsiteX16" fmla="*/ 2923804 w 9288370"/>
              <a:gd name="connsiteY16" fmla="*/ 1314224 h 1686480"/>
              <a:gd name="connsiteX17" fmla="*/ 2953618 w 9288370"/>
              <a:gd name="connsiteY17" fmla="*/ 1318186 h 1686480"/>
              <a:gd name="connsiteX18" fmla="*/ 2995816 w 9288370"/>
              <a:gd name="connsiteY18" fmla="*/ 1318670 h 1686480"/>
              <a:gd name="connsiteX19" fmla="*/ 3261550 w 9288370"/>
              <a:gd name="connsiteY19" fmla="*/ 1289117 h 1686480"/>
              <a:gd name="connsiteX20" fmla="*/ 3409554 w 9288370"/>
              <a:gd name="connsiteY20" fmla="*/ 1258110 h 1686480"/>
              <a:gd name="connsiteX21" fmla="*/ 3534382 w 9288370"/>
              <a:gd name="connsiteY21" fmla="*/ 1245916 h 1686480"/>
              <a:gd name="connsiteX22" fmla="*/ 3707853 w 9288370"/>
              <a:gd name="connsiteY22" fmla="*/ 1241722 h 1686480"/>
              <a:gd name="connsiteX23" fmla="*/ 3925616 w 9288370"/>
              <a:gd name="connsiteY23" fmla="*/ 1253751 h 1686480"/>
              <a:gd name="connsiteX24" fmla="*/ 3954387 w 9288370"/>
              <a:gd name="connsiteY24" fmla="*/ 1263789 h 1686480"/>
              <a:gd name="connsiteX25" fmla="*/ 3995849 w 9288370"/>
              <a:gd name="connsiteY25" fmla="*/ 1272939 h 1686480"/>
              <a:gd name="connsiteX26" fmla="*/ 4060534 w 9288370"/>
              <a:gd name="connsiteY26" fmla="*/ 1273326 h 1686480"/>
              <a:gd name="connsiteX27" fmla="*/ 4575478 w 9288370"/>
              <a:gd name="connsiteY27" fmla="*/ 1261726 h 1686480"/>
              <a:gd name="connsiteX28" fmla="*/ 4650026 w 9288370"/>
              <a:gd name="connsiteY28" fmla="*/ 1265798 h 1686480"/>
              <a:gd name="connsiteX29" fmla="*/ 4792008 w 9288370"/>
              <a:gd name="connsiteY29" fmla="*/ 1243899 h 1686480"/>
              <a:gd name="connsiteX30" fmla="*/ 4954126 w 9288370"/>
              <a:gd name="connsiteY30" fmla="*/ 1204617 h 1686480"/>
              <a:gd name="connsiteX31" fmla="*/ 5309678 w 9288370"/>
              <a:gd name="connsiteY31" fmla="*/ 1128278 h 1686480"/>
              <a:gd name="connsiteX32" fmla="*/ 5474724 w 9288370"/>
              <a:gd name="connsiteY32" fmla="*/ 1091167 h 1686480"/>
              <a:gd name="connsiteX33" fmla="*/ 5612132 w 9288370"/>
              <a:gd name="connsiteY33" fmla="*/ 1051509 h 1686480"/>
              <a:gd name="connsiteX34" fmla="*/ 5776618 w 9288370"/>
              <a:gd name="connsiteY34" fmla="*/ 1053037 h 1686480"/>
              <a:gd name="connsiteX35" fmla="*/ 5785786 w 9288370"/>
              <a:gd name="connsiteY35" fmla="*/ 1051213 h 1686480"/>
              <a:gd name="connsiteX36" fmla="*/ 5829381 w 9288370"/>
              <a:gd name="connsiteY36" fmla="*/ 1046878 h 1686480"/>
              <a:gd name="connsiteX37" fmla="*/ 5943596 w 9288370"/>
              <a:gd name="connsiteY37" fmla="*/ 1043237 h 1686480"/>
              <a:gd name="connsiteX38" fmla="*/ 5985730 w 9288370"/>
              <a:gd name="connsiteY38" fmla="*/ 1035396 h 1686480"/>
              <a:gd name="connsiteX39" fmla="*/ 6103109 w 9288370"/>
              <a:gd name="connsiteY39" fmla="*/ 1019019 h 1686480"/>
              <a:gd name="connsiteX40" fmla="*/ 6222406 w 9288370"/>
              <a:gd name="connsiteY40" fmla="*/ 985341 h 1686480"/>
              <a:gd name="connsiteX41" fmla="*/ 6598672 w 9288370"/>
              <a:gd name="connsiteY41" fmla="*/ 902062 h 1686480"/>
              <a:gd name="connsiteX42" fmla="*/ 6766149 w 9288370"/>
              <a:gd name="connsiteY42" fmla="*/ 846132 h 1686480"/>
              <a:gd name="connsiteX43" fmla="*/ 6886312 w 9288370"/>
              <a:gd name="connsiteY43" fmla="*/ 781877 h 1686480"/>
              <a:gd name="connsiteX44" fmla="*/ 7006457 w 9288370"/>
              <a:gd name="connsiteY44" fmla="*/ 699758 h 1686480"/>
              <a:gd name="connsiteX45" fmla="*/ 7231643 w 9288370"/>
              <a:gd name="connsiteY45" fmla="*/ 640778 h 1686480"/>
              <a:gd name="connsiteX46" fmla="*/ 7363123 w 9288370"/>
              <a:gd name="connsiteY46" fmla="*/ 593682 h 1686480"/>
              <a:gd name="connsiteX47" fmla="*/ 7588368 w 9288370"/>
              <a:gd name="connsiteY47" fmla="*/ 531129 h 1686480"/>
              <a:gd name="connsiteX48" fmla="*/ 7782741 w 9288370"/>
              <a:gd name="connsiteY48" fmla="*/ 455936 h 1686480"/>
              <a:gd name="connsiteX49" fmla="*/ 7952094 w 9288370"/>
              <a:gd name="connsiteY49" fmla="*/ 409302 h 1686480"/>
              <a:gd name="connsiteX50" fmla="*/ 8231938 w 9288370"/>
              <a:gd name="connsiteY50" fmla="*/ 259259 h 1686480"/>
              <a:gd name="connsiteX51" fmla="*/ 8428864 w 9288370"/>
              <a:gd name="connsiteY51" fmla="*/ 208471 h 1686480"/>
              <a:gd name="connsiteX52" fmla="*/ 8616510 w 9288370"/>
              <a:gd name="connsiteY52" fmla="*/ 161973 h 1686480"/>
              <a:gd name="connsiteX53" fmla="*/ 8826766 w 9288370"/>
              <a:gd name="connsiteY53" fmla="*/ 152111 h 1686480"/>
              <a:gd name="connsiteX54" fmla="*/ 8917647 w 9288370"/>
              <a:gd name="connsiteY54" fmla="*/ 112232 h 1686480"/>
              <a:gd name="connsiteX55" fmla="*/ 9182272 w 9288370"/>
              <a:gd name="connsiteY55" fmla="*/ 37171 h 1686480"/>
              <a:gd name="connsiteX56" fmla="*/ 9232990 w 9288370"/>
              <a:gd name="connsiteY56" fmla="*/ 24074 h 1686480"/>
              <a:gd name="connsiteX57" fmla="*/ 9288370 w 9288370"/>
              <a:gd name="connsiteY57" fmla="*/ 0 h 1686480"/>
              <a:gd name="connsiteX58" fmla="*/ 0 w 9288370"/>
              <a:gd name="connsiteY58" fmla="*/ 0 h 1686480"/>
              <a:gd name="connsiteX59" fmla="*/ 8158 w 9288370"/>
              <a:gd name="connsiteY59" fmla="*/ 1671666 h 1686480"/>
              <a:gd name="connsiteX0" fmla="*/ 8158 w 9288370"/>
              <a:gd name="connsiteY0" fmla="*/ 1671666 h 1686480"/>
              <a:gd name="connsiteX1" fmla="*/ 411216 w 9288370"/>
              <a:gd name="connsiteY1" fmla="*/ 1628370 h 1686480"/>
              <a:gd name="connsiteX2" fmla="*/ 766051 w 9288370"/>
              <a:gd name="connsiteY2" fmla="*/ 1569826 h 1686480"/>
              <a:gd name="connsiteX3" fmla="*/ 971617 w 9288370"/>
              <a:gd name="connsiteY3" fmla="*/ 1522494 h 1686480"/>
              <a:gd name="connsiteX4" fmla="*/ 1186668 w 9288370"/>
              <a:gd name="connsiteY4" fmla="*/ 1514737 h 1686480"/>
              <a:gd name="connsiteX5" fmla="*/ 1339078 w 9288370"/>
              <a:gd name="connsiteY5" fmla="*/ 1494730 h 1686480"/>
              <a:gd name="connsiteX6" fmla="*/ 1488946 w 9288370"/>
              <a:gd name="connsiteY6" fmla="*/ 1508375 h 1686480"/>
              <a:gd name="connsiteX7" fmla="*/ 1604999 w 9288370"/>
              <a:gd name="connsiteY7" fmla="*/ 1513599 h 1686480"/>
              <a:gd name="connsiteX8" fmla="*/ 1717911 w 9288370"/>
              <a:gd name="connsiteY8" fmla="*/ 1497764 h 1686480"/>
              <a:gd name="connsiteX9" fmla="*/ 1794234 w 9288370"/>
              <a:gd name="connsiteY9" fmla="*/ 1464331 h 1686480"/>
              <a:gd name="connsiteX10" fmla="*/ 2101780 w 9288370"/>
              <a:gd name="connsiteY10" fmla="*/ 1409907 h 1686480"/>
              <a:gd name="connsiteX11" fmla="*/ 2244830 w 9288370"/>
              <a:gd name="connsiteY11" fmla="*/ 1388540 h 1686480"/>
              <a:gd name="connsiteX12" fmla="*/ 2428648 w 9288370"/>
              <a:gd name="connsiteY12" fmla="*/ 1372736 h 1686480"/>
              <a:gd name="connsiteX13" fmla="*/ 2645882 w 9288370"/>
              <a:gd name="connsiteY13" fmla="*/ 1341971 h 1686480"/>
              <a:gd name="connsiteX14" fmla="*/ 2707413 w 9288370"/>
              <a:gd name="connsiteY14" fmla="*/ 1347156 h 1686480"/>
              <a:gd name="connsiteX15" fmla="*/ 2843134 w 9288370"/>
              <a:gd name="connsiteY15" fmla="*/ 1323561 h 1686480"/>
              <a:gd name="connsiteX16" fmla="*/ 2923804 w 9288370"/>
              <a:gd name="connsiteY16" fmla="*/ 1314224 h 1686480"/>
              <a:gd name="connsiteX17" fmla="*/ 2953618 w 9288370"/>
              <a:gd name="connsiteY17" fmla="*/ 1318186 h 1686480"/>
              <a:gd name="connsiteX18" fmla="*/ 2995816 w 9288370"/>
              <a:gd name="connsiteY18" fmla="*/ 1318670 h 1686480"/>
              <a:gd name="connsiteX19" fmla="*/ 3261550 w 9288370"/>
              <a:gd name="connsiteY19" fmla="*/ 1289117 h 1686480"/>
              <a:gd name="connsiteX20" fmla="*/ 3409554 w 9288370"/>
              <a:gd name="connsiteY20" fmla="*/ 1258110 h 1686480"/>
              <a:gd name="connsiteX21" fmla="*/ 3534382 w 9288370"/>
              <a:gd name="connsiteY21" fmla="*/ 1245916 h 1686480"/>
              <a:gd name="connsiteX22" fmla="*/ 3707853 w 9288370"/>
              <a:gd name="connsiteY22" fmla="*/ 1241722 h 1686480"/>
              <a:gd name="connsiteX23" fmla="*/ 3925616 w 9288370"/>
              <a:gd name="connsiteY23" fmla="*/ 1253751 h 1686480"/>
              <a:gd name="connsiteX24" fmla="*/ 3954387 w 9288370"/>
              <a:gd name="connsiteY24" fmla="*/ 1263789 h 1686480"/>
              <a:gd name="connsiteX25" fmla="*/ 3995849 w 9288370"/>
              <a:gd name="connsiteY25" fmla="*/ 1272939 h 1686480"/>
              <a:gd name="connsiteX26" fmla="*/ 4060534 w 9288370"/>
              <a:gd name="connsiteY26" fmla="*/ 1273326 h 1686480"/>
              <a:gd name="connsiteX27" fmla="*/ 4575478 w 9288370"/>
              <a:gd name="connsiteY27" fmla="*/ 1261726 h 1686480"/>
              <a:gd name="connsiteX28" fmla="*/ 4650026 w 9288370"/>
              <a:gd name="connsiteY28" fmla="*/ 1265798 h 1686480"/>
              <a:gd name="connsiteX29" fmla="*/ 4792008 w 9288370"/>
              <a:gd name="connsiteY29" fmla="*/ 1243899 h 1686480"/>
              <a:gd name="connsiteX30" fmla="*/ 4954126 w 9288370"/>
              <a:gd name="connsiteY30" fmla="*/ 1204617 h 1686480"/>
              <a:gd name="connsiteX31" fmla="*/ 5309678 w 9288370"/>
              <a:gd name="connsiteY31" fmla="*/ 1128278 h 1686480"/>
              <a:gd name="connsiteX32" fmla="*/ 5474724 w 9288370"/>
              <a:gd name="connsiteY32" fmla="*/ 1091167 h 1686480"/>
              <a:gd name="connsiteX33" fmla="*/ 5612132 w 9288370"/>
              <a:gd name="connsiteY33" fmla="*/ 1051509 h 1686480"/>
              <a:gd name="connsiteX34" fmla="*/ 5776618 w 9288370"/>
              <a:gd name="connsiteY34" fmla="*/ 1053037 h 1686480"/>
              <a:gd name="connsiteX35" fmla="*/ 5785786 w 9288370"/>
              <a:gd name="connsiteY35" fmla="*/ 1051213 h 1686480"/>
              <a:gd name="connsiteX36" fmla="*/ 5829381 w 9288370"/>
              <a:gd name="connsiteY36" fmla="*/ 1046878 h 1686480"/>
              <a:gd name="connsiteX37" fmla="*/ 5943596 w 9288370"/>
              <a:gd name="connsiteY37" fmla="*/ 1043237 h 1686480"/>
              <a:gd name="connsiteX38" fmla="*/ 5985730 w 9288370"/>
              <a:gd name="connsiteY38" fmla="*/ 1035396 h 1686480"/>
              <a:gd name="connsiteX39" fmla="*/ 6103109 w 9288370"/>
              <a:gd name="connsiteY39" fmla="*/ 1019019 h 1686480"/>
              <a:gd name="connsiteX40" fmla="*/ 6222406 w 9288370"/>
              <a:gd name="connsiteY40" fmla="*/ 985341 h 1686480"/>
              <a:gd name="connsiteX41" fmla="*/ 6598672 w 9288370"/>
              <a:gd name="connsiteY41" fmla="*/ 902062 h 1686480"/>
              <a:gd name="connsiteX42" fmla="*/ 6766149 w 9288370"/>
              <a:gd name="connsiteY42" fmla="*/ 846132 h 1686480"/>
              <a:gd name="connsiteX43" fmla="*/ 6886312 w 9288370"/>
              <a:gd name="connsiteY43" fmla="*/ 781877 h 1686480"/>
              <a:gd name="connsiteX44" fmla="*/ 7006457 w 9288370"/>
              <a:gd name="connsiteY44" fmla="*/ 699758 h 1686480"/>
              <a:gd name="connsiteX45" fmla="*/ 7231643 w 9288370"/>
              <a:gd name="connsiteY45" fmla="*/ 640778 h 1686480"/>
              <a:gd name="connsiteX46" fmla="*/ 7363123 w 9288370"/>
              <a:gd name="connsiteY46" fmla="*/ 593682 h 1686480"/>
              <a:gd name="connsiteX47" fmla="*/ 7588368 w 9288370"/>
              <a:gd name="connsiteY47" fmla="*/ 531129 h 1686480"/>
              <a:gd name="connsiteX48" fmla="*/ 7782741 w 9288370"/>
              <a:gd name="connsiteY48" fmla="*/ 455936 h 1686480"/>
              <a:gd name="connsiteX49" fmla="*/ 7952094 w 9288370"/>
              <a:gd name="connsiteY49" fmla="*/ 409302 h 1686480"/>
              <a:gd name="connsiteX50" fmla="*/ 8231938 w 9288370"/>
              <a:gd name="connsiteY50" fmla="*/ 259259 h 1686480"/>
              <a:gd name="connsiteX51" fmla="*/ 8428864 w 9288370"/>
              <a:gd name="connsiteY51" fmla="*/ 208471 h 1686480"/>
              <a:gd name="connsiteX52" fmla="*/ 8616510 w 9288370"/>
              <a:gd name="connsiteY52" fmla="*/ 161973 h 1686480"/>
              <a:gd name="connsiteX53" fmla="*/ 8826766 w 9288370"/>
              <a:gd name="connsiteY53" fmla="*/ 152111 h 1686480"/>
              <a:gd name="connsiteX54" fmla="*/ 8917647 w 9288370"/>
              <a:gd name="connsiteY54" fmla="*/ 112232 h 1686480"/>
              <a:gd name="connsiteX55" fmla="*/ 9182272 w 9288370"/>
              <a:gd name="connsiteY55" fmla="*/ 37171 h 1686480"/>
              <a:gd name="connsiteX56" fmla="*/ 9232990 w 9288370"/>
              <a:gd name="connsiteY56" fmla="*/ 24074 h 1686480"/>
              <a:gd name="connsiteX57" fmla="*/ 9288370 w 9288370"/>
              <a:gd name="connsiteY57" fmla="*/ 0 h 1686480"/>
              <a:gd name="connsiteX58" fmla="*/ 0 w 9288370"/>
              <a:gd name="connsiteY58" fmla="*/ 0 h 1686480"/>
              <a:gd name="connsiteX59" fmla="*/ 8158 w 9288370"/>
              <a:gd name="connsiteY59" fmla="*/ 1671666 h 1686480"/>
              <a:gd name="connsiteX0" fmla="*/ 8158 w 9288370"/>
              <a:gd name="connsiteY0" fmla="*/ 1657420 h 1674498"/>
              <a:gd name="connsiteX1" fmla="*/ 411216 w 9288370"/>
              <a:gd name="connsiteY1" fmla="*/ 1628370 h 1674498"/>
              <a:gd name="connsiteX2" fmla="*/ 766051 w 9288370"/>
              <a:gd name="connsiteY2" fmla="*/ 1569826 h 1674498"/>
              <a:gd name="connsiteX3" fmla="*/ 971617 w 9288370"/>
              <a:gd name="connsiteY3" fmla="*/ 1522494 h 1674498"/>
              <a:gd name="connsiteX4" fmla="*/ 1186668 w 9288370"/>
              <a:gd name="connsiteY4" fmla="*/ 1514737 h 1674498"/>
              <a:gd name="connsiteX5" fmla="*/ 1339078 w 9288370"/>
              <a:gd name="connsiteY5" fmla="*/ 1494730 h 1674498"/>
              <a:gd name="connsiteX6" fmla="*/ 1488946 w 9288370"/>
              <a:gd name="connsiteY6" fmla="*/ 1508375 h 1674498"/>
              <a:gd name="connsiteX7" fmla="*/ 1604999 w 9288370"/>
              <a:gd name="connsiteY7" fmla="*/ 1513599 h 1674498"/>
              <a:gd name="connsiteX8" fmla="*/ 1717911 w 9288370"/>
              <a:gd name="connsiteY8" fmla="*/ 1497764 h 1674498"/>
              <a:gd name="connsiteX9" fmla="*/ 1794234 w 9288370"/>
              <a:gd name="connsiteY9" fmla="*/ 1464331 h 1674498"/>
              <a:gd name="connsiteX10" fmla="*/ 2101780 w 9288370"/>
              <a:gd name="connsiteY10" fmla="*/ 1409907 h 1674498"/>
              <a:gd name="connsiteX11" fmla="*/ 2244830 w 9288370"/>
              <a:gd name="connsiteY11" fmla="*/ 1388540 h 1674498"/>
              <a:gd name="connsiteX12" fmla="*/ 2428648 w 9288370"/>
              <a:gd name="connsiteY12" fmla="*/ 1372736 h 1674498"/>
              <a:gd name="connsiteX13" fmla="*/ 2645882 w 9288370"/>
              <a:gd name="connsiteY13" fmla="*/ 1341971 h 1674498"/>
              <a:gd name="connsiteX14" fmla="*/ 2707413 w 9288370"/>
              <a:gd name="connsiteY14" fmla="*/ 1347156 h 1674498"/>
              <a:gd name="connsiteX15" fmla="*/ 2843134 w 9288370"/>
              <a:gd name="connsiteY15" fmla="*/ 1323561 h 1674498"/>
              <a:gd name="connsiteX16" fmla="*/ 2923804 w 9288370"/>
              <a:gd name="connsiteY16" fmla="*/ 1314224 h 1674498"/>
              <a:gd name="connsiteX17" fmla="*/ 2953618 w 9288370"/>
              <a:gd name="connsiteY17" fmla="*/ 1318186 h 1674498"/>
              <a:gd name="connsiteX18" fmla="*/ 2995816 w 9288370"/>
              <a:gd name="connsiteY18" fmla="*/ 1318670 h 1674498"/>
              <a:gd name="connsiteX19" fmla="*/ 3261550 w 9288370"/>
              <a:gd name="connsiteY19" fmla="*/ 1289117 h 1674498"/>
              <a:gd name="connsiteX20" fmla="*/ 3409554 w 9288370"/>
              <a:gd name="connsiteY20" fmla="*/ 1258110 h 1674498"/>
              <a:gd name="connsiteX21" fmla="*/ 3534382 w 9288370"/>
              <a:gd name="connsiteY21" fmla="*/ 1245916 h 1674498"/>
              <a:gd name="connsiteX22" fmla="*/ 3707853 w 9288370"/>
              <a:gd name="connsiteY22" fmla="*/ 1241722 h 1674498"/>
              <a:gd name="connsiteX23" fmla="*/ 3925616 w 9288370"/>
              <a:gd name="connsiteY23" fmla="*/ 1253751 h 1674498"/>
              <a:gd name="connsiteX24" fmla="*/ 3954387 w 9288370"/>
              <a:gd name="connsiteY24" fmla="*/ 1263789 h 1674498"/>
              <a:gd name="connsiteX25" fmla="*/ 3995849 w 9288370"/>
              <a:gd name="connsiteY25" fmla="*/ 1272939 h 1674498"/>
              <a:gd name="connsiteX26" fmla="*/ 4060534 w 9288370"/>
              <a:gd name="connsiteY26" fmla="*/ 1273326 h 1674498"/>
              <a:gd name="connsiteX27" fmla="*/ 4575478 w 9288370"/>
              <a:gd name="connsiteY27" fmla="*/ 1261726 h 1674498"/>
              <a:gd name="connsiteX28" fmla="*/ 4650026 w 9288370"/>
              <a:gd name="connsiteY28" fmla="*/ 1265798 h 1674498"/>
              <a:gd name="connsiteX29" fmla="*/ 4792008 w 9288370"/>
              <a:gd name="connsiteY29" fmla="*/ 1243899 h 1674498"/>
              <a:gd name="connsiteX30" fmla="*/ 4954126 w 9288370"/>
              <a:gd name="connsiteY30" fmla="*/ 1204617 h 1674498"/>
              <a:gd name="connsiteX31" fmla="*/ 5309678 w 9288370"/>
              <a:gd name="connsiteY31" fmla="*/ 1128278 h 1674498"/>
              <a:gd name="connsiteX32" fmla="*/ 5474724 w 9288370"/>
              <a:gd name="connsiteY32" fmla="*/ 1091167 h 1674498"/>
              <a:gd name="connsiteX33" fmla="*/ 5612132 w 9288370"/>
              <a:gd name="connsiteY33" fmla="*/ 1051509 h 1674498"/>
              <a:gd name="connsiteX34" fmla="*/ 5776618 w 9288370"/>
              <a:gd name="connsiteY34" fmla="*/ 1053037 h 1674498"/>
              <a:gd name="connsiteX35" fmla="*/ 5785786 w 9288370"/>
              <a:gd name="connsiteY35" fmla="*/ 1051213 h 1674498"/>
              <a:gd name="connsiteX36" fmla="*/ 5829381 w 9288370"/>
              <a:gd name="connsiteY36" fmla="*/ 1046878 h 1674498"/>
              <a:gd name="connsiteX37" fmla="*/ 5943596 w 9288370"/>
              <a:gd name="connsiteY37" fmla="*/ 1043237 h 1674498"/>
              <a:gd name="connsiteX38" fmla="*/ 5985730 w 9288370"/>
              <a:gd name="connsiteY38" fmla="*/ 1035396 h 1674498"/>
              <a:gd name="connsiteX39" fmla="*/ 6103109 w 9288370"/>
              <a:gd name="connsiteY39" fmla="*/ 1019019 h 1674498"/>
              <a:gd name="connsiteX40" fmla="*/ 6222406 w 9288370"/>
              <a:gd name="connsiteY40" fmla="*/ 985341 h 1674498"/>
              <a:gd name="connsiteX41" fmla="*/ 6598672 w 9288370"/>
              <a:gd name="connsiteY41" fmla="*/ 902062 h 1674498"/>
              <a:gd name="connsiteX42" fmla="*/ 6766149 w 9288370"/>
              <a:gd name="connsiteY42" fmla="*/ 846132 h 1674498"/>
              <a:gd name="connsiteX43" fmla="*/ 6886312 w 9288370"/>
              <a:gd name="connsiteY43" fmla="*/ 781877 h 1674498"/>
              <a:gd name="connsiteX44" fmla="*/ 7006457 w 9288370"/>
              <a:gd name="connsiteY44" fmla="*/ 699758 h 1674498"/>
              <a:gd name="connsiteX45" fmla="*/ 7231643 w 9288370"/>
              <a:gd name="connsiteY45" fmla="*/ 640778 h 1674498"/>
              <a:gd name="connsiteX46" fmla="*/ 7363123 w 9288370"/>
              <a:gd name="connsiteY46" fmla="*/ 593682 h 1674498"/>
              <a:gd name="connsiteX47" fmla="*/ 7588368 w 9288370"/>
              <a:gd name="connsiteY47" fmla="*/ 531129 h 1674498"/>
              <a:gd name="connsiteX48" fmla="*/ 7782741 w 9288370"/>
              <a:gd name="connsiteY48" fmla="*/ 455936 h 1674498"/>
              <a:gd name="connsiteX49" fmla="*/ 7952094 w 9288370"/>
              <a:gd name="connsiteY49" fmla="*/ 409302 h 1674498"/>
              <a:gd name="connsiteX50" fmla="*/ 8231938 w 9288370"/>
              <a:gd name="connsiteY50" fmla="*/ 259259 h 1674498"/>
              <a:gd name="connsiteX51" fmla="*/ 8428864 w 9288370"/>
              <a:gd name="connsiteY51" fmla="*/ 208471 h 1674498"/>
              <a:gd name="connsiteX52" fmla="*/ 8616510 w 9288370"/>
              <a:gd name="connsiteY52" fmla="*/ 161973 h 1674498"/>
              <a:gd name="connsiteX53" fmla="*/ 8826766 w 9288370"/>
              <a:gd name="connsiteY53" fmla="*/ 152111 h 1674498"/>
              <a:gd name="connsiteX54" fmla="*/ 8917647 w 9288370"/>
              <a:gd name="connsiteY54" fmla="*/ 112232 h 1674498"/>
              <a:gd name="connsiteX55" fmla="*/ 9182272 w 9288370"/>
              <a:gd name="connsiteY55" fmla="*/ 37171 h 1674498"/>
              <a:gd name="connsiteX56" fmla="*/ 9232990 w 9288370"/>
              <a:gd name="connsiteY56" fmla="*/ 24074 h 1674498"/>
              <a:gd name="connsiteX57" fmla="*/ 9288370 w 9288370"/>
              <a:gd name="connsiteY57" fmla="*/ 0 h 1674498"/>
              <a:gd name="connsiteX58" fmla="*/ 0 w 9288370"/>
              <a:gd name="connsiteY58" fmla="*/ 0 h 1674498"/>
              <a:gd name="connsiteX59" fmla="*/ 8158 w 9288370"/>
              <a:gd name="connsiteY59" fmla="*/ 1657420 h 1674498"/>
              <a:gd name="connsiteX0" fmla="*/ 8158 w 9288370"/>
              <a:gd name="connsiteY0" fmla="*/ 1657420 h 1657420"/>
              <a:gd name="connsiteX1" fmla="*/ 411216 w 9288370"/>
              <a:gd name="connsiteY1" fmla="*/ 1628370 h 1657420"/>
              <a:gd name="connsiteX2" fmla="*/ 766051 w 9288370"/>
              <a:gd name="connsiteY2" fmla="*/ 1569826 h 1657420"/>
              <a:gd name="connsiteX3" fmla="*/ 971617 w 9288370"/>
              <a:gd name="connsiteY3" fmla="*/ 1522494 h 1657420"/>
              <a:gd name="connsiteX4" fmla="*/ 1186668 w 9288370"/>
              <a:gd name="connsiteY4" fmla="*/ 1514737 h 1657420"/>
              <a:gd name="connsiteX5" fmla="*/ 1339078 w 9288370"/>
              <a:gd name="connsiteY5" fmla="*/ 1494730 h 1657420"/>
              <a:gd name="connsiteX6" fmla="*/ 1488946 w 9288370"/>
              <a:gd name="connsiteY6" fmla="*/ 1508375 h 1657420"/>
              <a:gd name="connsiteX7" fmla="*/ 1604999 w 9288370"/>
              <a:gd name="connsiteY7" fmla="*/ 1513599 h 1657420"/>
              <a:gd name="connsiteX8" fmla="*/ 1717911 w 9288370"/>
              <a:gd name="connsiteY8" fmla="*/ 1497764 h 1657420"/>
              <a:gd name="connsiteX9" fmla="*/ 1794234 w 9288370"/>
              <a:gd name="connsiteY9" fmla="*/ 1464331 h 1657420"/>
              <a:gd name="connsiteX10" fmla="*/ 2101780 w 9288370"/>
              <a:gd name="connsiteY10" fmla="*/ 1409907 h 1657420"/>
              <a:gd name="connsiteX11" fmla="*/ 2244830 w 9288370"/>
              <a:gd name="connsiteY11" fmla="*/ 1388540 h 1657420"/>
              <a:gd name="connsiteX12" fmla="*/ 2428648 w 9288370"/>
              <a:gd name="connsiteY12" fmla="*/ 1372736 h 1657420"/>
              <a:gd name="connsiteX13" fmla="*/ 2645882 w 9288370"/>
              <a:gd name="connsiteY13" fmla="*/ 1341971 h 1657420"/>
              <a:gd name="connsiteX14" fmla="*/ 2707413 w 9288370"/>
              <a:gd name="connsiteY14" fmla="*/ 1347156 h 1657420"/>
              <a:gd name="connsiteX15" fmla="*/ 2843134 w 9288370"/>
              <a:gd name="connsiteY15" fmla="*/ 1323561 h 1657420"/>
              <a:gd name="connsiteX16" fmla="*/ 2923804 w 9288370"/>
              <a:gd name="connsiteY16" fmla="*/ 1314224 h 1657420"/>
              <a:gd name="connsiteX17" fmla="*/ 2953618 w 9288370"/>
              <a:gd name="connsiteY17" fmla="*/ 1318186 h 1657420"/>
              <a:gd name="connsiteX18" fmla="*/ 2995816 w 9288370"/>
              <a:gd name="connsiteY18" fmla="*/ 1318670 h 1657420"/>
              <a:gd name="connsiteX19" fmla="*/ 3261550 w 9288370"/>
              <a:gd name="connsiteY19" fmla="*/ 1289117 h 1657420"/>
              <a:gd name="connsiteX20" fmla="*/ 3409554 w 9288370"/>
              <a:gd name="connsiteY20" fmla="*/ 1258110 h 1657420"/>
              <a:gd name="connsiteX21" fmla="*/ 3534382 w 9288370"/>
              <a:gd name="connsiteY21" fmla="*/ 1245916 h 1657420"/>
              <a:gd name="connsiteX22" fmla="*/ 3707853 w 9288370"/>
              <a:gd name="connsiteY22" fmla="*/ 1241722 h 1657420"/>
              <a:gd name="connsiteX23" fmla="*/ 3925616 w 9288370"/>
              <a:gd name="connsiteY23" fmla="*/ 1253751 h 1657420"/>
              <a:gd name="connsiteX24" fmla="*/ 3954387 w 9288370"/>
              <a:gd name="connsiteY24" fmla="*/ 1263789 h 1657420"/>
              <a:gd name="connsiteX25" fmla="*/ 3995849 w 9288370"/>
              <a:gd name="connsiteY25" fmla="*/ 1272939 h 1657420"/>
              <a:gd name="connsiteX26" fmla="*/ 4060534 w 9288370"/>
              <a:gd name="connsiteY26" fmla="*/ 1273326 h 1657420"/>
              <a:gd name="connsiteX27" fmla="*/ 4575478 w 9288370"/>
              <a:gd name="connsiteY27" fmla="*/ 1261726 h 1657420"/>
              <a:gd name="connsiteX28" fmla="*/ 4650026 w 9288370"/>
              <a:gd name="connsiteY28" fmla="*/ 1265798 h 1657420"/>
              <a:gd name="connsiteX29" fmla="*/ 4792008 w 9288370"/>
              <a:gd name="connsiteY29" fmla="*/ 1243899 h 1657420"/>
              <a:gd name="connsiteX30" fmla="*/ 4954126 w 9288370"/>
              <a:gd name="connsiteY30" fmla="*/ 1204617 h 1657420"/>
              <a:gd name="connsiteX31" fmla="*/ 5309678 w 9288370"/>
              <a:gd name="connsiteY31" fmla="*/ 1128278 h 1657420"/>
              <a:gd name="connsiteX32" fmla="*/ 5474724 w 9288370"/>
              <a:gd name="connsiteY32" fmla="*/ 1091167 h 1657420"/>
              <a:gd name="connsiteX33" fmla="*/ 5612132 w 9288370"/>
              <a:gd name="connsiteY33" fmla="*/ 1051509 h 1657420"/>
              <a:gd name="connsiteX34" fmla="*/ 5776618 w 9288370"/>
              <a:gd name="connsiteY34" fmla="*/ 1053037 h 1657420"/>
              <a:gd name="connsiteX35" fmla="*/ 5785786 w 9288370"/>
              <a:gd name="connsiteY35" fmla="*/ 1051213 h 1657420"/>
              <a:gd name="connsiteX36" fmla="*/ 5829381 w 9288370"/>
              <a:gd name="connsiteY36" fmla="*/ 1046878 h 1657420"/>
              <a:gd name="connsiteX37" fmla="*/ 5943596 w 9288370"/>
              <a:gd name="connsiteY37" fmla="*/ 1043237 h 1657420"/>
              <a:gd name="connsiteX38" fmla="*/ 5985730 w 9288370"/>
              <a:gd name="connsiteY38" fmla="*/ 1035396 h 1657420"/>
              <a:gd name="connsiteX39" fmla="*/ 6103109 w 9288370"/>
              <a:gd name="connsiteY39" fmla="*/ 1019019 h 1657420"/>
              <a:gd name="connsiteX40" fmla="*/ 6222406 w 9288370"/>
              <a:gd name="connsiteY40" fmla="*/ 985341 h 1657420"/>
              <a:gd name="connsiteX41" fmla="*/ 6598672 w 9288370"/>
              <a:gd name="connsiteY41" fmla="*/ 902062 h 1657420"/>
              <a:gd name="connsiteX42" fmla="*/ 6766149 w 9288370"/>
              <a:gd name="connsiteY42" fmla="*/ 846132 h 1657420"/>
              <a:gd name="connsiteX43" fmla="*/ 6886312 w 9288370"/>
              <a:gd name="connsiteY43" fmla="*/ 781877 h 1657420"/>
              <a:gd name="connsiteX44" fmla="*/ 7006457 w 9288370"/>
              <a:gd name="connsiteY44" fmla="*/ 699758 h 1657420"/>
              <a:gd name="connsiteX45" fmla="*/ 7231643 w 9288370"/>
              <a:gd name="connsiteY45" fmla="*/ 640778 h 1657420"/>
              <a:gd name="connsiteX46" fmla="*/ 7363123 w 9288370"/>
              <a:gd name="connsiteY46" fmla="*/ 593682 h 1657420"/>
              <a:gd name="connsiteX47" fmla="*/ 7588368 w 9288370"/>
              <a:gd name="connsiteY47" fmla="*/ 531129 h 1657420"/>
              <a:gd name="connsiteX48" fmla="*/ 7782741 w 9288370"/>
              <a:gd name="connsiteY48" fmla="*/ 455936 h 1657420"/>
              <a:gd name="connsiteX49" fmla="*/ 7952094 w 9288370"/>
              <a:gd name="connsiteY49" fmla="*/ 409302 h 1657420"/>
              <a:gd name="connsiteX50" fmla="*/ 8231938 w 9288370"/>
              <a:gd name="connsiteY50" fmla="*/ 259259 h 1657420"/>
              <a:gd name="connsiteX51" fmla="*/ 8428864 w 9288370"/>
              <a:gd name="connsiteY51" fmla="*/ 208471 h 1657420"/>
              <a:gd name="connsiteX52" fmla="*/ 8616510 w 9288370"/>
              <a:gd name="connsiteY52" fmla="*/ 161973 h 1657420"/>
              <a:gd name="connsiteX53" fmla="*/ 8826766 w 9288370"/>
              <a:gd name="connsiteY53" fmla="*/ 152111 h 1657420"/>
              <a:gd name="connsiteX54" fmla="*/ 8917647 w 9288370"/>
              <a:gd name="connsiteY54" fmla="*/ 112232 h 1657420"/>
              <a:gd name="connsiteX55" fmla="*/ 9182272 w 9288370"/>
              <a:gd name="connsiteY55" fmla="*/ 37171 h 1657420"/>
              <a:gd name="connsiteX56" fmla="*/ 9232990 w 9288370"/>
              <a:gd name="connsiteY56" fmla="*/ 24074 h 1657420"/>
              <a:gd name="connsiteX57" fmla="*/ 9288370 w 9288370"/>
              <a:gd name="connsiteY57" fmla="*/ 0 h 1657420"/>
              <a:gd name="connsiteX58" fmla="*/ 0 w 9288370"/>
              <a:gd name="connsiteY58" fmla="*/ 0 h 1657420"/>
              <a:gd name="connsiteX59" fmla="*/ 8158 w 9288370"/>
              <a:gd name="connsiteY59" fmla="*/ 1657420 h 16574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9288370" h="1657420">
                <a:moveTo>
                  <a:pt x="8158" y="1657420"/>
                </a:moveTo>
                <a:cubicBezTo>
                  <a:pt x="61478" y="1649348"/>
                  <a:pt x="284901" y="1645343"/>
                  <a:pt x="411216" y="1628370"/>
                </a:cubicBezTo>
                <a:cubicBezTo>
                  <a:pt x="480417" y="1633188"/>
                  <a:pt x="558470" y="1603899"/>
                  <a:pt x="766051" y="1569826"/>
                </a:cubicBezTo>
                <a:cubicBezTo>
                  <a:pt x="812488" y="1564422"/>
                  <a:pt x="953443" y="1560007"/>
                  <a:pt x="971617" y="1522494"/>
                </a:cubicBezTo>
                <a:cubicBezTo>
                  <a:pt x="1020161" y="1501878"/>
                  <a:pt x="1097347" y="1533665"/>
                  <a:pt x="1186668" y="1514737"/>
                </a:cubicBezTo>
                <a:lnTo>
                  <a:pt x="1339078" y="1494730"/>
                </a:lnTo>
                <a:lnTo>
                  <a:pt x="1488946" y="1508375"/>
                </a:lnTo>
                <a:lnTo>
                  <a:pt x="1604999" y="1513599"/>
                </a:lnTo>
                <a:lnTo>
                  <a:pt x="1717911" y="1497764"/>
                </a:lnTo>
                <a:cubicBezTo>
                  <a:pt x="1743422" y="1488490"/>
                  <a:pt x="1730257" y="1478974"/>
                  <a:pt x="1794234" y="1464331"/>
                </a:cubicBezTo>
                <a:cubicBezTo>
                  <a:pt x="1842539" y="1428781"/>
                  <a:pt x="1920661" y="1445458"/>
                  <a:pt x="2101780" y="1409907"/>
                </a:cubicBezTo>
                <a:cubicBezTo>
                  <a:pt x="2138594" y="1385934"/>
                  <a:pt x="2193900" y="1407074"/>
                  <a:pt x="2244830" y="1388540"/>
                </a:cubicBezTo>
                <a:cubicBezTo>
                  <a:pt x="2310706" y="1379336"/>
                  <a:pt x="2366733" y="1379060"/>
                  <a:pt x="2428648" y="1372736"/>
                </a:cubicBezTo>
                <a:cubicBezTo>
                  <a:pt x="2495490" y="1364975"/>
                  <a:pt x="2599421" y="1346234"/>
                  <a:pt x="2645882" y="1341971"/>
                </a:cubicBezTo>
                <a:cubicBezTo>
                  <a:pt x="2670920" y="1340537"/>
                  <a:pt x="2669117" y="1348484"/>
                  <a:pt x="2707413" y="1347156"/>
                </a:cubicBezTo>
                <a:cubicBezTo>
                  <a:pt x="2743721" y="1324535"/>
                  <a:pt x="2798213" y="1353269"/>
                  <a:pt x="2843134" y="1323561"/>
                </a:cubicBezTo>
                <a:cubicBezTo>
                  <a:pt x="2859865" y="1315298"/>
                  <a:pt x="2912970" y="1306041"/>
                  <a:pt x="2923804" y="1314224"/>
                </a:cubicBezTo>
                <a:cubicBezTo>
                  <a:pt x="2935040" y="1314339"/>
                  <a:pt x="2947659" y="1308371"/>
                  <a:pt x="2953618" y="1318186"/>
                </a:cubicBezTo>
                <a:cubicBezTo>
                  <a:pt x="2963089" y="1329568"/>
                  <a:pt x="3000111" y="1302355"/>
                  <a:pt x="2995816" y="1318670"/>
                </a:cubicBezTo>
                <a:cubicBezTo>
                  <a:pt x="3062330" y="1309669"/>
                  <a:pt x="3152963" y="1319665"/>
                  <a:pt x="3261550" y="1289117"/>
                </a:cubicBezTo>
                <a:lnTo>
                  <a:pt x="3409554" y="1258110"/>
                </a:lnTo>
                <a:cubicBezTo>
                  <a:pt x="3478041" y="1234777"/>
                  <a:pt x="3465895" y="1252355"/>
                  <a:pt x="3534382" y="1245916"/>
                </a:cubicBezTo>
                <a:cubicBezTo>
                  <a:pt x="3568027" y="1248143"/>
                  <a:pt x="3669967" y="1235157"/>
                  <a:pt x="3707853" y="1241722"/>
                </a:cubicBezTo>
                <a:cubicBezTo>
                  <a:pt x="3753776" y="1247777"/>
                  <a:pt x="3884527" y="1250073"/>
                  <a:pt x="3925616" y="1253751"/>
                </a:cubicBezTo>
                <a:cubicBezTo>
                  <a:pt x="3936659" y="1256176"/>
                  <a:pt x="3949946" y="1252887"/>
                  <a:pt x="3954387" y="1263789"/>
                </a:cubicBezTo>
                <a:cubicBezTo>
                  <a:pt x="3962052" y="1276954"/>
                  <a:pt x="4002445" y="1257743"/>
                  <a:pt x="3995849" y="1272939"/>
                </a:cubicBezTo>
                <a:cubicBezTo>
                  <a:pt x="4024501" y="1259800"/>
                  <a:pt x="4037687" y="1266099"/>
                  <a:pt x="4060534" y="1273326"/>
                </a:cubicBezTo>
                <a:cubicBezTo>
                  <a:pt x="4222834" y="1244527"/>
                  <a:pt x="4406167" y="1272716"/>
                  <a:pt x="4575478" y="1261726"/>
                </a:cubicBezTo>
                <a:lnTo>
                  <a:pt x="4650026" y="1265798"/>
                </a:lnTo>
                <a:lnTo>
                  <a:pt x="4792008" y="1243899"/>
                </a:lnTo>
                <a:cubicBezTo>
                  <a:pt x="4864797" y="1217989"/>
                  <a:pt x="4892960" y="1244893"/>
                  <a:pt x="4954126" y="1204617"/>
                </a:cubicBezTo>
                <a:cubicBezTo>
                  <a:pt x="5072643" y="1179171"/>
                  <a:pt x="5136253" y="1145277"/>
                  <a:pt x="5309678" y="1128278"/>
                </a:cubicBezTo>
                <a:cubicBezTo>
                  <a:pt x="5365406" y="1122815"/>
                  <a:pt x="5419708" y="1103537"/>
                  <a:pt x="5474724" y="1091167"/>
                </a:cubicBezTo>
                <a:lnTo>
                  <a:pt x="5612132" y="1051509"/>
                </a:lnTo>
                <a:cubicBezTo>
                  <a:pt x="5662448" y="1045154"/>
                  <a:pt x="5747676" y="1053086"/>
                  <a:pt x="5776618" y="1053037"/>
                </a:cubicBezTo>
                <a:lnTo>
                  <a:pt x="5785786" y="1051213"/>
                </a:lnTo>
                <a:lnTo>
                  <a:pt x="5829381" y="1046878"/>
                </a:lnTo>
                <a:cubicBezTo>
                  <a:pt x="5855683" y="1045549"/>
                  <a:pt x="5917537" y="1045151"/>
                  <a:pt x="5943596" y="1043237"/>
                </a:cubicBezTo>
                <a:cubicBezTo>
                  <a:pt x="5955032" y="1029831"/>
                  <a:pt x="5969545" y="1030469"/>
                  <a:pt x="5985730" y="1035396"/>
                </a:cubicBezTo>
                <a:cubicBezTo>
                  <a:pt x="6020901" y="1022497"/>
                  <a:pt x="6059962" y="1025742"/>
                  <a:pt x="6103109" y="1019019"/>
                </a:cubicBezTo>
                <a:cubicBezTo>
                  <a:pt x="6142495" y="996126"/>
                  <a:pt x="6176341" y="992625"/>
                  <a:pt x="6222406" y="985341"/>
                </a:cubicBezTo>
                <a:cubicBezTo>
                  <a:pt x="6305000" y="965848"/>
                  <a:pt x="6389790" y="916113"/>
                  <a:pt x="6598672" y="902062"/>
                </a:cubicBezTo>
                <a:cubicBezTo>
                  <a:pt x="6696217" y="878308"/>
                  <a:pt x="6705019" y="864412"/>
                  <a:pt x="6766149" y="846132"/>
                </a:cubicBezTo>
                <a:cubicBezTo>
                  <a:pt x="6751303" y="824906"/>
                  <a:pt x="6844288" y="800250"/>
                  <a:pt x="6886312" y="781877"/>
                </a:cubicBezTo>
                <a:cubicBezTo>
                  <a:pt x="6904346" y="796722"/>
                  <a:pt x="6974811" y="693660"/>
                  <a:pt x="7006457" y="699758"/>
                </a:cubicBezTo>
                <a:cubicBezTo>
                  <a:pt x="7015878" y="688760"/>
                  <a:pt x="7169942" y="678731"/>
                  <a:pt x="7231643" y="640778"/>
                </a:cubicBezTo>
                <a:cubicBezTo>
                  <a:pt x="7291087" y="623099"/>
                  <a:pt x="7308597" y="611957"/>
                  <a:pt x="7363123" y="593682"/>
                </a:cubicBezTo>
                <a:cubicBezTo>
                  <a:pt x="7401879" y="595559"/>
                  <a:pt x="7546060" y="516035"/>
                  <a:pt x="7588368" y="531129"/>
                </a:cubicBezTo>
                <a:cubicBezTo>
                  <a:pt x="7589802" y="511039"/>
                  <a:pt x="7775022" y="480542"/>
                  <a:pt x="7782741" y="455936"/>
                </a:cubicBezTo>
                <a:cubicBezTo>
                  <a:pt x="7843362" y="435631"/>
                  <a:pt x="7898455" y="431261"/>
                  <a:pt x="7952094" y="409302"/>
                </a:cubicBezTo>
                <a:cubicBezTo>
                  <a:pt x="8005733" y="387343"/>
                  <a:pt x="8146910" y="289023"/>
                  <a:pt x="8231938" y="259259"/>
                </a:cubicBezTo>
                <a:cubicBezTo>
                  <a:pt x="8305929" y="256630"/>
                  <a:pt x="8363222" y="225400"/>
                  <a:pt x="8428864" y="208471"/>
                </a:cubicBezTo>
                <a:cubicBezTo>
                  <a:pt x="8491413" y="192972"/>
                  <a:pt x="8456819" y="173248"/>
                  <a:pt x="8616510" y="161973"/>
                </a:cubicBezTo>
                <a:cubicBezTo>
                  <a:pt x="8658196" y="158015"/>
                  <a:pt x="8776576" y="160401"/>
                  <a:pt x="8826766" y="152111"/>
                </a:cubicBezTo>
                <a:lnTo>
                  <a:pt x="8917647" y="112232"/>
                </a:lnTo>
                <a:cubicBezTo>
                  <a:pt x="8976899" y="93075"/>
                  <a:pt x="9069756" y="89380"/>
                  <a:pt x="9182272" y="37171"/>
                </a:cubicBezTo>
                <a:cubicBezTo>
                  <a:pt x="9197307" y="35724"/>
                  <a:pt x="9214647" y="30863"/>
                  <a:pt x="9232990" y="24074"/>
                </a:cubicBezTo>
                <a:lnTo>
                  <a:pt x="9288370" y="0"/>
                </a:lnTo>
                <a:lnTo>
                  <a:pt x="0" y="0"/>
                </a:lnTo>
                <a:cubicBezTo>
                  <a:pt x="2719" y="557222"/>
                  <a:pt x="5439" y="1100198"/>
                  <a:pt x="8158" y="1657420"/>
                </a:cubicBezTo>
                <a:close/>
              </a:path>
            </a:pathLst>
          </a:custGeom>
          <a:blipFill>
            <a:blip r:embed="rId2"/>
            <a:tile tx="0" ty="0" sx="70000" sy="70000" flip="none" algn="tl"/>
          </a:blipFill>
          <a:ln w="12700" cap="flat" cmpd="sng" algn="ctr">
            <a:noFill/>
            <a:prstDash val="solid"/>
            <a:miter lim="800000"/>
          </a:ln>
          <a:effectLst>
            <a:innerShdw blurRad="63500" dist="12700" dir="5400000">
              <a:prstClr val="black">
                <a:alpha val="56000"/>
              </a:prstClr>
            </a:inn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C6FC5150-08D6-E11D-4BB0-9257DEE3FDF1}"/>
              </a:ext>
            </a:extLst>
          </p:cNvPr>
          <p:cNvSpPr>
            <a:spLocks noGrp="1"/>
          </p:cNvSpPr>
          <p:nvPr>
            <p:ph type="title"/>
          </p:nvPr>
        </p:nvSpPr>
        <p:spPr>
          <a:xfrm>
            <a:off x="685799" y="81951"/>
            <a:ext cx="4559301" cy="1811740"/>
          </a:xfrm>
        </p:spPr>
        <p:txBody>
          <a:bodyPr anchor="ctr">
            <a:normAutofit/>
          </a:bodyPr>
          <a:lstStyle/>
          <a:p>
            <a:r>
              <a:rPr lang="en-GB">
                <a:latin typeface="Arial"/>
                <a:cs typeface="Arial"/>
              </a:rPr>
              <a:t>Rationale</a:t>
            </a:r>
            <a:br>
              <a:rPr lang="en-GB">
                <a:latin typeface="Arial"/>
                <a:cs typeface="Arial"/>
              </a:rPr>
            </a:br>
            <a:endParaRPr lang="en-GB">
              <a:latin typeface="Arial"/>
              <a:cs typeface="Arial"/>
            </a:endParaRPr>
          </a:p>
        </p:txBody>
      </p:sp>
      <p:sp>
        <p:nvSpPr>
          <p:cNvPr id="93" name="Content Placeholder 17">
            <a:extLst>
              <a:ext uri="{FF2B5EF4-FFF2-40B4-BE49-F238E27FC236}">
                <a16:creationId xmlns:a16="http://schemas.microsoft.com/office/drawing/2014/main" id="{9C8CF0CD-5D8B-7E35-F874-47A27099CB71}"/>
              </a:ext>
            </a:extLst>
          </p:cNvPr>
          <p:cNvSpPr>
            <a:spLocks noGrp="1"/>
          </p:cNvSpPr>
          <p:nvPr>
            <p:ph idx="1"/>
          </p:nvPr>
        </p:nvSpPr>
        <p:spPr>
          <a:xfrm>
            <a:off x="599536" y="1713782"/>
            <a:ext cx="4861226" cy="4556557"/>
          </a:xfrm>
        </p:spPr>
        <p:txBody>
          <a:bodyPr anchor="ctr">
            <a:normAutofit/>
          </a:bodyPr>
          <a:lstStyle/>
          <a:p>
            <a:pPr marL="0" indent="0">
              <a:lnSpc>
                <a:spcPct val="110000"/>
              </a:lnSpc>
              <a:buNone/>
            </a:pPr>
            <a:r>
              <a:rPr lang="en-US" sz="2000" b="1">
                <a:solidFill>
                  <a:srgbClr val="002060"/>
                </a:solidFill>
                <a:highlight>
                  <a:srgbClr val="FFFF00"/>
                </a:highlight>
                <a:ea typeface="+mn-lt"/>
                <a:cs typeface="+mn-lt"/>
              </a:rPr>
              <a:t>Are UWTSD students confident in using their digital skills online?</a:t>
            </a:r>
          </a:p>
          <a:p>
            <a:pPr marL="0" indent="0">
              <a:lnSpc>
                <a:spcPct val="110000"/>
              </a:lnSpc>
              <a:buNone/>
            </a:pPr>
            <a:endParaRPr lang="en-US" sz="1200">
              <a:latin typeface="Arial"/>
              <a:cs typeface="Arial"/>
            </a:endParaRPr>
          </a:p>
          <a:p>
            <a:pPr>
              <a:lnSpc>
                <a:spcPct val="110000"/>
              </a:lnSpc>
              <a:buFont typeface="Arial,Sans-Serif"/>
              <a:buChar char="•"/>
            </a:pPr>
            <a:r>
              <a:rPr lang="en-US" sz="2000">
                <a:latin typeface="Arial"/>
                <a:ea typeface="+mn-lt"/>
                <a:cs typeface="+mn-lt"/>
              </a:rPr>
              <a:t>There is a great deal of research that explores the set of skills or competencies that are important and how they should be operationalized for research and practice</a:t>
            </a:r>
            <a:r>
              <a:rPr lang="en-US" sz="2000">
                <a:solidFill>
                  <a:schemeClr val="tx1">
                    <a:lumMod val="95000"/>
                  </a:schemeClr>
                </a:solidFill>
                <a:latin typeface="Arial"/>
                <a:ea typeface="+mn-lt"/>
                <a:cs typeface="+mn-lt"/>
              </a:rPr>
              <a:t> (</a:t>
            </a:r>
            <a:r>
              <a:rPr lang="en-US" sz="2000" u="sng">
                <a:solidFill>
                  <a:schemeClr val="tx1">
                    <a:lumMod val="95000"/>
                  </a:schemeClr>
                </a:solidFill>
                <a:latin typeface="Arial"/>
                <a:ea typeface="+mn-lt"/>
                <a:cs typeface="+mn-lt"/>
                <a:hlinkClick r:id="rId3">
                  <a:extLst>
                    <a:ext uri="{A12FA001-AC4F-418D-AE19-62706E023703}">
                      <ahyp:hlinkClr xmlns:ahyp="http://schemas.microsoft.com/office/drawing/2018/hyperlinkcolor" val="tx"/>
                    </a:ext>
                  </a:extLst>
                </a:hlinkClick>
              </a:rPr>
              <a:t>Ba et al., 2002</a:t>
            </a:r>
            <a:r>
              <a:rPr lang="en-US" sz="2000">
                <a:solidFill>
                  <a:schemeClr val="tx1">
                    <a:lumMod val="95000"/>
                  </a:schemeClr>
                </a:solidFill>
                <a:latin typeface="Arial"/>
                <a:ea typeface="+mn-lt"/>
                <a:cs typeface="+mn-lt"/>
              </a:rPr>
              <a:t>; </a:t>
            </a:r>
            <a:r>
              <a:rPr lang="en-US" sz="2000" u="sng">
                <a:solidFill>
                  <a:schemeClr val="tx1">
                    <a:lumMod val="95000"/>
                  </a:schemeClr>
                </a:solidFill>
                <a:latin typeface="Arial"/>
                <a:ea typeface="+mn-lt"/>
                <a:cs typeface="+mn-lt"/>
                <a:hlinkClick r:id="rId4">
                  <a:extLst>
                    <a:ext uri="{A12FA001-AC4F-418D-AE19-62706E023703}">
                      <ahyp:hlinkClr xmlns:ahyp="http://schemas.microsoft.com/office/drawing/2018/hyperlinkcolor" val="tx"/>
                    </a:ext>
                  </a:extLst>
                </a:hlinkClick>
              </a:rPr>
              <a:t>Eshet-Alkalai and Amichai-Hamburger, 2004</a:t>
            </a:r>
            <a:r>
              <a:rPr lang="en-US" sz="2000">
                <a:solidFill>
                  <a:schemeClr val="tx1">
                    <a:lumMod val="95000"/>
                  </a:schemeClr>
                </a:solidFill>
                <a:latin typeface="Arial"/>
                <a:ea typeface="+mn-lt"/>
                <a:cs typeface="+mn-lt"/>
              </a:rPr>
              <a:t>; </a:t>
            </a:r>
            <a:r>
              <a:rPr lang="en-US" sz="2000" u="sng">
                <a:solidFill>
                  <a:schemeClr val="tx1">
                    <a:lumMod val="95000"/>
                  </a:schemeClr>
                </a:solidFill>
                <a:latin typeface="Arial"/>
                <a:ea typeface="+mn-lt"/>
                <a:cs typeface="+mn-lt"/>
                <a:hlinkClick r:id="rId5">
                  <a:extLst>
                    <a:ext uri="{A12FA001-AC4F-418D-AE19-62706E023703}">
                      <ahyp:hlinkClr xmlns:ahyp="http://schemas.microsoft.com/office/drawing/2018/hyperlinkcolor" val="tx"/>
                    </a:ext>
                  </a:extLst>
                </a:hlinkClick>
              </a:rPr>
              <a:t>Gilster, 1997</a:t>
            </a:r>
            <a:r>
              <a:rPr lang="en-US" sz="2000">
                <a:solidFill>
                  <a:schemeClr val="tx1">
                    <a:lumMod val="95000"/>
                  </a:schemeClr>
                </a:solidFill>
                <a:latin typeface="Arial"/>
                <a:ea typeface="+mn-lt"/>
                <a:cs typeface="+mn-lt"/>
              </a:rPr>
              <a:t>; </a:t>
            </a:r>
            <a:r>
              <a:rPr lang="en-US" sz="2000" u="sng">
                <a:solidFill>
                  <a:schemeClr val="tx1">
                    <a:lumMod val="95000"/>
                  </a:schemeClr>
                </a:solidFill>
                <a:latin typeface="Arial"/>
                <a:ea typeface="+mn-lt"/>
                <a:cs typeface="+mn-lt"/>
                <a:hlinkClick r:id="rId6">
                  <a:extLst>
                    <a:ext uri="{A12FA001-AC4F-418D-AE19-62706E023703}">
                      <ahyp:hlinkClr xmlns:ahyp="http://schemas.microsoft.com/office/drawing/2018/hyperlinkcolor" val="tx"/>
                    </a:ext>
                  </a:extLst>
                </a:hlinkClick>
              </a:rPr>
              <a:t>Van Deursen, 2010</a:t>
            </a:r>
            <a:r>
              <a:rPr lang="en-US" sz="2000">
                <a:solidFill>
                  <a:schemeClr val="tx1">
                    <a:lumMod val="95000"/>
                  </a:schemeClr>
                </a:solidFill>
                <a:latin typeface="Arial"/>
                <a:ea typeface="+mn-lt"/>
                <a:cs typeface="+mn-lt"/>
              </a:rPr>
              <a:t>).</a:t>
            </a:r>
          </a:p>
          <a:p>
            <a:pPr>
              <a:lnSpc>
                <a:spcPct val="110000"/>
              </a:lnSpc>
              <a:buFont typeface="Arial"/>
              <a:buChar char="•"/>
            </a:pPr>
            <a:endParaRPr lang="en-US" sz="2000">
              <a:ea typeface="+mn-lt"/>
              <a:cs typeface="+mn-lt"/>
            </a:endParaRPr>
          </a:p>
          <a:p>
            <a:pPr>
              <a:lnSpc>
                <a:spcPct val="110000"/>
              </a:lnSpc>
              <a:buFont typeface="Arial"/>
              <a:buChar char="•"/>
            </a:pPr>
            <a:endParaRPr lang="en-US" sz="2000">
              <a:ea typeface="+mn-lt"/>
              <a:cs typeface="+mn-lt"/>
            </a:endParaRPr>
          </a:p>
          <a:p>
            <a:pPr>
              <a:lnSpc>
                <a:spcPct val="110000"/>
              </a:lnSpc>
              <a:buFont typeface="Arial,Sans-Serif"/>
              <a:buChar char="•"/>
            </a:pPr>
            <a:endParaRPr lang="en-US" sz="2000">
              <a:latin typeface="Arial"/>
              <a:ea typeface="+mn-lt"/>
              <a:cs typeface="+mn-lt"/>
            </a:endParaRPr>
          </a:p>
        </p:txBody>
      </p:sp>
      <p:pic>
        <p:nvPicPr>
          <p:cNvPr id="3" name="Picture 3" descr="Calendar&#10;&#10;Description automatically generated">
            <a:extLst>
              <a:ext uri="{FF2B5EF4-FFF2-40B4-BE49-F238E27FC236}">
                <a16:creationId xmlns:a16="http://schemas.microsoft.com/office/drawing/2014/main" id="{EB9D1BE0-F563-3FCD-AA65-E9F538AEE9BC}"/>
              </a:ext>
            </a:extLst>
          </p:cNvPr>
          <p:cNvPicPr>
            <a:picLocks noChangeAspect="1"/>
          </p:cNvPicPr>
          <p:nvPr/>
        </p:nvPicPr>
        <p:blipFill>
          <a:blip r:embed="rId7">
            <a:extLst>
              <a:ext uri="{837473B0-CC2E-450A-ABE3-18F120FF3D39}">
                <a1611:picAttrSrcUrl xmlns:a1611="http://schemas.microsoft.com/office/drawing/2016/11/main" r:id="rId8"/>
              </a:ext>
            </a:extLst>
          </a:blip>
          <a:stretch>
            <a:fillRect/>
          </a:stretch>
        </p:blipFill>
        <p:spPr>
          <a:xfrm>
            <a:off x="5930899" y="1588714"/>
            <a:ext cx="5575302" cy="3721514"/>
          </a:xfrm>
          <a:prstGeom prst="rect">
            <a:avLst/>
          </a:prstGeom>
        </p:spPr>
      </p:pic>
      <p:sp>
        <p:nvSpPr>
          <p:cNvPr id="4" name="TextBox 3">
            <a:extLst>
              <a:ext uri="{FF2B5EF4-FFF2-40B4-BE49-F238E27FC236}">
                <a16:creationId xmlns:a16="http://schemas.microsoft.com/office/drawing/2014/main" id="{3D476A8C-4262-1D6D-6EC6-5DDFD1763B2A}"/>
              </a:ext>
            </a:extLst>
          </p:cNvPr>
          <p:cNvSpPr txBox="1"/>
          <p:nvPr/>
        </p:nvSpPr>
        <p:spPr>
          <a:xfrm>
            <a:off x="8538722" y="5110173"/>
            <a:ext cx="2967479" cy="200055"/>
          </a:xfrm>
          <a:prstGeom prst="rect">
            <a:avLst/>
          </a:prstGeom>
          <a:solidFill>
            <a:srgbClr val="000000"/>
          </a:solidFill>
        </p:spPr>
        <p:txBody>
          <a:bodyPr wrap="none">
            <a:spAutoFit/>
          </a:bodyPr>
          <a:lstStyle/>
          <a:p>
            <a:pPr algn="r">
              <a:spcAft>
                <a:spcPts val="600"/>
              </a:spcAft>
            </a:pPr>
            <a:r>
              <a:rPr lang="en-US" sz="700">
                <a:solidFill>
                  <a:srgbClr val="FFFFFF"/>
                </a:solidFill>
                <a:hlinkClick r:id="rId8">
                  <a:extLst>
                    <a:ext uri="{A12FA001-AC4F-418D-AE19-62706E023703}">
                      <ahyp:hlinkClr xmlns:ahyp="http://schemas.microsoft.com/office/drawing/2018/hyperlinkcolor" val="tx"/>
                    </a:ext>
                  </a:extLst>
                </a:hlinkClick>
              </a:rPr>
              <a:t>This Photo</a:t>
            </a:r>
            <a:r>
              <a:rPr lang="en-US" sz="700">
                <a:solidFill>
                  <a:srgbClr val="FFFFFF"/>
                </a:solidFill>
              </a:rPr>
              <a:t> by Unknown author is licensed under </a:t>
            </a:r>
            <a:r>
              <a:rPr lang="en-US" sz="700">
                <a:solidFill>
                  <a:srgbClr val="FFFFFF"/>
                </a:solidFill>
                <a:hlinkClick r:id="rId9">
                  <a:extLst>
                    <a:ext uri="{A12FA001-AC4F-418D-AE19-62706E023703}">
                      <ahyp:hlinkClr xmlns:ahyp="http://schemas.microsoft.com/office/drawing/2018/hyperlinkcolor" val="tx"/>
                    </a:ext>
                  </a:extLst>
                </a:hlinkClick>
              </a:rPr>
              <a:t>CC BY-SA</a:t>
            </a:r>
            <a:r>
              <a:rPr lang="en-US" sz="700">
                <a:solidFill>
                  <a:srgbClr val="FFFFFF"/>
                </a:solidFill>
              </a:rPr>
              <a:t>.</a:t>
            </a:r>
          </a:p>
        </p:txBody>
      </p:sp>
    </p:spTree>
    <p:extLst>
      <p:ext uri="{BB962C8B-B14F-4D97-AF65-F5344CB8AC3E}">
        <p14:creationId xmlns:p14="http://schemas.microsoft.com/office/powerpoint/2010/main" val="38666213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5F0ED0-CA56-7311-426B-5968E270D8A1}"/>
              </a:ext>
            </a:extLst>
          </p:cNvPr>
          <p:cNvSpPr>
            <a:spLocks noGrp="1"/>
          </p:cNvSpPr>
          <p:nvPr>
            <p:ph type="title"/>
          </p:nvPr>
        </p:nvSpPr>
        <p:spPr/>
        <p:txBody>
          <a:bodyPr/>
          <a:lstStyle/>
          <a:p>
            <a:r>
              <a:rPr lang="en-GB"/>
              <a:t>Rationale continued...</a:t>
            </a:r>
          </a:p>
        </p:txBody>
      </p:sp>
      <p:sp>
        <p:nvSpPr>
          <p:cNvPr id="3" name="Content Placeholder 2">
            <a:extLst>
              <a:ext uri="{FF2B5EF4-FFF2-40B4-BE49-F238E27FC236}">
                <a16:creationId xmlns:a16="http://schemas.microsoft.com/office/drawing/2014/main" id="{9A23097C-FDAF-DA3D-248B-224F62F69F8A}"/>
              </a:ext>
            </a:extLst>
          </p:cNvPr>
          <p:cNvSpPr>
            <a:spLocks noGrp="1"/>
          </p:cNvSpPr>
          <p:nvPr>
            <p:ph idx="1"/>
          </p:nvPr>
        </p:nvSpPr>
        <p:spPr/>
        <p:txBody>
          <a:bodyPr vert="horz" lIns="91440" tIns="45720" rIns="91440" bIns="45720" rtlCol="0" anchor="t">
            <a:normAutofit/>
          </a:bodyPr>
          <a:lstStyle/>
          <a:p>
            <a:pPr marL="0" indent="0">
              <a:buNone/>
            </a:pPr>
            <a:r>
              <a:rPr lang="en-GB" sz="2000">
                <a:latin typeface="Arial"/>
                <a:cs typeface="Arial"/>
              </a:rPr>
              <a:t>The reason we are conducting this research, is to find out if students are confident in using Microsoft Apps online. It enables us to use our own research skills to demonstrate our own abilities in using digital skills. </a:t>
            </a:r>
          </a:p>
          <a:p>
            <a:pPr marL="0" indent="0">
              <a:buNone/>
            </a:pPr>
            <a:r>
              <a:rPr lang="en-GB" sz="2000">
                <a:latin typeface="Arial"/>
                <a:cs typeface="Arial"/>
              </a:rPr>
              <a:t>The purpose of this research is to gather enough evidence to back up our claims that the older generation and the students in their second year are more confident than the students who are not.</a:t>
            </a:r>
          </a:p>
          <a:p>
            <a:pPr marL="0" indent="0">
              <a:buNone/>
            </a:pPr>
            <a:endParaRPr lang="en-GB" sz="2000">
              <a:latin typeface="Arial"/>
              <a:cs typeface="Arial"/>
            </a:endParaRPr>
          </a:p>
        </p:txBody>
      </p:sp>
    </p:spTree>
    <p:extLst>
      <p:ext uri="{BB962C8B-B14F-4D97-AF65-F5344CB8AC3E}">
        <p14:creationId xmlns:p14="http://schemas.microsoft.com/office/powerpoint/2010/main" val="293418279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5" name="Rectangle 84">
            <a:extLst>
              <a:ext uri="{FF2B5EF4-FFF2-40B4-BE49-F238E27FC236}">
                <a16:creationId xmlns:a16="http://schemas.microsoft.com/office/drawing/2014/main" id="{46AD51EB-971C-4722-9A98-42EB5ABCAD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7" name="Freeform: Shape 86">
            <a:extLst>
              <a:ext uri="{FF2B5EF4-FFF2-40B4-BE49-F238E27FC236}">
                <a16:creationId xmlns:a16="http://schemas.microsoft.com/office/drawing/2014/main" id="{3894A7A4-3F4E-414B-97FB-E4C862AD14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63" y="0"/>
            <a:ext cx="8606754" cy="1542197"/>
          </a:xfrm>
          <a:custGeom>
            <a:avLst/>
            <a:gdLst>
              <a:gd name="connsiteX0" fmla="*/ 0 w 9288370"/>
              <a:gd name="connsiteY0" fmla="*/ 1858154 h 1858154"/>
              <a:gd name="connsiteX1" fmla="*/ 1049 w 9288370"/>
              <a:gd name="connsiteY1" fmla="*/ 1857909 h 1858154"/>
              <a:gd name="connsiteX2" fmla="*/ 370426 w 9288370"/>
              <a:gd name="connsiteY2" fmla="*/ 1702965 h 1858154"/>
              <a:gd name="connsiteX3" fmla="*/ 832307 w 9288370"/>
              <a:gd name="connsiteY3" fmla="*/ 1538702 h 1858154"/>
              <a:gd name="connsiteX4" fmla="*/ 971617 w 9288370"/>
              <a:gd name="connsiteY4" fmla="*/ 1522494 h 1858154"/>
              <a:gd name="connsiteX5" fmla="*/ 1186668 w 9288370"/>
              <a:gd name="connsiteY5" fmla="*/ 1521861 h 1858154"/>
              <a:gd name="connsiteX6" fmla="*/ 1456865 w 9288370"/>
              <a:gd name="connsiteY6" fmla="*/ 1510292 h 1858154"/>
              <a:gd name="connsiteX7" fmla="*/ 1463005 w 9288370"/>
              <a:gd name="connsiteY7" fmla="*/ 1511279 h 1858154"/>
              <a:gd name="connsiteX8" fmla="*/ 1604999 w 9288370"/>
              <a:gd name="connsiteY8" fmla="*/ 1513599 h 1858154"/>
              <a:gd name="connsiteX9" fmla="*/ 1717911 w 9288370"/>
              <a:gd name="connsiteY9" fmla="*/ 1497764 h 1858154"/>
              <a:gd name="connsiteX10" fmla="*/ 1794234 w 9288370"/>
              <a:gd name="connsiteY10" fmla="*/ 1464331 h 1858154"/>
              <a:gd name="connsiteX11" fmla="*/ 2101780 w 9288370"/>
              <a:gd name="connsiteY11" fmla="*/ 1409907 h 1858154"/>
              <a:gd name="connsiteX12" fmla="*/ 2244830 w 9288370"/>
              <a:gd name="connsiteY12" fmla="*/ 1388540 h 1858154"/>
              <a:gd name="connsiteX13" fmla="*/ 2428648 w 9288370"/>
              <a:gd name="connsiteY13" fmla="*/ 1372736 h 1858154"/>
              <a:gd name="connsiteX14" fmla="*/ 2645882 w 9288370"/>
              <a:gd name="connsiteY14" fmla="*/ 1341971 h 1858154"/>
              <a:gd name="connsiteX15" fmla="*/ 2707413 w 9288370"/>
              <a:gd name="connsiteY15" fmla="*/ 1347156 h 1858154"/>
              <a:gd name="connsiteX16" fmla="*/ 2843134 w 9288370"/>
              <a:gd name="connsiteY16" fmla="*/ 1323561 h 1858154"/>
              <a:gd name="connsiteX17" fmla="*/ 2923804 w 9288370"/>
              <a:gd name="connsiteY17" fmla="*/ 1314224 h 1858154"/>
              <a:gd name="connsiteX18" fmla="*/ 2953618 w 9288370"/>
              <a:gd name="connsiteY18" fmla="*/ 1318186 h 1858154"/>
              <a:gd name="connsiteX19" fmla="*/ 2995816 w 9288370"/>
              <a:gd name="connsiteY19" fmla="*/ 1318670 h 1858154"/>
              <a:gd name="connsiteX20" fmla="*/ 3352700 w 9288370"/>
              <a:gd name="connsiteY20" fmla="*/ 1264183 h 1858154"/>
              <a:gd name="connsiteX21" fmla="*/ 3444611 w 9288370"/>
              <a:gd name="connsiteY21" fmla="*/ 1236739 h 1858154"/>
              <a:gd name="connsiteX22" fmla="*/ 3650072 w 9288370"/>
              <a:gd name="connsiteY22" fmla="*/ 1217421 h 1858154"/>
              <a:gd name="connsiteX23" fmla="*/ 3707853 w 9288370"/>
              <a:gd name="connsiteY23" fmla="*/ 1241722 h 1858154"/>
              <a:gd name="connsiteX24" fmla="*/ 3925616 w 9288370"/>
              <a:gd name="connsiteY24" fmla="*/ 1253751 h 1858154"/>
              <a:gd name="connsiteX25" fmla="*/ 3954387 w 9288370"/>
              <a:gd name="connsiteY25" fmla="*/ 1263789 h 1858154"/>
              <a:gd name="connsiteX26" fmla="*/ 3995849 w 9288370"/>
              <a:gd name="connsiteY26" fmla="*/ 1272939 h 1858154"/>
              <a:gd name="connsiteX27" fmla="*/ 4067546 w 9288370"/>
              <a:gd name="connsiteY27" fmla="*/ 1294697 h 1858154"/>
              <a:gd name="connsiteX28" fmla="*/ 4190310 w 9288370"/>
              <a:gd name="connsiteY28" fmla="*/ 1307786 h 1858154"/>
              <a:gd name="connsiteX29" fmla="*/ 4230008 w 9288370"/>
              <a:gd name="connsiteY29" fmla="*/ 1303546 h 1858154"/>
              <a:gd name="connsiteX30" fmla="*/ 4575478 w 9288370"/>
              <a:gd name="connsiteY30" fmla="*/ 1261726 h 1858154"/>
              <a:gd name="connsiteX31" fmla="*/ 4650026 w 9288370"/>
              <a:gd name="connsiteY31" fmla="*/ 1265798 h 1858154"/>
              <a:gd name="connsiteX32" fmla="*/ 4792008 w 9288370"/>
              <a:gd name="connsiteY32" fmla="*/ 1243899 h 1858154"/>
              <a:gd name="connsiteX33" fmla="*/ 4954126 w 9288370"/>
              <a:gd name="connsiteY33" fmla="*/ 1204617 h 1858154"/>
              <a:gd name="connsiteX34" fmla="*/ 5309678 w 9288370"/>
              <a:gd name="connsiteY34" fmla="*/ 1128278 h 1858154"/>
              <a:gd name="connsiteX35" fmla="*/ 5474724 w 9288370"/>
              <a:gd name="connsiteY35" fmla="*/ 1091167 h 1858154"/>
              <a:gd name="connsiteX36" fmla="*/ 5612132 w 9288370"/>
              <a:gd name="connsiteY36" fmla="*/ 1051509 h 1858154"/>
              <a:gd name="connsiteX37" fmla="*/ 5776618 w 9288370"/>
              <a:gd name="connsiteY37" fmla="*/ 1053037 h 1858154"/>
              <a:gd name="connsiteX38" fmla="*/ 5785786 w 9288370"/>
              <a:gd name="connsiteY38" fmla="*/ 1051213 h 1858154"/>
              <a:gd name="connsiteX39" fmla="*/ 5829381 w 9288370"/>
              <a:gd name="connsiteY39" fmla="*/ 1046878 h 1858154"/>
              <a:gd name="connsiteX40" fmla="*/ 5943596 w 9288370"/>
              <a:gd name="connsiteY40" fmla="*/ 1043237 h 1858154"/>
              <a:gd name="connsiteX41" fmla="*/ 5985730 w 9288370"/>
              <a:gd name="connsiteY41" fmla="*/ 1035396 h 1858154"/>
              <a:gd name="connsiteX42" fmla="*/ 6103109 w 9288370"/>
              <a:gd name="connsiteY42" fmla="*/ 1019019 h 1858154"/>
              <a:gd name="connsiteX43" fmla="*/ 6222406 w 9288370"/>
              <a:gd name="connsiteY43" fmla="*/ 985341 h 1858154"/>
              <a:gd name="connsiteX44" fmla="*/ 6598672 w 9288370"/>
              <a:gd name="connsiteY44" fmla="*/ 902062 h 1858154"/>
              <a:gd name="connsiteX45" fmla="*/ 6766149 w 9288370"/>
              <a:gd name="connsiteY45" fmla="*/ 846132 h 1858154"/>
              <a:gd name="connsiteX46" fmla="*/ 6886312 w 9288370"/>
              <a:gd name="connsiteY46" fmla="*/ 781877 h 1858154"/>
              <a:gd name="connsiteX47" fmla="*/ 7006457 w 9288370"/>
              <a:gd name="connsiteY47" fmla="*/ 699758 h 1858154"/>
              <a:gd name="connsiteX48" fmla="*/ 7231643 w 9288370"/>
              <a:gd name="connsiteY48" fmla="*/ 640778 h 1858154"/>
              <a:gd name="connsiteX49" fmla="*/ 7363123 w 9288370"/>
              <a:gd name="connsiteY49" fmla="*/ 593682 h 1858154"/>
              <a:gd name="connsiteX50" fmla="*/ 7588368 w 9288370"/>
              <a:gd name="connsiteY50" fmla="*/ 531129 h 1858154"/>
              <a:gd name="connsiteX51" fmla="*/ 7952094 w 9288370"/>
              <a:gd name="connsiteY51" fmla="*/ 409302 h 1858154"/>
              <a:gd name="connsiteX52" fmla="*/ 8231938 w 9288370"/>
              <a:gd name="connsiteY52" fmla="*/ 259259 h 1858154"/>
              <a:gd name="connsiteX53" fmla="*/ 8428864 w 9288370"/>
              <a:gd name="connsiteY53" fmla="*/ 208471 h 1858154"/>
              <a:gd name="connsiteX54" fmla="*/ 8616510 w 9288370"/>
              <a:gd name="connsiteY54" fmla="*/ 161973 h 1858154"/>
              <a:gd name="connsiteX55" fmla="*/ 8826766 w 9288370"/>
              <a:gd name="connsiteY55" fmla="*/ 152111 h 1858154"/>
              <a:gd name="connsiteX56" fmla="*/ 8917647 w 9288370"/>
              <a:gd name="connsiteY56" fmla="*/ 112232 h 1858154"/>
              <a:gd name="connsiteX57" fmla="*/ 9182272 w 9288370"/>
              <a:gd name="connsiteY57" fmla="*/ 37171 h 1858154"/>
              <a:gd name="connsiteX58" fmla="*/ 9232990 w 9288370"/>
              <a:gd name="connsiteY58" fmla="*/ 24074 h 1858154"/>
              <a:gd name="connsiteX59" fmla="*/ 9288370 w 9288370"/>
              <a:gd name="connsiteY59" fmla="*/ 0 h 1858154"/>
              <a:gd name="connsiteX60" fmla="*/ 0 w 9288370"/>
              <a:gd name="connsiteY60" fmla="*/ 0 h 1858154"/>
              <a:gd name="connsiteX0" fmla="*/ 0 w 9288370"/>
              <a:gd name="connsiteY0" fmla="*/ 1858154 h 1858154"/>
              <a:gd name="connsiteX1" fmla="*/ 1049 w 9288370"/>
              <a:gd name="connsiteY1" fmla="*/ 1857909 h 1858154"/>
              <a:gd name="connsiteX2" fmla="*/ 370426 w 9288370"/>
              <a:gd name="connsiteY2" fmla="*/ 1702965 h 1858154"/>
              <a:gd name="connsiteX3" fmla="*/ 766051 w 9288370"/>
              <a:gd name="connsiteY3" fmla="*/ 1569826 h 1858154"/>
              <a:gd name="connsiteX4" fmla="*/ 971617 w 9288370"/>
              <a:gd name="connsiteY4" fmla="*/ 1522494 h 1858154"/>
              <a:gd name="connsiteX5" fmla="*/ 1186668 w 9288370"/>
              <a:gd name="connsiteY5" fmla="*/ 1521861 h 1858154"/>
              <a:gd name="connsiteX6" fmla="*/ 1456865 w 9288370"/>
              <a:gd name="connsiteY6" fmla="*/ 1510292 h 1858154"/>
              <a:gd name="connsiteX7" fmla="*/ 1463005 w 9288370"/>
              <a:gd name="connsiteY7" fmla="*/ 1511279 h 1858154"/>
              <a:gd name="connsiteX8" fmla="*/ 1604999 w 9288370"/>
              <a:gd name="connsiteY8" fmla="*/ 1513599 h 1858154"/>
              <a:gd name="connsiteX9" fmla="*/ 1717911 w 9288370"/>
              <a:gd name="connsiteY9" fmla="*/ 1497764 h 1858154"/>
              <a:gd name="connsiteX10" fmla="*/ 1794234 w 9288370"/>
              <a:gd name="connsiteY10" fmla="*/ 1464331 h 1858154"/>
              <a:gd name="connsiteX11" fmla="*/ 2101780 w 9288370"/>
              <a:gd name="connsiteY11" fmla="*/ 1409907 h 1858154"/>
              <a:gd name="connsiteX12" fmla="*/ 2244830 w 9288370"/>
              <a:gd name="connsiteY12" fmla="*/ 1388540 h 1858154"/>
              <a:gd name="connsiteX13" fmla="*/ 2428648 w 9288370"/>
              <a:gd name="connsiteY13" fmla="*/ 1372736 h 1858154"/>
              <a:gd name="connsiteX14" fmla="*/ 2645882 w 9288370"/>
              <a:gd name="connsiteY14" fmla="*/ 1341971 h 1858154"/>
              <a:gd name="connsiteX15" fmla="*/ 2707413 w 9288370"/>
              <a:gd name="connsiteY15" fmla="*/ 1347156 h 1858154"/>
              <a:gd name="connsiteX16" fmla="*/ 2843134 w 9288370"/>
              <a:gd name="connsiteY16" fmla="*/ 1323561 h 1858154"/>
              <a:gd name="connsiteX17" fmla="*/ 2923804 w 9288370"/>
              <a:gd name="connsiteY17" fmla="*/ 1314224 h 1858154"/>
              <a:gd name="connsiteX18" fmla="*/ 2953618 w 9288370"/>
              <a:gd name="connsiteY18" fmla="*/ 1318186 h 1858154"/>
              <a:gd name="connsiteX19" fmla="*/ 2995816 w 9288370"/>
              <a:gd name="connsiteY19" fmla="*/ 1318670 h 1858154"/>
              <a:gd name="connsiteX20" fmla="*/ 3352700 w 9288370"/>
              <a:gd name="connsiteY20" fmla="*/ 1264183 h 1858154"/>
              <a:gd name="connsiteX21" fmla="*/ 3444611 w 9288370"/>
              <a:gd name="connsiteY21" fmla="*/ 1236739 h 1858154"/>
              <a:gd name="connsiteX22" fmla="*/ 3650072 w 9288370"/>
              <a:gd name="connsiteY22" fmla="*/ 1217421 h 1858154"/>
              <a:gd name="connsiteX23" fmla="*/ 3707853 w 9288370"/>
              <a:gd name="connsiteY23" fmla="*/ 1241722 h 1858154"/>
              <a:gd name="connsiteX24" fmla="*/ 3925616 w 9288370"/>
              <a:gd name="connsiteY24" fmla="*/ 1253751 h 1858154"/>
              <a:gd name="connsiteX25" fmla="*/ 3954387 w 9288370"/>
              <a:gd name="connsiteY25" fmla="*/ 1263789 h 1858154"/>
              <a:gd name="connsiteX26" fmla="*/ 3995849 w 9288370"/>
              <a:gd name="connsiteY26" fmla="*/ 1272939 h 1858154"/>
              <a:gd name="connsiteX27" fmla="*/ 4067546 w 9288370"/>
              <a:gd name="connsiteY27" fmla="*/ 1294697 h 1858154"/>
              <a:gd name="connsiteX28" fmla="*/ 4190310 w 9288370"/>
              <a:gd name="connsiteY28" fmla="*/ 1307786 h 1858154"/>
              <a:gd name="connsiteX29" fmla="*/ 4230008 w 9288370"/>
              <a:gd name="connsiteY29" fmla="*/ 1303546 h 1858154"/>
              <a:gd name="connsiteX30" fmla="*/ 4575478 w 9288370"/>
              <a:gd name="connsiteY30" fmla="*/ 1261726 h 1858154"/>
              <a:gd name="connsiteX31" fmla="*/ 4650026 w 9288370"/>
              <a:gd name="connsiteY31" fmla="*/ 1265798 h 1858154"/>
              <a:gd name="connsiteX32" fmla="*/ 4792008 w 9288370"/>
              <a:gd name="connsiteY32" fmla="*/ 1243899 h 1858154"/>
              <a:gd name="connsiteX33" fmla="*/ 4954126 w 9288370"/>
              <a:gd name="connsiteY33" fmla="*/ 1204617 h 1858154"/>
              <a:gd name="connsiteX34" fmla="*/ 5309678 w 9288370"/>
              <a:gd name="connsiteY34" fmla="*/ 1128278 h 1858154"/>
              <a:gd name="connsiteX35" fmla="*/ 5474724 w 9288370"/>
              <a:gd name="connsiteY35" fmla="*/ 1091167 h 1858154"/>
              <a:gd name="connsiteX36" fmla="*/ 5612132 w 9288370"/>
              <a:gd name="connsiteY36" fmla="*/ 1051509 h 1858154"/>
              <a:gd name="connsiteX37" fmla="*/ 5776618 w 9288370"/>
              <a:gd name="connsiteY37" fmla="*/ 1053037 h 1858154"/>
              <a:gd name="connsiteX38" fmla="*/ 5785786 w 9288370"/>
              <a:gd name="connsiteY38" fmla="*/ 1051213 h 1858154"/>
              <a:gd name="connsiteX39" fmla="*/ 5829381 w 9288370"/>
              <a:gd name="connsiteY39" fmla="*/ 1046878 h 1858154"/>
              <a:gd name="connsiteX40" fmla="*/ 5943596 w 9288370"/>
              <a:gd name="connsiteY40" fmla="*/ 1043237 h 1858154"/>
              <a:gd name="connsiteX41" fmla="*/ 5985730 w 9288370"/>
              <a:gd name="connsiteY41" fmla="*/ 1035396 h 1858154"/>
              <a:gd name="connsiteX42" fmla="*/ 6103109 w 9288370"/>
              <a:gd name="connsiteY42" fmla="*/ 1019019 h 1858154"/>
              <a:gd name="connsiteX43" fmla="*/ 6222406 w 9288370"/>
              <a:gd name="connsiteY43" fmla="*/ 985341 h 1858154"/>
              <a:gd name="connsiteX44" fmla="*/ 6598672 w 9288370"/>
              <a:gd name="connsiteY44" fmla="*/ 902062 h 1858154"/>
              <a:gd name="connsiteX45" fmla="*/ 6766149 w 9288370"/>
              <a:gd name="connsiteY45" fmla="*/ 846132 h 1858154"/>
              <a:gd name="connsiteX46" fmla="*/ 6886312 w 9288370"/>
              <a:gd name="connsiteY46" fmla="*/ 781877 h 1858154"/>
              <a:gd name="connsiteX47" fmla="*/ 7006457 w 9288370"/>
              <a:gd name="connsiteY47" fmla="*/ 699758 h 1858154"/>
              <a:gd name="connsiteX48" fmla="*/ 7231643 w 9288370"/>
              <a:gd name="connsiteY48" fmla="*/ 640778 h 1858154"/>
              <a:gd name="connsiteX49" fmla="*/ 7363123 w 9288370"/>
              <a:gd name="connsiteY49" fmla="*/ 593682 h 1858154"/>
              <a:gd name="connsiteX50" fmla="*/ 7588368 w 9288370"/>
              <a:gd name="connsiteY50" fmla="*/ 531129 h 1858154"/>
              <a:gd name="connsiteX51" fmla="*/ 7952094 w 9288370"/>
              <a:gd name="connsiteY51" fmla="*/ 409302 h 1858154"/>
              <a:gd name="connsiteX52" fmla="*/ 8231938 w 9288370"/>
              <a:gd name="connsiteY52" fmla="*/ 259259 h 1858154"/>
              <a:gd name="connsiteX53" fmla="*/ 8428864 w 9288370"/>
              <a:gd name="connsiteY53" fmla="*/ 208471 h 1858154"/>
              <a:gd name="connsiteX54" fmla="*/ 8616510 w 9288370"/>
              <a:gd name="connsiteY54" fmla="*/ 161973 h 1858154"/>
              <a:gd name="connsiteX55" fmla="*/ 8826766 w 9288370"/>
              <a:gd name="connsiteY55" fmla="*/ 152111 h 1858154"/>
              <a:gd name="connsiteX56" fmla="*/ 8917647 w 9288370"/>
              <a:gd name="connsiteY56" fmla="*/ 112232 h 1858154"/>
              <a:gd name="connsiteX57" fmla="*/ 9182272 w 9288370"/>
              <a:gd name="connsiteY57" fmla="*/ 37171 h 1858154"/>
              <a:gd name="connsiteX58" fmla="*/ 9232990 w 9288370"/>
              <a:gd name="connsiteY58" fmla="*/ 24074 h 1858154"/>
              <a:gd name="connsiteX59" fmla="*/ 9288370 w 9288370"/>
              <a:gd name="connsiteY59" fmla="*/ 0 h 1858154"/>
              <a:gd name="connsiteX60" fmla="*/ 0 w 9288370"/>
              <a:gd name="connsiteY60" fmla="*/ 0 h 1858154"/>
              <a:gd name="connsiteX61" fmla="*/ 0 w 9288370"/>
              <a:gd name="connsiteY61" fmla="*/ 1858154 h 1858154"/>
              <a:gd name="connsiteX0" fmla="*/ 0 w 9288370"/>
              <a:gd name="connsiteY0" fmla="*/ 1858154 h 1858154"/>
              <a:gd name="connsiteX1" fmla="*/ 1049 w 9288370"/>
              <a:gd name="connsiteY1" fmla="*/ 1857909 h 1858154"/>
              <a:gd name="connsiteX2" fmla="*/ 370426 w 9288370"/>
              <a:gd name="connsiteY2" fmla="*/ 1702965 h 1858154"/>
              <a:gd name="connsiteX3" fmla="*/ 766051 w 9288370"/>
              <a:gd name="connsiteY3" fmla="*/ 1569826 h 1858154"/>
              <a:gd name="connsiteX4" fmla="*/ 971617 w 9288370"/>
              <a:gd name="connsiteY4" fmla="*/ 1522494 h 1858154"/>
              <a:gd name="connsiteX5" fmla="*/ 1186668 w 9288370"/>
              <a:gd name="connsiteY5" fmla="*/ 1521861 h 1858154"/>
              <a:gd name="connsiteX6" fmla="*/ 1456865 w 9288370"/>
              <a:gd name="connsiteY6" fmla="*/ 1510292 h 1858154"/>
              <a:gd name="connsiteX7" fmla="*/ 1463005 w 9288370"/>
              <a:gd name="connsiteY7" fmla="*/ 1511279 h 1858154"/>
              <a:gd name="connsiteX8" fmla="*/ 1604999 w 9288370"/>
              <a:gd name="connsiteY8" fmla="*/ 1513599 h 1858154"/>
              <a:gd name="connsiteX9" fmla="*/ 1717911 w 9288370"/>
              <a:gd name="connsiteY9" fmla="*/ 1497764 h 1858154"/>
              <a:gd name="connsiteX10" fmla="*/ 1794234 w 9288370"/>
              <a:gd name="connsiteY10" fmla="*/ 1464331 h 1858154"/>
              <a:gd name="connsiteX11" fmla="*/ 2101780 w 9288370"/>
              <a:gd name="connsiteY11" fmla="*/ 1409907 h 1858154"/>
              <a:gd name="connsiteX12" fmla="*/ 2244830 w 9288370"/>
              <a:gd name="connsiteY12" fmla="*/ 1388540 h 1858154"/>
              <a:gd name="connsiteX13" fmla="*/ 2428648 w 9288370"/>
              <a:gd name="connsiteY13" fmla="*/ 1372736 h 1858154"/>
              <a:gd name="connsiteX14" fmla="*/ 2645882 w 9288370"/>
              <a:gd name="connsiteY14" fmla="*/ 1341971 h 1858154"/>
              <a:gd name="connsiteX15" fmla="*/ 2707413 w 9288370"/>
              <a:gd name="connsiteY15" fmla="*/ 1347156 h 1858154"/>
              <a:gd name="connsiteX16" fmla="*/ 2843134 w 9288370"/>
              <a:gd name="connsiteY16" fmla="*/ 1323561 h 1858154"/>
              <a:gd name="connsiteX17" fmla="*/ 2923804 w 9288370"/>
              <a:gd name="connsiteY17" fmla="*/ 1314224 h 1858154"/>
              <a:gd name="connsiteX18" fmla="*/ 2953618 w 9288370"/>
              <a:gd name="connsiteY18" fmla="*/ 1318186 h 1858154"/>
              <a:gd name="connsiteX19" fmla="*/ 2995816 w 9288370"/>
              <a:gd name="connsiteY19" fmla="*/ 1318670 h 1858154"/>
              <a:gd name="connsiteX20" fmla="*/ 3352700 w 9288370"/>
              <a:gd name="connsiteY20" fmla="*/ 1264183 h 1858154"/>
              <a:gd name="connsiteX21" fmla="*/ 3444611 w 9288370"/>
              <a:gd name="connsiteY21" fmla="*/ 1236739 h 1858154"/>
              <a:gd name="connsiteX22" fmla="*/ 3650072 w 9288370"/>
              <a:gd name="connsiteY22" fmla="*/ 1217421 h 1858154"/>
              <a:gd name="connsiteX23" fmla="*/ 3707853 w 9288370"/>
              <a:gd name="connsiteY23" fmla="*/ 1241722 h 1858154"/>
              <a:gd name="connsiteX24" fmla="*/ 3925616 w 9288370"/>
              <a:gd name="connsiteY24" fmla="*/ 1253751 h 1858154"/>
              <a:gd name="connsiteX25" fmla="*/ 3954387 w 9288370"/>
              <a:gd name="connsiteY25" fmla="*/ 1263789 h 1858154"/>
              <a:gd name="connsiteX26" fmla="*/ 3995849 w 9288370"/>
              <a:gd name="connsiteY26" fmla="*/ 1272939 h 1858154"/>
              <a:gd name="connsiteX27" fmla="*/ 4067546 w 9288370"/>
              <a:gd name="connsiteY27" fmla="*/ 1294697 h 1858154"/>
              <a:gd name="connsiteX28" fmla="*/ 4190310 w 9288370"/>
              <a:gd name="connsiteY28" fmla="*/ 1307786 h 1858154"/>
              <a:gd name="connsiteX29" fmla="*/ 4230008 w 9288370"/>
              <a:gd name="connsiteY29" fmla="*/ 1303546 h 1858154"/>
              <a:gd name="connsiteX30" fmla="*/ 4575478 w 9288370"/>
              <a:gd name="connsiteY30" fmla="*/ 1261726 h 1858154"/>
              <a:gd name="connsiteX31" fmla="*/ 4650026 w 9288370"/>
              <a:gd name="connsiteY31" fmla="*/ 1265798 h 1858154"/>
              <a:gd name="connsiteX32" fmla="*/ 4792008 w 9288370"/>
              <a:gd name="connsiteY32" fmla="*/ 1243899 h 1858154"/>
              <a:gd name="connsiteX33" fmla="*/ 4954126 w 9288370"/>
              <a:gd name="connsiteY33" fmla="*/ 1204617 h 1858154"/>
              <a:gd name="connsiteX34" fmla="*/ 5309678 w 9288370"/>
              <a:gd name="connsiteY34" fmla="*/ 1128278 h 1858154"/>
              <a:gd name="connsiteX35" fmla="*/ 5474724 w 9288370"/>
              <a:gd name="connsiteY35" fmla="*/ 1091167 h 1858154"/>
              <a:gd name="connsiteX36" fmla="*/ 5612132 w 9288370"/>
              <a:gd name="connsiteY36" fmla="*/ 1051509 h 1858154"/>
              <a:gd name="connsiteX37" fmla="*/ 5776618 w 9288370"/>
              <a:gd name="connsiteY37" fmla="*/ 1053037 h 1858154"/>
              <a:gd name="connsiteX38" fmla="*/ 5785786 w 9288370"/>
              <a:gd name="connsiteY38" fmla="*/ 1051213 h 1858154"/>
              <a:gd name="connsiteX39" fmla="*/ 5829381 w 9288370"/>
              <a:gd name="connsiteY39" fmla="*/ 1046878 h 1858154"/>
              <a:gd name="connsiteX40" fmla="*/ 5943596 w 9288370"/>
              <a:gd name="connsiteY40" fmla="*/ 1043237 h 1858154"/>
              <a:gd name="connsiteX41" fmla="*/ 5985730 w 9288370"/>
              <a:gd name="connsiteY41" fmla="*/ 1035396 h 1858154"/>
              <a:gd name="connsiteX42" fmla="*/ 6103109 w 9288370"/>
              <a:gd name="connsiteY42" fmla="*/ 1019019 h 1858154"/>
              <a:gd name="connsiteX43" fmla="*/ 6222406 w 9288370"/>
              <a:gd name="connsiteY43" fmla="*/ 985341 h 1858154"/>
              <a:gd name="connsiteX44" fmla="*/ 6598672 w 9288370"/>
              <a:gd name="connsiteY44" fmla="*/ 902062 h 1858154"/>
              <a:gd name="connsiteX45" fmla="*/ 6766149 w 9288370"/>
              <a:gd name="connsiteY45" fmla="*/ 846132 h 1858154"/>
              <a:gd name="connsiteX46" fmla="*/ 6886312 w 9288370"/>
              <a:gd name="connsiteY46" fmla="*/ 781877 h 1858154"/>
              <a:gd name="connsiteX47" fmla="*/ 7006457 w 9288370"/>
              <a:gd name="connsiteY47" fmla="*/ 699758 h 1858154"/>
              <a:gd name="connsiteX48" fmla="*/ 7231643 w 9288370"/>
              <a:gd name="connsiteY48" fmla="*/ 640778 h 1858154"/>
              <a:gd name="connsiteX49" fmla="*/ 7363123 w 9288370"/>
              <a:gd name="connsiteY49" fmla="*/ 593682 h 1858154"/>
              <a:gd name="connsiteX50" fmla="*/ 7588368 w 9288370"/>
              <a:gd name="connsiteY50" fmla="*/ 531129 h 1858154"/>
              <a:gd name="connsiteX51" fmla="*/ 7952094 w 9288370"/>
              <a:gd name="connsiteY51" fmla="*/ 409302 h 1858154"/>
              <a:gd name="connsiteX52" fmla="*/ 8231938 w 9288370"/>
              <a:gd name="connsiteY52" fmla="*/ 259259 h 1858154"/>
              <a:gd name="connsiteX53" fmla="*/ 8428864 w 9288370"/>
              <a:gd name="connsiteY53" fmla="*/ 208471 h 1858154"/>
              <a:gd name="connsiteX54" fmla="*/ 8616510 w 9288370"/>
              <a:gd name="connsiteY54" fmla="*/ 161973 h 1858154"/>
              <a:gd name="connsiteX55" fmla="*/ 8826766 w 9288370"/>
              <a:gd name="connsiteY55" fmla="*/ 152111 h 1858154"/>
              <a:gd name="connsiteX56" fmla="*/ 8917647 w 9288370"/>
              <a:gd name="connsiteY56" fmla="*/ 112232 h 1858154"/>
              <a:gd name="connsiteX57" fmla="*/ 9182272 w 9288370"/>
              <a:gd name="connsiteY57" fmla="*/ 37171 h 1858154"/>
              <a:gd name="connsiteX58" fmla="*/ 9232990 w 9288370"/>
              <a:gd name="connsiteY58" fmla="*/ 24074 h 1858154"/>
              <a:gd name="connsiteX59" fmla="*/ 9288370 w 9288370"/>
              <a:gd name="connsiteY59" fmla="*/ 0 h 1858154"/>
              <a:gd name="connsiteX60" fmla="*/ 0 w 9288370"/>
              <a:gd name="connsiteY60" fmla="*/ 0 h 1858154"/>
              <a:gd name="connsiteX61" fmla="*/ 0 w 9288370"/>
              <a:gd name="connsiteY61" fmla="*/ 1858154 h 1858154"/>
              <a:gd name="connsiteX0" fmla="*/ 0 w 9288370"/>
              <a:gd name="connsiteY0" fmla="*/ 1858154 h 1858154"/>
              <a:gd name="connsiteX1" fmla="*/ 1049 w 9288370"/>
              <a:gd name="connsiteY1" fmla="*/ 1857909 h 1858154"/>
              <a:gd name="connsiteX2" fmla="*/ 370426 w 9288370"/>
              <a:gd name="connsiteY2" fmla="*/ 1702965 h 1858154"/>
              <a:gd name="connsiteX3" fmla="*/ 766051 w 9288370"/>
              <a:gd name="connsiteY3" fmla="*/ 1569826 h 1858154"/>
              <a:gd name="connsiteX4" fmla="*/ 971617 w 9288370"/>
              <a:gd name="connsiteY4" fmla="*/ 1522494 h 1858154"/>
              <a:gd name="connsiteX5" fmla="*/ 1186668 w 9288370"/>
              <a:gd name="connsiteY5" fmla="*/ 1521861 h 1858154"/>
              <a:gd name="connsiteX6" fmla="*/ 1456865 w 9288370"/>
              <a:gd name="connsiteY6" fmla="*/ 1510292 h 1858154"/>
              <a:gd name="connsiteX7" fmla="*/ 1463005 w 9288370"/>
              <a:gd name="connsiteY7" fmla="*/ 1511279 h 1858154"/>
              <a:gd name="connsiteX8" fmla="*/ 1604999 w 9288370"/>
              <a:gd name="connsiteY8" fmla="*/ 1513599 h 1858154"/>
              <a:gd name="connsiteX9" fmla="*/ 1717911 w 9288370"/>
              <a:gd name="connsiteY9" fmla="*/ 1497764 h 1858154"/>
              <a:gd name="connsiteX10" fmla="*/ 1794234 w 9288370"/>
              <a:gd name="connsiteY10" fmla="*/ 1464331 h 1858154"/>
              <a:gd name="connsiteX11" fmla="*/ 2101780 w 9288370"/>
              <a:gd name="connsiteY11" fmla="*/ 1409907 h 1858154"/>
              <a:gd name="connsiteX12" fmla="*/ 2244830 w 9288370"/>
              <a:gd name="connsiteY12" fmla="*/ 1388540 h 1858154"/>
              <a:gd name="connsiteX13" fmla="*/ 2428648 w 9288370"/>
              <a:gd name="connsiteY13" fmla="*/ 1372736 h 1858154"/>
              <a:gd name="connsiteX14" fmla="*/ 2645882 w 9288370"/>
              <a:gd name="connsiteY14" fmla="*/ 1341971 h 1858154"/>
              <a:gd name="connsiteX15" fmla="*/ 2707413 w 9288370"/>
              <a:gd name="connsiteY15" fmla="*/ 1347156 h 1858154"/>
              <a:gd name="connsiteX16" fmla="*/ 2843134 w 9288370"/>
              <a:gd name="connsiteY16" fmla="*/ 1323561 h 1858154"/>
              <a:gd name="connsiteX17" fmla="*/ 2923804 w 9288370"/>
              <a:gd name="connsiteY17" fmla="*/ 1314224 h 1858154"/>
              <a:gd name="connsiteX18" fmla="*/ 2953618 w 9288370"/>
              <a:gd name="connsiteY18" fmla="*/ 1318186 h 1858154"/>
              <a:gd name="connsiteX19" fmla="*/ 2995816 w 9288370"/>
              <a:gd name="connsiteY19" fmla="*/ 1318670 h 1858154"/>
              <a:gd name="connsiteX20" fmla="*/ 3352700 w 9288370"/>
              <a:gd name="connsiteY20" fmla="*/ 1264183 h 1858154"/>
              <a:gd name="connsiteX21" fmla="*/ 3444611 w 9288370"/>
              <a:gd name="connsiteY21" fmla="*/ 1236739 h 1858154"/>
              <a:gd name="connsiteX22" fmla="*/ 3650072 w 9288370"/>
              <a:gd name="connsiteY22" fmla="*/ 1217421 h 1858154"/>
              <a:gd name="connsiteX23" fmla="*/ 3707853 w 9288370"/>
              <a:gd name="connsiteY23" fmla="*/ 1241722 h 1858154"/>
              <a:gd name="connsiteX24" fmla="*/ 3925616 w 9288370"/>
              <a:gd name="connsiteY24" fmla="*/ 1253751 h 1858154"/>
              <a:gd name="connsiteX25" fmla="*/ 3954387 w 9288370"/>
              <a:gd name="connsiteY25" fmla="*/ 1263789 h 1858154"/>
              <a:gd name="connsiteX26" fmla="*/ 3995849 w 9288370"/>
              <a:gd name="connsiteY26" fmla="*/ 1272939 h 1858154"/>
              <a:gd name="connsiteX27" fmla="*/ 4067546 w 9288370"/>
              <a:gd name="connsiteY27" fmla="*/ 1294697 h 1858154"/>
              <a:gd name="connsiteX28" fmla="*/ 4190310 w 9288370"/>
              <a:gd name="connsiteY28" fmla="*/ 1307786 h 1858154"/>
              <a:gd name="connsiteX29" fmla="*/ 4230008 w 9288370"/>
              <a:gd name="connsiteY29" fmla="*/ 1303546 h 1858154"/>
              <a:gd name="connsiteX30" fmla="*/ 4575478 w 9288370"/>
              <a:gd name="connsiteY30" fmla="*/ 1261726 h 1858154"/>
              <a:gd name="connsiteX31" fmla="*/ 4650026 w 9288370"/>
              <a:gd name="connsiteY31" fmla="*/ 1265798 h 1858154"/>
              <a:gd name="connsiteX32" fmla="*/ 4792008 w 9288370"/>
              <a:gd name="connsiteY32" fmla="*/ 1243899 h 1858154"/>
              <a:gd name="connsiteX33" fmla="*/ 4954126 w 9288370"/>
              <a:gd name="connsiteY33" fmla="*/ 1204617 h 1858154"/>
              <a:gd name="connsiteX34" fmla="*/ 5309678 w 9288370"/>
              <a:gd name="connsiteY34" fmla="*/ 1128278 h 1858154"/>
              <a:gd name="connsiteX35" fmla="*/ 5474724 w 9288370"/>
              <a:gd name="connsiteY35" fmla="*/ 1091167 h 1858154"/>
              <a:gd name="connsiteX36" fmla="*/ 5612132 w 9288370"/>
              <a:gd name="connsiteY36" fmla="*/ 1051509 h 1858154"/>
              <a:gd name="connsiteX37" fmla="*/ 5776618 w 9288370"/>
              <a:gd name="connsiteY37" fmla="*/ 1053037 h 1858154"/>
              <a:gd name="connsiteX38" fmla="*/ 5785786 w 9288370"/>
              <a:gd name="connsiteY38" fmla="*/ 1051213 h 1858154"/>
              <a:gd name="connsiteX39" fmla="*/ 5829381 w 9288370"/>
              <a:gd name="connsiteY39" fmla="*/ 1046878 h 1858154"/>
              <a:gd name="connsiteX40" fmla="*/ 5943596 w 9288370"/>
              <a:gd name="connsiteY40" fmla="*/ 1043237 h 1858154"/>
              <a:gd name="connsiteX41" fmla="*/ 5985730 w 9288370"/>
              <a:gd name="connsiteY41" fmla="*/ 1035396 h 1858154"/>
              <a:gd name="connsiteX42" fmla="*/ 6103109 w 9288370"/>
              <a:gd name="connsiteY42" fmla="*/ 1019019 h 1858154"/>
              <a:gd name="connsiteX43" fmla="*/ 6222406 w 9288370"/>
              <a:gd name="connsiteY43" fmla="*/ 985341 h 1858154"/>
              <a:gd name="connsiteX44" fmla="*/ 6598672 w 9288370"/>
              <a:gd name="connsiteY44" fmla="*/ 902062 h 1858154"/>
              <a:gd name="connsiteX45" fmla="*/ 6766149 w 9288370"/>
              <a:gd name="connsiteY45" fmla="*/ 846132 h 1858154"/>
              <a:gd name="connsiteX46" fmla="*/ 6886312 w 9288370"/>
              <a:gd name="connsiteY46" fmla="*/ 781877 h 1858154"/>
              <a:gd name="connsiteX47" fmla="*/ 7006457 w 9288370"/>
              <a:gd name="connsiteY47" fmla="*/ 699758 h 1858154"/>
              <a:gd name="connsiteX48" fmla="*/ 7231643 w 9288370"/>
              <a:gd name="connsiteY48" fmla="*/ 640778 h 1858154"/>
              <a:gd name="connsiteX49" fmla="*/ 7363123 w 9288370"/>
              <a:gd name="connsiteY49" fmla="*/ 593682 h 1858154"/>
              <a:gd name="connsiteX50" fmla="*/ 7588368 w 9288370"/>
              <a:gd name="connsiteY50" fmla="*/ 531129 h 1858154"/>
              <a:gd name="connsiteX51" fmla="*/ 7952094 w 9288370"/>
              <a:gd name="connsiteY51" fmla="*/ 409302 h 1858154"/>
              <a:gd name="connsiteX52" fmla="*/ 8231938 w 9288370"/>
              <a:gd name="connsiteY52" fmla="*/ 259259 h 1858154"/>
              <a:gd name="connsiteX53" fmla="*/ 8428864 w 9288370"/>
              <a:gd name="connsiteY53" fmla="*/ 208471 h 1858154"/>
              <a:gd name="connsiteX54" fmla="*/ 8616510 w 9288370"/>
              <a:gd name="connsiteY54" fmla="*/ 161973 h 1858154"/>
              <a:gd name="connsiteX55" fmla="*/ 8826766 w 9288370"/>
              <a:gd name="connsiteY55" fmla="*/ 152111 h 1858154"/>
              <a:gd name="connsiteX56" fmla="*/ 8917647 w 9288370"/>
              <a:gd name="connsiteY56" fmla="*/ 112232 h 1858154"/>
              <a:gd name="connsiteX57" fmla="*/ 9182272 w 9288370"/>
              <a:gd name="connsiteY57" fmla="*/ 37171 h 1858154"/>
              <a:gd name="connsiteX58" fmla="*/ 9232990 w 9288370"/>
              <a:gd name="connsiteY58" fmla="*/ 24074 h 1858154"/>
              <a:gd name="connsiteX59" fmla="*/ 9288370 w 9288370"/>
              <a:gd name="connsiteY59" fmla="*/ 0 h 1858154"/>
              <a:gd name="connsiteX60" fmla="*/ 0 w 9288370"/>
              <a:gd name="connsiteY60" fmla="*/ 0 h 1858154"/>
              <a:gd name="connsiteX61" fmla="*/ 0 w 9288370"/>
              <a:gd name="connsiteY61" fmla="*/ 1858154 h 1858154"/>
              <a:gd name="connsiteX0" fmla="*/ 0 w 9288370"/>
              <a:gd name="connsiteY0" fmla="*/ 1858154 h 1858154"/>
              <a:gd name="connsiteX1" fmla="*/ 1049 w 9288370"/>
              <a:gd name="connsiteY1" fmla="*/ 1857909 h 1858154"/>
              <a:gd name="connsiteX2" fmla="*/ 370426 w 9288370"/>
              <a:gd name="connsiteY2" fmla="*/ 1702965 h 1858154"/>
              <a:gd name="connsiteX3" fmla="*/ 766051 w 9288370"/>
              <a:gd name="connsiteY3" fmla="*/ 1569826 h 1858154"/>
              <a:gd name="connsiteX4" fmla="*/ 971617 w 9288370"/>
              <a:gd name="connsiteY4" fmla="*/ 1522494 h 1858154"/>
              <a:gd name="connsiteX5" fmla="*/ 1186668 w 9288370"/>
              <a:gd name="connsiteY5" fmla="*/ 1521861 h 1858154"/>
              <a:gd name="connsiteX6" fmla="*/ 1456865 w 9288370"/>
              <a:gd name="connsiteY6" fmla="*/ 1510292 h 1858154"/>
              <a:gd name="connsiteX7" fmla="*/ 1463005 w 9288370"/>
              <a:gd name="connsiteY7" fmla="*/ 1511279 h 1858154"/>
              <a:gd name="connsiteX8" fmla="*/ 1604999 w 9288370"/>
              <a:gd name="connsiteY8" fmla="*/ 1513599 h 1858154"/>
              <a:gd name="connsiteX9" fmla="*/ 1717911 w 9288370"/>
              <a:gd name="connsiteY9" fmla="*/ 1497764 h 1858154"/>
              <a:gd name="connsiteX10" fmla="*/ 1794234 w 9288370"/>
              <a:gd name="connsiteY10" fmla="*/ 1464331 h 1858154"/>
              <a:gd name="connsiteX11" fmla="*/ 2101780 w 9288370"/>
              <a:gd name="connsiteY11" fmla="*/ 1409907 h 1858154"/>
              <a:gd name="connsiteX12" fmla="*/ 2244830 w 9288370"/>
              <a:gd name="connsiteY12" fmla="*/ 1388540 h 1858154"/>
              <a:gd name="connsiteX13" fmla="*/ 2428648 w 9288370"/>
              <a:gd name="connsiteY13" fmla="*/ 1372736 h 1858154"/>
              <a:gd name="connsiteX14" fmla="*/ 2645882 w 9288370"/>
              <a:gd name="connsiteY14" fmla="*/ 1341971 h 1858154"/>
              <a:gd name="connsiteX15" fmla="*/ 2707413 w 9288370"/>
              <a:gd name="connsiteY15" fmla="*/ 1347156 h 1858154"/>
              <a:gd name="connsiteX16" fmla="*/ 2843134 w 9288370"/>
              <a:gd name="connsiteY16" fmla="*/ 1323561 h 1858154"/>
              <a:gd name="connsiteX17" fmla="*/ 2923804 w 9288370"/>
              <a:gd name="connsiteY17" fmla="*/ 1314224 h 1858154"/>
              <a:gd name="connsiteX18" fmla="*/ 2953618 w 9288370"/>
              <a:gd name="connsiteY18" fmla="*/ 1318186 h 1858154"/>
              <a:gd name="connsiteX19" fmla="*/ 2995816 w 9288370"/>
              <a:gd name="connsiteY19" fmla="*/ 1318670 h 1858154"/>
              <a:gd name="connsiteX20" fmla="*/ 3352700 w 9288370"/>
              <a:gd name="connsiteY20" fmla="*/ 1264183 h 1858154"/>
              <a:gd name="connsiteX21" fmla="*/ 3444611 w 9288370"/>
              <a:gd name="connsiteY21" fmla="*/ 1236739 h 1858154"/>
              <a:gd name="connsiteX22" fmla="*/ 3650072 w 9288370"/>
              <a:gd name="connsiteY22" fmla="*/ 1217421 h 1858154"/>
              <a:gd name="connsiteX23" fmla="*/ 3707853 w 9288370"/>
              <a:gd name="connsiteY23" fmla="*/ 1241722 h 1858154"/>
              <a:gd name="connsiteX24" fmla="*/ 3925616 w 9288370"/>
              <a:gd name="connsiteY24" fmla="*/ 1253751 h 1858154"/>
              <a:gd name="connsiteX25" fmla="*/ 3954387 w 9288370"/>
              <a:gd name="connsiteY25" fmla="*/ 1263789 h 1858154"/>
              <a:gd name="connsiteX26" fmla="*/ 3995849 w 9288370"/>
              <a:gd name="connsiteY26" fmla="*/ 1272939 h 1858154"/>
              <a:gd name="connsiteX27" fmla="*/ 4067546 w 9288370"/>
              <a:gd name="connsiteY27" fmla="*/ 1294697 h 1858154"/>
              <a:gd name="connsiteX28" fmla="*/ 4190310 w 9288370"/>
              <a:gd name="connsiteY28" fmla="*/ 1307786 h 1858154"/>
              <a:gd name="connsiteX29" fmla="*/ 4230008 w 9288370"/>
              <a:gd name="connsiteY29" fmla="*/ 1303546 h 1858154"/>
              <a:gd name="connsiteX30" fmla="*/ 4575478 w 9288370"/>
              <a:gd name="connsiteY30" fmla="*/ 1261726 h 1858154"/>
              <a:gd name="connsiteX31" fmla="*/ 4650026 w 9288370"/>
              <a:gd name="connsiteY31" fmla="*/ 1265798 h 1858154"/>
              <a:gd name="connsiteX32" fmla="*/ 4792008 w 9288370"/>
              <a:gd name="connsiteY32" fmla="*/ 1243899 h 1858154"/>
              <a:gd name="connsiteX33" fmla="*/ 4954126 w 9288370"/>
              <a:gd name="connsiteY33" fmla="*/ 1204617 h 1858154"/>
              <a:gd name="connsiteX34" fmla="*/ 5309678 w 9288370"/>
              <a:gd name="connsiteY34" fmla="*/ 1128278 h 1858154"/>
              <a:gd name="connsiteX35" fmla="*/ 5474724 w 9288370"/>
              <a:gd name="connsiteY35" fmla="*/ 1091167 h 1858154"/>
              <a:gd name="connsiteX36" fmla="*/ 5612132 w 9288370"/>
              <a:gd name="connsiteY36" fmla="*/ 1051509 h 1858154"/>
              <a:gd name="connsiteX37" fmla="*/ 5776618 w 9288370"/>
              <a:gd name="connsiteY37" fmla="*/ 1053037 h 1858154"/>
              <a:gd name="connsiteX38" fmla="*/ 5785786 w 9288370"/>
              <a:gd name="connsiteY38" fmla="*/ 1051213 h 1858154"/>
              <a:gd name="connsiteX39" fmla="*/ 5829381 w 9288370"/>
              <a:gd name="connsiteY39" fmla="*/ 1046878 h 1858154"/>
              <a:gd name="connsiteX40" fmla="*/ 5943596 w 9288370"/>
              <a:gd name="connsiteY40" fmla="*/ 1043237 h 1858154"/>
              <a:gd name="connsiteX41" fmla="*/ 5985730 w 9288370"/>
              <a:gd name="connsiteY41" fmla="*/ 1035396 h 1858154"/>
              <a:gd name="connsiteX42" fmla="*/ 6103109 w 9288370"/>
              <a:gd name="connsiteY42" fmla="*/ 1019019 h 1858154"/>
              <a:gd name="connsiteX43" fmla="*/ 6222406 w 9288370"/>
              <a:gd name="connsiteY43" fmla="*/ 985341 h 1858154"/>
              <a:gd name="connsiteX44" fmla="*/ 6598672 w 9288370"/>
              <a:gd name="connsiteY44" fmla="*/ 902062 h 1858154"/>
              <a:gd name="connsiteX45" fmla="*/ 6766149 w 9288370"/>
              <a:gd name="connsiteY45" fmla="*/ 846132 h 1858154"/>
              <a:gd name="connsiteX46" fmla="*/ 6886312 w 9288370"/>
              <a:gd name="connsiteY46" fmla="*/ 781877 h 1858154"/>
              <a:gd name="connsiteX47" fmla="*/ 7006457 w 9288370"/>
              <a:gd name="connsiteY47" fmla="*/ 699758 h 1858154"/>
              <a:gd name="connsiteX48" fmla="*/ 7231643 w 9288370"/>
              <a:gd name="connsiteY48" fmla="*/ 640778 h 1858154"/>
              <a:gd name="connsiteX49" fmla="*/ 7363123 w 9288370"/>
              <a:gd name="connsiteY49" fmla="*/ 593682 h 1858154"/>
              <a:gd name="connsiteX50" fmla="*/ 7588368 w 9288370"/>
              <a:gd name="connsiteY50" fmla="*/ 531129 h 1858154"/>
              <a:gd name="connsiteX51" fmla="*/ 7952094 w 9288370"/>
              <a:gd name="connsiteY51" fmla="*/ 409302 h 1858154"/>
              <a:gd name="connsiteX52" fmla="*/ 8231938 w 9288370"/>
              <a:gd name="connsiteY52" fmla="*/ 259259 h 1858154"/>
              <a:gd name="connsiteX53" fmla="*/ 8428864 w 9288370"/>
              <a:gd name="connsiteY53" fmla="*/ 208471 h 1858154"/>
              <a:gd name="connsiteX54" fmla="*/ 8616510 w 9288370"/>
              <a:gd name="connsiteY54" fmla="*/ 161973 h 1858154"/>
              <a:gd name="connsiteX55" fmla="*/ 8826766 w 9288370"/>
              <a:gd name="connsiteY55" fmla="*/ 152111 h 1858154"/>
              <a:gd name="connsiteX56" fmla="*/ 8917647 w 9288370"/>
              <a:gd name="connsiteY56" fmla="*/ 112232 h 1858154"/>
              <a:gd name="connsiteX57" fmla="*/ 9182272 w 9288370"/>
              <a:gd name="connsiteY57" fmla="*/ 37171 h 1858154"/>
              <a:gd name="connsiteX58" fmla="*/ 9232990 w 9288370"/>
              <a:gd name="connsiteY58" fmla="*/ 24074 h 1858154"/>
              <a:gd name="connsiteX59" fmla="*/ 9288370 w 9288370"/>
              <a:gd name="connsiteY59" fmla="*/ 0 h 1858154"/>
              <a:gd name="connsiteX60" fmla="*/ 0 w 9288370"/>
              <a:gd name="connsiteY60" fmla="*/ 0 h 1858154"/>
              <a:gd name="connsiteX61" fmla="*/ 0 w 9288370"/>
              <a:gd name="connsiteY61" fmla="*/ 1858154 h 1858154"/>
              <a:gd name="connsiteX0" fmla="*/ 0 w 9288370"/>
              <a:gd name="connsiteY0" fmla="*/ 1858154 h 1858154"/>
              <a:gd name="connsiteX1" fmla="*/ 1049 w 9288370"/>
              <a:gd name="connsiteY1" fmla="*/ 1857909 h 1858154"/>
              <a:gd name="connsiteX2" fmla="*/ 370426 w 9288370"/>
              <a:gd name="connsiteY2" fmla="*/ 1702965 h 1858154"/>
              <a:gd name="connsiteX3" fmla="*/ 766051 w 9288370"/>
              <a:gd name="connsiteY3" fmla="*/ 1569826 h 1858154"/>
              <a:gd name="connsiteX4" fmla="*/ 971617 w 9288370"/>
              <a:gd name="connsiteY4" fmla="*/ 1522494 h 1858154"/>
              <a:gd name="connsiteX5" fmla="*/ 1186668 w 9288370"/>
              <a:gd name="connsiteY5" fmla="*/ 1521861 h 1858154"/>
              <a:gd name="connsiteX6" fmla="*/ 1456865 w 9288370"/>
              <a:gd name="connsiteY6" fmla="*/ 1510292 h 1858154"/>
              <a:gd name="connsiteX7" fmla="*/ 1492452 w 9288370"/>
              <a:gd name="connsiteY7" fmla="*/ 1519061 h 1858154"/>
              <a:gd name="connsiteX8" fmla="*/ 1604999 w 9288370"/>
              <a:gd name="connsiteY8" fmla="*/ 1513599 h 1858154"/>
              <a:gd name="connsiteX9" fmla="*/ 1717911 w 9288370"/>
              <a:gd name="connsiteY9" fmla="*/ 1497764 h 1858154"/>
              <a:gd name="connsiteX10" fmla="*/ 1794234 w 9288370"/>
              <a:gd name="connsiteY10" fmla="*/ 1464331 h 1858154"/>
              <a:gd name="connsiteX11" fmla="*/ 2101780 w 9288370"/>
              <a:gd name="connsiteY11" fmla="*/ 1409907 h 1858154"/>
              <a:gd name="connsiteX12" fmla="*/ 2244830 w 9288370"/>
              <a:gd name="connsiteY12" fmla="*/ 1388540 h 1858154"/>
              <a:gd name="connsiteX13" fmla="*/ 2428648 w 9288370"/>
              <a:gd name="connsiteY13" fmla="*/ 1372736 h 1858154"/>
              <a:gd name="connsiteX14" fmla="*/ 2645882 w 9288370"/>
              <a:gd name="connsiteY14" fmla="*/ 1341971 h 1858154"/>
              <a:gd name="connsiteX15" fmla="*/ 2707413 w 9288370"/>
              <a:gd name="connsiteY15" fmla="*/ 1347156 h 1858154"/>
              <a:gd name="connsiteX16" fmla="*/ 2843134 w 9288370"/>
              <a:gd name="connsiteY16" fmla="*/ 1323561 h 1858154"/>
              <a:gd name="connsiteX17" fmla="*/ 2923804 w 9288370"/>
              <a:gd name="connsiteY17" fmla="*/ 1314224 h 1858154"/>
              <a:gd name="connsiteX18" fmla="*/ 2953618 w 9288370"/>
              <a:gd name="connsiteY18" fmla="*/ 1318186 h 1858154"/>
              <a:gd name="connsiteX19" fmla="*/ 2995816 w 9288370"/>
              <a:gd name="connsiteY19" fmla="*/ 1318670 h 1858154"/>
              <a:gd name="connsiteX20" fmla="*/ 3352700 w 9288370"/>
              <a:gd name="connsiteY20" fmla="*/ 1264183 h 1858154"/>
              <a:gd name="connsiteX21" fmla="*/ 3444611 w 9288370"/>
              <a:gd name="connsiteY21" fmla="*/ 1236739 h 1858154"/>
              <a:gd name="connsiteX22" fmla="*/ 3650072 w 9288370"/>
              <a:gd name="connsiteY22" fmla="*/ 1217421 h 1858154"/>
              <a:gd name="connsiteX23" fmla="*/ 3707853 w 9288370"/>
              <a:gd name="connsiteY23" fmla="*/ 1241722 h 1858154"/>
              <a:gd name="connsiteX24" fmla="*/ 3925616 w 9288370"/>
              <a:gd name="connsiteY24" fmla="*/ 1253751 h 1858154"/>
              <a:gd name="connsiteX25" fmla="*/ 3954387 w 9288370"/>
              <a:gd name="connsiteY25" fmla="*/ 1263789 h 1858154"/>
              <a:gd name="connsiteX26" fmla="*/ 3995849 w 9288370"/>
              <a:gd name="connsiteY26" fmla="*/ 1272939 h 1858154"/>
              <a:gd name="connsiteX27" fmla="*/ 4067546 w 9288370"/>
              <a:gd name="connsiteY27" fmla="*/ 1294697 h 1858154"/>
              <a:gd name="connsiteX28" fmla="*/ 4190310 w 9288370"/>
              <a:gd name="connsiteY28" fmla="*/ 1307786 h 1858154"/>
              <a:gd name="connsiteX29" fmla="*/ 4230008 w 9288370"/>
              <a:gd name="connsiteY29" fmla="*/ 1303546 h 1858154"/>
              <a:gd name="connsiteX30" fmla="*/ 4575478 w 9288370"/>
              <a:gd name="connsiteY30" fmla="*/ 1261726 h 1858154"/>
              <a:gd name="connsiteX31" fmla="*/ 4650026 w 9288370"/>
              <a:gd name="connsiteY31" fmla="*/ 1265798 h 1858154"/>
              <a:gd name="connsiteX32" fmla="*/ 4792008 w 9288370"/>
              <a:gd name="connsiteY32" fmla="*/ 1243899 h 1858154"/>
              <a:gd name="connsiteX33" fmla="*/ 4954126 w 9288370"/>
              <a:gd name="connsiteY33" fmla="*/ 1204617 h 1858154"/>
              <a:gd name="connsiteX34" fmla="*/ 5309678 w 9288370"/>
              <a:gd name="connsiteY34" fmla="*/ 1128278 h 1858154"/>
              <a:gd name="connsiteX35" fmla="*/ 5474724 w 9288370"/>
              <a:gd name="connsiteY35" fmla="*/ 1091167 h 1858154"/>
              <a:gd name="connsiteX36" fmla="*/ 5612132 w 9288370"/>
              <a:gd name="connsiteY36" fmla="*/ 1051509 h 1858154"/>
              <a:gd name="connsiteX37" fmla="*/ 5776618 w 9288370"/>
              <a:gd name="connsiteY37" fmla="*/ 1053037 h 1858154"/>
              <a:gd name="connsiteX38" fmla="*/ 5785786 w 9288370"/>
              <a:gd name="connsiteY38" fmla="*/ 1051213 h 1858154"/>
              <a:gd name="connsiteX39" fmla="*/ 5829381 w 9288370"/>
              <a:gd name="connsiteY39" fmla="*/ 1046878 h 1858154"/>
              <a:gd name="connsiteX40" fmla="*/ 5943596 w 9288370"/>
              <a:gd name="connsiteY40" fmla="*/ 1043237 h 1858154"/>
              <a:gd name="connsiteX41" fmla="*/ 5985730 w 9288370"/>
              <a:gd name="connsiteY41" fmla="*/ 1035396 h 1858154"/>
              <a:gd name="connsiteX42" fmla="*/ 6103109 w 9288370"/>
              <a:gd name="connsiteY42" fmla="*/ 1019019 h 1858154"/>
              <a:gd name="connsiteX43" fmla="*/ 6222406 w 9288370"/>
              <a:gd name="connsiteY43" fmla="*/ 985341 h 1858154"/>
              <a:gd name="connsiteX44" fmla="*/ 6598672 w 9288370"/>
              <a:gd name="connsiteY44" fmla="*/ 902062 h 1858154"/>
              <a:gd name="connsiteX45" fmla="*/ 6766149 w 9288370"/>
              <a:gd name="connsiteY45" fmla="*/ 846132 h 1858154"/>
              <a:gd name="connsiteX46" fmla="*/ 6886312 w 9288370"/>
              <a:gd name="connsiteY46" fmla="*/ 781877 h 1858154"/>
              <a:gd name="connsiteX47" fmla="*/ 7006457 w 9288370"/>
              <a:gd name="connsiteY47" fmla="*/ 699758 h 1858154"/>
              <a:gd name="connsiteX48" fmla="*/ 7231643 w 9288370"/>
              <a:gd name="connsiteY48" fmla="*/ 640778 h 1858154"/>
              <a:gd name="connsiteX49" fmla="*/ 7363123 w 9288370"/>
              <a:gd name="connsiteY49" fmla="*/ 593682 h 1858154"/>
              <a:gd name="connsiteX50" fmla="*/ 7588368 w 9288370"/>
              <a:gd name="connsiteY50" fmla="*/ 531129 h 1858154"/>
              <a:gd name="connsiteX51" fmla="*/ 7952094 w 9288370"/>
              <a:gd name="connsiteY51" fmla="*/ 409302 h 1858154"/>
              <a:gd name="connsiteX52" fmla="*/ 8231938 w 9288370"/>
              <a:gd name="connsiteY52" fmla="*/ 259259 h 1858154"/>
              <a:gd name="connsiteX53" fmla="*/ 8428864 w 9288370"/>
              <a:gd name="connsiteY53" fmla="*/ 208471 h 1858154"/>
              <a:gd name="connsiteX54" fmla="*/ 8616510 w 9288370"/>
              <a:gd name="connsiteY54" fmla="*/ 161973 h 1858154"/>
              <a:gd name="connsiteX55" fmla="*/ 8826766 w 9288370"/>
              <a:gd name="connsiteY55" fmla="*/ 152111 h 1858154"/>
              <a:gd name="connsiteX56" fmla="*/ 8917647 w 9288370"/>
              <a:gd name="connsiteY56" fmla="*/ 112232 h 1858154"/>
              <a:gd name="connsiteX57" fmla="*/ 9182272 w 9288370"/>
              <a:gd name="connsiteY57" fmla="*/ 37171 h 1858154"/>
              <a:gd name="connsiteX58" fmla="*/ 9232990 w 9288370"/>
              <a:gd name="connsiteY58" fmla="*/ 24074 h 1858154"/>
              <a:gd name="connsiteX59" fmla="*/ 9288370 w 9288370"/>
              <a:gd name="connsiteY59" fmla="*/ 0 h 1858154"/>
              <a:gd name="connsiteX60" fmla="*/ 0 w 9288370"/>
              <a:gd name="connsiteY60" fmla="*/ 0 h 1858154"/>
              <a:gd name="connsiteX61" fmla="*/ 0 w 9288370"/>
              <a:gd name="connsiteY61" fmla="*/ 1858154 h 1858154"/>
              <a:gd name="connsiteX0" fmla="*/ 0 w 9288370"/>
              <a:gd name="connsiteY0" fmla="*/ 1858154 h 1858154"/>
              <a:gd name="connsiteX1" fmla="*/ 1049 w 9288370"/>
              <a:gd name="connsiteY1" fmla="*/ 1857909 h 1858154"/>
              <a:gd name="connsiteX2" fmla="*/ 370426 w 9288370"/>
              <a:gd name="connsiteY2" fmla="*/ 1702965 h 1858154"/>
              <a:gd name="connsiteX3" fmla="*/ 766051 w 9288370"/>
              <a:gd name="connsiteY3" fmla="*/ 1569826 h 1858154"/>
              <a:gd name="connsiteX4" fmla="*/ 971617 w 9288370"/>
              <a:gd name="connsiteY4" fmla="*/ 1522494 h 1858154"/>
              <a:gd name="connsiteX5" fmla="*/ 1186668 w 9288370"/>
              <a:gd name="connsiteY5" fmla="*/ 1521861 h 1858154"/>
              <a:gd name="connsiteX6" fmla="*/ 1346439 w 9288370"/>
              <a:gd name="connsiteY6" fmla="*/ 1440261 h 1858154"/>
              <a:gd name="connsiteX7" fmla="*/ 1492452 w 9288370"/>
              <a:gd name="connsiteY7" fmla="*/ 1519061 h 1858154"/>
              <a:gd name="connsiteX8" fmla="*/ 1604999 w 9288370"/>
              <a:gd name="connsiteY8" fmla="*/ 1513599 h 1858154"/>
              <a:gd name="connsiteX9" fmla="*/ 1717911 w 9288370"/>
              <a:gd name="connsiteY9" fmla="*/ 1497764 h 1858154"/>
              <a:gd name="connsiteX10" fmla="*/ 1794234 w 9288370"/>
              <a:gd name="connsiteY10" fmla="*/ 1464331 h 1858154"/>
              <a:gd name="connsiteX11" fmla="*/ 2101780 w 9288370"/>
              <a:gd name="connsiteY11" fmla="*/ 1409907 h 1858154"/>
              <a:gd name="connsiteX12" fmla="*/ 2244830 w 9288370"/>
              <a:gd name="connsiteY12" fmla="*/ 1388540 h 1858154"/>
              <a:gd name="connsiteX13" fmla="*/ 2428648 w 9288370"/>
              <a:gd name="connsiteY13" fmla="*/ 1372736 h 1858154"/>
              <a:gd name="connsiteX14" fmla="*/ 2645882 w 9288370"/>
              <a:gd name="connsiteY14" fmla="*/ 1341971 h 1858154"/>
              <a:gd name="connsiteX15" fmla="*/ 2707413 w 9288370"/>
              <a:gd name="connsiteY15" fmla="*/ 1347156 h 1858154"/>
              <a:gd name="connsiteX16" fmla="*/ 2843134 w 9288370"/>
              <a:gd name="connsiteY16" fmla="*/ 1323561 h 1858154"/>
              <a:gd name="connsiteX17" fmla="*/ 2923804 w 9288370"/>
              <a:gd name="connsiteY17" fmla="*/ 1314224 h 1858154"/>
              <a:gd name="connsiteX18" fmla="*/ 2953618 w 9288370"/>
              <a:gd name="connsiteY18" fmla="*/ 1318186 h 1858154"/>
              <a:gd name="connsiteX19" fmla="*/ 2995816 w 9288370"/>
              <a:gd name="connsiteY19" fmla="*/ 1318670 h 1858154"/>
              <a:gd name="connsiteX20" fmla="*/ 3352700 w 9288370"/>
              <a:gd name="connsiteY20" fmla="*/ 1264183 h 1858154"/>
              <a:gd name="connsiteX21" fmla="*/ 3444611 w 9288370"/>
              <a:gd name="connsiteY21" fmla="*/ 1236739 h 1858154"/>
              <a:gd name="connsiteX22" fmla="*/ 3650072 w 9288370"/>
              <a:gd name="connsiteY22" fmla="*/ 1217421 h 1858154"/>
              <a:gd name="connsiteX23" fmla="*/ 3707853 w 9288370"/>
              <a:gd name="connsiteY23" fmla="*/ 1241722 h 1858154"/>
              <a:gd name="connsiteX24" fmla="*/ 3925616 w 9288370"/>
              <a:gd name="connsiteY24" fmla="*/ 1253751 h 1858154"/>
              <a:gd name="connsiteX25" fmla="*/ 3954387 w 9288370"/>
              <a:gd name="connsiteY25" fmla="*/ 1263789 h 1858154"/>
              <a:gd name="connsiteX26" fmla="*/ 3995849 w 9288370"/>
              <a:gd name="connsiteY26" fmla="*/ 1272939 h 1858154"/>
              <a:gd name="connsiteX27" fmla="*/ 4067546 w 9288370"/>
              <a:gd name="connsiteY27" fmla="*/ 1294697 h 1858154"/>
              <a:gd name="connsiteX28" fmla="*/ 4190310 w 9288370"/>
              <a:gd name="connsiteY28" fmla="*/ 1307786 h 1858154"/>
              <a:gd name="connsiteX29" fmla="*/ 4230008 w 9288370"/>
              <a:gd name="connsiteY29" fmla="*/ 1303546 h 1858154"/>
              <a:gd name="connsiteX30" fmla="*/ 4575478 w 9288370"/>
              <a:gd name="connsiteY30" fmla="*/ 1261726 h 1858154"/>
              <a:gd name="connsiteX31" fmla="*/ 4650026 w 9288370"/>
              <a:gd name="connsiteY31" fmla="*/ 1265798 h 1858154"/>
              <a:gd name="connsiteX32" fmla="*/ 4792008 w 9288370"/>
              <a:gd name="connsiteY32" fmla="*/ 1243899 h 1858154"/>
              <a:gd name="connsiteX33" fmla="*/ 4954126 w 9288370"/>
              <a:gd name="connsiteY33" fmla="*/ 1204617 h 1858154"/>
              <a:gd name="connsiteX34" fmla="*/ 5309678 w 9288370"/>
              <a:gd name="connsiteY34" fmla="*/ 1128278 h 1858154"/>
              <a:gd name="connsiteX35" fmla="*/ 5474724 w 9288370"/>
              <a:gd name="connsiteY35" fmla="*/ 1091167 h 1858154"/>
              <a:gd name="connsiteX36" fmla="*/ 5612132 w 9288370"/>
              <a:gd name="connsiteY36" fmla="*/ 1051509 h 1858154"/>
              <a:gd name="connsiteX37" fmla="*/ 5776618 w 9288370"/>
              <a:gd name="connsiteY37" fmla="*/ 1053037 h 1858154"/>
              <a:gd name="connsiteX38" fmla="*/ 5785786 w 9288370"/>
              <a:gd name="connsiteY38" fmla="*/ 1051213 h 1858154"/>
              <a:gd name="connsiteX39" fmla="*/ 5829381 w 9288370"/>
              <a:gd name="connsiteY39" fmla="*/ 1046878 h 1858154"/>
              <a:gd name="connsiteX40" fmla="*/ 5943596 w 9288370"/>
              <a:gd name="connsiteY40" fmla="*/ 1043237 h 1858154"/>
              <a:gd name="connsiteX41" fmla="*/ 5985730 w 9288370"/>
              <a:gd name="connsiteY41" fmla="*/ 1035396 h 1858154"/>
              <a:gd name="connsiteX42" fmla="*/ 6103109 w 9288370"/>
              <a:gd name="connsiteY42" fmla="*/ 1019019 h 1858154"/>
              <a:gd name="connsiteX43" fmla="*/ 6222406 w 9288370"/>
              <a:gd name="connsiteY43" fmla="*/ 985341 h 1858154"/>
              <a:gd name="connsiteX44" fmla="*/ 6598672 w 9288370"/>
              <a:gd name="connsiteY44" fmla="*/ 902062 h 1858154"/>
              <a:gd name="connsiteX45" fmla="*/ 6766149 w 9288370"/>
              <a:gd name="connsiteY45" fmla="*/ 846132 h 1858154"/>
              <a:gd name="connsiteX46" fmla="*/ 6886312 w 9288370"/>
              <a:gd name="connsiteY46" fmla="*/ 781877 h 1858154"/>
              <a:gd name="connsiteX47" fmla="*/ 7006457 w 9288370"/>
              <a:gd name="connsiteY47" fmla="*/ 699758 h 1858154"/>
              <a:gd name="connsiteX48" fmla="*/ 7231643 w 9288370"/>
              <a:gd name="connsiteY48" fmla="*/ 640778 h 1858154"/>
              <a:gd name="connsiteX49" fmla="*/ 7363123 w 9288370"/>
              <a:gd name="connsiteY49" fmla="*/ 593682 h 1858154"/>
              <a:gd name="connsiteX50" fmla="*/ 7588368 w 9288370"/>
              <a:gd name="connsiteY50" fmla="*/ 531129 h 1858154"/>
              <a:gd name="connsiteX51" fmla="*/ 7952094 w 9288370"/>
              <a:gd name="connsiteY51" fmla="*/ 409302 h 1858154"/>
              <a:gd name="connsiteX52" fmla="*/ 8231938 w 9288370"/>
              <a:gd name="connsiteY52" fmla="*/ 259259 h 1858154"/>
              <a:gd name="connsiteX53" fmla="*/ 8428864 w 9288370"/>
              <a:gd name="connsiteY53" fmla="*/ 208471 h 1858154"/>
              <a:gd name="connsiteX54" fmla="*/ 8616510 w 9288370"/>
              <a:gd name="connsiteY54" fmla="*/ 161973 h 1858154"/>
              <a:gd name="connsiteX55" fmla="*/ 8826766 w 9288370"/>
              <a:gd name="connsiteY55" fmla="*/ 152111 h 1858154"/>
              <a:gd name="connsiteX56" fmla="*/ 8917647 w 9288370"/>
              <a:gd name="connsiteY56" fmla="*/ 112232 h 1858154"/>
              <a:gd name="connsiteX57" fmla="*/ 9182272 w 9288370"/>
              <a:gd name="connsiteY57" fmla="*/ 37171 h 1858154"/>
              <a:gd name="connsiteX58" fmla="*/ 9232990 w 9288370"/>
              <a:gd name="connsiteY58" fmla="*/ 24074 h 1858154"/>
              <a:gd name="connsiteX59" fmla="*/ 9288370 w 9288370"/>
              <a:gd name="connsiteY59" fmla="*/ 0 h 1858154"/>
              <a:gd name="connsiteX60" fmla="*/ 0 w 9288370"/>
              <a:gd name="connsiteY60" fmla="*/ 0 h 1858154"/>
              <a:gd name="connsiteX61" fmla="*/ 0 w 9288370"/>
              <a:gd name="connsiteY61" fmla="*/ 1858154 h 1858154"/>
              <a:gd name="connsiteX0" fmla="*/ 0 w 9288370"/>
              <a:gd name="connsiteY0" fmla="*/ 1858154 h 1858154"/>
              <a:gd name="connsiteX1" fmla="*/ 1049 w 9288370"/>
              <a:gd name="connsiteY1" fmla="*/ 1857909 h 1858154"/>
              <a:gd name="connsiteX2" fmla="*/ 370426 w 9288370"/>
              <a:gd name="connsiteY2" fmla="*/ 1702965 h 1858154"/>
              <a:gd name="connsiteX3" fmla="*/ 766051 w 9288370"/>
              <a:gd name="connsiteY3" fmla="*/ 1569826 h 1858154"/>
              <a:gd name="connsiteX4" fmla="*/ 971617 w 9288370"/>
              <a:gd name="connsiteY4" fmla="*/ 1522494 h 1858154"/>
              <a:gd name="connsiteX5" fmla="*/ 1186668 w 9288370"/>
              <a:gd name="connsiteY5" fmla="*/ 1521861 h 1858154"/>
              <a:gd name="connsiteX6" fmla="*/ 1339078 w 9288370"/>
              <a:gd name="connsiteY6" fmla="*/ 1494730 h 1858154"/>
              <a:gd name="connsiteX7" fmla="*/ 1492452 w 9288370"/>
              <a:gd name="connsiteY7" fmla="*/ 1519061 h 1858154"/>
              <a:gd name="connsiteX8" fmla="*/ 1604999 w 9288370"/>
              <a:gd name="connsiteY8" fmla="*/ 1513599 h 1858154"/>
              <a:gd name="connsiteX9" fmla="*/ 1717911 w 9288370"/>
              <a:gd name="connsiteY9" fmla="*/ 1497764 h 1858154"/>
              <a:gd name="connsiteX10" fmla="*/ 1794234 w 9288370"/>
              <a:gd name="connsiteY10" fmla="*/ 1464331 h 1858154"/>
              <a:gd name="connsiteX11" fmla="*/ 2101780 w 9288370"/>
              <a:gd name="connsiteY11" fmla="*/ 1409907 h 1858154"/>
              <a:gd name="connsiteX12" fmla="*/ 2244830 w 9288370"/>
              <a:gd name="connsiteY12" fmla="*/ 1388540 h 1858154"/>
              <a:gd name="connsiteX13" fmla="*/ 2428648 w 9288370"/>
              <a:gd name="connsiteY13" fmla="*/ 1372736 h 1858154"/>
              <a:gd name="connsiteX14" fmla="*/ 2645882 w 9288370"/>
              <a:gd name="connsiteY14" fmla="*/ 1341971 h 1858154"/>
              <a:gd name="connsiteX15" fmla="*/ 2707413 w 9288370"/>
              <a:gd name="connsiteY15" fmla="*/ 1347156 h 1858154"/>
              <a:gd name="connsiteX16" fmla="*/ 2843134 w 9288370"/>
              <a:gd name="connsiteY16" fmla="*/ 1323561 h 1858154"/>
              <a:gd name="connsiteX17" fmla="*/ 2923804 w 9288370"/>
              <a:gd name="connsiteY17" fmla="*/ 1314224 h 1858154"/>
              <a:gd name="connsiteX18" fmla="*/ 2953618 w 9288370"/>
              <a:gd name="connsiteY18" fmla="*/ 1318186 h 1858154"/>
              <a:gd name="connsiteX19" fmla="*/ 2995816 w 9288370"/>
              <a:gd name="connsiteY19" fmla="*/ 1318670 h 1858154"/>
              <a:gd name="connsiteX20" fmla="*/ 3352700 w 9288370"/>
              <a:gd name="connsiteY20" fmla="*/ 1264183 h 1858154"/>
              <a:gd name="connsiteX21" fmla="*/ 3444611 w 9288370"/>
              <a:gd name="connsiteY21" fmla="*/ 1236739 h 1858154"/>
              <a:gd name="connsiteX22" fmla="*/ 3650072 w 9288370"/>
              <a:gd name="connsiteY22" fmla="*/ 1217421 h 1858154"/>
              <a:gd name="connsiteX23" fmla="*/ 3707853 w 9288370"/>
              <a:gd name="connsiteY23" fmla="*/ 1241722 h 1858154"/>
              <a:gd name="connsiteX24" fmla="*/ 3925616 w 9288370"/>
              <a:gd name="connsiteY24" fmla="*/ 1253751 h 1858154"/>
              <a:gd name="connsiteX25" fmla="*/ 3954387 w 9288370"/>
              <a:gd name="connsiteY25" fmla="*/ 1263789 h 1858154"/>
              <a:gd name="connsiteX26" fmla="*/ 3995849 w 9288370"/>
              <a:gd name="connsiteY26" fmla="*/ 1272939 h 1858154"/>
              <a:gd name="connsiteX27" fmla="*/ 4067546 w 9288370"/>
              <a:gd name="connsiteY27" fmla="*/ 1294697 h 1858154"/>
              <a:gd name="connsiteX28" fmla="*/ 4190310 w 9288370"/>
              <a:gd name="connsiteY28" fmla="*/ 1307786 h 1858154"/>
              <a:gd name="connsiteX29" fmla="*/ 4230008 w 9288370"/>
              <a:gd name="connsiteY29" fmla="*/ 1303546 h 1858154"/>
              <a:gd name="connsiteX30" fmla="*/ 4575478 w 9288370"/>
              <a:gd name="connsiteY30" fmla="*/ 1261726 h 1858154"/>
              <a:gd name="connsiteX31" fmla="*/ 4650026 w 9288370"/>
              <a:gd name="connsiteY31" fmla="*/ 1265798 h 1858154"/>
              <a:gd name="connsiteX32" fmla="*/ 4792008 w 9288370"/>
              <a:gd name="connsiteY32" fmla="*/ 1243899 h 1858154"/>
              <a:gd name="connsiteX33" fmla="*/ 4954126 w 9288370"/>
              <a:gd name="connsiteY33" fmla="*/ 1204617 h 1858154"/>
              <a:gd name="connsiteX34" fmla="*/ 5309678 w 9288370"/>
              <a:gd name="connsiteY34" fmla="*/ 1128278 h 1858154"/>
              <a:gd name="connsiteX35" fmla="*/ 5474724 w 9288370"/>
              <a:gd name="connsiteY35" fmla="*/ 1091167 h 1858154"/>
              <a:gd name="connsiteX36" fmla="*/ 5612132 w 9288370"/>
              <a:gd name="connsiteY36" fmla="*/ 1051509 h 1858154"/>
              <a:gd name="connsiteX37" fmla="*/ 5776618 w 9288370"/>
              <a:gd name="connsiteY37" fmla="*/ 1053037 h 1858154"/>
              <a:gd name="connsiteX38" fmla="*/ 5785786 w 9288370"/>
              <a:gd name="connsiteY38" fmla="*/ 1051213 h 1858154"/>
              <a:gd name="connsiteX39" fmla="*/ 5829381 w 9288370"/>
              <a:gd name="connsiteY39" fmla="*/ 1046878 h 1858154"/>
              <a:gd name="connsiteX40" fmla="*/ 5943596 w 9288370"/>
              <a:gd name="connsiteY40" fmla="*/ 1043237 h 1858154"/>
              <a:gd name="connsiteX41" fmla="*/ 5985730 w 9288370"/>
              <a:gd name="connsiteY41" fmla="*/ 1035396 h 1858154"/>
              <a:gd name="connsiteX42" fmla="*/ 6103109 w 9288370"/>
              <a:gd name="connsiteY42" fmla="*/ 1019019 h 1858154"/>
              <a:gd name="connsiteX43" fmla="*/ 6222406 w 9288370"/>
              <a:gd name="connsiteY43" fmla="*/ 985341 h 1858154"/>
              <a:gd name="connsiteX44" fmla="*/ 6598672 w 9288370"/>
              <a:gd name="connsiteY44" fmla="*/ 902062 h 1858154"/>
              <a:gd name="connsiteX45" fmla="*/ 6766149 w 9288370"/>
              <a:gd name="connsiteY45" fmla="*/ 846132 h 1858154"/>
              <a:gd name="connsiteX46" fmla="*/ 6886312 w 9288370"/>
              <a:gd name="connsiteY46" fmla="*/ 781877 h 1858154"/>
              <a:gd name="connsiteX47" fmla="*/ 7006457 w 9288370"/>
              <a:gd name="connsiteY47" fmla="*/ 699758 h 1858154"/>
              <a:gd name="connsiteX48" fmla="*/ 7231643 w 9288370"/>
              <a:gd name="connsiteY48" fmla="*/ 640778 h 1858154"/>
              <a:gd name="connsiteX49" fmla="*/ 7363123 w 9288370"/>
              <a:gd name="connsiteY49" fmla="*/ 593682 h 1858154"/>
              <a:gd name="connsiteX50" fmla="*/ 7588368 w 9288370"/>
              <a:gd name="connsiteY50" fmla="*/ 531129 h 1858154"/>
              <a:gd name="connsiteX51" fmla="*/ 7952094 w 9288370"/>
              <a:gd name="connsiteY51" fmla="*/ 409302 h 1858154"/>
              <a:gd name="connsiteX52" fmla="*/ 8231938 w 9288370"/>
              <a:gd name="connsiteY52" fmla="*/ 259259 h 1858154"/>
              <a:gd name="connsiteX53" fmla="*/ 8428864 w 9288370"/>
              <a:gd name="connsiteY53" fmla="*/ 208471 h 1858154"/>
              <a:gd name="connsiteX54" fmla="*/ 8616510 w 9288370"/>
              <a:gd name="connsiteY54" fmla="*/ 161973 h 1858154"/>
              <a:gd name="connsiteX55" fmla="*/ 8826766 w 9288370"/>
              <a:gd name="connsiteY55" fmla="*/ 152111 h 1858154"/>
              <a:gd name="connsiteX56" fmla="*/ 8917647 w 9288370"/>
              <a:gd name="connsiteY56" fmla="*/ 112232 h 1858154"/>
              <a:gd name="connsiteX57" fmla="*/ 9182272 w 9288370"/>
              <a:gd name="connsiteY57" fmla="*/ 37171 h 1858154"/>
              <a:gd name="connsiteX58" fmla="*/ 9232990 w 9288370"/>
              <a:gd name="connsiteY58" fmla="*/ 24074 h 1858154"/>
              <a:gd name="connsiteX59" fmla="*/ 9288370 w 9288370"/>
              <a:gd name="connsiteY59" fmla="*/ 0 h 1858154"/>
              <a:gd name="connsiteX60" fmla="*/ 0 w 9288370"/>
              <a:gd name="connsiteY60" fmla="*/ 0 h 1858154"/>
              <a:gd name="connsiteX61" fmla="*/ 0 w 9288370"/>
              <a:gd name="connsiteY61" fmla="*/ 1858154 h 1858154"/>
              <a:gd name="connsiteX0" fmla="*/ 0 w 9288370"/>
              <a:gd name="connsiteY0" fmla="*/ 1858154 h 1858154"/>
              <a:gd name="connsiteX1" fmla="*/ 1049 w 9288370"/>
              <a:gd name="connsiteY1" fmla="*/ 1857909 h 1858154"/>
              <a:gd name="connsiteX2" fmla="*/ 370426 w 9288370"/>
              <a:gd name="connsiteY2" fmla="*/ 1702965 h 1858154"/>
              <a:gd name="connsiteX3" fmla="*/ 766051 w 9288370"/>
              <a:gd name="connsiteY3" fmla="*/ 1569826 h 1858154"/>
              <a:gd name="connsiteX4" fmla="*/ 971617 w 9288370"/>
              <a:gd name="connsiteY4" fmla="*/ 1522494 h 1858154"/>
              <a:gd name="connsiteX5" fmla="*/ 1186668 w 9288370"/>
              <a:gd name="connsiteY5" fmla="*/ 1521861 h 1858154"/>
              <a:gd name="connsiteX6" fmla="*/ 1339078 w 9288370"/>
              <a:gd name="connsiteY6" fmla="*/ 1494730 h 1858154"/>
              <a:gd name="connsiteX7" fmla="*/ 1492452 w 9288370"/>
              <a:gd name="connsiteY7" fmla="*/ 1519061 h 1858154"/>
              <a:gd name="connsiteX8" fmla="*/ 1604999 w 9288370"/>
              <a:gd name="connsiteY8" fmla="*/ 1513599 h 1858154"/>
              <a:gd name="connsiteX9" fmla="*/ 1717911 w 9288370"/>
              <a:gd name="connsiteY9" fmla="*/ 1497764 h 1858154"/>
              <a:gd name="connsiteX10" fmla="*/ 1794234 w 9288370"/>
              <a:gd name="connsiteY10" fmla="*/ 1464331 h 1858154"/>
              <a:gd name="connsiteX11" fmla="*/ 2101780 w 9288370"/>
              <a:gd name="connsiteY11" fmla="*/ 1409907 h 1858154"/>
              <a:gd name="connsiteX12" fmla="*/ 2244830 w 9288370"/>
              <a:gd name="connsiteY12" fmla="*/ 1388540 h 1858154"/>
              <a:gd name="connsiteX13" fmla="*/ 2428648 w 9288370"/>
              <a:gd name="connsiteY13" fmla="*/ 1372736 h 1858154"/>
              <a:gd name="connsiteX14" fmla="*/ 2645882 w 9288370"/>
              <a:gd name="connsiteY14" fmla="*/ 1341971 h 1858154"/>
              <a:gd name="connsiteX15" fmla="*/ 2707413 w 9288370"/>
              <a:gd name="connsiteY15" fmla="*/ 1347156 h 1858154"/>
              <a:gd name="connsiteX16" fmla="*/ 2843134 w 9288370"/>
              <a:gd name="connsiteY16" fmla="*/ 1323561 h 1858154"/>
              <a:gd name="connsiteX17" fmla="*/ 2923804 w 9288370"/>
              <a:gd name="connsiteY17" fmla="*/ 1314224 h 1858154"/>
              <a:gd name="connsiteX18" fmla="*/ 2953618 w 9288370"/>
              <a:gd name="connsiteY18" fmla="*/ 1318186 h 1858154"/>
              <a:gd name="connsiteX19" fmla="*/ 2995816 w 9288370"/>
              <a:gd name="connsiteY19" fmla="*/ 1318670 h 1858154"/>
              <a:gd name="connsiteX20" fmla="*/ 3352700 w 9288370"/>
              <a:gd name="connsiteY20" fmla="*/ 1264183 h 1858154"/>
              <a:gd name="connsiteX21" fmla="*/ 3444611 w 9288370"/>
              <a:gd name="connsiteY21" fmla="*/ 1236739 h 1858154"/>
              <a:gd name="connsiteX22" fmla="*/ 3650072 w 9288370"/>
              <a:gd name="connsiteY22" fmla="*/ 1217421 h 1858154"/>
              <a:gd name="connsiteX23" fmla="*/ 3707853 w 9288370"/>
              <a:gd name="connsiteY23" fmla="*/ 1241722 h 1858154"/>
              <a:gd name="connsiteX24" fmla="*/ 3925616 w 9288370"/>
              <a:gd name="connsiteY24" fmla="*/ 1253751 h 1858154"/>
              <a:gd name="connsiteX25" fmla="*/ 3954387 w 9288370"/>
              <a:gd name="connsiteY25" fmla="*/ 1263789 h 1858154"/>
              <a:gd name="connsiteX26" fmla="*/ 3995849 w 9288370"/>
              <a:gd name="connsiteY26" fmla="*/ 1272939 h 1858154"/>
              <a:gd name="connsiteX27" fmla="*/ 4067546 w 9288370"/>
              <a:gd name="connsiteY27" fmla="*/ 1294697 h 1858154"/>
              <a:gd name="connsiteX28" fmla="*/ 4190310 w 9288370"/>
              <a:gd name="connsiteY28" fmla="*/ 1307786 h 1858154"/>
              <a:gd name="connsiteX29" fmla="*/ 4230008 w 9288370"/>
              <a:gd name="connsiteY29" fmla="*/ 1303546 h 1858154"/>
              <a:gd name="connsiteX30" fmla="*/ 4575478 w 9288370"/>
              <a:gd name="connsiteY30" fmla="*/ 1261726 h 1858154"/>
              <a:gd name="connsiteX31" fmla="*/ 4650026 w 9288370"/>
              <a:gd name="connsiteY31" fmla="*/ 1265798 h 1858154"/>
              <a:gd name="connsiteX32" fmla="*/ 4792008 w 9288370"/>
              <a:gd name="connsiteY32" fmla="*/ 1243899 h 1858154"/>
              <a:gd name="connsiteX33" fmla="*/ 4954126 w 9288370"/>
              <a:gd name="connsiteY33" fmla="*/ 1204617 h 1858154"/>
              <a:gd name="connsiteX34" fmla="*/ 5309678 w 9288370"/>
              <a:gd name="connsiteY34" fmla="*/ 1128278 h 1858154"/>
              <a:gd name="connsiteX35" fmla="*/ 5474724 w 9288370"/>
              <a:gd name="connsiteY35" fmla="*/ 1091167 h 1858154"/>
              <a:gd name="connsiteX36" fmla="*/ 5612132 w 9288370"/>
              <a:gd name="connsiteY36" fmla="*/ 1051509 h 1858154"/>
              <a:gd name="connsiteX37" fmla="*/ 5776618 w 9288370"/>
              <a:gd name="connsiteY37" fmla="*/ 1053037 h 1858154"/>
              <a:gd name="connsiteX38" fmla="*/ 5785786 w 9288370"/>
              <a:gd name="connsiteY38" fmla="*/ 1051213 h 1858154"/>
              <a:gd name="connsiteX39" fmla="*/ 5829381 w 9288370"/>
              <a:gd name="connsiteY39" fmla="*/ 1046878 h 1858154"/>
              <a:gd name="connsiteX40" fmla="*/ 5943596 w 9288370"/>
              <a:gd name="connsiteY40" fmla="*/ 1043237 h 1858154"/>
              <a:gd name="connsiteX41" fmla="*/ 5985730 w 9288370"/>
              <a:gd name="connsiteY41" fmla="*/ 1035396 h 1858154"/>
              <a:gd name="connsiteX42" fmla="*/ 6103109 w 9288370"/>
              <a:gd name="connsiteY42" fmla="*/ 1019019 h 1858154"/>
              <a:gd name="connsiteX43" fmla="*/ 6222406 w 9288370"/>
              <a:gd name="connsiteY43" fmla="*/ 985341 h 1858154"/>
              <a:gd name="connsiteX44" fmla="*/ 6598672 w 9288370"/>
              <a:gd name="connsiteY44" fmla="*/ 902062 h 1858154"/>
              <a:gd name="connsiteX45" fmla="*/ 6766149 w 9288370"/>
              <a:gd name="connsiteY45" fmla="*/ 846132 h 1858154"/>
              <a:gd name="connsiteX46" fmla="*/ 6886312 w 9288370"/>
              <a:gd name="connsiteY46" fmla="*/ 781877 h 1858154"/>
              <a:gd name="connsiteX47" fmla="*/ 7006457 w 9288370"/>
              <a:gd name="connsiteY47" fmla="*/ 699758 h 1858154"/>
              <a:gd name="connsiteX48" fmla="*/ 7231643 w 9288370"/>
              <a:gd name="connsiteY48" fmla="*/ 640778 h 1858154"/>
              <a:gd name="connsiteX49" fmla="*/ 7363123 w 9288370"/>
              <a:gd name="connsiteY49" fmla="*/ 593682 h 1858154"/>
              <a:gd name="connsiteX50" fmla="*/ 7588368 w 9288370"/>
              <a:gd name="connsiteY50" fmla="*/ 531129 h 1858154"/>
              <a:gd name="connsiteX51" fmla="*/ 7782741 w 9288370"/>
              <a:gd name="connsiteY51" fmla="*/ 455936 h 1858154"/>
              <a:gd name="connsiteX52" fmla="*/ 7952094 w 9288370"/>
              <a:gd name="connsiteY52" fmla="*/ 409302 h 1858154"/>
              <a:gd name="connsiteX53" fmla="*/ 8231938 w 9288370"/>
              <a:gd name="connsiteY53" fmla="*/ 259259 h 1858154"/>
              <a:gd name="connsiteX54" fmla="*/ 8428864 w 9288370"/>
              <a:gd name="connsiteY54" fmla="*/ 208471 h 1858154"/>
              <a:gd name="connsiteX55" fmla="*/ 8616510 w 9288370"/>
              <a:gd name="connsiteY55" fmla="*/ 161973 h 1858154"/>
              <a:gd name="connsiteX56" fmla="*/ 8826766 w 9288370"/>
              <a:gd name="connsiteY56" fmla="*/ 152111 h 1858154"/>
              <a:gd name="connsiteX57" fmla="*/ 8917647 w 9288370"/>
              <a:gd name="connsiteY57" fmla="*/ 112232 h 1858154"/>
              <a:gd name="connsiteX58" fmla="*/ 9182272 w 9288370"/>
              <a:gd name="connsiteY58" fmla="*/ 37171 h 1858154"/>
              <a:gd name="connsiteX59" fmla="*/ 9232990 w 9288370"/>
              <a:gd name="connsiteY59" fmla="*/ 24074 h 1858154"/>
              <a:gd name="connsiteX60" fmla="*/ 9288370 w 9288370"/>
              <a:gd name="connsiteY60" fmla="*/ 0 h 1858154"/>
              <a:gd name="connsiteX61" fmla="*/ 0 w 9288370"/>
              <a:gd name="connsiteY61" fmla="*/ 0 h 1858154"/>
              <a:gd name="connsiteX62" fmla="*/ 0 w 9288370"/>
              <a:gd name="connsiteY62" fmla="*/ 1858154 h 1858154"/>
              <a:gd name="connsiteX0" fmla="*/ 0 w 9288370"/>
              <a:gd name="connsiteY0" fmla="*/ 1858154 h 1858154"/>
              <a:gd name="connsiteX1" fmla="*/ 1049 w 9288370"/>
              <a:gd name="connsiteY1" fmla="*/ 1857909 h 1858154"/>
              <a:gd name="connsiteX2" fmla="*/ 370426 w 9288370"/>
              <a:gd name="connsiteY2" fmla="*/ 1702965 h 1858154"/>
              <a:gd name="connsiteX3" fmla="*/ 766051 w 9288370"/>
              <a:gd name="connsiteY3" fmla="*/ 1569826 h 1858154"/>
              <a:gd name="connsiteX4" fmla="*/ 971617 w 9288370"/>
              <a:gd name="connsiteY4" fmla="*/ 1522494 h 1858154"/>
              <a:gd name="connsiteX5" fmla="*/ 1186668 w 9288370"/>
              <a:gd name="connsiteY5" fmla="*/ 1521861 h 1858154"/>
              <a:gd name="connsiteX6" fmla="*/ 1339078 w 9288370"/>
              <a:gd name="connsiteY6" fmla="*/ 1494730 h 1858154"/>
              <a:gd name="connsiteX7" fmla="*/ 1492452 w 9288370"/>
              <a:gd name="connsiteY7" fmla="*/ 1519061 h 1858154"/>
              <a:gd name="connsiteX8" fmla="*/ 1604999 w 9288370"/>
              <a:gd name="connsiteY8" fmla="*/ 1513599 h 1858154"/>
              <a:gd name="connsiteX9" fmla="*/ 1717911 w 9288370"/>
              <a:gd name="connsiteY9" fmla="*/ 1497764 h 1858154"/>
              <a:gd name="connsiteX10" fmla="*/ 1794234 w 9288370"/>
              <a:gd name="connsiteY10" fmla="*/ 1464331 h 1858154"/>
              <a:gd name="connsiteX11" fmla="*/ 2101780 w 9288370"/>
              <a:gd name="connsiteY11" fmla="*/ 1409907 h 1858154"/>
              <a:gd name="connsiteX12" fmla="*/ 2244830 w 9288370"/>
              <a:gd name="connsiteY12" fmla="*/ 1388540 h 1858154"/>
              <a:gd name="connsiteX13" fmla="*/ 2428648 w 9288370"/>
              <a:gd name="connsiteY13" fmla="*/ 1372736 h 1858154"/>
              <a:gd name="connsiteX14" fmla="*/ 2645882 w 9288370"/>
              <a:gd name="connsiteY14" fmla="*/ 1341971 h 1858154"/>
              <a:gd name="connsiteX15" fmla="*/ 2707413 w 9288370"/>
              <a:gd name="connsiteY15" fmla="*/ 1347156 h 1858154"/>
              <a:gd name="connsiteX16" fmla="*/ 2843134 w 9288370"/>
              <a:gd name="connsiteY16" fmla="*/ 1323561 h 1858154"/>
              <a:gd name="connsiteX17" fmla="*/ 2923804 w 9288370"/>
              <a:gd name="connsiteY17" fmla="*/ 1314224 h 1858154"/>
              <a:gd name="connsiteX18" fmla="*/ 2953618 w 9288370"/>
              <a:gd name="connsiteY18" fmla="*/ 1318186 h 1858154"/>
              <a:gd name="connsiteX19" fmla="*/ 2995816 w 9288370"/>
              <a:gd name="connsiteY19" fmla="*/ 1318670 h 1858154"/>
              <a:gd name="connsiteX20" fmla="*/ 3352700 w 9288370"/>
              <a:gd name="connsiteY20" fmla="*/ 1264183 h 1858154"/>
              <a:gd name="connsiteX21" fmla="*/ 3444611 w 9288370"/>
              <a:gd name="connsiteY21" fmla="*/ 1236739 h 1858154"/>
              <a:gd name="connsiteX22" fmla="*/ 3650072 w 9288370"/>
              <a:gd name="connsiteY22" fmla="*/ 1217421 h 1858154"/>
              <a:gd name="connsiteX23" fmla="*/ 3707853 w 9288370"/>
              <a:gd name="connsiteY23" fmla="*/ 1241722 h 1858154"/>
              <a:gd name="connsiteX24" fmla="*/ 3925616 w 9288370"/>
              <a:gd name="connsiteY24" fmla="*/ 1253751 h 1858154"/>
              <a:gd name="connsiteX25" fmla="*/ 3954387 w 9288370"/>
              <a:gd name="connsiteY25" fmla="*/ 1263789 h 1858154"/>
              <a:gd name="connsiteX26" fmla="*/ 3995849 w 9288370"/>
              <a:gd name="connsiteY26" fmla="*/ 1272939 h 1858154"/>
              <a:gd name="connsiteX27" fmla="*/ 4067546 w 9288370"/>
              <a:gd name="connsiteY27" fmla="*/ 1294697 h 1858154"/>
              <a:gd name="connsiteX28" fmla="*/ 4190310 w 9288370"/>
              <a:gd name="connsiteY28" fmla="*/ 1307786 h 1858154"/>
              <a:gd name="connsiteX29" fmla="*/ 4230008 w 9288370"/>
              <a:gd name="connsiteY29" fmla="*/ 1303546 h 1858154"/>
              <a:gd name="connsiteX30" fmla="*/ 4575478 w 9288370"/>
              <a:gd name="connsiteY30" fmla="*/ 1261726 h 1858154"/>
              <a:gd name="connsiteX31" fmla="*/ 4650026 w 9288370"/>
              <a:gd name="connsiteY31" fmla="*/ 1265798 h 1858154"/>
              <a:gd name="connsiteX32" fmla="*/ 4792008 w 9288370"/>
              <a:gd name="connsiteY32" fmla="*/ 1243899 h 1858154"/>
              <a:gd name="connsiteX33" fmla="*/ 4954126 w 9288370"/>
              <a:gd name="connsiteY33" fmla="*/ 1204617 h 1858154"/>
              <a:gd name="connsiteX34" fmla="*/ 5309678 w 9288370"/>
              <a:gd name="connsiteY34" fmla="*/ 1128278 h 1858154"/>
              <a:gd name="connsiteX35" fmla="*/ 5474724 w 9288370"/>
              <a:gd name="connsiteY35" fmla="*/ 1091167 h 1858154"/>
              <a:gd name="connsiteX36" fmla="*/ 5612132 w 9288370"/>
              <a:gd name="connsiteY36" fmla="*/ 1051509 h 1858154"/>
              <a:gd name="connsiteX37" fmla="*/ 5776618 w 9288370"/>
              <a:gd name="connsiteY37" fmla="*/ 1053037 h 1858154"/>
              <a:gd name="connsiteX38" fmla="*/ 5785786 w 9288370"/>
              <a:gd name="connsiteY38" fmla="*/ 1051213 h 1858154"/>
              <a:gd name="connsiteX39" fmla="*/ 5829381 w 9288370"/>
              <a:gd name="connsiteY39" fmla="*/ 1046878 h 1858154"/>
              <a:gd name="connsiteX40" fmla="*/ 5943596 w 9288370"/>
              <a:gd name="connsiteY40" fmla="*/ 1043237 h 1858154"/>
              <a:gd name="connsiteX41" fmla="*/ 5985730 w 9288370"/>
              <a:gd name="connsiteY41" fmla="*/ 1035396 h 1858154"/>
              <a:gd name="connsiteX42" fmla="*/ 6103109 w 9288370"/>
              <a:gd name="connsiteY42" fmla="*/ 1019019 h 1858154"/>
              <a:gd name="connsiteX43" fmla="*/ 6222406 w 9288370"/>
              <a:gd name="connsiteY43" fmla="*/ 985341 h 1858154"/>
              <a:gd name="connsiteX44" fmla="*/ 6598672 w 9288370"/>
              <a:gd name="connsiteY44" fmla="*/ 902062 h 1858154"/>
              <a:gd name="connsiteX45" fmla="*/ 6766149 w 9288370"/>
              <a:gd name="connsiteY45" fmla="*/ 846132 h 1858154"/>
              <a:gd name="connsiteX46" fmla="*/ 6886312 w 9288370"/>
              <a:gd name="connsiteY46" fmla="*/ 781877 h 1858154"/>
              <a:gd name="connsiteX47" fmla="*/ 7006457 w 9288370"/>
              <a:gd name="connsiteY47" fmla="*/ 699758 h 1858154"/>
              <a:gd name="connsiteX48" fmla="*/ 7231643 w 9288370"/>
              <a:gd name="connsiteY48" fmla="*/ 640778 h 1858154"/>
              <a:gd name="connsiteX49" fmla="*/ 7363123 w 9288370"/>
              <a:gd name="connsiteY49" fmla="*/ 593682 h 1858154"/>
              <a:gd name="connsiteX50" fmla="*/ 7588368 w 9288370"/>
              <a:gd name="connsiteY50" fmla="*/ 531129 h 1858154"/>
              <a:gd name="connsiteX51" fmla="*/ 7782741 w 9288370"/>
              <a:gd name="connsiteY51" fmla="*/ 455936 h 1858154"/>
              <a:gd name="connsiteX52" fmla="*/ 7952094 w 9288370"/>
              <a:gd name="connsiteY52" fmla="*/ 409302 h 1858154"/>
              <a:gd name="connsiteX53" fmla="*/ 8231938 w 9288370"/>
              <a:gd name="connsiteY53" fmla="*/ 259259 h 1858154"/>
              <a:gd name="connsiteX54" fmla="*/ 8428864 w 9288370"/>
              <a:gd name="connsiteY54" fmla="*/ 208471 h 1858154"/>
              <a:gd name="connsiteX55" fmla="*/ 8616510 w 9288370"/>
              <a:gd name="connsiteY55" fmla="*/ 161973 h 1858154"/>
              <a:gd name="connsiteX56" fmla="*/ 8826766 w 9288370"/>
              <a:gd name="connsiteY56" fmla="*/ 152111 h 1858154"/>
              <a:gd name="connsiteX57" fmla="*/ 8917647 w 9288370"/>
              <a:gd name="connsiteY57" fmla="*/ 112232 h 1858154"/>
              <a:gd name="connsiteX58" fmla="*/ 9182272 w 9288370"/>
              <a:gd name="connsiteY58" fmla="*/ 37171 h 1858154"/>
              <a:gd name="connsiteX59" fmla="*/ 9232990 w 9288370"/>
              <a:gd name="connsiteY59" fmla="*/ 24074 h 1858154"/>
              <a:gd name="connsiteX60" fmla="*/ 9288370 w 9288370"/>
              <a:gd name="connsiteY60" fmla="*/ 0 h 1858154"/>
              <a:gd name="connsiteX61" fmla="*/ 0 w 9288370"/>
              <a:gd name="connsiteY61" fmla="*/ 0 h 1858154"/>
              <a:gd name="connsiteX62" fmla="*/ 0 w 9288370"/>
              <a:gd name="connsiteY62" fmla="*/ 1858154 h 1858154"/>
              <a:gd name="connsiteX0" fmla="*/ 0 w 9288370"/>
              <a:gd name="connsiteY0" fmla="*/ 1858154 h 1858154"/>
              <a:gd name="connsiteX1" fmla="*/ 1049 w 9288370"/>
              <a:gd name="connsiteY1" fmla="*/ 1857909 h 1858154"/>
              <a:gd name="connsiteX2" fmla="*/ 370426 w 9288370"/>
              <a:gd name="connsiteY2" fmla="*/ 1702965 h 1858154"/>
              <a:gd name="connsiteX3" fmla="*/ 766051 w 9288370"/>
              <a:gd name="connsiteY3" fmla="*/ 1569826 h 1858154"/>
              <a:gd name="connsiteX4" fmla="*/ 971617 w 9288370"/>
              <a:gd name="connsiteY4" fmla="*/ 1522494 h 1858154"/>
              <a:gd name="connsiteX5" fmla="*/ 1186668 w 9288370"/>
              <a:gd name="connsiteY5" fmla="*/ 1521861 h 1858154"/>
              <a:gd name="connsiteX6" fmla="*/ 1339078 w 9288370"/>
              <a:gd name="connsiteY6" fmla="*/ 1494730 h 1858154"/>
              <a:gd name="connsiteX7" fmla="*/ 1492452 w 9288370"/>
              <a:gd name="connsiteY7" fmla="*/ 1519061 h 1858154"/>
              <a:gd name="connsiteX8" fmla="*/ 1604999 w 9288370"/>
              <a:gd name="connsiteY8" fmla="*/ 1513599 h 1858154"/>
              <a:gd name="connsiteX9" fmla="*/ 1717911 w 9288370"/>
              <a:gd name="connsiteY9" fmla="*/ 1497764 h 1858154"/>
              <a:gd name="connsiteX10" fmla="*/ 1794234 w 9288370"/>
              <a:gd name="connsiteY10" fmla="*/ 1464331 h 1858154"/>
              <a:gd name="connsiteX11" fmla="*/ 2101780 w 9288370"/>
              <a:gd name="connsiteY11" fmla="*/ 1409907 h 1858154"/>
              <a:gd name="connsiteX12" fmla="*/ 2244830 w 9288370"/>
              <a:gd name="connsiteY12" fmla="*/ 1388540 h 1858154"/>
              <a:gd name="connsiteX13" fmla="*/ 2428648 w 9288370"/>
              <a:gd name="connsiteY13" fmla="*/ 1372736 h 1858154"/>
              <a:gd name="connsiteX14" fmla="*/ 2645882 w 9288370"/>
              <a:gd name="connsiteY14" fmla="*/ 1341971 h 1858154"/>
              <a:gd name="connsiteX15" fmla="*/ 2707413 w 9288370"/>
              <a:gd name="connsiteY15" fmla="*/ 1347156 h 1858154"/>
              <a:gd name="connsiteX16" fmla="*/ 2843134 w 9288370"/>
              <a:gd name="connsiteY16" fmla="*/ 1323561 h 1858154"/>
              <a:gd name="connsiteX17" fmla="*/ 2923804 w 9288370"/>
              <a:gd name="connsiteY17" fmla="*/ 1314224 h 1858154"/>
              <a:gd name="connsiteX18" fmla="*/ 2953618 w 9288370"/>
              <a:gd name="connsiteY18" fmla="*/ 1318186 h 1858154"/>
              <a:gd name="connsiteX19" fmla="*/ 2995816 w 9288370"/>
              <a:gd name="connsiteY19" fmla="*/ 1318670 h 1858154"/>
              <a:gd name="connsiteX20" fmla="*/ 3352700 w 9288370"/>
              <a:gd name="connsiteY20" fmla="*/ 1264183 h 1858154"/>
              <a:gd name="connsiteX21" fmla="*/ 3444611 w 9288370"/>
              <a:gd name="connsiteY21" fmla="*/ 1236739 h 1858154"/>
              <a:gd name="connsiteX22" fmla="*/ 3650072 w 9288370"/>
              <a:gd name="connsiteY22" fmla="*/ 1217421 h 1858154"/>
              <a:gd name="connsiteX23" fmla="*/ 3707853 w 9288370"/>
              <a:gd name="connsiteY23" fmla="*/ 1241722 h 1858154"/>
              <a:gd name="connsiteX24" fmla="*/ 3925616 w 9288370"/>
              <a:gd name="connsiteY24" fmla="*/ 1253751 h 1858154"/>
              <a:gd name="connsiteX25" fmla="*/ 3954387 w 9288370"/>
              <a:gd name="connsiteY25" fmla="*/ 1263789 h 1858154"/>
              <a:gd name="connsiteX26" fmla="*/ 3995849 w 9288370"/>
              <a:gd name="connsiteY26" fmla="*/ 1272939 h 1858154"/>
              <a:gd name="connsiteX27" fmla="*/ 4067546 w 9288370"/>
              <a:gd name="connsiteY27" fmla="*/ 1294697 h 1858154"/>
              <a:gd name="connsiteX28" fmla="*/ 4190310 w 9288370"/>
              <a:gd name="connsiteY28" fmla="*/ 1307786 h 1858154"/>
              <a:gd name="connsiteX29" fmla="*/ 4230008 w 9288370"/>
              <a:gd name="connsiteY29" fmla="*/ 1303546 h 1858154"/>
              <a:gd name="connsiteX30" fmla="*/ 4575478 w 9288370"/>
              <a:gd name="connsiteY30" fmla="*/ 1261726 h 1858154"/>
              <a:gd name="connsiteX31" fmla="*/ 4650026 w 9288370"/>
              <a:gd name="connsiteY31" fmla="*/ 1265798 h 1858154"/>
              <a:gd name="connsiteX32" fmla="*/ 4792008 w 9288370"/>
              <a:gd name="connsiteY32" fmla="*/ 1243899 h 1858154"/>
              <a:gd name="connsiteX33" fmla="*/ 4954126 w 9288370"/>
              <a:gd name="connsiteY33" fmla="*/ 1204617 h 1858154"/>
              <a:gd name="connsiteX34" fmla="*/ 5309678 w 9288370"/>
              <a:gd name="connsiteY34" fmla="*/ 1128278 h 1858154"/>
              <a:gd name="connsiteX35" fmla="*/ 5474724 w 9288370"/>
              <a:gd name="connsiteY35" fmla="*/ 1091167 h 1858154"/>
              <a:gd name="connsiteX36" fmla="*/ 5612132 w 9288370"/>
              <a:gd name="connsiteY36" fmla="*/ 1051509 h 1858154"/>
              <a:gd name="connsiteX37" fmla="*/ 5776618 w 9288370"/>
              <a:gd name="connsiteY37" fmla="*/ 1053037 h 1858154"/>
              <a:gd name="connsiteX38" fmla="*/ 5785786 w 9288370"/>
              <a:gd name="connsiteY38" fmla="*/ 1051213 h 1858154"/>
              <a:gd name="connsiteX39" fmla="*/ 5829381 w 9288370"/>
              <a:gd name="connsiteY39" fmla="*/ 1046878 h 1858154"/>
              <a:gd name="connsiteX40" fmla="*/ 5943596 w 9288370"/>
              <a:gd name="connsiteY40" fmla="*/ 1043237 h 1858154"/>
              <a:gd name="connsiteX41" fmla="*/ 5985730 w 9288370"/>
              <a:gd name="connsiteY41" fmla="*/ 1035396 h 1858154"/>
              <a:gd name="connsiteX42" fmla="*/ 6103109 w 9288370"/>
              <a:gd name="connsiteY42" fmla="*/ 1019019 h 1858154"/>
              <a:gd name="connsiteX43" fmla="*/ 6222406 w 9288370"/>
              <a:gd name="connsiteY43" fmla="*/ 985341 h 1858154"/>
              <a:gd name="connsiteX44" fmla="*/ 6598672 w 9288370"/>
              <a:gd name="connsiteY44" fmla="*/ 902062 h 1858154"/>
              <a:gd name="connsiteX45" fmla="*/ 6766149 w 9288370"/>
              <a:gd name="connsiteY45" fmla="*/ 846132 h 1858154"/>
              <a:gd name="connsiteX46" fmla="*/ 6886312 w 9288370"/>
              <a:gd name="connsiteY46" fmla="*/ 781877 h 1858154"/>
              <a:gd name="connsiteX47" fmla="*/ 7006457 w 9288370"/>
              <a:gd name="connsiteY47" fmla="*/ 699758 h 1858154"/>
              <a:gd name="connsiteX48" fmla="*/ 7231643 w 9288370"/>
              <a:gd name="connsiteY48" fmla="*/ 640778 h 1858154"/>
              <a:gd name="connsiteX49" fmla="*/ 7363123 w 9288370"/>
              <a:gd name="connsiteY49" fmla="*/ 593682 h 1858154"/>
              <a:gd name="connsiteX50" fmla="*/ 7588368 w 9288370"/>
              <a:gd name="connsiteY50" fmla="*/ 531129 h 1858154"/>
              <a:gd name="connsiteX51" fmla="*/ 7782741 w 9288370"/>
              <a:gd name="connsiteY51" fmla="*/ 455936 h 1858154"/>
              <a:gd name="connsiteX52" fmla="*/ 7952094 w 9288370"/>
              <a:gd name="connsiteY52" fmla="*/ 409302 h 1858154"/>
              <a:gd name="connsiteX53" fmla="*/ 8231938 w 9288370"/>
              <a:gd name="connsiteY53" fmla="*/ 259259 h 1858154"/>
              <a:gd name="connsiteX54" fmla="*/ 8428864 w 9288370"/>
              <a:gd name="connsiteY54" fmla="*/ 208471 h 1858154"/>
              <a:gd name="connsiteX55" fmla="*/ 8616510 w 9288370"/>
              <a:gd name="connsiteY55" fmla="*/ 161973 h 1858154"/>
              <a:gd name="connsiteX56" fmla="*/ 8826766 w 9288370"/>
              <a:gd name="connsiteY56" fmla="*/ 152111 h 1858154"/>
              <a:gd name="connsiteX57" fmla="*/ 8917647 w 9288370"/>
              <a:gd name="connsiteY57" fmla="*/ 112232 h 1858154"/>
              <a:gd name="connsiteX58" fmla="*/ 9182272 w 9288370"/>
              <a:gd name="connsiteY58" fmla="*/ 37171 h 1858154"/>
              <a:gd name="connsiteX59" fmla="*/ 9232990 w 9288370"/>
              <a:gd name="connsiteY59" fmla="*/ 24074 h 1858154"/>
              <a:gd name="connsiteX60" fmla="*/ 9288370 w 9288370"/>
              <a:gd name="connsiteY60" fmla="*/ 0 h 1858154"/>
              <a:gd name="connsiteX61" fmla="*/ 0 w 9288370"/>
              <a:gd name="connsiteY61" fmla="*/ 0 h 1858154"/>
              <a:gd name="connsiteX62" fmla="*/ 0 w 9288370"/>
              <a:gd name="connsiteY62" fmla="*/ 1858154 h 1858154"/>
              <a:gd name="connsiteX0" fmla="*/ 0 w 9288370"/>
              <a:gd name="connsiteY0" fmla="*/ 1858154 h 1858154"/>
              <a:gd name="connsiteX1" fmla="*/ 1049 w 9288370"/>
              <a:gd name="connsiteY1" fmla="*/ 1857909 h 1858154"/>
              <a:gd name="connsiteX2" fmla="*/ 370426 w 9288370"/>
              <a:gd name="connsiteY2" fmla="*/ 1702965 h 1858154"/>
              <a:gd name="connsiteX3" fmla="*/ 766051 w 9288370"/>
              <a:gd name="connsiteY3" fmla="*/ 1569826 h 1858154"/>
              <a:gd name="connsiteX4" fmla="*/ 971617 w 9288370"/>
              <a:gd name="connsiteY4" fmla="*/ 1522494 h 1858154"/>
              <a:gd name="connsiteX5" fmla="*/ 1186668 w 9288370"/>
              <a:gd name="connsiteY5" fmla="*/ 1521861 h 1858154"/>
              <a:gd name="connsiteX6" fmla="*/ 1339078 w 9288370"/>
              <a:gd name="connsiteY6" fmla="*/ 1494730 h 1858154"/>
              <a:gd name="connsiteX7" fmla="*/ 1492452 w 9288370"/>
              <a:gd name="connsiteY7" fmla="*/ 1519061 h 1858154"/>
              <a:gd name="connsiteX8" fmla="*/ 1604999 w 9288370"/>
              <a:gd name="connsiteY8" fmla="*/ 1513599 h 1858154"/>
              <a:gd name="connsiteX9" fmla="*/ 1717911 w 9288370"/>
              <a:gd name="connsiteY9" fmla="*/ 1497764 h 1858154"/>
              <a:gd name="connsiteX10" fmla="*/ 1794234 w 9288370"/>
              <a:gd name="connsiteY10" fmla="*/ 1464331 h 1858154"/>
              <a:gd name="connsiteX11" fmla="*/ 2101780 w 9288370"/>
              <a:gd name="connsiteY11" fmla="*/ 1409907 h 1858154"/>
              <a:gd name="connsiteX12" fmla="*/ 2244830 w 9288370"/>
              <a:gd name="connsiteY12" fmla="*/ 1388540 h 1858154"/>
              <a:gd name="connsiteX13" fmla="*/ 2428648 w 9288370"/>
              <a:gd name="connsiteY13" fmla="*/ 1372736 h 1858154"/>
              <a:gd name="connsiteX14" fmla="*/ 2645882 w 9288370"/>
              <a:gd name="connsiteY14" fmla="*/ 1341971 h 1858154"/>
              <a:gd name="connsiteX15" fmla="*/ 2707413 w 9288370"/>
              <a:gd name="connsiteY15" fmla="*/ 1347156 h 1858154"/>
              <a:gd name="connsiteX16" fmla="*/ 2843134 w 9288370"/>
              <a:gd name="connsiteY16" fmla="*/ 1323561 h 1858154"/>
              <a:gd name="connsiteX17" fmla="*/ 2923804 w 9288370"/>
              <a:gd name="connsiteY17" fmla="*/ 1314224 h 1858154"/>
              <a:gd name="connsiteX18" fmla="*/ 2953618 w 9288370"/>
              <a:gd name="connsiteY18" fmla="*/ 1318186 h 1858154"/>
              <a:gd name="connsiteX19" fmla="*/ 2995816 w 9288370"/>
              <a:gd name="connsiteY19" fmla="*/ 1318670 h 1858154"/>
              <a:gd name="connsiteX20" fmla="*/ 3352700 w 9288370"/>
              <a:gd name="connsiteY20" fmla="*/ 1264183 h 1858154"/>
              <a:gd name="connsiteX21" fmla="*/ 3444611 w 9288370"/>
              <a:gd name="connsiteY21" fmla="*/ 1236739 h 1858154"/>
              <a:gd name="connsiteX22" fmla="*/ 3650072 w 9288370"/>
              <a:gd name="connsiteY22" fmla="*/ 1217421 h 1858154"/>
              <a:gd name="connsiteX23" fmla="*/ 3707853 w 9288370"/>
              <a:gd name="connsiteY23" fmla="*/ 1241722 h 1858154"/>
              <a:gd name="connsiteX24" fmla="*/ 3925616 w 9288370"/>
              <a:gd name="connsiteY24" fmla="*/ 1253751 h 1858154"/>
              <a:gd name="connsiteX25" fmla="*/ 3954387 w 9288370"/>
              <a:gd name="connsiteY25" fmla="*/ 1263789 h 1858154"/>
              <a:gd name="connsiteX26" fmla="*/ 3995849 w 9288370"/>
              <a:gd name="connsiteY26" fmla="*/ 1272939 h 1858154"/>
              <a:gd name="connsiteX27" fmla="*/ 4067546 w 9288370"/>
              <a:gd name="connsiteY27" fmla="*/ 1294697 h 1858154"/>
              <a:gd name="connsiteX28" fmla="*/ 4190310 w 9288370"/>
              <a:gd name="connsiteY28" fmla="*/ 1307786 h 1858154"/>
              <a:gd name="connsiteX29" fmla="*/ 4230008 w 9288370"/>
              <a:gd name="connsiteY29" fmla="*/ 1303546 h 1858154"/>
              <a:gd name="connsiteX30" fmla="*/ 4575478 w 9288370"/>
              <a:gd name="connsiteY30" fmla="*/ 1261726 h 1858154"/>
              <a:gd name="connsiteX31" fmla="*/ 4650026 w 9288370"/>
              <a:gd name="connsiteY31" fmla="*/ 1265798 h 1858154"/>
              <a:gd name="connsiteX32" fmla="*/ 4792008 w 9288370"/>
              <a:gd name="connsiteY32" fmla="*/ 1243899 h 1858154"/>
              <a:gd name="connsiteX33" fmla="*/ 4954126 w 9288370"/>
              <a:gd name="connsiteY33" fmla="*/ 1204617 h 1858154"/>
              <a:gd name="connsiteX34" fmla="*/ 5309678 w 9288370"/>
              <a:gd name="connsiteY34" fmla="*/ 1128278 h 1858154"/>
              <a:gd name="connsiteX35" fmla="*/ 5474724 w 9288370"/>
              <a:gd name="connsiteY35" fmla="*/ 1091167 h 1858154"/>
              <a:gd name="connsiteX36" fmla="*/ 5612132 w 9288370"/>
              <a:gd name="connsiteY36" fmla="*/ 1051509 h 1858154"/>
              <a:gd name="connsiteX37" fmla="*/ 5776618 w 9288370"/>
              <a:gd name="connsiteY37" fmla="*/ 1053037 h 1858154"/>
              <a:gd name="connsiteX38" fmla="*/ 5785786 w 9288370"/>
              <a:gd name="connsiteY38" fmla="*/ 1051213 h 1858154"/>
              <a:gd name="connsiteX39" fmla="*/ 5829381 w 9288370"/>
              <a:gd name="connsiteY39" fmla="*/ 1046878 h 1858154"/>
              <a:gd name="connsiteX40" fmla="*/ 5943596 w 9288370"/>
              <a:gd name="connsiteY40" fmla="*/ 1043237 h 1858154"/>
              <a:gd name="connsiteX41" fmla="*/ 5985730 w 9288370"/>
              <a:gd name="connsiteY41" fmla="*/ 1035396 h 1858154"/>
              <a:gd name="connsiteX42" fmla="*/ 6103109 w 9288370"/>
              <a:gd name="connsiteY42" fmla="*/ 1019019 h 1858154"/>
              <a:gd name="connsiteX43" fmla="*/ 6222406 w 9288370"/>
              <a:gd name="connsiteY43" fmla="*/ 985341 h 1858154"/>
              <a:gd name="connsiteX44" fmla="*/ 6598672 w 9288370"/>
              <a:gd name="connsiteY44" fmla="*/ 902062 h 1858154"/>
              <a:gd name="connsiteX45" fmla="*/ 6766149 w 9288370"/>
              <a:gd name="connsiteY45" fmla="*/ 846132 h 1858154"/>
              <a:gd name="connsiteX46" fmla="*/ 6886312 w 9288370"/>
              <a:gd name="connsiteY46" fmla="*/ 781877 h 1858154"/>
              <a:gd name="connsiteX47" fmla="*/ 7006457 w 9288370"/>
              <a:gd name="connsiteY47" fmla="*/ 699758 h 1858154"/>
              <a:gd name="connsiteX48" fmla="*/ 7231643 w 9288370"/>
              <a:gd name="connsiteY48" fmla="*/ 640778 h 1858154"/>
              <a:gd name="connsiteX49" fmla="*/ 7363123 w 9288370"/>
              <a:gd name="connsiteY49" fmla="*/ 593682 h 1858154"/>
              <a:gd name="connsiteX50" fmla="*/ 7588368 w 9288370"/>
              <a:gd name="connsiteY50" fmla="*/ 531129 h 1858154"/>
              <a:gd name="connsiteX51" fmla="*/ 7782741 w 9288370"/>
              <a:gd name="connsiteY51" fmla="*/ 455936 h 1858154"/>
              <a:gd name="connsiteX52" fmla="*/ 7952094 w 9288370"/>
              <a:gd name="connsiteY52" fmla="*/ 409302 h 1858154"/>
              <a:gd name="connsiteX53" fmla="*/ 8231938 w 9288370"/>
              <a:gd name="connsiteY53" fmla="*/ 259259 h 1858154"/>
              <a:gd name="connsiteX54" fmla="*/ 8428864 w 9288370"/>
              <a:gd name="connsiteY54" fmla="*/ 208471 h 1858154"/>
              <a:gd name="connsiteX55" fmla="*/ 8616510 w 9288370"/>
              <a:gd name="connsiteY55" fmla="*/ 161973 h 1858154"/>
              <a:gd name="connsiteX56" fmla="*/ 8826766 w 9288370"/>
              <a:gd name="connsiteY56" fmla="*/ 152111 h 1858154"/>
              <a:gd name="connsiteX57" fmla="*/ 8917647 w 9288370"/>
              <a:gd name="connsiteY57" fmla="*/ 112232 h 1858154"/>
              <a:gd name="connsiteX58" fmla="*/ 9182272 w 9288370"/>
              <a:gd name="connsiteY58" fmla="*/ 37171 h 1858154"/>
              <a:gd name="connsiteX59" fmla="*/ 9232990 w 9288370"/>
              <a:gd name="connsiteY59" fmla="*/ 24074 h 1858154"/>
              <a:gd name="connsiteX60" fmla="*/ 9288370 w 9288370"/>
              <a:gd name="connsiteY60" fmla="*/ 0 h 1858154"/>
              <a:gd name="connsiteX61" fmla="*/ 0 w 9288370"/>
              <a:gd name="connsiteY61" fmla="*/ 0 h 1858154"/>
              <a:gd name="connsiteX62" fmla="*/ 0 w 9288370"/>
              <a:gd name="connsiteY62" fmla="*/ 1858154 h 1858154"/>
              <a:gd name="connsiteX0" fmla="*/ 0 w 9288370"/>
              <a:gd name="connsiteY0" fmla="*/ 1858154 h 1858154"/>
              <a:gd name="connsiteX1" fmla="*/ 1049 w 9288370"/>
              <a:gd name="connsiteY1" fmla="*/ 1857909 h 1858154"/>
              <a:gd name="connsiteX2" fmla="*/ 370426 w 9288370"/>
              <a:gd name="connsiteY2" fmla="*/ 1702965 h 1858154"/>
              <a:gd name="connsiteX3" fmla="*/ 766051 w 9288370"/>
              <a:gd name="connsiteY3" fmla="*/ 1569826 h 1858154"/>
              <a:gd name="connsiteX4" fmla="*/ 971617 w 9288370"/>
              <a:gd name="connsiteY4" fmla="*/ 1522494 h 1858154"/>
              <a:gd name="connsiteX5" fmla="*/ 1186668 w 9288370"/>
              <a:gd name="connsiteY5" fmla="*/ 1521861 h 1858154"/>
              <a:gd name="connsiteX6" fmla="*/ 1339078 w 9288370"/>
              <a:gd name="connsiteY6" fmla="*/ 1494730 h 1858154"/>
              <a:gd name="connsiteX7" fmla="*/ 1492452 w 9288370"/>
              <a:gd name="connsiteY7" fmla="*/ 1519061 h 1858154"/>
              <a:gd name="connsiteX8" fmla="*/ 1604999 w 9288370"/>
              <a:gd name="connsiteY8" fmla="*/ 1513599 h 1858154"/>
              <a:gd name="connsiteX9" fmla="*/ 1717911 w 9288370"/>
              <a:gd name="connsiteY9" fmla="*/ 1497764 h 1858154"/>
              <a:gd name="connsiteX10" fmla="*/ 1794234 w 9288370"/>
              <a:gd name="connsiteY10" fmla="*/ 1464331 h 1858154"/>
              <a:gd name="connsiteX11" fmla="*/ 2101780 w 9288370"/>
              <a:gd name="connsiteY11" fmla="*/ 1409907 h 1858154"/>
              <a:gd name="connsiteX12" fmla="*/ 2244830 w 9288370"/>
              <a:gd name="connsiteY12" fmla="*/ 1388540 h 1858154"/>
              <a:gd name="connsiteX13" fmla="*/ 2428648 w 9288370"/>
              <a:gd name="connsiteY13" fmla="*/ 1372736 h 1858154"/>
              <a:gd name="connsiteX14" fmla="*/ 2645882 w 9288370"/>
              <a:gd name="connsiteY14" fmla="*/ 1341971 h 1858154"/>
              <a:gd name="connsiteX15" fmla="*/ 2707413 w 9288370"/>
              <a:gd name="connsiteY15" fmla="*/ 1347156 h 1858154"/>
              <a:gd name="connsiteX16" fmla="*/ 2843134 w 9288370"/>
              <a:gd name="connsiteY16" fmla="*/ 1323561 h 1858154"/>
              <a:gd name="connsiteX17" fmla="*/ 2923804 w 9288370"/>
              <a:gd name="connsiteY17" fmla="*/ 1314224 h 1858154"/>
              <a:gd name="connsiteX18" fmla="*/ 2953618 w 9288370"/>
              <a:gd name="connsiteY18" fmla="*/ 1318186 h 1858154"/>
              <a:gd name="connsiteX19" fmla="*/ 2995816 w 9288370"/>
              <a:gd name="connsiteY19" fmla="*/ 1318670 h 1858154"/>
              <a:gd name="connsiteX20" fmla="*/ 3352700 w 9288370"/>
              <a:gd name="connsiteY20" fmla="*/ 1264183 h 1858154"/>
              <a:gd name="connsiteX21" fmla="*/ 3444611 w 9288370"/>
              <a:gd name="connsiteY21" fmla="*/ 1236739 h 1858154"/>
              <a:gd name="connsiteX22" fmla="*/ 3650072 w 9288370"/>
              <a:gd name="connsiteY22" fmla="*/ 1217421 h 1858154"/>
              <a:gd name="connsiteX23" fmla="*/ 3707853 w 9288370"/>
              <a:gd name="connsiteY23" fmla="*/ 1241722 h 1858154"/>
              <a:gd name="connsiteX24" fmla="*/ 3925616 w 9288370"/>
              <a:gd name="connsiteY24" fmla="*/ 1253751 h 1858154"/>
              <a:gd name="connsiteX25" fmla="*/ 3954387 w 9288370"/>
              <a:gd name="connsiteY25" fmla="*/ 1263789 h 1858154"/>
              <a:gd name="connsiteX26" fmla="*/ 3995849 w 9288370"/>
              <a:gd name="connsiteY26" fmla="*/ 1272939 h 1858154"/>
              <a:gd name="connsiteX27" fmla="*/ 4067546 w 9288370"/>
              <a:gd name="connsiteY27" fmla="*/ 1294697 h 1858154"/>
              <a:gd name="connsiteX28" fmla="*/ 4190310 w 9288370"/>
              <a:gd name="connsiteY28" fmla="*/ 1307786 h 1858154"/>
              <a:gd name="connsiteX29" fmla="*/ 4230008 w 9288370"/>
              <a:gd name="connsiteY29" fmla="*/ 1303546 h 1858154"/>
              <a:gd name="connsiteX30" fmla="*/ 4575478 w 9288370"/>
              <a:gd name="connsiteY30" fmla="*/ 1261726 h 1858154"/>
              <a:gd name="connsiteX31" fmla="*/ 4650026 w 9288370"/>
              <a:gd name="connsiteY31" fmla="*/ 1265798 h 1858154"/>
              <a:gd name="connsiteX32" fmla="*/ 4792008 w 9288370"/>
              <a:gd name="connsiteY32" fmla="*/ 1243899 h 1858154"/>
              <a:gd name="connsiteX33" fmla="*/ 4954126 w 9288370"/>
              <a:gd name="connsiteY33" fmla="*/ 1204617 h 1858154"/>
              <a:gd name="connsiteX34" fmla="*/ 5309678 w 9288370"/>
              <a:gd name="connsiteY34" fmla="*/ 1128278 h 1858154"/>
              <a:gd name="connsiteX35" fmla="*/ 5474724 w 9288370"/>
              <a:gd name="connsiteY35" fmla="*/ 1091167 h 1858154"/>
              <a:gd name="connsiteX36" fmla="*/ 5612132 w 9288370"/>
              <a:gd name="connsiteY36" fmla="*/ 1051509 h 1858154"/>
              <a:gd name="connsiteX37" fmla="*/ 5776618 w 9288370"/>
              <a:gd name="connsiteY37" fmla="*/ 1053037 h 1858154"/>
              <a:gd name="connsiteX38" fmla="*/ 5785786 w 9288370"/>
              <a:gd name="connsiteY38" fmla="*/ 1051213 h 1858154"/>
              <a:gd name="connsiteX39" fmla="*/ 5829381 w 9288370"/>
              <a:gd name="connsiteY39" fmla="*/ 1046878 h 1858154"/>
              <a:gd name="connsiteX40" fmla="*/ 5943596 w 9288370"/>
              <a:gd name="connsiteY40" fmla="*/ 1043237 h 1858154"/>
              <a:gd name="connsiteX41" fmla="*/ 5985730 w 9288370"/>
              <a:gd name="connsiteY41" fmla="*/ 1035396 h 1858154"/>
              <a:gd name="connsiteX42" fmla="*/ 6103109 w 9288370"/>
              <a:gd name="connsiteY42" fmla="*/ 1019019 h 1858154"/>
              <a:gd name="connsiteX43" fmla="*/ 6222406 w 9288370"/>
              <a:gd name="connsiteY43" fmla="*/ 985341 h 1858154"/>
              <a:gd name="connsiteX44" fmla="*/ 6598672 w 9288370"/>
              <a:gd name="connsiteY44" fmla="*/ 902062 h 1858154"/>
              <a:gd name="connsiteX45" fmla="*/ 6766149 w 9288370"/>
              <a:gd name="connsiteY45" fmla="*/ 846132 h 1858154"/>
              <a:gd name="connsiteX46" fmla="*/ 6886312 w 9288370"/>
              <a:gd name="connsiteY46" fmla="*/ 781877 h 1858154"/>
              <a:gd name="connsiteX47" fmla="*/ 7006457 w 9288370"/>
              <a:gd name="connsiteY47" fmla="*/ 699758 h 1858154"/>
              <a:gd name="connsiteX48" fmla="*/ 7231643 w 9288370"/>
              <a:gd name="connsiteY48" fmla="*/ 640778 h 1858154"/>
              <a:gd name="connsiteX49" fmla="*/ 7363123 w 9288370"/>
              <a:gd name="connsiteY49" fmla="*/ 593682 h 1858154"/>
              <a:gd name="connsiteX50" fmla="*/ 7588368 w 9288370"/>
              <a:gd name="connsiteY50" fmla="*/ 531129 h 1858154"/>
              <a:gd name="connsiteX51" fmla="*/ 7782741 w 9288370"/>
              <a:gd name="connsiteY51" fmla="*/ 455936 h 1858154"/>
              <a:gd name="connsiteX52" fmla="*/ 7952094 w 9288370"/>
              <a:gd name="connsiteY52" fmla="*/ 409302 h 1858154"/>
              <a:gd name="connsiteX53" fmla="*/ 8231938 w 9288370"/>
              <a:gd name="connsiteY53" fmla="*/ 259259 h 1858154"/>
              <a:gd name="connsiteX54" fmla="*/ 8428864 w 9288370"/>
              <a:gd name="connsiteY54" fmla="*/ 208471 h 1858154"/>
              <a:gd name="connsiteX55" fmla="*/ 8616510 w 9288370"/>
              <a:gd name="connsiteY55" fmla="*/ 161973 h 1858154"/>
              <a:gd name="connsiteX56" fmla="*/ 8826766 w 9288370"/>
              <a:gd name="connsiteY56" fmla="*/ 152111 h 1858154"/>
              <a:gd name="connsiteX57" fmla="*/ 8917647 w 9288370"/>
              <a:gd name="connsiteY57" fmla="*/ 112232 h 1858154"/>
              <a:gd name="connsiteX58" fmla="*/ 9182272 w 9288370"/>
              <a:gd name="connsiteY58" fmla="*/ 37171 h 1858154"/>
              <a:gd name="connsiteX59" fmla="*/ 9232990 w 9288370"/>
              <a:gd name="connsiteY59" fmla="*/ 24074 h 1858154"/>
              <a:gd name="connsiteX60" fmla="*/ 9288370 w 9288370"/>
              <a:gd name="connsiteY60" fmla="*/ 0 h 1858154"/>
              <a:gd name="connsiteX61" fmla="*/ 0 w 9288370"/>
              <a:gd name="connsiteY61" fmla="*/ 0 h 1858154"/>
              <a:gd name="connsiteX62" fmla="*/ 0 w 9288370"/>
              <a:gd name="connsiteY62" fmla="*/ 1858154 h 1858154"/>
              <a:gd name="connsiteX0" fmla="*/ 0 w 9288370"/>
              <a:gd name="connsiteY0" fmla="*/ 1858154 h 1858154"/>
              <a:gd name="connsiteX1" fmla="*/ 1049 w 9288370"/>
              <a:gd name="connsiteY1" fmla="*/ 1857909 h 1858154"/>
              <a:gd name="connsiteX2" fmla="*/ 370426 w 9288370"/>
              <a:gd name="connsiteY2" fmla="*/ 1702965 h 1858154"/>
              <a:gd name="connsiteX3" fmla="*/ 766051 w 9288370"/>
              <a:gd name="connsiteY3" fmla="*/ 1569826 h 1858154"/>
              <a:gd name="connsiteX4" fmla="*/ 971617 w 9288370"/>
              <a:gd name="connsiteY4" fmla="*/ 1522494 h 1858154"/>
              <a:gd name="connsiteX5" fmla="*/ 1186668 w 9288370"/>
              <a:gd name="connsiteY5" fmla="*/ 1521861 h 1858154"/>
              <a:gd name="connsiteX6" fmla="*/ 1339078 w 9288370"/>
              <a:gd name="connsiteY6" fmla="*/ 1494730 h 1858154"/>
              <a:gd name="connsiteX7" fmla="*/ 1492452 w 9288370"/>
              <a:gd name="connsiteY7" fmla="*/ 1519061 h 1858154"/>
              <a:gd name="connsiteX8" fmla="*/ 1604999 w 9288370"/>
              <a:gd name="connsiteY8" fmla="*/ 1513599 h 1858154"/>
              <a:gd name="connsiteX9" fmla="*/ 1717911 w 9288370"/>
              <a:gd name="connsiteY9" fmla="*/ 1497764 h 1858154"/>
              <a:gd name="connsiteX10" fmla="*/ 1794234 w 9288370"/>
              <a:gd name="connsiteY10" fmla="*/ 1464331 h 1858154"/>
              <a:gd name="connsiteX11" fmla="*/ 2101780 w 9288370"/>
              <a:gd name="connsiteY11" fmla="*/ 1409907 h 1858154"/>
              <a:gd name="connsiteX12" fmla="*/ 2244830 w 9288370"/>
              <a:gd name="connsiteY12" fmla="*/ 1388540 h 1858154"/>
              <a:gd name="connsiteX13" fmla="*/ 2428648 w 9288370"/>
              <a:gd name="connsiteY13" fmla="*/ 1372736 h 1858154"/>
              <a:gd name="connsiteX14" fmla="*/ 2645882 w 9288370"/>
              <a:gd name="connsiteY14" fmla="*/ 1341971 h 1858154"/>
              <a:gd name="connsiteX15" fmla="*/ 2707413 w 9288370"/>
              <a:gd name="connsiteY15" fmla="*/ 1347156 h 1858154"/>
              <a:gd name="connsiteX16" fmla="*/ 2843134 w 9288370"/>
              <a:gd name="connsiteY16" fmla="*/ 1323561 h 1858154"/>
              <a:gd name="connsiteX17" fmla="*/ 2923804 w 9288370"/>
              <a:gd name="connsiteY17" fmla="*/ 1314224 h 1858154"/>
              <a:gd name="connsiteX18" fmla="*/ 2953618 w 9288370"/>
              <a:gd name="connsiteY18" fmla="*/ 1318186 h 1858154"/>
              <a:gd name="connsiteX19" fmla="*/ 2995816 w 9288370"/>
              <a:gd name="connsiteY19" fmla="*/ 1318670 h 1858154"/>
              <a:gd name="connsiteX20" fmla="*/ 3352700 w 9288370"/>
              <a:gd name="connsiteY20" fmla="*/ 1264183 h 1858154"/>
              <a:gd name="connsiteX21" fmla="*/ 3444611 w 9288370"/>
              <a:gd name="connsiteY21" fmla="*/ 1236739 h 1858154"/>
              <a:gd name="connsiteX22" fmla="*/ 3650072 w 9288370"/>
              <a:gd name="connsiteY22" fmla="*/ 1217421 h 1858154"/>
              <a:gd name="connsiteX23" fmla="*/ 3707853 w 9288370"/>
              <a:gd name="connsiteY23" fmla="*/ 1241722 h 1858154"/>
              <a:gd name="connsiteX24" fmla="*/ 3925616 w 9288370"/>
              <a:gd name="connsiteY24" fmla="*/ 1253751 h 1858154"/>
              <a:gd name="connsiteX25" fmla="*/ 3954387 w 9288370"/>
              <a:gd name="connsiteY25" fmla="*/ 1263789 h 1858154"/>
              <a:gd name="connsiteX26" fmla="*/ 3995849 w 9288370"/>
              <a:gd name="connsiteY26" fmla="*/ 1272939 h 1858154"/>
              <a:gd name="connsiteX27" fmla="*/ 4067546 w 9288370"/>
              <a:gd name="connsiteY27" fmla="*/ 1294697 h 1858154"/>
              <a:gd name="connsiteX28" fmla="*/ 4190310 w 9288370"/>
              <a:gd name="connsiteY28" fmla="*/ 1307786 h 1858154"/>
              <a:gd name="connsiteX29" fmla="*/ 4230008 w 9288370"/>
              <a:gd name="connsiteY29" fmla="*/ 1303546 h 1858154"/>
              <a:gd name="connsiteX30" fmla="*/ 4575478 w 9288370"/>
              <a:gd name="connsiteY30" fmla="*/ 1261726 h 1858154"/>
              <a:gd name="connsiteX31" fmla="*/ 4650026 w 9288370"/>
              <a:gd name="connsiteY31" fmla="*/ 1265798 h 1858154"/>
              <a:gd name="connsiteX32" fmla="*/ 4792008 w 9288370"/>
              <a:gd name="connsiteY32" fmla="*/ 1243899 h 1858154"/>
              <a:gd name="connsiteX33" fmla="*/ 4954126 w 9288370"/>
              <a:gd name="connsiteY33" fmla="*/ 1204617 h 1858154"/>
              <a:gd name="connsiteX34" fmla="*/ 5309678 w 9288370"/>
              <a:gd name="connsiteY34" fmla="*/ 1128278 h 1858154"/>
              <a:gd name="connsiteX35" fmla="*/ 5474724 w 9288370"/>
              <a:gd name="connsiteY35" fmla="*/ 1091167 h 1858154"/>
              <a:gd name="connsiteX36" fmla="*/ 5612132 w 9288370"/>
              <a:gd name="connsiteY36" fmla="*/ 1051509 h 1858154"/>
              <a:gd name="connsiteX37" fmla="*/ 5776618 w 9288370"/>
              <a:gd name="connsiteY37" fmla="*/ 1053037 h 1858154"/>
              <a:gd name="connsiteX38" fmla="*/ 5785786 w 9288370"/>
              <a:gd name="connsiteY38" fmla="*/ 1051213 h 1858154"/>
              <a:gd name="connsiteX39" fmla="*/ 5829381 w 9288370"/>
              <a:gd name="connsiteY39" fmla="*/ 1046878 h 1858154"/>
              <a:gd name="connsiteX40" fmla="*/ 5943596 w 9288370"/>
              <a:gd name="connsiteY40" fmla="*/ 1043237 h 1858154"/>
              <a:gd name="connsiteX41" fmla="*/ 5985730 w 9288370"/>
              <a:gd name="connsiteY41" fmla="*/ 1035396 h 1858154"/>
              <a:gd name="connsiteX42" fmla="*/ 6103109 w 9288370"/>
              <a:gd name="connsiteY42" fmla="*/ 1019019 h 1858154"/>
              <a:gd name="connsiteX43" fmla="*/ 6222406 w 9288370"/>
              <a:gd name="connsiteY43" fmla="*/ 985341 h 1858154"/>
              <a:gd name="connsiteX44" fmla="*/ 6598672 w 9288370"/>
              <a:gd name="connsiteY44" fmla="*/ 902062 h 1858154"/>
              <a:gd name="connsiteX45" fmla="*/ 6766149 w 9288370"/>
              <a:gd name="connsiteY45" fmla="*/ 846132 h 1858154"/>
              <a:gd name="connsiteX46" fmla="*/ 6886312 w 9288370"/>
              <a:gd name="connsiteY46" fmla="*/ 781877 h 1858154"/>
              <a:gd name="connsiteX47" fmla="*/ 7006457 w 9288370"/>
              <a:gd name="connsiteY47" fmla="*/ 699758 h 1858154"/>
              <a:gd name="connsiteX48" fmla="*/ 7231643 w 9288370"/>
              <a:gd name="connsiteY48" fmla="*/ 640778 h 1858154"/>
              <a:gd name="connsiteX49" fmla="*/ 7363123 w 9288370"/>
              <a:gd name="connsiteY49" fmla="*/ 593682 h 1858154"/>
              <a:gd name="connsiteX50" fmla="*/ 7588368 w 9288370"/>
              <a:gd name="connsiteY50" fmla="*/ 531129 h 1858154"/>
              <a:gd name="connsiteX51" fmla="*/ 7782741 w 9288370"/>
              <a:gd name="connsiteY51" fmla="*/ 455936 h 1858154"/>
              <a:gd name="connsiteX52" fmla="*/ 7952094 w 9288370"/>
              <a:gd name="connsiteY52" fmla="*/ 409302 h 1858154"/>
              <a:gd name="connsiteX53" fmla="*/ 8231938 w 9288370"/>
              <a:gd name="connsiteY53" fmla="*/ 259259 h 1858154"/>
              <a:gd name="connsiteX54" fmla="*/ 8428864 w 9288370"/>
              <a:gd name="connsiteY54" fmla="*/ 208471 h 1858154"/>
              <a:gd name="connsiteX55" fmla="*/ 8616510 w 9288370"/>
              <a:gd name="connsiteY55" fmla="*/ 161973 h 1858154"/>
              <a:gd name="connsiteX56" fmla="*/ 8826766 w 9288370"/>
              <a:gd name="connsiteY56" fmla="*/ 152111 h 1858154"/>
              <a:gd name="connsiteX57" fmla="*/ 8917647 w 9288370"/>
              <a:gd name="connsiteY57" fmla="*/ 112232 h 1858154"/>
              <a:gd name="connsiteX58" fmla="*/ 9182272 w 9288370"/>
              <a:gd name="connsiteY58" fmla="*/ 37171 h 1858154"/>
              <a:gd name="connsiteX59" fmla="*/ 9232990 w 9288370"/>
              <a:gd name="connsiteY59" fmla="*/ 24074 h 1858154"/>
              <a:gd name="connsiteX60" fmla="*/ 9288370 w 9288370"/>
              <a:gd name="connsiteY60" fmla="*/ 0 h 1858154"/>
              <a:gd name="connsiteX61" fmla="*/ 0 w 9288370"/>
              <a:gd name="connsiteY61" fmla="*/ 0 h 1858154"/>
              <a:gd name="connsiteX62" fmla="*/ 0 w 9288370"/>
              <a:gd name="connsiteY62" fmla="*/ 1858154 h 1858154"/>
              <a:gd name="connsiteX0" fmla="*/ 0 w 9288370"/>
              <a:gd name="connsiteY0" fmla="*/ 1858154 h 1858154"/>
              <a:gd name="connsiteX1" fmla="*/ 1049 w 9288370"/>
              <a:gd name="connsiteY1" fmla="*/ 1857909 h 1858154"/>
              <a:gd name="connsiteX2" fmla="*/ 370426 w 9288370"/>
              <a:gd name="connsiteY2" fmla="*/ 1702965 h 1858154"/>
              <a:gd name="connsiteX3" fmla="*/ 766051 w 9288370"/>
              <a:gd name="connsiteY3" fmla="*/ 1569826 h 1858154"/>
              <a:gd name="connsiteX4" fmla="*/ 971617 w 9288370"/>
              <a:gd name="connsiteY4" fmla="*/ 1522494 h 1858154"/>
              <a:gd name="connsiteX5" fmla="*/ 1186668 w 9288370"/>
              <a:gd name="connsiteY5" fmla="*/ 1521861 h 1858154"/>
              <a:gd name="connsiteX6" fmla="*/ 1339078 w 9288370"/>
              <a:gd name="connsiteY6" fmla="*/ 1494730 h 1858154"/>
              <a:gd name="connsiteX7" fmla="*/ 1492452 w 9288370"/>
              <a:gd name="connsiteY7" fmla="*/ 1519061 h 1858154"/>
              <a:gd name="connsiteX8" fmla="*/ 1604999 w 9288370"/>
              <a:gd name="connsiteY8" fmla="*/ 1513599 h 1858154"/>
              <a:gd name="connsiteX9" fmla="*/ 1717911 w 9288370"/>
              <a:gd name="connsiteY9" fmla="*/ 1497764 h 1858154"/>
              <a:gd name="connsiteX10" fmla="*/ 1794234 w 9288370"/>
              <a:gd name="connsiteY10" fmla="*/ 1464331 h 1858154"/>
              <a:gd name="connsiteX11" fmla="*/ 2101780 w 9288370"/>
              <a:gd name="connsiteY11" fmla="*/ 1409907 h 1858154"/>
              <a:gd name="connsiteX12" fmla="*/ 2244830 w 9288370"/>
              <a:gd name="connsiteY12" fmla="*/ 1388540 h 1858154"/>
              <a:gd name="connsiteX13" fmla="*/ 2428648 w 9288370"/>
              <a:gd name="connsiteY13" fmla="*/ 1372736 h 1858154"/>
              <a:gd name="connsiteX14" fmla="*/ 2645882 w 9288370"/>
              <a:gd name="connsiteY14" fmla="*/ 1341971 h 1858154"/>
              <a:gd name="connsiteX15" fmla="*/ 2707413 w 9288370"/>
              <a:gd name="connsiteY15" fmla="*/ 1347156 h 1858154"/>
              <a:gd name="connsiteX16" fmla="*/ 2843134 w 9288370"/>
              <a:gd name="connsiteY16" fmla="*/ 1323561 h 1858154"/>
              <a:gd name="connsiteX17" fmla="*/ 2923804 w 9288370"/>
              <a:gd name="connsiteY17" fmla="*/ 1314224 h 1858154"/>
              <a:gd name="connsiteX18" fmla="*/ 2953618 w 9288370"/>
              <a:gd name="connsiteY18" fmla="*/ 1318186 h 1858154"/>
              <a:gd name="connsiteX19" fmla="*/ 2995816 w 9288370"/>
              <a:gd name="connsiteY19" fmla="*/ 1318670 h 1858154"/>
              <a:gd name="connsiteX20" fmla="*/ 3352700 w 9288370"/>
              <a:gd name="connsiteY20" fmla="*/ 1264183 h 1858154"/>
              <a:gd name="connsiteX21" fmla="*/ 3444611 w 9288370"/>
              <a:gd name="connsiteY21" fmla="*/ 1236739 h 1858154"/>
              <a:gd name="connsiteX22" fmla="*/ 3650072 w 9288370"/>
              <a:gd name="connsiteY22" fmla="*/ 1217421 h 1858154"/>
              <a:gd name="connsiteX23" fmla="*/ 3707853 w 9288370"/>
              <a:gd name="connsiteY23" fmla="*/ 1241722 h 1858154"/>
              <a:gd name="connsiteX24" fmla="*/ 3925616 w 9288370"/>
              <a:gd name="connsiteY24" fmla="*/ 1253751 h 1858154"/>
              <a:gd name="connsiteX25" fmla="*/ 3954387 w 9288370"/>
              <a:gd name="connsiteY25" fmla="*/ 1263789 h 1858154"/>
              <a:gd name="connsiteX26" fmla="*/ 3995849 w 9288370"/>
              <a:gd name="connsiteY26" fmla="*/ 1272939 h 1858154"/>
              <a:gd name="connsiteX27" fmla="*/ 4067546 w 9288370"/>
              <a:gd name="connsiteY27" fmla="*/ 1294697 h 1858154"/>
              <a:gd name="connsiteX28" fmla="*/ 4190310 w 9288370"/>
              <a:gd name="connsiteY28" fmla="*/ 1307786 h 1858154"/>
              <a:gd name="connsiteX29" fmla="*/ 4230008 w 9288370"/>
              <a:gd name="connsiteY29" fmla="*/ 1303546 h 1858154"/>
              <a:gd name="connsiteX30" fmla="*/ 4575478 w 9288370"/>
              <a:gd name="connsiteY30" fmla="*/ 1261726 h 1858154"/>
              <a:gd name="connsiteX31" fmla="*/ 4650026 w 9288370"/>
              <a:gd name="connsiteY31" fmla="*/ 1265798 h 1858154"/>
              <a:gd name="connsiteX32" fmla="*/ 4792008 w 9288370"/>
              <a:gd name="connsiteY32" fmla="*/ 1243899 h 1858154"/>
              <a:gd name="connsiteX33" fmla="*/ 4954126 w 9288370"/>
              <a:gd name="connsiteY33" fmla="*/ 1204617 h 1858154"/>
              <a:gd name="connsiteX34" fmla="*/ 5309678 w 9288370"/>
              <a:gd name="connsiteY34" fmla="*/ 1128278 h 1858154"/>
              <a:gd name="connsiteX35" fmla="*/ 5474724 w 9288370"/>
              <a:gd name="connsiteY35" fmla="*/ 1091167 h 1858154"/>
              <a:gd name="connsiteX36" fmla="*/ 5612132 w 9288370"/>
              <a:gd name="connsiteY36" fmla="*/ 1051509 h 1858154"/>
              <a:gd name="connsiteX37" fmla="*/ 5776618 w 9288370"/>
              <a:gd name="connsiteY37" fmla="*/ 1053037 h 1858154"/>
              <a:gd name="connsiteX38" fmla="*/ 5785786 w 9288370"/>
              <a:gd name="connsiteY38" fmla="*/ 1051213 h 1858154"/>
              <a:gd name="connsiteX39" fmla="*/ 5829381 w 9288370"/>
              <a:gd name="connsiteY39" fmla="*/ 1046878 h 1858154"/>
              <a:gd name="connsiteX40" fmla="*/ 5943596 w 9288370"/>
              <a:gd name="connsiteY40" fmla="*/ 1043237 h 1858154"/>
              <a:gd name="connsiteX41" fmla="*/ 5985730 w 9288370"/>
              <a:gd name="connsiteY41" fmla="*/ 1035396 h 1858154"/>
              <a:gd name="connsiteX42" fmla="*/ 6103109 w 9288370"/>
              <a:gd name="connsiteY42" fmla="*/ 1019019 h 1858154"/>
              <a:gd name="connsiteX43" fmla="*/ 6222406 w 9288370"/>
              <a:gd name="connsiteY43" fmla="*/ 985341 h 1858154"/>
              <a:gd name="connsiteX44" fmla="*/ 6598672 w 9288370"/>
              <a:gd name="connsiteY44" fmla="*/ 902062 h 1858154"/>
              <a:gd name="connsiteX45" fmla="*/ 6766149 w 9288370"/>
              <a:gd name="connsiteY45" fmla="*/ 846132 h 1858154"/>
              <a:gd name="connsiteX46" fmla="*/ 6886312 w 9288370"/>
              <a:gd name="connsiteY46" fmla="*/ 781877 h 1858154"/>
              <a:gd name="connsiteX47" fmla="*/ 7006457 w 9288370"/>
              <a:gd name="connsiteY47" fmla="*/ 699758 h 1858154"/>
              <a:gd name="connsiteX48" fmla="*/ 7231643 w 9288370"/>
              <a:gd name="connsiteY48" fmla="*/ 640778 h 1858154"/>
              <a:gd name="connsiteX49" fmla="*/ 7363123 w 9288370"/>
              <a:gd name="connsiteY49" fmla="*/ 593682 h 1858154"/>
              <a:gd name="connsiteX50" fmla="*/ 7588368 w 9288370"/>
              <a:gd name="connsiteY50" fmla="*/ 531129 h 1858154"/>
              <a:gd name="connsiteX51" fmla="*/ 7782741 w 9288370"/>
              <a:gd name="connsiteY51" fmla="*/ 455936 h 1858154"/>
              <a:gd name="connsiteX52" fmla="*/ 7952094 w 9288370"/>
              <a:gd name="connsiteY52" fmla="*/ 409302 h 1858154"/>
              <a:gd name="connsiteX53" fmla="*/ 8231938 w 9288370"/>
              <a:gd name="connsiteY53" fmla="*/ 259259 h 1858154"/>
              <a:gd name="connsiteX54" fmla="*/ 8428864 w 9288370"/>
              <a:gd name="connsiteY54" fmla="*/ 208471 h 1858154"/>
              <a:gd name="connsiteX55" fmla="*/ 8616510 w 9288370"/>
              <a:gd name="connsiteY55" fmla="*/ 161973 h 1858154"/>
              <a:gd name="connsiteX56" fmla="*/ 8826766 w 9288370"/>
              <a:gd name="connsiteY56" fmla="*/ 152111 h 1858154"/>
              <a:gd name="connsiteX57" fmla="*/ 8917647 w 9288370"/>
              <a:gd name="connsiteY57" fmla="*/ 112232 h 1858154"/>
              <a:gd name="connsiteX58" fmla="*/ 9182272 w 9288370"/>
              <a:gd name="connsiteY58" fmla="*/ 37171 h 1858154"/>
              <a:gd name="connsiteX59" fmla="*/ 9232990 w 9288370"/>
              <a:gd name="connsiteY59" fmla="*/ 24074 h 1858154"/>
              <a:gd name="connsiteX60" fmla="*/ 9288370 w 9288370"/>
              <a:gd name="connsiteY60" fmla="*/ 0 h 1858154"/>
              <a:gd name="connsiteX61" fmla="*/ 0 w 9288370"/>
              <a:gd name="connsiteY61" fmla="*/ 0 h 1858154"/>
              <a:gd name="connsiteX62" fmla="*/ 0 w 9288370"/>
              <a:gd name="connsiteY62" fmla="*/ 1858154 h 1858154"/>
              <a:gd name="connsiteX0" fmla="*/ 44869 w 9288370"/>
              <a:gd name="connsiteY0" fmla="*/ 1742117 h 1857909"/>
              <a:gd name="connsiteX1" fmla="*/ 1049 w 9288370"/>
              <a:gd name="connsiteY1" fmla="*/ 1857909 h 1857909"/>
              <a:gd name="connsiteX2" fmla="*/ 370426 w 9288370"/>
              <a:gd name="connsiteY2" fmla="*/ 1702965 h 1857909"/>
              <a:gd name="connsiteX3" fmla="*/ 766051 w 9288370"/>
              <a:gd name="connsiteY3" fmla="*/ 1569826 h 1857909"/>
              <a:gd name="connsiteX4" fmla="*/ 971617 w 9288370"/>
              <a:gd name="connsiteY4" fmla="*/ 1522494 h 1857909"/>
              <a:gd name="connsiteX5" fmla="*/ 1186668 w 9288370"/>
              <a:gd name="connsiteY5" fmla="*/ 1521861 h 1857909"/>
              <a:gd name="connsiteX6" fmla="*/ 1339078 w 9288370"/>
              <a:gd name="connsiteY6" fmla="*/ 1494730 h 1857909"/>
              <a:gd name="connsiteX7" fmla="*/ 1492452 w 9288370"/>
              <a:gd name="connsiteY7" fmla="*/ 1519061 h 1857909"/>
              <a:gd name="connsiteX8" fmla="*/ 1604999 w 9288370"/>
              <a:gd name="connsiteY8" fmla="*/ 1513599 h 1857909"/>
              <a:gd name="connsiteX9" fmla="*/ 1717911 w 9288370"/>
              <a:gd name="connsiteY9" fmla="*/ 1497764 h 1857909"/>
              <a:gd name="connsiteX10" fmla="*/ 1794234 w 9288370"/>
              <a:gd name="connsiteY10" fmla="*/ 1464331 h 1857909"/>
              <a:gd name="connsiteX11" fmla="*/ 2101780 w 9288370"/>
              <a:gd name="connsiteY11" fmla="*/ 1409907 h 1857909"/>
              <a:gd name="connsiteX12" fmla="*/ 2244830 w 9288370"/>
              <a:gd name="connsiteY12" fmla="*/ 1388540 h 1857909"/>
              <a:gd name="connsiteX13" fmla="*/ 2428648 w 9288370"/>
              <a:gd name="connsiteY13" fmla="*/ 1372736 h 1857909"/>
              <a:gd name="connsiteX14" fmla="*/ 2645882 w 9288370"/>
              <a:gd name="connsiteY14" fmla="*/ 1341971 h 1857909"/>
              <a:gd name="connsiteX15" fmla="*/ 2707413 w 9288370"/>
              <a:gd name="connsiteY15" fmla="*/ 1347156 h 1857909"/>
              <a:gd name="connsiteX16" fmla="*/ 2843134 w 9288370"/>
              <a:gd name="connsiteY16" fmla="*/ 1323561 h 1857909"/>
              <a:gd name="connsiteX17" fmla="*/ 2923804 w 9288370"/>
              <a:gd name="connsiteY17" fmla="*/ 1314224 h 1857909"/>
              <a:gd name="connsiteX18" fmla="*/ 2953618 w 9288370"/>
              <a:gd name="connsiteY18" fmla="*/ 1318186 h 1857909"/>
              <a:gd name="connsiteX19" fmla="*/ 2995816 w 9288370"/>
              <a:gd name="connsiteY19" fmla="*/ 1318670 h 1857909"/>
              <a:gd name="connsiteX20" fmla="*/ 3352700 w 9288370"/>
              <a:gd name="connsiteY20" fmla="*/ 1264183 h 1857909"/>
              <a:gd name="connsiteX21" fmla="*/ 3444611 w 9288370"/>
              <a:gd name="connsiteY21" fmla="*/ 1236739 h 1857909"/>
              <a:gd name="connsiteX22" fmla="*/ 3650072 w 9288370"/>
              <a:gd name="connsiteY22" fmla="*/ 1217421 h 1857909"/>
              <a:gd name="connsiteX23" fmla="*/ 3707853 w 9288370"/>
              <a:gd name="connsiteY23" fmla="*/ 1241722 h 1857909"/>
              <a:gd name="connsiteX24" fmla="*/ 3925616 w 9288370"/>
              <a:gd name="connsiteY24" fmla="*/ 1253751 h 1857909"/>
              <a:gd name="connsiteX25" fmla="*/ 3954387 w 9288370"/>
              <a:gd name="connsiteY25" fmla="*/ 1263789 h 1857909"/>
              <a:gd name="connsiteX26" fmla="*/ 3995849 w 9288370"/>
              <a:gd name="connsiteY26" fmla="*/ 1272939 h 1857909"/>
              <a:gd name="connsiteX27" fmla="*/ 4067546 w 9288370"/>
              <a:gd name="connsiteY27" fmla="*/ 1294697 h 1857909"/>
              <a:gd name="connsiteX28" fmla="*/ 4190310 w 9288370"/>
              <a:gd name="connsiteY28" fmla="*/ 1307786 h 1857909"/>
              <a:gd name="connsiteX29" fmla="*/ 4230008 w 9288370"/>
              <a:gd name="connsiteY29" fmla="*/ 1303546 h 1857909"/>
              <a:gd name="connsiteX30" fmla="*/ 4575478 w 9288370"/>
              <a:gd name="connsiteY30" fmla="*/ 1261726 h 1857909"/>
              <a:gd name="connsiteX31" fmla="*/ 4650026 w 9288370"/>
              <a:gd name="connsiteY31" fmla="*/ 1265798 h 1857909"/>
              <a:gd name="connsiteX32" fmla="*/ 4792008 w 9288370"/>
              <a:gd name="connsiteY32" fmla="*/ 1243899 h 1857909"/>
              <a:gd name="connsiteX33" fmla="*/ 4954126 w 9288370"/>
              <a:gd name="connsiteY33" fmla="*/ 1204617 h 1857909"/>
              <a:gd name="connsiteX34" fmla="*/ 5309678 w 9288370"/>
              <a:gd name="connsiteY34" fmla="*/ 1128278 h 1857909"/>
              <a:gd name="connsiteX35" fmla="*/ 5474724 w 9288370"/>
              <a:gd name="connsiteY35" fmla="*/ 1091167 h 1857909"/>
              <a:gd name="connsiteX36" fmla="*/ 5612132 w 9288370"/>
              <a:gd name="connsiteY36" fmla="*/ 1051509 h 1857909"/>
              <a:gd name="connsiteX37" fmla="*/ 5776618 w 9288370"/>
              <a:gd name="connsiteY37" fmla="*/ 1053037 h 1857909"/>
              <a:gd name="connsiteX38" fmla="*/ 5785786 w 9288370"/>
              <a:gd name="connsiteY38" fmla="*/ 1051213 h 1857909"/>
              <a:gd name="connsiteX39" fmla="*/ 5829381 w 9288370"/>
              <a:gd name="connsiteY39" fmla="*/ 1046878 h 1857909"/>
              <a:gd name="connsiteX40" fmla="*/ 5943596 w 9288370"/>
              <a:gd name="connsiteY40" fmla="*/ 1043237 h 1857909"/>
              <a:gd name="connsiteX41" fmla="*/ 5985730 w 9288370"/>
              <a:gd name="connsiteY41" fmla="*/ 1035396 h 1857909"/>
              <a:gd name="connsiteX42" fmla="*/ 6103109 w 9288370"/>
              <a:gd name="connsiteY42" fmla="*/ 1019019 h 1857909"/>
              <a:gd name="connsiteX43" fmla="*/ 6222406 w 9288370"/>
              <a:gd name="connsiteY43" fmla="*/ 985341 h 1857909"/>
              <a:gd name="connsiteX44" fmla="*/ 6598672 w 9288370"/>
              <a:gd name="connsiteY44" fmla="*/ 902062 h 1857909"/>
              <a:gd name="connsiteX45" fmla="*/ 6766149 w 9288370"/>
              <a:gd name="connsiteY45" fmla="*/ 846132 h 1857909"/>
              <a:gd name="connsiteX46" fmla="*/ 6886312 w 9288370"/>
              <a:gd name="connsiteY46" fmla="*/ 781877 h 1857909"/>
              <a:gd name="connsiteX47" fmla="*/ 7006457 w 9288370"/>
              <a:gd name="connsiteY47" fmla="*/ 699758 h 1857909"/>
              <a:gd name="connsiteX48" fmla="*/ 7231643 w 9288370"/>
              <a:gd name="connsiteY48" fmla="*/ 640778 h 1857909"/>
              <a:gd name="connsiteX49" fmla="*/ 7363123 w 9288370"/>
              <a:gd name="connsiteY49" fmla="*/ 593682 h 1857909"/>
              <a:gd name="connsiteX50" fmla="*/ 7588368 w 9288370"/>
              <a:gd name="connsiteY50" fmla="*/ 531129 h 1857909"/>
              <a:gd name="connsiteX51" fmla="*/ 7782741 w 9288370"/>
              <a:gd name="connsiteY51" fmla="*/ 455936 h 1857909"/>
              <a:gd name="connsiteX52" fmla="*/ 7952094 w 9288370"/>
              <a:gd name="connsiteY52" fmla="*/ 409302 h 1857909"/>
              <a:gd name="connsiteX53" fmla="*/ 8231938 w 9288370"/>
              <a:gd name="connsiteY53" fmla="*/ 259259 h 1857909"/>
              <a:gd name="connsiteX54" fmla="*/ 8428864 w 9288370"/>
              <a:gd name="connsiteY54" fmla="*/ 208471 h 1857909"/>
              <a:gd name="connsiteX55" fmla="*/ 8616510 w 9288370"/>
              <a:gd name="connsiteY55" fmla="*/ 161973 h 1857909"/>
              <a:gd name="connsiteX56" fmla="*/ 8826766 w 9288370"/>
              <a:gd name="connsiteY56" fmla="*/ 152111 h 1857909"/>
              <a:gd name="connsiteX57" fmla="*/ 8917647 w 9288370"/>
              <a:gd name="connsiteY57" fmla="*/ 112232 h 1857909"/>
              <a:gd name="connsiteX58" fmla="*/ 9182272 w 9288370"/>
              <a:gd name="connsiteY58" fmla="*/ 37171 h 1857909"/>
              <a:gd name="connsiteX59" fmla="*/ 9232990 w 9288370"/>
              <a:gd name="connsiteY59" fmla="*/ 24074 h 1857909"/>
              <a:gd name="connsiteX60" fmla="*/ 9288370 w 9288370"/>
              <a:gd name="connsiteY60" fmla="*/ 0 h 1857909"/>
              <a:gd name="connsiteX61" fmla="*/ 0 w 9288370"/>
              <a:gd name="connsiteY61" fmla="*/ 0 h 1857909"/>
              <a:gd name="connsiteX62" fmla="*/ 44869 w 9288370"/>
              <a:gd name="connsiteY62" fmla="*/ 1742117 h 1857909"/>
              <a:gd name="connsiteX0" fmla="*/ 8158 w 9288370"/>
              <a:gd name="connsiteY0" fmla="*/ 1671666 h 1857909"/>
              <a:gd name="connsiteX1" fmla="*/ 1049 w 9288370"/>
              <a:gd name="connsiteY1" fmla="*/ 1857909 h 1857909"/>
              <a:gd name="connsiteX2" fmla="*/ 370426 w 9288370"/>
              <a:gd name="connsiteY2" fmla="*/ 1702965 h 1857909"/>
              <a:gd name="connsiteX3" fmla="*/ 766051 w 9288370"/>
              <a:gd name="connsiteY3" fmla="*/ 1569826 h 1857909"/>
              <a:gd name="connsiteX4" fmla="*/ 971617 w 9288370"/>
              <a:gd name="connsiteY4" fmla="*/ 1522494 h 1857909"/>
              <a:gd name="connsiteX5" fmla="*/ 1186668 w 9288370"/>
              <a:gd name="connsiteY5" fmla="*/ 1521861 h 1857909"/>
              <a:gd name="connsiteX6" fmla="*/ 1339078 w 9288370"/>
              <a:gd name="connsiteY6" fmla="*/ 1494730 h 1857909"/>
              <a:gd name="connsiteX7" fmla="*/ 1492452 w 9288370"/>
              <a:gd name="connsiteY7" fmla="*/ 1519061 h 1857909"/>
              <a:gd name="connsiteX8" fmla="*/ 1604999 w 9288370"/>
              <a:gd name="connsiteY8" fmla="*/ 1513599 h 1857909"/>
              <a:gd name="connsiteX9" fmla="*/ 1717911 w 9288370"/>
              <a:gd name="connsiteY9" fmla="*/ 1497764 h 1857909"/>
              <a:gd name="connsiteX10" fmla="*/ 1794234 w 9288370"/>
              <a:gd name="connsiteY10" fmla="*/ 1464331 h 1857909"/>
              <a:gd name="connsiteX11" fmla="*/ 2101780 w 9288370"/>
              <a:gd name="connsiteY11" fmla="*/ 1409907 h 1857909"/>
              <a:gd name="connsiteX12" fmla="*/ 2244830 w 9288370"/>
              <a:gd name="connsiteY12" fmla="*/ 1388540 h 1857909"/>
              <a:gd name="connsiteX13" fmla="*/ 2428648 w 9288370"/>
              <a:gd name="connsiteY13" fmla="*/ 1372736 h 1857909"/>
              <a:gd name="connsiteX14" fmla="*/ 2645882 w 9288370"/>
              <a:gd name="connsiteY14" fmla="*/ 1341971 h 1857909"/>
              <a:gd name="connsiteX15" fmla="*/ 2707413 w 9288370"/>
              <a:gd name="connsiteY15" fmla="*/ 1347156 h 1857909"/>
              <a:gd name="connsiteX16" fmla="*/ 2843134 w 9288370"/>
              <a:gd name="connsiteY16" fmla="*/ 1323561 h 1857909"/>
              <a:gd name="connsiteX17" fmla="*/ 2923804 w 9288370"/>
              <a:gd name="connsiteY17" fmla="*/ 1314224 h 1857909"/>
              <a:gd name="connsiteX18" fmla="*/ 2953618 w 9288370"/>
              <a:gd name="connsiteY18" fmla="*/ 1318186 h 1857909"/>
              <a:gd name="connsiteX19" fmla="*/ 2995816 w 9288370"/>
              <a:gd name="connsiteY19" fmla="*/ 1318670 h 1857909"/>
              <a:gd name="connsiteX20" fmla="*/ 3352700 w 9288370"/>
              <a:gd name="connsiteY20" fmla="*/ 1264183 h 1857909"/>
              <a:gd name="connsiteX21" fmla="*/ 3444611 w 9288370"/>
              <a:gd name="connsiteY21" fmla="*/ 1236739 h 1857909"/>
              <a:gd name="connsiteX22" fmla="*/ 3650072 w 9288370"/>
              <a:gd name="connsiteY22" fmla="*/ 1217421 h 1857909"/>
              <a:gd name="connsiteX23" fmla="*/ 3707853 w 9288370"/>
              <a:gd name="connsiteY23" fmla="*/ 1241722 h 1857909"/>
              <a:gd name="connsiteX24" fmla="*/ 3925616 w 9288370"/>
              <a:gd name="connsiteY24" fmla="*/ 1253751 h 1857909"/>
              <a:gd name="connsiteX25" fmla="*/ 3954387 w 9288370"/>
              <a:gd name="connsiteY25" fmla="*/ 1263789 h 1857909"/>
              <a:gd name="connsiteX26" fmla="*/ 3995849 w 9288370"/>
              <a:gd name="connsiteY26" fmla="*/ 1272939 h 1857909"/>
              <a:gd name="connsiteX27" fmla="*/ 4067546 w 9288370"/>
              <a:gd name="connsiteY27" fmla="*/ 1294697 h 1857909"/>
              <a:gd name="connsiteX28" fmla="*/ 4190310 w 9288370"/>
              <a:gd name="connsiteY28" fmla="*/ 1307786 h 1857909"/>
              <a:gd name="connsiteX29" fmla="*/ 4230008 w 9288370"/>
              <a:gd name="connsiteY29" fmla="*/ 1303546 h 1857909"/>
              <a:gd name="connsiteX30" fmla="*/ 4575478 w 9288370"/>
              <a:gd name="connsiteY30" fmla="*/ 1261726 h 1857909"/>
              <a:gd name="connsiteX31" fmla="*/ 4650026 w 9288370"/>
              <a:gd name="connsiteY31" fmla="*/ 1265798 h 1857909"/>
              <a:gd name="connsiteX32" fmla="*/ 4792008 w 9288370"/>
              <a:gd name="connsiteY32" fmla="*/ 1243899 h 1857909"/>
              <a:gd name="connsiteX33" fmla="*/ 4954126 w 9288370"/>
              <a:gd name="connsiteY33" fmla="*/ 1204617 h 1857909"/>
              <a:gd name="connsiteX34" fmla="*/ 5309678 w 9288370"/>
              <a:gd name="connsiteY34" fmla="*/ 1128278 h 1857909"/>
              <a:gd name="connsiteX35" fmla="*/ 5474724 w 9288370"/>
              <a:gd name="connsiteY35" fmla="*/ 1091167 h 1857909"/>
              <a:gd name="connsiteX36" fmla="*/ 5612132 w 9288370"/>
              <a:gd name="connsiteY36" fmla="*/ 1051509 h 1857909"/>
              <a:gd name="connsiteX37" fmla="*/ 5776618 w 9288370"/>
              <a:gd name="connsiteY37" fmla="*/ 1053037 h 1857909"/>
              <a:gd name="connsiteX38" fmla="*/ 5785786 w 9288370"/>
              <a:gd name="connsiteY38" fmla="*/ 1051213 h 1857909"/>
              <a:gd name="connsiteX39" fmla="*/ 5829381 w 9288370"/>
              <a:gd name="connsiteY39" fmla="*/ 1046878 h 1857909"/>
              <a:gd name="connsiteX40" fmla="*/ 5943596 w 9288370"/>
              <a:gd name="connsiteY40" fmla="*/ 1043237 h 1857909"/>
              <a:gd name="connsiteX41" fmla="*/ 5985730 w 9288370"/>
              <a:gd name="connsiteY41" fmla="*/ 1035396 h 1857909"/>
              <a:gd name="connsiteX42" fmla="*/ 6103109 w 9288370"/>
              <a:gd name="connsiteY42" fmla="*/ 1019019 h 1857909"/>
              <a:gd name="connsiteX43" fmla="*/ 6222406 w 9288370"/>
              <a:gd name="connsiteY43" fmla="*/ 985341 h 1857909"/>
              <a:gd name="connsiteX44" fmla="*/ 6598672 w 9288370"/>
              <a:gd name="connsiteY44" fmla="*/ 902062 h 1857909"/>
              <a:gd name="connsiteX45" fmla="*/ 6766149 w 9288370"/>
              <a:gd name="connsiteY45" fmla="*/ 846132 h 1857909"/>
              <a:gd name="connsiteX46" fmla="*/ 6886312 w 9288370"/>
              <a:gd name="connsiteY46" fmla="*/ 781877 h 1857909"/>
              <a:gd name="connsiteX47" fmla="*/ 7006457 w 9288370"/>
              <a:gd name="connsiteY47" fmla="*/ 699758 h 1857909"/>
              <a:gd name="connsiteX48" fmla="*/ 7231643 w 9288370"/>
              <a:gd name="connsiteY48" fmla="*/ 640778 h 1857909"/>
              <a:gd name="connsiteX49" fmla="*/ 7363123 w 9288370"/>
              <a:gd name="connsiteY49" fmla="*/ 593682 h 1857909"/>
              <a:gd name="connsiteX50" fmla="*/ 7588368 w 9288370"/>
              <a:gd name="connsiteY50" fmla="*/ 531129 h 1857909"/>
              <a:gd name="connsiteX51" fmla="*/ 7782741 w 9288370"/>
              <a:gd name="connsiteY51" fmla="*/ 455936 h 1857909"/>
              <a:gd name="connsiteX52" fmla="*/ 7952094 w 9288370"/>
              <a:gd name="connsiteY52" fmla="*/ 409302 h 1857909"/>
              <a:gd name="connsiteX53" fmla="*/ 8231938 w 9288370"/>
              <a:gd name="connsiteY53" fmla="*/ 259259 h 1857909"/>
              <a:gd name="connsiteX54" fmla="*/ 8428864 w 9288370"/>
              <a:gd name="connsiteY54" fmla="*/ 208471 h 1857909"/>
              <a:gd name="connsiteX55" fmla="*/ 8616510 w 9288370"/>
              <a:gd name="connsiteY55" fmla="*/ 161973 h 1857909"/>
              <a:gd name="connsiteX56" fmla="*/ 8826766 w 9288370"/>
              <a:gd name="connsiteY56" fmla="*/ 152111 h 1857909"/>
              <a:gd name="connsiteX57" fmla="*/ 8917647 w 9288370"/>
              <a:gd name="connsiteY57" fmla="*/ 112232 h 1857909"/>
              <a:gd name="connsiteX58" fmla="*/ 9182272 w 9288370"/>
              <a:gd name="connsiteY58" fmla="*/ 37171 h 1857909"/>
              <a:gd name="connsiteX59" fmla="*/ 9232990 w 9288370"/>
              <a:gd name="connsiteY59" fmla="*/ 24074 h 1857909"/>
              <a:gd name="connsiteX60" fmla="*/ 9288370 w 9288370"/>
              <a:gd name="connsiteY60" fmla="*/ 0 h 1857909"/>
              <a:gd name="connsiteX61" fmla="*/ 0 w 9288370"/>
              <a:gd name="connsiteY61" fmla="*/ 0 h 1857909"/>
              <a:gd name="connsiteX62" fmla="*/ 8158 w 9288370"/>
              <a:gd name="connsiteY62" fmla="*/ 1671666 h 1857909"/>
              <a:gd name="connsiteX0" fmla="*/ 8158 w 9288370"/>
              <a:gd name="connsiteY0" fmla="*/ 1671666 h 1721151"/>
              <a:gd name="connsiteX1" fmla="*/ 66313 w 9288370"/>
              <a:gd name="connsiteY1" fmla="*/ 1721151 h 1721151"/>
              <a:gd name="connsiteX2" fmla="*/ 370426 w 9288370"/>
              <a:gd name="connsiteY2" fmla="*/ 1702965 h 1721151"/>
              <a:gd name="connsiteX3" fmla="*/ 766051 w 9288370"/>
              <a:gd name="connsiteY3" fmla="*/ 1569826 h 1721151"/>
              <a:gd name="connsiteX4" fmla="*/ 971617 w 9288370"/>
              <a:gd name="connsiteY4" fmla="*/ 1522494 h 1721151"/>
              <a:gd name="connsiteX5" fmla="*/ 1186668 w 9288370"/>
              <a:gd name="connsiteY5" fmla="*/ 1521861 h 1721151"/>
              <a:gd name="connsiteX6" fmla="*/ 1339078 w 9288370"/>
              <a:gd name="connsiteY6" fmla="*/ 1494730 h 1721151"/>
              <a:gd name="connsiteX7" fmla="*/ 1492452 w 9288370"/>
              <a:gd name="connsiteY7" fmla="*/ 1519061 h 1721151"/>
              <a:gd name="connsiteX8" fmla="*/ 1604999 w 9288370"/>
              <a:gd name="connsiteY8" fmla="*/ 1513599 h 1721151"/>
              <a:gd name="connsiteX9" fmla="*/ 1717911 w 9288370"/>
              <a:gd name="connsiteY9" fmla="*/ 1497764 h 1721151"/>
              <a:gd name="connsiteX10" fmla="*/ 1794234 w 9288370"/>
              <a:gd name="connsiteY10" fmla="*/ 1464331 h 1721151"/>
              <a:gd name="connsiteX11" fmla="*/ 2101780 w 9288370"/>
              <a:gd name="connsiteY11" fmla="*/ 1409907 h 1721151"/>
              <a:gd name="connsiteX12" fmla="*/ 2244830 w 9288370"/>
              <a:gd name="connsiteY12" fmla="*/ 1388540 h 1721151"/>
              <a:gd name="connsiteX13" fmla="*/ 2428648 w 9288370"/>
              <a:gd name="connsiteY13" fmla="*/ 1372736 h 1721151"/>
              <a:gd name="connsiteX14" fmla="*/ 2645882 w 9288370"/>
              <a:gd name="connsiteY14" fmla="*/ 1341971 h 1721151"/>
              <a:gd name="connsiteX15" fmla="*/ 2707413 w 9288370"/>
              <a:gd name="connsiteY15" fmla="*/ 1347156 h 1721151"/>
              <a:gd name="connsiteX16" fmla="*/ 2843134 w 9288370"/>
              <a:gd name="connsiteY16" fmla="*/ 1323561 h 1721151"/>
              <a:gd name="connsiteX17" fmla="*/ 2923804 w 9288370"/>
              <a:gd name="connsiteY17" fmla="*/ 1314224 h 1721151"/>
              <a:gd name="connsiteX18" fmla="*/ 2953618 w 9288370"/>
              <a:gd name="connsiteY18" fmla="*/ 1318186 h 1721151"/>
              <a:gd name="connsiteX19" fmla="*/ 2995816 w 9288370"/>
              <a:gd name="connsiteY19" fmla="*/ 1318670 h 1721151"/>
              <a:gd name="connsiteX20" fmla="*/ 3352700 w 9288370"/>
              <a:gd name="connsiteY20" fmla="*/ 1264183 h 1721151"/>
              <a:gd name="connsiteX21" fmla="*/ 3444611 w 9288370"/>
              <a:gd name="connsiteY21" fmla="*/ 1236739 h 1721151"/>
              <a:gd name="connsiteX22" fmla="*/ 3650072 w 9288370"/>
              <a:gd name="connsiteY22" fmla="*/ 1217421 h 1721151"/>
              <a:gd name="connsiteX23" fmla="*/ 3707853 w 9288370"/>
              <a:gd name="connsiteY23" fmla="*/ 1241722 h 1721151"/>
              <a:gd name="connsiteX24" fmla="*/ 3925616 w 9288370"/>
              <a:gd name="connsiteY24" fmla="*/ 1253751 h 1721151"/>
              <a:gd name="connsiteX25" fmla="*/ 3954387 w 9288370"/>
              <a:gd name="connsiteY25" fmla="*/ 1263789 h 1721151"/>
              <a:gd name="connsiteX26" fmla="*/ 3995849 w 9288370"/>
              <a:gd name="connsiteY26" fmla="*/ 1272939 h 1721151"/>
              <a:gd name="connsiteX27" fmla="*/ 4067546 w 9288370"/>
              <a:gd name="connsiteY27" fmla="*/ 1294697 h 1721151"/>
              <a:gd name="connsiteX28" fmla="*/ 4190310 w 9288370"/>
              <a:gd name="connsiteY28" fmla="*/ 1307786 h 1721151"/>
              <a:gd name="connsiteX29" fmla="*/ 4230008 w 9288370"/>
              <a:gd name="connsiteY29" fmla="*/ 1303546 h 1721151"/>
              <a:gd name="connsiteX30" fmla="*/ 4575478 w 9288370"/>
              <a:gd name="connsiteY30" fmla="*/ 1261726 h 1721151"/>
              <a:gd name="connsiteX31" fmla="*/ 4650026 w 9288370"/>
              <a:gd name="connsiteY31" fmla="*/ 1265798 h 1721151"/>
              <a:gd name="connsiteX32" fmla="*/ 4792008 w 9288370"/>
              <a:gd name="connsiteY32" fmla="*/ 1243899 h 1721151"/>
              <a:gd name="connsiteX33" fmla="*/ 4954126 w 9288370"/>
              <a:gd name="connsiteY33" fmla="*/ 1204617 h 1721151"/>
              <a:gd name="connsiteX34" fmla="*/ 5309678 w 9288370"/>
              <a:gd name="connsiteY34" fmla="*/ 1128278 h 1721151"/>
              <a:gd name="connsiteX35" fmla="*/ 5474724 w 9288370"/>
              <a:gd name="connsiteY35" fmla="*/ 1091167 h 1721151"/>
              <a:gd name="connsiteX36" fmla="*/ 5612132 w 9288370"/>
              <a:gd name="connsiteY36" fmla="*/ 1051509 h 1721151"/>
              <a:gd name="connsiteX37" fmla="*/ 5776618 w 9288370"/>
              <a:gd name="connsiteY37" fmla="*/ 1053037 h 1721151"/>
              <a:gd name="connsiteX38" fmla="*/ 5785786 w 9288370"/>
              <a:gd name="connsiteY38" fmla="*/ 1051213 h 1721151"/>
              <a:gd name="connsiteX39" fmla="*/ 5829381 w 9288370"/>
              <a:gd name="connsiteY39" fmla="*/ 1046878 h 1721151"/>
              <a:gd name="connsiteX40" fmla="*/ 5943596 w 9288370"/>
              <a:gd name="connsiteY40" fmla="*/ 1043237 h 1721151"/>
              <a:gd name="connsiteX41" fmla="*/ 5985730 w 9288370"/>
              <a:gd name="connsiteY41" fmla="*/ 1035396 h 1721151"/>
              <a:gd name="connsiteX42" fmla="*/ 6103109 w 9288370"/>
              <a:gd name="connsiteY42" fmla="*/ 1019019 h 1721151"/>
              <a:gd name="connsiteX43" fmla="*/ 6222406 w 9288370"/>
              <a:gd name="connsiteY43" fmla="*/ 985341 h 1721151"/>
              <a:gd name="connsiteX44" fmla="*/ 6598672 w 9288370"/>
              <a:gd name="connsiteY44" fmla="*/ 902062 h 1721151"/>
              <a:gd name="connsiteX45" fmla="*/ 6766149 w 9288370"/>
              <a:gd name="connsiteY45" fmla="*/ 846132 h 1721151"/>
              <a:gd name="connsiteX46" fmla="*/ 6886312 w 9288370"/>
              <a:gd name="connsiteY46" fmla="*/ 781877 h 1721151"/>
              <a:gd name="connsiteX47" fmla="*/ 7006457 w 9288370"/>
              <a:gd name="connsiteY47" fmla="*/ 699758 h 1721151"/>
              <a:gd name="connsiteX48" fmla="*/ 7231643 w 9288370"/>
              <a:gd name="connsiteY48" fmla="*/ 640778 h 1721151"/>
              <a:gd name="connsiteX49" fmla="*/ 7363123 w 9288370"/>
              <a:gd name="connsiteY49" fmla="*/ 593682 h 1721151"/>
              <a:gd name="connsiteX50" fmla="*/ 7588368 w 9288370"/>
              <a:gd name="connsiteY50" fmla="*/ 531129 h 1721151"/>
              <a:gd name="connsiteX51" fmla="*/ 7782741 w 9288370"/>
              <a:gd name="connsiteY51" fmla="*/ 455936 h 1721151"/>
              <a:gd name="connsiteX52" fmla="*/ 7952094 w 9288370"/>
              <a:gd name="connsiteY52" fmla="*/ 409302 h 1721151"/>
              <a:gd name="connsiteX53" fmla="*/ 8231938 w 9288370"/>
              <a:gd name="connsiteY53" fmla="*/ 259259 h 1721151"/>
              <a:gd name="connsiteX54" fmla="*/ 8428864 w 9288370"/>
              <a:gd name="connsiteY54" fmla="*/ 208471 h 1721151"/>
              <a:gd name="connsiteX55" fmla="*/ 8616510 w 9288370"/>
              <a:gd name="connsiteY55" fmla="*/ 161973 h 1721151"/>
              <a:gd name="connsiteX56" fmla="*/ 8826766 w 9288370"/>
              <a:gd name="connsiteY56" fmla="*/ 152111 h 1721151"/>
              <a:gd name="connsiteX57" fmla="*/ 8917647 w 9288370"/>
              <a:gd name="connsiteY57" fmla="*/ 112232 h 1721151"/>
              <a:gd name="connsiteX58" fmla="*/ 9182272 w 9288370"/>
              <a:gd name="connsiteY58" fmla="*/ 37171 h 1721151"/>
              <a:gd name="connsiteX59" fmla="*/ 9232990 w 9288370"/>
              <a:gd name="connsiteY59" fmla="*/ 24074 h 1721151"/>
              <a:gd name="connsiteX60" fmla="*/ 9288370 w 9288370"/>
              <a:gd name="connsiteY60" fmla="*/ 0 h 1721151"/>
              <a:gd name="connsiteX61" fmla="*/ 0 w 9288370"/>
              <a:gd name="connsiteY61" fmla="*/ 0 h 1721151"/>
              <a:gd name="connsiteX62" fmla="*/ 8158 w 9288370"/>
              <a:gd name="connsiteY62" fmla="*/ 1671666 h 1721151"/>
              <a:gd name="connsiteX0" fmla="*/ 8158 w 9288370"/>
              <a:gd name="connsiteY0" fmla="*/ 1671666 h 1721151"/>
              <a:gd name="connsiteX1" fmla="*/ 66313 w 9288370"/>
              <a:gd name="connsiteY1" fmla="*/ 1721151 h 1721151"/>
              <a:gd name="connsiteX2" fmla="*/ 313320 w 9288370"/>
              <a:gd name="connsiteY2" fmla="*/ 1690533 h 1721151"/>
              <a:gd name="connsiteX3" fmla="*/ 766051 w 9288370"/>
              <a:gd name="connsiteY3" fmla="*/ 1569826 h 1721151"/>
              <a:gd name="connsiteX4" fmla="*/ 971617 w 9288370"/>
              <a:gd name="connsiteY4" fmla="*/ 1522494 h 1721151"/>
              <a:gd name="connsiteX5" fmla="*/ 1186668 w 9288370"/>
              <a:gd name="connsiteY5" fmla="*/ 1521861 h 1721151"/>
              <a:gd name="connsiteX6" fmla="*/ 1339078 w 9288370"/>
              <a:gd name="connsiteY6" fmla="*/ 1494730 h 1721151"/>
              <a:gd name="connsiteX7" fmla="*/ 1492452 w 9288370"/>
              <a:gd name="connsiteY7" fmla="*/ 1519061 h 1721151"/>
              <a:gd name="connsiteX8" fmla="*/ 1604999 w 9288370"/>
              <a:gd name="connsiteY8" fmla="*/ 1513599 h 1721151"/>
              <a:gd name="connsiteX9" fmla="*/ 1717911 w 9288370"/>
              <a:gd name="connsiteY9" fmla="*/ 1497764 h 1721151"/>
              <a:gd name="connsiteX10" fmla="*/ 1794234 w 9288370"/>
              <a:gd name="connsiteY10" fmla="*/ 1464331 h 1721151"/>
              <a:gd name="connsiteX11" fmla="*/ 2101780 w 9288370"/>
              <a:gd name="connsiteY11" fmla="*/ 1409907 h 1721151"/>
              <a:gd name="connsiteX12" fmla="*/ 2244830 w 9288370"/>
              <a:gd name="connsiteY12" fmla="*/ 1388540 h 1721151"/>
              <a:gd name="connsiteX13" fmla="*/ 2428648 w 9288370"/>
              <a:gd name="connsiteY13" fmla="*/ 1372736 h 1721151"/>
              <a:gd name="connsiteX14" fmla="*/ 2645882 w 9288370"/>
              <a:gd name="connsiteY14" fmla="*/ 1341971 h 1721151"/>
              <a:gd name="connsiteX15" fmla="*/ 2707413 w 9288370"/>
              <a:gd name="connsiteY15" fmla="*/ 1347156 h 1721151"/>
              <a:gd name="connsiteX16" fmla="*/ 2843134 w 9288370"/>
              <a:gd name="connsiteY16" fmla="*/ 1323561 h 1721151"/>
              <a:gd name="connsiteX17" fmla="*/ 2923804 w 9288370"/>
              <a:gd name="connsiteY17" fmla="*/ 1314224 h 1721151"/>
              <a:gd name="connsiteX18" fmla="*/ 2953618 w 9288370"/>
              <a:gd name="connsiteY18" fmla="*/ 1318186 h 1721151"/>
              <a:gd name="connsiteX19" fmla="*/ 2995816 w 9288370"/>
              <a:gd name="connsiteY19" fmla="*/ 1318670 h 1721151"/>
              <a:gd name="connsiteX20" fmla="*/ 3352700 w 9288370"/>
              <a:gd name="connsiteY20" fmla="*/ 1264183 h 1721151"/>
              <a:gd name="connsiteX21" fmla="*/ 3444611 w 9288370"/>
              <a:gd name="connsiteY21" fmla="*/ 1236739 h 1721151"/>
              <a:gd name="connsiteX22" fmla="*/ 3650072 w 9288370"/>
              <a:gd name="connsiteY22" fmla="*/ 1217421 h 1721151"/>
              <a:gd name="connsiteX23" fmla="*/ 3707853 w 9288370"/>
              <a:gd name="connsiteY23" fmla="*/ 1241722 h 1721151"/>
              <a:gd name="connsiteX24" fmla="*/ 3925616 w 9288370"/>
              <a:gd name="connsiteY24" fmla="*/ 1253751 h 1721151"/>
              <a:gd name="connsiteX25" fmla="*/ 3954387 w 9288370"/>
              <a:gd name="connsiteY25" fmla="*/ 1263789 h 1721151"/>
              <a:gd name="connsiteX26" fmla="*/ 3995849 w 9288370"/>
              <a:gd name="connsiteY26" fmla="*/ 1272939 h 1721151"/>
              <a:gd name="connsiteX27" fmla="*/ 4067546 w 9288370"/>
              <a:gd name="connsiteY27" fmla="*/ 1294697 h 1721151"/>
              <a:gd name="connsiteX28" fmla="*/ 4190310 w 9288370"/>
              <a:gd name="connsiteY28" fmla="*/ 1307786 h 1721151"/>
              <a:gd name="connsiteX29" fmla="*/ 4230008 w 9288370"/>
              <a:gd name="connsiteY29" fmla="*/ 1303546 h 1721151"/>
              <a:gd name="connsiteX30" fmla="*/ 4575478 w 9288370"/>
              <a:gd name="connsiteY30" fmla="*/ 1261726 h 1721151"/>
              <a:gd name="connsiteX31" fmla="*/ 4650026 w 9288370"/>
              <a:gd name="connsiteY31" fmla="*/ 1265798 h 1721151"/>
              <a:gd name="connsiteX32" fmla="*/ 4792008 w 9288370"/>
              <a:gd name="connsiteY32" fmla="*/ 1243899 h 1721151"/>
              <a:gd name="connsiteX33" fmla="*/ 4954126 w 9288370"/>
              <a:gd name="connsiteY33" fmla="*/ 1204617 h 1721151"/>
              <a:gd name="connsiteX34" fmla="*/ 5309678 w 9288370"/>
              <a:gd name="connsiteY34" fmla="*/ 1128278 h 1721151"/>
              <a:gd name="connsiteX35" fmla="*/ 5474724 w 9288370"/>
              <a:gd name="connsiteY35" fmla="*/ 1091167 h 1721151"/>
              <a:gd name="connsiteX36" fmla="*/ 5612132 w 9288370"/>
              <a:gd name="connsiteY36" fmla="*/ 1051509 h 1721151"/>
              <a:gd name="connsiteX37" fmla="*/ 5776618 w 9288370"/>
              <a:gd name="connsiteY37" fmla="*/ 1053037 h 1721151"/>
              <a:gd name="connsiteX38" fmla="*/ 5785786 w 9288370"/>
              <a:gd name="connsiteY38" fmla="*/ 1051213 h 1721151"/>
              <a:gd name="connsiteX39" fmla="*/ 5829381 w 9288370"/>
              <a:gd name="connsiteY39" fmla="*/ 1046878 h 1721151"/>
              <a:gd name="connsiteX40" fmla="*/ 5943596 w 9288370"/>
              <a:gd name="connsiteY40" fmla="*/ 1043237 h 1721151"/>
              <a:gd name="connsiteX41" fmla="*/ 5985730 w 9288370"/>
              <a:gd name="connsiteY41" fmla="*/ 1035396 h 1721151"/>
              <a:gd name="connsiteX42" fmla="*/ 6103109 w 9288370"/>
              <a:gd name="connsiteY42" fmla="*/ 1019019 h 1721151"/>
              <a:gd name="connsiteX43" fmla="*/ 6222406 w 9288370"/>
              <a:gd name="connsiteY43" fmla="*/ 985341 h 1721151"/>
              <a:gd name="connsiteX44" fmla="*/ 6598672 w 9288370"/>
              <a:gd name="connsiteY44" fmla="*/ 902062 h 1721151"/>
              <a:gd name="connsiteX45" fmla="*/ 6766149 w 9288370"/>
              <a:gd name="connsiteY45" fmla="*/ 846132 h 1721151"/>
              <a:gd name="connsiteX46" fmla="*/ 6886312 w 9288370"/>
              <a:gd name="connsiteY46" fmla="*/ 781877 h 1721151"/>
              <a:gd name="connsiteX47" fmla="*/ 7006457 w 9288370"/>
              <a:gd name="connsiteY47" fmla="*/ 699758 h 1721151"/>
              <a:gd name="connsiteX48" fmla="*/ 7231643 w 9288370"/>
              <a:gd name="connsiteY48" fmla="*/ 640778 h 1721151"/>
              <a:gd name="connsiteX49" fmla="*/ 7363123 w 9288370"/>
              <a:gd name="connsiteY49" fmla="*/ 593682 h 1721151"/>
              <a:gd name="connsiteX50" fmla="*/ 7588368 w 9288370"/>
              <a:gd name="connsiteY50" fmla="*/ 531129 h 1721151"/>
              <a:gd name="connsiteX51" fmla="*/ 7782741 w 9288370"/>
              <a:gd name="connsiteY51" fmla="*/ 455936 h 1721151"/>
              <a:gd name="connsiteX52" fmla="*/ 7952094 w 9288370"/>
              <a:gd name="connsiteY52" fmla="*/ 409302 h 1721151"/>
              <a:gd name="connsiteX53" fmla="*/ 8231938 w 9288370"/>
              <a:gd name="connsiteY53" fmla="*/ 259259 h 1721151"/>
              <a:gd name="connsiteX54" fmla="*/ 8428864 w 9288370"/>
              <a:gd name="connsiteY54" fmla="*/ 208471 h 1721151"/>
              <a:gd name="connsiteX55" fmla="*/ 8616510 w 9288370"/>
              <a:gd name="connsiteY55" fmla="*/ 161973 h 1721151"/>
              <a:gd name="connsiteX56" fmla="*/ 8826766 w 9288370"/>
              <a:gd name="connsiteY56" fmla="*/ 152111 h 1721151"/>
              <a:gd name="connsiteX57" fmla="*/ 8917647 w 9288370"/>
              <a:gd name="connsiteY57" fmla="*/ 112232 h 1721151"/>
              <a:gd name="connsiteX58" fmla="*/ 9182272 w 9288370"/>
              <a:gd name="connsiteY58" fmla="*/ 37171 h 1721151"/>
              <a:gd name="connsiteX59" fmla="*/ 9232990 w 9288370"/>
              <a:gd name="connsiteY59" fmla="*/ 24074 h 1721151"/>
              <a:gd name="connsiteX60" fmla="*/ 9288370 w 9288370"/>
              <a:gd name="connsiteY60" fmla="*/ 0 h 1721151"/>
              <a:gd name="connsiteX61" fmla="*/ 0 w 9288370"/>
              <a:gd name="connsiteY61" fmla="*/ 0 h 1721151"/>
              <a:gd name="connsiteX62" fmla="*/ 8158 w 9288370"/>
              <a:gd name="connsiteY62" fmla="*/ 1671666 h 1721151"/>
              <a:gd name="connsiteX0" fmla="*/ 8158 w 9288370"/>
              <a:gd name="connsiteY0" fmla="*/ 1671666 h 1721151"/>
              <a:gd name="connsiteX1" fmla="*/ 66313 w 9288370"/>
              <a:gd name="connsiteY1" fmla="*/ 1721151 h 1721151"/>
              <a:gd name="connsiteX2" fmla="*/ 313320 w 9288370"/>
              <a:gd name="connsiteY2" fmla="*/ 1690533 h 1721151"/>
              <a:gd name="connsiteX3" fmla="*/ 766051 w 9288370"/>
              <a:gd name="connsiteY3" fmla="*/ 1569826 h 1721151"/>
              <a:gd name="connsiteX4" fmla="*/ 971617 w 9288370"/>
              <a:gd name="connsiteY4" fmla="*/ 1522494 h 1721151"/>
              <a:gd name="connsiteX5" fmla="*/ 1186668 w 9288370"/>
              <a:gd name="connsiteY5" fmla="*/ 1521861 h 1721151"/>
              <a:gd name="connsiteX6" fmla="*/ 1339078 w 9288370"/>
              <a:gd name="connsiteY6" fmla="*/ 1494730 h 1721151"/>
              <a:gd name="connsiteX7" fmla="*/ 1492452 w 9288370"/>
              <a:gd name="connsiteY7" fmla="*/ 1519061 h 1721151"/>
              <a:gd name="connsiteX8" fmla="*/ 1604999 w 9288370"/>
              <a:gd name="connsiteY8" fmla="*/ 1513599 h 1721151"/>
              <a:gd name="connsiteX9" fmla="*/ 1717911 w 9288370"/>
              <a:gd name="connsiteY9" fmla="*/ 1497764 h 1721151"/>
              <a:gd name="connsiteX10" fmla="*/ 1794234 w 9288370"/>
              <a:gd name="connsiteY10" fmla="*/ 1464331 h 1721151"/>
              <a:gd name="connsiteX11" fmla="*/ 2101780 w 9288370"/>
              <a:gd name="connsiteY11" fmla="*/ 1409907 h 1721151"/>
              <a:gd name="connsiteX12" fmla="*/ 2244830 w 9288370"/>
              <a:gd name="connsiteY12" fmla="*/ 1388540 h 1721151"/>
              <a:gd name="connsiteX13" fmla="*/ 2428648 w 9288370"/>
              <a:gd name="connsiteY13" fmla="*/ 1372736 h 1721151"/>
              <a:gd name="connsiteX14" fmla="*/ 2645882 w 9288370"/>
              <a:gd name="connsiteY14" fmla="*/ 1341971 h 1721151"/>
              <a:gd name="connsiteX15" fmla="*/ 2707413 w 9288370"/>
              <a:gd name="connsiteY15" fmla="*/ 1347156 h 1721151"/>
              <a:gd name="connsiteX16" fmla="*/ 2843134 w 9288370"/>
              <a:gd name="connsiteY16" fmla="*/ 1323561 h 1721151"/>
              <a:gd name="connsiteX17" fmla="*/ 2923804 w 9288370"/>
              <a:gd name="connsiteY17" fmla="*/ 1314224 h 1721151"/>
              <a:gd name="connsiteX18" fmla="*/ 2953618 w 9288370"/>
              <a:gd name="connsiteY18" fmla="*/ 1318186 h 1721151"/>
              <a:gd name="connsiteX19" fmla="*/ 2995816 w 9288370"/>
              <a:gd name="connsiteY19" fmla="*/ 1318670 h 1721151"/>
              <a:gd name="connsiteX20" fmla="*/ 3352700 w 9288370"/>
              <a:gd name="connsiteY20" fmla="*/ 1264183 h 1721151"/>
              <a:gd name="connsiteX21" fmla="*/ 3444611 w 9288370"/>
              <a:gd name="connsiteY21" fmla="*/ 1236739 h 1721151"/>
              <a:gd name="connsiteX22" fmla="*/ 3650072 w 9288370"/>
              <a:gd name="connsiteY22" fmla="*/ 1217421 h 1721151"/>
              <a:gd name="connsiteX23" fmla="*/ 3707853 w 9288370"/>
              <a:gd name="connsiteY23" fmla="*/ 1241722 h 1721151"/>
              <a:gd name="connsiteX24" fmla="*/ 3925616 w 9288370"/>
              <a:gd name="connsiteY24" fmla="*/ 1253751 h 1721151"/>
              <a:gd name="connsiteX25" fmla="*/ 3954387 w 9288370"/>
              <a:gd name="connsiteY25" fmla="*/ 1263789 h 1721151"/>
              <a:gd name="connsiteX26" fmla="*/ 3995849 w 9288370"/>
              <a:gd name="connsiteY26" fmla="*/ 1272939 h 1721151"/>
              <a:gd name="connsiteX27" fmla="*/ 4067546 w 9288370"/>
              <a:gd name="connsiteY27" fmla="*/ 1294697 h 1721151"/>
              <a:gd name="connsiteX28" fmla="*/ 4190310 w 9288370"/>
              <a:gd name="connsiteY28" fmla="*/ 1307786 h 1721151"/>
              <a:gd name="connsiteX29" fmla="*/ 4230008 w 9288370"/>
              <a:gd name="connsiteY29" fmla="*/ 1303546 h 1721151"/>
              <a:gd name="connsiteX30" fmla="*/ 4575478 w 9288370"/>
              <a:gd name="connsiteY30" fmla="*/ 1261726 h 1721151"/>
              <a:gd name="connsiteX31" fmla="*/ 4650026 w 9288370"/>
              <a:gd name="connsiteY31" fmla="*/ 1265798 h 1721151"/>
              <a:gd name="connsiteX32" fmla="*/ 4792008 w 9288370"/>
              <a:gd name="connsiteY32" fmla="*/ 1243899 h 1721151"/>
              <a:gd name="connsiteX33" fmla="*/ 4954126 w 9288370"/>
              <a:gd name="connsiteY33" fmla="*/ 1204617 h 1721151"/>
              <a:gd name="connsiteX34" fmla="*/ 5309678 w 9288370"/>
              <a:gd name="connsiteY34" fmla="*/ 1128278 h 1721151"/>
              <a:gd name="connsiteX35" fmla="*/ 5474724 w 9288370"/>
              <a:gd name="connsiteY35" fmla="*/ 1091167 h 1721151"/>
              <a:gd name="connsiteX36" fmla="*/ 5612132 w 9288370"/>
              <a:gd name="connsiteY36" fmla="*/ 1051509 h 1721151"/>
              <a:gd name="connsiteX37" fmla="*/ 5776618 w 9288370"/>
              <a:gd name="connsiteY37" fmla="*/ 1053037 h 1721151"/>
              <a:gd name="connsiteX38" fmla="*/ 5785786 w 9288370"/>
              <a:gd name="connsiteY38" fmla="*/ 1051213 h 1721151"/>
              <a:gd name="connsiteX39" fmla="*/ 5829381 w 9288370"/>
              <a:gd name="connsiteY39" fmla="*/ 1046878 h 1721151"/>
              <a:gd name="connsiteX40" fmla="*/ 5943596 w 9288370"/>
              <a:gd name="connsiteY40" fmla="*/ 1043237 h 1721151"/>
              <a:gd name="connsiteX41" fmla="*/ 5985730 w 9288370"/>
              <a:gd name="connsiteY41" fmla="*/ 1035396 h 1721151"/>
              <a:gd name="connsiteX42" fmla="*/ 6103109 w 9288370"/>
              <a:gd name="connsiteY42" fmla="*/ 1019019 h 1721151"/>
              <a:gd name="connsiteX43" fmla="*/ 6222406 w 9288370"/>
              <a:gd name="connsiteY43" fmla="*/ 985341 h 1721151"/>
              <a:gd name="connsiteX44" fmla="*/ 6598672 w 9288370"/>
              <a:gd name="connsiteY44" fmla="*/ 902062 h 1721151"/>
              <a:gd name="connsiteX45" fmla="*/ 6766149 w 9288370"/>
              <a:gd name="connsiteY45" fmla="*/ 846132 h 1721151"/>
              <a:gd name="connsiteX46" fmla="*/ 6886312 w 9288370"/>
              <a:gd name="connsiteY46" fmla="*/ 781877 h 1721151"/>
              <a:gd name="connsiteX47" fmla="*/ 7006457 w 9288370"/>
              <a:gd name="connsiteY47" fmla="*/ 699758 h 1721151"/>
              <a:gd name="connsiteX48" fmla="*/ 7231643 w 9288370"/>
              <a:gd name="connsiteY48" fmla="*/ 640778 h 1721151"/>
              <a:gd name="connsiteX49" fmla="*/ 7363123 w 9288370"/>
              <a:gd name="connsiteY49" fmla="*/ 593682 h 1721151"/>
              <a:gd name="connsiteX50" fmla="*/ 7588368 w 9288370"/>
              <a:gd name="connsiteY50" fmla="*/ 531129 h 1721151"/>
              <a:gd name="connsiteX51" fmla="*/ 7782741 w 9288370"/>
              <a:gd name="connsiteY51" fmla="*/ 455936 h 1721151"/>
              <a:gd name="connsiteX52" fmla="*/ 7952094 w 9288370"/>
              <a:gd name="connsiteY52" fmla="*/ 409302 h 1721151"/>
              <a:gd name="connsiteX53" fmla="*/ 8231938 w 9288370"/>
              <a:gd name="connsiteY53" fmla="*/ 259259 h 1721151"/>
              <a:gd name="connsiteX54" fmla="*/ 8428864 w 9288370"/>
              <a:gd name="connsiteY54" fmla="*/ 208471 h 1721151"/>
              <a:gd name="connsiteX55" fmla="*/ 8616510 w 9288370"/>
              <a:gd name="connsiteY55" fmla="*/ 161973 h 1721151"/>
              <a:gd name="connsiteX56" fmla="*/ 8826766 w 9288370"/>
              <a:gd name="connsiteY56" fmla="*/ 152111 h 1721151"/>
              <a:gd name="connsiteX57" fmla="*/ 8917647 w 9288370"/>
              <a:gd name="connsiteY57" fmla="*/ 112232 h 1721151"/>
              <a:gd name="connsiteX58" fmla="*/ 9182272 w 9288370"/>
              <a:gd name="connsiteY58" fmla="*/ 37171 h 1721151"/>
              <a:gd name="connsiteX59" fmla="*/ 9232990 w 9288370"/>
              <a:gd name="connsiteY59" fmla="*/ 24074 h 1721151"/>
              <a:gd name="connsiteX60" fmla="*/ 9288370 w 9288370"/>
              <a:gd name="connsiteY60" fmla="*/ 0 h 1721151"/>
              <a:gd name="connsiteX61" fmla="*/ 0 w 9288370"/>
              <a:gd name="connsiteY61" fmla="*/ 0 h 1721151"/>
              <a:gd name="connsiteX62" fmla="*/ 8158 w 9288370"/>
              <a:gd name="connsiteY62" fmla="*/ 1671666 h 1721151"/>
              <a:gd name="connsiteX0" fmla="*/ 8158 w 9288370"/>
              <a:gd name="connsiteY0" fmla="*/ 1671666 h 1721151"/>
              <a:gd name="connsiteX1" fmla="*/ 66313 w 9288370"/>
              <a:gd name="connsiteY1" fmla="*/ 1721151 h 1721151"/>
              <a:gd name="connsiteX2" fmla="*/ 411216 w 9288370"/>
              <a:gd name="connsiteY2" fmla="*/ 1628370 h 1721151"/>
              <a:gd name="connsiteX3" fmla="*/ 766051 w 9288370"/>
              <a:gd name="connsiteY3" fmla="*/ 1569826 h 1721151"/>
              <a:gd name="connsiteX4" fmla="*/ 971617 w 9288370"/>
              <a:gd name="connsiteY4" fmla="*/ 1522494 h 1721151"/>
              <a:gd name="connsiteX5" fmla="*/ 1186668 w 9288370"/>
              <a:gd name="connsiteY5" fmla="*/ 1521861 h 1721151"/>
              <a:gd name="connsiteX6" fmla="*/ 1339078 w 9288370"/>
              <a:gd name="connsiteY6" fmla="*/ 1494730 h 1721151"/>
              <a:gd name="connsiteX7" fmla="*/ 1492452 w 9288370"/>
              <a:gd name="connsiteY7" fmla="*/ 1519061 h 1721151"/>
              <a:gd name="connsiteX8" fmla="*/ 1604999 w 9288370"/>
              <a:gd name="connsiteY8" fmla="*/ 1513599 h 1721151"/>
              <a:gd name="connsiteX9" fmla="*/ 1717911 w 9288370"/>
              <a:gd name="connsiteY9" fmla="*/ 1497764 h 1721151"/>
              <a:gd name="connsiteX10" fmla="*/ 1794234 w 9288370"/>
              <a:gd name="connsiteY10" fmla="*/ 1464331 h 1721151"/>
              <a:gd name="connsiteX11" fmla="*/ 2101780 w 9288370"/>
              <a:gd name="connsiteY11" fmla="*/ 1409907 h 1721151"/>
              <a:gd name="connsiteX12" fmla="*/ 2244830 w 9288370"/>
              <a:gd name="connsiteY12" fmla="*/ 1388540 h 1721151"/>
              <a:gd name="connsiteX13" fmla="*/ 2428648 w 9288370"/>
              <a:gd name="connsiteY13" fmla="*/ 1372736 h 1721151"/>
              <a:gd name="connsiteX14" fmla="*/ 2645882 w 9288370"/>
              <a:gd name="connsiteY14" fmla="*/ 1341971 h 1721151"/>
              <a:gd name="connsiteX15" fmla="*/ 2707413 w 9288370"/>
              <a:gd name="connsiteY15" fmla="*/ 1347156 h 1721151"/>
              <a:gd name="connsiteX16" fmla="*/ 2843134 w 9288370"/>
              <a:gd name="connsiteY16" fmla="*/ 1323561 h 1721151"/>
              <a:gd name="connsiteX17" fmla="*/ 2923804 w 9288370"/>
              <a:gd name="connsiteY17" fmla="*/ 1314224 h 1721151"/>
              <a:gd name="connsiteX18" fmla="*/ 2953618 w 9288370"/>
              <a:gd name="connsiteY18" fmla="*/ 1318186 h 1721151"/>
              <a:gd name="connsiteX19" fmla="*/ 2995816 w 9288370"/>
              <a:gd name="connsiteY19" fmla="*/ 1318670 h 1721151"/>
              <a:gd name="connsiteX20" fmla="*/ 3352700 w 9288370"/>
              <a:gd name="connsiteY20" fmla="*/ 1264183 h 1721151"/>
              <a:gd name="connsiteX21" fmla="*/ 3444611 w 9288370"/>
              <a:gd name="connsiteY21" fmla="*/ 1236739 h 1721151"/>
              <a:gd name="connsiteX22" fmla="*/ 3650072 w 9288370"/>
              <a:gd name="connsiteY22" fmla="*/ 1217421 h 1721151"/>
              <a:gd name="connsiteX23" fmla="*/ 3707853 w 9288370"/>
              <a:gd name="connsiteY23" fmla="*/ 1241722 h 1721151"/>
              <a:gd name="connsiteX24" fmla="*/ 3925616 w 9288370"/>
              <a:gd name="connsiteY24" fmla="*/ 1253751 h 1721151"/>
              <a:gd name="connsiteX25" fmla="*/ 3954387 w 9288370"/>
              <a:gd name="connsiteY25" fmla="*/ 1263789 h 1721151"/>
              <a:gd name="connsiteX26" fmla="*/ 3995849 w 9288370"/>
              <a:gd name="connsiteY26" fmla="*/ 1272939 h 1721151"/>
              <a:gd name="connsiteX27" fmla="*/ 4067546 w 9288370"/>
              <a:gd name="connsiteY27" fmla="*/ 1294697 h 1721151"/>
              <a:gd name="connsiteX28" fmla="*/ 4190310 w 9288370"/>
              <a:gd name="connsiteY28" fmla="*/ 1307786 h 1721151"/>
              <a:gd name="connsiteX29" fmla="*/ 4230008 w 9288370"/>
              <a:gd name="connsiteY29" fmla="*/ 1303546 h 1721151"/>
              <a:gd name="connsiteX30" fmla="*/ 4575478 w 9288370"/>
              <a:gd name="connsiteY30" fmla="*/ 1261726 h 1721151"/>
              <a:gd name="connsiteX31" fmla="*/ 4650026 w 9288370"/>
              <a:gd name="connsiteY31" fmla="*/ 1265798 h 1721151"/>
              <a:gd name="connsiteX32" fmla="*/ 4792008 w 9288370"/>
              <a:gd name="connsiteY32" fmla="*/ 1243899 h 1721151"/>
              <a:gd name="connsiteX33" fmla="*/ 4954126 w 9288370"/>
              <a:gd name="connsiteY33" fmla="*/ 1204617 h 1721151"/>
              <a:gd name="connsiteX34" fmla="*/ 5309678 w 9288370"/>
              <a:gd name="connsiteY34" fmla="*/ 1128278 h 1721151"/>
              <a:gd name="connsiteX35" fmla="*/ 5474724 w 9288370"/>
              <a:gd name="connsiteY35" fmla="*/ 1091167 h 1721151"/>
              <a:gd name="connsiteX36" fmla="*/ 5612132 w 9288370"/>
              <a:gd name="connsiteY36" fmla="*/ 1051509 h 1721151"/>
              <a:gd name="connsiteX37" fmla="*/ 5776618 w 9288370"/>
              <a:gd name="connsiteY37" fmla="*/ 1053037 h 1721151"/>
              <a:gd name="connsiteX38" fmla="*/ 5785786 w 9288370"/>
              <a:gd name="connsiteY38" fmla="*/ 1051213 h 1721151"/>
              <a:gd name="connsiteX39" fmla="*/ 5829381 w 9288370"/>
              <a:gd name="connsiteY39" fmla="*/ 1046878 h 1721151"/>
              <a:gd name="connsiteX40" fmla="*/ 5943596 w 9288370"/>
              <a:gd name="connsiteY40" fmla="*/ 1043237 h 1721151"/>
              <a:gd name="connsiteX41" fmla="*/ 5985730 w 9288370"/>
              <a:gd name="connsiteY41" fmla="*/ 1035396 h 1721151"/>
              <a:gd name="connsiteX42" fmla="*/ 6103109 w 9288370"/>
              <a:gd name="connsiteY42" fmla="*/ 1019019 h 1721151"/>
              <a:gd name="connsiteX43" fmla="*/ 6222406 w 9288370"/>
              <a:gd name="connsiteY43" fmla="*/ 985341 h 1721151"/>
              <a:gd name="connsiteX44" fmla="*/ 6598672 w 9288370"/>
              <a:gd name="connsiteY44" fmla="*/ 902062 h 1721151"/>
              <a:gd name="connsiteX45" fmla="*/ 6766149 w 9288370"/>
              <a:gd name="connsiteY45" fmla="*/ 846132 h 1721151"/>
              <a:gd name="connsiteX46" fmla="*/ 6886312 w 9288370"/>
              <a:gd name="connsiteY46" fmla="*/ 781877 h 1721151"/>
              <a:gd name="connsiteX47" fmla="*/ 7006457 w 9288370"/>
              <a:gd name="connsiteY47" fmla="*/ 699758 h 1721151"/>
              <a:gd name="connsiteX48" fmla="*/ 7231643 w 9288370"/>
              <a:gd name="connsiteY48" fmla="*/ 640778 h 1721151"/>
              <a:gd name="connsiteX49" fmla="*/ 7363123 w 9288370"/>
              <a:gd name="connsiteY49" fmla="*/ 593682 h 1721151"/>
              <a:gd name="connsiteX50" fmla="*/ 7588368 w 9288370"/>
              <a:gd name="connsiteY50" fmla="*/ 531129 h 1721151"/>
              <a:gd name="connsiteX51" fmla="*/ 7782741 w 9288370"/>
              <a:gd name="connsiteY51" fmla="*/ 455936 h 1721151"/>
              <a:gd name="connsiteX52" fmla="*/ 7952094 w 9288370"/>
              <a:gd name="connsiteY52" fmla="*/ 409302 h 1721151"/>
              <a:gd name="connsiteX53" fmla="*/ 8231938 w 9288370"/>
              <a:gd name="connsiteY53" fmla="*/ 259259 h 1721151"/>
              <a:gd name="connsiteX54" fmla="*/ 8428864 w 9288370"/>
              <a:gd name="connsiteY54" fmla="*/ 208471 h 1721151"/>
              <a:gd name="connsiteX55" fmla="*/ 8616510 w 9288370"/>
              <a:gd name="connsiteY55" fmla="*/ 161973 h 1721151"/>
              <a:gd name="connsiteX56" fmla="*/ 8826766 w 9288370"/>
              <a:gd name="connsiteY56" fmla="*/ 152111 h 1721151"/>
              <a:gd name="connsiteX57" fmla="*/ 8917647 w 9288370"/>
              <a:gd name="connsiteY57" fmla="*/ 112232 h 1721151"/>
              <a:gd name="connsiteX58" fmla="*/ 9182272 w 9288370"/>
              <a:gd name="connsiteY58" fmla="*/ 37171 h 1721151"/>
              <a:gd name="connsiteX59" fmla="*/ 9232990 w 9288370"/>
              <a:gd name="connsiteY59" fmla="*/ 24074 h 1721151"/>
              <a:gd name="connsiteX60" fmla="*/ 9288370 w 9288370"/>
              <a:gd name="connsiteY60" fmla="*/ 0 h 1721151"/>
              <a:gd name="connsiteX61" fmla="*/ 0 w 9288370"/>
              <a:gd name="connsiteY61" fmla="*/ 0 h 1721151"/>
              <a:gd name="connsiteX62" fmla="*/ 8158 w 9288370"/>
              <a:gd name="connsiteY62" fmla="*/ 1671666 h 1721151"/>
              <a:gd name="connsiteX0" fmla="*/ 8158 w 9288370"/>
              <a:gd name="connsiteY0" fmla="*/ 1671666 h 1704575"/>
              <a:gd name="connsiteX1" fmla="*/ 66313 w 9288370"/>
              <a:gd name="connsiteY1" fmla="*/ 1704575 h 1704575"/>
              <a:gd name="connsiteX2" fmla="*/ 411216 w 9288370"/>
              <a:gd name="connsiteY2" fmla="*/ 1628370 h 1704575"/>
              <a:gd name="connsiteX3" fmla="*/ 766051 w 9288370"/>
              <a:gd name="connsiteY3" fmla="*/ 1569826 h 1704575"/>
              <a:gd name="connsiteX4" fmla="*/ 971617 w 9288370"/>
              <a:gd name="connsiteY4" fmla="*/ 1522494 h 1704575"/>
              <a:gd name="connsiteX5" fmla="*/ 1186668 w 9288370"/>
              <a:gd name="connsiteY5" fmla="*/ 1521861 h 1704575"/>
              <a:gd name="connsiteX6" fmla="*/ 1339078 w 9288370"/>
              <a:gd name="connsiteY6" fmla="*/ 1494730 h 1704575"/>
              <a:gd name="connsiteX7" fmla="*/ 1492452 w 9288370"/>
              <a:gd name="connsiteY7" fmla="*/ 1519061 h 1704575"/>
              <a:gd name="connsiteX8" fmla="*/ 1604999 w 9288370"/>
              <a:gd name="connsiteY8" fmla="*/ 1513599 h 1704575"/>
              <a:gd name="connsiteX9" fmla="*/ 1717911 w 9288370"/>
              <a:gd name="connsiteY9" fmla="*/ 1497764 h 1704575"/>
              <a:gd name="connsiteX10" fmla="*/ 1794234 w 9288370"/>
              <a:gd name="connsiteY10" fmla="*/ 1464331 h 1704575"/>
              <a:gd name="connsiteX11" fmla="*/ 2101780 w 9288370"/>
              <a:gd name="connsiteY11" fmla="*/ 1409907 h 1704575"/>
              <a:gd name="connsiteX12" fmla="*/ 2244830 w 9288370"/>
              <a:gd name="connsiteY12" fmla="*/ 1388540 h 1704575"/>
              <a:gd name="connsiteX13" fmla="*/ 2428648 w 9288370"/>
              <a:gd name="connsiteY13" fmla="*/ 1372736 h 1704575"/>
              <a:gd name="connsiteX14" fmla="*/ 2645882 w 9288370"/>
              <a:gd name="connsiteY14" fmla="*/ 1341971 h 1704575"/>
              <a:gd name="connsiteX15" fmla="*/ 2707413 w 9288370"/>
              <a:gd name="connsiteY15" fmla="*/ 1347156 h 1704575"/>
              <a:gd name="connsiteX16" fmla="*/ 2843134 w 9288370"/>
              <a:gd name="connsiteY16" fmla="*/ 1323561 h 1704575"/>
              <a:gd name="connsiteX17" fmla="*/ 2923804 w 9288370"/>
              <a:gd name="connsiteY17" fmla="*/ 1314224 h 1704575"/>
              <a:gd name="connsiteX18" fmla="*/ 2953618 w 9288370"/>
              <a:gd name="connsiteY18" fmla="*/ 1318186 h 1704575"/>
              <a:gd name="connsiteX19" fmla="*/ 2995816 w 9288370"/>
              <a:gd name="connsiteY19" fmla="*/ 1318670 h 1704575"/>
              <a:gd name="connsiteX20" fmla="*/ 3352700 w 9288370"/>
              <a:gd name="connsiteY20" fmla="*/ 1264183 h 1704575"/>
              <a:gd name="connsiteX21" fmla="*/ 3444611 w 9288370"/>
              <a:gd name="connsiteY21" fmla="*/ 1236739 h 1704575"/>
              <a:gd name="connsiteX22" fmla="*/ 3650072 w 9288370"/>
              <a:gd name="connsiteY22" fmla="*/ 1217421 h 1704575"/>
              <a:gd name="connsiteX23" fmla="*/ 3707853 w 9288370"/>
              <a:gd name="connsiteY23" fmla="*/ 1241722 h 1704575"/>
              <a:gd name="connsiteX24" fmla="*/ 3925616 w 9288370"/>
              <a:gd name="connsiteY24" fmla="*/ 1253751 h 1704575"/>
              <a:gd name="connsiteX25" fmla="*/ 3954387 w 9288370"/>
              <a:gd name="connsiteY25" fmla="*/ 1263789 h 1704575"/>
              <a:gd name="connsiteX26" fmla="*/ 3995849 w 9288370"/>
              <a:gd name="connsiteY26" fmla="*/ 1272939 h 1704575"/>
              <a:gd name="connsiteX27" fmla="*/ 4067546 w 9288370"/>
              <a:gd name="connsiteY27" fmla="*/ 1294697 h 1704575"/>
              <a:gd name="connsiteX28" fmla="*/ 4190310 w 9288370"/>
              <a:gd name="connsiteY28" fmla="*/ 1307786 h 1704575"/>
              <a:gd name="connsiteX29" fmla="*/ 4230008 w 9288370"/>
              <a:gd name="connsiteY29" fmla="*/ 1303546 h 1704575"/>
              <a:gd name="connsiteX30" fmla="*/ 4575478 w 9288370"/>
              <a:gd name="connsiteY30" fmla="*/ 1261726 h 1704575"/>
              <a:gd name="connsiteX31" fmla="*/ 4650026 w 9288370"/>
              <a:gd name="connsiteY31" fmla="*/ 1265798 h 1704575"/>
              <a:gd name="connsiteX32" fmla="*/ 4792008 w 9288370"/>
              <a:gd name="connsiteY32" fmla="*/ 1243899 h 1704575"/>
              <a:gd name="connsiteX33" fmla="*/ 4954126 w 9288370"/>
              <a:gd name="connsiteY33" fmla="*/ 1204617 h 1704575"/>
              <a:gd name="connsiteX34" fmla="*/ 5309678 w 9288370"/>
              <a:gd name="connsiteY34" fmla="*/ 1128278 h 1704575"/>
              <a:gd name="connsiteX35" fmla="*/ 5474724 w 9288370"/>
              <a:gd name="connsiteY35" fmla="*/ 1091167 h 1704575"/>
              <a:gd name="connsiteX36" fmla="*/ 5612132 w 9288370"/>
              <a:gd name="connsiteY36" fmla="*/ 1051509 h 1704575"/>
              <a:gd name="connsiteX37" fmla="*/ 5776618 w 9288370"/>
              <a:gd name="connsiteY37" fmla="*/ 1053037 h 1704575"/>
              <a:gd name="connsiteX38" fmla="*/ 5785786 w 9288370"/>
              <a:gd name="connsiteY38" fmla="*/ 1051213 h 1704575"/>
              <a:gd name="connsiteX39" fmla="*/ 5829381 w 9288370"/>
              <a:gd name="connsiteY39" fmla="*/ 1046878 h 1704575"/>
              <a:gd name="connsiteX40" fmla="*/ 5943596 w 9288370"/>
              <a:gd name="connsiteY40" fmla="*/ 1043237 h 1704575"/>
              <a:gd name="connsiteX41" fmla="*/ 5985730 w 9288370"/>
              <a:gd name="connsiteY41" fmla="*/ 1035396 h 1704575"/>
              <a:gd name="connsiteX42" fmla="*/ 6103109 w 9288370"/>
              <a:gd name="connsiteY42" fmla="*/ 1019019 h 1704575"/>
              <a:gd name="connsiteX43" fmla="*/ 6222406 w 9288370"/>
              <a:gd name="connsiteY43" fmla="*/ 985341 h 1704575"/>
              <a:gd name="connsiteX44" fmla="*/ 6598672 w 9288370"/>
              <a:gd name="connsiteY44" fmla="*/ 902062 h 1704575"/>
              <a:gd name="connsiteX45" fmla="*/ 6766149 w 9288370"/>
              <a:gd name="connsiteY45" fmla="*/ 846132 h 1704575"/>
              <a:gd name="connsiteX46" fmla="*/ 6886312 w 9288370"/>
              <a:gd name="connsiteY46" fmla="*/ 781877 h 1704575"/>
              <a:gd name="connsiteX47" fmla="*/ 7006457 w 9288370"/>
              <a:gd name="connsiteY47" fmla="*/ 699758 h 1704575"/>
              <a:gd name="connsiteX48" fmla="*/ 7231643 w 9288370"/>
              <a:gd name="connsiteY48" fmla="*/ 640778 h 1704575"/>
              <a:gd name="connsiteX49" fmla="*/ 7363123 w 9288370"/>
              <a:gd name="connsiteY49" fmla="*/ 593682 h 1704575"/>
              <a:gd name="connsiteX50" fmla="*/ 7588368 w 9288370"/>
              <a:gd name="connsiteY50" fmla="*/ 531129 h 1704575"/>
              <a:gd name="connsiteX51" fmla="*/ 7782741 w 9288370"/>
              <a:gd name="connsiteY51" fmla="*/ 455936 h 1704575"/>
              <a:gd name="connsiteX52" fmla="*/ 7952094 w 9288370"/>
              <a:gd name="connsiteY52" fmla="*/ 409302 h 1704575"/>
              <a:gd name="connsiteX53" fmla="*/ 8231938 w 9288370"/>
              <a:gd name="connsiteY53" fmla="*/ 259259 h 1704575"/>
              <a:gd name="connsiteX54" fmla="*/ 8428864 w 9288370"/>
              <a:gd name="connsiteY54" fmla="*/ 208471 h 1704575"/>
              <a:gd name="connsiteX55" fmla="*/ 8616510 w 9288370"/>
              <a:gd name="connsiteY55" fmla="*/ 161973 h 1704575"/>
              <a:gd name="connsiteX56" fmla="*/ 8826766 w 9288370"/>
              <a:gd name="connsiteY56" fmla="*/ 152111 h 1704575"/>
              <a:gd name="connsiteX57" fmla="*/ 8917647 w 9288370"/>
              <a:gd name="connsiteY57" fmla="*/ 112232 h 1704575"/>
              <a:gd name="connsiteX58" fmla="*/ 9182272 w 9288370"/>
              <a:gd name="connsiteY58" fmla="*/ 37171 h 1704575"/>
              <a:gd name="connsiteX59" fmla="*/ 9232990 w 9288370"/>
              <a:gd name="connsiteY59" fmla="*/ 24074 h 1704575"/>
              <a:gd name="connsiteX60" fmla="*/ 9288370 w 9288370"/>
              <a:gd name="connsiteY60" fmla="*/ 0 h 1704575"/>
              <a:gd name="connsiteX61" fmla="*/ 0 w 9288370"/>
              <a:gd name="connsiteY61" fmla="*/ 0 h 1704575"/>
              <a:gd name="connsiteX62" fmla="*/ 8158 w 9288370"/>
              <a:gd name="connsiteY62" fmla="*/ 1671666 h 1704575"/>
              <a:gd name="connsiteX0" fmla="*/ 8158 w 9288370"/>
              <a:gd name="connsiteY0" fmla="*/ 1671666 h 1785306"/>
              <a:gd name="connsiteX1" fmla="*/ 411216 w 9288370"/>
              <a:gd name="connsiteY1" fmla="*/ 1628370 h 1785306"/>
              <a:gd name="connsiteX2" fmla="*/ 766051 w 9288370"/>
              <a:gd name="connsiteY2" fmla="*/ 1569826 h 1785306"/>
              <a:gd name="connsiteX3" fmla="*/ 971617 w 9288370"/>
              <a:gd name="connsiteY3" fmla="*/ 1522494 h 1785306"/>
              <a:gd name="connsiteX4" fmla="*/ 1186668 w 9288370"/>
              <a:gd name="connsiteY4" fmla="*/ 1521861 h 1785306"/>
              <a:gd name="connsiteX5" fmla="*/ 1339078 w 9288370"/>
              <a:gd name="connsiteY5" fmla="*/ 1494730 h 1785306"/>
              <a:gd name="connsiteX6" fmla="*/ 1492452 w 9288370"/>
              <a:gd name="connsiteY6" fmla="*/ 1519061 h 1785306"/>
              <a:gd name="connsiteX7" fmla="*/ 1604999 w 9288370"/>
              <a:gd name="connsiteY7" fmla="*/ 1513599 h 1785306"/>
              <a:gd name="connsiteX8" fmla="*/ 1717911 w 9288370"/>
              <a:gd name="connsiteY8" fmla="*/ 1497764 h 1785306"/>
              <a:gd name="connsiteX9" fmla="*/ 1794234 w 9288370"/>
              <a:gd name="connsiteY9" fmla="*/ 1464331 h 1785306"/>
              <a:gd name="connsiteX10" fmla="*/ 2101780 w 9288370"/>
              <a:gd name="connsiteY10" fmla="*/ 1409907 h 1785306"/>
              <a:gd name="connsiteX11" fmla="*/ 2244830 w 9288370"/>
              <a:gd name="connsiteY11" fmla="*/ 1388540 h 1785306"/>
              <a:gd name="connsiteX12" fmla="*/ 2428648 w 9288370"/>
              <a:gd name="connsiteY12" fmla="*/ 1372736 h 1785306"/>
              <a:gd name="connsiteX13" fmla="*/ 2645882 w 9288370"/>
              <a:gd name="connsiteY13" fmla="*/ 1341971 h 1785306"/>
              <a:gd name="connsiteX14" fmla="*/ 2707413 w 9288370"/>
              <a:gd name="connsiteY14" fmla="*/ 1347156 h 1785306"/>
              <a:gd name="connsiteX15" fmla="*/ 2843134 w 9288370"/>
              <a:gd name="connsiteY15" fmla="*/ 1323561 h 1785306"/>
              <a:gd name="connsiteX16" fmla="*/ 2923804 w 9288370"/>
              <a:gd name="connsiteY16" fmla="*/ 1314224 h 1785306"/>
              <a:gd name="connsiteX17" fmla="*/ 2953618 w 9288370"/>
              <a:gd name="connsiteY17" fmla="*/ 1318186 h 1785306"/>
              <a:gd name="connsiteX18" fmla="*/ 2995816 w 9288370"/>
              <a:gd name="connsiteY18" fmla="*/ 1318670 h 1785306"/>
              <a:gd name="connsiteX19" fmla="*/ 3352700 w 9288370"/>
              <a:gd name="connsiteY19" fmla="*/ 1264183 h 1785306"/>
              <a:gd name="connsiteX20" fmla="*/ 3444611 w 9288370"/>
              <a:gd name="connsiteY20" fmla="*/ 1236739 h 1785306"/>
              <a:gd name="connsiteX21" fmla="*/ 3650072 w 9288370"/>
              <a:gd name="connsiteY21" fmla="*/ 1217421 h 1785306"/>
              <a:gd name="connsiteX22" fmla="*/ 3707853 w 9288370"/>
              <a:gd name="connsiteY22" fmla="*/ 1241722 h 1785306"/>
              <a:gd name="connsiteX23" fmla="*/ 3925616 w 9288370"/>
              <a:gd name="connsiteY23" fmla="*/ 1253751 h 1785306"/>
              <a:gd name="connsiteX24" fmla="*/ 3954387 w 9288370"/>
              <a:gd name="connsiteY24" fmla="*/ 1263789 h 1785306"/>
              <a:gd name="connsiteX25" fmla="*/ 3995849 w 9288370"/>
              <a:gd name="connsiteY25" fmla="*/ 1272939 h 1785306"/>
              <a:gd name="connsiteX26" fmla="*/ 4067546 w 9288370"/>
              <a:gd name="connsiteY26" fmla="*/ 1294697 h 1785306"/>
              <a:gd name="connsiteX27" fmla="*/ 4190310 w 9288370"/>
              <a:gd name="connsiteY27" fmla="*/ 1307786 h 1785306"/>
              <a:gd name="connsiteX28" fmla="*/ 4230008 w 9288370"/>
              <a:gd name="connsiteY28" fmla="*/ 1303546 h 1785306"/>
              <a:gd name="connsiteX29" fmla="*/ 4575478 w 9288370"/>
              <a:gd name="connsiteY29" fmla="*/ 1261726 h 1785306"/>
              <a:gd name="connsiteX30" fmla="*/ 4650026 w 9288370"/>
              <a:gd name="connsiteY30" fmla="*/ 1265798 h 1785306"/>
              <a:gd name="connsiteX31" fmla="*/ 4792008 w 9288370"/>
              <a:gd name="connsiteY31" fmla="*/ 1243899 h 1785306"/>
              <a:gd name="connsiteX32" fmla="*/ 4954126 w 9288370"/>
              <a:gd name="connsiteY32" fmla="*/ 1204617 h 1785306"/>
              <a:gd name="connsiteX33" fmla="*/ 5309678 w 9288370"/>
              <a:gd name="connsiteY33" fmla="*/ 1128278 h 1785306"/>
              <a:gd name="connsiteX34" fmla="*/ 5474724 w 9288370"/>
              <a:gd name="connsiteY34" fmla="*/ 1091167 h 1785306"/>
              <a:gd name="connsiteX35" fmla="*/ 5612132 w 9288370"/>
              <a:gd name="connsiteY35" fmla="*/ 1051509 h 1785306"/>
              <a:gd name="connsiteX36" fmla="*/ 5776618 w 9288370"/>
              <a:gd name="connsiteY36" fmla="*/ 1053037 h 1785306"/>
              <a:gd name="connsiteX37" fmla="*/ 5785786 w 9288370"/>
              <a:gd name="connsiteY37" fmla="*/ 1051213 h 1785306"/>
              <a:gd name="connsiteX38" fmla="*/ 5829381 w 9288370"/>
              <a:gd name="connsiteY38" fmla="*/ 1046878 h 1785306"/>
              <a:gd name="connsiteX39" fmla="*/ 5943596 w 9288370"/>
              <a:gd name="connsiteY39" fmla="*/ 1043237 h 1785306"/>
              <a:gd name="connsiteX40" fmla="*/ 5985730 w 9288370"/>
              <a:gd name="connsiteY40" fmla="*/ 1035396 h 1785306"/>
              <a:gd name="connsiteX41" fmla="*/ 6103109 w 9288370"/>
              <a:gd name="connsiteY41" fmla="*/ 1019019 h 1785306"/>
              <a:gd name="connsiteX42" fmla="*/ 6222406 w 9288370"/>
              <a:gd name="connsiteY42" fmla="*/ 985341 h 1785306"/>
              <a:gd name="connsiteX43" fmla="*/ 6598672 w 9288370"/>
              <a:gd name="connsiteY43" fmla="*/ 902062 h 1785306"/>
              <a:gd name="connsiteX44" fmla="*/ 6766149 w 9288370"/>
              <a:gd name="connsiteY44" fmla="*/ 846132 h 1785306"/>
              <a:gd name="connsiteX45" fmla="*/ 6886312 w 9288370"/>
              <a:gd name="connsiteY45" fmla="*/ 781877 h 1785306"/>
              <a:gd name="connsiteX46" fmla="*/ 7006457 w 9288370"/>
              <a:gd name="connsiteY46" fmla="*/ 699758 h 1785306"/>
              <a:gd name="connsiteX47" fmla="*/ 7231643 w 9288370"/>
              <a:gd name="connsiteY47" fmla="*/ 640778 h 1785306"/>
              <a:gd name="connsiteX48" fmla="*/ 7363123 w 9288370"/>
              <a:gd name="connsiteY48" fmla="*/ 593682 h 1785306"/>
              <a:gd name="connsiteX49" fmla="*/ 7588368 w 9288370"/>
              <a:gd name="connsiteY49" fmla="*/ 531129 h 1785306"/>
              <a:gd name="connsiteX50" fmla="*/ 7782741 w 9288370"/>
              <a:gd name="connsiteY50" fmla="*/ 455936 h 1785306"/>
              <a:gd name="connsiteX51" fmla="*/ 7952094 w 9288370"/>
              <a:gd name="connsiteY51" fmla="*/ 409302 h 1785306"/>
              <a:gd name="connsiteX52" fmla="*/ 8231938 w 9288370"/>
              <a:gd name="connsiteY52" fmla="*/ 259259 h 1785306"/>
              <a:gd name="connsiteX53" fmla="*/ 8428864 w 9288370"/>
              <a:gd name="connsiteY53" fmla="*/ 208471 h 1785306"/>
              <a:gd name="connsiteX54" fmla="*/ 8616510 w 9288370"/>
              <a:gd name="connsiteY54" fmla="*/ 161973 h 1785306"/>
              <a:gd name="connsiteX55" fmla="*/ 8826766 w 9288370"/>
              <a:gd name="connsiteY55" fmla="*/ 152111 h 1785306"/>
              <a:gd name="connsiteX56" fmla="*/ 8917647 w 9288370"/>
              <a:gd name="connsiteY56" fmla="*/ 112232 h 1785306"/>
              <a:gd name="connsiteX57" fmla="*/ 9182272 w 9288370"/>
              <a:gd name="connsiteY57" fmla="*/ 37171 h 1785306"/>
              <a:gd name="connsiteX58" fmla="*/ 9232990 w 9288370"/>
              <a:gd name="connsiteY58" fmla="*/ 24074 h 1785306"/>
              <a:gd name="connsiteX59" fmla="*/ 9288370 w 9288370"/>
              <a:gd name="connsiteY59" fmla="*/ 0 h 1785306"/>
              <a:gd name="connsiteX60" fmla="*/ 0 w 9288370"/>
              <a:gd name="connsiteY60" fmla="*/ 0 h 1785306"/>
              <a:gd name="connsiteX61" fmla="*/ 8158 w 9288370"/>
              <a:gd name="connsiteY61" fmla="*/ 1671666 h 1785306"/>
              <a:gd name="connsiteX0" fmla="*/ 8158 w 9288370"/>
              <a:gd name="connsiteY0" fmla="*/ 1671666 h 1686480"/>
              <a:gd name="connsiteX1" fmla="*/ 411216 w 9288370"/>
              <a:gd name="connsiteY1" fmla="*/ 1628370 h 1686480"/>
              <a:gd name="connsiteX2" fmla="*/ 766051 w 9288370"/>
              <a:gd name="connsiteY2" fmla="*/ 1569826 h 1686480"/>
              <a:gd name="connsiteX3" fmla="*/ 971617 w 9288370"/>
              <a:gd name="connsiteY3" fmla="*/ 1522494 h 1686480"/>
              <a:gd name="connsiteX4" fmla="*/ 1186668 w 9288370"/>
              <a:gd name="connsiteY4" fmla="*/ 1521861 h 1686480"/>
              <a:gd name="connsiteX5" fmla="*/ 1339078 w 9288370"/>
              <a:gd name="connsiteY5" fmla="*/ 1494730 h 1686480"/>
              <a:gd name="connsiteX6" fmla="*/ 1492452 w 9288370"/>
              <a:gd name="connsiteY6" fmla="*/ 1519061 h 1686480"/>
              <a:gd name="connsiteX7" fmla="*/ 1604999 w 9288370"/>
              <a:gd name="connsiteY7" fmla="*/ 1513599 h 1686480"/>
              <a:gd name="connsiteX8" fmla="*/ 1717911 w 9288370"/>
              <a:gd name="connsiteY8" fmla="*/ 1497764 h 1686480"/>
              <a:gd name="connsiteX9" fmla="*/ 1794234 w 9288370"/>
              <a:gd name="connsiteY9" fmla="*/ 1464331 h 1686480"/>
              <a:gd name="connsiteX10" fmla="*/ 2101780 w 9288370"/>
              <a:gd name="connsiteY10" fmla="*/ 1409907 h 1686480"/>
              <a:gd name="connsiteX11" fmla="*/ 2244830 w 9288370"/>
              <a:gd name="connsiteY11" fmla="*/ 1388540 h 1686480"/>
              <a:gd name="connsiteX12" fmla="*/ 2428648 w 9288370"/>
              <a:gd name="connsiteY12" fmla="*/ 1372736 h 1686480"/>
              <a:gd name="connsiteX13" fmla="*/ 2645882 w 9288370"/>
              <a:gd name="connsiteY13" fmla="*/ 1341971 h 1686480"/>
              <a:gd name="connsiteX14" fmla="*/ 2707413 w 9288370"/>
              <a:gd name="connsiteY14" fmla="*/ 1347156 h 1686480"/>
              <a:gd name="connsiteX15" fmla="*/ 2843134 w 9288370"/>
              <a:gd name="connsiteY15" fmla="*/ 1323561 h 1686480"/>
              <a:gd name="connsiteX16" fmla="*/ 2923804 w 9288370"/>
              <a:gd name="connsiteY16" fmla="*/ 1314224 h 1686480"/>
              <a:gd name="connsiteX17" fmla="*/ 2953618 w 9288370"/>
              <a:gd name="connsiteY17" fmla="*/ 1318186 h 1686480"/>
              <a:gd name="connsiteX18" fmla="*/ 2995816 w 9288370"/>
              <a:gd name="connsiteY18" fmla="*/ 1318670 h 1686480"/>
              <a:gd name="connsiteX19" fmla="*/ 3352700 w 9288370"/>
              <a:gd name="connsiteY19" fmla="*/ 1264183 h 1686480"/>
              <a:gd name="connsiteX20" fmla="*/ 3444611 w 9288370"/>
              <a:gd name="connsiteY20" fmla="*/ 1236739 h 1686480"/>
              <a:gd name="connsiteX21" fmla="*/ 3650072 w 9288370"/>
              <a:gd name="connsiteY21" fmla="*/ 1217421 h 1686480"/>
              <a:gd name="connsiteX22" fmla="*/ 3707853 w 9288370"/>
              <a:gd name="connsiteY22" fmla="*/ 1241722 h 1686480"/>
              <a:gd name="connsiteX23" fmla="*/ 3925616 w 9288370"/>
              <a:gd name="connsiteY23" fmla="*/ 1253751 h 1686480"/>
              <a:gd name="connsiteX24" fmla="*/ 3954387 w 9288370"/>
              <a:gd name="connsiteY24" fmla="*/ 1263789 h 1686480"/>
              <a:gd name="connsiteX25" fmla="*/ 3995849 w 9288370"/>
              <a:gd name="connsiteY25" fmla="*/ 1272939 h 1686480"/>
              <a:gd name="connsiteX26" fmla="*/ 4067546 w 9288370"/>
              <a:gd name="connsiteY26" fmla="*/ 1294697 h 1686480"/>
              <a:gd name="connsiteX27" fmla="*/ 4190310 w 9288370"/>
              <a:gd name="connsiteY27" fmla="*/ 1307786 h 1686480"/>
              <a:gd name="connsiteX28" fmla="*/ 4230008 w 9288370"/>
              <a:gd name="connsiteY28" fmla="*/ 1303546 h 1686480"/>
              <a:gd name="connsiteX29" fmla="*/ 4575478 w 9288370"/>
              <a:gd name="connsiteY29" fmla="*/ 1261726 h 1686480"/>
              <a:gd name="connsiteX30" fmla="*/ 4650026 w 9288370"/>
              <a:gd name="connsiteY30" fmla="*/ 1265798 h 1686480"/>
              <a:gd name="connsiteX31" fmla="*/ 4792008 w 9288370"/>
              <a:gd name="connsiteY31" fmla="*/ 1243899 h 1686480"/>
              <a:gd name="connsiteX32" fmla="*/ 4954126 w 9288370"/>
              <a:gd name="connsiteY32" fmla="*/ 1204617 h 1686480"/>
              <a:gd name="connsiteX33" fmla="*/ 5309678 w 9288370"/>
              <a:gd name="connsiteY33" fmla="*/ 1128278 h 1686480"/>
              <a:gd name="connsiteX34" fmla="*/ 5474724 w 9288370"/>
              <a:gd name="connsiteY34" fmla="*/ 1091167 h 1686480"/>
              <a:gd name="connsiteX35" fmla="*/ 5612132 w 9288370"/>
              <a:gd name="connsiteY35" fmla="*/ 1051509 h 1686480"/>
              <a:gd name="connsiteX36" fmla="*/ 5776618 w 9288370"/>
              <a:gd name="connsiteY36" fmla="*/ 1053037 h 1686480"/>
              <a:gd name="connsiteX37" fmla="*/ 5785786 w 9288370"/>
              <a:gd name="connsiteY37" fmla="*/ 1051213 h 1686480"/>
              <a:gd name="connsiteX38" fmla="*/ 5829381 w 9288370"/>
              <a:gd name="connsiteY38" fmla="*/ 1046878 h 1686480"/>
              <a:gd name="connsiteX39" fmla="*/ 5943596 w 9288370"/>
              <a:gd name="connsiteY39" fmla="*/ 1043237 h 1686480"/>
              <a:gd name="connsiteX40" fmla="*/ 5985730 w 9288370"/>
              <a:gd name="connsiteY40" fmla="*/ 1035396 h 1686480"/>
              <a:gd name="connsiteX41" fmla="*/ 6103109 w 9288370"/>
              <a:gd name="connsiteY41" fmla="*/ 1019019 h 1686480"/>
              <a:gd name="connsiteX42" fmla="*/ 6222406 w 9288370"/>
              <a:gd name="connsiteY42" fmla="*/ 985341 h 1686480"/>
              <a:gd name="connsiteX43" fmla="*/ 6598672 w 9288370"/>
              <a:gd name="connsiteY43" fmla="*/ 902062 h 1686480"/>
              <a:gd name="connsiteX44" fmla="*/ 6766149 w 9288370"/>
              <a:gd name="connsiteY44" fmla="*/ 846132 h 1686480"/>
              <a:gd name="connsiteX45" fmla="*/ 6886312 w 9288370"/>
              <a:gd name="connsiteY45" fmla="*/ 781877 h 1686480"/>
              <a:gd name="connsiteX46" fmla="*/ 7006457 w 9288370"/>
              <a:gd name="connsiteY46" fmla="*/ 699758 h 1686480"/>
              <a:gd name="connsiteX47" fmla="*/ 7231643 w 9288370"/>
              <a:gd name="connsiteY47" fmla="*/ 640778 h 1686480"/>
              <a:gd name="connsiteX48" fmla="*/ 7363123 w 9288370"/>
              <a:gd name="connsiteY48" fmla="*/ 593682 h 1686480"/>
              <a:gd name="connsiteX49" fmla="*/ 7588368 w 9288370"/>
              <a:gd name="connsiteY49" fmla="*/ 531129 h 1686480"/>
              <a:gd name="connsiteX50" fmla="*/ 7782741 w 9288370"/>
              <a:gd name="connsiteY50" fmla="*/ 455936 h 1686480"/>
              <a:gd name="connsiteX51" fmla="*/ 7952094 w 9288370"/>
              <a:gd name="connsiteY51" fmla="*/ 409302 h 1686480"/>
              <a:gd name="connsiteX52" fmla="*/ 8231938 w 9288370"/>
              <a:gd name="connsiteY52" fmla="*/ 259259 h 1686480"/>
              <a:gd name="connsiteX53" fmla="*/ 8428864 w 9288370"/>
              <a:gd name="connsiteY53" fmla="*/ 208471 h 1686480"/>
              <a:gd name="connsiteX54" fmla="*/ 8616510 w 9288370"/>
              <a:gd name="connsiteY54" fmla="*/ 161973 h 1686480"/>
              <a:gd name="connsiteX55" fmla="*/ 8826766 w 9288370"/>
              <a:gd name="connsiteY55" fmla="*/ 152111 h 1686480"/>
              <a:gd name="connsiteX56" fmla="*/ 8917647 w 9288370"/>
              <a:gd name="connsiteY56" fmla="*/ 112232 h 1686480"/>
              <a:gd name="connsiteX57" fmla="*/ 9182272 w 9288370"/>
              <a:gd name="connsiteY57" fmla="*/ 37171 h 1686480"/>
              <a:gd name="connsiteX58" fmla="*/ 9232990 w 9288370"/>
              <a:gd name="connsiteY58" fmla="*/ 24074 h 1686480"/>
              <a:gd name="connsiteX59" fmla="*/ 9288370 w 9288370"/>
              <a:gd name="connsiteY59" fmla="*/ 0 h 1686480"/>
              <a:gd name="connsiteX60" fmla="*/ 0 w 9288370"/>
              <a:gd name="connsiteY60" fmla="*/ 0 h 1686480"/>
              <a:gd name="connsiteX61" fmla="*/ 8158 w 9288370"/>
              <a:gd name="connsiteY61" fmla="*/ 1671666 h 1686480"/>
              <a:gd name="connsiteX0" fmla="*/ 8158 w 9288370"/>
              <a:gd name="connsiteY0" fmla="*/ 1671666 h 1686480"/>
              <a:gd name="connsiteX1" fmla="*/ 411216 w 9288370"/>
              <a:gd name="connsiteY1" fmla="*/ 1628370 h 1686480"/>
              <a:gd name="connsiteX2" fmla="*/ 766051 w 9288370"/>
              <a:gd name="connsiteY2" fmla="*/ 1569826 h 1686480"/>
              <a:gd name="connsiteX3" fmla="*/ 971617 w 9288370"/>
              <a:gd name="connsiteY3" fmla="*/ 1522494 h 1686480"/>
              <a:gd name="connsiteX4" fmla="*/ 1186668 w 9288370"/>
              <a:gd name="connsiteY4" fmla="*/ 1521861 h 1686480"/>
              <a:gd name="connsiteX5" fmla="*/ 1339078 w 9288370"/>
              <a:gd name="connsiteY5" fmla="*/ 1494730 h 1686480"/>
              <a:gd name="connsiteX6" fmla="*/ 1492452 w 9288370"/>
              <a:gd name="connsiteY6" fmla="*/ 1519061 h 1686480"/>
              <a:gd name="connsiteX7" fmla="*/ 1604999 w 9288370"/>
              <a:gd name="connsiteY7" fmla="*/ 1513599 h 1686480"/>
              <a:gd name="connsiteX8" fmla="*/ 1717911 w 9288370"/>
              <a:gd name="connsiteY8" fmla="*/ 1497764 h 1686480"/>
              <a:gd name="connsiteX9" fmla="*/ 1794234 w 9288370"/>
              <a:gd name="connsiteY9" fmla="*/ 1464331 h 1686480"/>
              <a:gd name="connsiteX10" fmla="*/ 2101780 w 9288370"/>
              <a:gd name="connsiteY10" fmla="*/ 1409907 h 1686480"/>
              <a:gd name="connsiteX11" fmla="*/ 2244830 w 9288370"/>
              <a:gd name="connsiteY11" fmla="*/ 1388540 h 1686480"/>
              <a:gd name="connsiteX12" fmla="*/ 2428648 w 9288370"/>
              <a:gd name="connsiteY12" fmla="*/ 1372736 h 1686480"/>
              <a:gd name="connsiteX13" fmla="*/ 2645882 w 9288370"/>
              <a:gd name="connsiteY13" fmla="*/ 1341971 h 1686480"/>
              <a:gd name="connsiteX14" fmla="*/ 2707413 w 9288370"/>
              <a:gd name="connsiteY14" fmla="*/ 1347156 h 1686480"/>
              <a:gd name="connsiteX15" fmla="*/ 2843134 w 9288370"/>
              <a:gd name="connsiteY15" fmla="*/ 1323561 h 1686480"/>
              <a:gd name="connsiteX16" fmla="*/ 2923804 w 9288370"/>
              <a:gd name="connsiteY16" fmla="*/ 1314224 h 1686480"/>
              <a:gd name="connsiteX17" fmla="*/ 2953618 w 9288370"/>
              <a:gd name="connsiteY17" fmla="*/ 1318186 h 1686480"/>
              <a:gd name="connsiteX18" fmla="*/ 2995816 w 9288370"/>
              <a:gd name="connsiteY18" fmla="*/ 1318670 h 1686480"/>
              <a:gd name="connsiteX19" fmla="*/ 3352700 w 9288370"/>
              <a:gd name="connsiteY19" fmla="*/ 1264183 h 1686480"/>
              <a:gd name="connsiteX20" fmla="*/ 3444611 w 9288370"/>
              <a:gd name="connsiteY20" fmla="*/ 1236739 h 1686480"/>
              <a:gd name="connsiteX21" fmla="*/ 3650072 w 9288370"/>
              <a:gd name="connsiteY21" fmla="*/ 1217421 h 1686480"/>
              <a:gd name="connsiteX22" fmla="*/ 3707853 w 9288370"/>
              <a:gd name="connsiteY22" fmla="*/ 1241722 h 1686480"/>
              <a:gd name="connsiteX23" fmla="*/ 3925616 w 9288370"/>
              <a:gd name="connsiteY23" fmla="*/ 1253751 h 1686480"/>
              <a:gd name="connsiteX24" fmla="*/ 3954387 w 9288370"/>
              <a:gd name="connsiteY24" fmla="*/ 1263789 h 1686480"/>
              <a:gd name="connsiteX25" fmla="*/ 3995849 w 9288370"/>
              <a:gd name="connsiteY25" fmla="*/ 1272939 h 1686480"/>
              <a:gd name="connsiteX26" fmla="*/ 4067546 w 9288370"/>
              <a:gd name="connsiteY26" fmla="*/ 1294697 h 1686480"/>
              <a:gd name="connsiteX27" fmla="*/ 4230008 w 9288370"/>
              <a:gd name="connsiteY27" fmla="*/ 1303546 h 1686480"/>
              <a:gd name="connsiteX28" fmla="*/ 4575478 w 9288370"/>
              <a:gd name="connsiteY28" fmla="*/ 1261726 h 1686480"/>
              <a:gd name="connsiteX29" fmla="*/ 4650026 w 9288370"/>
              <a:gd name="connsiteY29" fmla="*/ 1265798 h 1686480"/>
              <a:gd name="connsiteX30" fmla="*/ 4792008 w 9288370"/>
              <a:gd name="connsiteY30" fmla="*/ 1243899 h 1686480"/>
              <a:gd name="connsiteX31" fmla="*/ 4954126 w 9288370"/>
              <a:gd name="connsiteY31" fmla="*/ 1204617 h 1686480"/>
              <a:gd name="connsiteX32" fmla="*/ 5309678 w 9288370"/>
              <a:gd name="connsiteY32" fmla="*/ 1128278 h 1686480"/>
              <a:gd name="connsiteX33" fmla="*/ 5474724 w 9288370"/>
              <a:gd name="connsiteY33" fmla="*/ 1091167 h 1686480"/>
              <a:gd name="connsiteX34" fmla="*/ 5612132 w 9288370"/>
              <a:gd name="connsiteY34" fmla="*/ 1051509 h 1686480"/>
              <a:gd name="connsiteX35" fmla="*/ 5776618 w 9288370"/>
              <a:gd name="connsiteY35" fmla="*/ 1053037 h 1686480"/>
              <a:gd name="connsiteX36" fmla="*/ 5785786 w 9288370"/>
              <a:gd name="connsiteY36" fmla="*/ 1051213 h 1686480"/>
              <a:gd name="connsiteX37" fmla="*/ 5829381 w 9288370"/>
              <a:gd name="connsiteY37" fmla="*/ 1046878 h 1686480"/>
              <a:gd name="connsiteX38" fmla="*/ 5943596 w 9288370"/>
              <a:gd name="connsiteY38" fmla="*/ 1043237 h 1686480"/>
              <a:gd name="connsiteX39" fmla="*/ 5985730 w 9288370"/>
              <a:gd name="connsiteY39" fmla="*/ 1035396 h 1686480"/>
              <a:gd name="connsiteX40" fmla="*/ 6103109 w 9288370"/>
              <a:gd name="connsiteY40" fmla="*/ 1019019 h 1686480"/>
              <a:gd name="connsiteX41" fmla="*/ 6222406 w 9288370"/>
              <a:gd name="connsiteY41" fmla="*/ 985341 h 1686480"/>
              <a:gd name="connsiteX42" fmla="*/ 6598672 w 9288370"/>
              <a:gd name="connsiteY42" fmla="*/ 902062 h 1686480"/>
              <a:gd name="connsiteX43" fmla="*/ 6766149 w 9288370"/>
              <a:gd name="connsiteY43" fmla="*/ 846132 h 1686480"/>
              <a:gd name="connsiteX44" fmla="*/ 6886312 w 9288370"/>
              <a:gd name="connsiteY44" fmla="*/ 781877 h 1686480"/>
              <a:gd name="connsiteX45" fmla="*/ 7006457 w 9288370"/>
              <a:gd name="connsiteY45" fmla="*/ 699758 h 1686480"/>
              <a:gd name="connsiteX46" fmla="*/ 7231643 w 9288370"/>
              <a:gd name="connsiteY46" fmla="*/ 640778 h 1686480"/>
              <a:gd name="connsiteX47" fmla="*/ 7363123 w 9288370"/>
              <a:gd name="connsiteY47" fmla="*/ 593682 h 1686480"/>
              <a:gd name="connsiteX48" fmla="*/ 7588368 w 9288370"/>
              <a:gd name="connsiteY48" fmla="*/ 531129 h 1686480"/>
              <a:gd name="connsiteX49" fmla="*/ 7782741 w 9288370"/>
              <a:gd name="connsiteY49" fmla="*/ 455936 h 1686480"/>
              <a:gd name="connsiteX50" fmla="*/ 7952094 w 9288370"/>
              <a:gd name="connsiteY50" fmla="*/ 409302 h 1686480"/>
              <a:gd name="connsiteX51" fmla="*/ 8231938 w 9288370"/>
              <a:gd name="connsiteY51" fmla="*/ 259259 h 1686480"/>
              <a:gd name="connsiteX52" fmla="*/ 8428864 w 9288370"/>
              <a:gd name="connsiteY52" fmla="*/ 208471 h 1686480"/>
              <a:gd name="connsiteX53" fmla="*/ 8616510 w 9288370"/>
              <a:gd name="connsiteY53" fmla="*/ 161973 h 1686480"/>
              <a:gd name="connsiteX54" fmla="*/ 8826766 w 9288370"/>
              <a:gd name="connsiteY54" fmla="*/ 152111 h 1686480"/>
              <a:gd name="connsiteX55" fmla="*/ 8917647 w 9288370"/>
              <a:gd name="connsiteY55" fmla="*/ 112232 h 1686480"/>
              <a:gd name="connsiteX56" fmla="*/ 9182272 w 9288370"/>
              <a:gd name="connsiteY56" fmla="*/ 37171 h 1686480"/>
              <a:gd name="connsiteX57" fmla="*/ 9232990 w 9288370"/>
              <a:gd name="connsiteY57" fmla="*/ 24074 h 1686480"/>
              <a:gd name="connsiteX58" fmla="*/ 9288370 w 9288370"/>
              <a:gd name="connsiteY58" fmla="*/ 0 h 1686480"/>
              <a:gd name="connsiteX59" fmla="*/ 0 w 9288370"/>
              <a:gd name="connsiteY59" fmla="*/ 0 h 1686480"/>
              <a:gd name="connsiteX60" fmla="*/ 8158 w 9288370"/>
              <a:gd name="connsiteY60" fmla="*/ 1671666 h 1686480"/>
              <a:gd name="connsiteX0" fmla="*/ 8158 w 9288370"/>
              <a:gd name="connsiteY0" fmla="*/ 1671666 h 1686480"/>
              <a:gd name="connsiteX1" fmla="*/ 411216 w 9288370"/>
              <a:gd name="connsiteY1" fmla="*/ 1628370 h 1686480"/>
              <a:gd name="connsiteX2" fmla="*/ 766051 w 9288370"/>
              <a:gd name="connsiteY2" fmla="*/ 1569826 h 1686480"/>
              <a:gd name="connsiteX3" fmla="*/ 971617 w 9288370"/>
              <a:gd name="connsiteY3" fmla="*/ 1522494 h 1686480"/>
              <a:gd name="connsiteX4" fmla="*/ 1186668 w 9288370"/>
              <a:gd name="connsiteY4" fmla="*/ 1521861 h 1686480"/>
              <a:gd name="connsiteX5" fmla="*/ 1339078 w 9288370"/>
              <a:gd name="connsiteY5" fmla="*/ 1494730 h 1686480"/>
              <a:gd name="connsiteX6" fmla="*/ 1492452 w 9288370"/>
              <a:gd name="connsiteY6" fmla="*/ 1519061 h 1686480"/>
              <a:gd name="connsiteX7" fmla="*/ 1604999 w 9288370"/>
              <a:gd name="connsiteY7" fmla="*/ 1513599 h 1686480"/>
              <a:gd name="connsiteX8" fmla="*/ 1717911 w 9288370"/>
              <a:gd name="connsiteY8" fmla="*/ 1497764 h 1686480"/>
              <a:gd name="connsiteX9" fmla="*/ 1794234 w 9288370"/>
              <a:gd name="connsiteY9" fmla="*/ 1464331 h 1686480"/>
              <a:gd name="connsiteX10" fmla="*/ 2101780 w 9288370"/>
              <a:gd name="connsiteY10" fmla="*/ 1409907 h 1686480"/>
              <a:gd name="connsiteX11" fmla="*/ 2244830 w 9288370"/>
              <a:gd name="connsiteY11" fmla="*/ 1388540 h 1686480"/>
              <a:gd name="connsiteX12" fmla="*/ 2428648 w 9288370"/>
              <a:gd name="connsiteY12" fmla="*/ 1372736 h 1686480"/>
              <a:gd name="connsiteX13" fmla="*/ 2645882 w 9288370"/>
              <a:gd name="connsiteY13" fmla="*/ 1341971 h 1686480"/>
              <a:gd name="connsiteX14" fmla="*/ 2707413 w 9288370"/>
              <a:gd name="connsiteY14" fmla="*/ 1347156 h 1686480"/>
              <a:gd name="connsiteX15" fmla="*/ 2843134 w 9288370"/>
              <a:gd name="connsiteY15" fmla="*/ 1323561 h 1686480"/>
              <a:gd name="connsiteX16" fmla="*/ 2923804 w 9288370"/>
              <a:gd name="connsiteY16" fmla="*/ 1314224 h 1686480"/>
              <a:gd name="connsiteX17" fmla="*/ 2953618 w 9288370"/>
              <a:gd name="connsiteY17" fmla="*/ 1318186 h 1686480"/>
              <a:gd name="connsiteX18" fmla="*/ 2995816 w 9288370"/>
              <a:gd name="connsiteY18" fmla="*/ 1318670 h 1686480"/>
              <a:gd name="connsiteX19" fmla="*/ 3352700 w 9288370"/>
              <a:gd name="connsiteY19" fmla="*/ 1264183 h 1686480"/>
              <a:gd name="connsiteX20" fmla="*/ 3444611 w 9288370"/>
              <a:gd name="connsiteY20" fmla="*/ 1236739 h 1686480"/>
              <a:gd name="connsiteX21" fmla="*/ 3650072 w 9288370"/>
              <a:gd name="connsiteY21" fmla="*/ 1217421 h 1686480"/>
              <a:gd name="connsiteX22" fmla="*/ 3707853 w 9288370"/>
              <a:gd name="connsiteY22" fmla="*/ 1241722 h 1686480"/>
              <a:gd name="connsiteX23" fmla="*/ 3925616 w 9288370"/>
              <a:gd name="connsiteY23" fmla="*/ 1253751 h 1686480"/>
              <a:gd name="connsiteX24" fmla="*/ 3954387 w 9288370"/>
              <a:gd name="connsiteY24" fmla="*/ 1263789 h 1686480"/>
              <a:gd name="connsiteX25" fmla="*/ 3995849 w 9288370"/>
              <a:gd name="connsiteY25" fmla="*/ 1272939 h 1686480"/>
              <a:gd name="connsiteX26" fmla="*/ 4067546 w 9288370"/>
              <a:gd name="connsiteY26" fmla="*/ 1294697 h 1686480"/>
              <a:gd name="connsiteX27" fmla="*/ 4230008 w 9288370"/>
              <a:gd name="connsiteY27" fmla="*/ 1303546 h 1686480"/>
              <a:gd name="connsiteX28" fmla="*/ 4575478 w 9288370"/>
              <a:gd name="connsiteY28" fmla="*/ 1261726 h 1686480"/>
              <a:gd name="connsiteX29" fmla="*/ 4650026 w 9288370"/>
              <a:gd name="connsiteY29" fmla="*/ 1265798 h 1686480"/>
              <a:gd name="connsiteX30" fmla="*/ 4792008 w 9288370"/>
              <a:gd name="connsiteY30" fmla="*/ 1243899 h 1686480"/>
              <a:gd name="connsiteX31" fmla="*/ 4954126 w 9288370"/>
              <a:gd name="connsiteY31" fmla="*/ 1204617 h 1686480"/>
              <a:gd name="connsiteX32" fmla="*/ 5309678 w 9288370"/>
              <a:gd name="connsiteY32" fmla="*/ 1128278 h 1686480"/>
              <a:gd name="connsiteX33" fmla="*/ 5474724 w 9288370"/>
              <a:gd name="connsiteY33" fmla="*/ 1091167 h 1686480"/>
              <a:gd name="connsiteX34" fmla="*/ 5612132 w 9288370"/>
              <a:gd name="connsiteY34" fmla="*/ 1051509 h 1686480"/>
              <a:gd name="connsiteX35" fmla="*/ 5776618 w 9288370"/>
              <a:gd name="connsiteY35" fmla="*/ 1053037 h 1686480"/>
              <a:gd name="connsiteX36" fmla="*/ 5785786 w 9288370"/>
              <a:gd name="connsiteY36" fmla="*/ 1051213 h 1686480"/>
              <a:gd name="connsiteX37" fmla="*/ 5829381 w 9288370"/>
              <a:gd name="connsiteY37" fmla="*/ 1046878 h 1686480"/>
              <a:gd name="connsiteX38" fmla="*/ 5943596 w 9288370"/>
              <a:gd name="connsiteY38" fmla="*/ 1043237 h 1686480"/>
              <a:gd name="connsiteX39" fmla="*/ 5985730 w 9288370"/>
              <a:gd name="connsiteY39" fmla="*/ 1035396 h 1686480"/>
              <a:gd name="connsiteX40" fmla="*/ 6103109 w 9288370"/>
              <a:gd name="connsiteY40" fmla="*/ 1019019 h 1686480"/>
              <a:gd name="connsiteX41" fmla="*/ 6222406 w 9288370"/>
              <a:gd name="connsiteY41" fmla="*/ 985341 h 1686480"/>
              <a:gd name="connsiteX42" fmla="*/ 6598672 w 9288370"/>
              <a:gd name="connsiteY42" fmla="*/ 902062 h 1686480"/>
              <a:gd name="connsiteX43" fmla="*/ 6766149 w 9288370"/>
              <a:gd name="connsiteY43" fmla="*/ 846132 h 1686480"/>
              <a:gd name="connsiteX44" fmla="*/ 6886312 w 9288370"/>
              <a:gd name="connsiteY44" fmla="*/ 781877 h 1686480"/>
              <a:gd name="connsiteX45" fmla="*/ 7006457 w 9288370"/>
              <a:gd name="connsiteY45" fmla="*/ 699758 h 1686480"/>
              <a:gd name="connsiteX46" fmla="*/ 7231643 w 9288370"/>
              <a:gd name="connsiteY46" fmla="*/ 640778 h 1686480"/>
              <a:gd name="connsiteX47" fmla="*/ 7363123 w 9288370"/>
              <a:gd name="connsiteY47" fmla="*/ 593682 h 1686480"/>
              <a:gd name="connsiteX48" fmla="*/ 7588368 w 9288370"/>
              <a:gd name="connsiteY48" fmla="*/ 531129 h 1686480"/>
              <a:gd name="connsiteX49" fmla="*/ 7782741 w 9288370"/>
              <a:gd name="connsiteY49" fmla="*/ 455936 h 1686480"/>
              <a:gd name="connsiteX50" fmla="*/ 7952094 w 9288370"/>
              <a:gd name="connsiteY50" fmla="*/ 409302 h 1686480"/>
              <a:gd name="connsiteX51" fmla="*/ 8231938 w 9288370"/>
              <a:gd name="connsiteY51" fmla="*/ 259259 h 1686480"/>
              <a:gd name="connsiteX52" fmla="*/ 8428864 w 9288370"/>
              <a:gd name="connsiteY52" fmla="*/ 208471 h 1686480"/>
              <a:gd name="connsiteX53" fmla="*/ 8616510 w 9288370"/>
              <a:gd name="connsiteY53" fmla="*/ 161973 h 1686480"/>
              <a:gd name="connsiteX54" fmla="*/ 8826766 w 9288370"/>
              <a:gd name="connsiteY54" fmla="*/ 152111 h 1686480"/>
              <a:gd name="connsiteX55" fmla="*/ 8917647 w 9288370"/>
              <a:gd name="connsiteY55" fmla="*/ 112232 h 1686480"/>
              <a:gd name="connsiteX56" fmla="*/ 9182272 w 9288370"/>
              <a:gd name="connsiteY56" fmla="*/ 37171 h 1686480"/>
              <a:gd name="connsiteX57" fmla="*/ 9232990 w 9288370"/>
              <a:gd name="connsiteY57" fmla="*/ 24074 h 1686480"/>
              <a:gd name="connsiteX58" fmla="*/ 9288370 w 9288370"/>
              <a:gd name="connsiteY58" fmla="*/ 0 h 1686480"/>
              <a:gd name="connsiteX59" fmla="*/ 0 w 9288370"/>
              <a:gd name="connsiteY59" fmla="*/ 0 h 1686480"/>
              <a:gd name="connsiteX60" fmla="*/ 8158 w 9288370"/>
              <a:gd name="connsiteY60" fmla="*/ 1671666 h 1686480"/>
              <a:gd name="connsiteX0" fmla="*/ 8158 w 9288370"/>
              <a:gd name="connsiteY0" fmla="*/ 1671666 h 1686480"/>
              <a:gd name="connsiteX1" fmla="*/ 411216 w 9288370"/>
              <a:gd name="connsiteY1" fmla="*/ 1628370 h 1686480"/>
              <a:gd name="connsiteX2" fmla="*/ 766051 w 9288370"/>
              <a:gd name="connsiteY2" fmla="*/ 1569826 h 1686480"/>
              <a:gd name="connsiteX3" fmla="*/ 971617 w 9288370"/>
              <a:gd name="connsiteY3" fmla="*/ 1522494 h 1686480"/>
              <a:gd name="connsiteX4" fmla="*/ 1186668 w 9288370"/>
              <a:gd name="connsiteY4" fmla="*/ 1521861 h 1686480"/>
              <a:gd name="connsiteX5" fmla="*/ 1339078 w 9288370"/>
              <a:gd name="connsiteY5" fmla="*/ 1494730 h 1686480"/>
              <a:gd name="connsiteX6" fmla="*/ 1492452 w 9288370"/>
              <a:gd name="connsiteY6" fmla="*/ 1519061 h 1686480"/>
              <a:gd name="connsiteX7" fmla="*/ 1604999 w 9288370"/>
              <a:gd name="connsiteY7" fmla="*/ 1513599 h 1686480"/>
              <a:gd name="connsiteX8" fmla="*/ 1717911 w 9288370"/>
              <a:gd name="connsiteY8" fmla="*/ 1497764 h 1686480"/>
              <a:gd name="connsiteX9" fmla="*/ 1794234 w 9288370"/>
              <a:gd name="connsiteY9" fmla="*/ 1464331 h 1686480"/>
              <a:gd name="connsiteX10" fmla="*/ 2101780 w 9288370"/>
              <a:gd name="connsiteY10" fmla="*/ 1409907 h 1686480"/>
              <a:gd name="connsiteX11" fmla="*/ 2244830 w 9288370"/>
              <a:gd name="connsiteY11" fmla="*/ 1388540 h 1686480"/>
              <a:gd name="connsiteX12" fmla="*/ 2428648 w 9288370"/>
              <a:gd name="connsiteY12" fmla="*/ 1372736 h 1686480"/>
              <a:gd name="connsiteX13" fmla="*/ 2645882 w 9288370"/>
              <a:gd name="connsiteY13" fmla="*/ 1341971 h 1686480"/>
              <a:gd name="connsiteX14" fmla="*/ 2707413 w 9288370"/>
              <a:gd name="connsiteY14" fmla="*/ 1347156 h 1686480"/>
              <a:gd name="connsiteX15" fmla="*/ 2843134 w 9288370"/>
              <a:gd name="connsiteY15" fmla="*/ 1323561 h 1686480"/>
              <a:gd name="connsiteX16" fmla="*/ 2923804 w 9288370"/>
              <a:gd name="connsiteY16" fmla="*/ 1314224 h 1686480"/>
              <a:gd name="connsiteX17" fmla="*/ 2953618 w 9288370"/>
              <a:gd name="connsiteY17" fmla="*/ 1318186 h 1686480"/>
              <a:gd name="connsiteX18" fmla="*/ 2995816 w 9288370"/>
              <a:gd name="connsiteY18" fmla="*/ 1318670 h 1686480"/>
              <a:gd name="connsiteX19" fmla="*/ 3352700 w 9288370"/>
              <a:gd name="connsiteY19" fmla="*/ 1264183 h 1686480"/>
              <a:gd name="connsiteX20" fmla="*/ 3444611 w 9288370"/>
              <a:gd name="connsiteY20" fmla="*/ 1236739 h 1686480"/>
              <a:gd name="connsiteX21" fmla="*/ 3650072 w 9288370"/>
              <a:gd name="connsiteY21" fmla="*/ 1217421 h 1686480"/>
              <a:gd name="connsiteX22" fmla="*/ 3707853 w 9288370"/>
              <a:gd name="connsiteY22" fmla="*/ 1241722 h 1686480"/>
              <a:gd name="connsiteX23" fmla="*/ 3925616 w 9288370"/>
              <a:gd name="connsiteY23" fmla="*/ 1253751 h 1686480"/>
              <a:gd name="connsiteX24" fmla="*/ 3954387 w 9288370"/>
              <a:gd name="connsiteY24" fmla="*/ 1263789 h 1686480"/>
              <a:gd name="connsiteX25" fmla="*/ 3995849 w 9288370"/>
              <a:gd name="connsiteY25" fmla="*/ 1272939 h 1686480"/>
              <a:gd name="connsiteX26" fmla="*/ 4067546 w 9288370"/>
              <a:gd name="connsiteY26" fmla="*/ 1294697 h 1686480"/>
              <a:gd name="connsiteX27" fmla="*/ 4230008 w 9288370"/>
              <a:gd name="connsiteY27" fmla="*/ 1303546 h 1686480"/>
              <a:gd name="connsiteX28" fmla="*/ 4575478 w 9288370"/>
              <a:gd name="connsiteY28" fmla="*/ 1261726 h 1686480"/>
              <a:gd name="connsiteX29" fmla="*/ 4650026 w 9288370"/>
              <a:gd name="connsiteY29" fmla="*/ 1265798 h 1686480"/>
              <a:gd name="connsiteX30" fmla="*/ 4792008 w 9288370"/>
              <a:gd name="connsiteY30" fmla="*/ 1243899 h 1686480"/>
              <a:gd name="connsiteX31" fmla="*/ 4954126 w 9288370"/>
              <a:gd name="connsiteY31" fmla="*/ 1204617 h 1686480"/>
              <a:gd name="connsiteX32" fmla="*/ 5309678 w 9288370"/>
              <a:gd name="connsiteY32" fmla="*/ 1128278 h 1686480"/>
              <a:gd name="connsiteX33" fmla="*/ 5474724 w 9288370"/>
              <a:gd name="connsiteY33" fmla="*/ 1091167 h 1686480"/>
              <a:gd name="connsiteX34" fmla="*/ 5612132 w 9288370"/>
              <a:gd name="connsiteY34" fmla="*/ 1051509 h 1686480"/>
              <a:gd name="connsiteX35" fmla="*/ 5776618 w 9288370"/>
              <a:gd name="connsiteY35" fmla="*/ 1053037 h 1686480"/>
              <a:gd name="connsiteX36" fmla="*/ 5785786 w 9288370"/>
              <a:gd name="connsiteY36" fmla="*/ 1051213 h 1686480"/>
              <a:gd name="connsiteX37" fmla="*/ 5829381 w 9288370"/>
              <a:gd name="connsiteY37" fmla="*/ 1046878 h 1686480"/>
              <a:gd name="connsiteX38" fmla="*/ 5943596 w 9288370"/>
              <a:gd name="connsiteY38" fmla="*/ 1043237 h 1686480"/>
              <a:gd name="connsiteX39" fmla="*/ 5985730 w 9288370"/>
              <a:gd name="connsiteY39" fmla="*/ 1035396 h 1686480"/>
              <a:gd name="connsiteX40" fmla="*/ 6103109 w 9288370"/>
              <a:gd name="connsiteY40" fmla="*/ 1019019 h 1686480"/>
              <a:gd name="connsiteX41" fmla="*/ 6222406 w 9288370"/>
              <a:gd name="connsiteY41" fmla="*/ 985341 h 1686480"/>
              <a:gd name="connsiteX42" fmla="*/ 6598672 w 9288370"/>
              <a:gd name="connsiteY42" fmla="*/ 902062 h 1686480"/>
              <a:gd name="connsiteX43" fmla="*/ 6766149 w 9288370"/>
              <a:gd name="connsiteY43" fmla="*/ 846132 h 1686480"/>
              <a:gd name="connsiteX44" fmla="*/ 6886312 w 9288370"/>
              <a:gd name="connsiteY44" fmla="*/ 781877 h 1686480"/>
              <a:gd name="connsiteX45" fmla="*/ 7006457 w 9288370"/>
              <a:gd name="connsiteY45" fmla="*/ 699758 h 1686480"/>
              <a:gd name="connsiteX46" fmla="*/ 7231643 w 9288370"/>
              <a:gd name="connsiteY46" fmla="*/ 640778 h 1686480"/>
              <a:gd name="connsiteX47" fmla="*/ 7363123 w 9288370"/>
              <a:gd name="connsiteY47" fmla="*/ 593682 h 1686480"/>
              <a:gd name="connsiteX48" fmla="*/ 7588368 w 9288370"/>
              <a:gd name="connsiteY48" fmla="*/ 531129 h 1686480"/>
              <a:gd name="connsiteX49" fmla="*/ 7782741 w 9288370"/>
              <a:gd name="connsiteY49" fmla="*/ 455936 h 1686480"/>
              <a:gd name="connsiteX50" fmla="*/ 7952094 w 9288370"/>
              <a:gd name="connsiteY50" fmla="*/ 409302 h 1686480"/>
              <a:gd name="connsiteX51" fmla="*/ 8231938 w 9288370"/>
              <a:gd name="connsiteY51" fmla="*/ 259259 h 1686480"/>
              <a:gd name="connsiteX52" fmla="*/ 8428864 w 9288370"/>
              <a:gd name="connsiteY52" fmla="*/ 208471 h 1686480"/>
              <a:gd name="connsiteX53" fmla="*/ 8616510 w 9288370"/>
              <a:gd name="connsiteY53" fmla="*/ 161973 h 1686480"/>
              <a:gd name="connsiteX54" fmla="*/ 8826766 w 9288370"/>
              <a:gd name="connsiteY54" fmla="*/ 152111 h 1686480"/>
              <a:gd name="connsiteX55" fmla="*/ 8917647 w 9288370"/>
              <a:gd name="connsiteY55" fmla="*/ 112232 h 1686480"/>
              <a:gd name="connsiteX56" fmla="*/ 9182272 w 9288370"/>
              <a:gd name="connsiteY56" fmla="*/ 37171 h 1686480"/>
              <a:gd name="connsiteX57" fmla="*/ 9232990 w 9288370"/>
              <a:gd name="connsiteY57" fmla="*/ 24074 h 1686480"/>
              <a:gd name="connsiteX58" fmla="*/ 9288370 w 9288370"/>
              <a:gd name="connsiteY58" fmla="*/ 0 h 1686480"/>
              <a:gd name="connsiteX59" fmla="*/ 0 w 9288370"/>
              <a:gd name="connsiteY59" fmla="*/ 0 h 1686480"/>
              <a:gd name="connsiteX60" fmla="*/ 8158 w 9288370"/>
              <a:gd name="connsiteY60" fmla="*/ 1671666 h 1686480"/>
              <a:gd name="connsiteX0" fmla="*/ 8158 w 9288370"/>
              <a:gd name="connsiteY0" fmla="*/ 1671666 h 1686480"/>
              <a:gd name="connsiteX1" fmla="*/ 411216 w 9288370"/>
              <a:gd name="connsiteY1" fmla="*/ 1628370 h 1686480"/>
              <a:gd name="connsiteX2" fmla="*/ 766051 w 9288370"/>
              <a:gd name="connsiteY2" fmla="*/ 1569826 h 1686480"/>
              <a:gd name="connsiteX3" fmla="*/ 971617 w 9288370"/>
              <a:gd name="connsiteY3" fmla="*/ 1522494 h 1686480"/>
              <a:gd name="connsiteX4" fmla="*/ 1186668 w 9288370"/>
              <a:gd name="connsiteY4" fmla="*/ 1521861 h 1686480"/>
              <a:gd name="connsiteX5" fmla="*/ 1339078 w 9288370"/>
              <a:gd name="connsiteY5" fmla="*/ 1494730 h 1686480"/>
              <a:gd name="connsiteX6" fmla="*/ 1492452 w 9288370"/>
              <a:gd name="connsiteY6" fmla="*/ 1519061 h 1686480"/>
              <a:gd name="connsiteX7" fmla="*/ 1604999 w 9288370"/>
              <a:gd name="connsiteY7" fmla="*/ 1513599 h 1686480"/>
              <a:gd name="connsiteX8" fmla="*/ 1717911 w 9288370"/>
              <a:gd name="connsiteY8" fmla="*/ 1497764 h 1686480"/>
              <a:gd name="connsiteX9" fmla="*/ 1794234 w 9288370"/>
              <a:gd name="connsiteY9" fmla="*/ 1464331 h 1686480"/>
              <a:gd name="connsiteX10" fmla="*/ 2101780 w 9288370"/>
              <a:gd name="connsiteY10" fmla="*/ 1409907 h 1686480"/>
              <a:gd name="connsiteX11" fmla="*/ 2244830 w 9288370"/>
              <a:gd name="connsiteY11" fmla="*/ 1388540 h 1686480"/>
              <a:gd name="connsiteX12" fmla="*/ 2428648 w 9288370"/>
              <a:gd name="connsiteY12" fmla="*/ 1372736 h 1686480"/>
              <a:gd name="connsiteX13" fmla="*/ 2645882 w 9288370"/>
              <a:gd name="connsiteY13" fmla="*/ 1341971 h 1686480"/>
              <a:gd name="connsiteX14" fmla="*/ 2707413 w 9288370"/>
              <a:gd name="connsiteY14" fmla="*/ 1347156 h 1686480"/>
              <a:gd name="connsiteX15" fmla="*/ 2843134 w 9288370"/>
              <a:gd name="connsiteY15" fmla="*/ 1323561 h 1686480"/>
              <a:gd name="connsiteX16" fmla="*/ 2923804 w 9288370"/>
              <a:gd name="connsiteY16" fmla="*/ 1314224 h 1686480"/>
              <a:gd name="connsiteX17" fmla="*/ 2953618 w 9288370"/>
              <a:gd name="connsiteY17" fmla="*/ 1318186 h 1686480"/>
              <a:gd name="connsiteX18" fmla="*/ 2995816 w 9288370"/>
              <a:gd name="connsiteY18" fmla="*/ 1318670 h 1686480"/>
              <a:gd name="connsiteX19" fmla="*/ 3352700 w 9288370"/>
              <a:gd name="connsiteY19" fmla="*/ 1264183 h 1686480"/>
              <a:gd name="connsiteX20" fmla="*/ 3444611 w 9288370"/>
              <a:gd name="connsiteY20" fmla="*/ 1236739 h 1686480"/>
              <a:gd name="connsiteX21" fmla="*/ 3534382 w 9288370"/>
              <a:gd name="connsiteY21" fmla="*/ 1245916 h 1686480"/>
              <a:gd name="connsiteX22" fmla="*/ 3707853 w 9288370"/>
              <a:gd name="connsiteY22" fmla="*/ 1241722 h 1686480"/>
              <a:gd name="connsiteX23" fmla="*/ 3925616 w 9288370"/>
              <a:gd name="connsiteY23" fmla="*/ 1253751 h 1686480"/>
              <a:gd name="connsiteX24" fmla="*/ 3954387 w 9288370"/>
              <a:gd name="connsiteY24" fmla="*/ 1263789 h 1686480"/>
              <a:gd name="connsiteX25" fmla="*/ 3995849 w 9288370"/>
              <a:gd name="connsiteY25" fmla="*/ 1272939 h 1686480"/>
              <a:gd name="connsiteX26" fmla="*/ 4067546 w 9288370"/>
              <a:gd name="connsiteY26" fmla="*/ 1294697 h 1686480"/>
              <a:gd name="connsiteX27" fmla="*/ 4230008 w 9288370"/>
              <a:gd name="connsiteY27" fmla="*/ 1303546 h 1686480"/>
              <a:gd name="connsiteX28" fmla="*/ 4575478 w 9288370"/>
              <a:gd name="connsiteY28" fmla="*/ 1261726 h 1686480"/>
              <a:gd name="connsiteX29" fmla="*/ 4650026 w 9288370"/>
              <a:gd name="connsiteY29" fmla="*/ 1265798 h 1686480"/>
              <a:gd name="connsiteX30" fmla="*/ 4792008 w 9288370"/>
              <a:gd name="connsiteY30" fmla="*/ 1243899 h 1686480"/>
              <a:gd name="connsiteX31" fmla="*/ 4954126 w 9288370"/>
              <a:gd name="connsiteY31" fmla="*/ 1204617 h 1686480"/>
              <a:gd name="connsiteX32" fmla="*/ 5309678 w 9288370"/>
              <a:gd name="connsiteY32" fmla="*/ 1128278 h 1686480"/>
              <a:gd name="connsiteX33" fmla="*/ 5474724 w 9288370"/>
              <a:gd name="connsiteY33" fmla="*/ 1091167 h 1686480"/>
              <a:gd name="connsiteX34" fmla="*/ 5612132 w 9288370"/>
              <a:gd name="connsiteY34" fmla="*/ 1051509 h 1686480"/>
              <a:gd name="connsiteX35" fmla="*/ 5776618 w 9288370"/>
              <a:gd name="connsiteY35" fmla="*/ 1053037 h 1686480"/>
              <a:gd name="connsiteX36" fmla="*/ 5785786 w 9288370"/>
              <a:gd name="connsiteY36" fmla="*/ 1051213 h 1686480"/>
              <a:gd name="connsiteX37" fmla="*/ 5829381 w 9288370"/>
              <a:gd name="connsiteY37" fmla="*/ 1046878 h 1686480"/>
              <a:gd name="connsiteX38" fmla="*/ 5943596 w 9288370"/>
              <a:gd name="connsiteY38" fmla="*/ 1043237 h 1686480"/>
              <a:gd name="connsiteX39" fmla="*/ 5985730 w 9288370"/>
              <a:gd name="connsiteY39" fmla="*/ 1035396 h 1686480"/>
              <a:gd name="connsiteX40" fmla="*/ 6103109 w 9288370"/>
              <a:gd name="connsiteY40" fmla="*/ 1019019 h 1686480"/>
              <a:gd name="connsiteX41" fmla="*/ 6222406 w 9288370"/>
              <a:gd name="connsiteY41" fmla="*/ 985341 h 1686480"/>
              <a:gd name="connsiteX42" fmla="*/ 6598672 w 9288370"/>
              <a:gd name="connsiteY42" fmla="*/ 902062 h 1686480"/>
              <a:gd name="connsiteX43" fmla="*/ 6766149 w 9288370"/>
              <a:gd name="connsiteY43" fmla="*/ 846132 h 1686480"/>
              <a:gd name="connsiteX44" fmla="*/ 6886312 w 9288370"/>
              <a:gd name="connsiteY44" fmla="*/ 781877 h 1686480"/>
              <a:gd name="connsiteX45" fmla="*/ 7006457 w 9288370"/>
              <a:gd name="connsiteY45" fmla="*/ 699758 h 1686480"/>
              <a:gd name="connsiteX46" fmla="*/ 7231643 w 9288370"/>
              <a:gd name="connsiteY46" fmla="*/ 640778 h 1686480"/>
              <a:gd name="connsiteX47" fmla="*/ 7363123 w 9288370"/>
              <a:gd name="connsiteY47" fmla="*/ 593682 h 1686480"/>
              <a:gd name="connsiteX48" fmla="*/ 7588368 w 9288370"/>
              <a:gd name="connsiteY48" fmla="*/ 531129 h 1686480"/>
              <a:gd name="connsiteX49" fmla="*/ 7782741 w 9288370"/>
              <a:gd name="connsiteY49" fmla="*/ 455936 h 1686480"/>
              <a:gd name="connsiteX50" fmla="*/ 7952094 w 9288370"/>
              <a:gd name="connsiteY50" fmla="*/ 409302 h 1686480"/>
              <a:gd name="connsiteX51" fmla="*/ 8231938 w 9288370"/>
              <a:gd name="connsiteY51" fmla="*/ 259259 h 1686480"/>
              <a:gd name="connsiteX52" fmla="*/ 8428864 w 9288370"/>
              <a:gd name="connsiteY52" fmla="*/ 208471 h 1686480"/>
              <a:gd name="connsiteX53" fmla="*/ 8616510 w 9288370"/>
              <a:gd name="connsiteY53" fmla="*/ 161973 h 1686480"/>
              <a:gd name="connsiteX54" fmla="*/ 8826766 w 9288370"/>
              <a:gd name="connsiteY54" fmla="*/ 152111 h 1686480"/>
              <a:gd name="connsiteX55" fmla="*/ 8917647 w 9288370"/>
              <a:gd name="connsiteY55" fmla="*/ 112232 h 1686480"/>
              <a:gd name="connsiteX56" fmla="*/ 9182272 w 9288370"/>
              <a:gd name="connsiteY56" fmla="*/ 37171 h 1686480"/>
              <a:gd name="connsiteX57" fmla="*/ 9232990 w 9288370"/>
              <a:gd name="connsiteY57" fmla="*/ 24074 h 1686480"/>
              <a:gd name="connsiteX58" fmla="*/ 9288370 w 9288370"/>
              <a:gd name="connsiteY58" fmla="*/ 0 h 1686480"/>
              <a:gd name="connsiteX59" fmla="*/ 0 w 9288370"/>
              <a:gd name="connsiteY59" fmla="*/ 0 h 1686480"/>
              <a:gd name="connsiteX60" fmla="*/ 8158 w 9288370"/>
              <a:gd name="connsiteY60" fmla="*/ 1671666 h 1686480"/>
              <a:gd name="connsiteX0" fmla="*/ 8158 w 9288370"/>
              <a:gd name="connsiteY0" fmla="*/ 1671666 h 1686480"/>
              <a:gd name="connsiteX1" fmla="*/ 411216 w 9288370"/>
              <a:gd name="connsiteY1" fmla="*/ 1628370 h 1686480"/>
              <a:gd name="connsiteX2" fmla="*/ 766051 w 9288370"/>
              <a:gd name="connsiteY2" fmla="*/ 1569826 h 1686480"/>
              <a:gd name="connsiteX3" fmla="*/ 971617 w 9288370"/>
              <a:gd name="connsiteY3" fmla="*/ 1522494 h 1686480"/>
              <a:gd name="connsiteX4" fmla="*/ 1186668 w 9288370"/>
              <a:gd name="connsiteY4" fmla="*/ 1521861 h 1686480"/>
              <a:gd name="connsiteX5" fmla="*/ 1339078 w 9288370"/>
              <a:gd name="connsiteY5" fmla="*/ 1494730 h 1686480"/>
              <a:gd name="connsiteX6" fmla="*/ 1492452 w 9288370"/>
              <a:gd name="connsiteY6" fmla="*/ 1519061 h 1686480"/>
              <a:gd name="connsiteX7" fmla="*/ 1604999 w 9288370"/>
              <a:gd name="connsiteY7" fmla="*/ 1513599 h 1686480"/>
              <a:gd name="connsiteX8" fmla="*/ 1717911 w 9288370"/>
              <a:gd name="connsiteY8" fmla="*/ 1497764 h 1686480"/>
              <a:gd name="connsiteX9" fmla="*/ 1794234 w 9288370"/>
              <a:gd name="connsiteY9" fmla="*/ 1464331 h 1686480"/>
              <a:gd name="connsiteX10" fmla="*/ 2101780 w 9288370"/>
              <a:gd name="connsiteY10" fmla="*/ 1409907 h 1686480"/>
              <a:gd name="connsiteX11" fmla="*/ 2244830 w 9288370"/>
              <a:gd name="connsiteY11" fmla="*/ 1388540 h 1686480"/>
              <a:gd name="connsiteX12" fmla="*/ 2428648 w 9288370"/>
              <a:gd name="connsiteY12" fmla="*/ 1372736 h 1686480"/>
              <a:gd name="connsiteX13" fmla="*/ 2645882 w 9288370"/>
              <a:gd name="connsiteY13" fmla="*/ 1341971 h 1686480"/>
              <a:gd name="connsiteX14" fmla="*/ 2707413 w 9288370"/>
              <a:gd name="connsiteY14" fmla="*/ 1347156 h 1686480"/>
              <a:gd name="connsiteX15" fmla="*/ 2843134 w 9288370"/>
              <a:gd name="connsiteY15" fmla="*/ 1323561 h 1686480"/>
              <a:gd name="connsiteX16" fmla="*/ 2923804 w 9288370"/>
              <a:gd name="connsiteY16" fmla="*/ 1314224 h 1686480"/>
              <a:gd name="connsiteX17" fmla="*/ 2953618 w 9288370"/>
              <a:gd name="connsiteY17" fmla="*/ 1318186 h 1686480"/>
              <a:gd name="connsiteX18" fmla="*/ 2995816 w 9288370"/>
              <a:gd name="connsiteY18" fmla="*/ 1318670 h 1686480"/>
              <a:gd name="connsiteX19" fmla="*/ 3352700 w 9288370"/>
              <a:gd name="connsiteY19" fmla="*/ 1264183 h 1686480"/>
              <a:gd name="connsiteX20" fmla="*/ 3420071 w 9288370"/>
              <a:gd name="connsiteY20" fmla="*/ 1283042 h 1686480"/>
              <a:gd name="connsiteX21" fmla="*/ 3534382 w 9288370"/>
              <a:gd name="connsiteY21" fmla="*/ 1245916 h 1686480"/>
              <a:gd name="connsiteX22" fmla="*/ 3707853 w 9288370"/>
              <a:gd name="connsiteY22" fmla="*/ 1241722 h 1686480"/>
              <a:gd name="connsiteX23" fmla="*/ 3925616 w 9288370"/>
              <a:gd name="connsiteY23" fmla="*/ 1253751 h 1686480"/>
              <a:gd name="connsiteX24" fmla="*/ 3954387 w 9288370"/>
              <a:gd name="connsiteY24" fmla="*/ 1263789 h 1686480"/>
              <a:gd name="connsiteX25" fmla="*/ 3995849 w 9288370"/>
              <a:gd name="connsiteY25" fmla="*/ 1272939 h 1686480"/>
              <a:gd name="connsiteX26" fmla="*/ 4067546 w 9288370"/>
              <a:gd name="connsiteY26" fmla="*/ 1294697 h 1686480"/>
              <a:gd name="connsiteX27" fmla="*/ 4230008 w 9288370"/>
              <a:gd name="connsiteY27" fmla="*/ 1303546 h 1686480"/>
              <a:gd name="connsiteX28" fmla="*/ 4575478 w 9288370"/>
              <a:gd name="connsiteY28" fmla="*/ 1261726 h 1686480"/>
              <a:gd name="connsiteX29" fmla="*/ 4650026 w 9288370"/>
              <a:gd name="connsiteY29" fmla="*/ 1265798 h 1686480"/>
              <a:gd name="connsiteX30" fmla="*/ 4792008 w 9288370"/>
              <a:gd name="connsiteY30" fmla="*/ 1243899 h 1686480"/>
              <a:gd name="connsiteX31" fmla="*/ 4954126 w 9288370"/>
              <a:gd name="connsiteY31" fmla="*/ 1204617 h 1686480"/>
              <a:gd name="connsiteX32" fmla="*/ 5309678 w 9288370"/>
              <a:gd name="connsiteY32" fmla="*/ 1128278 h 1686480"/>
              <a:gd name="connsiteX33" fmla="*/ 5474724 w 9288370"/>
              <a:gd name="connsiteY33" fmla="*/ 1091167 h 1686480"/>
              <a:gd name="connsiteX34" fmla="*/ 5612132 w 9288370"/>
              <a:gd name="connsiteY34" fmla="*/ 1051509 h 1686480"/>
              <a:gd name="connsiteX35" fmla="*/ 5776618 w 9288370"/>
              <a:gd name="connsiteY35" fmla="*/ 1053037 h 1686480"/>
              <a:gd name="connsiteX36" fmla="*/ 5785786 w 9288370"/>
              <a:gd name="connsiteY36" fmla="*/ 1051213 h 1686480"/>
              <a:gd name="connsiteX37" fmla="*/ 5829381 w 9288370"/>
              <a:gd name="connsiteY37" fmla="*/ 1046878 h 1686480"/>
              <a:gd name="connsiteX38" fmla="*/ 5943596 w 9288370"/>
              <a:gd name="connsiteY38" fmla="*/ 1043237 h 1686480"/>
              <a:gd name="connsiteX39" fmla="*/ 5985730 w 9288370"/>
              <a:gd name="connsiteY39" fmla="*/ 1035396 h 1686480"/>
              <a:gd name="connsiteX40" fmla="*/ 6103109 w 9288370"/>
              <a:gd name="connsiteY40" fmla="*/ 1019019 h 1686480"/>
              <a:gd name="connsiteX41" fmla="*/ 6222406 w 9288370"/>
              <a:gd name="connsiteY41" fmla="*/ 985341 h 1686480"/>
              <a:gd name="connsiteX42" fmla="*/ 6598672 w 9288370"/>
              <a:gd name="connsiteY42" fmla="*/ 902062 h 1686480"/>
              <a:gd name="connsiteX43" fmla="*/ 6766149 w 9288370"/>
              <a:gd name="connsiteY43" fmla="*/ 846132 h 1686480"/>
              <a:gd name="connsiteX44" fmla="*/ 6886312 w 9288370"/>
              <a:gd name="connsiteY44" fmla="*/ 781877 h 1686480"/>
              <a:gd name="connsiteX45" fmla="*/ 7006457 w 9288370"/>
              <a:gd name="connsiteY45" fmla="*/ 699758 h 1686480"/>
              <a:gd name="connsiteX46" fmla="*/ 7231643 w 9288370"/>
              <a:gd name="connsiteY46" fmla="*/ 640778 h 1686480"/>
              <a:gd name="connsiteX47" fmla="*/ 7363123 w 9288370"/>
              <a:gd name="connsiteY47" fmla="*/ 593682 h 1686480"/>
              <a:gd name="connsiteX48" fmla="*/ 7588368 w 9288370"/>
              <a:gd name="connsiteY48" fmla="*/ 531129 h 1686480"/>
              <a:gd name="connsiteX49" fmla="*/ 7782741 w 9288370"/>
              <a:gd name="connsiteY49" fmla="*/ 455936 h 1686480"/>
              <a:gd name="connsiteX50" fmla="*/ 7952094 w 9288370"/>
              <a:gd name="connsiteY50" fmla="*/ 409302 h 1686480"/>
              <a:gd name="connsiteX51" fmla="*/ 8231938 w 9288370"/>
              <a:gd name="connsiteY51" fmla="*/ 259259 h 1686480"/>
              <a:gd name="connsiteX52" fmla="*/ 8428864 w 9288370"/>
              <a:gd name="connsiteY52" fmla="*/ 208471 h 1686480"/>
              <a:gd name="connsiteX53" fmla="*/ 8616510 w 9288370"/>
              <a:gd name="connsiteY53" fmla="*/ 161973 h 1686480"/>
              <a:gd name="connsiteX54" fmla="*/ 8826766 w 9288370"/>
              <a:gd name="connsiteY54" fmla="*/ 152111 h 1686480"/>
              <a:gd name="connsiteX55" fmla="*/ 8917647 w 9288370"/>
              <a:gd name="connsiteY55" fmla="*/ 112232 h 1686480"/>
              <a:gd name="connsiteX56" fmla="*/ 9182272 w 9288370"/>
              <a:gd name="connsiteY56" fmla="*/ 37171 h 1686480"/>
              <a:gd name="connsiteX57" fmla="*/ 9232990 w 9288370"/>
              <a:gd name="connsiteY57" fmla="*/ 24074 h 1686480"/>
              <a:gd name="connsiteX58" fmla="*/ 9288370 w 9288370"/>
              <a:gd name="connsiteY58" fmla="*/ 0 h 1686480"/>
              <a:gd name="connsiteX59" fmla="*/ 0 w 9288370"/>
              <a:gd name="connsiteY59" fmla="*/ 0 h 1686480"/>
              <a:gd name="connsiteX60" fmla="*/ 8158 w 9288370"/>
              <a:gd name="connsiteY60" fmla="*/ 1671666 h 1686480"/>
              <a:gd name="connsiteX0" fmla="*/ 8158 w 9288370"/>
              <a:gd name="connsiteY0" fmla="*/ 1671666 h 1686480"/>
              <a:gd name="connsiteX1" fmla="*/ 411216 w 9288370"/>
              <a:gd name="connsiteY1" fmla="*/ 1628370 h 1686480"/>
              <a:gd name="connsiteX2" fmla="*/ 766051 w 9288370"/>
              <a:gd name="connsiteY2" fmla="*/ 1569826 h 1686480"/>
              <a:gd name="connsiteX3" fmla="*/ 971617 w 9288370"/>
              <a:gd name="connsiteY3" fmla="*/ 1522494 h 1686480"/>
              <a:gd name="connsiteX4" fmla="*/ 1186668 w 9288370"/>
              <a:gd name="connsiteY4" fmla="*/ 1521861 h 1686480"/>
              <a:gd name="connsiteX5" fmla="*/ 1339078 w 9288370"/>
              <a:gd name="connsiteY5" fmla="*/ 1494730 h 1686480"/>
              <a:gd name="connsiteX6" fmla="*/ 1492452 w 9288370"/>
              <a:gd name="connsiteY6" fmla="*/ 1519061 h 1686480"/>
              <a:gd name="connsiteX7" fmla="*/ 1604999 w 9288370"/>
              <a:gd name="connsiteY7" fmla="*/ 1513599 h 1686480"/>
              <a:gd name="connsiteX8" fmla="*/ 1717911 w 9288370"/>
              <a:gd name="connsiteY8" fmla="*/ 1497764 h 1686480"/>
              <a:gd name="connsiteX9" fmla="*/ 1794234 w 9288370"/>
              <a:gd name="connsiteY9" fmla="*/ 1464331 h 1686480"/>
              <a:gd name="connsiteX10" fmla="*/ 2101780 w 9288370"/>
              <a:gd name="connsiteY10" fmla="*/ 1409907 h 1686480"/>
              <a:gd name="connsiteX11" fmla="*/ 2244830 w 9288370"/>
              <a:gd name="connsiteY11" fmla="*/ 1388540 h 1686480"/>
              <a:gd name="connsiteX12" fmla="*/ 2428648 w 9288370"/>
              <a:gd name="connsiteY12" fmla="*/ 1372736 h 1686480"/>
              <a:gd name="connsiteX13" fmla="*/ 2645882 w 9288370"/>
              <a:gd name="connsiteY13" fmla="*/ 1341971 h 1686480"/>
              <a:gd name="connsiteX14" fmla="*/ 2707413 w 9288370"/>
              <a:gd name="connsiteY14" fmla="*/ 1347156 h 1686480"/>
              <a:gd name="connsiteX15" fmla="*/ 2843134 w 9288370"/>
              <a:gd name="connsiteY15" fmla="*/ 1323561 h 1686480"/>
              <a:gd name="connsiteX16" fmla="*/ 2923804 w 9288370"/>
              <a:gd name="connsiteY16" fmla="*/ 1314224 h 1686480"/>
              <a:gd name="connsiteX17" fmla="*/ 2953618 w 9288370"/>
              <a:gd name="connsiteY17" fmla="*/ 1318186 h 1686480"/>
              <a:gd name="connsiteX18" fmla="*/ 2995816 w 9288370"/>
              <a:gd name="connsiteY18" fmla="*/ 1318670 h 1686480"/>
              <a:gd name="connsiteX19" fmla="*/ 3261550 w 9288370"/>
              <a:gd name="connsiteY19" fmla="*/ 1289117 h 1686480"/>
              <a:gd name="connsiteX20" fmla="*/ 3420071 w 9288370"/>
              <a:gd name="connsiteY20" fmla="*/ 1283042 h 1686480"/>
              <a:gd name="connsiteX21" fmla="*/ 3534382 w 9288370"/>
              <a:gd name="connsiteY21" fmla="*/ 1245916 h 1686480"/>
              <a:gd name="connsiteX22" fmla="*/ 3707853 w 9288370"/>
              <a:gd name="connsiteY22" fmla="*/ 1241722 h 1686480"/>
              <a:gd name="connsiteX23" fmla="*/ 3925616 w 9288370"/>
              <a:gd name="connsiteY23" fmla="*/ 1253751 h 1686480"/>
              <a:gd name="connsiteX24" fmla="*/ 3954387 w 9288370"/>
              <a:gd name="connsiteY24" fmla="*/ 1263789 h 1686480"/>
              <a:gd name="connsiteX25" fmla="*/ 3995849 w 9288370"/>
              <a:gd name="connsiteY25" fmla="*/ 1272939 h 1686480"/>
              <a:gd name="connsiteX26" fmla="*/ 4067546 w 9288370"/>
              <a:gd name="connsiteY26" fmla="*/ 1294697 h 1686480"/>
              <a:gd name="connsiteX27" fmla="*/ 4230008 w 9288370"/>
              <a:gd name="connsiteY27" fmla="*/ 1303546 h 1686480"/>
              <a:gd name="connsiteX28" fmla="*/ 4575478 w 9288370"/>
              <a:gd name="connsiteY28" fmla="*/ 1261726 h 1686480"/>
              <a:gd name="connsiteX29" fmla="*/ 4650026 w 9288370"/>
              <a:gd name="connsiteY29" fmla="*/ 1265798 h 1686480"/>
              <a:gd name="connsiteX30" fmla="*/ 4792008 w 9288370"/>
              <a:gd name="connsiteY30" fmla="*/ 1243899 h 1686480"/>
              <a:gd name="connsiteX31" fmla="*/ 4954126 w 9288370"/>
              <a:gd name="connsiteY31" fmla="*/ 1204617 h 1686480"/>
              <a:gd name="connsiteX32" fmla="*/ 5309678 w 9288370"/>
              <a:gd name="connsiteY32" fmla="*/ 1128278 h 1686480"/>
              <a:gd name="connsiteX33" fmla="*/ 5474724 w 9288370"/>
              <a:gd name="connsiteY33" fmla="*/ 1091167 h 1686480"/>
              <a:gd name="connsiteX34" fmla="*/ 5612132 w 9288370"/>
              <a:gd name="connsiteY34" fmla="*/ 1051509 h 1686480"/>
              <a:gd name="connsiteX35" fmla="*/ 5776618 w 9288370"/>
              <a:gd name="connsiteY35" fmla="*/ 1053037 h 1686480"/>
              <a:gd name="connsiteX36" fmla="*/ 5785786 w 9288370"/>
              <a:gd name="connsiteY36" fmla="*/ 1051213 h 1686480"/>
              <a:gd name="connsiteX37" fmla="*/ 5829381 w 9288370"/>
              <a:gd name="connsiteY37" fmla="*/ 1046878 h 1686480"/>
              <a:gd name="connsiteX38" fmla="*/ 5943596 w 9288370"/>
              <a:gd name="connsiteY38" fmla="*/ 1043237 h 1686480"/>
              <a:gd name="connsiteX39" fmla="*/ 5985730 w 9288370"/>
              <a:gd name="connsiteY39" fmla="*/ 1035396 h 1686480"/>
              <a:gd name="connsiteX40" fmla="*/ 6103109 w 9288370"/>
              <a:gd name="connsiteY40" fmla="*/ 1019019 h 1686480"/>
              <a:gd name="connsiteX41" fmla="*/ 6222406 w 9288370"/>
              <a:gd name="connsiteY41" fmla="*/ 985341 h 1686480"/>
              <a:gd name="connsiteX42" fmla="*/ 6598672 w 9288370"/>
              <a:gd name="connsiteY42" fmla="*/ 902062 h 1686480"/>
              <a:gd name="connsiteX43" fmla="*/ 6766149 w 9288370"/>
              <a:gd name="connsiteY43" fmla="*/ 846132 h 1686480"/>
              <a:gd name="connsiteX44" fmla="*/ 6886312 w 9288370"/>
              <a:gd name="connsiteY44" fmla="*/ 781877 h 1686480"/>
              <a:gd name="connsiteX45" fmla="*/ 7006457 w 9288370"/>
              <a:gd name="connsiteY45" fmla="*/ 699758 h 1686480"/>
              <a:gd name="connsiteX46" fmla="*/ 7231643 w 9288370"/>
              <a:gd name="connsiteY46" fmla="*/ 640778 h 1686480"/>
              <a:gd name="connsiteX47" fmla="*/ 7363123 w 9288370"/>
              <a:gd name="connsiteY47" fmla="*/ 593682 h 1686480"/>
              <a:gd name="connsiteX48" fmla="*/ 7588368 w 9288370"/>
              <a:gd name="connsiteY48" fmla="*/ 531129 h 1686480"/>
              <a:gd name="connsiteX49" fmla="*/ 7782741 w 9288370"/>
              <a:gd name="connsiteY49" fmla="*/ 455936 h 1686480"/>
              <a:gd name="connsiteX50" fmla="*/ 7952094 w 9288370"/>
              <a:gd name="connsiteY50" fmla="*/ 409302 h 1686480"/>
              <a:gd name="connsiteX51" fmla="*/ 8231938 w 9288370"/>
              <a:gd name="connsiteY51" fmla="*/ 259259 h 1686480"/>
              <a:gd name="connsiteX52" fmla="*/ 8428864 w 9288370"/>
              <a:gd name="connsiteY52" fmla="*/ 208471 h 1686480"/>
              <a:gd name="connsiteX53" fmla="*/ 8616510 w 9288370"/>
              <a:gd name="connsiteY53" fmla="*/ 161973 h 1686480"/>
              <a:gd name="connsiteX54" fmla="*/ 8826766 w 9288370"/>
              <a:gd name="connsiteY54" fmla="*/ 152111 h 1686480"/>
              <a:gd name="connsiteX55" fmla="*/ 8917647 w 9288370"/>
              <a:gd name="connsiteY55" fmla="*/ 112232 h 1686480"/>
              <a:gd name="connsiteX56" fmla="*/ 9182272 w 9288370"/>
              <a:gd name="connsiteY56" fmla="*/ 37171 h 1686480"/>
              <a:gd name="connsiteX57" fmla="*/ 9232990 w 9288370"/>
              <a:gd name="connsiteY57" fmla="*/ 24074 h 1686480"/>
              <a:gd name="connsiteX58" fmla="*/ 9288370 w 9288370"/>
              <a:gd name="connsiteY58" fmla="*/ 0 h 1686480"/>
              <a:gd name="connsiteX59" fmla="*/ 0 w 9288370"/>
              <a:gd name="connsiteY59" fmla="*/ 0 h 1686480"/>
              <a:gd name="connsiteX60" fmla="*/ 8158 w 9288370"/>
              <a:gd name="connsiteY60" fmla="*/ 1671666 h 1686480"/>
              <a:gd name="connsiteX0" fmla="*/ 8158 w 9288370"/>
              <a:gd name="connsiteY0" fmla="*/ 1671666 h 1686480"/>
              <a:gd name="connsiteX1" fmla="*/ 411216 w 9288370"/>
              <a:gd name="connsiteY1" fmla="*/ 1628370 h 1686480"/>
              <a:gd name="connsiteX2" fmla="*/ 766051 w 9288370"/>
              <a:gd name="connsiteY2" fmla="*/ 1569826 h 1686480"/>
              <a:gd name="connsiteX3" fmla="*/ 971617 w 9288370"/>
              <a:gd name="connsiteY3" fmla="*/ 1522494 h 1686480"/>
              <a:gd name="connsiteX4" fmla="*/ 1186668 w 9288370"/>
              <a:gd name="connsiteY4" fmla="*/ 1521861 h 1686480"/>
              <a:gd name="connsiteX5" fmla="*/ 1339078 w 9288370"/>
              <a:gd name="connsiteY5" fmla="*/ 1494730 h 1686480"/>
              <a:gd name="connsiteX6" fmla="*/ 1492452 w 9288370"/>
              <a:gd name="connsiteY6" fmla="*/ 1519061 h 1686480"/>
              <a:gd name="connsiteX7" fmla="*/ 1604999 w 9288370"/>
              <a:gd name="connsiteY7" fmla="*/ 1513599 h 1686480"/>
              <a:gd name="connsiteX8" fmla="*/ 1717911 w 9288370"/>
              <a:gd name="connsiteY8" fmla="*/ 1497764 h 1686480"/>
              <a:gd name="connsiteX9" fmla="*/ 1794234 w 9288370"/>
              <a:gd name="connsiteY9" fmla="*/ 1464331 h 1686480"/>
              <a:gd name="connsiteX10" fmla="*/ 2101780 w 9288370"/>
              <a:gd name="connsiteY10" fmla="*/ 1409907 h 1686480"/>
              <a:gd name="connsiteX11" fmla="*/ 2244830 w 9288370"/>
              <a:gd name="connsiteY11" fmla="*/ 1388540 h 1686480"/>
              <a:gd name="connsiteX12" fmla="*/ 2428648 w 9288370"/>
              <a:gd name="connsiteY12" fmla="*/ 1372736 h 1686480"/>
              <a:gd name="connsiteX13" fmla="*/ 2645882 w 9288370"/>
              <a:gd name="connsiteY13" fmla="*/ 1341971 h 1686480"/>
              <a:gd name="connsiteX14" fmla="*/ 2707413 w 9288370"/>
              <a:gd name="connsiteY14" fmla="*/ 1347156 h 1686480"/>
              <a:gd name="connsiteX15" fmla="*/ 2843134 w 9288370"/>
              <a:gd name="connsiteY15" fmla="*/ 1323561 h 1686480"/>
              <a:gd name="connsiteX16" fmla="*/ 2923804 w 9288370"/>
              <a:gd name="connsiteY16" fmla="*/ 1314224 h 1686480"/>
              <a:gd name="connsiteX17" fmla="*/ 2953618 w 9288370"/>
              <a:gd name="connsiteY17" fmla="*/ 1318186 h 1686480"/>
              <a:gd name="connsiteX18" fmla="*/ 2995816 w 9288370"/>
              <a:gd name="connsiteY18" fmla="*/ 1318670 h 1686480"/>
              <a:gd name="connsiteX19" fmla="*/ 3261550 w 9288370"/>
              <a:gd name="connsiteY19" fmla="*/ 1289117 h 1686480"/>
              <a:gd name="connsiteX20" fmla="*/ 3409554 w 9288370"/>
              <a:gd name="connsiteY20" fmla="*/ 1258110 h 1686480"/>
              <a:gd name="connsiteX21" fmla="*/ 3534382 w 9288370"/>
              <a:gd name="connsiteY21" fmla="*/ 1245916 h 1686480"/>
              <a:gd name="connsiteX22" fmla="*/ 3707853 w 9288370"/>
              <a:gd name="connsiteY22" fmla="*/ 1241722 h 1686480"/>
              <a:gd name="connsiteX23" fmla="*/ 3925616 w 9288370"/>
              <a:gd name="connsiteY23" fmla="*/ 1253751 h 1686480"/>
              <a:gd name="connsiteX24" fmla="*/ 3954387 w 9288370"/>
              <a:gd name="connsiteY24" fmla="*/ 1263789 h 1686480"/>
              <a:gd name="connsiteX25" fmla="*/ 3995849 w 9288370"/>
              <a:gd name="connsiteY25" fmla="*/ 1272939 h 1686480"/>
              <a:gd name="connsiteX26" fmla="*/ 4067546 w 9288370"/>
              <a:gd name="connsiteY26" fmla="*/ 1294697 h 1686480"/>
              <a:gd name="connsiteX27" fmla="*/ 4230008 w 9288370"/>
              <a:gd name="connsiteY27" fmla="*/ 1303546 h 1686480"/>
              <a:gd name="connsiteX28" fmla="*/ 4575478 w 9288370"/>
              <a:gd name="connsiteY28" fmla="*/ 1261726 h 1686480"/>
              <a:gd name="connsiteX29" fmla="*/ 4650026 w 9288370"/>
              <a:gd name="connsiteY29" fmla="*/ 1265798 h 1686480"/>
              <a:gd name="connsiteX30" fmla="*/ 4792008 w 9288370"/>
              <a:gd name="connsiteY30" fmla="*/ 1243899 h 1686480"/>
              <a:gd name="connsiteX31" fmla="*/ 4954126 w 9288370"/>
              <a:gd name="connsiteY31" fmla="*/ 1204617 h 1686480"/>
              <a:gd name="connsiteX32" fmla="*/ 5309678 w 9288370"/>
              <a:gd name="connsiteY32" fmla="*/ 1128278 h 1686480"/>
              <a:gd name="connsiteX33" fmla="*/ 5474724 w 9288370"/>
              <a:gd name="connsiteY33" fmla="*/ 1091167 h 1686480"/>
              <a:gd name="connsiteX34" fmla="*/ 5612132 w 9288370"/>
              <a:gd name="connsiteY34" fmla="*/ 1051509 h 1686480"/>
              <a:gd name="connsiteX35" fmla="*/ 5776618 w 9288370"/>
              <a:gd name="connsiteY35" fmla="*/ 1053037 h 1686480"/>
              <a:gd name="connsiteX36" fmla="*/ 5785786 w 9288370"/>
              <a:gd name="connsiteY36" fmla="*/ 1051213 h 1686480"/>
              <a:gd name="connsiteX37" fmla="*/ 5829381 w 9288370"/>
              <a:gd name="connsiteY37" fmla="*/ 1046878 h 1686480"/>
              <a:gd name="connsiteX38" fmla="*/ 5943596 w 9288370"/>
              <a:gd name="connsiteY38" fmla="*/ 1043237 h 1686480"/>
              <a:gd name="connsiteX39" fmla="*/ 5985730 w 9288370"/>
              <a:gd name="connsiteY39" fmla="*/ 1035396 h 1686480"/>
              <a:gd name="connsiteX40" fmla="*/ 6103109 w 9288370"/>
              <a:gd name="connsiteY40" fmla="*/ 1019019 h 1686480"/>
              <a:gd name="connsiteX41" fmla="*/ 6222406 w 9288370"/>
              <a:gd name="connsiteY41" fmla="*/ 985341 h 1686480"/>
              <a:gd name="connsiteX42" fmla="*/ 6598672 w 9288370"/>
              <a:gd name="connsiteY42" fmla="*/ 902062 h 1686480"/>
              <a:gd name="connsiteX43" fmla="*/ 6766149 w 9288370"/>
              <a:gd name="connsiteY43" fmla="*/ 846132 h 1686480"/>
              <a:gd name="connsiteX44" fmla="*/ 6886312 w 9288370"/>
              <a:gd name="connsiteY44" fmla="*/ 781877 h 1686480"/>
              <a:gd name="connsiteX45" fmla="*/ 7006457 w 9288370"/>
              <a:gd name="connsiteY45" fmla="*/ 699758 h 1686480"/>
              <a:gd name="connsiteX46" fmla="*/ 7231643 w 9288370"/>
              <a:gd name="connsiteY46" fmla="*/ 640778 h 1686480"/>
              <a:gd name="connsiteX47" fmla="*/ 7363123 w 9288370"/>
              <a:gd name="connsiteY47" fmla="*/ 593682 h 1686480"/>
              <a:gd name="connsiteX48" fmla="*/ 7588368 w 9288370"/>
              <a:gd name="connsiteY48" fmla="*/ 531129 h 1686480"/>
              <a:gd name="connsiteX49" fmla="*/ 7782741 w 9288370"/>
              <a:gd name="connsiteY49" fmla="*/ 455936 h 1686480"/>
              <a:gd name="connsiteX50" fmla="*/ 7952094 w 9288370"/>
              <a:gd name="connsiteY50" fmla="*/ 409302 h 1686480"/>
              <a:gd name="connsiteX51" fmla="*/ 8231938 w 9288370"/>
              <a:gd name="connsiteY51" fmla="*/ 259259 h 1686480"/>
              <a:gd name="connsiteX52" fmla="*/ 8428864 w 9288370"/>
              <a:gd name="connsiteY52" fmla="*/ 208471 h 1686480"/>
              <a:gd name="connsiteX53" fmla="*/ 8616510 w 9288370"/>
              <a:gd name="connsiteY53" fmla="*/ 161973 h 1686480"/>
              <a:gd name="connsiteX54" fmla="*/ 8826766 w 9288370"/>
              <a:gd name="connsiteY54" fmla="*/ 152111 h 1686480"/>
              <a:gd name="connsiteX55" fmla="*/ 8917647 w 9288370"/>
              <a:gd name="connsiteY55" fmla="*/ 112232 h 1686480"/>
              <a:gd name="connsiteX56" fmla="*/ 9182272 w 9288370"/>
              <a:gd name="connsiteY56" fmla="*/ 37171 h 1686480"/>
              <a:gd name="connsiteX57" fmla="*/ 9232990 w 9288370"/>
              <a:gd name="connsiteY57" fmla="*/ 24074 h 1686480"/>
              <a:gd name="connsiteX58" fmla="*/ 9288370 w 9288370"/>
              <a:gd name="connsiteY58" fmla="*/ 0 h 1686480"/>
              <a:gd name="connsiteX59" fmla="*/ 0 w 9288370"/>
              <a:gd name="connsiteY59" fmla="*/ 0 h 1686480"/>
              <a:gd name="connsiteX60" fmla="*/ 8158 w 9288370"/>
              <a:gd name="connsiteY60" fmla="*/ 1671666 h 1686480"/>
              <a:gd name="connsiteX0" fmla="*/ 8158 w 9288370"/>
              <a:gd name="connsiteY0" fmla="*/ 1671666 h 1686480"/>
              <a:gd name="connsiteX1" fmla="*/ 411216 w 9288370"/>
              <a:gd name="connsiteY1" fmla="*/ 1628370 h 1686480"/>
              <a:gd name="connsiteX2" fmla="*/ 766051 w 9288370"/>
              <a:gd name="connsiteY2" fmla="*/ 1569826 h 1686480"/>
              <a:gd name="connsiteX3" fmla="*/ 971617 w 9288370"/>
              <a:gd name="connsiteY3" fmla="*/ 1522494 h 1686480"/>
              <a:gd name="connsiteX4" fmla="*/ 1186668 w 9288370"/>
              <a:gd name="connsiteY4" fmla="*/ 1521861 h 1686480"/>
              <a:gd name="connsiteX5" fmla="*/ 1339078 w 9288370"/>
              <a:gd name="connsiteY5" fmla="*/ 1494730 h 1686480"/>
              <a:gd name="connsiteX6" fmla="*/ 1492452 w 9288370"/>
              <a:gd name="connsiteY6" fmla="*/ 1519061 h 1686480"/>
              <a:gd name="connsiteX7" fmla="*/ 1604999 w 9288370"/>
              <a:gd name="connsiteY7" fmla="*/ 1513599 h 1686480"/>
              <a:gd name="connsiteX8" fmla="*/ 1717911 w 9288370"/>
              <a:gd name="connsiteY8" fmla="*/ 1497764 h 1686480"/>
              <a:gd name="connsiteX9" fmla="*/ 1794234 w 9288370"/>
              <a:gd name="connsiteY9" fmla="*/ 1464331 h 1686480"/>
              <a:gd name="connsiteX10" fmla="*/ 2101780 w 9288370"/>
              <a:gd name="connsiteY10" fmla="*/ 1409907 h 1686480"/>
              <a:gd name="connsiteX11" fmla="*/ 2244830 w 9288370"/>
              <a:gd name="connsiteY11" fmla="*/ 1388540 h 1686480"/>
              <a:gd name="connsiteX12" fmla="*/ 2428648 w 9288370"/>
              <a:gd name="connsiteY12" fmla="*/ 1372736 h 1686480"/>
              <a:gd name="connsiteX13" fmla="*/ 2645882 w 9288370"/>
              <a:gd name="connsiteY13" fmla="*/ 1341971 h 1686480"/>
              <a:gd name="connsiteX14" fmla="*/ 2707413 w 9288370"/>
              <a:gd name="connsiteY14" fmla="*/ 1347156 h 1686480"/>
              <a:gd name="connsiteX15" fmla="*/ 2843134 w 9288370"/>
              <a:gd name="connsiteY15" fmla="*/ 1323561 h 1686480"/>
              <a:gd name="connsiteX16" fmla="*/ 2923804 w 9288370"/>
              <a:gd name="connsiteY16" fmla="*/ 1314224 h 1686480"/>
              <a:gd name="connsiteX17" fmla="*/ 2953618 w 9288370"/>
              <a:gd name="connsiteY17" fmla="*/ 1318186 h 1686480"/>
              <a:gd name="connsiteX18" fmla="*/ 2995816 w 9288370"/>
              <a:gd name="connsiteY18" fmla="*/ 1318670 h 1686480"/>
              <a:gd name="connsiteX19" fmla="*/ 3261550 w 9288370"/>
              <a:gd name="connsiteY19" fmla="*/ 1289117 h 1686480"/>
              <a:gd name="connsiteX20" fmla="*/ 3409554 w 9288370"/>
              <a:gd name="connsiteY20" fmla="*/ 1258110 h 1686480"/>
              <a:gd name="connsiteX21" fmla="*/ 3534382 w 9288370"/>
              <a:gd name="connsiteY21" fmla="*/ 1245916 h 1686480"/>
              <a:gd name="connsiteX22" fmla="*/ 3707853 w 9288370"/>
              <a:gd name="connsiteY22" fmla="*/ 1241722 h 1686480"/>
              <a:gd name="connsiteX23" fmla="*/ 3925616 w 9288370"/>
              <a:gd name="connsiteY23" fmla="*/ 1253751 h 1686480"/>
              <a:gd name="connsiteX24" fmla="*/ 3954387 w 9288370"/>
              <a:gd name="connsiteY24" fmla="*/ 1263789 h 1686480"/>
              <a:gd name="connsiteX25" fmla="*/ 3995849 w 9288370"/>
              <a:gd name="connsiteY25" fmla="*/ 1272939 h 1686480"/>
              <a:gd name="connsiteX26" fmla="*/ 4067546 w 9288370"/>
              <a:gd name="connsiteY26" fmla="*/ 1294697 h 1686480"/>
              <a:gd name="connsiteX27" fmla="*/ 4575478 w 9288370"/>
              <a:gd name="connsiteY27" fmla="*/ 1261726 h 1686480"/>
              <a:gd name="connsiteX28" fmla="*/ 4650026 w 9288370"/>
              <a:gd name="connsiteY28" fmla="*/ 1265798 h 1686480"/>
              <a:gd name="connsiteX29" fmla="*/ 4792008 w 9288370"/>
              <a:gd name="connsiteY29" fmla="*/ 1243899 h 1686480"/>
              <a:gd name="connsiteX30" fmla="*/ 4954126 w 9288370"/>
              <a:gd name="connsiteY30" fmla="*/ 1204617 h 1686480"/>
              <a:gd name="connsiteX31" fmla="*/ 5309678 w 9288370"/>
              <a:gd name="connsiteY31" fmla="*/ 1128278 h 1686480"/>
              <a:gd name="connsiteX32" fmla="*/ 5474724 w 9288370"/>
              <a:gd name="connsiteY32" fmla="*/ 1091167 h 1686480"/>
              <a:gd name="connsiteX33" fmla="*/ 5612132 w 9288370"/>
              <a:gd name="connsiteY33" fmla="*/ 1051509 h 1686480"/>
              <a:gd name="connsiteX34" fmla="*/ 5776618 w 9288370"/>
              <a:gd name="connsiteY34" fmla="*/ 1053037 h 1686480"/>
              <a:gd name="connsiteX35" fmla="*/ 5785786 w 9288370"/>
              <a:gd name="connsiteY35" fmla="*/ 1051213 h 1686480"/>
              <a:gd name="connsiteX36" fmla="*/ 5829381 w 9288370"/>
              <a:gd name="connsiteY36" fmla="*/ 1046878 h 1686480"/>
              <a:gd name="connsiteX37" fmla="*/ 5943596 w 9288370"/>
              <a:gd name="connsiteY37" fmla="*/ 1043237 h 1686480"/>
              <a:gd name="connsiteX38" fmla="*/ 5985730 w 9288370"/>
              <a:gd name="connsiteY38" fmla="*/ 1035396 h 1686480"/>
              <a:gd name="connsiteX39" fmla="*/ 6103109 w 9288370"/>
              <a:gd name="connsiteY39" fmla="*/ 1019019 h 1686480"/>
              <a:gd name="connsiteX40" fmla="*/ 6222406 w 9288370"/>
              <a:gd name="connsiteY40" fmla="*/ 985341 h 1686480"/>
              <a:gd name="connsiteX41" fmla="*/ 6598672 w 9288370"/>
              <a:gd name="connsiteY41" fmla="*/ 902062 h 1686480"/>
              <a:gd name="connsiteX42" fmla="*/ 6766149 w 9288370"/>
              <a:gd name="connsiteY42" fmla="*/ 846132 h 1686480"/>
              <a:gd name="connsiteX43" fmla="*/ 6886312 w 9288370"/>
              <a:gd name="connsiteY43" fmla="*/ 781877 h 1686480"/>
              <a:gd name="connsiteX44" fmla="*/ 7006457 w 9288370"/>
              <a:gd name="connsiteY44" fmla="*/ 699758 h 1686480"/>
              <a:gd name="connsiteX45" fmla="*/ 7231643 w 9288370"/>
              <a:gd name="connsiteY45" fmla="*/ 640778 h 1686480"/>
              <a:gd name="connsiteX46" fmla="*/ 7363123 w 9288370"/>
              <a:gd name="connsiteY46" fmla="*/ 593682 h 1686480"/>
              <a:gd name="connsiteX47" fmla="*/ 7588368 w 9288370"/>
              <a:gd name="connsiteY47" fmla="*/ 531129 h 1686480"/>
              <a:gd name="connsiteX48" fmla="*/ 7782741 w 9288370"/>
              <a:gd name="connsiteY48" fmla="*/ 455936 h 1686480"/>
              <a:gd name="connsiteX49" fmla="*/ 7952094 w 9288370"/>
              <a:gd name="connsiteY49" fmla="*/ 409302 h 1686480"/>
              <a:gd name="connsiteX50" fmla="*/ 8231938 w 9288370"/>
              <a:gd name="connsiteY50" fmla="*/ 259259 h 1686480"/>
              <a:gd name="connsiteX51" fmla="*/ 8428864 w 9288370"/>
              <a:gd name="connsiteY51" fmla="*/ 208471 h 1686480"/>
              <a:gd name="connsiteX52" fmla="*/ 8616510 w 9288370"/>
              <a:gd name="connsiteY52" fmla="*/ 161973 h 1686480"/>
              <a:gd name="connsiteX53" fmla="*/ 8826766 w 9288370"/>
              <a:gd name="connsiteY53" fmla="*/ 152111 h 1686480"/>
              <a:gd name="connsiteX54" fmla="*/ 8917647 w 9288370"/>
              <a:gd name="connsiteY54" fmla="*/ 112232 h 1686480"/>
              <a:gd name="connsiteX55" fmla="*/ 9182272 w 9288370"/>
              <a:gd name="connsiteY55" fmla="*/ 37171 h 1686480"/>
              <a:gd name="connsiteX56" fmla="*/ 9232990 w 9288370"/>
              <a:gd name="connsiteY56" fmla="*/ 24074 h 1686480"/>
              <a:gd name="connsiteX57" fmla="*/ 9288370 w 9288370"/>
              <a:gd name="connsiteY57" fmla="*/ 0 h 1686480"/>
              <a:gd name="connsiteX58" fmla="*/ 0 w 9288370"/>
              <a:gd name="connsiteY58" fmla="*/ 0 h 1686480"/>
              <a:gd name="connsiteX59" fmla="*/ 8158 w 9288370"/>
              <a:gd name="connsiteY59" fmla="*/ 1671666 h 1686480"/>
              <a:gd name="connsiteX0" fmla="*/ 8158 w 9288370"/>
              <a:gd name="connsiteY0" fmla="*/ 1671666 h 1686480"/>
              <a:gd name="connsiteX1" fmla="*/ 411216 w 9288370"/>
              <a:gd name="connsiteY1" fmla="*/ 1628370 h 1686480"/>
              <a:gd name="connsiteX2" fmla="*/ 766051 w 9288370"/>
              <a:gd name="connsiteY2" fmla="*/ 1569826 h 1686480"/>
              <a:gd name="connsiteX3" fmla="*/ 971617 w 9288370"/>
              <a:gd name="connsiteY3" fmla="*/ 1522494 h 1686480"/>
              <a:gd name="connsiteX4" fmla="*/ 1186668 w 9288370"/>
              <a:gd name="connsiteY4" fmla="*/ 1521861 h 1686480"/>
              <a:gd name="connsiteX5" fmla="*/ 1339078 w 9288370"/>
              <a:gd name="connsiteY5" fmla="*/ 1494730 h 1686480"/>
              <a:gd name="connsiteX6" fmla="*/ 1492452 w 9288370"/>
              <a:gd name="connsiteY6" fmla="*/ 1519061 h 1686480"/>
              <a:gd name="connsiteX7" fmla="*/ 1604999 w 9288370"/>
              <a:gd name="connsiteY7" fmla="*/ 1513599 h 1686480"/>
              <a:gd name="connsiteX8" fmla="*/ 1717911 w 9288370"/>
              <a:gd name="connsiteY8" fmla="*/ 1497764 h 1686480"/>
              <a:gd name="connsiteX9" fmla="*/ 1794234 w 9288370"/>
              <a:gd name="connsiteY9" fmla="*/ 1464331 h 1686480"/>
              <a:gd name="connsiteX10" fmla="*/ 2101780 w 9288370"/>
              <a:gd name="connsiteY10" fmla="*/ 1409907 h 1686480"/>
              <a:gd name="connsiteX11" fmla="*/ 2244830 w 9288370"/>
              <a:gd name="connsiteY11" fmla="*/ 1388540 h 1686480"/>
              <a:gd name="connsiteX12" fmla="*/ 2428648 w 9288370"/>
              <a:gd name="connsiteY12" fmla="*/ 1372736 h 1686480"/>
              <a:gd name="connsiteX13" fmla="*/ 2645882 w 9288370"/>
              <a:gd name="connsiteY13" fmla="*/ 1341971 h 1686480"/>
              <a:gd name="connsiteX14" fmla="*/ 2707413 w 9288370"/>
              <a:gd name="connsiteY14" fmla="*/ 1347156 h 1686480"/>
              <a:gd name="connsiteX15" fmla="*/ 2843134 w 9288370"/>
              <a:gd name="connsiteY15" fmla="*/ 1323561 h 1686480"/>
              <a:gd name="connsiteX16" fmla="*/ 2923804 w 9288370"/>
              <a:gd name="connsiteY16" fmla="*/ 1314224 h 1686480"/>
              <a:gd name="connsiteX17" fmla="*/ 2953618 w 9288370"/>
              <a:gd name="connsiteY17" fmla="*/ 1318186 h 1686480"/>
              <a:gd name="connsiteX18" fmla="*/ 2995816 w 9288370"/>
              <a:gd name="connsiteY18" fmla="*/ 1318670 h 1686480"/>
              <a:gd name="connsiteX19" fmla="*/ 3261550 w 9288370"/>
              <a:gd name="connsiteY19" fmla="*/ 1289117 h 1686480"/>
              <a:gd name="connsiteX20" fmla="*/ 3409554 w 9288370"/>
              <a:gd name="connsiteY20" fmla="*/ 1258110 h 1686480"/>
              <a:gd name="connsiteX21" fmla="*/ 3534382 w 9288370"/>
              <a:gd name="connsiteY21" fmla="*/ 1245916 h 1686480"/>
              <a:gd name="connsiteX22" fmla="*/ 3707853 w 9288370"/>
              <a:gd name="connsiteY22" fmla="*/ 1241722 h 1686480"/>
              <a:gd name="connsiteX23" fmla="*/ 3925616 w 9288370"/>
              <a:gd name="connsiteY23" fmla="*/ 1253751 h 1686480"/>
              <a:gd name="connsiteX24" fmla="*/ 3954387 w 9288370"/>
              <a:gd name="connsiteY24" fmla="*/ 1263789 h 1686480"/>
              <a:gd name="connsiteX25" fmla="*/ 3995849 w 9288370"/>
              <a:gd name="connsiteY25" fmla="*/ 1272939 h 1686480"/>
              <a:gd name="connsiteX26" fmla="*/ 4067546 w 9288370"/>
              <a:gd name="connsiteY26" fmla="*/ 1294697 h 1686480"/>
              <a:gd name="connsiteX27" fmla="*/ 4575478 w 9288370"/>
              <a:gd name="connsiteY27" fmla="*/ 1261726 h 1686480"/>
              <a:gd name="connsiteX28" fmla="*/ 4650026 w 9288370"/>
              <a:gd name="connsiteY28" fmla="*/ 1265798 h 1686480"/>
              <a:gd name="connsiteX29" fmla="*/ 4792008 w 9288370"/>
              <a:gd name="connsiteY29" fmla="*/ 1243899 h 1686480"/>
              <a:gd name="connsiteX30" fmla="*/ 4954126 w 9288370"/>
              <a:gd name="connsiteY30" fmla="*/ 1204617 h 1686480"/>
              <a:gd name="connsiteX31" fmla="*/ 5309678 w 9288370"/>
              <a:gd name="connsiteY31" fmla="*/ 1128278 h 1686480"/>
              <a:gd name="connsiteX32" fmla="*/ 5474724 w 9288370"/>
              <a:gd name="connsiteY32" fmla="*/ 1091167 h 1686480"/>
              <a:gd name="connsiteX33" fmla="*/ 5612132 w 9288370"/>
              <a:gd name="connsiteY33" fmla="*/ 1051509 h 1686480"/>
              <a:gd name="connsiteX34" fmla="*/ 5776618 w 9288370"/>
              <a:gd name="connsiteY34" fmla="*/ 1053037 h 1686480"/>
              <a:gd name="connsiteX35" fmla="*/ 5785786 w 9288370"/>
              <a:gd name="connsiteY35" fmla="*/ 1051213 h 1686480"/>
              <a:gd name="connsiteX36" fmla="*/ 5829381 w 9288370"/>
              <a:gd name="connsiteY36" fmla="*/ 1046878 h 1686480"/>
              <a:gd name="connsiteX37" fmla="*/ 5943596 w 9288370"/>
              <a:gd name="connsiteY37" fmla="*/ 1043237 h 1686480"/>
              <a:gd name="connsiteX38" fmla="*/ 5985730 w 9288370"/>
              <a:gd name="connsiteY38" fmla="*/ 1035396 h 1686480"/>
              <a:gd name="connsiteX39" fmla="*/ 6103109 w 9288370"/>
              <a:gd name="connsiteY39" fmla="*/ 1019019 h 1686480"/>
              <a:gd name="connsiteX40" fmla="*/ 6222406 w 9288370"/>
              <a:gd name="connsiteY40" fmla="*/ 985341 h 1686480"/>
              <a:gd name="connsiteX41" fmla="*/ 6598672 w 9288370"/>
              <a:gd name="connsiteY41" fmla="*/ 902062 h 1686480"/>
              <a:gd name="connsiteX42" fmla="*/ 6766149 w 9288370"/>
              <a:gd name="connsiteY42" fmla="*/ 846132 h 1686480"/>
              <a:gd name="connsiteX43" fmla="*/ 6886312 w 9288370"/>
              <a:gd name="connsiteY43" fmla="*/ 781877 h 1686480"/>
              <a:gd name="connsiteX44" fmla="*/ 7006457 w 9288370"/>
              <a:gd name="connsiteY44" fmla="*/ 699758 h 1686480"/>
              <a:gd name="connsiteX45" fmla="*/ 7231643 w 9288370"/>
              <a:gd name="connsiteY45" fmla="*/ 640778 h 1686480"/>
              <a:gd name="connsiteX46" fmla="*/ 7363123 w 9288370"/>
              <a:gd name="connsiteY46" fmla="*/ 593682 h 1686480"/>
              <a:gd name="connsiteX47" fmla="*/ 7588368 w 9288370"/>
              <a:gd name="connsiteY47" fmla="*/ 531129 h 1686480"/>
              <a:gd name="connsiteX48" fmla="*/ 7782741 w 9288370"/>
              <a:gd name="connsiteY48" fmla="*/ 455936 h 1686480"/>
              <a:gd name="connsiteX49" fmla="*/ 7952094 w 9288370"/>
              <a:gd name="connsiteY49" fmla="*/ 409302 h 1686480"/>
              <a:gd name="connsiteX50" fmla="*/ 8231938 w 9288370"/>
              <a:gd name="connsiteY50" fmla="*/ 259259 h 1686480"/>
              <a:gd name="connsiteX51" fmla="*/ 8428864 w 9288370"/>
              <a:gd name="connsiteY51" fmla="*/ 208471 h 1686480"/>
              <a:gd name="connsiteX52" fmla="*/ 8616510 w 9288370"/>
              <a:gd name="connsiteY52" fmla="*/ 161973 h 1686480"/>
              <a:gd name="connsiteX53" fmla="*/ 8826766 w 9288370"/>
              <a:gd name="connsiteY53" fmla="*/ 152111 h 1686480"/>
              <a:gd name="connsiteX54" fmla="*/ 8917647 w 9288370"/>
              <a:gd name="connsiteY54" fmla="*/ 112232 h 1686480"/>
              <a:gd name="connsiteX55" fmla="*/ 9182272 w 9288370"/>
              <a:gd name="connsiteY55" fmla="*/ 37171 h 1686480"/>
              <a:gd name="connsiteX56" fmla="*/ 9232990 w 9288370"/>
              <a:gd name="connsiteY56" fmla="*/ 24074 h 1686480"/>
              <a:gd name="connsiteX57" fmla="*/ 9288370 w 9288370"/>
              <a:gd name="connsiteY57" fmla="*/ 0 h 1686480"/>
              <a:gd name="connsiteX58" fmla="*/ 0 w 9288370"/>
              <a:gd name="connsiteY58" fmla="*/ 0 h 1686480"/>
              <a:gd name="connsiteX59" fmla="*/ 8158 w 9288370"/>
              <a:gd name="connsiteY59" fmla="*/ 1671666 h 1686480"/>
              <a:gd name="connsiteX0" fmla="*/ 8158 w 9288370"/>
              <a:gd name="connsiteY0" fmla="*/ 1671666 h 1686480"/>
              <a:gd name="connsiteX1" fmla="*/ 411216 w 9288370"/>
              <a:gd name="connsiteY1" fmla="*/ 1628370 h 1686480"/>
              <a:gd name="connsiteX2" fmla="*/ 766051 w 9288370"/>
              <a:gd name="connsiteY2" fmla="*/ 1569826 h 1686480"/>
              <a:gd name="connsiteX3" fmla="*/ 971617 w 9288370"/>
              <a:gd name="connsiteY3" fmla="*/ 1522494 h 1686480"/>
              <a:gd name="connsiteX4" fmla="*/ 1186668 w 9288370"/>
              <a:gd name="connsiteY4" fmla="*/ 1521861 h 1686480"/>
              <a:gd name="connsiteX5" fmla="*/ 1339078 w 9288370"/>
              <a:gd name="connsiteY5" fmla="*/ 1494730 h 1686480"/>
              <a:gd name="connsiteX6" fmla="*/ 1492452 w 9288370"/>
              <a:gd name="connsiteY6" fmla="*/ 1519061 h 1686480"/>
              <a:gd name="connsiteX7" fmla="*/ 1604999 w 9288370"/>
              <a:gd name="connsiteY7" fmla="*/ 1513599 h 1686480"/>
              <a:gd name="connsiteX8" fmla="*/ 1717911 w 9288370"/>
              <a:gd name="connsiteY8" fmla="*/ 1497764 h 1686480"/>
              <a:gd name="connsiteX9" fmla="*/ 1794234 w 9288370"/>
              <a:gd name="connsiteY9" fmla="*/ 1464331 h 1686480"/>
              <a:gd name="connsiteX10" fmla="*/ 2101780 w 9288370"/>
              <a:gd name="connsiteY10" fmla="*/ 1409907 h 1686480"/>
              <a:gd name="connsiteX11" fmla="*/ 2244830 w 9288370"/>
              <a:gd name="connsiteY11" fmla="*/ 1388540 h 1686480"/>
              <a:gd name="connsiteX12" fmla="*/ 2428648 w 9288370"/>
              <a:gd name="connsiteY12" fmla="*/ 1372736 h 1686480"/>
              <a:gd name="connsiteX13" fmla="*/ 2645882 w 9288370"/>
              <a:gd name="connsiteY13" fmla="*/ 1341971 h 1686480"/>
              <a:gd name="connsiteX14" fmla="*/ 2707413 w 9288370"/>
              <a:gd name="connsiteY14" fmla="*/ 1347156 h 1686480"/>
              <a:gd name="connsiteX15" fmla="*/ 2843134 w 9288370"/>
              <a:gd name="connsiteY15" fmla="*/ 1323561 h 1686480"/>
              <a:gd name="connsiteX16" fmla="*/ 2923804 w 9288370"/>
              <a:gd name="connsiteY16" fmla="*/ 1314224 h 1686480"/>
              <a:gd name="connsiteX17" fmla="*/ 2953618 w 9288370"/>
              <a:gd name="connsiteY17" fmla="*/ 1318186 h 1686480"/>
              <a:gd name="connsiteX18" fmla="*/ 2995816 w 9288370"/>
              <a:gd name="connsiteY18" fmla="*/ 1318670 h 1686480"/>
              <a:gd name="connsiteX19" fmla="*/ 3261550 w 9288370"/>
              <a:gd name="connsiteY19" fmla="*/ 1289117 h 1686480"/>
              <a:gd name="connsiteX20" fmla="*/ 3409554 w 9288370"/>
              <a:gd name="connsiteY20" fmla="*/ 1258110 h 1686480"/>
              <a:gd name="connsiteX21" fmla="*/ 3534382 w 9288370"/>
              <a:gd name="connsiteY21" fmla="*/ 1245916 h 1686480"/>
              <a:gd name="connsiteX22" fmla="*/ 3707853 w 9288370"/>
              <a:gd name="connsiteY22" fmla="*/ 1241722 h 1686480"/>
              <a:gd name="connsiteX23" fmla="*/ 3925616 w 9288370"/>
              <a:gd name="connsiteY23" fmla="*/ 1253751 h 1686480"/>
              <a:gd name="connsiteX24" fmla="*/ 3954387 w 9288370"/>
              <a:gd name="connsiteY24" fmla="*/ 1263789 h 1686480"/>
              <a:gd name="connsiteX25" fmla="*/ 3995849 w 9288370"/>
              <a:gd name="connsiteY25" fmla="*/ 1272939 h 1686480"/>
              <a:gd name="connsiteX26" fmla="*/ 4060534 w 9288370"/>
              <a:gd name="connsiteY26" fmla="*/ 1273326 h 1686480"/>
              <a:gd name="connsiteX27" fmla="*/ 4575478 w 9288370"/>
              <a:gd name="connsiteY27" fmla="*/ 1261726 h 1686480"/>
              <a:gd name="connsiteX28" fmla="*/ 4650026 w 9288370"/>
              <a:gd name="connsiteY28" fmla="*/ 1265798 h 1686480"/>
              <a:gd name="connsiteX29" fmla="*/ 4792008 w 9288370"/>
              <a:gd name="connsiteY29" fmla="*/ 1243899 h 1686480"/>
              <a:gd name="connsiteX30" fmla="*/ 4954126 w 9288370"/>
              <a:gd name="connsiteY30" fmla="*/ 1204617 h 1686480"/>
              <a:gd name="connsiteX31" fmla="*/ 5309678 w 9288370"/>
              <a:gd name="connsiteY31" fmla="*/ 1128278 h 1686480"/>
              <a:gd name="connsiteX32" fmla="*/ 5474724 w 9288370"/>
              <a:gd name="connsiteY32" fmla="*/ 1091167 h 1686480"/>
              <a:gd name="connsiteX33" fmla="*/ 5612132 w 9288370"/>
              <a:gd name="connsiteY33" fmla="*/ 1051509 h 1686480"/>
              <a:gd name="connsiteX34" fmla="*/ 5776618 w 9288370"/>
              <a:gd name="connsiteY34" fmla="*/ 1053037 h 1686480"/>
              <a:gd name="connsiteX35" fmla="*/ 5785786 w 9288370"/>
              <a:gd name="connsiteY35" fmla="*/ 1051213 h 1686480"/>
              <a:gd name="connsiteX36" fmla="*/ 5829381 w 9288370"/>
              <a:gd name="connsiteY36" fmla="*/ 1046878 h 1686480"/>
              <a:gd name="connsiteX37" fmla="*/ 5943596 w 9288370"/>
              <a:gd name="connsiteY37" fmla="*/ 1043237 h 1686480"/>
              <a:gd name="connsiteX38" fmla="*/ 5985730 w 9288370"/>
              <a:gd name="connsiteY38" fmla="*/ 1035396 h 1686480"/>
              <a:gd name="connsiteX39" fmla="*/ 6103109 w 9288370"/>
              <a:gd name="connsiteY39" fmla="*/ 1019019 h 1686480"/>
              <a:gd name="connsiteX40" fmla="*/ 6222406 w 9288370"/>
              <a:gd name="connsiteY40" fmla="*/ 985341 h 1686480"/>
              <a:gd name="connsiteX41" fmla="*/ 6598672 w 9288370"/>
              <a:gd name="connsiteY41" fmla="*/ 902062 h 1686480"/>
              <a:gd name="connsiteX42" fmla="*/ 6766149 w 9288370"/>
              <a:gd name="connsiteY42" fmla="*/ 846132 h 1686480"/>
              <a:gd name="connsiteX43" fmla="*/ 6886312 w 9288370"/>
              <a:gd name="connsiteY43" fmla="*/ 781877 h 1686480"/>
              <a:gd name="connsiteX44" fmla="*/ 7006457 w 9288370"/>
              <a:gd name="connsiteY44" fmla="*/ 699758 h 1686480"/>
              <a:gd name="connsiteX45" fmla="*/ 7231643 w 9288370"/>
              <a:gd name="connsiteY45" fmla="*/ 640778 h 1686480"/>
              <a:gd name="connsiteX46" fmla="*/ 7363123 w 9288370"/>
              <a:gd name="connsiteY46" fmla="*/ 593682 h 1686480"/>
              <a:gd name="connsiteX47" fmla="*/ 7588368 w 9288370"/>
              <a:gd name="connsiteY47" fmla="*/ 531129 h 1686480"/>
              <a:gd name="connsiteX48" fmla="*/ 7782741 w 9288370"/>
              <a:gd name="connsiteY48" fmla="*/ 455936 h 1686480"/>
              <a:gd name="connsiteX49" fmla="*/ 7952094 w 9288370"/>
              <a:gd name="connsiteY49" fmla="*/ 409302 h 1686480"/>
              <a:gd name="connsiteX50" fmla="*/ 8231938 w 9288370"/>
              <a:gd name="connsiteY50" fmla="*/ 259259 h 1686480"/>
              <a:gd name="connsiteX51" fmla="*/ 8428864 w 9288370"/>
              <a:gd name="connsiteY51" fmla="*/ 208471 h 1686480"/>
              <a:gd name="connsiteX52" fmla="*/ 8616510 w 9288370"/>
              <a:gd name="connsiteY52" fmla="*/ 161973 h 1686480"/>
              <a:gd name="connsiteX53" fmla="*/ 8826766 w 9288370"/>
              <a:gd name="connsiteY53" fmla="*/ 152111 h 1686480"/>
              <a:gd name="connsiteX54" fmla="*/ 8917647 w 9288370"/>
              <a:gd name="connsiteY54" fmla="*/ 112232 h 1686480"/>
              <a:gd name="connsiteX55" fmla="*/ 9182272 w 9288370"/>
              <a:gd name="connsiteY55" fmla="*/ 37171 h 1686480"/>
              <a:gd name="connsiteX56" fmla="*/ 9232990 w 9288370"/>
              <a:gd name="connsiteY56" fmla="*/ 24074 h 1686480"/>
              <a:gd name="connsiteX57" fmla="*/ 9288370 w 9288370"/>
              <a:gd name="connsiteY57" fmla="*/ 0 h 1686480"/>
              <a:gd name="connsiteX58" fmla="*/ 0 w 9288370"/>
              <a:gd name="connsiteY58" fmla="*/ 0 h 1686480"/>
              <a:gd name="connsiteX59" fmla="*/ 8158 w 9288370"/>
              <a:gd name="connsiteY59" fmla="*/ 1671666 h 1686480"/>
              <a:gd name="connsiteX0" fmla="*/ 8158 w 9288370"/>
              <a:gd name="connsiteY0" fmla="*/ 1671666 h 1686480"/>
              <a:gd name="connsiteX1" fmla="*/ 411216 w 9288370"/>
              <a:gd name="connsiteY1" fmla="*/ 1628370 h 1686480"/>
              <a:gd name="connsiteX2" fmla="*/ 766051 w 9288370"/>
              <a:gd name="connsiteY2" fmla="*/ 1569826 h 1686480"/>
              <a:gd name="connsiteX3" fmla="*/ 971617 w 9288370"/>
              <a:gd name="connsiteY3" fmla="*/ 1522494 h 1686480"/>
              <a:gd name="connsiteX4" fmla="*/ 1186668 w 9288370"/>
              <a:gd name="connsiteY4" fmla="*/ 1521861 h 1686480"/>
              <a:gd name="connsiteX5" fmla="*/ 1339078 w 9288370"/>
              <a:gd name="connsiteY5" fmla="*/ 1494730 h 1686480"/>
              <a:gd name="connsiteX6" fmla="*/ 1492452 w 9288370"/>
              <a:gd name="connsiteY6" fmla="*/ 1519061 h 1686480"/>
              <a:gd name="connsiteX7" fmla="*/ 1604999 w 9288370"/>
              <a:gd name="connsiteY7" fmla="*/ 1513599 h 1686480"/>
              <a:gd name="connsiteX8" fmla="*/ 1717911 w 9288370"/>
              <a:gd name="connsiteY8" fmla="*/ 1497764 h 1686480"/>
              <a:gd name="connsiteX9" fmla="*/ 1794234 w 9288370"/>
              <a:gd name="connsiteY9" fmla="*/ 1464331 h 1686480"/>
              <a:gd name="connsiteX10" fmla="*/ 2101780 w 9288370"/>
              <a:gd name="connsiteY10" fmla="*/ 1409907 h 1686480"/>
              <a:gd name="connsiteX11" fmla="*/ 2244830 w 9288370"/>
              <a:gd name="connsiteY11" fmla="*/ 1388540 h 1686480"/>
              <a:gd name="connsiteX12" fmla="*/ 2428648 w 9288370"/>
              <a:gd name="connsiteY12" fmla="*/ 1372736 h 1686480"/>
              <a:gd name="connsiteX13" fmla="*/ 2645882 w 9288370"/>
              <a:gd name="connsiteY13" fmla="*/ 1341971 h 1686480"/>
              <a:gd name="connsiteX14" fmla="*/ 2707413 w 9288370"/>
              <a:gd name="connsiteY14" fmla="*/ 1347156 h 1686480"/>
              <a:gd name="connsiteX15" fmla="*/ 2843134 w 9288370"/>
              <a:gd name="connsiteY15" fmla="*/ 1323561 h 1686480"/>
              <a:gd name="connsiteX16" fmla="*/ 2923804 w 9288370"/>
              <a:gd name="connsiteY16" fmla="*/ 1314224 h 1686480"/>
              <a:gd name="connsiteX17" fmla="*/ 2953618 w 9288370"/>
              <a:gd name="connsiteY17" fmla="*/ 1318186 h 1686480"/>
              <a:gd name="connsiteX18" fmla="*/ 2995816 w 9288370"/>
              <a:gd name="connsiteY18" fmla="*/ 1318670 h 1686480"/>
              <a:gd name="connsiteX19" fmla="*/ 3261550 w 9288370"/>
              <a:gd name="connsiteY19" fmla="*/ 1289117 h 1686480"/>
              <a:gd name="connsiteX20" fmla="*/ 3409554 w 9288370"/>
              <a:gd name="connsiteY20" fmla="*/ 1258110 h 1686480"/>
              <a:gd name="connsiteX21" fmla="*/ 3534382 w 9288370"/>
              <a:gd name="connsiteY21" fmla="*/ 1245916 h 1686480"/>
              <a:gd name="connsiteX22" fmla="*/ 3707853 w 9288370"/>
              <a:gd name="connsiteY22" fmla="*/ 1241722 h 1686480"/>
              <a:gd name="connsiteX23" fmla="*/ 3925616 w 9288370"/>
              <a:gd name="connsiteY23" fmla="*/ 1253751 h 1686480"/>
              <a:gd name="connsiteX24" fmla="*/ 3954387 w 9288370"/>
              <a:gd name="connsiteY24" fmla="*/ 1263789 h 1686480"/>
              <a:gd name="connsiteX25" fmla="*/ 3995849 w 9288370"/>
              <a:gd name="connsiteY25" fmla="*/ 1272939 h 1686480"/>
              <a:gd name="connsiteX26" fmla="*/ 4060534 w 9288370"/>
              <a:gd name="connsiteY26" fmla="*/ 1273326 h 1686480"/>
              <a:gd name="connsiteX27" fmla="*/ 4575478 w 9288370"/>
              <a:gd name="connsiteY27" fmla="*/ 1261726 h 1686480"/>
              <a:gd name="connsiteX28" fmla="*/ 4650026 w 9288370"/>
              <a:gd name="connsiteY28" fmla="*/ 1265798 h 1686480"/>
              <a:gd name="connsiteX29" fmla="*/ 4792008 w 9288370"/>
              <a:gd name="connsiteY29" fmla="*/ 1243899 h 1686480"/>
              <a:gd name="connsiteX30" fmla="*/ 4954126 w 9288370"/>
              <a:gd name="connsiteY30" fmla="*/ 1204617 h 1686480"/>
              <a:gd name="connsiteX31" fmla="*/ 5309678 w 9288370"/>
              <a:gd name="connsiteY31" fmla="*/ 1128278 h 1686480"/>
              <a:gd name="connsiteX32" fmla="*/ 5474724 w 9288370"/>
              <a:gd name="connsiteY32" fmla="*/ 1091167 h 1686480"/>
              <a:gd name="connsiteX33" fmla="*/ 5612132 w 9288370"/>
              <a:gd name="connsiteY33" fmla="*/ 1051509 h 1686480"/>
              <a:gd name="connsiteX34" fmla="*/ 5776618 w 9288370"/>
              <a:gd name="connsiteY34" fmla="*/ 1053037 h 1686480"/>
              <a:gd name="connsiteX35" fmla="*/ 5785786 w 9288370"/>
              <a:gd name="connsiteY35" fmla="*/ 1051213 h 1686480"/>
              <a:gd name="connsiteX36" fmla="*/ 5829381 w 9288370"/>
              <a:gd name="connsiteY36" fmla="*/ 1046878 h 1686480"/>
              <a:gd name="connsiteX37" fmla="*/ 5943596 w 9288370"/>
              <a:gd name="connsiteY37" fmla="*/ 1043237 h 1686480"/>
              <a:gd name="connsiteX38" fmla="*/ 5985730 w 9288370"/>
              <a:gd name="connsiteY38" fmla="*/ 1035396 h 1686480"/>
              <a:gd name="connsiteX39" fmla="*/ 6103109 w 9288370"/>
              <a:gd name="connsiteY39" fmla="*/ 1019019 h 1686480"/>
              <a:gd name="connsiteX40" fmla="*/ 6222406 w 9288370"/>
              <a:gd name="connsiteY40" fmla="*/ 985341 h 1686480"/>
              <a:gd name="connsiteX41" fmla="*/ 6598672 w 9288370"/>
              <a:gd name="connsiteY41" fmla="*/ 902062 h 1686480"/>
              <a:gd name="connsiteX42" fmla="*/ 6766149 w 9288370"/>
              <a:gd name="connsiteY42" fmla="*/ 846132 h 1686480"/>
              <a:gd name="connsiteX43" fmla="*/ 6886312 w 9288370"/>
              <a:gd name="connsiteY43" fmla="*/ 781877 h 1686480"/>
              <a:gd name="connsiteX44" fmla="*/ 7006457 w 9288370"/>
              <a:gd name="connsiteY44" fmla="*/ 699758 h 1686480"/>
              <a:gd name="connsiteX45" fmla="*/ 7231643 w 9288370"/>
              <a:gd name="connsiteY45" fmla="*/ 640778 h 1686480"/>
              <a:gd name="connsiteX46" fmla="*/ 7363123 w 9288370"/>
              <a:gd name="connsiteY46" fmla="*/ 593682 h 1686480"/>
              <a:gd name="connsiteX47" fmla="*/ 7588368 w 9288370"/>
              <a:gd name="connsiteY47" fmla="*/ 531129 h 1686480"/>
              <a:gd name="connsiteX48" fmla="*/ 7782741 w 9288370"/>
              <a:gd name="connsiteY48" fmla="*/ 455936 h 1686480"/>
              <a:gd name="connsiteX49" fmla="*/ 7952094 w 9288370"/>
              <a:gd name="connsiteY49" fmla="*/ 409302 h 1686480"/>
              <a:gd name="connsiteX50" fmla="*/ 8231938 w 9288370"/>
              <a:gd name="connsiteY50" fmla="*/ 259259 h 1686480"/>
              <a:gd name="connsiteX51" fmla="*/ 8428864 w 9288370"/>
              <a:gd name="connsiteY51" fmla="*/ 208471 h 1686480"/>
              <a:gd name="connsiteX52" fmla="*/ 8616510 w 9288370"/>
              <a:gd name="connsiteY52" fmla="*/ 161973 h 1686480"/>
              <a:gd name="connsiteX53" fmla="*/ 8826766 w 9288370"/>
              <a:gd name="connsiteY53" fmla="*/ 152111 h 1686480"/>
              <a:gd name="connsiteX54" fmla="*/ 8917647 w 9288370"/>
              <a:gd name="connsiteY54" fmla="*/ 112232 h 1686480"/>
              <a:gd name="connsiteX55" fmla="*/ 9182272 w 9288370"/>
              <a:gd name="connsiteY55" fmla="*/ 37171 h 1686480"/>
              <a:gd name="connsiteX56" fmla="*/ 9232990 w 9288370"/>
              <a:gd name="connsiteY56" fmla="*/ 24074 h 1686480"/>
              <a:gd name="connsiteX57" fmla="*/ 9288370 w 9288370"/>
              <a:gd name="connsiteY57" fmla="*/ 0 h 1686480"/>
              <a:gd name="connsiteX58" fmla="*/ 0 w 9288370"/>
              <a:gd name="connsiteY58" fmla="*/ 0 h 1686480"/>
              <a:gd name="connsiteX59" fmla="*/ 8158 w 9288370"/>
              <a:gd name="connsiteY59" fmla="*/ 1671666 h 1686480"/>
              <a:gd name="connsiteX0" fmla="*/ 8158 w 9288370"/>
              <a:gd name="connsiteY0" fmla="*/ 1671666 h 1686480"/>
              <a:gd name="connsiteX1" fmla="*/ 411216 w 9288370"/>
              <a:gd name="connsiteY1" fmla="*/ 1628370 h 1686480"/>
              <a:gd name="connsiteX2" fmla="*/ 766051 w 9288370"/>
              <a:gd name="connsiteY2" fmla="*/ 1569826 h 1686480"/>
              <a:gd name="connsiteX3" fmla="*/ 971617 w 9288370"/>
              <a:gd name="connsiteY3" fmla="*/ 1522494 h 1686480"/>
              <a:gd name="connsiteX4" fmla="*/ 1186668 w 9288370"/>
              <a:gd name="connsiteY4" fmla="*/ 1521861 h 1686480"/>
              <a:gd name="connsiteX5" fmla="*/ 1339078 w 9288370"/>
              <a:gd name="connsiteY5" fmla="*/ 1494730 h 1686480"/>
              <a:gd name="connsiteX6" fmla="*/ 1492452 w 9288370"/>
              <a:gd name="connsiteY6" fmla="*/ 1519061 h 1686480"/>
              <a:gd name="connsiteX7" fmla="*/ 1604999 w 9288370"/>
              <a:gd name="connsiteY7" fmla="*/ 1513599 h 1686480"/>
              <a:gd name="connsiteX8" fmla="*/ 1717911 w 9288370"/>
              <a:gd name="connsiteY8" fmla="*/ 1497764 h 1686480"/>
              <a:gd name="connsiteX9" fmla="*/ 1794234 w 9288370"/>
              <a:gd name="connsiteY9" fmla="*/ 1464331 h 1686480"/>
              <a:gd name="connsiteX10" fmla="*/ 2101780 w 9288370"/>
              <a:gd name="connsiteY10" fmla="*/ 1409907 h 1686480"/>
              <a:gd name="connsiteX11" fmla="*/ 2244830 w 9288370"/>
              <a:gd name="connsiteY11" fmla="*/ 1388540 h 1686480"/>
              <a:gd name="connsiteX12" fmla="*/ 2428648 w 9288370"/>
              <a:gd name="connsiteY12" fmla="*/ 1372736 h 1686480"/>
              <a:gd name="connsiteX13" fmla="*/ 2645882 w 9288370"/>
              <a:gd name="connsiteY13" fmla="*/ 1341971 h 1686480"/>
              <a:gd name="connsiteX14" fmla="*/ 2707413 w 9288370"/>
              <a:gd name="connsiteY14" fmla="*/ 1347156 h 1686480"/>
              <a:gd name="connsiteX15" fmla="*/ 2843134 w 9288370"/>
              <a:gd name="connsiteY15" fmla="*/ 1323561 h 1686480"/>
              <a:gd name="connsiteX16" fmla="*/ 2923804 w 9288370"/>
              <a:gd name="connsiteY16" fmla="*/ 1314224 h 1686480"/>
              <a:gd name="connsiteX17" fmla="*/ 2953618 w 9288370"/>
              <a:gd name="connsiteY17" fmla="*/ 1318186 h 1686480"/>
              <a:gd name="connsiteX18" fmla="*/ 2995816 w 9288370"/>
              <a:gd name="connsiteY18" fmla="*/ 1318670 h 1686480"/>
              <a:gd name="connsiteX19" fmla="*/ 3261550 w 9288370"/>
              <a:gd name="connsiteY19" fmla="*/ 1289117 h 1686480"/>
              <a:gd name="connsiteX20" fmla="*/ 3409554 w 9288370"/>
              <a:gd name="connsiteY20" fmla="*/ 1258110 h 1686480"/>
              <a:gd name="connsiteX21" fmla="*/ 3534382 w 9288370"/>
              <a:gd name="connsiteY21" fmla="*/ 1245916 h 1686480"/>
              <a:gd name="connsiteX22" fmla="*/ 3707853 w 9288370"/>
              <a:gd name="connsiteY22" fmla="*/ 1241722 h 1686480"/>
              <a:gd name="connsiteX23" fmla="*/ 3925616 w 9288370"/>
              <a:gd name="connsiteY23" fmla="*/ 1253751 h 1686480"/>
              <a:gd name="connsiteX24" fmla="*/ 3954387 w 9288370"/>
              <a:gd name="connsiteY24" fmla="*/ 1263789 h 1686480"/>
              <a:gd name="connsiteX25" fmla="*/ 3995849 w 9288370"/>
              <a:gd name="connsiteY25" fmla="*/ 1272939 h 1686480"/>
              <a:gd name="connsiteX26" fmla="*/ 4060534 w 9288370"/>
              <a:gd name="connsiteY26" fmla="*/ 1273326 h 1686480"/>
              <a:gd name="connsiteX27" fmla="*/ 4575478 w 9288370"/>
              <a:gd name="connsiteY27" fmla="*/ 1261726 h 1686480"/>
              <a:gd name="connsiteX28" fmla="*/ 4650026 w 9288370"/>
              <a:gd name="connsiteY28" fmla="*/ 1265798 h 1686480"/>
              <a:gd name="connsiteX29" fmla="*/ 4792008 w 9288370"/>
              <a:gd name="connsiteY29" fmla="*/ 1243899 h 1686480"/>
              <a:gd name="connsiteX30" fmla="*/ 4954126 w 9288370"/>
              <a:gd name="connsiteY30" fmla="*/ 1204617 h 1686480"/>
              <a:gd name="connsiteX31" fmla="*/ 5309678 w 9288370"/>
              <a:gd name="connsiteY31" fmla="*/ 1128278 h 1686480"/>
              <a:gd name="connsiteX32" fmla="*/ 5474724 w 9288370"/>
              <a:gd name="connsiteY32" fmla="*/ 1091167 h 1686480"/>
              <a:gd name="connsiteX33" fmla="*/ 5612132 w 9288370"/>
              <a:gd name="connsiteY33" fmla="*/ 1051509 h 1686480"/>
              <a:gd name="connsiteX34" fmla="*/ 5776618 w 9288370"/>
              <a:gd name="connsiteY34" fmla="*/ 1053037 h 1686480"/>
              <a:gd name="connsiteX35" fmla="*/ 5785786 w 9288370"/>
              <a:gd name="connsiteY35" fmla="*/ 1051213 h 1686480"/>
              <a:gd name="connsiteX36" fmla="*/ 5829381 w 9288370"/>
              <a:gd name="connsiteY36" fmla="*/ 1046878 h 1686480"/>
              <a:gd name="connsiteX37" fmla="*/ 5943596 w 9288370"/>
              <a:gd name="connsiteY37" fmla="*/ 1043237 h 1686480"/>
              <a:gd name="connsiteX38" fmla="*/ 5985730 w 9288370"/>
              <a:gd name="connsiteY38" fmla="*/ 1035396 h 1686480"/>
              <a:gd name="connsiteX39" fmla="*/ 6103109 w 9288370"/>
              <a:gd name="connsiteY39" fmla="*/ 1019019 h 1686480"/>
              <a:gd name="connsiteX40" fmla="*/ 6222406 w 9288370"/>
              <a:gd name="connsiteY40" fmla="*/ 985341 h 1686480"/>
              <a:gd name="connsiteX41" fmla="*/ 6598672 w 9288370"/>
              <a:gd name="connsiteY41" fmla="*/ 902062 h 1686480"/>
              <a:gd name="connsiteX42" fmla="*/ 6766149 w 9288370"/>
              <a:gd name="connsiteY42" fmla="*/ 846132 h 1686480"/>
              <a:gd name="connsiteX43" fmla="*/ 6886312 w 9288370"/>
              <a:gd name="connsiteY43" fmla="*/ 781877 h 1686480"/>
              <a:gd name="connsiteX44" fmla="*/ 7006457 w 9288370"/>
              <a:gd name="connsiteY44" fmla="*/ 699758 h 1686480"/>
              <a:gd name="connsiteX45" fmla="*/ 7231643 w 9288370"/>
              <a:gd name="connsiteY45" fmla="*/ 640778 h 1686480"/>
              <a:gd name="connsiteX46" fmla="*/ 7363123 w 9288370"/>
              <a:gd name="connsiteY46" fmla="*/ 593682 h 1686480"/>
              <a:gd name="connsiteX47" fmla="*/ 7588368 w 9288370"/>
              <a:gd name="connsiteY47" fmla="*/ 531129 h 1686480"/>
              <a:gd name="connsiteX48" fmla="*/ 7782741 w 9288370"/>
              <a:gd name="connsiteY48" fmla="*/ 455936 h 1686480"/>
              <a:gd name="connsiteX49" fmla="*/ 7952094 w 9288370"/>
              <a:gd name="connsiteY49" fmla="*/ 409302 h 1686480"/>
              <a:gd name="connsiteX50" fmla="*/ 8231938 w 9288370"/>
              <a:gd name="connsiteY50" fmla="*/ 259259 h 1686480"/>
              <a:gd name="connsiteX51" fmla="*/ 8428864 w 9288370"/>
              <a:gd name="connsiteY51" fmla="*/ 208471 h 1686480"/>
              <a:gd name="connsiteX52" fmla="*/ 8616510 w 9288370"/>
              <a:gd name="connsiteY52" fmla="*/ 161973 h 1686480"/>
              <a:gd name="connsiteX53" fmla="*/ 8826766 w 9288370"/>
              <a:gd name="connsiteY53" fmla="*/ 152111 h 1686480"/>
              <a:gd name="connsiteX54" fmla="*/ 8917647 w 9288370"/>
              <a:gd name="connsiteY54" fmla="*/ 112232 h 1686480"/>
              <a:gd name="connsiteX55" fmla="*/ 9182272 w 9288370"/>
              <a:gd name="connsiteY55" fmla="*/ 37171 h 1686480"/>
              <a:gd name="connsiteX56" fmla="*/ 9232990 w 9288370"/>
              <a:gd name="connsiteY56" fmla="*/ 24074 h 1686480"/>
              <a:gd name="connsiteX57" fmla="*/ 9288370 w 9288370"/>
              <a:gd name="connsiteY57" fmla="*/ 0 h 1686480"/>
              <a:gd name="connsiteX58" fmla="*/ 0 w 9288370"/>
              <a:gd name="connsiteY58" fmla="*/ 0 h 1686480"/>
              <a:gd name="connsiteX59" fmla="*/ 8158 w 9288370"/>
              <a:gd name="connsiteY59" fmla="*/ 1671666 h 1686480"/>
              <a:gd name="connsiteX0" fmla="*/ 8158 w 9288370"/>
              <a:gd name="connsiteY0" fmla="*/ 1671666 h 1686480"/>
              <a:gd name="connsiteX1" fmla="*/ 411216 w 9288370"/>
              <a:gd name="connsiteY1" fmla="*/ 1628370 h 1686480"/>
              <a:gd name="connsiteX2" fmla="*/ 766051 w 9288370"/>
              <a:gd name="connsiteY2" fmla="*/ 1569826 h 1686480"/>
              <a:gd name="connsiteX3" fmla="*/ 971617 w 9288370"/>
              <a:gd name="connsiteY3" fmla="*/ 1522494 h 1686480"/>
              <a:gd name="connsiteX4" fmla="*/ 1186668 w 9288370"/>
              <a:gd name="connsiteY4" fmla="*/ 1521861 h 1686480"/>
              <a:gd name="connsiteX5" fmla="*/ 1339078 w 9288370"/>
              <a:gd name="connsiteY5" fmla="*/ 1494730 h 1686480"/>
              <a:gd name="connsiteX6" fmla="*/ 1492452 w 9288370"/>
              <a:gd name="connsiteY6" fmla="*/ 1519061 h 1686480"/>
              <a:gd name="connsiteX7" fmla="*/ 1604999 w 9288370"/>
              <a:gd name="connsiteY7" fmla="*/ 1513599 h 1686480"/>
              <a:gd name="connsiteX8" fmla="*/ 1717911 w 9288370"/>
              <a:gd name="connsiteY8" fmla="*/ 1497764 h 1686480"/>
              <a:gd name="connsiteX9" fmla="*/ 1794234 w 9288370"/>
              <a:gd name="connsiteY9" fmla="*/ 1464331 h 1686480"/>
              <a:gd name="connsiteX10" fmla="*/ 2101780 w 9288370"/>
              <a:gd name="connsiteY10" fmla="*/ 1409907 h 1686480"/>
              <a:gd name="connsiteX11" fmla="*/ 2244830 w 9288370"/>
              <a:gd name="connsiteY11" fmla="*/ 1388540 h 1686480"/>
              <a:gd name="connsiteX12" fmla="*/ 2428648 w 9288370"/>
              <a:gd name="connsiteY12" fmla="*/ 1372736 h 1686480"/>
              <a:gd name="connsiteX13" fmla="*/ 2645882 w 9288370"/>
              <a:gd name="connsiteY13" fmla="*/ 1341971 h 1686480"/>
              <a:gd name="connsiteX14" fmla="*/ 2707413 w 9288370"/>
              <a:gd name="connsiteY14" fmla="*/ 1347156 h 1686480"/>
              <a:gd name="connsiteX15" fmla="*/ 2843134 w 9288370"/>
              <a:gd name="connsiteY15" fmla="*/ 1323561 h 1686480"/>
              <a:gd name="connsiteX16" fmla="*/ 2923804 w 9288370"/>
              <a:gd name="connsiteY16" fmla="*/ 1314224 h 1686480"/>
              <a:gd name="connsiteX17" fmla="*/ 2953618 w 9288370"/>
              <a:gd name="connsiteY17" fmla="*/ 1318186 h 1686480"/>
              <a:gd name="connsiteX18" fmla="*/ 2995816 w 9288370"/>
              <a:gd name="connsiteY18" fmla="*/ 1318670 h 1686480"/>
              <a:gd name="connsiteX19" fmla="*/ 3261550 w 9288370"/>
              <a:gd name="connsiteY19" fmla="*/ 1289117 h 1686480"/>
              <a:gd name="connsiteX20" fmla="*/ 3409554 w 9288370"/>
              <a:gd name="connsiteY20" fmla="*/ 1258110 h 1686480"/>
              <a:gd name="connsiteX21" fmla="*/ 3534382 w 9288370"/>
              <a:gd name="connsiteY21" fmla="*/ 1245916 h 1686480"/>
              <a:gd name="connsiteX22" fmla="*/ 3707853 w 9288370"/>
              <a:gd name="connsiteY22" fmla="*/ 1241722 h 1686480"/>
              <a:gd name="connsiteX23" fmla="*/ 3925616 w 9288370"/>
              <a:gd name="connsiteY23" fmla="*/ 1253751 h 1686480"/>
              <a:gd name="connsiteX24" fmla="*/ 3954387 w 9288370"/>
              <a:gd name="connsiteY24" fmla="*/ 1263789 h 1686480"/>
              <a:gd name="connsiteX25" fmla="*/ 3995849 w 9288370"/>
              <a:gd name="connsiteY25" fmla="*/ 1272939 h 1686480"/>
              <a:gd name="connsiteX26" fmla="*/ 4060534 w 9288370"/>
              <a:gd name="connsiteY26" fmla="*/ 1273326 h 1686480"/>
              <a:gd name="connsiteX27" fmla="*/ 4575478 w 9288370"/>
              <a:gd name="connsiteY27" fmla="*/ 1261726 h 1686480"/>
              <a:gd name="connsiteX28" fmla="*/ 4650026 w 9288370"/>
              <a:gd name="connsiteY28" fmla="*/ 1265798 h 1686480"/>
              <a:gd name="connsiteX29" fmla="*/ 4792008 w 9288370"/>
              <a:gd name="connsiteY29" fmla="*/ 1243899 h 1686480"/>
              <a:gd name="connsiteX30" fmla="*/ 4954126 w 9288370"/>
              <a:gd name="connsiteY30" fmla="*/ 1204617 h 1686480"/>
              <a:gd name="connsiteX31" fmla="*/ 5309678 w 9288370"/>
              <a:gd name="connsiteY31" fmla="*/ 1128278 h 1686480"/>
              <a:gd name="connsiteX32" fmla="*/ 5474724 w 9288370"/>
              <a:gd name="connsiteY32" fmla="*/ 1091167 h 1686480"/>
              <a:gd name="connsiteX33" fmla="*/ 5612132 w 9288370"/>
              <a:gd name="connsiteY33" fmla="*/ 1051509 h 1686480"/>
              <a:gd name="connsiteX34" fmla="*/ 5776618 w 9288370"/>
              <a:gd name="connsiteY34" fmla="*/ 1053037 h 1686480"/>
              <a:gd name="connsiteX35" fmla="*/ 5785786 w 9288370"/>
              <a:gd name="connsiteY35" fmla="*/ 1051213 h 1686480"/>
              <a:gd name="connsiteX36" fmla="*/ 5829381 w 9288370"/>
              <a:gd name="connsiteY36" fmla="*/ 1046878 h 1686480"/>
              <a:gd name="connsiteX37" fmla="*/ 5943596 w 9288370"/>
              <a:gd name="connsiteY37" fmla="*/ 1043237 h 1686480"/>
              <a:gd name="connsiteX38" fmla="*/ 5985730 w 9288370"/>
              <a:gd name="connsiteY38" fmla="*/ 1035396 h 1686480"/>
              <a:gd name="connsiteX39" fmla="*/ 6103109 w 9288370"/>
              <a:gd name="connsiteY39" fmla="*/ 1019019 h 1686480"/>
              <a:gd name="connsiteX40" fmla="*/ 6222406 w 9288370"/>
              <a:gd name="connsiteY40" fmla="*/ 985341 h 1686480"/>
              <a:gd name="connsiteX41" fmla="*/ 6598672 w 9288370"/>
              <a:gd name="connsiteY41" fmla="*/ 902062 h 1686480"/>
              <a:gd name="connsiteX42" fmla="*/ 6766149 w 9288370"/>
              <a:gd name="connsiteY42" fmla="*/ 846132 h 1686480"/>
              <a:gd name="connsiteX43" fmla="*/ 6886312 w 9288370"/>
              <a:gd name="connsiteY43" fmla="*/ 781877 h 1686480"/>
              <a:gd name="connsiteX44" fmla="*/ 7006457 w 9288370"/>
              <a:gd name="connsiteY44" fmla="*/ 699758 h 1686480"/>
              <a:gd name="connsiteX45" fmla="*/ 7231643 w 9288370"/>
              <a:gd name="connsiteY45" fmla="*/ 640778 h 1686480"/>
              <a:gd name="connsiteX46" fmla="*/ 7363123 w 9288370"/>
              <a:gd name="connsiteY46" fmla="*/ 593682 h 1686480"/>
              <a:gd name="connsiteX47" fmla="*/ 7588368 w 9288370"/>
              <a:gd name="connsiteY47" fmla="*/ 531129 h 1686480"/>
              <a:gd name="connsiteX48" fmla="*/ 7782741 w 9288370"/>
              <a:gd name="connsiteY48" fmla="*/ 455936 h 1686480"/>
              <a:gd name="connsiteX49" fmla="*/ 7952094 w 9288370"/>
              <a:gd name="connsiteY49" fmla="*/ 409302 h 1686480"/>
              <a:gd name="connsiteX50" fmla="*/ 8231938 w 9288370"/>
              <a:gd name="connsiteY50" fmla="*/ 259259 h 1686480"/>
              <a:gd name="connsiteX51" fmla="*/ 8428864 w 9288370"/>
              <a:gd name="connsiteY51" fmla="*/ 208471 h 1686480"/>
              <a:gd name="connsiteX52" fmla="*/ 8616510 w 9288370"/>
              <a:gd name="connsiteY52" fmla="*/ 161973 h 1686480"/>
              <a:gd name="connsiteX53" fmla="*/ 8826766 w 9288370"/>
              <a:gd name="connsiteY53" fmla="*/ 152111 h 1686480"/>
              <a:gd name="connsiteX54" fmla="*/ 8917647 w 9288370"/>
              <a:gd name="connsiteY54" fmla="*/ 112232 h 1686480"/>
              <a:gd name="connsiteX55" fmla="*/ 9182272 w 9288370"/>
              <a:gd name="connsiteY55" fmla="*/ 37171 h 1686480"/>
              <a:gd name="connsiteX56" fmla="*/ 9232990 w 9288370"/>
              <a:gd name="connsiteY56" fmla="*/ 24074 h 1686480"/>
              <a:gd name="connsiteX57" fmla="*/ 9288370 w 9288370"/>
              <a:gd name="connsiteY57" fmla="*/ 0 h 1686480"/>
              <a:gd name="connsiteX58" fmla="*/ 0 w 9288370"/>
              <a:gd name="connsiteY58" fmla="*/ 0 h 1686480"/>
              <a:gd name="connsiteX59" fmla="*/ 8158 w 9288370"/>
              <a:gd name="connsiteY59" fmla="*/ 1671666 h 1686480"/>
              <a:gd name="connsiteX0" fmla="*/ 8158 w 9288370"/>
              <a:gd name="connsiteY0" fmla="*/ 1671666 h 1686480"/>
              <a:gd name="connsiteX1" fmla="*/ 411216 w 9288370"/>
              <a:gd name="connsiteY1" fmla="*/ 1628370 h 1686480"/>
              <a:gd name="connsiteX2" fmla="*/ 766051 w 9288370"/>
              <a:gd name="connsiteY2" fmla="*/ 1569826 h 1686480"/>
              <a:gd name="connsiteX3" fmla="*/ 971617 w 9288370"/>
              <a:gd name="connsiteY3" fmla="*/ 1522494 h 1686480"/>
              <a:gd name="connsiteX4" fmla="*/ 1186668 w 9288370"/>
              <a:gd name="connsiteY4" fmla="*/ 1521861 h 1686480"/>
              <a:gd name="connsiteX5" fmla="*/ 1339078 w 9288370"/>
              <a:gd name="connsiteY5" fmla="*/ 1494730 h 1686480"/>
              <a:gd name="connsiteX6" fmla="*/ 1492452 w 9288370"/>
              <a:gd name="connsiteY6" fmla="*/ 1519061 h 1686480"/>
              <a:gd name="connsiteX7" fmla="*/ 1604999 w 9288370"/>
              <a:gd name="connsiteY7" fmla="*/ 1513599 h 1686480"/>
              <a:gd name="connsiteX8" fmla="*/ 1717911 w 9288370"/>
              <a:gd name="connsiteY8" fmla="*/ 1497764 h 1686480"/>
              <a:gd name="connsiteX9" fmla="*/ 1794234 w 9288370"/>
              <a:gd name="connsiteY9" fmla="*/ 1464331 h 1686480"/>
              <a:gd name="connsiteX10" fmla="*/ 2101780 w 9288370"/>
              <a:gd name="connsiteY10" fmla="*/ 1409907 h 1686480"/>
              <a:gd name="connsiteX11" fmla="*/ 2244830 w 9288370"/>
              <a:gd name="connsiteY11" fmla="*/ 1388540 h 1686480"/>
              <a:gd name="connsiteX12" fmla="*/ 2428648 w 9288370"/>
              <a:gd name="connsiteY12" fmla="*/ 1372736 h 1686480"/>
              <a:gd name="connsiteX13" fmla="*/ 2645882 w 9288370"/>
              <a:gd name="connsiteY13" fmla="*/ 1341971 h 1686480"/>
              <a:gd name="connsiteX14" fmla="*/ 2707413 w 9288370"/>
              <a:gd name="connsiteY14" fmla="*/ 1347156 h 1686480"/>
              <a:gd name="connsiteX15" fmla="*/ 2843134 w 9288370"/>
              <a:gd name="connsiteY15" fmla="*/ 1323561 h 1686480"/>
              <a:gd name="connsiteX16" fmla="*/ 2923804 w 9288370"/>
              <a:gd name="connsiteY16" fmla="*/ 1314224 h 1686480"/>
              <a:gd name="connsiteX17" fmla="*/ 2953618 w 9288370"/>
              <a:gd name="connsiteY17" fmla="*/ 1318186 h 1686480"/>
              <a:gd name="connsiteX18" fmla="*/ 2995816 w 9288370"/>
              <a:gd name="connsiteY18" fmla="*/ 1318670 h 1686480"/>
              <a:gd name="connsiteX19" fmla="*/ 3261550 w 9288370"/>
              <a:gd name="connsiteY19" fmla="*/ 1289117 h 1686480"/>
              <a:gd name="connsiteX20" fmla="*/ 3409554 w 9288370"/>
              <a:gd name="connsiteY20" fmla="*/ 1258110 h 1686480"/>
              <a:gd name="connsiteX21" fmla="*/ 3534382 w 9288370"/>
              <a:gd name="connsiteY21" fmla="*/ 1245916 h 1686480"/>
              <a:gd name="connsiteX22" fmla="*/ 3707853 w 9288370"/>
              <a:gd name="connsiteY22" fmla="*/ 1241722 h 1686480"/>
              <a:gd name="connsiteX23" fmla="*/ 3925616 w 9288370"/>
              <a:gd name="connsiteY23" fmla="*/ 1253751 h 1686480"/>
              <a:gd name="connsiteX24" fmla="*/ 3954387 w 9288370"/>
              <a:gd name="connsiteY24" fmla="*/ 1263789 h 1686480"/>
              <a:gd name="connsiteX25" fmla="*/ 3995849 w 9288370"/>
              <a:gd name="connsiteY25" fmla="*/ 1272939 h 1686480"/>
              <a:gd name="connsiteX26" fmla="*/ 4060534 w 9288370"/>
              <a:gd name="connsiteY26" fmla="*/ 1273326 h 1686480"/>
              <a:gd name="connsiteX27" fmla="*/ 4575478 w 9288370"/>
              <a:gd name="connsiteY27" fmla="*/ 1261726 h 1686480"/>
              <a:gd name="connsiteX28" fmla="*/ 4650026 w 9288370"/>
              <a:gd name="connsiteY28" fmla="*/ 1265798 h 1686480"/>
              <a:gd name="connsiteX29" fmla="*/ 4792008 w 9288370"/>
              <a:gd name="connsiteY29" fmla="*/ 1243899 h 1686480"/>
              <a:gd name="connsiteX30" fmla="*/ 4954126 w 9288370"/>
              <a:gd name="connsiteY30" fmla="*/ 1204617 h 1686480"/>
              <a:gd name="connsiteX31" fmla="*/ 5309678 w 9288370"/>
              <a:gd name="connsiteY31" fmla="*/ 1128278 h 1686480"/>
              <a:gd name="connsiteX32" fmla="*/ 5474724 w 9288370"/>
              <a:gd name="connsiteY32" fmla="*/ 1091167 h 1686480"/>
              <a:gd name="connsiteX33" fmla="*/ 5612132 w 9288370"/>
              <a:gd name="connsiteY33" fmla="*/ 1051509 h 1686480"/>
              <a:gd name="connsiteX34" fmla="*/ 5776618 w 9288370"/>
              <a:gd name="connsiteY34" fmla="*/ 1053037 h 1686480"/>
              <a:gd name="connsiteX35" fmla="*/ 5785786 w 9288370"/>
              <a:gd name="connsiteY35" fmla="*/ 1051213 h 1686480"/>
              <a:gd name="connsiteX36" fmla="*/ 5829381 w 9288370"/>
              <a:gd name="connsiteY36" fmla="*/ 1046878 h 1686480"/>
              <a:gd name="connsiteX37" fmla="*/ 5943596 w 9288370"/>
              <a:gd name="connsiteY37" fmla="*/ 1043237 h 1686480"/>
              <a:gd name="connsiteX38" fmla="*/ 5985730 w 9288370"/>
              <a:gd name="connsiteY38" fmla="*/ 1035396 h 1686480"/>
              <a:gd name="connsiteX39" fmla="*/ 6103109 w 9288370"/>
              <a:gd name="connsiteY39" fmla="*/ 1019019 h 1686480"/>
              <a:gd name="connsiteX40" fmla="*/ 6222406 w 9288370"/>
              <a:gd name="connsiteY40" fmla="*/ 985341 h 1686480"/>
              <a:gd name="connsiteX41" fmla="*/ 6598672 w 9288370"/>
              <a:gd name="connsiteY41" fmla="*/ 902062 h 1686480"/>
              <a:gd name="connsiteX42" fmla="*/ 6766149 w 9288370"/>
              <a:gd name="connsiteY42" fmla="*/ 846132 h 1686480"/>
              <a:gd name="connsiteX43" fmla="*/ 6886312 w 9288370"/>
              <a:gd name="connsiteY43" fmla="*/ 781877 h 1686480"/>
              <a:gd name="connsiteX44" fmla="*/ 7006457 w 9288370"/>
              <a:gd name="connsiteY44" fmla="*/ 699758 h 1686480"/>
              <a:gd name="connsiteX45" fmla="*/ 7231643 w 9288370"/>
              <a:gd name="connsiteY45" fmla="*/ 640778 h 1686480"/>
              <a:gd name="connsiteX46" fmla="*/ 7363123 w 9288370"/>
              <a:gd name="connsiteY46" fmla="*/ 593682 h 1686480"/>
              <a:gd name="connsiteX47" fmla="*/ 7588368 w 9288370"/>
              <a:gd name="connsiteY47" fmla="*/ 531129 h 1686480"/>
              <a:gd name="connsiteX48" fmla="*/ 7782741 w 9288370"/>
              <a:gd name="connsiteY48" fmla="*/ 455936 h 1686480"/>
              <a:gd name="connsiteX49" fmla="*/ 7952094 w 9288370"/>
              <a:gd name="connsiteY49" fmla="*/ 409302 h 1686480"/>
              <a:gd name="connsiteX50" fmla="*/ 8231938 w 9288370"/>
              <a:gd name="connsiteY50" fmla="*/ 259259 h 1686480"/>
              <a:gd name="connsiteX51" fmla="*/ 8428864 w 9288370"/>
              <a:gd name="connsiteY51" fmla="*/ 208471 h 1686480"/>
              <a:gd name="connsiteX52" fmla="*/ 8616510 w 9288370"/>
              <a:gd name="connsiteY52" fmla="*/ 161973 h 1686480"/>
              <a:gd name="connsiteX53" fmla="*/ 8826766 w 9288370"/>
              <a:gd name="connsiteY53" fmla="*/ 152111 h 1686480"/>
              <a:gd name="connsiteX54" fmla="*/ 8917647 w 9288370"/>
              <a:gd name="connsiteY54" fmla="*/ 112232 h 1686480"/>
              <a:gd name="connsiteX55" fmla="*/ 9182272 w 9288370"/>
              <a:gd name="connsiteY55" fmla="*/ 37171 h 1686480"/>
              <a:gd name="connsiteX56" fmla="*/ 9232990 w 9288370"/>
              <a:gd name="connsiteY56" fmla="*/ 24074 h 1686480"/>
              <a:gd name="connsiteX57" fmla="*/ 9288370 w 9288370"/>
              <a:gd name="connsiteY57" fmla="*/ 0 h 1686480"/>
              <a:gd name="connsiteX58" fmla="*/ 0 w 9288370"/>
              <a:gd name="connsiteY58" fmla="*/ 0 h 1686480"/>
              <a:gd name="connsiteX59" fmla="*/ 8158 w 9288370"/>
              <a:gd name="connsiteY59" fmla="*/ 1671666 h 1686480"/>
              <a:gd name="connsiteX0" fmla="*/ 8158 w 9288370"/>
              <a:gd name="connsiteY0" fmla="*/ 1671666 h 1686480"/>
              <a:gd name="connsiteX1" fmla="*/ 411216 w 9288370"/>
              <a:gd name="connsiteY1" fmla="*/ 1628370 h 1686480"/>
              <a:gd name="connsiteX2" fmla="*/ 766051 w 9288370"/>
              <a:gd name="connsiteY2" fmla="*/ 1569826 h 1686480"/>
              <a:gd name="connsiteX3" fmla="*/ 971617 w 9288370"/>
              <a:gd name="connsiteY3" fmla="*/ 1522494 h 1686480"/>
              <a:gd name="connsiteX4" fmla="*/ 1186668 w 9288370"/>
              <a:gd name="connsiteY4" fmla="*/ 1521861 h 1686480"/>
              <a:gd name="connsiteX5" fmla="*/ 1339078 w 9288370"/>
              <a:gd name="connsiteY5" fmla="*/ 1494730 h 1686480"/>
              <a:gd name="connsiteX6" fmla="*/ 1492452 w 9288370"/>
              <a:gd name="connsiteY6" fmla="*/ 1519061 h 1686480"/>
              <a:gd name="connsiteX7" fmla="*/ 1604999 w 9288370"/>
              <a:gd name="connsiteY7" fmla="*/ 1513599 h 1686480"/>
              <a:gd name="connsiteX8" fmla="*/ 1717911 w 9288370"/>
              <a:gd name="connsiteY8" fmla="*/ 1497764 h 1686480"/>
              <a:gd name="connsiteX9" fmla="*/ 1794234 w 9288370"/>
              <a:gd name="connsiteY9" fmla="*/ 1464331 h 1686480"/>
              <a:gd name="connsiteX10" fmla="*/ 2101780 w 9288370"/>
              <a:gd name="connsiteY10" fmla="*/ 1409907 h 1686480"/>
              <a:gd name="connsiteX11" fmla="*/ 2244830 w 9288370"/>
              <a:gd name="connsiteY11" fmla="*/ 1388540 h 1686480"/>
              <a:gd name="connsiteX12" fmla="*/ 2428648 w 9288370"/>
              <a:gd name="connsiteY12" fmla="*/ 1372736 h 1686480"/>
              <a:gd name="connsiteX13" fmla="*/ 2645882 w 9288370"/>
              <a:gd name="connsiteY13" fmla="*/ 1341971 h 1686480"/>
              <a:gd name="connsiteX14" fmla="*/ 2707413 w 9288370"/>
              <a:gd name="connsiteY14" fmla="*/ 1347156 h 1686480"/>
              <a:gd name="connsiteX15" fmla="*/ 2843134 w 9288370"/>
              <a:gd name="connsiteY15" fmla="*/ 1323561 h 1686480"/>
              <a:gd name="connsiteX16" fmla="*/ 2923804 w 9288370"/>
              <a:gd name="connsiteY16" fmla="*/ 1314224 h 1686480"/>
              <a:gd name="connsiteX17" fmla="*/ 2953618 w 9288370"/>
              <a:gd name="connsiteY17" fmla="*/ 1318186 h 1686480"/>
              <a:gd name="connsiteX18" fmla="*/ 2995816 w 9288370"/>
              <a:gd name="connsiteY18" fmla="*/ 1318670 h 1686480"/>
              <a:gd name="connsiteX19" fmla="*/ 3261550 w 9288370"/>
              <a:gd name="connsiteY19" fmla="*/ 1289117 h 1686480"/>
              <a:gd name="connsiteX20" fmla="*/ 3409554 w 9288370"/>
              <a:gd name="connsiteY20" fmla="*/ 1258110 h 1686480"/>
              <a:gd name="connsiteX21" fmla="*/ 3534382 w 9288370"/>
              <a:gd name="connsiteY21" fmla="*/ 1245916 h 1686480"/>
              <a:gd name="connsiteX22" fmla="*/ 3707853 w 9288370"/>
              <a:gd name="connsiteY22" fmla="*/ 1241722 h 1686480"/>
              <a:gd name="connsiteX23" fmla="*/ 3925616 w 9288370"/>
              <a:gd name="connsiteY23" fmla="*/ 1253751 h 1686480"/>
              <a:gd name="connsiteX24" fmla="*/ 3954387 w 9288370"/>
              <a:gd name="connsiteY24" fmla="*/ 1263789 h 1686480"/>
              <a:gd name="connsiteX25" fmla="*/ 3995849 w 9288370"/>
              <a:gd name="connsiteY25" fmla="*/ 1272939 h 1686480"/>
              <a:gd name="connsiteX26" fmla="*/ 4060534 w 9288370"/>
              <a:gd name="connsiteY26" fmla="*/ 1273326 h 1686480"/>
              <a:gd name="connsiteX27" fmla="*/ 4575478 w 9288370"/>
              <a:gd name="connsiteY27" fmla="*/ 1261726 h 1686480"/>
              <a:gd name="connsiteX28" fmla="*/ 4650026 w 9288370"/>
              <a:gd name="connsiteY28" fmla="*/ 1265798 h 1686480"/>
              <a:gd name="connsiteX29" fmla="*/ 4792008 w 9288370"/>
              <a:gd name="connsiteY29" fmla="*/ 1243899 h 1686480"/>
              <a:gd name="connsiteX30" fmla="*/ 4954126 w 9288370"/>
              <a:gd name="connsiteY30" fmla="*/ 1204617 h 1686480"/>
              <a:gd name="connsiteX31" fmla="*/ 5309678 w 9288370"/>
              <a:gd name="connsiteY31" fmla="*/ 1128278 h 1686480"/>
              <a:gd name="connsiteX32" fmla="*/ 5474724 w 9288370"/>
              <a:gd name="connsiteY32" fmla="*/ 1091167 h 1686480"/>
              <a:gd name="connsiteX33" fmla="*/ 5612132 w 9288370"/>
              <a:gd name="connsiteY33" fmla="*/ 1051509 h 1686480"/>
              <a:gd name="connsiteX34" fmla="*/ 5776618 w 9288370"/>
              <a:gd name="connsiteY34" fmla="*/ 1053037 h 1686480"/>
              <a:gd name="connsiteX35" fmla="*/ 5785786 w 9288370"/>
              <a:gd name="connsiteY35" fmla="*/ 1051213 h 1686480"/>
              <a:gd name="connsiteX36" fmla="*/ 5829381 w 9288370"/>
              <a:gd name="connsiteY36" fmla="*/ 1046878 h 1686480"/>
              <a:gd name="connsiteX37" fmla="*/ 5943596 w 9288370"/>
              <a:gd name="connsiteY37" fmla="*/ 1043237 h 1686480"/>
              <a:gd name="connsiteX38" fmla="*/ 5985730 w 9288370"/>
              <a:gd name="connsiteY38" fmla="*/ 1035396 h 1686480"/>
              <a:gd name="connsiteX39" fmla="*/ 6103109 w 9288370"/>
              <a:gd name="connsiteY39" fmla="*/ 1019019 h 1686480"/>
              <a:gd name="connsiteX40" fmla="*/ 6222406 w 9288370"/>
              <a:gd name="connsiteY40" fmla="*/ 985341 h 1686480"/>
              <a:gd name="connsiteX41" fmla="*/ 6598672 w 9288370"/>
              <a:gd name="connsiteY41" fmla="*/ 902062 h 1686480"/>
              <a:gd name="connsiteX42" fmla="*/ 6766149 w 9288370"/>
              <a:gd name="connsiteY42" fmla="*/ 846132 h 1686480"/>
              <a:gd name="connsiteX43" fmla="*/ 6886312 w 9288370"/>
              <a:gd name="connsiteY43" fmla="*/ 781877 h 1686480"/>
              <a:gd name="connsiteX44" fmla="*/ 7006457 w 9288370"/>
              <a:gd name="connsiteY44" fmla="*/ 699758 h 1686480"/>
              <a:gd name="connsiteX45" fmla="*/ 7231643 w 9288370"/>
              <a:gd name="connsiteY45" fmla="*/ 640778 h 1686480"/>
              <a:gd name="connsiteX46" fmla="*/ 7363123 w 9288370"/>
              <a:gd name="connsiteY46" fmla="*/ 593682 h 1686480"/>
              <a:gd name="connsiteX47" fmla="*/ 7588368 w 9288370"/>
              <a:gd name="connsiteY47" fmla="*/ 531129 h 1686480"/>
              <a:gd name="connsiteX48" fmla="*/ 7782741 w 9288370"/>
              <a:gd name="connsiteY48" fmla="*/ 455936 h 1686480"/>
              <a:gd name="connsiteX49" fmla="*/ 7952094 w 9288370"/>
              <a:gd name="connsiteY49" fmla="*/ 409302 h 1686480"/>
              <a:gd name="connsiteX50" fmla="*/ 8231938 w 9288370"/>
              <a:gd name="connsiteY50" fmla="*/ 259259 h 1686480"/>
              <a:gd name="connsiteX51" fmla="*/ 8428864 w 9288370"/>
              <a:gd name="connsiteY51" fmla="*/ 208471 h 1686480"/>
              <a:gd name="connsiteX52" fmla="*/ 8616510 w 9288370"/>
              <a:gd name="connsiteY52" fmla="*/ 161973 h 1686480"/>
              <a:gd name="connsiteX53" fmla="*/ 8826766 w 9288370"/>
              <a:gd name="connsiteY53" fmla="*/ 152111 h 1686480"/>
              <a:gd name="connsiteX54" fmla="*/ 8917647 w 9288370"/>
              <a:gd name="connsiteY54" fmla="*/ 112232 h 1686480"/>
              <a:gd name="connsiteX55" fmla="*/ 9182272 w 9288370"/>
              <a:gd name="connsiteY55" fmla="*/ 37171 h 1686480"/>
              <a:gd name="connsiteX56" fmla="*/ 9232990 w 9288370"/>
              <a:gd name="connsiteY56" fmla="*/ 24074 h 1686480"/>
              <a:gd name="connsiteX57" fmla="*/ 9288370 w 9288370"/>
              <a:gd name="connsiteY57" fmla="*/ 0 h 1686480"/>
              <a:gd name="connsiteX58" fmla="*/ 0 w 9288370"/>
              <a:gd name="connsiteY58" fmla="*/ 0 h 1686480"/>
              <a:gd name="connsiteX59" fmla="*/ 8158 w 9288370"/>
              <a:gd name="connsiteY59" fmla="*/ 1671666 h 1686480"/>
              <a:gd name="connsiteX0" fmla="*/ 8158 w 9288370"/>
              <a:gd name="connsiteY0" fmla="*/ 1671666 h 1686480"/>
              <a:gd name="connsiteX1" fmla="*/ 411216 w 9288370"/>
              <a:gd name="connsiteY1" fmla="*/ 1628370 h 1686480"/>
              <a:gd name="connsiteX2" fmla="*/ 766051 w 9288370"/>
              <a:gd name="connsiteY2" fmla="*/ 1569826 h 1686480"/>
              <a:gd name="connsiteX3" fmla="*/ 971617 w 9288370"/>
              <a:gd name="connsiteY3" fmla="*/ 1522494 h 1686480"/>
              <a:gd name="connsiteX4" fmla="*/ 1186668 w 9288370"/>
              <a:gd name="connsiteY4" fmla="*/ 1514737 h 1686480"/>
              <a:gd name="connsiteX5" fmla="*/ 1339078 w 9288370"/>
              <a:gd name="connsiteY5" fmla="*/ 1494730 h 1686480"/>
              <a:gd name="connsiteX6" fmla="*/ 1492452 w 9288370"/>
              <a:gd name="connsiteY6" fmla="*/ 1519061 h 1686480"/>
              <a:gd name="connsiteX7" fmla="*/ 1604999 w 9288370"/>
              <a:gd name="connsiteY7" fmla="*/ 1513599 h 1686480"/>
              <a:gd name="connsiteX8" fmla="*/ 1717911 w 9288370"/>
              <a:gd name="connsiteY8" fmla="*/ 1497764 h 1686480"/>
              <a:gd name="connsiteX9" fmla="*/ 1794234 w 9288370"/>
              <a:gd name="connsiteY9" fmla="*/ 1464331 h 1686480"/>
              <a:gd name="connsiteX10" fmla="*/ 2101780 w 9288370"/>
              <a:gd name="connsiteY10" fmla="*/ 1409907 h 1686480"/>
              <a:gd name="connsiteX11" fmla="*/ 2244830 w 9288370"/>
              <a:gd name="connsiteY11" fmla="*/ 1388540 h 1686480"/>
              <a:gd name="connsiteX12" fmla="*/ 2428648 w 9288370"/>
              <a:gd name="connsiteY12" fmla="*/ 1372736 h 1686480"/>
              <a:gd name="connsiteX13" fmla="*/ 2645882 w 9288370"/>
              <a:gd name="connsiteY13" fmla="*/ 1341971 h 1686480"/>
              <a:gd name="connsiteX14" fmla="*/ 2707413 w 9288370"/>
              <a:gd name="connsiteY14" fmla="*/ 1347156 h 1686480"/>
              <a:gd name="connsiteX15" fmla="*/ 2843134 w 9288370"/>
              <a:gd name="connsiteY15" fmla="*/ 1323561 h 1686480"/>
              <a:gd name="connsiteX16" fmla="*/ 2923804 w 9288370"/>
              <a:gd name="connsiteY16" fmla="*/ 1314224 h 1686480"/>
              <a:gd name="connsiteX17" fmla="*/ 2953618 w 9288370"/>
              <a:gd name="connsiteY17" fmla="*/ 1318186 h 1686480"/>
              <a:gd name="connsiteX18" fmla="*/ 2995816 w 9288370"/>
              <a:gd name="connsiteY18" fmla="*/ 1318670 h 1686480"/>
              <a:gd name="connsiteX19" fmla="*/ 3261550 w 9288370"/>
              <a:gd name="connsiteY19" fmla="*/ 1289117 h 1686480"/>
              <a:gd name="connsiteX20" fmla="*/ 3409554 w 9288370"/>
              <a:gd name="connsiteY20" fmla="*/ 1258110 h 1686480"/>
              <a:gd name="connsiteX21" fmla="*/ 3534382 w 9288370"/>
              <a:gd name="connsiteY21" fmla="*/ 1245916 h 1686480"/>
              <a:gd name="connsiteX22" fmla="*/ 3707853 w 9288370"/>
              <a:gd name="connsiteY22" fmla="*/ 1241722 h 1686480"/>
              <a:gd name="connsiteX23" fmla="*/ 3925616 w 9288370"/>
              <a:gd name="connsiteY23" fmla="*/ 1253751 h 1686480"/>
              <a:gd name="connsiteX24" fmla="*/ 3954387 w 9288370"/>
              <a:gd name="connsiteY24" fmla="*/ 1263789 h 1686480"/>
              <a:gd name="connsiteX25" fmla="*/ 3995849 w 9288370"/>
              <a:gd name="connsiteY25" fmla="*/ 1272939 h 1686480"/>
              <a:gd name="connsiteX26" fmla="*/ 4060534 w 9288370"/>
              <a:gd name="connsiteY26" fmla="*/ 1273326 h 1686480"/>
              <a:gd name="connsiteX27" fmla="*/ 4575478 w 9288370"/>
              <a:gd name="connsiteY27" fmla="*/ 1261726 h 1686480"/>
              <a:gd name="connsiteX28" fmla="*/ 4650026 w 9288370"/>
              <a:gd name="connsiteY28" fmla="*/ 1265798 h 1686480"/>
              <a:gd name="connsiteX29" fmla="*/ 4792008 w 9288370"/>
              <a:gd name="connsiteY29" fmla="*/ 1243899 h 1686480"/>
              <a:gd name="connsiteX30" fmla="*/ 4954126 w 9288370"/>
              <a:gd name="connsiteY30" fmla="*/ 1204617 h 1686480"/>
              <a:gd name="connsiteX31" fmla="*/ 5309678 w 9288370"/>
              <a:gd name="connsiteY31" fmla="*/ 1128278 h 1686480"/>
              <a:gd name="connsiteX32" fmla="*/ 5474724 w 9288370"/>
              <a:gd name="connsiteY32" fmla="*/ 1091167 h 1686480"/>
              <a:gd name="connsiteX33" fmla="*/ 5612132 w 9288370"/>
              <a:gd name="connsiteY33" fmla="*/ 1051509 h 1686480"/>
              <a:gd name="connsiteX34" fmla="*/ 5776618 w 9288370"/>
              <a:gd name="connsiteY34" fmla="*/ 1053037 h 1686480"/>
              <a:gd name="connsiteX35" fmla="*/ 5785786 w 9288370"/>
              <a:gd name="connsiteY35" fmla="*/ 1051213 h 1686480"/>
              <a:gd name="connsiteX36" fmla="*/ 5829381 w 9288370"/>
              <a:gd name="connsiteY36" fmla="*/ 1046878 h 1686480"/>
              <a:gd name="connsiteX37" fmla="*/ 5943596 w 9288370"/>
              <a:gd name="connsiteY37" fmla="*/ 1043237 h 1686480"/>
              <a:gd name="connsiteX38" fmla="*/ 5985730 w 9288370"/>
              <a:gd name="connsiteY38" fmla="*/ 1035396 h 1686480"/>
              <a:gd name="connsiteX39" fmla="*/ 6103109 w 9288370"/>
              <a:gd name="connsiteY39" fmla="*/ 1019019 h 1686480"/>
              <a:gd name="connsiteX40" fmla="*/ 6222406 w 9288370"/>
              <a:gd name="connsiteY40" fmla="*/ 985341 h 1686480"/>
              <a:gd name="connsiteX41" fmla="*/ 6598672 w 9288370"/>
              <a:gd name="connsiteY41" fmla="*/ 902062 h 1686480"/>
              <a:gd name="connsiteX42" fmla="*/ 6766149 w 9288370"/>
              <a:gd name="connsiteY42" fmla="*/ 846132 h 1686480"/>
              <a:gd name="connsiteX43" fmla="*/ 6886312 w 9288370"/>
              <a:gd name="connsiteY43" fmla="*/ 781877 h 1686480"/>
              <a:gd name="connsiteX44" fmla="*/ 7006457 w 9288370"/>
              <a:gd name="connsiteY44" fmla="*/ 699758 h 1686480"/>
              <a:gd name="connsiteX45" fmla="*/ 7231643 w 9288370"/>
              <a:gd name="connsiteY45" fmla="*/ 640778 h 1686480"/>
              <a:gd name="connsiteX46" fmla="*/ 7363123 w 9288370"/>
              <a:gd name="connsiteY46" fmla="*/ 593682 h 1686480"/>
              <a:gd name="connsiteX47" fmla="*/ 7588368 w 9288370"/>
              <a:gd name="connsiteY47" fmla="*/ 531129 h 1686480"/>
              <a:gd name="connsiteX48" fmla="*/ 7782741 w 9288370"/>
              <a:gd name="connsiteY48" fmla="*/ 455936 h 1686480"/>
              <a:gd name="connsiteX49" fmla="*/ 7952094 w 9288370"/>
              <a:gd name="connsiteY49" fmla="*/ 409302 h 1686480"/>
              <a:gd name="connsiteX50" fmla="*/ 8231938 w 9288370"/>
              <a:gd name="connsiteY50" fmla="*/ 259259 h 1686480"/>
              <a:gd name="connsiteX51" fmla="*/ 8428864 w 9288370"/>
              <a:gd name="connsiteY51" fmla="*/ 208471 h 1686480"/>
              <a:gd name="connsiteX52" fmla="*/ 8616510 w 9288370"/>
              <a:gd name="connsiteY52" fmla="*/ 161973 h 1686480"/>
              <a:gd name="connsiteX53" fmla="*/ 8826766 w 9288370"/>
              <a:gd name="connsiteY53" fmla="*/ 152111 h 1686480"/>
              <a:gd name="connsiteX54" fmla="*/ 8917647 w 9288370"/>
              <a:gd name="connsiteY54" fmla="*/ 112232 h 1686480"/>
              <a:gd name="connsiteX55" fmla="*/ 9182272 w 9288370"/>
              <a:gd name="connsiteY55" fmla="*/ 37171 h 1686480"/>
              <a:gd name="connsiteX56" fmla="*/ 9232990 w 9288370"/>
              <a:gd name="connsiteY56" fmla="*/ 24074 h 1686480"/>
              <a:gd name="connsiteX57" fmla="*/ 9288370 w 9288370"/>
              <a:gd name="connsiteY57" fmla="*/ 0 h 1686480"/>
              <a:gd name="connsiteX58" fmla="*/ 0 w 9288370"/>
              <a:gd name="connsiteY58" fmla="*/ 0 h 1686480"/>
              <a:gd name="connsiteX59" fmla="*/ 8158 w 9288370"/>
              <a:gd name="connsiteY59" fmla="*/ 1671666 h 1686480"/>
              <a:gd name="connsiteX0" fmla="*/ 8158 w 9288370"/>
              <a:gd name="connsiteY0" fmla="*/ 1671666 h 1686480"/>
              <a:gd name="connsiteX1" fmla="*/ 411216 w 9288370"/>
              <a:gd name="connsiteY1" fmla="*/ 1628370 h 1686480"/>
              <a:gd name="connsiteX2" fmla="*/ 766051 w 9288370"/>
              <a:gd name="connsiteY2" fmla="*/ 1569826 h 1686480"/>
              <a:gd name="connsiteX3" fmla="*/ 971617 w 9288370"/>
              <a:gd name="connsiteY3" fmla="*/ 1522494 h 1686480"/>
              <a:gd name="connsiteX4" fmla="*/ 1186668 w 9288370"/>
              <a:gd name="connsiteY4" fmla="*/ 1514737 h 1686480"/>
              <a:gd name="connsiteX5" fmla="*/ 1339078 w 9288370"/>
              <a:gd name="connsiteY5" fmla="*/ 1494730 h 1686480"/>
              <a:gd name="connsiteX6" fmla="*/ 1488946 w 9288370"/>
              <a:gd name="connsiteY6" fmla="*/ 1508375 h 1686480"/>
              <a:gd name="connsiteX7" fmla="*/ 1604999 w 9288370"/>
              <a:gd name="connsiteY7" fmla="*/ 1513599 h 1686480"/>
              <a:gd name="connsiteX8" fmla="*/ 1717911 w 9288370"/>
              <a:gd name="connsiteY8" fmla="*/ 1497764 h 1686480"/>
              <a:gd name="connsiteX9" fmla="*/ 1794234 w 9288370"/>
              <a:gd name="connsiteY9" fmla="*/ 1464331 h 1686480"/>
              <a:gd name="connsiteX10" fmla="*/ 2101780 w 9288370"/>
              <a:gd name="connsiteY10" fmla="*/ 1409907 h 1686480"/>
              <a:gd name="connsiteX11" fmla="*/ 2244830 w 9288370"/>
              <a:gd name="connsiteY11" fmla="*/ 1388540 h 1686480"/>
              <a:gd name="connsiteX12" fmla="*/ 2428648 w 9288370"/>
              <a:gd name="connsiteY12" fmla="*/ 1372736 h 1686480"/>
              <a:gd name="connsiteX13" fmla="*/ 2645882 w 9288370"/>
              <a:gd name="connsiteY13" fmla="*/ 1341971 h 1686480"/>
              <a:gd name="connsiteX14" fmla="*/ 2707413 w 9288370"/>
              <a:gd name="connsiteY14" fmla="*/ 1347156 h 1686480"/>
              <a:gd name="connsiteX15" fmla="*/ 2843134 w 9288370"/>
              <a:gd name="connsiteY15" fmla="*/ 1323561 h 1686480"/>
              <a:gd name="connsiteX16" fmla="*/ 2923804 w 9288370"/>
              <a:gd name="connsiteY16" fmla="*/ 1314224 h 1686480"/>
              <a:gd name="connsiteX17" fmla="*/ 2953618 w 9288370"/>
              <a:gd name="connsiteY17" fmla="*/ 1318186 h 1686480"/>
              <a:gd name="connsiteX18" fmla="*/ 2995816 w 9288370"/>
              <a:gd name="connsiteY18" fmla="*/ 1318670 h 1686480"/>
              <a:gd name="connsiteX19" fmla="*/ 3261550 w 9288370"/>
              <a:gd name="connsiteY19" fmla="*/ 1289117 h 1686480"/>
              <a:gd name="connsiteX20" fmla="*/ 3409554 w 9288370"/>
              <a:gd name="connsiteY20" fmla="*/ 1258110 h 1686480"/>
              <a:gd name="connsiteX21" fmla="*/ 3534382 w 9288370"/>
              <a:gd name="connsiteY21" fmla="*/ 1245916 h 1686480"/>
              <a:gd name="connsiteX22" fmla="*/ 3707853 w 9288370"/>
              <a:gd name="connsiteY22" fmla="*/ 1241722 h 1686480"/>
              <a:gd name="connsiteX23" fmla="*/ 3925616 w 9288370"/>
              <a:gd name="connsiteY23" fmla="*/ 1253751 h 1686480"/>
              <a:gd name="connsiteX24" fmla="*/ 3954387 w 9288370"/>
              <a:gd name="connsiteY24" fmla="*/ 1263789 h 1686480"/>
              <a:gd name="connsiteX25" fmla="*/ 3995849 w 9288370"/>
              <a:gd name="connsiteY25" fmla="*/ 1272939 h 1686480"/>
              <a:gd name="connsiteX26" fmla="*/ 4060534 w 9288370"/>
              <a:gd name="connsiteY26" fmla="*/ 1273326 h 1686480"/>
              <a:gd name="connsiteX27" fmla="*/ 4575478 w 9288370"/>
              <a:gd name="connsiteY27" fmla="*/ 1261726 h 1686480"/>
              <a:gd name="connsiteX28" fmla="*/ 4650026 w 9288370"/>
              <a:gd name="connsiteY28" fmla="*/ 1265798 h 1686480"/>
              <a:gd name="connsiteX29" fmla="*/ 4792008 w 9288370"/>
              <a:gd name="connsiteY29" fmla="*/ 1243899 h 1686480"/>
              <a:gd name="connsiteX30" fmla="*/ 4954126 w 9288370"/>
              <a:gd name="connsiteY30" fmla="*/ 1204617 h 1686480"/>
              <a:gd name="connsiteX31" fmla="*/ 5309678 w 9288370"/>
              <a:gd name="connsiteY31" fmla="*/ 1128278 h 1686480"/>
              <a:gd name="connsiteX32" fmla="*/ 5474724 w 9288370"/>
              <a:gd name="connsiteY32" fmla="*/ 1091167 h 1686480"/>
              <a:gd name="connsiteX33" fmla="*/ 5612132 w 9288370"/>
              <a:gd name="connsiteY33" fmla="*/ 1051509 h 1686480"/>
              <a:gd name="connsiteX34" fmla="*/ 5776618 w 9288370"/>
              <a:gd name="connsiteY34" fmla="*/ 1053037 h 1686480"/>
              <a:gd name="connsiteX35" fmla="*/ 5785786 w 9288370"/>
              <a:gd name="connsiteY35" fmla="*/ 1051213 h 1686480"/>
              <a:gd name="connsiteX36" fmla="*/ 5829381 w 9288370"/>
              <a:gd name="connsiteY36" fmla="*/ 1046878 h 1686480"/>
              <a:gd name="connsiteX37" fmla="*/ 5943596 w 9288370"/>
              <a:gd name="connsiteY37" fmla="*/ 1043237 h 1686480"/>
              <a:gd name="connsiteX38" fmla="*/ 5985730 w 9288370"/>
              <a:gd name="connsiteY38" fmla="*/ 1035396 h 1686480"/>
              <a:gd name="connsiteX39" fmla="*/ 6103109 w 9288370"/>
              <a:gd name="connsiteY39" fmla="*/ 1019019 h 1686480"/>
              <a:gd name="connsiteX40" fmla="*/ 6222406 w 9288370"/>
              <a:gd name="connsiteY40" fmla="*/ 985341 h 1686480"/>
              <a:gd name="connsiteX41" fmla="*/ 6598672 w 9288370"/>
              <a:gd name="connsiteY41" fmla="*/ 902062 h 1686480"/>
              <a:gd name="connsiteX42" fmla="*/ 6766149 w 9288370"/>
              <a:gd name="connsiteY42" fmla="*/ 846132 h 1686480"/>
              <a:gd name="connsiteX43" fmla="*/ 6886312 w 9288370"/>
              <a:gd name="connsiteY43" fmla="*/ 781877 h 1686480"/>
              <a:gd name="connsiteX44" fmla="*/ 7006457 w 9288370"/>
              <a:gd name="connsiteY44" fmla="*/ 699758 h 1686480"/>
              <a:gd name="connsiteX45" fmla="*/ 7231643 w 9288370"/>
              <a:gd name="connsiteY45" fmla="*/ 640778 h 1686480"/>
              <a:gd name="connsiteX46" fmla="*/ 7363123 w 9288370"/>
              <a:gd name="connsiteY46" fmla="*/ 593682 h 1686480"/>
              <a:gd name="connsiteX47" fmla="*/ 7588368 w 9288370"/>
              <a:gd name="connsiteY47" fmla="*/ 531129 h 1686480"/>
              <a:gd name="connsiteX48" fmla="*/ 7782741 w 9288370"/>
              <a:gd name="connsiteY48" fmla="*/ 455936 h 1686480"/>
              <a:gd name="connsiteX49" fmla="*/ 7952094 w 9288370"/>
              <a:gd name="connsiteY49" fmla="*/ 409302 h 1686480"/>
              <a:gd name="connsiteX50" fmla="*/ 8231938 w 9288370"/>
              <a:gd name="connsiteY50" fmla="*/ 259259 h 1686480"/>
              <a:gd name="connsiteX51" fmla="*/ 8428864 w 9288370"/>
              <a:gd name="connsiteY51" fmla="*/ 208471 h 1686480"/>
              <a:gd name="connsiteX52" fmla="*/ 8616510 w 9288370"/>
              <a:gd name="connsiteY52" fmla="*/ 161973 h 1686480"/>
              <a:gd name="connsiteX53" fmla="*/ 8826766 w 9288370"/>
              <a:gd name="connsiteY53" fmla="*/ 152111 h 1686480"/>
              <a:gd name="connsiteX54" fmla="*/ 8917647 w 9288370"/>
              <a:gd name="connsiteY54" fmla="*/ 112232 h 1686480"/>
              <a:gd name="connsiteX55" fmla="*/ 9182272 w 9288370"/>
              <a:gd name="connsiteY55" fmla="*/ 37171 h 1686480"/>
              <a:gd name="connsiteX56" fmla="*/ 9232990 w 9288370"/>
              <a:gd name="connsiteY56" fmla="*/ 24074 h 1686480"/>
              <a:gd name="connsiteX57" fmla="*/ 9288370 w 9288370"/>
              <a:gd name="connsiteY57" fmla="*/ 0 h 1686480"/>
              <a:gd name="connsiteX58" fmla="*/ 0 w 9288370"/>
              <a:gd name="connsiteY58" fmla="*/ 0 h 1686480"/>
              <a:gd name="connsiteX59" fmla="*/ 8158 w 9288370"/>
              <a:gd name="connsiteY59" fmla="*/ 1671666 h 1686480"/>
              <a:gd name="connsiteX0" fmla="*/ 8158 w 9288370"/>
              <a:gd name="connsiteY0" fmla="*/ 1657420 h 1674498"/>
              <a:gd name="connsiteX1" fmla="*/ 411216 w 9288370"/>
              <a:gd name="connsiteY1" fmla="*/ 1628370 h 1674498"/>
              <a:gd name="connsiteX2" fmla="*/ 766051 w 9288370"/>
              <a:gd name="connsiteY2" fmla="*/ 1569826 h 1674498"/>
              <a:gd name="connsiteX3" fmla="*/ 971617 w 9288370"/>
              <a:gd name="connsiteY3" fmla="*/ 1522494 h 1674498"/>
              <a:gd name="connsiteX4" fmla="*/ 1186668 w 9288370"/>
              <a:gd name="connsiteY4" fmla="*/ 1514737 h 1674498"/>
              <a:gd name="connsiteX5" fmla="*/ 1339078 w 9288370"/>
              <a:gd name="connsiteY5" fmla="*/ 1494730 h 1674498"/>
              <a:gd name="connsiteX6" fmla="*/ 1488946 w 9288370"/>
              <a:gd name="connsiteY6" fmla="*/ 1508375 h 1674498"/>
              <a:gd name="connsiteX7" fmla="*/ 1604999 w 9288370"/>
              <a:gd name="connsiteY7" fmla="*/ 1513599 h 1674498"/>
              <a:gd name="connsiteX8" fmla="*/ 1717911 w 9288370"/>
              <a:gd name="connsiteY8" fmla="*/ 1497764 h 1674498"/>
              <a:gd name="connsiteX9" fmla="*/ 1794234 w 9288370"/>
              <a:gd name="connsiteY9" fmla="*/ 1464331 h 1674498"/>
              <a:gd name="connsiteX10" fmla="*/ 2101780 w 9288370"/>
              <a:gd name="connsiteY10" fmla="*/ 1409907 h 1674498"/>
              <a:gd name="connsiteX11" fmla="*/ 2244830 w 9288370"/>
              <a:gd name="connsiteY11" fmla="*/ 1388540 h 1674498"/>
              <a:gd name="connsiteX12" fmla="*/ 2428648 w 9288370"/>
              <a:gd name="connsiteY12" fmla="*/ 1372736 h 1674498"/>
              <a:gd name="connsiteX13" fmla="*/ 2645882 w 9288370"/>
              <a:gd name="connsiteY13" fmla="*/ 1341971 h 1674498"/>
              <a:gd name="connsiteX14" fmla="*/ 2707413 w 9288370"/>
              <a:gd name="connsiteY14" fmla="*/ 1347156 h 1674498"/>
              <a:gd name="connsiteX15" fmla="*/ 2843134 w 9288370"/>
              <a:gd name="connsiteY15" fmla="*/ 1323561 h 1674498"/>
              <a:gd name="connsiteX16" fmla="*/ 2923804 w 9288370"/>
              <a:gd name="connsiteY16" fmla="*/ 1314224 h 1674498"/>
              <a:gd name="connsiteX17" fmla="*/ 2953618 w 9288370"/>
              <a:gd name="connsiteY17" fmla="*/ 1318186 h 1674498"/>
              <a:gd name="connsiteX18" fmla="*/ 2995816 w 9288370"/>
              <a:gd name="connsiteY18" fmla="*/ 1318670 h 1674498"/>
              <a:gd name="connsiteX19" fmla="*/ 3261550 w 9288370"/>
              <a:gd name="connsiteY19" fmla="*/ 1289117 h 1674498"/>
              <a:gd name="connsiteX20" fmla="*/ 3409554 w 9288370"/>
              <a:gd name="connsiteY20" fmla="*/ 1258110 h 1674498"/>
              <a:gd name="connsiteX21" fmla="*/ 3534382 w 9288370"/>
              <a:gd name="connsiteY21" fmla="*/ 1245916 h 1674498"/>
              <a:gd name="connsiteX22" fmla="*/ 3707853 w 9288370"/>
              <a:gd name="connsiteY22" fmla="*/ 1241722 h 1674498"/>
              <a:gd name="connsiteX23" fmla="*/ 3925616 w 9288370"/>
              <a:gd name="connsiteY23" fmla="*/ 1253751 h 1674498"/>
              <a:gd name="connsiteX24" fmla="*/ 3954387 w 9288370"/>
              <a:gd name="connsiteY24" fmla="*/ 1263789 h 1674498"/>
              <a:gd name="connsiteX25" fmla="*/ 3995849 w 9288370"/>
              <a:gd name="connsiteY25" fmla="*/ 1272939 h 1674498"/>
              <a:gd name="connsiteX26" fmla="*/ 4060534 w 9288370"/>
              <a:gd name="connsiteY26" fmla="*/ 1273326 h 1674498"/>
              <a:gd name="connsiteX27" fmla="*/ 4575478 w 9288370"/>
              <a:gd name="connsiteY27" fmla="*/ 1261726 h 1674498"/>
              <a:gd name="connsiteX28" fmla="*/ 4650026 w 9288370"/>
              <a:gd name="connsiteY28" fmla="*/ 1265798 h 1674498"/>
              <a:gd name="connsiteX29" fmla="*/ 4792008 w 9288370"/>
              <a:gd name="connsiteY29" fmla="*/ 1243899 h 1674498"/>
              <a:gd name="connsiteX30" fmla="*/ 4954126 w 9288370"/>
              <a:gd name="connsiteY30" fmla="*/ 1204617 h 1674498"/>
              <a:gd name="connsiteX31" fmla="*/ 5309678 w 9288370"/>
              <a:gd name="connsiteY31" fmla="*/ 1128278 h 1674498"/>
              <a:gd name="connsiteX32" fmla="*/ 5474724 w 9288370"/>
              <a:gd name="connsiteY32" fmla="*/ 1091167 h 1674498"/>
              <a:gd name="connsiteX33" fmla="*/ 5612132 w 9288370"/>
              <a:gd name="connsiteY33" fmla="*/ 1051509 h 1674498"/>
              <a:gd name="connsiteX34" fmla="*/ 5776618 w 9288370"/>
              <a:gd name="connsiteY34" fmla="*/ 1053037 h 1674498"/>
              <a:gd name="connsiteX35" fmla="*/ 5785786 w 9288370"/>
              <a:gd name="connsiteY35" fmla="*/ 1051213 h 1674498"/>
              <a:gd name="connsiteX36" fmla="*/ 5829381 w 9288370"/>
              <a:gd name="connsiteY36" fmla="*/ 1046878 h 1674498"/>
              <a:gd name="connsiteX37" fmla="*/ 5943596 w 9288370"/>
              <a:gd name="connsiteY37" fmla="*/ 1043237 h 1674498"/>
              <a:gd name="connsiteX38" fmla="*/ 5985730 w 9288370"/>
              <a:gd name="connsiteY38" fmla="*/ 1035396 h 1674498"/>
              <a:gd name="connsiteX39" fmla="*/ 6103109 w 9288370"/>
              <a:gd name="connsiteY39" fmla="*/ 1019019 h 1674498"/>
              <a:gd name="connsiteX40" fmla="*/ 6222406 w 9288370"/>
              <a:gd name="connsiteY40" fmla="*/ 985341 h 1674498"/>
              <a:gd name="connsiteX41" fmla="*/ 6598672 w 9288370"/>
              <a:gd name="connsiteY41" fmla="*/ 902062 h 1674498"/>
              <a:gd name="connsiteX42" fmla="*/ 6766149 w 9288370"/>
              <a:gd name="connsiteY42" fmla="*/ 846132 h 1674498"/>
              <a:gd name="connsiteX43" fmla="*/ 6886312 w 9288370"/>
              <a:gd name="connsiteY43" fmla="*/ 781877 h 1674498"/>
              <a:gd name="connsiteX44" fmla="*/ 7006457 w 9288370"/>
              <a:gd name="connsiteY44" fmla="*/ 699758 h 1674498"/>
              <a:gd name="connsiteX45" fmla="*/ 7231643 w 9288370"/>
              <a:gd name="connsiteY45" fmla="*/ 640778 h 1674498"/>
              <a:gd name="connsiteX46" fmla="*/ 7363123 w 9288370"/>
              <a:gd name="connsiteY46" fmla="*/ 593682 h 1674498"/>
              <a:gd name="connsiteX47" fmla="*/ 7588368 w 9288370"/>
              <a:gd name="connsiteY47" fmla="*/ 531129 h 1674498"/>
              <a:gd name="connsiteX48" fmla="*/ 7782741 w 9288370"/>
              <a:gd name="connsiteY48" fmla="*/ 455936 h 1674498"/>
              <a:gd name="connsiteX49" fmla="*/ 7952094 w 9288370"/>
              <a:gd name="connsiteY49" fmla="*/ 409302 h 1674498"/>
              <a:gd name="connsiteX50" fmla="*/ 8231938 w 9288370"/>
              <a:gd name="connsiteY50" fmla="*/ 259259 h 1674498"/>
              <a:gd name="connsiteX51" fmla="*/ 8428864 w 9288370"/>
              <a:gd name="connsiteY51" fmla="*/ 208471 h 1674498"/>
              <a:gd name="connsiteX52" fmla="*/ 8616510 w 9288370"/>
              <a:gd name="connsiteY52" fmla="*/ 161973 h 1674498"/>
              <a:gd name="connsiteX53" fmla="*/ 8826766 w 9288370"/>
              <a:gd name="connsiteY53" fmla="*/ 152111 h 1674498"/>
              <a:gd name="connsiteX54" fmla="*/ 8917647 w 9288370"/>
              <a:gd name="connsiteY54" fmla="*/ 112232 h 1674498"/>
              <a:gd name="connsiteX55" fmla="*/ 9182272 w 9288370"/>
              <a:gd name="connsiteY55" fmla="*/ 37171 h 1674498"/>
              <a:gd name="connsiteX56" fmla="*/ 9232990 w 9288370"/>
              <a:gd name="connsiteY56" fmla="*/ 24074 h 1674498"/>
              <a:gd name="connsiteX57" fmla="*/ 9288370 w 9288370"/>
              <a:gd name="connsiteY57" fmla="*/ 0 h 1674498"/>
              <a:gd name="connsiteX58" fmla="*/ 0 w 9288370"/>
              <a:gd name="connsiteY58" fmla="*/ 0 h 1674498"/>
              <a:gd name="connsiteX59" fmla="*/ 8158 w 9288370"/>
              <a:gd name="connsiteY59" fmla="*/ 1657420 h 1674498"/>
              <a:gd name="connsiteX0" fmla="*/ 8158 w 9288370"/>
              <a:gd name="connsiteY0" fmla="*/ 1657420 h 1657420"/>
              <a:gd name="connsiteX1" fmla="*/ 411216 w 9288370"/>
              <a:gd name="connsiteY1" fmla="*/ 1628370 h 1657420"/>
              <a:gd name="connsiteX2" fmla="*/ 766051 w 9288370"/>
              <a:gd name="connsiteY2" fmla="*/ 1569826 h 1657420"/>
              <a:gd name="connsiteX3" fmla="*/ 971617 w 9288370"/>
              <a:gd name="connsiteY3" fmla="*/ 1522494 h 1657420"/>
              <a:gd name="connsiteX4" fmla="*/ 1186668 w 9288370"/>
              <a:gd name="connsiteY4" fmla="*/ 1514737 h 1657420"/>
              <a:gd name="connsiteX5" fmla="*/ 1339078 w 9288370"/>
              <a:gd name="connsiteY5" fmla="*/ 1494730 h 1657420"/>
              <a:gd name="connsiteX6" fmla="*/ 1488946 w 9288370"/>
              <a:gd name="connsiteY6" fmla="*/ 1508375 h 1657420"/>
              <a:gd name="connsiteX7" fmla="*/ 1604999 w 9288370"/>
              <a:gd name="connsiteY7" fmla="*/ 1513599 h 1657420"/>
              <a:gd name="connsiteX8" fmla="*/ 1717911 w 9288370"/>
              <a:gd name="connsiteY8" fmla="*/ 1497764 h 1657420"/>
              <a:gd name="connsiteX9" fmla="*/ 1794234 w 9288370"/>
              <a:gd name="connsiteY9" fmla="*/ 1464331 h 1657420"/>
              <a:gd name="connsiteX10" fmla="*/ 2101780 w 9288370"/>
              <a:gd name="connsiteY10" fmla="*/ 1409907 h 1657420"/>
              <a:gd name="connsiteX11" fmla="*/ 2244830 w 9288370"/>
              <a:gd name="connsiteY11" fmla="*/ 1388540 h 1657420"/>
              <a:gd name="connsiteX12" fmla="*/ 2428648 w 9288370"/>
              <a:gd name="connsiteY12" fmla="*/ 1372736 h 1657420"/>
              <a:gd name="connsiteX13" fmla="*/ 2645882 w 9288370"/>
              <a:gd name="connsiteY13" fmla="*/ 1341971 h 1657420"/>
              <a:gd name="connsiteX14" fmla="*/ 2707413 w 9288370"/>
              <a:gd name="connsiteY14" fmla="*/ 1347156 h 1657420"/>
              <a:gd name="connsiteX15" fmla="*/ 2843134 w 9288370"/>
              <a:gd name="connsiteY15" fmla="*/ 1323561 h 1657420"/>
              <a:gd name="connsiteX16" fmla="*/ 2923804 w 9288370"/>
              <a:gd name="connsiteY16" fmla="*/ 1314224 h 1657420"/>
              <a:gd name="connsiteX17" fmla="*/ 2953618 w 9288370"/>
              <a:gd name="connsiteY17" fmla="*/ 1318186 h 1657420"/>
              <a:gd name="connsiteX18" fmla="*/ 2995816 w 9288370"/>
              <a:gd name="connsiteY18" fmla="*/ 1318670 h 1657420"/>
              <a:gd name="connsiteX19" fmla="*/ 3261550 w 9288370"/>
              <a:gd name="connsiteY19" fmla="*/ 1289117 h 1657420"/>
              <a:gd name="connsiteX20" fmla="*/ 3409554 w 9288370"/>
              <a:gd name="connsiteY20" fmla="*/ 1258110 h 1657420"/>
              <a:gd name="connsiteX21" fmla="*/ 3534382 w 9288370"/>
              <a:gd name="connsiteY21" fmla="*/ 1245916 h 1657420"/>
              <a:gd name="connsiteX22" fmla="*/ 3707853 w 9288370"/>
              <a:gd name="connsiteY22" fmla="*/ 1241722 h 1657420"/>
              <a:gd name="connsiteX23" fmla="*/ 3925616 w 9288370"/>
              <a:gd name="connsiteY23" fmla="*/ 1253751 h 1657420"/>
              <a:gd name="connsiteX24" fmla="*/ 3954387 w 9288370"/>
              <a:gd name="connsiteY24" fmla="*/ 1263789 h 1657420"/>
              <a:gd name="connsiteX25" fmla="*/ 3995849 w 9288370"/>
              <a:gd name="connsiteY25" fmla="*/ 1272939 h 1657420"/>
              <a:gd name="connsiteX26" fmla="*/ 4060534 w 9288370"/>
              <a:gd name="connsiteY26" fmla="*/ 1273326 h 1657420"/>
              <a:gd name="connsiteX27" fmla="*/ 4575478 w 9288370"/>
              <a:gd name="connsiteY27" fmla="*/ 1261726 h 1657420"/>
              <a:gd name="connsiteX28" fmla="*/ 4650026 w 9288370"/>
              <a:gd name="connsiteY28" fmla="*/ 1265798 h 1657420"/>
              <a:gd name="connsiteX29" fmla="*/ 4792008 w 9288370"/>
              <a:gd name="connsiteY29" fmla="*/ 1243899 h 1657420"/>
              <a:gd name="connsiteX30" fmla="*/ 4954126 w 9288370"/>
              <a:gd name="connsiteY30" fmla="*/ 1204617 h 1657420"/>
              <a:gd name="connsiteX31" fmla="*/ 5309678 w 9288370"/>
              <a:gd name="connsiteY31" fmla="*/ 1128278 h 1657420"/>
              <a:gd name="connsiteX32" fmla="*/ 5474724 w 9288370"/>
              <a:gd name="connsiteY32" fmla="*/ 1091167 h 1657420"/>
              <a:gd name="connsiteX33" fmla="*/ 5612132 w 9288370"/>
              <a:gd name="connsiteY33" fmla="*/ 1051509 h 1657420"/>
              <a:gd name="connsiteX34" fmla="*/ 5776618 w 9288370"/>
              <a:gd name="connsiteY34" fmla="*/ 1053037 h 1657420"/>
              <a:gd name="connsiteX35" fmla="*/ 5785786 w 9288370"/>
              <a:gd name="connsiteY35" fmla="*/ 1051213 h 1657420"/>
              <a:gd name="connsiteX36" fmla="*/ 5829381 w 9288370"/>
              <a:gd name="connsiteY36" fmla="*/ 1046878 h 1657420"/>
              <a:gd name="connsiteX37" fmla="*/ 5943596 w 9288370"/>
              <a:gd name="connsiteY37" fmla="*/ 1043237 h 1657420"/>
              <a:gd name="connsiteX38" fmla="*/ 5985730 w 9288370"/>
              <a:gd name="connsiteY38" fmla="*/ 1035396 h 1657420"/>
              <a:gd name="connsiteX39" fmla="*/ 6103109 w 9288370"/>
              <a:gd name="connsiteY39" fmla="*/ 1019019 h 1657420"/>
              <a:gd name="connsiteX40" fmla="*/ 6222406 w 9288370"/>
              <a:gd name="connsiteY40" fmla="*/ 985341 h 1657420"/>
              <a:gd name="connsiteX41" fmla="*/ 6598672 w 9288370"/>
              <a:gd name="connsiteY41" fmla="*/ 902062 h 1657420"/>
              <a:gd name="connsiteX42" fmla="*/ 6766149 w 9288370"/>
              <a:gd name="connsiteY42" fmla="*/ 846132 h 1657420"/>
              <a:gd name="connsiteX43" fmla="*/ 6886312 w 9288370"/>
              <a:gd name="connsiteY43" fmla="*/ 781877 h 1657420"/>
              <a:gd name="connsiteX44" fmla="*/ 7006457 w 9288370"/>
              <a:gd name="connsiteY44" fmla="*/ 699758 h 1657420"/>
              <a:gd name="connsiteX45" fmla="*/ 7231643 w 9288370"/>
              <a:gd name="connsiteY45" fmla="*/ 640778 h 1657420"/>
              <a:gd name="connsiteX46" fmla="*/ 7363123 w 9288370"/>
              <a:gd name="connsiteY46" fmla="*/ 593682 h 1657420"/>
              <a:gd name="connsiteX47" fmla="*/ 7588368 w 9288370"/>
              <a:gd name="connsiteY47" fmla="*/ 531129 h 1657420"/>
              <a:gd name="connsiteX48" fmla="*/ 7782741 w 9288370"/>
              <a:gd name="connsiteY48" fmla="*/ 455936 h 1657420"/>
              <a:gd name="connsiteX49" fmla="*/ 7952094 w 9288370"/>
              <a:gd name="connsiteY49" fmla="*/ 409302 h 1657420"/>
              <a:gd name="connsiteX50" fmla="*/ 8231938 w 9288370"/>
              <a:gd name="connsiteY50" fmla="*/ 259259 h 1657420"/>
              <a:gd name="connsiteX51" fmla="*/ 8428864 w 9288370"/>
              <a:gd name="connsiteY51" fmla="*/ 208471 h 1657420"/>
              <a:gd name="connsiteX52" fmla="*/ 8616510 w 9288370"/>
              <a:gd name="connsiteY52" fmla="*/ 161973 h 1657420"/>
              <a:gd name="connsiteX53" fmla="*/ 8826766 w 9288370"/>
              <a:gd name="connsiteY53" fmla="*/ 152111 h 1657420"/>
              <a:gd name="connsiteX54" fmla="*/ 8917647 w 9288370"/>
              <a:gd name="connsiteY54" fmla="*/ 112232 h 1657420"/>
              <a:gd name="connsiteX55" fmla="*/ 9182272 w 9288370"/>
              <a:gd name="connsiteY55" fmla="*/ 37171 h 1657420"/>
              <a:gd name="connsiteX56" fmla="*/ 9232990 w 9288370"/>
              <a:gd name="connsiteY56" fmla="*/ 24074 h 1657420"/>
              <a:gd name="connsiteX57" fmla="*/ 9288370 w 9288370"/>
              <a:gd name="connsiteY57" fmla="*/ 0 h 1657420"/>
              <a:gd name="connsiteX58" fmla="*/ 0 w 9288370"/>
              <a:gd name="connsiteY58" fmla="*/ 0 h 1657420"/>
              <a:gd name="connsiteX59" fmla="*/ 8158 w 9288370"/>
              <a:gd name="connsiteY59" fmla="*/ 1657420 h 16574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9288370" h="1657420">
                <a:moveTo>
                  <a:pt x="8158" y="1657420"/>
                </a:moveTo>
                <a:cubicBezTo>
                  <a:pt x="61478" y="1649348"/>
                  <a:pt x="284901" y="1645343"/>
                  <a:pt x="411216" y="1628370"/>
                </a:cubicBezTo>
                <a:cubicBezTo>
                  <a:pt x="480417" y="1633188"/>
                  <a:pt x="558470" y="1603899"/>
                  <a:pt x="766051" y="1569826"/>
                </a:cubicBezTo>
                <a:cubicBezTo>
                  <a:pt x="812488" y="1564422"/>
                  <a:pt x="953443" y="1560007"/>
                  <a:pt x="971617" y="1522494"/>
                </a:cubicBezTo>
                <a:cubicBezTo>
                  <a:pt x="1020161" y="1501878"/>
                  <a:pt x="1097347" y="1533665"/>
                  <a:pt x="1186668" y="1514737"/>
                </a:cubicBezTo>
                <a:lnTo>
                  <a:pt x="1339078" y="1494730"/>
                </a:lnTo>
                <a:lnTo>
                  <a:pt x="1488946" y="1508375"/>
                </a:lnTo>
                <a:lnTo>
                  <a:pt x="1604999" y="1513599"/>
                </a:lnTo>
                <a:lnTo>
                  <a:pt x="1717911" y="1497764"/>
                </a:lnTo>
                <a:cubicBezTo>
                  <a:pt x="1743422" y="1488490"/>
                  <a:pt x="1730257" y="1478974"/>
                  <a:pt x="1794234" y="1464331"/>
                </a:cubicBezTo>
                <a:cubicBezTo>
                  <a:pt x="1842539" y="1428781"/>
                  <a:pt x="1920661" y="1445458"/>
                  <a:pt x="2101780" y="1409907"/>
                </a:cubicBezTo>
                <a:cubicBezTo>
                  <a:pt x="2138594" y="1385934"/>
                  <a:pt x="2193900" y="1407074"/>
                  <a:pt x="2244830" y="1388540"/>
                </a:cubicBezTo>
                <a:cubicBezTo>
                  <a:pt x="2310706" y="1379336"/>
                  <a:pt x="2366733" y="1379060"/>
                  <a:pt x="2428648" y="1372736"/>
                </a:cubicBezTo>
                <a:cubicBezTo>
                  <a:pt x="2495490" y="1364975"/>
                  <a:pt x="2599421" y="1346234"/>
                  <a:pt x="2645882" y="1341971"/>
                </a:cubicBezTo>
                <a:cubicBezTo>
                  <a:pt x="2670920" y="1340537"/>
                  <a:pt x="2669117" y="1348484"/>
                  <a:pt x="2707413" y="1347156"/>
                </a:cubicBezTo>
                <a:cubicBezTo>
                  <a:pt x="2743721" y="1324535"/>
                  <a:pt x="2798213" y="1353269"/>
                  <a:pt x="2843134" y="1323561"/>
                </a:cubicBezTo>
                <a:cubicBezTo>
                  <a:pt x="2859865" y="1315298"/>
                  <a:pt x="2912970" y="1306041"/>
                  <a:pt x="2923804" y="1314224"/>
                </a:cubicBezTo>
                <a:cubicBezTo>
                  <a:pt x="2935040" y="1314339"/>
                  <a:pt x="2947659" y="1308371"/>
                  <a:pt x="2953618" y="1318186"/>
                </a:cubicBezTo>
                <a:cubicBezTo>
                  <a:pt x="2963089" y="1329568"/>
                  <a:pt x="3000111" y="1302355"/>
                  <a:pt x="2995816" y="1318670"/>
                </a:cubicBezTo>
                <a:cubicBezTo>
                  <a:pt x="3062330" y="1309669"/>
                  <a:pt x="3152963" y="1319665"/>
                  <a:pt x="3261550" y="1289117"/>
                </a:cubicBezTo>
                <a:lnTo>
                  <a:pt x="3409554" y="1258110"/>
                </a:lnTo>
                <a:cubicBezTo>
                  <a:pt x="3478041" y="1234777"/>
                  <a:pt x="3465895" y="1252355"/>
                  <a:pt x="3534382" y="1245916"/>
                </a:cubicBezTo>
                <a:cubicBezTo>
                  <a:pt x="3568027" y="1248143"/>
                  <a:pt x="3669967" y="1235157"/>
                  <a:pt x="3707853" y="1241722"/>
                </a:cubicBezTo>
                <a:cubicBezTo>
                  <a:pt x="3753776" y="1247777"/>
                  <a:pt x="3884527" y="1250073"/>
                  <a:pt x="3925616" y="1253751"/>
                </a:cubicBezTo>
                <a:cubicBezTo>
                  <a:pt x="3936659" y="1256176"/>
                  <a:pt x="3949946" y="1252887"/>
                  <a:pt x="3954387" y="1263789"/>
                </a:cubicBezTo>
                <a:cubicBezTo>
                  <a:pt x="3962052" y="1276954"/>
                  <a:pt x="4002445" y="1257743"/>
                  <a:pt x="3995849" y="1272939"/>
                </a:cubicBezTo>
                <a:cubicBezTo>
                  <a:pt x="4024501" y="1259800"/>
                  <a:pt x="4037687" y="1266099"/>
                  <a:pt x="4060534" y="1273326"/>
                </a:cubicBezTo>
                <a:cubicBezTo>
                  <a:pt x="4222834" y="1244527"/>
                  <a:pt x="4406167" y="1272716"/>
                  <a:pt x="4575478" y="1261726"/>
                </a:cubicBezTo>
                <a:lnTo>
                  <a:pt x="4650026" y="1265798"/>
                </a:lnTo>
                <a:lnTo>
                  <a:pt x="4792008" y="1243899"/>
                </a:lnTo>
                <a:cubicBezTo>
                  <a:pt x="4864797" y="1217989"/>
                  <a:pt x="4892960" y="1244893"/>
                  <a:pt x="4954126" y="1204617"/>
                </a:cubicBezTo>
                <a:cubicBezTo>
                  <a:pt x="5072643" y="1179171"/>
                  <a:pt x="5136253" y="1145277"/>
                  <a:pt x="5309678" y="1128278"/>
                </a:cubicBezTo>
                <a:cubicBezTo>
                  <a:pt x="5365406" y="1122815"/>
                  <a:pt x="5419708" y="1103537"/>
                  <a:pt x="5474724" y="1091167"/>
                </a:cubicBezTo>
                <a:lnTo>
                  <a:pt x="5612132" y="1051509"/>
                </a:lnTo>
                <a:cubicBezTo>
                  <a:pt x="5662448" y="1045154"/>
                  <a:pt x="5747676" y="1053086"/>
                  <a:pt x="5776618" y="1053037"/>
                </a:cubicBezTo>
                <a:lnTo>
                  <a:pt x="5785786" y="1051213"/>
                </a:lnTo>
                <a:lnTo>
                  <a:pt x="5829381" y="1046878"/>
                </a:lnTo>
                <a:cubicBezTo>
                  <a:pt x="5855683" y="1045549"/>
                  <a:pt x="5917537" y="1045151"/>
                  <a:pt x="5943596" y="1043237"/>
                </a:cubicBezTo>
                <a:cubicBezTo>
                  <a:pt x="5955032" y="1029831"/>
                  <a:pt x="5969545" y="1030469"/>
                  <a:pt x="5985730" y="1035396"/>
                </a:cubicBezTo>
                <a:cubicBezTo>
                  <a:pt x="6020901" y="1022497"/>
                  <a:pt x="6059962" y="1025742"/>
                  <a:pt x="6103109" y="1019019"/>
                </a:cubicBezTo>
                <a:cubicBezTo>
                  <a:pt x="6142495" y="996126"/>
                  <a:pt x="6176341" y="992625"/>
                  <a:pt x="6222406" y="985341"/>
                </a:cubicBezTo>
                <a:cubicBezTo>
                  <a:pt x="6305000" y="965848"/>
                  <a:pt x="6389790" y="916113"/>
                  <a:pt x="6598672" y="902062"/>
                </a:cubicBezTo>
                <a:cubicBezTo>
                  <a:pt x="6696217" y="878308"/>
                  <a:pt x="6705019" y="864412"/>
                  <a:pt x="6766149" y="846132"/>
                </a:cubicBezTo>
                <a:cubicBezTo>
                  <a:pt x="6751303" y="824906"/>
                  <a:pt x="6844288" y="800250"/>
                  <a:pt x="6886312" y="781877"/>
                </a:cubicBezTo>
                <a:cubicBezTo>
                  <a:pt x="6904346" y="796722"/>
                  <a:pt x="6974811" y="693660"/>
                  <a:pt x="7006457" y="699758"/>
                </a:cubicBezTo>
                <a:cubicBezTo>
                  <a:pt x="7015878" y="688760"/>
                  <a:pt x="7169942" y="678731"/>
                  <a:pt x="7231643" y="640778"/>
                </a:cubicBezTo>
                <a:cubicBezTo>
                  <a:pt x="7291087" y="623099"/>
                  <a:pt x="7308597" y="611957"/>
                  <a:pt x="7363123" y="593682"/>
                </a:cubicBezTo>
                <a:cubicBezTo>
                  <a:pt x="7401879" y="595559"/>
                  <a:pt x="7546060" y="516035"/>
                  <a:pt x="7588368" y="531129"/>
                </a:cubicBezTo>
                <a:cubicBezTo>
                  <a:pt x="7589802" y="511039"/>
                  <a:pt x="7775022" y="480542"/>
                  <a:pt x="7782741" y="455936"/>
                </a:cubicBezTo>
                <a:cubicBezTo>
                  <a:pt x="7843362" y="435631"/>
                  <a:pt x="7898455" y="431261"/>
                  <a:pt x="7952094" y="409302"/>
                </a:cubicBezTo>
                <a:cubicBezTo>
                  <a:pt x="8005733" y="387343"/>
                  <a:pt x="8146910" y="289023"/>
                  <a:pt x="8231938" y="259259"/>
                </a:cubicBezTo>
                <a:cubicBezTo>
                  <a:pt x="8305929" y="256630"/>
                  <a:pt x="8363222" y="225400"/>
                  <a:pt x="8428864" y="208471"/>
                </a:cubicBezTo>
                <a:cubicBezTo>
                  <a:pt x="8491413" y="192972"/>
                  <a:pt x="8456819" y="173248"/>
                  <a:pt x="8616510" y="161973"/>
                </a:cubicBezTo>
                <a:cubicBezTo>
                  <a:pt x="8658196" y="158015"/>
                  <a:pt x="8776576" y="160401"/>
                  <a:pt x="8826766" y="152111"/>
                </a:cubicBezTo>
                <a:lnTo>
                  <a:pt x="8917647" y="112232"/>
                </a:lnTo>
                <a:cubicBezTo>
                  <a:pt x="8976899" y="93075"/>
                  <a:pt x="9069756" y="89380"/>
                  <a:pt x="9182272" y="37171"/>
                </a:cubicBezTo>
                <a:cubicBezTo>
                  <a:pt x="9197307" y="35724"/>
                  <a:pt x="9214647" y="30863"/>
                  <a:pt x="9232990" y="24074"/>
                </a:cubicBezTo>
                <a:lnTo>
                  <a:pt x="9288370" y="0"/>
                </a:lnTo>
                <a:lnTo>
                  <a:pt x="0" y="0"/>
                </a:lnTo>
                <a:cubicBezTo>
                  <a:pt x="2719" y="557222"/>
                  <a:pt x="5439" y="1100198"/>
                  <a:pt x="8158" y="1657420"/>
                </a:cubicBezTo>
                <a:close/>
              </a:path>
            </a:pathLst>
          </a:custGeom>
          <a:blipFill>
            <a:blip r:embed="rId2"/>
            <a:tile tx="0" ty="0" sx="70000" sy="70000" flip="none" algn="tl"/>
          </a:blipFill>
          <a:ln w="12700" cap="flat" cmpd="sng" algn="ctr">
            <a:noFill/>
            <a:prstDash val="solid"/>
            <a:miter lim="800000"/>
          </a:ln>
          <a:effectLst>
            <a:innerShdw blurRad="63500" dist="12700" dir="5400000">
              <a:prstClr val="black">
                <a:alpha val="56000"/>
              </a:prstClr>
            </a:inn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54811DF4-A085-D942-9CFD-E2E5488A901B}"/>
              </a:ext>
            </a:extLst>
          </p:cNvPr>
          <p:cNvSpPr>
            <a:spLocks noGrp="1"/>
          </p:cNvSpPr>
          <p:nvPr>
            <p:ph type="title"/>
          </p:nvPr>
        </p:nvSpPr>
        <p:spPr>
          <a:xfrm>
            <a:off x="685799" y="685800"/>
            <a:ext cx="4559301" cy="1811740"/>
          </a:xfrm>
        </p:spPr>
        <p:txBody>
          <a:bodyPr anchor="ctr">
            <a:normAutofit/>
          </a:bodyPr>
          <a:lstStyle/>
          <a:p>
            <a:r>
              <a:rPr lang="en-GB" i="0">
                <a:latin typeface="Arial"/>
                <a:cs typeface="Arial"/>
              </a:rPr>
              <a:t>Ethical Consideration</a:t>
            </a:r>
          </a:p>
        </p:txBody>
      </p:sp>
      <p:sp>
        <p:nvSpPr>
          <p:cNvPr id="3" name="Content Placeholder 2">
            <a:extLst>
              <a:ext uri="{FF2B5EF4-FFF2-40B4-BE49-F238E27FC236}">
                <a16:creationId xmlns:a16="http://schemas.microsoft.com/office/drawing/2014/main" id="{881A1909-D82E-7D2A-477C-E25C8E688396}"/>
              </a:ext>
            </a:extLst>
          </p:cNvPr>
          <p:cNvSpPr>
            <a:spLocks noGrp="1"/>
          </p:cNvSpPr>
          <p:nvPr>
            <p:ph idx="1"/>
          </p:nvPr>
        </p:nvSpPr>
        <p:spPr>
          <a:xfrm>
            <a:off x="685800" y="2590801"/>
            <a:ext cx="4559301" cy="3722670"/>
          </a:xfrm>
        </p:spPr>
        <p:txBody>
          <a:bodyPr vert="horz" lIns="91440" tIns="45720" rIns="91440" bIns="45720" rtlCol="0" anchor="ctr">
            <a:normAutofit/>
          </a:bodyPr>
          <a:lstStyle/>
          <a:p>
            <a:pPr marL="0" indent="0">
              <a:buNone/>
            </a:pPr>
            <a:r>
              <a:rPr lang="en-GB">
                <a:latin typeface="Arial"/>
                <a:ea typeface="+mn-lt"/>
                <a:cs typeface="+mn-lt"/>
              </a:rPr>
              <a:t>An ethical consideration university students face is plagiarism. According to The Collins Dictionary of the English Language (Hanks, 1979), </a:t>
            </a:r>
            <a:r>
              <a:rPr lang="en-GB" err="1">
                <a:latin typeface="Arial"/>
                <a:ea typeface="+mn-lt"/>
                <a:cs typeface="+mn-lt"/>
              </a:rPr>
              <a:t>Plagiarismis</a:t>
            </a:r>
            <a:r>
              <a:rPr lang="en-GB">
                <a:latin typeface="Arial"/>
                <a:ea typeface="+mn-lt"/>
                <a:cs typeface="+mn-lt"/>
              </a:rPr>
              <a:t> ‘the act of plagiarising’, which means ‘to appropriate (ideas, passages, etc) from(another work or author)’. Plagiarism involves literary theft, stealing (by copying) the words or ideas of someone else and passing them off as one’s own without crediting the source.</a:t>
            </a:r>
            <a:endParaRPr lang="en-GB">
              <a:latin typeface="Arial"/>
              <a:ea typeface="+mn-lt"/>
              <a:cs typeface="Arial"/>
            </a:endParaRPr>
          </a:p>
          <a:p>
            <a:pPr marL="0" indent="0">
              <a:buNone/>
            </a:pPr>
            <a:endParaRPr lang="en-GB">
              <a:latin typeface="Arial"/>
              <a:cs typeface="Arial"/>
            </a:endParaRPr>
          </a:p>
        </p:txBody>
      </p:sp>
      <p:pic>
        <p:nvPicPr>
          <p:cNvPr id="4" name="Picture 4" descr="Text&#10;&#10;Description automatically generated">
            <a:extLst>
              <a:ext uri="{FF2B5EF4-FFF2-40B4-BE49-F238E27FC236}">
                <a16:creationId xmlns:a16="http://schemas.microsoft.com/office/drawing/2014/main" id="{C324D37C-2A0D-DB3C-F6AF-A1871E3353C3}"/>
              </a:ext>
            </a:extLst>
          </p:cNvPr>
          <p:cNvPicPr>
            <a:picLocks noChangeAspect="1"/>
          </p:cNvPicPr>
          <p:nvPr/>
        </p:nvPicPr>
        <p:blipFill>
          <a:blip r:embed="rId3">
            <a:extLst>
              <a:ext uri="{837473B0-CC2E-450A-ABE3-18F120FF3D39}">
                <a1611:picAttrSrcUrl xmlns:a1611="http://schemas.microsoft.com/office/drawing/2016/11/main" r:id="rId4"/>
              </a:ext>
            </a:extLst>
          </a:blip>
          <a:stretch>
            <a:fillRect/>
          </a:stretch>
        </p:blipFill>
        <p:spPr>
          <a:xfrm>
            <a:off x="5930899" y="1588714"/>
            <a:ext cx="5575302" cy="3721514"/>
          </a:xfrm>
          <a:prstGeom prst="rect">
            <a:avLst/>
          </a:prstGeom>
        </p:spPr>
      </p:pic>
      <p:sp>
        <p:nvSpPr>
          <p:cNvPr id="5" name="TextBox 4">
            <a:extLst>
              <a:ext uri="{FF2B5EF4-FFF2-40B4-BE49-F238E27FC236}">
                <a16:creationId xmlns:a16="http://schemas.microsoft.com/office/drawing/2014/main" id="{956EDBFD-7135-A6B2-8CCD-58C89C088573}"/>
              </a:ext>
            </a:extLst>
          </p:cNvPr>
          <p:cNvSpPr txBox="1"/>
          <p:nvPr/>
        </p:nvSpPr>
        <p:spPr>
          <a:xfrm>
            <a:off x="8538722" y="5110173"/>
            <a:ext cx="2967479" cy="200055"/>
          </a:xfrm>
          <a:prstGeom prst="rect">
            <a:avLst/>
          </a:prstGeom>
          <a:solidFill>
            <a:srgbClr val="000000"/>
          </a:solidFill>
        </p:spPr>
        <p:txBody>
          <a:bodyPr wrap="none">
            <a:spAutoFit/>
          </a:bodyPr>
          <a:lstStyle/>
          <a:p>
            <a:pPr algn="r">
              <a:spcAft>
                <a:spcPts val="600"/>
              </a:spcAft>
            </a:pPr>
            <a:r>
              <a:rPr lang="en-US" sz="700">
                <a:solidFill>
                  <a:srgbClr val="FFFFFF"/>
                </a:solidFill>
                <a:hlinkClick r:id="rId4">
                  <a:extLst>
                    <a:ext uri="{A12FA001-AC4F-418D-AE19-62706E023703}">
                      <ahyp:hlinkClr xmlns:ahyp="http://schemas.microsoft.com/office/drawing/2018/hyperlinkcolor" val="tx"/>
                    </a:ext>
                  </a:extLst>
                </a:hlinkClick>
              </a:rPr>
              <a:t>This Photo</a:t>
            </a:r>
            <a:r>
              <a:rPr lang="en-US" sz="700">
                <a:solidFill>
                  <a:srgbClr val="FFFFFF"/>
                </a:solidFill>
              </a:rPr>
              <a:t> by Unknown author is licensed under </a:t>
            </a:r>
            <a:r>
              <a:rPr lang="en-US" sz="700">
                <a:solidFill>
                  <a:srgbClr val="FFFFFF"/>
                </a:solidFill>
                <a:hlinkClick r:id="rId5">
                  <a:extLst>
                    <a:ext uri="{A12FA001-AC4F-418D-AE19-62706E023703}">
                      <ahyp:hlinkClr xmlns:ahyp="http://schemas.microsoft.com/office/drawing/2018/hyperlinkcolor" val="tx"/>
                    </a:ext>
                  </a:extLst>
                </a:hlinkClick>
              </a:rPr>
              <a:t>CC BY-SA</a:t>
            </a:r>
            <a:r>
              <a:rPr lang="en-US" sz="700">
                <a:solidFill>
                  <a:srgbClr val="FFFFFF"/>
                </a:solidFill>
              </a:rPr>
              <a:t>.</a:t>
            </a:r>
          </a:p>
        </p:txBody>
      </p:sp>
    </p:spTree>
    <p:extLst>
      <p:ext uri="{BB962C8B-B14F-4D97-AF65-F5344CB8AC3E}">
        <p14:creationId xmlns:p14="http://schemas.microsoft.com/office/powerpoint/2010/main" val="21722575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4FAA66-5042-64D5-D657-875E3A5D96BE}"/>
              </a:ext>
            </a:extLst>
          </p:cNvPr>
          <p:cNvSpPr>
            <a:spLocks noGrp="1"/>
          </p:cNvSpPr>
          <p:nvPr>
            <p:ph type="title"/>
          </p:nvPr>
        </p:nvSpPr>
        <p:spPr>
          <a:xfrm>
            <a:off x="1219200" y="212725"/>
            <a:ext cx="9493249" cy="1335928"/>
          </a:xfrm>
        </p:spPr>
        <p:txBody>
          <a:bodyPr/>
          <a:lstStyle/>
          <a:p>
            <a:r>
              <a:rPr lang="en-GB"/>
              <a:t>Ethical Consideration</a:t>
            </a:r>
          </a:p>
        </p:txBody>
      </p:sp>
      <p:sp>
        <p:nvSpPr>
          <p:cNvPr id="3" name="Content Placeholder 2">
            <a:extLst>
              <a:ext uri="{FF2B5EF4-FFF2-40B4-BE49-F238E27FC236}">
                <a16:creationId xmlns:a16="http://schemas.microsoft.com/office/drawing/2014/main" id="{DC4577A7-ED49-69B0-6F96-EF598C7418AF}"/>
              </a:ext>
            </a:extLst>
          </p:cNvPr>
          <p:cNvSpPr>
            <a:spLocks noGrp="1"/>
          </p:cNvSpPr>
          <p:nvPr>
            <p:ph idx="1"/>
          </p:nvPr>
        </p:nvSpPr>
        <p:spPr>
          <a:xfrm>
            <a:off x="1219200" y="1798080"/>
            <a:ext cx="9493250" cy="4526520"/>
          </a:xfrm>
        </p:spPr>
        <p:txBody>
          <a:bodyPr vert="horz" lIns="91440" tIns="45720" rIns="91440" bIns="45720" rtlCol="0" anchor="t">
            <a:noAutofit/>
          </a:bodyPr>
          <a:lstStyle/>
          <a:p>
            <a:pPr marL="0" indent="0">
              <a:buNone/>
            </a:pPr>
            <a:r>
              <a:rPr lang="en-GB" sz="2400">
                <a:latin typeface="Arial"/>
                <a:cs typeface="Arial"/>
              </a:rPr>
              <a:t>Another ethical consideration would be confidentiality. Online surveys must be kept confidential and within the parameters of The Data Protection Act. Reassuring students that are participating in a survey, that their responses are strictly confidential can improve the survey response rates. </a:t>
            </a:r>
            <a:endParaRPr lang="en-US" sz="2400">
              <a:latin typeface="Arial"/>
              <a:cs typeface="Arial"/>
            </a:endParaRPr>
          </a:p>
          <a:p>
            <a:pPr marL="0" indent="0">
              <a:buNone/>
            </a:pPr>
            <a:r>
              <a:rPr lang="en-GB" sz="2400">
                <a:latin typeface="Arial"/>
                <a:cs typeface="Arial"/>
              </a:rPr>
              <a:t>The Data Protection Act controls how Students information and responses are used.</a:t>
            </a:r>
          </a:p>
          <a:p>
            <a:pPr marL="0" indent="0">
              <a:buNone/>
            </a:pPr>
            <a:r>
              <a:rPr lang="en-GB" sz="2400">
                <a:latin typeface="Arial"/>
                <a:cs typeface="Arial"/>
              </a:rPr>
              <a:t>We will be making sure that the information we are collecting will be fairly used, accurate, stored safely and secure and not kept for longer than needed.</a:t>
            </a:r>
          </a:p>
        </p:txBody>
      </p:sp>
    </p:spTree>
    <p:extLst>
      <p:ext uri="{BB962C8B-B14F-4D97-AF65-F5344CB8AC3E}">
        <p14:creationId xmlns:p14="http://schemas.microsoft.com/office/powerpoint/2010/main" val="236210381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8" name="Rectangle 36">
            <a:extLst>
              <a:ext uri="{FF2B5EF4-FFF2-40B4-BE49-F238E27FC236}">
                <a16:creationId xmlns:a16="http://schemas.microsoft.com/office/drawing/2014/main" id="{3D368FF5-A98A-49E3-A972-6B159C9F220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9" name="Freeform: Shape 38">
            <a:extLst>
              <a:ext uri="{FF2B5EF4-FFF2-40B4-BE49-F238E27FC236}">
                <a16:creationId xmlns:a16="http://schemas.microsoft.com/office/drawing/2014/main" id="{9ECAC610-0072-4611-8327-5CC0431AE9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290051" cy="6858000"/>
          </a:xfrm>
          <a:custGeom>
            <a:avLst/>
            <a:gdLst>
              <a:gd name="connsiteX0" fmla="*/ 0 w 3290051"/>
              <a:gd name="connsiteY0" fmla="*/ 0 h 6858000"/>
              <a:gd name="connsiteX1" fmla="*/ 2358910 w 3290051"/>
              <a:gd name="connsiteY1" fmla="*/ 0 h 6858000"/>
              <a:gd name="connsiteX2" fmla="*/ 2360445 w 3290051"/>
              <a:gd name="connsiteY2" fmla="*/ 7930 h 6858000"/>
              <a:gd name="connsiteX3" fmla="*/ 2369988 w 3290051"/>
              <a:gd name="connsiteY3" fmla="*/ 43921 h 6858000"/>
              <a:gd name="connsiteX4" fmla="*/ 2448455 w 3290051"/>
              <a:gd name="connsiteY4" fmla="*/ 264355 h 6858000"/>
              <a:gd name="connsiteX5" fmla="*/ 2453127 w 3290051"/>
              <a:gd name="connsiteY5" fmla="*/ 277448 h 6858000"/>
              <a:gd name="connsiteX6" fmla="*/ 2466068 w 3290051"/>
              <a:gd name="connsiteY6" fmla="*/ 355616 h 6858000"/>
              <a:gd name="connsiteX7" fmla="*/ 2511825 w 3290051"/>
              <a:gd name="connsiteY7" fmla="*/ 507134 h 6858000"/>
              <a:gd name="connsiteX8" fmla="*/ 2526765 w 3290051"/>
              <a:gd name="connsiteY8" fmla="*/ 602071 h 6858000"/>
              <a:gd name="connsiteX9" fmla="*/ 2541287 w 3290051"/>
              <a:gd name="connsiteY9" fmla="*/ 782518 h 6858000"/>
              <a:gd name="connsiteX10" fmla="*/ 2565523 w 3290051"/>
              <a:gd name="connsiteY10" fmla="*/ 886387 h 6858000"/>
              <a:gd name="connsiteX11" fmla="*/ 2567626 w 3290051"/>
              <a:gd name="connsiteY11" fmla="*/ 920873 h 6858000"/>
              <a:gd name="connsiteX12" fmla="*/ 2551067 w 3290051"/>
              <a:gd name="connsiteY12" fmla="*/ 1095027 h 6858000"/>
              <a:gd name="connsiteX13" fmla="*/ 2555058 w 3290051"/>
              <a:gd name="connsiteY13" fmla="*/ 1203021 h 6858000"/>
              <a:gd name="connsiteX14" fmla="*/ 2556390 w 3290051"/>
              <a:gd name="connsiteY14" fmla="*/ 1278975 h 6858000"/>
              <a:gd name="connsiteX15" fmla="*/ 2571457 w 3290051"/>
              <a:gd name="connsiteY15" fmla="*/ 1357994 h 6858000"/>
              <a:gd name="connsiteX16" fmla="*/ 2572034 w 3290051"/>
              <a:gd name="connsiteY16" fmla="*/ 1385685 h 6858000"/>
              <a:gd name="connsiteX17" fmla="*/ 2580657 w 3290051"/>
              <a:gd name="connsiteY17" fmla="*/ 1441327 h 6858000"/>
              <a:gd name="connsiteX18" fmla="*/ 2595716 w 3290051"/>
              <a:gd name="connsiteY18" fmla="*/ 1524712 h 6858000"/>
              <a:gd name="connsiteX19" fmla="*/ 2602122 w 3290051"/>
              <a:gd name="connsiteY19" fmla="*/ 1642938 h 6858000"/>
              <a:gd name="connsiteX20" fmla="*/ 2596451 w 3290051"/>
              <a:gd name="connsiteY20" fmla="*/ 1672509 h 6858000"/>
              <a:gd name="connsiteX21" fmla="*/ 2602986 w 3290051"/>
              <a:gd name="connsiteY21" fmla="*/ 1837572 h 6858000"/>
              <a:gd name="connsiteX22" fmla="*/ 2595751 w 3290051"/>
              <a:gd name="connsiteY22" fmla="*/ 1953770 h 6858000"/>
              <a:gd name="connsiteX23" fmla="*/ 2593215 w 3290051"/>
              <a:gd name="connsiteY23" fmla="*/ 2092210 h 6858000"/>
              <a:gd name="connsiteX24" fmla="*/ 2597020 w 3290051"/>
              <a:gd name="connsiteY24" fmla="*/ 2203922 h 6858000"/>
              <a:gd name="connsiteX25" fmla="*/ 2601354 w 3290051"/>
              <a:gd name="connsiteY25" fmla="*/ 2288050 h 6858000"/>
              <a:gd name="connsiteX26" fmla="*/ 2626954 w 3290051"/>
              <a:gd name="connsiteY26" fmla="*/ 2368649 h 6858000"/>
              <a:gd name="connsiteX27" fmla="*/ 2641224 w 3290051"/>
              <a:gd name="connsiteY27" fmla="*/ 2404034 h 6858000"/>
              <a:gd name="connsiteX28" fmla="*/ 2663312 w 3290051"/>
              <a:gd name="connsiteY28" fmla="*/ 2465052 h 6858000"/>
              <a:gd name="connsiteX29" fmla="*/ 2690197 w 3290051"/>
              <a:gd name="connsiteY29" fmla="*/ 2586413 h 6858000"/>
              <a:gd name="connsiteX30" fmla="*/ 2719814 w 3290051"/>
              <a:gd name="connsiteY30" fmla="*/ 2786290 h 6858000"/>
              <a:gd name="connsiteX31" fmla="*/ 2719693 w 3290051"/>
              <a:gd name="connsiteY31" fmla="*/ 2787545 h 6858000"/>
              <a:gd name="connsiteX32" fmla="*/ 2753620 w 3290051"/>
              <a:gd name="connsiteY32" fmla="*/ 2838305 h 6858000"/>
              <a:gd name="connsiteX33" fmla="*/ 2798629 w 3290051"/>
              <a:gd name="connsiteY33" fmla="*/ 3123335 h 6858000"/>
              <a:gd name="connsiteX34" fmla="*/ 2816271 w 3290051"/>
              <a:gd name="connsiteY34" fmla="*/ 3258473 h 6858000"/>
              <a:gd name="connsiteX35" fmla="*/ 2868759 w 3290051"/>
              <a:gd name="connsiteY35" fmla="*/ 3453699 h 6858000"/>
              <a:gd name="connsiteX36" fmla="*/ 2870647 w 3290051"/>
              <a:gd name="connsiteY36" fmla="*/ 3514638 h 6858000"/>
              <a:gd name="connsiteX37" fmla="*/ 2888615 w 3290051"/>
              <a:gd name="connsiteY37" fmla="*/ 3560779 h 6858000"/>
              <a:gd name="connsiteX38" fmla="*/ 2944972 w 3290051"/>
              <a:gd name="connsiteY38" fmla="*/ 3762025 h 6858000"/>
              <a:gd name="connsiteX39" fmla="*/ 2977515 w 3290051"/>
              <a:gd name="connsiteY39" fmla="*/ 3814370 h 6858000"/>
              <a:gd name="connsiteX40" fmla="*/ 3014826 w 3290051"/>
              <a:gd name="connsiteY40" fmla="*/ 3914399 h 6858000"/>
              <a:gd name="connsiteX41" fmla="*/ 3034956 w 3290051"/>
              <a:gd name="connsiteY41" fmla="*/ 3969952 h 6858000"/>
              <a:gd name="connsiteX42" fmla="*/ 3047376 w 3290051"/>
              <a:gd name="connsiteY42" fmla="*/ 3988153 h 6858000"/>
              <a:gd name="connsiteX43" fmla="*/ 3090159 w 3290051"/>
              <a:gd name="connsiteY43" fmla="*/ 4061579 h 6858000"/>
              <a:gd name="connsiteX44" fmla="*/ 3117474 w 3290051"/>
              <a:gd name="connsiteY44" fmla="*/ 4128857 h 6858000"/>
              <a:gd name="connsiteX45" fmla="*/ 3125171 w 3290051"/>
              <a:gd name="connsiteY45" fmla="*/ 4187661 h 6858000"/>
              <a:gd name="connsiteX46" fmla="*/ 3162415 w 3290051"/>
              <a:gd name="connsiteY46" fmla="*/ 4366139 h 6858000"/>
              <a:gd name="connsiteX47" fmla="*/ 3162558 w 3290051"/>
              <a:gd name="connsiteY47" fmla="*/ 4449185 h 6858000"/>
              <a:gd name="connsiteX48" fmla="*/ 3172818 w 3290051"/>
              <a:gd name="connsiteY48" fmla="*/ 4494562 h 6858000"/>
              <a:gd name="connsiteX49" fmla="*/ 3202502 w 3290051"/>
              <a:gd name="connsiteY49" fmla="*/ 4697518 h 6858000"/>
              <a:gd name="connsiteX50" fmla="*/ 3210413 w 3290051"/>
              <a:gd name="connsiteY50" fmla="*/ 4858148 h 6858000"/>
              <a:gd name="connsiteX51" fmla="*/ 3210356 w 3290051"/>
              <a:gd name="connsiteY51" fmla="*/ 4964715 h 6858000"/>
              <a:gd name="connsiteX52" fmla="*/ 3208329 w 3290051"/>
              <a:gd name="connsiteY52" fmla="*/ 5150567 h 6858000"/>
              <a:gd name="connsiteX53" fmla="*/ 3204944 w 3290051"/>
              <a:gd name="connsiteY53" fmla="*/ 5164609 h 6858000"/>
              <a:gd name="connsiteX54" fmla="*/ 3202809 w 3290051"/>
              <a:gd name="connsiteY54" fmla="*/ 5189673 h 6858000"/>
              <a:gd name="connsiteX55" fmla="*/ 3234055 w 3290051"/>
              <a:gd name="connsiteY55" fmla="*/ 5322752 h 6858000"/>
              <a:gd name="connsiteX56" fmla="*/ 3234814 w 3290051"/>
              <a:gd name="connsiteY56" fmla="*/ 5354807 h 6858000"/>
              <a:gd name="connsiteX57" fmla="*/ 3247692 w 3290051"/>
              <a:gd name="connsiteY57" fmla="*/ 5387547 h 6858000"/>
              <a:gd name="connsiteX58" fmla="*/ 3260118 w 3290051"/>
              <a:gd name="connsiteY58" fmla="*/ 5474503 h 6858000"/>
              <a:gd name="connsiteX59" fmla="*/ 3270156 w 3290051"/>
              <a:gd name="connsiteY59" fmla="*/ 5561070 h 6858000"/>
              <a:gd name="connsiteX60" fmla="*/ 3283253 w 3290051"/>
              <a:gd name="connsiteY60" fmla="*/ 5648179 h 6858000"/>
              <a:gd name="connsiteX61" fmla="*/ 3283088 w 3290051"/>
              <a:gd name="connsiteY61" fmla="*/ 5862844 h 6858000"/>
              <a:gd name="connsiteX62" fmla="*/ 3241155 w 3290051"/>
              <a:gd name="connsiteY62" fmla="*/ 6124480 h 6858000"/>
              <a:gd name="connsiteX63" fmla="*/ 3228940 w 3290051"/>
              <a:gd name="connsiteY63" fmla="*/ 6317666 h 6858000"/>
              <a:gd name="connsiteX64" fmla="*/ 3210146 w 3290051"/>
              <a:gd name="connsiteY64" fmla="*/ 6440818 h 6858000"/>
              <a:gd name="connsiteX65" fmla="*/ 3211760 w 3290051"/>
              <a:gd name="connsiteY65" fmla="*/ 6487076 h 6858000"/>
              <a:gd name="connsiteX66" fmla="*/ 3199989 w 3290051"/>
              <a:gd name="connsiteY66" fmla="*/ 6540791 h 6858000"/>
              <a:gd name="connsiteX67" fmla="*/ 3192751 w 3290051"/>
              <a:gd name="connsiteY67" fmla="*/ 6695855 h 6858000"/>
              <a:gd name="connsiteX68" fmla="*/ 3187211 w 3290051"/>
              <a:gd name="connsiteY68" fmla="*/ 6754678 h 6858000"/>
              <a:gd name="connsiteX69" fmla="*/ 3191391 w 3290051"/>
              <a:gd name="connsiteY69" fmla="*/ 6811016 h 6858000"/>
              <a:gd name="connsiteX70" fmla="*/ 3187410 w 3290051"/>
              <a:gd name="connsiteY70" fmla="*/ 6858000 h 6858000"/>
              <a:gd name="connsiteX71" fmla="*/ 0 w 3290051"/>
              <a:gd name="connsiteY71"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Lst>
            <a:rect l="l" t="t" r="r" b="b"/>
            <a:pathLst>
              <a:path w="3290051" h="6858000">
                <a:moveTo>
                  <a:pt x="0" y="0"/>
                </a:moveTo>
                <a:lnTo>
                  <a:pt x="2358910" y="0"/>
                </a:lnTo>
                <a:lnTo>
                  <a:pt x="2360445" y="7930"/>
                </a:lnTo>
                <a:cubicBezTo>
                  <a:pt x="2363252" y="21562"/>
                  <a:pt x="2366201" y="33728"/>
                  <a:pt x="2369988" y="43921"/>
                </a:cubicBezTo>
                <a:cubicBezTo>
                  <a:pt x="2388549" y="108089"/>
                  <a:pt x="2419030" y="125421"/>
                  <a:pt x="2448455" y="264355"/>
                </a:cubicBezTo>
                <a:cubicBezTo>
                  <a:pt x="2452307" y="263373"/>
                  <a:pt x="2455742" y="273006"/>
                  <a:pt x="2453127" y="277448"/>
                </a:cubicBezTo>
                <a:cubicBezTo>
                  <a:pt x="2451242" y="356637"/>
                  <a:pt x="2476601" y="337879"/>
                  <a:pt x="2466068" y="355616"/>
                </a:cubicBezTo>
                <a:cubicBezTo>
                  <a:pt x="2475852" y="393897"/>
                  <a:pt x="2488087" y="442245"/>
                  <a:pt x="2511825" y="507134"/>
                </a:cubicBezTo>
                <a:cubicBezTo>
                  <a:pt x="2516834" y="542272"/>
                  <a:pt x="2527784" y="570912"/>
                  <a:pt x="2526765" y="602071"/>
                </a:cubicBezTo>
                <a:cubicBezTo>
                  <a:pt x="2531675" y="647968"/>
                  <a:pt x="2536773" y="639882"/>
                  <a:pt x="2541287" y="782518"/>
                </a:cubicBezTo>
                <a:cubicBezTo>
                  <a:pt x="2547401" y="819747"/>
                  <a:pt x="2559836" y="856581"/>
                  <a:pt x="2565523" y="886387"/>
                </a:cubicBezTo>
                <a:cubicBezTo>
                  <a:pt x="2568298" y="910651"/>
                  <a:pt x="2570360" y="881734"/>
                  <a:pt x="2567626" y="920873"/>
                </a:cubicBezTo>
                <a:cubicBezTo>
                  <a:pt x="2563495" y="962348"/>
                  <a:pt x="2572568" y="1047212"/>
                  <a:pt x="2551067" y="1095027"/>
                </a:cubicBezTo>
                <a:cubicBezTo>
                  <a:pt x="2546702" y="1140464"/>
                  <a:pt x="2554819" y="1173951"/>
                  <a:pt x="2555058" y="1203021"/>
                </a:cubicBezTo>
                <a:cubicBezTo>
                  <a:pt x="2556723" y="1240877"/>
                  <a:pt x="2566768" y="1264849"/>
                  <a:pt x="2556390" y="1278975"/>
                </a:cubicBezTo>
                <a:cubicBezTo>
                  <a:pt x="2561393" y="1306391"/>
                  <a:pt x="2567228" y="1339415"/>
                  <a:pt x="2571457" y="1357994"/>
                </a:cubicBezTo>
                <a:cubicBezTo>
                  <a:pt x="2579296" y="1363307"/>
                  <a:pt x="2570617" y="1377158"/>
                  <a:pt x="2572034" y="1385685"/>
                </a:cubicBezTo>
                <a:cubicBezTo>
                  <a:pt x="2579264" y="1394562"/>
                  <a:pt x="2584673" y="1429309"/>
                  <a:pt x="2580657" y="1441327"/>
                </a:cubicBezTo>
                <a:lnTo>
                  <a:pt x="2595716" y="1524712"/>
                </a:lnTo>
                <a:lnTo>
                  <a:pt x="2602122" y="1642938"/>
                </a:lnTo>
                <a:cubicBezTo>
                  <a:pt x="2577458" y="1645260"/>
                  <a:pt x="2618685" y="1680689"/>
                  <a:pt x="2596451" y="1672509"/>
                </a:cubicBezTo>
                <a:cubicBezTo>
                  <a:pt x="2602079" y="1704194"/>
                  <a:pt x="2583893" y="1762238"/>
                  <a:pt x="2602986" y="1837572"/>
                </a:cubicBezTo>
                <a:cubicBezTo>
                  <a:pt x="2595221" y="1894025"/>
                  <a:pt x="2615579" y="1903508"/>
                  <a:pt x="2595751" y="1953770"/>
                </a:cubicBezTo>
                <a:cubicBezTo>
                  <a:pt x="2594772" y="2018939"/>
                  <a:pt x="2592043" y="2034824"/>
                  <a:pt x="2593215" y="2092210"/>
                </a:cubicBezTo>
                <a:cubicBezTo>
                  <a:pt x="2592453" y="2141443"/>
                  <a:pt x="2597208" y="2177466"/>
                  <a:pt x="2597020" y="2203922"/>
                </a:cubicBezTo>
                <a:lnTo>
                  <a:pt x="2601354" y="2288050"/>
                </a:lnTo>
                <a:cubicBezTo>
                  <a:pt x="2605347" y="2336348"/>
                  <a:pt x="2615177" y="2334639"/>
                  <a:pt x="2626954" y="2368649"/>
                </a:cubicBezTo>
                <a:lnTo>
                  <a:pt x="2641224" y="2404034"/>
                </a:lnTo>
                <a:cubicBezTo>
                  <a:pt x="2640945" y="2405674"/>
                  <a:pt x="2663588" y="2463412"/>
                  <a:pt x="2663312" y="2465052"/>
                </a:cubicBezTo>
                <a:cubicBezTo>
                  <a:pt x="2666890" y="2497318"/>
                  <a:pt x="2680780" y="2532873"/>
                  <a:pt x="2690197" y="2586413"/>
                </a:cubicBezTo>
                <a:cubicBezTo>
                  <a:pt x="2682554" y="2605414"/>
                  <a:pt x="2709941" y="2719664"/>
                  <a:pt x="2719814" y="2786290"/>
                </a:cubicBezTo>
                <a:cubicBezTo>
                  <a:pt x="2719773" y="2786708"/>
                  <a:pt x="2719733" y="2787125"/>
                  <a:pt x="2719693" y="2787545"/>
                </a:cubicBezTo>
                <a:cubicBezTo>
                  <a:pt x="2741008" y="2813691"/>
                  <a:pt x="2740090" y="2814723"/>
                  <a:pt x="2753620" y="2838305"/>
                </a:cubicBezTo>
                <a:cubicBezTo>
                  <a:pt x="2766776" y="2894270"/>
                  <a:pt x="2758160" y="2918525"/>
                  <a:pt x="2798629" y="3123335"/>
                </a:cubicBezTo>
                <a:cubicBezTo>
                  <a:pt x="2805496" y="3181628"/>
                  <a:pt x="2805412" y="3208390"/>
                  <a:pt x="2816271" y="3258473"/>
                </a:cubicBezTo>
                <a:cubicBezTo>
                  <a:pt x="2827959" y="3322326"/>
                  <a:pt x="2857844" y="3407674"/>
                  <a:pt x="2868759" y="3453699"/>
                </a:cubicBezTo>
                <a:cubicBezTo>
                  <a:pt x="2852732" y="3490668"/>
                  <a:pt x="2870018" y="3454351"/>
                  <a:pt x="2870647" y="3514638"/>
                </a:cubicBezTo>
                <a:lnTo>
                  <a:pt x="2888615" y="3560779"/>
                </a:lnTo>
                <a:cubicBezTo>
                  <a:pt x="2911843" y="3636744"/>
                  <a:pt x="2905088" y="3552814"/>
                  <a:pt x="2944972" y="3762025"/>
                </a:cubicBezTo>
                <a:cubicBezTo>
                  <a:pt x="2948246" y="3766429"/>
                  <a:pt x="2973497" y="3810691"/>
                  <a:pt x="2977515" y="3814370"/>
                </a:cubicBezTo>
                <a:lnTo>
                  <a:pt x="3014826" y="3914399"/>
                </a:lnTo>
                <a:cubicBezTo>
                  <a:pt x="3014751" y="3927909"/>
                  <a:pt x="3025908" y="3965459"/>
                  <a:pt x="3034956" y="3969952"/>
                </a:cubicBezTo>
                <a:cubicBezTo>
                  <a:pt x="3038710" y="3977244"/>
                  <a:pt x="3038831" y="3987352"/>
                  <a:pt x="3047376" y="3988153"/>
                </a:cubicBezTo>
                <a:cubicBezTo>
                  <a:pt x="3056577" y="4003424"/>
                  <a:pt x="3074584" y="4014315"/>
                  <a:pt x="3090159" y="4061579"/>
                </a:cubicBezTo>
                <a:cubicBezTo>
                  <a:pt x="3099486" y="4080468"/>
                  <a:pt x="3094124" y="4095937"/>
                  <a:pt x="3117474" y="4128857"/>
                </a:cubicBezTo>
                <a:lnTo>
                  <a:pt x="3125171" y="4187661"/>
                </a:lnTo>
                <a:cubicBezTo>
                  <a:pt x="3132336" y="4237527"/>
                  <a:pt x="3146453" y="4191583"/>
                  <a:pt x="3162415" y="4366139"/>
                </a:cubicBezTo>
                <a:cubicBezTo>
                  <a:pt x="3161934" y="4373973"/>
                  <a:pt x="3160856" y="4442831"/>
                  <a:pt x="3162558" y="4449185"/>
                </a:cubicBezTo>
                <a:lnTo>
                  <a:pt x="3172818" y="4494562"/>
                </a:lnTo>
                <a:cubicBezTo>
                  <a:pt x="3179475" y="4535951"/>
                  <a:pt x="3186332" y="4666880"/>
                  <a:pt x="3202502" y="4697518"/>
                </a:cubicBezTo>
                <a:cubicBezTo>
                  <a:pt x="3208672" y="4743028"/>
                  <a:pt x="3209104" y="4813615"/>
                  <a:pt x="3210413" y="4858148"/>
                </a:cubicBezTo>
                <a:cubicBezTo>
                  <a:pt x="3209623" y="4913684"/>
                  <a:pt x="3213314" y="4918877"/>
                  <a:pt x="3210356" y="4964715"/>
                </a:cubicBezTo>
                <a:cubicBezTo>
                  <a:pt x="3209680" y="5026666"/>
                  <a:pt x="3209005" y="5088616"/>
                  <a:pt x="3208329" y="5150567"/>
                </a:cubicBezTo>
                <a:lnTo>
                  <a:pt x="3204944" y="5164609"/>
                </a:lnTo>
                <a:lnTo>
                  <a:pt x="3202809" y="5189673"/>
                </a:lnTo>
                <a:lnTo>
                  <a:pt x="3234055" y="5322752"/>
                </a:lnTo>
                <a:cubicBezTo>
                  <a:pt x="3234308" y="5333437"/>
                  <a:pt x="3234561" y="5344122"/>
                  <a:pt x="3234814" y="5354807"/>
                </a:cubicBezTo>
                <a:lnTo>
                  <a:pt x="3247692" y="5387547"/>
                </a:lnTo>
                <a:cubicBezTo>
                  <a:pt x="3251909" y="5407496"/>
                  <a:pt x="3256375" y="5445583"/>
                  <a:pt x="3260118" y="5474503"/>
                </a:cubicBezTo>
                <a:cubicBezTo>
                  <a:pt x="3257460" y="5502156"/>
                  <a:pt x="3266963" y="5529097"/>
                  <a:pt x="3270156" y="5561070"/>
                </a:cubicBezTo>
                <a:cubicBezTo>
                  <a:pt x="3261191" y="5593856"/>
                  <a:pt x="3279922" y="5614018"/>
                  <a:pt x="3283253" y="5648179"/>
                </a:cubicBezTo>
                <a:cubicBezTo>
                  <a:pt x="3303572" y="5715144"/>
                  <a:pt x="3270657" y="5799438"/>
                  <a:pt x="3283088" y="5862844"/>
                </a:cubicBezTo>
                <a:cubicBezTo>
                  <a:pt x="3276072" y="5942227"/>
                  <a:pt x="3258613" y="6084395"/>
                  <a:pt x="3241155" y="6124480"/>
                </a:cubicBezTo>
                <a:cubicBezTo>
                  <a:pt x="3232872" y="6187952"/>
                  <a:pt x="3238896" y="6255420"/>
                  <a:pt x="3228940" y="6317666"/>
                </a:cubicBezTo>
                <a:cubicBezTo>
                  <a:pt x="3202225" y="6359855"/>
                  <a:pt x="3225672" y="6389009"/>
                  <a:pt x="3210146" y="6440818"/>
                </a:cubicBezTo>
                <a:cubicBezTo>
                  <a:pt x="3230886" y="6477306"/>
                  <a:pt x="3210509" y="6454949"/>
                  <a:pt x="3211760" y="6487076"/>
                </a:cubicBezTo>
                <a:cubicBezTo>
                  <a:pt x="3210068" y="6503737"/>
                  <a:pt x="3201782" y="6531311"/>
                  <a:pt x="3199989" y="6540791"/>
                </a:cubicBezTo>
                <a:lnTo>
                  <a:pt x="3192751" y="6695855"/>
                </a:lnTo>
                <a:cubicBezTo>
                  <a:pt x="3187087" y="6706164"/>
                  <a:pt x="3181218" y="6743953"/>
                  <a:pt x="3187211" y="6754678"/>
                </a:cubicBezTo>
                <a:cubicBezTo>
                  <a:pt x="3186985" y="6773871"/>
                  <a:pt x="3191359" y="6793796"/>
                  <a:pt x="3191391" y="6811016"/>
                </a:cubicBezTo>
                <a:cubicBezTo>
                  <a:pt x="3190884" y="6824242"/>
                  <a:pt x="3209752" y="6838446"/>
                  <a:pt x="3187410" y="6858000"/>
                </a:cubicBezTo>
                <a:lnTo>
                  <a:pt x="0" y="6858000"/>
                </a:lnTo>
                <a:close/>
              </a:path>
            </a:pathLst>
          </a:custGeom>
          <a:blipFill>
            <a:blip r:embed="rId2"/>
            <a:tile tx="0" ty="0" sx="70000" sy="70000" flip="none" algn="tl"/>
          </a:blip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50" name="Rectangle 40">
            <a:extLst>
              <a:ext uri="{FF2B5EF4-FFF2-40B4-BE49-F238E27FC236}">
                <a16:creationId xmlns:a16="http://schemas.microsoft.com/office/drawing/2014/main" id="{0A105E01-7D3C-40B6-9801-B8499CE8319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1438153">
            <a:off x="1117947" y="3231776"/>
            <a:ext cx="4289446" cy="2993548"/>
          </a:xfrm>
          <a:prstGeom prst="rect">
            <a:avLst/>
          </a:prstGeom>
          <a:solidFill>
            <a:srgbClr val="EFEEE9"/>
          </a:solidFill>
          <a:ln>
            <a:noFill/>
          </a:ln>
          <a:effectLst>
            <a:outerShdw blurRad="76200" dist="254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E713DC8-A95D-5BFA-5939-7878628022B9}"/>
              </a:ext>
            </a:extLst>
          </p:cNvPr>
          <p:cNvSpPr>
            <a:spLocks noGrp="1"/>
          </p:cNvSpPr>
          <p:nvPr>
            <p:ph type="title"/>
          </p:nvPr>
        </p:nvSpPr>
        <p:spPr>
          <a:xfrm>
            <a:off x="685801" y="195212"/>
            <a:ext cx="5063422" cy="1608060"/>
          </a:xfrm>
        </p:spPr>
        <p:txBody>
          <a:bodyPr>
            <a:normAutofit/>
          </a:bodyPr>
          <a:lstStyle/>
          <a:p>
            <a:r>
              <a:rPr lang="en-GB" i="0">
                <a:latin typeface="Arial"/>
                <a:cs typeface="Arial"/>
              </a:rPr>
              <a:t>The Proposed Method</a:t>
            </a:r>
          </a:p>
        </p:txBody>
      </p:sp>
      <p:sp>
        <p:nvSpPr>
          <p:cNvPr id="15" name="Content Placeholder 14">
            <a:extLst>
              <a:ext uri="{FF2B5EF4-FFF2-40B4-BE49-F238E27FC236}">
                <a16:creationId xmlns:a16="http://schemas.microsoft.com/office/drawing/2014/main" id="{6056869F-05D4-18D1-BFC8-1593E1D8AB5F}"/>
              </a:ext>
            </a:extLst>
          </p:cNvPr>
          <p:cNvSpPr>
            <a:spLocks noGrp="1"/>
          </p:cNvSpPr>
          <p:nvPr>
            <p:ph idx="1"/>
          </p:nvPr>
        </p:nvSpPr>
        <p:spPr>
          <a:xfrm>
            <a:off x="6678706" y="2160869"/>
            <a:ext cx="4314553" cy="4118909"/>
          </a:xfrm>
        </p:spPr>
        <p:txBody>
          <a:bodyPr vert="horz" lIns="91440" tIns="45720" rIns="91440" bIns="45720" rtlCol="0" anchor="ctr">
            <a:noAutofit/>
          </a:bodyPr>
          <a:lstStyle/>
          <a:p>
            <a:pPr marL="0" indent="0">
              <a:buNone/>
            </a:pPr>
            <a:endParaRPr lang="en-US">
              <a:ea typeface="+mn-lt"/>
              <a:cs typeface="+mn-lt"/>
            </a:endParaRPr>
          </a:p>
          <a:p>
            <a:pPr marL="0" indent="0">
              <a:buNone/>
            </a:pPr>
            <a:endParaRPr lang="en-US">
              <a:ea typeface="+mn-lt"/>
              <a:cs typeface="+mn-lt"/>
            </a:endParaRPr>
          </a:p>
          <a:p>
            <a:pPr marL="0" indent="0">
              <a:buNone/>
            </a:pPr>
            <a:endParaRPr lang="en-US">
              <a:ea typeface="+mn-lt"/>
              <a:cs typeface="+mn-lt"/>
            </a:endParaRPr>
          </a:p>
          <a:p>
            <a:pPr marL="0" indent="0">
              <a:buNone/>
            </a:pPr>
            <a:endParaRPr lang="en-US">
              <a:ea typeface="+mn-lt"/>
              <a:cs typeface="+mn-lt"/>
            </a:endParaRPr>
          </a:p>
          <a:p>
            <a:pPr marL="0" indent="0">
              <a:buNone/>
            </a:pPr>
            <a:endParaRPr lang="en-US">
              <a:ea typeface="+mn-lt"/>
              <a:cs typeface="+mn-lt"/>
            </a:endParaRPr>
          </a:p>
          <a:p>
            <a:pPr marL="0" indent="0">
              <a:buNone/>
            </a:pPr>
            <a:endParaRPr lang="en-US" sz="2400">
              <a:ea typeface="+mn-lt"/>
              <a:cs typeface="+mn-lt"/>
            </a:endParaRPr>
          </a:p>
          <a:p>
            <a:pPr marL="0" indent="0">
              <a:buNone/>
            </a:pPr>
            <a:r>
              <a:rPr lang="en-US" sz="2000">
                <a:latin typeface="Arial"/>
                <a:ea typeface="+mn-lt"/>
                <a:cs typeface="+mn-lt"/>
              </a:rPr>
              <a:t>The proposed method is to find students who will participate in a Survey to discuss their level on confidence when using digital skills online such as MS Word and OneDrive "An important factor to consider when you need the results from your quantitative study, is to ensure that your study generates evidence of a sufficient quality, which may mean obtaining a high level of evidence"(</a:t>
            </a:r>
            <a:r>
              <a:rPr lang="en-GB" sz="2000">
                <a:latin typeface="Arial"/>
                <a:cs typeface="Calibri"/>
              </a:rPr>
              <a:t>Grey, Laura, Payne Katherine 2014 Chapter 6 </a:t>
            </a:r>
            <a:r>
              <a:rPr lang="en-GB" sz="2000" err="1">
                <a:latin typeface="Arial"/>
                <a:cs typeface="Calibri"/>
              </a:rPr>
              <a:t>pg</a:t>
            </a:r>
            <a:r>
              <a:rPr lang="en-GB" sz="2000">
                <a:latin typeface="Arial"/>
                <a:cs typeface="Calibri"/>
              </a:rPr>
              <a:t> 83-36) </a:t>
            </a:r>
            <a:endParaRPr lang="en-US" sz="2000">
              <a:latin typeface="Arial"/>
              <a:cs typeface="Arial"/>
            </a:endParaRPr>
          </a:p>
          <a:p>
            <a:pPr marL="0" indent="0">
              <a:buNone/>
            </a:pPr>
            <a:endParaRPr lang="en-GB" sz="2000">
              <a:latin typeface="Arial"/>
              <a:cs typeface="Calibri"/>
            </a:endParaRPr>
          </a:p>
          <a:p>
            <a:pPr marL="0" indent="0">
              <a:buNone/>
            </a:pPr>
            <a:endParaRPr lang="en-GB" sz="2400">
              <a:latin typeface="Calibri"/>
              <a:cs typeface="Calibri"/>
            </a:endParaRPr>
          </a:p>
          <a:p>
            <a:endParaRPr lang="en-GB">
              <a:latin typeface="Calibri"/>
              <a:cs typeface="Calibri"/>
            </a:endParaRPr>
          </a:p>
          <a:p>
            <a:endParaRPr lang="en-GB">
              <a:latin typeface="Calibri"/>
              <a:cs typeface="Calibri"/>
            </a:endParaRPr>
          </a:p>
          <a:p>
            <a:endParaRPr lang="en-GB">
              <a:latin typeface="Calibri"/>
              <a:cs typeface="Calibri"/>
            </a:endParaRPr>
          </a:p>
          <a:p>
            <a:endParaRPr lang="en-GB">
              <a:latin typeface="Calibri"/>
              <a:cs typeface="Calibri"/>
            </a:endParaRPr>
          </a:p>
          <a:p>
            <a:endParaRPr lang="en-GB">
              <a:latin typeface="Calibri"/>
              <a:cs typeface="Calibri"/>
            </a:endParaRPr>
          </a:p>
          <a:p>
            <a:endParaRPr lang="en-GB">
              <a:latin typeface="Calibri"/>
              <a:cs typeface="Calibri"/>
            </a:endParaRPr>
          </a:p>
          <a:p>
            <a:endParaRPr lang="en-GB">
              <a:latin typeface="Calibri"/>
              <a:cs typeface="Calibri"/>
            </a:endParaRPr>
          </a:p>
          <a:p>
            <a:endParaRPr lang="en-GB">
              <a:latin typeface="Calibri"/>
              <a:cs typeface="Calibri"/>
            </a:endParaRPr>
          </a:p>
          <a:p>
            <a:endParaRPr lang="en-GB">
              <a:latin typeface="Calibri"/>
              <a:cs typeface="Calibri"/>
            </a:endParaRPr>
          </a:p>
        </p:txBody>
      </p:sp>
      <p:pic>
        <p:nvPicPr>
          <p:cNvPr id="10" name="Picture 10" descr="A picture containing diagram&#10;&#10;Description automatically generated">
            <a:extLst>
              <a:ext uri="{FF2B5EF4-FFF2-40B4-BE49-F238E27FC236}">
                <a16:creationId xmlns:a16="http://schemas.microsoft.com/office/drawing/2014/main" id="{BE63A209-7AA5-5030-31B1-9693A21BF1C8}"/>
              </a:ext>
            </a:extLst>
          </p:cNvPr>
          <p:cNvPicPr>
            <a:picLocks noChangeAspect="1"/>
          </p:cNvPicPr>
          <p:nvPr/>
        </p:nvPicPr>
        <p:blipFill rotWithShape="1">
          <a:blip r:embed="rId3">
            <a:extLst>
              <a:ext uri="{837473B0-CC2E-450A-ABE3-18F120FF3D39}">
                <a1611:picAttrSrcUrl xmlns:a1611="http://schemas.microsoft.com/office/drawing/2016/11/main" r:id="rId4"/>
              </a:ext>
            </a:extLst>
          </a:blip>
          <a:srcRect l="4004" r="5445" b="-2"/>
          <a:stretch/>
        </p:blipFill>
        <p:spPr>
          <a:xfrm rot="21438153">
            <a:off x="1308202" y="3407136"/>
            <a:ext cx="3783189" cy="2594148"/>
          </a:xfrm>
          <a:custGeom>
            <a:avLst/>
            <a:gdLst/>
            <a:ahLst/>
            <a:cxnLst/>
            <a:rect l="l" t="t" r="r" b="b"/>
            <a:pathLst>
              <a:path w="4070060" h="2809302">
                <a:moveTo>
                  <a:pt x="1137519" y="0"/>
                </a:moveTo>
                <a:lnTo>
                  <a:pt x="4067976" y="2432"/>
                </a:lnTo>
                <a:cubicBezTo>
                  <a:pt x="4075542" y="243491"/>
                  <a:pt x="4060476" y="1545699"/>
                  <a:pt x="4055120" y="1964762"/>
                </a:cubicBezTo>
                <a:lnTo>
                  <a:pt x="4051344" y="2493337"/>
                </a:lnTo>
                <a:lnTo>
                  <a:pt x="4037865" y="2753850"/>
                </a:lnTo>
                <a:lnTo>
                  <a:pt x="4018408" y="2761265"/>
                </a:lnTo>
                <a:cubicBezTo>
                  <a:pt x="4010330" y="2761331"/>
                  <a:pt x="4002253" y="2761396"/>
                  <a:pt x="3994176" y="2761462"/>
                </a:cubicBezTo>
                <a:lnTo>
                  <a:pt x="3992976" y="2763446"/>
                </a:lnTo>
                <a:cubicBezTo>
                  <a:pt x="3992029" y="2769794"/>
                  <a:pt x="4002282" y="2775250"/>
                  <a:pt x="3969547" y="2775534"/>
                </a:cubicBezTo>
                <a:cubicBezTo>
                  <a:pt x="3953562" y="2769452"/>
                  <a:pt x="3938862" y="2765677"/>
                  <a:pt x="3924854" y="2763443"/>
                </a:cubicBezTo>
                <a:lnTo>
                  <a:pt x="3906747" y="2762171"/>
                </a:lnTo>
                <a:lnTo>
                  <a:pt x="3837039" y="2762736"/>
                </a:lnTo>
                <a:cubicBezTo>
                  <a:pt x="3825255" y="2763255"/>
                  <a:pt x="3813470" y="2763776"/>
                  <a:pt x="3801686" y="2764295"/>
                </a:cubicBezTo>
                <a:cubicBezTo>
                  <a:pt x="3797928" y="2764328"/>
                  <a:pt x="3789874" y="2764062"/>
                  <a:pt x="3779908" y="2763485"/>
                </a:cubicBezTo>
                <a:lnTo>
                  <a:pt x="3776701" y="2763226"/>
                </a:lnTo>
                <a:lnTo>
                  <a:pt x="3600015" y="2764659"/>
                </a:lnTo>
                <a:lnTo>
                  <a:pt x="3596398" y="2765986"/>
                </a:lnTo>
                <a:cubicBezTo>
                  <a:pt x="3590674" y="2766637"/>
                  <a:pt x="3584498" y="2766274"/>
                  <a:pt x="3578181" y="2765598"/>
                </a:cubicBezTo>
                <a:lnTo>
                  <a:pt x="3572197" y="2764884"/>
                </a:lnTo>
                <a:lnTo>
                  <a:pt x="3487003" y="2765576"/>
                </a:lnTo>
                <a:lnTo>
                  <a:pt x="3486394" y="2766972"/>
                </a:lnTo>
                <a:cubicBezTo>
                  <a:pt x="3481607" y="2768186"/>
                  <a:pt x="3476098" y="2770325"/>
                  <a:pt x="3459006" y="2771211"/>
                </a:cubicBezTo>
                <a:cubicBezTo>
                  <a:pt x="3437829" y="2765291"/>
                  <a:pt x="3410152" y="2780261"/>
                  <a:pt x="3383838" y="2772284"/>
                </a:cubicBezTo>
                <a:cubicBezTo>
                  <a:pt x="3374219" y="2770379"/>
                  <a:pt x="3344805" y="2770790"/>
                  <a:pt x="3339465" y="2774706"/>
                </a:cubicBezTo>
                <a:cubicBezTo>
                  <a:pt x="3333377" y="2775582"/>
                  <a:pt x="3326140" y="2774246"/>
                  <a:pt x="3323551" y="2778421"/>
                </a:cubicBezTo>
                <a:cubicBezTo>
                  <a:pt x="3319160" y="2783455"/>
                  <a:pt x="3297293" y="2775841"/>
                  <a:pt x="3300692" y="2781731"/>
                </a:cubicBezTo>
                <a:cubicBezTo>
                  <a:pt x="3285174" y="2776518"/>
                  <a:pt x="3273705" y="2787073"/>
                  <a:pt x="3261079" y="2789737"/>
                </a:cubicBezTo>
                <a:lnTo>
                  <a:pt x="3222941" y="2793371"/>
                </a:lnTo>
                <a:cubicBezTo>
                  <a:pt x="3214398" y="2793659"/>
                  <a:pt x="3205855" y="2793946"/>
                  <a:pt x="3197312" y="2794233"/>
                </a:cubicBezTo>
                <a:cubicBezTo>
                  <a:pt x="3196073" y="2794202"/>
                  <a:pt x="3194835" y="2794169"/>
                  <a:pt x="3193596" y="2794138"/>
                </a:cubicBezTo>
                <a:lnTo>
                  <a:pt x="3162894" y="2789881"/>
                </a:lnTo>
                <a:cubicBezTo>
                  <a:pt x="3162171" y="2790712"/>
                  <a:pt x="3161201" y="2791490"/>
                  <a:pt x="3160011" y="2792183"/>
                </a:cubicBezTo>
                <a:lnTo>
                  <a:pt x="3150360" y="2794589"/>
                </a:lnTo>
                <a:lnTo>
                  <a:pt x="3142129" y="2791942"/>
                </a:lnTo>
                <a:lnTo>
                  <a:pt x="3103526" y="2787429"/>
                </a:lnTo>
                <a:lnTo>
                  <a:pt x="3047030" y="2783454"/>
                </a:lnTo>
                <a:lnTo>
                  <a:pt x="3038510" y="2780731"/>
                </a:lnTo>
                <a:cubicBezTo>
                  <a:pt x="3019037" y="2777829"/>
                  <a:pt x="2995496" y="2781215"/>
                  <a:pt x="2983123" y="2774377"/>
                </a:cubicBezTo>
                <a:lnTo>
                  <a:pt x="2954039" y="2773574"/>
                </a:lnTo>
                <a:lnTo>
                  <a:pt x="2950783" y="2776157"/>
                </a:lnTo>
                <a:lnTo>
                  <a:pt x="2942199" y="2775557"/>
                </a:lnTo>
                <a:cubicBezTo>
                  <a:pt x="2941428" y="2775690"/>
                  <a:pt x="2940657" y="2775823"/>
                  <a:pt x="2939886" y="2775957"/>
                </a:cubicBezTo>
                <a:cubicBezTo>
                  <a:pt x="2935471" y="2776734"/>
                  <a:pt x="2931092" y="2777410"/>
                  <a:pt x="2926658" y="2777690"/>
                </a:cubicBezTo>
                <a:cubicBezTo>
                  <a:pt x="2928610" y="2768023"/>
                  <a:pt x="2906651" y="2773000"/>
                  <a:pt x="2899677" y="2771682"/>
                </a:cubicBezTo>
                <a:lnTo>
                  <a:pt x="2899506" y="2770340"/>
                </a:lnTo>
                <a:lnTo>
                  <a:pt x="2783438" y="2771283"/>
                </a:lnTo>
                <a:lnTo>
                  <a:pt x="2765366" y="2777997"/>
                </a:lnTo>
                <a:cubicBezTo>
                  <a:pt x="2752653" y="2779209"/>
                  <a:pt x="2739940" y="2780421"/>
                  <a:pt x="2727227" y="2781632"/>
                </a:cubicBezTo>
                <a:cubicBezTo>
                  <a:pt x="2718684" y="2781919"/>
                  <a:pt x="2710142" y="2782206"/>
                  <a:pt x="2701599" y="2782493"/>
                </a:cubicBezTo>
                <a:lnTo>
                  <a:pt x="2697882" y="2782399"/>
                </a:lnTo>
                <a:lnTo>
                  <a:pt x="2667180" y="2778141"/>
                </a:lnTo>
                <a:cubicBezTo>
                  <a:pt x="2666457" y="2778973"/>
                  <a:pt x="2665486" y="2779749"/>
                  <a:pt x="2664298" y="2780444"/>
                </a:cubicBezTo>
                <a:lnTo>
                  <a:pt x="2654647" y="2782849"/>
                </a:lnTo>
                <a:lnTo>
                  <a:pt x="2646416" y="2780201"/>
                </a:lnTo>
                <a:lnTo>
                  <a:pt x="2607811" y="2775689"/>
                </a:lnTo>
                <a:lnTo>
                  <a:pt x="2569804" y="2773015"/>
                </a:lnTo>
                <a:cubicBezTo>
                  <a:pt x="2301117" y="2775837"/>
                  <a:pt x="2028006" y="2769017"/>
                  <a:pt x="1763743" y="2781481"/>
                </a:cubicBezTo>
                <a:cubicBezTo>
                  <a:pt x="1703732" y="2782914"/>
                  <a:pt x="1630227" y="2782525"/>
                  <a:pt x="1570215" y="2783959"/>
                </a:cubicBezTo>
                <a:cubicBezTo>
                  <a:pt x="1574961" y="2788026"/>
                  <a:pt x="1460274" y="2787649"/>
                  <a:pt x="1445971" y="2783663"/>
                </a:cubicBezTo>
                <a:lnTo>
                  <a:pt x="195202" y="2794349"/>
                </a:lnTo>
                <a:lnTo>
                  <a:pt x="167459" y="2799381"/>
                </a:lnTo>
                <a:cubicBezTo>
                  <a:pt x="161649" y="2803504"/>
                  <a:pt x="158415" y="2801511"/>
                  <a:pt x="141357" y="2803164"/>
                </a:cubicBezTo>
                <a:cubicBezTo>
                  <a:pt x="124300" y="2804818"/>
                  <a:pt x="98059" y="2795322"/>
                  <a:pt x="65113" y="2809302"/>
                </a:cubicBezTo>
                <a:cubicBezTo>
                  <a:pt x="59340" y="2809352"/>
                  <a:pt x="45023" y="2803807"/>
                  <a:pt x="38246" y="2798639"/>
                </a:cubicBezTo>
                <a:lnTo>
                  <a:pt x="36020" y="2795713"/>
                </a:lnTo>
                <a:cubicBezTo>
                  <a:pt x="20135" y="2795849"/>
                  <a:pt x="18121" y="2797907"/>
                  <a:pt x="0" y="2796127"/>
                </a:cubicBezTo>
                <a:lnTo>
                  <a:pt x="10802" y="10072"/>
                </a:lnTo>
                <a:lnTo>
                  <a:pt x="87742" y="11086"/>
                </a:lnTo>
                <a:cubicBezTo>
                  <a:pt x="141546" y="30719"/>
                  <a:pt x="88778" y="12266"/>
                  <a:pt x="263741" y="10418"/>
                </a:cubicBezTo>
                <a:close/>
              </a:path>
            </a:pathLst>
          </a:custGeom>
        </p:spPr>
      </p:pic>
      <p:sp>
        <p:nvSpPr>
          <p:cNvPr id="11" name="TextBox 10">
            <a:extLst>
              <a:ext uri="{FF2B5EF4-FFF2-40B4-BE49-F238E27FC236}">
                <a16:creationId xmlns:a16="http://schemas.microsoft.com/office/drawing/2014/main" id="{E0317469-A5D6-346D-7855-3C05D3DA0B2C}"/>
              </a:ext>
            </a:extLst>
          </p:cNvPr>
          <p:cNvSpPr txBox="1"/>
          <p:nvPr/>
        </p:nvSpPr>
        <p:spPr>
          <a:xfrm>
            <a:off x="9075441" y="6657945"/>
            <a:ext cx="3116559" cy="200055"/>
          </a:xfrm>
          <a:prstGeom prst="rect">
            <a:avLst/>
          </a:prstGeom>
          <a:solidFill>
            <a:srgbClr val="000000"/>
          </a:solidFill>
        </p:spPr>
        <p:txBody>
          <a:bodyPr wrap="none">
            <a:spAutoFit/>
          </a:bodyPr>
          <a:lstStyle/>
          <a:p>
            <a:pPr algn="r">
              <a:spcAft>
                <a:spcPts val="600"/>
              </a:spcAft>
            </a:pPr>
            <a:r>
              <a:rPr lang="en-US" sz="700">
                <a:solidFill>
                  <a:srgbClr val="FFFFFF"/>
                </a:solidFill>
                <a:hlinkClick r:id="rId4">
                  <a:extLst>
                    <a:ext uri="{A12FA001-AC4F-418D-AE19-62706E023703}">
                      <ahyp:hlinkClr xmlns:ahyp="http://schemas.microsoft.com/office/drawing/2018/hyperlinkcolor" val="tx"/>
                    </a:ext>
                  </a:extLst>
                </a:hlinkClick>
              </a:rPr>
              <a:t>This Photo</a:t>
            </a:r>
            <a:r>
              <a:rPr lang="en-US" sz="700">
                <a:solidFill>
                  <a:srgbClr val="FFFFFF"/>
                </a:solidFill>
              </a:rPr>
              <a:t> by Unknown author is licensed under </a:t>
            </a:r>
            <a:r>
              <a:rPr lang="en-US" sz="700">
                <a:solidFill>
                  <a:srgbClr val="FFFFFF"/>
                </a:solidFill>
                <a:hlinkClick r:id="rId5">
                  <a:extLst>
                    <a:ext uri="{A12FA001-AC4F-418D-AE19-62706E023703}">
                      <ahyp:hlinkClr xmlns:ahyp="http://schemas.microsoft.com/office/drawing/2018/hyperlinkcolor" val="tx"/>
                    </a:ext>
                  </a:extLst>
                </a:hlinkClick>
              </a:rPr>
              <a:t>CC BY-NC-ND</a:t>
            </a:r>
            <a:r>
              <a:rPr lang="en-US" sz="700">
                <a:solidFill>
                  <a:srgbClr val="FFFFFF"/>
                </a:solidFill>
              </a:rPr>
              <a:t>.</a:t>
            </a:r>
          </a:p>
        </p:txBody>
      </p:sp>
    </p:spTree>
    <p:extLst>
      <p:ext uri="{BB962C8B-B14F-4D97-AF65-F5344CB8AC3E}">
        <p14:creationId xmlns:p14="http://schemas.microsoft.com/office/powerpoint/2010/main" val="74245282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8EE026-8067-FD15-4675-280E4616A07A}"/>
              </a:ext>
            </a:extLst>
          </p:cNvPr>
          <p:cNvSpPr>
            <a:spLocks noGrp="1"/>
          </p:cNvSpPr>
          <p:nvPr>
            <p:ph type="title"/>
          </p:nvPr>
        </p:nvSpPr>
        <p:spPr/>
        <p:txBody>
          <a:bodyPr/>
          <a:lstStyle/>
          <a:p>
            <a:r>
              <a:rPr lang="en-GB"/>
              <a:t>The Proposed Method Continued...</a:t>
            </a:r>
          </a:p>
        </p:txBody>
      </p:sp>
      <p:sp>
        <p:nvSpPr>
          <p:cNvPr id="3" name="Content Placeholder 2">
            <a:extLst>
              <a:ext uri="{FF2B5EF4-FFF2-40B4-BE49-F238E27FC236}">
                <a16:creationId xmlns:a16="http://schemas.microsoft.com/office/drawing/2014/main" id="{CB1DF664-94F9-B4EF-4E8E-BE67CBB6A5E4}"/>
              </a:ext>
            </a:extLst>
          </p:cNvPr>
          <p:cNvSpPr>
            <a:spLocks noGrp="1"/>
          </p:cNvSpPr>
          <p:nvPr>
            <p:ph idx="1"/>
          </p:nvPr>
        </p:nvSpPr>
        <p:spPr/>
        <p:txBody>
          <a:bodyPr vert="horz" lIns="91440" tIns="45720" rIns="91440" bIns="45720" rtlCol="0" anchor="t">
            <a:normAutofit/>
          </a:bodyPr>
          <a:lstStyle/>
          <a:p>
            <a:pPr marL="0" indent="0">
              <a:buNone/>
            </a:pPr>
            <a:r>
              <a:rPr lang="en-GB" sz="2400">
                <a:latin typeface="Arial"/>
                <a:cs typeface="Arial"/>
              </a:rPr>
              <a:t>To obtain this high level of evidence, We are going to find students of different ages and students working at different levels to try and maintain an even and accurate result. </a:t>
            </a:r>
            <a:endParaRPr lang="en-US"/>
          </a:p>
          <a:p>
            <a:pPr marL="0" indent="0">
              <a:buNone/>
            </a:pPr>
            <a:r>
              <a:rPr lang="en-GB" sz="2400">
                <a:latin typeface="Arial"/>
                <a:cs typeface="Arial"/>
              </a:rPr>
              <a:t>Here a few questions the survey will include,</a:t>
            </a:r>
          </a:p>
          <a:p>
            <a:pPr marL="0" indent="0">
              <a:buNone/>
            </a:pPr>
            <a:r>
              <a:rPr lang="en-GB" sz="2400">
                <a:latin typeface="Arial"/>
                <a:cs typeface="Arial"/>
              </a:rPr>
              <a:t>Are you confident in using digital skills online?</a:t>
            </a:r>
          </a:p>
          <a:p>
            <a:pPr marL="0" indent="0">
              <a:buNone/>
            </a:pPr>
            <a:r>
              <a:rPr lang="en-GB" sz="2400">
                <a:latin typeface="Arial"/>
                <a:cs typeface="Arial"/>
              </a:rPr>
              <a:t>Do you feel confident using OneDrive?</a:t>
            </a:r>
          </a:p>
          <a:p>
            <a:pPr marL="0" indent="0">
              <a:buNone/>
            </a:pPr>
            <a:r>
              <a:rPr lang="en-GB" sz="2400">
                <a:latin typeface="Arial"/>
                <a:cs typeface="Arial"/>
              </a:rPr>
              <a:t>Do you see the value of using technology online to collaborate?</a:t>
            </a:r>
          </a:p>
          <a:p>
            <a:pPr marL="0" indent="0">
              <a:buNone/>
            </a:pPr>
            <a:endParaRPr lang="en-GB" sz="2400">
              <a:latin typeface="Arial"/>
              <a:cs typeface="Arial"/>
            </a:endParaRPr>
          </a:p>
          <a:p>
            <a:endParaRPr lang="en-GB" sz="2400">
              <a:latin typeface="Arial"/>
              <a:cs typeface="Arial"/>
            </a:endParaRPr>
          </a:p>
        </p:txBody>
      </p:sp>
    </p:spTree>
    <p:extLst>
      <p:ext uri="{BB962C8B-B14F-4D97-AF65-F5344CB8AC3E}">
        <p14:creationId xmlns:p14="http://schemas.microsoft.com/office/powerpoint/2010/main" val="392405325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1CD9F5-D0BF-A8C0-89FE-6A530BAD45F6}"/>
              </a:ext>
            </a:extLst>
          </p:cNvPr>
          <p:cNvSpPr>
            <a:spLocks noGrp="1"/>
          </p:cNvSpPr>
          <p:nvPr>
            <p:ph type="title"/>
          </p:nvPr>
        </p:nvSpPr>
        <p:spPr/>
        <p:txBody>
          <a:bodyPr/>
          <a:lstStyle/>
          <a:p>
            <a:r>
              <a:rPr lang="en-GB" i="0">
                <a:latin typeface="Arial"/>
                <a:cs typeface="Arial"/>
              </a:rPr>
              <a:t>Hypothesis</a:t>
            </a:r>
          </a:p>
        </p:txBody>
      </p:sp>
      <p:sp>
        <p:nvSpPr>
          <p:cNvPr id="3" name="Content Placeholder 2">
            <a:extLst>
              <a:ext uri="{FF2B5EF4-FFF2-40B4-BE49-F238E27FC236}">
                <a16:creationId xmlns:a16="http://schemas.microsoft.com/office/drawing/2014/main" id="{E378D91E-2CC3-11CE-1623-1B3FB88B5B58}"/>
              </a:ext>
            </a:extLst>
          </p:cNvPr>
          <p:cNvSpPr>
            <a:spLocks noGrp="1"/>
          </p:cNvSpPr>
          <p:nvPr>
            <p:ph idx="1"/>
          </p:nvPr>
        </p:nvSpPr>
        <p:spPr/>
        <p:txBody>
          <a:bodyPr vert="horz" lIns="91440" tIns="45720" rIns="91440" bIns="45720" rtlCol="0" anchor="t">
            <a:normAutofit/>
          </a:bodyPr>
          <a:lstStyle/>
          <a:p>
            <a:pPr marL="0" indent="0">
              <a:buNone/>
            </a:pPr>
            <a:r>
              <a:rPr lang="en-GB" sz="2400">
                <a:latin typeface="Arial"/>
                <a:ea typeface="+mn-lt"/>
                <a:cs typeface="+mn-lt"/>
              </a:rPr>
              <a:t>We believe that the UWTSD students feel comfortable using their digital abilities. However, given the different ages gaps amongst UWTSD students, we assume the younger generation and the students in their second year will be more confident in using digital skills online.</a:t>
            </a:r>
            <a:endParaRPr lang="en-GB" sz="2400">
              <a:latin typeface="Arial"/>
              <a:cs typeface="Arial"/>
            </a:endParaRPr>
          </a:p>
        </p:txBody>
      </p:sp>
    </p:spTree>
    <p:extLst>
      <p:ext uri="{BB962C8B-B14F-4D97-AF65-F5344CB8AC3E}">
        <p14:creationId xmlns:p14="http://schemas.microsoft.com/office/powerpoint/2010/main" val="420901857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680ED9-BF1A-FD75-010C-966FDB4ED154}"/>
              </a:ext>
            </a:extLst>
          </p:cNvPr>
          <p:cNvSpPr>
            <a:spLocks noGrp="1"/>
          </p:cNvSpPr>
          <p:nvPr>
            <p:ph type="title"/>
          </p:nvPr>
        </p:nvSpPr>
        <p:spPr/>
        <p:txBody>
          <a:bodyPr/>
          <a:lstStyle/>
          <a:p>
            <a:r>
              <a:rPr lang="en-GB" i="0">
                <a:latin typeface="Arial"/>
                <a:cs typeface="Arial"/>
              </a:rPr>
              <a:t>Reference List</a:t>
            </a:r>
          </a:p>
        </p:txBody>
      </p:sp>
      <p:sp>
        <p:nvSpPr>
          <p:cNvPr id="3" name="Content Placeholder 2">
            <a:extLst>
              <a:ext uri="{FF2B5EF4-FFF2-40B4-BE49-F238E27FC236}">
                <a16:creationId xmlns:a16="http://schemas.microsoft.com/office/drawing/2014/main" id="{59A016CC-51F0-1724-4822-68D04A71BD1C}"/>
              </a:ext>
            </a:extLst>
          </p:cNvPr>
          <p:cNvSpPr>
            <a:spLocks noGrp="1"/>
          </p:cNvSpPr>
          <p:nvPr>
            <p:ph idx="1"/>
          </p:nvPr>
        </p:nvSpPr>
        <p:spPr>
          <a:xfrm>
            <a:off x="1219200" y="2231768"/>
            <a:ext cx="9493250" cy="4006568"/>
          </a:xfrm>
        </p:spPr>
        <p:txBody>
          <a:bodyPr vert="horz" lIns="91440" tIns="45720" rIns="91440" bIns="45720" rtlCol="0" anchor="t">
            <a:normAutofit/>
          </a:bodyPr>
          <a:lstStyle/>
          <a:p>
            <a:pPr>
              <a:lnSpc>
                <a:spcPct val="90000"/>
              </a:lnSpc>
            </a:pPr>
            <a:r>
              <a:rPr lang="en-GB" sz="2000">
                <a:latin typeface="Arial"/>
                <a:cs typeface="Calibri"/>
              </a:rPr>
              <a:t>Walker (Ed.). (2014). An Introduction to health services research . SAGE Publications Ltd</a:t>
            </a:r>
            <a:endParaRPr lang="en-GB" sz="2000">
              <a:latin typeface="Arial"/>
              <a:ea typeface="+mn-lt"/>
              <a:cs typeface="Calibri"/>
            </a:endParaRPr>
          </a:p>
          <a:p>
            <a:pPr>
              <a:lnSpc>
                <a:spcPct val="90000"/>
              </a:lnSpc>
            </a:pPr>
            <a:endParaRPr lang="en-GB" sz="2000">
              <a:latin typeface="Arial"/>
              <a:ea typeface="+mn-lt"/>
              <a:cs typeface="Calibri"/>
            </a:endParaRPr>
          </a:p>
          <a:p>
            <a:pPr>
              <a:lnSpc>
                <a:spcPct val="90000"/>
              </a:lnSpc>
            </a:pPr>
            <a:r>
              <a:rPr lang="en-GB" sz="2000">
                <a:latin typeface="Arial"/>
                <a:cs typeface="Calibri"/>
              </a:rPr>
              <a:t>Park C (2010) </a:t>
            </a:r>
            <a:r>
              <a:rPr lang="en-GB" sz="2000" i="1">
                <a:latin typeface="Arial"/>
                <a:cs typeface="Calibri"/>
              </a:rPr>
              <a:t>In others peoples words: Plagiarism </a:t>
            </a:r>
            <a:r>
              <a:rPr lang="en-GB" sz="2000" i="1" err="1">
                <a:latin typeface="Arial"/>
                <a:cs typeface="Calibri"/>
              </a:rPr>
              <a:t>bu</a:t>
            </a:r>
            <a:r>
              <a:rPr lang="en-GB" sz="2000" i="1">
                <a:latin typeface="Arial"/>
                <a:cs typeface="Calibri"/>
              </a:rPr>
              <a:t> university students-literature and lessons. Pages 471-488</a:t>
            </a:r>
          </a:p>
          <a:p>
            <a:pPr>
              <a:lnSpc>
                <a:spcPct val="90000"/>
              </a:lnSpc>
            </a:pPr>
            <a:endParaRPr lang="en-GB" sz="2000">
              <a:latin typeface="Arial"/>
              <a:ea typeface="+mn-lt"/>
              <a:cs typeface="Calibri"/>
            </a:endParaRPr>
          </a:p>
          <a:p>
            <a:r>
              <a:rPr lang="en-GB" sz="2000">
                <a:latin typeface="Arial"/>
                <a:cs typeface="Arial"/>
              </a:rPr>
              <a:t>Helsper, E.J. and Eynon, R. (2013) ‘Distinct skill pathways to digital engagement’, </a:t>
            </a:r>
            <a:r>
              <a:rPr lang="en-GB" sz="2000" i="1">
                <a:latin typeface="Arial"/>
                <a:cs typeface="Arial"/>
              </a:rPr>
              <a:t>European journal of communication.</a:t>
            </a:r>
            <a:r>
              <a:rPr lang="en-GB" sz="2000">
                <a:latin typeface="Arial"/>
                <a:cs typeface="Arial"/>
              </a:rPr>
              <a:t>, 28(6), pp. 696–713.</a:t>
            </a:r>
            <a:endParaRPr lang="en-US" sz="2000">
              <a:ea typeface="+mn-lt"/>
              <a:cs typeface="+mn-lt"/>
            </a:endParaRPr>
          </a:p>
          <a:p>
            <a:pPr>
              <a:lnSpc>
                <a:spcPct val="90000"/>
              </a:lnSpc>
            </a:pPr>
            <a:endParaRPr lang="en-GB" sz="2000">
              <a:latin typeface="Arial"/>
              <a:cs typeface="Calibri"/>
            </a:endParaRPr>
          </a:p>
          <a:p>
            <a:pPr>
              <a:lnSpc>
                <a:spcPct val="90000"/>
              </a:lnSpc>
            </a:pPr>
            <a:endParaRPr lang="en-GB">
              <a:latin typeface="Consolas"/>
              <a:cs typeface="Calibri"/>
            </a:endParaRPr>
          </a:p>
          <a:p>
            <a:pPr>
              <a:lnSpc>
                <a:spcPct val="90000"/>
              </a:lnSpc>
            </a:pPr>
            <a:endParaRPr lang="en-GB">
              <a:latin typeface="Calibri"/>
              <a:cs typeface="Calibri"/>
            </a:endParaRPr>
          </a:p>
        </p:txBody>
      </p:sp>
    </p:spTree>
    <p:extLst>
      <p:ext uri="{BB962C8B-B14F-4D97-AF65-F5344CB8AC3E}">
        <p14:creationId xmlns:p14="http://schemas.microsoft.com/office/powerpoint/2010/main" val="813551053"/>
      </p:ext>
    </p:extLst>
  </p:cSld>
  <p:clrMapOvr>
    <a:masterClrMapping/>
  </p:clrMapOvr>
</p:sld>
</file>

<file path=ppt/theme/theme1.xml><?xml version="1.0" encoding="utf-8"?>
<a:theme xmlns:a="http://schemas.openxmlformats.org/drawingml/2006/main" name="AfterhoursVTI">
  <a:themeElements>
    <a:clrScheme name="AnalogousFromDarkSeedLeftStep">
      <a:dk1>
        <a:srgbClr val="000000"/>
      </a:dk1>
      <a:lt1>
        <a:srgbClr val="FFFFFF"/>
      </a:lt1>
      <a:dk2>
        <a:srgbClr val="301B2E"/>
      </a:dk2>
      <a:lt2>
        <a:srgbClr val="F0F3F2"/>
      </a:lt2>
      <a:accent1>
        <a:srgbClr val="E72986"/>
      </a:accent1>
      <a:accent2>
        <a:srgbClr val="D517C3"/>
      </a:accent2>
      <a:accent3>
        <a:srgbClr val="AA29E7"/>
      </a:accent3>
      <a:accent4>
        <a:srgbClr val="5526D8"/>
      </a:accent4>
      <a:accent5>
        <a:srgbClr val="2946E7"/>
      </a:accent5>
      <a:accent6>
        <a:srgbClr val="1784D5"/>
      </a:accent6>
      <a:hlink>
        <a:srgbClr val="413FBF"/>
      </a:hlink>
      <a:folHlink>
        <a:srgbClr val="7F7F7F"/>
      </a:folHlink>
    </a:clrScheme>
    <a:fontScheme name="Street">
      <a:majorFont>
        <a:latin typeface="Franklin Gothic Heavy"/>
        <a:ea typeface=""/>
        <a:cs typeface=""/>
      </a:majorFont>
      <a:minorFont>
        <a:latin typeface="Consolas"/>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AfterhoursVTI" id="{90A150B1-9C08-42C7-B4E0-C1D732064FA1}" vid="{A6104589-8A83-4A64-B7F1-AAF946A40515}"/>
    </a:ext>
  </a:extLst>
</a:theme>
</file>

<file path=docProps/app.xml><?xml version="1.0" encoding="utf-8"?>
<Properties xmlns="http://schemas.openxmlformats.org/officeDocument/2006/extended-properties" xmlns:vt="http://schemas.openxmlformats.org/officeDocument/2006/docPropsVTypes">
  <Template>office theme</Template>
  <Application>Microsoft Office PowerPoint</Application>
  <PresentationFormat>Widescreen</PresentationFormat>
  <Slides>10</Slides>
  <Notes>0</Notes>
  <HiddenSlides>0</HiddenSlides>
  <ScaleCrop>false</ScaleCrop>
  <HeadingPairs>
    <vt:vector size="4" baseType="variant">
      <vt:variant>
        <vt:lpstr>Theme</vt:lpstr>
      </vt:variant>
      <vt:variant>
        <vt:i4>1</vt:i4>
      </vt:variant>
      <vt:variant>
        <vt:lpstr>Slide Titles</vt:lpstr>
      </vt:variant>
      <vt:variant>
        <vt:i4>10</vt:i4>
      </vt:variant>
    </vt:vector>
  </HeadingPairs>
  <TitlesOfParts>
    <vt:vector size="11" baseType="lpstr">
      <vt:lpstr>AfterhoursVTI</vt:lpstr>
      <vt:lpstr>Are UWTSD students confident in using digital skills online?</vt:lpstr>
      <vt:lpstr>Introduction</vt:lpstr>
      <vt:lpstr>Rationale </vt:lpstr>
      <vt:lpstr>Rationale continued...</vt:lpstr>
      <vt:lpstr>Ethical Consideration</vt:lpstr>
      <vt:lpstr>Ethical Consideration</vt:lpstr>
      <vt:lpstr>The Proposed Method</vt:lpstr>
      <vt:lpstr>The Proposed Method Continued...</vt:lpstr>
      <vt:lpstr>Hypothesis</vt:lpstr>
      <vt:lpstr>Reference List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revision>1</cp:revision>
  <dcterms:created xsi:type="dcterms:W3CDTF">2023-02-03T22:04:22Z</dcterms:created>
  <dcterms:modified xsi:type="dcterms:W3CDTF">2023-02-17T11:33:05Z</dcterms:modified>
</cp:coreProperties>
</file>