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notesMasterIdLst>
    <p:notesMasterId r:id="rId37"/>
  </p:notesMasterIdLst>
  <p:handoutMasterIdLst>
    <p:handoutMasterId r:id="rId38"/>
  </p:handoutMasterIdLst>
  <p:sldIdLst>
    <p:sldId id="256" r:id="rId5"/>
    <p:sldId id="257" r:id="rId6"/>
    <p:sldId id="284" r:id="rId7"/>
    <p:sldId id="317" r:id="rId8"/>
    <p:sldId id="260" r:id="rId9"/>
    <p:sldId id="274" r:id="rId10"/>
    <p:sldId id="275" r:id="rId11"/>
    <p:sldId id="277" r:id="rId12"/>
    <p:sldId id="283" r:id="rId13"/>
    <p:sldId id="278" r:id="rId14"/>
    <p:sldId id="290" r:id="rId15"/>
    <p:sldId id="288" r:id="rId16"/>
    <p:sldId id="285" r:id="rId17"/>
    <p:sldId id="291" r:id="rId18"/>
    <p:sldId id="289" r:id="rId19"/>
    <p:sldId id="286" r:id="rId20"/>
    <p:sldId id="322" r:id="rId21"/>
    <p:sldId id="279" r:id="rId22"/>
    <p:sldId id="287" r:id="rId23"/>
    <p:sldId id="293" r:id="rId24"/>
    <p:sldId id="261" r:id="rId25"/>
    <p:sldId id="292" r:id="rId26"/>
    <p:sldId id="319" r:id="rId27"/>
    <p:sldId id="320" r:id="rId28"/>
    <p:sldId id="299" r:id="rId29"/>
    <p:sldId id="298" r:id="rId30"/>
    <p:sldId id="321" r:id="rId31"/>
    <p:sldId id="301" r:id="rId32"/>
    <p:sldId id="312" r:id="rId33"/>
    <p:sldId id="314" r:id="rId34"/>
    <p:sldId id="324" r:id="rId35"/>
    <p:sldId id="316" r:id="rId36"/>
  </p:sldIdLst>
  <p:sldSz cx="12192000" cy="6858000"/>
  <p:notesSz cx="6669088" cy="9926638"/>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AAA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B6623B-59CB-4261-8A7C-D238E4A7B372}" v="11" dt="2026-03-03T10:16:46.7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61634" autoAdjust="0"/>
  </p:normalViewPr>
  <p:slideViewPr>
    <p:cSldViewPr snapToGrid="0">
      <p:cViewPr varScale="1">
        <p:scale>
          <a:sx n="48" d="100"/>
          <a:sy n="48" d="100"/>
        </p:scale>
        <p:origin x="2030" y="4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04"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min Ahmed" userId="a9260477-d897-4ea3-a03d-a9608c0c1384" providerId="ADAL" clId="{4B6E3E02-55A8-48A7-80D9-D268B36E1EEB}"/>
    <pc:docChg chg="custSel addSld delSld modSld sldOrd">
      <pc:chgData name="Jasmin Ahmed" userId="a9260477-d897-4ea3-a03d-a9608c0c1384" providerId="ADAL" clId="{4B6E3E02-55A8-48A7-80D9-D268B36E1EEB}" dt="2026-03-03T10:17:09.412" v="349" actId="33524"/>
      <pc:docMkLst>
        <pc:docMk/>
      </pc:docMkLst>
      <pc:sldChg chg="modSp mod">
        <pc:chgData name="Jasmin Ahmed" userId="a9260477-d897-4ea3-a03d-a9608c0c1384" providerId="ADAL" clId="{4B6E3E02-55A8-48A7-80D9-D268B36E1EEB}" dt="2026-03-03T10:17:09.412" v="349" actId="33524"/>
        <pc:sldMkLst>
          <pc:docMk/>
          <pc:sldMk cId="553726541" sldId="256"/>
        </pc:sldMkLst>
        <pc:spChg chg="mod">
          <ac:chgData name="Jasmin Ahmed" userId="a9260477-d897-4ea3-a03d-a9608c0c1384" providerId="ADAL" clId="{4B6E3E02-55A8-48A7-80D9-D268B36E1EEB}" dt="2026-03-03T10:17:09.412" v="349" actId="33524"/>
          <ac:spMkLst>
            <pc:docMk/>
            <pc:sldMk cId="553726541" sldId="256"/>
            <ac:spMk id="2" creationId="{9FB28281-3783-403A-B1AB-0182A003DFE3}"/>
          </ac:spMkLst>
        </pc:spChg>
      </pc:sldChg>
      <pc:sldChg chg="modNotesTx">
        <pc:chgData name="Jasmin Ahmed" userId="a9260477-d897-4ea3-a03d-a9608c0c1384" providerId="ADAL" clId="{4B6E3E02-55A8-48A7-80D9-D268B36E1EEB}" dt="2026-03-03T08:38:44.763" v="175" actId="20577"/>
        <pc:sldMkLst>
          <pc:docMk/>
          <pc:sldMk cId="1796522522" sldId="257"/>
        </pc:sldMkLst>
      </pc:sldChg>
      <pc:sldChg chg="modNotesTx">
        <pc:chgData name="Jasmin Ahmed" userId="a9260477-d897-4ea3-a03d-a9608c0c1384" providerId="ADAL" clId="{4B6E3E02-55A8-48A7-80D9-D268B36E1EEB}" dt="2026-03-03T08:40:38.196" v="250" actId="6549"/>
        <pc:sldMkLst>
          <pc:docMk/>
          <pc:sldMk cId="529779966" sldId="283"/>
        </pc:sldMkLst>
      </pc:sldChg>
      <pc:sldChg chg="modNotesTx">
        <pc:chgData name="Jasmin Ahmed" userId="a9260477-d897-4ea3-a03d-a9608c0c1384" providerId="ADAL" clId="{4B6E3E02-55A8-48A7-80D9-D268B36E1EEB}" dt="2026-03-03T08:44:51.397" v="312" actId="6549"/>
        <pc:sldMkLst>
          <pc:docMk/>
          <pc:sldMk cId="1189498750" sldId="290"/>
        </pc:sldMkLst>
      </pc:sldChg>
      <pc:sldChg chg="addSp delSp modSp add mod setBg delDesignElem">
        <pc:chgData name="Jasmin Ahmed" userId="a9260477-d897-4ea3-a03d-a9608c0c1384" providerId="ADAL" clId="{4B6E3E02-55A8-48A7-80D9-D268B36E1EEB}" dt="2026-03-03T08:18:02.023" v="9" actId="26606"/>
        <pc:sldMkLst>
          <pc:docMk/>
          <pc:sldMk cId="3515243871" sldId="298"/>
        </pc:sldMkLst>
        <pc:spChg chg="mod">
          <ac:chgData name="Jasmin Ahmed" userId="a9260477-d897-4ea3-a03d-a9608c0c1384" providerId="ADAL" clId="{4B6E3E02-55A8-48A7-80D9-D268B36E1EEB}" dt="2026-03-03T08:18:02.023" v="9" actId="26606"/>
          <ac:spMkLst>
            <pc:docMk/>
            <pc:sldMk cId="3515243871" sldId="298"/>
            <ac:spMk id="3" creationId="{314AA007-B9DB-5760-8AC0-CB2818944610}"/>
          </ac:spMkLst>
        </pc:spChg>
        <pc:spChg chg="add">
          <ac:chgData name="Jasmin Ahmed" userId="a9260477-d897-4ea3-a03d-a9608c0c1384" providerId="ADAL" clId="{4B6E3E02-55A8-48A7-80D9-D268B36E1EEB}" dt="2026-03-03T08:18:02.023" v="9" actId="26606"/>
          <ac:spMkLst>
            <pc:docMk/>
            <pc:sldMk cId="3515243871" sldId="298"/>
            <ac:spMk id="5" creationId="{45C5CC17-FF17-43CF-B073-D9051465D5CC}"/>
          </ac:spMkLst>
        </pc:spChg>
        <pc:spChg chg="add">
          <ac:chgData name="Jasmin Ahmed" userId="a9260477-d897-4ea3-a03d-a9608c0c1384" providerId="ADAL" clId="{4B6E3E02-55A8-48A7-80D9-D268B36E1EEB}" dt="2026-03-03T08:18:02.023" v="9" actId="26606"/>
          <ac:spMkLst>
            <pc:docMk/>
            <pc:sldMk cId="3515243871" sldId="298"/>
            <ac:spMk id="6" creationId="{1EBE2DDC-0D14-44E6-A1AB-2EEC09507435}"/>
          </ac:spMkLst>
        </pc:spChg>
        <pc:spChg chg="add">
          <ac:chgData name="Jasmin Ahmed" userId="a9260477-d897-4ea3-a03d-a9608c0c1384" providerId="ADAL" clId="{4B6E3E02-55A8-48A7-80D9-D268B36E1EEB}" dt="2026-03-03T08:18:02.023" v="9" actId="26606"/>
          <ac:spMkLst>
            <pc:docMk/>
            <pc:sldMk cId="3515243871" sldId="298"/>
            <ac:spMk id="7" creationId="{A8543D98-0AA2-43B4-B508-DC1DB7F3DC9A}"/>
          </ac:spMkLst>
        </pc:spChg>
        <pc:spChg chg="del">
          <ac:chgData name="Jasmin Ahmed" userId="a9260477-d897-4ea3-a03d-a9608c0c1384" providerId="ADAL" clId="{4B6E3E02-55A8-48A7-80D9-D268B36E1EEB}" dt="2026-03-03T08:17:48.317" v="8"/>
          <ac:spMkLst>
            <pc:docMk/>
            <pc:sldMk cId="3515243871" sldId="298"/>
            <ac:spMk id="8" creationId="{45C5CC17-FF17-43CF-B073-D9051465D5CC}"/>
          </ac:spMkLst>
        </pc:spChg>
        <pc:spChg chg="add">
          <ac:chgData name="Jasmin Ahmed" userId="a9260477-d897-4ea3-a03d-a9608c0c1384" providerId="ADAL" clId="{4B6E3E02-55A8-48A7-80D9-D268B36E1EEB}" dt="2026-03-03T08:18:02.023" v="9" actId="26606"/>
          <ac:spMkLst>
            <pc:docMk/>
            <pc:sldMk cId="3515243871" sldId="298"/>
            <ac:spMk id="9" creationId="{89723C1D-9A1A-465B-8164-483BF5426613}"/>
          </ac:spMkLst>
        </pc:spChg>
        <pc:spChg chg="del">
          <ac:chgData name="Jasmin Ahmed" userId="a9260477-d897-4ea3-a03d-a9608c0c1384" providerId="ADAL" clId="{4B6E3E02-55A8-48A7-80D9-D268B36E1EEB}" dt="2026-03-03T08:17:48.317" v="8"/>
          <ac:spMkLst>
            <pc:docMk/>
            <pc:sldMk cId="3515243871" sldId="298"/>
            <ac:spMk id="10" creationId="{1EBE2DDC-0D14-44E6-A1AB-2EEC09507435}"/>
          </ac:spMkLst>
        </pc:spChg>
        <pc:spChg chg="add">
          <ac:chgData name="Jasmin Ahmed" userId="a9260477-d897-4ea3-a03d-a9608c0c1384" providerId="ADAL" clId="{4B6E3E02-55A8-48A7-80D9-D268B36E1EEB}" dt="2026-03-03T08:18:02.023" v="9" actId="26606"/>
          <ac:spMkLst>
            <pc:docMk/>
            <pc:sldMk cId="3515243871" sldId="298"/>
            <ac:spMk id="11" creationId="{A6680484-5F73-4078-85C2-415205B1A4C0}"/>
          </ac:spMkLst>
        </pc:spChg>
        <pc:spChg chg="del">
          <ac:chgData name="Jasmin Ahmed" userId="a9260477-d897-4ea3-a03d-a9608c0c1384" providerId="ADAL" clId="{4B6E3E02-55A8-48A7-80D9-D268B36E1EEB}" dt="2026-03-03T08:17:48.317" v="8"/>
          <ac:spMkLst>
            <pc:docMk/>
            <pc:sldMk cId="3515243871" sldId="298"/>
            <ac:spMk id="12" creationId="{A8543D98-0AA2-43B4-B508-DC1DB7F3DC9A}"/>
          </ac:spMkLst>
        </pc:spChg>
        <pc:spChg chg="del">
          <ac:chgData name="Jasmin Ahmed" userId="a9260477-d897-4ea3-a03d-a9608c0c1384" providerId="ADAL" clId="{4B6E3E02-55A8-48A7-80D9-D268B36E1EEB}" dt="2026-03-03T08:17:48.317" v="8"/>
          <ac:spMkLst>
            <pc:docMk/>
            <pc:sldMk cId="3515243871" sldId="298"/>
            <ac:spMk id="14" creationId="{89723C1D-9A1A-465B-8164-483BF5426613}"/>
          </ac:spMkLst>
        </pc:spChg>
        <pc:spChg chg="del">
          <ac:chgData name="Jasmin Ahmed" userId="a9260477-d897-4ea3-a03d-a9608c0c1384" providerId="ADAL" clId="{4B6E3E02-55A8-48A7-80D9-D268B36E1EEB}" dt="2026-03-03T08:17:48.317" v="8"/>
          <ac:spMkLst>
            <pc:docMk/>
            <pc:sldMk cId="3515243871" sldId="298"/>
            <ac:spMk id="16" creationId="{A6680484-5F73-4078-85C2-415205B1A4C0}"/>
          </ac:spMkLst>
        </pc:spChg>
      </pc:sldChg>
      <pc:sldChg chg="delSp modSp add mod setBg delDesignElem">
        <pc:chgData name="Jasmin Ahmed" userId="a9260477-d897-4ea3-a03d-a9608c0c1384" providerId="ADAL" clId="{4B6E3E02-55A8-48A7-80D9-D268B36E1EEB}" dt="2026-03-03T08:17:11.426" v="4" actId="14100"/>
        <pc:sldMkLst>
          <pc:docMk/>
          <pc:sldMk cId="3266280580" sldId="299"/>
        </pc:sldMkLst>
        <pc:spChg chg="del">
          <ac:chgData name="Jasmin Ahmed" userId="a9260477-d897-4ea3-a03d-a9608c0c1384" providerId="ADAL" clId="{4B6E3E02-55A8-48A7-80D9-D268B36E1EEB}" dt="2026-03-03T08:17:05.853" v="3"/>
          <ac:spMkLst>
            <pc:docMk/>
            <pc:sldMk cId="3266280580" sldId="299"/>
            <ac:spMk id="9" creationId="{BD4C0BBB-0042-4603-A226-6117F3FD5B3C}"/>
          </ac:spMkLst>
        </pc:spChg>
        <pc:spChg chg="del">
          <ac:chgData name="Jasmin Ahmed" userId="a9260477-d897-4ea3-a03d-a9608c0c1384" providerId="ADAL" clId="{4B6E3E02-55A8-48A7-80D9-D268B36E1EEB}" dt="2026-03-03T08:17:05.853" v="3"/>
          <ac:spMkLst>
            <pc:docMk/>
            <pc:sldMk cId="3266280580" sldId="299"/>
            <ac:spMk id="11" creationId="{EC44F520-2598-460E-9F91-B02F60830CA2}"/>
          </ac:spMkLst>
        </pc:spChg>
        <pc:spChg chg="del">
          <ac:chgData name="Jasmin Ahmed" userId="a9260477-d897-4ea3-a03d-a9608c0c1384" providerId="ADAL" clId="{4B6E3E02-55A8-48A7-80D9-D268B36E1EEB}" dt="2026-03-03T08:17:05.853" v="3"/>
          <ac:spMkLst>
            <pc:docMk/>
            <pc:sldMk cId="3266280580" sldId="299"/>
            <ac:spMk id="13" creationId="{1DBC8414-BE7E-4B6C-A114-B2C3795C883F}"/>
          </ac:spMkLst>
        </pc:spChg>
        <pc:spChg chg="del">
          <ac:chgData name="Jasmin Ahmed" userId="a9260477-d897-4ea3-a03d-a9608c0c1384" providerId="ADAL" clId="{4B6E3E02-55A8-48A7-80D9-D268B36E1EEB}" dt="2026-03-03T08:17:05.853" v="3"/>
          <ac:spMkLst>
            <pc:docMk/>
            <pc:sldMk cId="3266280580" sldId="299"/>
            <ac:spMk id="15" creationId="{0EC398C5-5C2E-4038-9DB3-DE2B5A9BEFFB}"/>
          </ac:spMkLst>
        </pc:spChg>
        <pc:spChg chg="del">
          <ac:chgData name="Jasmin Ahmed" userId="a9260477-d897-4ea3-a03d-a9608c0c1384" providerId="ADAL" clId="{4B6E3E02-55A8-48A7-80D9-D268B36E1EEB}" dt="2026-03-03T08:17:05.853" v="3"/>
          <ac:spMkLst>
            <pc:docMk/>
            <pc:sldMk cId="3266280580" sldId="299"/>
            <ac:spMk id="17" creationId="{A2F10B26-073B-4B10-8AAA-161242DD82B0}"/>
          </ac:spMkLst>
        </pc:spChg>
        <pc:spChg chg="del">
          <ac:chgData name="Jasmin Ahmed" userId="a9260477-d897-4ea3-a03d-a9608c0c1384" providerId="ADAL" clId="{4B6E3E02-55A8-48A7-80D9-D268B36E1EEB}" dt="2026-03-03T08:17:05.853" v="3"/>
          <ac:spMkLst>
            <pc:docMk/>
            <pc:sldMk cId="3266280580" sldId="299"/>
            <ac:spMk id="19" creationId="{610DBBC7-698F-4A54-B1CB-A99F9CC356DF}"/>
          </ac:spMkLst>
        </pc:spChg>
        <pc:spChg chg="del">
          <ac:chgData name="Jasmin Ahmed" userId="a9260477-d897-4ea3-a03d-a9608c0c1384" providerId="ADAL" clId="{4B6E3E02-55A8-48A7-80D9-D268B36E1EEB}" dt="2026-03-03T08:17:05.853" v="3"/>
          <ac:spMkLst>
            <pc:docMk/>
            <pc:sldMk cId="3266280580" sldId="299"/>
            <ac:spMk id="21" creationId="{DE6E822A-8BCF-432C-83E6-BBE821476CD4}"/>
          </ac:spMkLst>
        </pc:spChg>
        <pc:picChg chg="mod">
          <ac:chgData name="Jasmin Ahmed" userId="a9260477-d897-4ea3-a03d-a9608c0c1384" providerId="ADAL" clId="{4B6E3E02-55A8-48A7-80D9-D268B36E1EEB}" dt="2026-03-03T08:17:11.426" v="4" actId="14100"/>
          <ac:picMkLst>
            <pc:docMk/>
            <pc:sldMk cId="3266280580" sldId="299"/>
            <ac:picMk id="4" creationId="{DB307526-BE5E-078B-3265-8939FC52493F}"/>
          </ac:picMkLst>
        </pc:picChg>
      </pc:sldChg>
      <pc:sldChg chg="addSp delSp modSp add mod setBg delDesignElem">
        <pc:chgData name="Jasmin Ahmed" userId="a9260477-d897-4ea3-a03d-a9608c0c1384" providerId="ADAL" clId="{4B6E3E02-55A8-48A7-80D9-D268B36E1EEB}" dt="2026-03-03T08:19:04.093" v="14" actId="26606"/>
        <pc:sldMkLst>
          <pc:docMk/>
          <pc:sldMk cId="4006121050" sldId="301"/>
        </pc:sldMkLst>
        <pc:spChg chg="mod">
          <ac:chgData name="Jasmin Ahmed" userId="a9260477-d897-4ea3-a03d-a9608c0c1384" providerId="ADAL" clId="{4B6E3E02-55A8-48A7-80D9-D268B36E1EEB}" dt="2026-03-03T08:19:04.093" v="14" actId="26606"/>
          <ac:spMkLst>
            <pc:docMk/>
            <pc:sldMk cId="4006121050" sldId="301"/>
            <ac:spMk id="2" creationId="{5B8769A0-F8FC-C190-843C-A38249F19114}"/>
          </ac:spMkLst>
        </pc:spChg>
        <pc:spChg chg="mod">
          <ac:chgData name="Jasmin Ahmed" userId="a9260477-d897-4ea3-a03d-a9608c0c1384" providerId="ADAL" clId="{4B6E3E02-55A8-48A7-80D9-D268B36E1EEB}" dt="2026-03-03T08:18:43.852" v="12" actId="26606"/>
          <ac:spMkLst>
            <pc:docMk/>
            <pc:sldMk cId="4006121050" sldId="301"/>
            <ac:spMk id="3" creationId="{F03D89B8-07C0-2A7A-FFBE-F4BD916D2374}"/>
          </ac:spMkLst>
        </pc:spChg>
        <pc:spChg chg="add del">
          <ac:chgData name="Jasmin Ahmed" userId="a9260477-d897-4ea3-a03d-a9608c0c1384" providerId="ADAL" clId="{4B6E3E02-55A8-48A7-80D9-D268B36E1EEB}" dt="2026-03-03T08:19:04.093" v="14" actId="26606"/>
          <ac:spMkLst>
            <pc:docMk/>
            <pc:sldMk cId="4006121050" sldId="301"/>
            <ac:spMk id="5" creationId="{45C5CC17-FF17-43CF-B073-D9051465D5CC}"/>
          </ac:spMkLst>
        </pc:spChg>
        <pc:spChg chg="add del">
          <ac:chgData name="Jasmin Ahmed" userId="a9260477-d897-4ea3-a03d-a9608c0c1384" providerId="ADAL" clId="{4B6E3E02-55A8-48A7-80D9-D268B36E1EEB}" dt="2026-03-03T08:19:04.093" v="14" actId="26606"/>
          <ac:spMkLst>
            <pc:docMk/>
            <pc:sldMk cId="4006121050" sldId="301"/>
            <ac:spMk id="6" creationId="{1EBE2DDC-0D14-44E6-A1AB-2EEC09507435}"/>
          </ac:spMkLst>
        </pc:spChg>
        <pc:spChg chg="add del">
          <ac:chgData name="Jasmin Ahmed" userId="a9260477-d897-4ea3-a03d-a9608c0c1384" providerId="ADAL" clId="{4B6E3E02-55A8-48A7-80D9-D268B36E1EEB}" dt="2026-03-03T08:19:04.093" v="14" actId="26606"/>
          <ac:spMkLst>
            <pc:docMk/>
            <pc:sldMk cId="4006121050" sldId="301"/>
            <ac:spMk id="7" creationId="{A8543D98-0AA2-43B4-B508-DC1DB7F3DC9A}"/>
          </ac:spMkLst>
        </pc:spChg>
        <pc:spChg chg="del">
          <ac:chgData name="Jasmin Ahmed" userId="a9260477-d897-4ea3-a03d-a9608c0c1384" providerId="ADAL" clId="{4B6E3E02-55A8-48A7-80D9-D268B36E1EEB}" dt="2026-03-03T08:18:41.715" v="11"/>
          <ac:spMkLst>
            <pc:docMk/>
            <pc:sldMk cId="4006121050" sldId="301"/>
            <ac:spMk id="8" creationId="{45C5CC17-FF17-43CF-B073-D9051465D5CC}"/>
          </ac:spMkLst>
        </pc:spChg>
        <pc:spChg chg="add del">
          <ac:chgData name="Jasmin Ahmed" userId="a9260477-d897-4ea3-a03d-a9608c0c1384" providerId="ADAL" clId="{4B6E3E02-55A8-48A7-80D9-D268B36E1EEB}" dt="2026-03-03T08:19:04.093" v="14" actId="26606"/>
          <ac:spMkLst>
            <pc:docMk/>
            <pc:sldMk cId="4006121050" sldId="301"/>
            <ac:spMk id="9" creationId="{89723C1D-9A1A-465B-8164-483BF5426613}"/>
          </ac:spMkLst>
        </pc:spChg>
        <pc:spChg chg="del">
          <ac:chgData name="Jasmin Ahmed" userId="a9260477-d897-4ea3-a03d-a9608c0c1384" providerId="ADAL" clId="{4B6E3E02-55A8-48A7-80D9-D268B36E1EEB}" dt="2026-03-03T08:18:41.715" v="11"/>
          <ac:spMkLst>
            <pc:docMk/>
            <pc:sldMk cId="4006121050" sldId="301"/>
            <ac:spMk id="10" creationId="{1EBE2DDC-0D14-44E6-A1AB-2EEC09507435}"/>
          </ac:spMkLst>
        </pc:spChg>
        <pc:spChg chg="add del">
          <ac:chgData name="Jasmin Ahmed" userId="a9260477-d897-4ea3-a03d-a9608c0c1384" providerId="ADAL" clId="{4B6E3E02-55A8-48A7-80D9-D268B36E1EEB}" dt="2026-03-03T08:19:04.093" v="14" actId="26606"/>
          <ac:spMkLst>
            <pc:docMk/>
            <pc:sldMk cId="4006121050" sldId="301"/>
            <ac:spMk id="11" creationId="{A6680484-5F73-4078-85C2-415205B1A4C0}"/>
          </ac:spMkLst>
        </pc:spChg>
        <pc:spChg chg="del">
          <ac:chgData name="Jasmin Ahmed" userId="a9260477-d897-4ea3-a03d-a9608c0c1384" providerId="ADAL" clId="{4B6E3E02-55A8-48A7-80D9-D268B36E1EEB}" dt="2026-03-03T08:18:41.715" v="11"/>
          <ac:spMkLst>
            <pc:docMk/>
            <pc:sldMk cId="4006121050" sldId="301"/>
            <ac:spMk id="12" creationId="{A8543D98-0AA2-43B4-B508-DC1DB7F3DC9A}"/>
          </ac:spMkLst>
        </pc:spChg>
        <pc:spChg chg="del">
          <ac:chgData name="Jasmin Ahmed" userId="a9260477-d897-4ea3-a03d-a9608c0c1384" providerId="ADAL" clId="{4B6E3E02-55A8-48A7-80D9-D268B36E1EEB}" dt="2026-03-03T08:18:41.715" v="11"/>
          <ac:spMkLst>
            <pc:docMk/>
            <pc:sldMk cId="4006121050" sldId="301"/>
            <ac:spMk id="14" creationId="{89723C1D-9A1A-465B-8164-483BF5426613}"/>
          </ac:spMkLst>
        </pc:spChg>
        <pc:spChg chg="del">
          <ac:chgData name="Jasmin Ahmed" userId="a9260477-d897-4ea3-a03d-a9608c0c1384" providerId="ADAL" clId="{4B6E3E02-55A8-48A7-80D9-D268B36E1EEB}" dt="2026-03-03T08:18:41.715" v="11"/>
          <ac:spMkLst>
            <pc:docMk/>
            <pc:sldMk cId="4006121050" sldId="301"/>
            <ac:spMk id="16" creationId="{A6680484-5F73-4078-85C2-415205B1A4C0}"/>
          </ac:spMkLst>
        </pc:spChg>
        <pc:spChg chg="add">
          <ac:chgData name="Jasmin Ahmed" userId="a9260477-d897-4ea3-a03d-a9608c0c1384" providerId="ADAL" clId="{4B6E3E02-55A8-48A7-80D9-D268B36E1EEB}" dt="2026-03-03T08:19:04.093" v="14" actId="26606"/>
          <ac:spMkLst>
            <pc:docMk/>
            <pc:sldMk cId="4006121050" sldId="301"/>
            <ac:spMk id="17" creationId="{E383CC5D-71E8-4CB2-8E4A-F1E4FF6DC9D6}"/>
          </ac:spMkLst>
        </pc:spChg>
        <pc:spChg chg="add">
          <ac:chgData name="Jasmin Ahmed" userId="a9260477-d897-4ea3-a03d-a9608c0c1384" providerId="ADAL" clId="{4B6E3E02-55A8-48A7-80D9-D268B36E1EEB}" dt="2026-03-03T08:19:04.093" v="14" actId="26606"/>
          <ac:spMkLst>
            <pc:docMk/>
            <pc:sldMk cId="4006121050" sldId="301"/>
            <ac:spMk id="19" creationId="{E2DA5AC1-43C5-4243-9028-07DBB80D0C95}"/>
          </ac:spMkLst>
        </pc:spChg>
        <pc:spChg chg="add">
          <ac:chgData name="Jasmin Ahmed" userId="a9260477-d897-4ea3-a03d-a9608c0c1384" providerId="ADAL" clId="{4B6E3E02-55A8-48A7-80D9-D268B36E1EEB}" dt="2026-03-03T08:19:04.093" v="14" actId="26606"/>
          <ac:spMkLst>
            <pc:docMk/>
            <pc:sldMk cId="4006121050" sldId="301"/>
            <ac:spMk id="21" creationId="{8A4EDA1C-27A1-4C83-ACE4-6675EC9245B1}"/>
          </ac:spMkLst>
        </pc:spChg>
        <pc:spChg chg="add">
          <ac:chgData name="Jasmin Ahmed" userId="a9260477-d897-4ea3-a03d-a9608c0c1384" providerId="ADAL" clId="{4B6E3E02-55A8-48A7-80D9-D268B36E1EEB}" dt="2026-03-03T08:19:04.093" v="14" actId="26606"/>
          <ac:spMkLst>
            <pc:docMk/>
            <pc:sldMk cId="4006121050" sldId="301"/>
            <ac:spMk id="25" creationId="{FF33EC8A-EE0A-4395-97E2-DAD467CF734C}"/>
          </ac:spMkLst>
        </pc:spChg>
      </pc:sldChg>
      <pc:sldChg chg="addSp delSp modSp add mod setBg delDesignElem modNotesTx">
        <pc:chgData name="Jasmin Ahmed" userId="a9260477-d897-4ea3-a03d-a9608c0c1384" providerId="ADAL" clId="{4B6E3E02-55A8-48A7-80D9-D268B36E1EEB}" dt="2026-03-03T08:48:04.497" v="331" actId="255"/>
        <pc:sldMkLst>
          <pc:docMk/>
          <pc:sldMk cId="2413036191" sldId="312"/>
        </pc:sldMkLst>
        <pc:spChg chg="mod">
          <ac:chgData name="Jasmin Ahmed" userId="a9260477-d897-4ea3-a03d-a9608c0c1384" providerId="ADAL" clId="{4B6E3E02-55A8-48A7-80D9-D268B36E1EEB}" dt="2026-03-03T08:20:20.935" v="24" actId="27636"/>
          <ac:spMkLst>
            <pc:docMk/>
            <pc:sldMk cId="2413036191" sldId="312"/>
            <ac:spMk id="39" creationId="{51A80DCA-6EB4-229F-056E-9FAD6B1134E6}"/>
          </ac:spMkLst>
        </pc:spChg>
        <pc:spChg chg="add">
          <ac:chgData name="Jasmin Ahmed" userId="a9260477-d897-4ea3-a03d-a9608c0c1384" providerId="ADAL" clId="{4B6E3E02-55A8-48A7-80D9-D268B36E1EEB}" dt="2026-03-03T08:19:36.328" v="17" actId="26606"/>
          <ac:spMkLst>
            <pc:docMk/>
            <pc:sldMk cId="2413036191" sldId="312"/>
            <ac:spMk id="45" creationId="{C4285719-470E-454C-AF62-8323075F1F5B}"/>
          </ac:spMkLst>
        </pc:spChg>
        <pc:spChg chg="add">
          <ac:chgData name="Jasmin Ahmed" userId="a9260477-d897-4ea3-a03d-a9608c0c1384" providerId="ADAL" clId="{4B6E3E02-55A8-48A7-80D9-D268B36E1EEB}" dt="2026-03-03T08:19:36.328" v="17" actId="26606"/>
          <ac:spMkLst>
            <pc:docMk/>
            <pc:sldMk cId="2413036191" sldId="312"/>
            <ac:spMk id="47" creationId="{4E3AE8C3-8F65-40F4-BABE-E70F3830147B}"/>
          </ac:spMkLst>
        </pc:spChg>
        <pc:spChg chg="add">
          <ac:chgData name="Jasmin Ahmed" userId="a9260477-d897-4ea3-a03d-a9608c0c1384" providerId="ADAL" clId="{4B6E3E02-55A8-48A7-80D9-D268B36E1EEB}" dt="2026-03-03T08:19:36.328" v="17" actId="26606"/>
          <ac:spMkLst>
            <pc:docMk/>
            <pc:sldMk cId="2413036191" sldId="312"/>
            <ac:spMk id="49" creationId="{E2FC4764-B8D5-4F87-95DB-3125B2D12855}"/>
          </ac:spMkLst>
        </pc:spChg>
        <pc:spChg chg="add">
          <ac:chgData name="Jasmin Ahmed" userId="a9260477-d897-4ea3-a03d-a9608c0c1384" providerId="ADAL" clId="{4B6E3E02-55A8-48A7-80D9-D268B36E1EEB}" dt="2026-03-03T08:19:36.328" v="17" actId="26606"/>
          <ac:spMkLst>
            <pc:docMk/>
            <pc:sldMk cId="2413036191" sldId="312"/>
            <ac:spMk id="51" creationId="{B4C1654F-94F5-497E-8ECF-F2A7E84D6A63}"/>
          </ac:spMkLst>
        </pc:spChg>
        <pc:spChg chg="add">
          <ac:chgData name="Jasmin Ahmed" userId="a9260477-d897-4ea3-a03d-a9608c0c1384" providerId="ADAL" clId="{4B6E3E02-55A8-48A7-80D9-D268B36E1EEB}" dt="2026-03-03T08:19:36.328" v="17" actId="26606"/>
          <ac:spMkLst>
            <pc:docMk/>
            <pc:sldMk cId="2413036191" sldId="312"/>
            <ac:spMk id="53" creationId="{38FAA1A1-D861-433F-88FA-1E9D6FD31D11}"/>
          </ac:spMkLst>
        </pc:spChg>
        <pc:spChg chg="del">
          <ac:chgData name="Jasmin Ahmed" userId="a9260477-d897-4ea3-a03d-a9608c0c1384" providerId="ADAL" clId="{4B6E3E02-55A8-48A7-80D9-D268B36E1EEB}" dt="2026-03-03T08:19:33.878" v="16"/>
          <ac:spMkLst>
            <pc:docMk/>
            <pc:sldMk cId="2413036191" sldId="312"/>
            <ac:spMk id="55" creationId="{C4285719-470E-454C-AF62-8323075F1F5B}"/>
          </ac:spMkLst>
        </pc:spChg>
        <pc:spChg chg="del">
          <ac:chgData name="Jasmin Ahmed" userId="a9260477-d897-4ea3-a03d-a9608c0c1384" providerId="ADAL" clId="{4B6E3E02-55A8-48A7-80D9-D268B36E1EEB}" dt="2026-03-03T08:19:33.878" v="16"/>
          <ac:spMkLst>
            <pc:docMk/>
            <pc:sldMk cId="2413036191" sldId="312"/>
            <ac:spMk id="56" creationId="{4E3AE8C3-8F65-40F4-BABE-E70F3830147B}"/>
          </ac:spMkLst>
        </pc:spChg>
        <pc:spChg chg="del">
          <ac:chgData name="Jasmin Ahmed" userId="a9260477-d897-4ea3-a03d-a9608c0c1384" providerId="ADAL" clId="{4B6E3E02-55A8-48A7-80D9-D268B36E1EEB}" dt="2026-03-03T08:19:33.878" v="16"/>
          <ac:spMkLst>
            <pc:docMk/>
            <pc:sldMk cId="2413036191" sldId="312"/>
            <ac:spMk id="57" creationId="{E2FC4764-B8D5-4F87-95DB-3125B2D12855}"/>
          </ac:spMkLst>
        </pc:spChg>
        <pc:spChg chg="del">
          <ac:chgData name="Jasmin Ahmed" userId="a9260477-d897-4ea3-a03d-a9608c0c1384" providerId="ADAL" clId="{4B6E3E02-55A8-48A7-80D9-D268B36E1EEB}" dt="2026-03-03T08:19:33.878" v="16"/>
          <ac:spMkLst>
            <pc:docMk/>
            <pc:sldMk cId="2413036191" sldId="312"/>
            <ac:spMk id="58" creationId="{B4C1654F-94F5-497E-8ECF-F2A7E84D6A63}"/>
          </ac:spMkLst>
        </pc:spChg>
        <pc:spChg chg="del">
          <ac:chgData name="Jasmin Ahmed" userId="a9260477-d897-4ea3-a03d-a9608c0c1384" providerId="ADAL" clId="{4B6E3E02-55A8-48A7-80D9-D268B36E1EEB}" dt="2026-03-03T08:19:33.878" v="16"/>
          <ac:spMkLst>
            <pc:docMk/>
            <pc:sldMk cId="2413036191" sldId="312"/>
            <ac:spMk id="59" creationId="{38FAA1A1-D861-433F-88FA-1E9D6FD31D11}"/>
          </ac:spMkLst>
        </pc:spChg>
        <pc:picChg chg="mod">
          <ac:chgData name="Jasmin Ahmed" userId="a9260477-d897-4ea3-a03d-a9608c0c1384" providerId="ADAL" clId="{4B6E3E02-55A8-48A7-80D9-D268B36E1EEB}" dt="2026-03-03T08:20:06.923" v="20" actId="14100"/>
          <ac:picMkLst>
            <pc:docMk/>
            <pc:sldMk cId="2413036191" sldId="312"/>
            <ac:picMk id="40" creationId="{B3918B45-97B8-4FE7-2709-0558361E2320}"/>
          </ac:picMkLst>
        </pc:picChg>
      </pc:sldChg>
      <pc:sldChg chg="addSp delSp modSp add mod setBg delDesignElem">
        <pc:chgData name="Jasmin Ahmed" userId="a9260477-d897-4ea3-a03d-a9608c0c1384" providerId="ADAL" clId="{4B6E3E02-55A8-48A7-80D9-D268B36E1EEB}" dt="2026-03-03T08:20:55.383" v="27" actId="26606"/>
        <pc:sldMkLst>
          <pc:docMk/>
          <pc:sldMk cId="1570023112" sldId="314"/>
        </pc:sldMkLst>
        <pc:spChg chg="del">
          <ac:chgData name="Jasmin Ahmed" userId="a9260477-d897-4ea3-a03d-a9608c0c1384" providerId="ADAL" clId="{4B6E3E02-55A8-48A7-80D9-D268B36E1EEB}" dt="2026-03-03T08:20:53.559" v="26"/>
          <ac:spMkLst>
            <pc:docMk/>
            <pc:sldMk cId="1570023112" sldId="314"/>
            <ac:spMk id="12" creationId="{C4285719-470E-454C-AF62-8323075F1F5B}"/>
          </ac:spMkLst>
        </pc:spChg>
        <pc:spChg chg="add">
          <ac:chgData name="Jasmin Ahmed" userId="a9260477-d897-4ea3-a03d-a9608c0c1384" providerId="ADAL" clId="{4B6E3E02-55A8-48A7-80D9-D268B36E1EEB}" dt="2026-03-03T08:20:55.383" v="27" actId="26606"/>
          <ac:spMkLst>
            <pc:docMk/>
            <pc:sldMk cId="1570023112" sldId="314"/>
            <ac:spMk id="13" creationId="{C4285719-470E-454C-AF62-8323075F1F5B}"/>
          </ac:spMkLst>
        </pc:spChg>
        <pc:spChg chg="del">
          <ac:chgData name="Jasmin Ahmed" userId="a9260477-d897-4ea3-a03d-a9608c0c1384" providerId="ADAL" clId="{4B6E3E02-55A8-48A7-80D9-D268B36E1EEB}" dt="2026-03-03T08:20:53.559" v="26"/>
          <ac:spMkLst>
            <pc:docMk/>
            <pc:sldMk cId="1570023112" sldId="314"/>
            <ac:spMk id="14" creationId="{4E3AE8C3-8F65-40F4-BABE-E70F3830147B}"/>
          </ac:spMkLst>
        </pc:spChg>
        <pc:spChg chg="add">
          <ac:chgData name="Jasmin Ahmed" userId="a9260477-d897-4ea3-a03d-a9608c0c1384" providerId="ADAL" clId="{4B6E3E02-55A8-48A7-80D9-D268B36E1EEB}" dt="2026-03-03T08:20:55.383" v="27" actId="26606"/>
          <ac:spMkLst>
            <pc:docMk/>
            <pc:sldMk cId="1570023112" sldId="314"/>
            <ac:spMk id="15" creationId="{4E3AE8C3-8F65-40F4-BABE-E70F3830147B}"/>
          </ac:spMkLst>
        </pc:spChg>
        <pc:spChg chg="del">
          <ac:chgData name="Jasmin Ahmed" userId="a9260477-d897-4ea3-a03d-a9608c0c1384" providerId="ADAL" clId="{4B6E3E02-55A8-48A7-80D9-D268B36E1EEB}" dt="2026-03-03T08:20:53.559" v="26"/>
          <ac:spMkLst>
            <pc:docMk/>
            <pc:sldMk cId="1570023112" sldId="314"/>
            <ac:spMk id="16" creationId="{E2FC4764-B8D5-4F87-95DB-3125B2D12855}"/>
          </ac:spMkLst>
        </pc:spChg>
        <pc:spChg chg="add">
          <ac:chgData name="Jasmin Ahmed" userId="a9260477-d897-4ea3-a03d-a9608c0c1384" providerId="ADAL" clId="{4B6E3E02-55A8-48A7-80D9-D268B36E1EEB}" dt="2026-03-03T08:20:55.383" v="27" actId="26606"/>
          <ac:spMkLst>
            <pc:docMk/>
            <pc:sldMk cId="1570023112" sldId="314"/>
            <ac:spMk id="17" creationId="{E2FC4764-B8D5-4F87-95DB-3125B2D12855}"/>
          </ac:spMkLst>
        </pc:spChg>
        <pc:spChg chg="del">
          <ac:chgData name="Jasmin Ahmed" userId="a9260477-d897-4ea3-a03d-a9608c0c1384" providerId="ADAL" clId="{4B6E3E02-55A8-48A7-80D9-D268B36E1EEB}" dt="2026-03-03T08:20:53.559" v="26"/>
          <ac:spMkLst>
            <pc:docMk/>
            <pc:sldMk cId="1570023112" sldId="314"/>
            <ac:spMk id="18" creationId="{B4C1654F-94F5-497E-8ECF-F2A7E84D6A63}"/>
          </ac:spMkLst>
        </pc:spChg>
        <pc:spChg chg="add">
          <ac:chgData name="Jasmin Ahmed" userId="a9260477-d897-4ea3-a03d-a9608c0c1384" providerId="ADAL" clId="{4B6E3E02-55A8-48A7-80D9-D268B36E1EEB}" dt="2026-03-03T08:20:55.383" v="27" actId="26606"/>
          <ac:spMkLst>
            <pc:docMk/>
            <pc:sldMk cId="1570023112" sldId="314"/>
            <ac:spMk id="19" creationId="{B4C1654F-94F5-497E-8ECF-F2A7E84D6A63}"/>
          </ac:spMkLst>
        </pc:spChg>
        <pc:spChg chg="del">
          <ac:chgData name="Jasmin Ahmed" userId="a9260477-d897-4ea3-a03d-a9608c0c1384" providerId="ADAL" clId="{4B6E3E02-55A8-48A7-80D9-D268B36E1EEB}" dt="2026-03-03T08:20:53.559" v="26"/>
          <ac:spMkLst>
            <pc:docMk/>
            <pc:sldMk cId="1570023112" sldId="314"/>
            <ac:spMk id="20" creationId="{38FAA1A1-D861-433F-88FA-1E9D6FD31D11}"/>
          </ac:spMkLst>
        </pc:spChg>
        <pc:spChg chg="add">
          <ac:chgData name="Jasmin Ahmed" userId="a9260477-d897-4ea3-a03d-a9608c0c1384" providerId="ADAL" clId="{4B6E3E02-55A8-48A7-80D9-D268B36E1EEB}" dt="2026-03-03T08:20:55.383" v="27" actId="26606"/>
          <ac:spMkLst>
            <pc:docMk/>
            <pc:sldMk cId="1570023112" sldId="314"/>
            <ac:spMk id="21" creationId="{38FAA1A1-D861-433F-88FA-1E9D6FD31D11}"/>
          </ac:spMkLst>
        </pc:spChg>
        <pc:picChg chg="mod">
          <ac:chgData name="Jasmin Ahmed" userId="a9260477-d897-4ea3-a03d-a9608c0c1384" providerId="ADAL" clId="{4B6E3E02-55A8-48A7-80D9-D268B36E1EEB}" dt="2026-03-03T08:20:55.383" v="27" actId="26606"/>
          <ac:picMkLst>
            <pc:docMk/>
            <pc:sldMk cId="1570023112" sldId="314"/>
            <ac:picMk id="8" creationId="{AC7BC976-1792-4EBB-C377-AC0CEF170001}"/>
          </ac:picMkLst>
        </pc:picChg>
      </pc:sldChg>
      <pc:sldChg chg="modNotesTx">
        <pc:chgData name="Jasmin Ahmed" userId="a9260477-d897-4ea3-a03d-a9608c0c1384" providerId="ADAL" clId="{4B6E3E02-55A8-48A7-80D9-D268B36E1EEB}" dt="2026-03-03T08:46:31.095" v="329" actId="6549"/>
        <pc:sldMkLst>
          <pc:docMk/>
          <pc:sldMk cId="3466071073" sldId="316"/>
        </pc:sldMkLst>
      </pc:sldChg>
      <pc:sldChg chg="ord">
        <pc:chgData name="Jasmin Ahmed" userId="a9260477-d897-4ea3-a03d-a9608c0c1384" providerId="ADAL" clId="{4B6E3E02-55A8-48A7-80D9-D268B36E1EEB}" dt="2026-03-03T08:17:24.506" v="6"/>
        <pc:sldMkLst>
          <pc:docMk/>
          <pc:sldMk cId="659098065" sldId="320"/>
        </pc:sldMkLst>
      </pc:sldChg>
      <pc:sldChg chg="addSp delSp modSp mod">
        <pc:chgData name="Jasmin Ahmed" userId="a9260477-d897-4ea3-a03d-a9608c0c1384" providerId="ADAL" clId="{4B6E3E02-55A8-48A7-80D9-D268B36E1EEB}" dt="2026-03-03T08:18:53.576" v="13" actId="26606"/>
        <pc:sldMkLst>
          <pc:docMk/>
          <pc:sldMk cId="2922015237" sldId="321"/>
        </pc:sldMkLst>
        <pc:spChg chg="mod">
          <ac:chgData name="Jasmin Ahmed" userId="a9260477-d897-4ea3-a03d-a9608c0c1384" providerId="ADAL" clId="{4B6E3E02-55A8-48A7-80D9-D268B36E1EEB}" dt="2026-03-03T08:18:53.576" v="13" actId="26606"/>
          <ac:spMkLst>
            <pc:docMk/>
            <pc:sldMk cId="2922015237" sldId="321"/>
            <ac:spMk id="2" creationId="{CA577210-DB58-4CF6-9693-993AC6FE90E8}"/>
          </ac:spMkLst>
        </pc:spChg>
        <pc:spChg chg="del">
          <ac:chgData name="Jasmin Ahmed" userId="a9260477-d897-4ea3-a03d-a9608c0c1384" providerId="ADAL" clId="{4B6E3E02-55A8-48A7-80D9-D268B36E1EEB}" dt="2026-03-03T08:18:53.576" v="13" actId="26606"/>
          <ac:spMkLst>
            <pc:docMk/>
            <pc:sldMk cId="2922015237" sldId="321"/>
            <ac:spMk id="22" creationId="{040BF4A1-714C-419E-A19F-578DE93BE02F}"/>
          </ac:spMkLst>
        </pc:spChg>
        <pc:spChg chg="del">
          <ac:chgData name="Jasmin Ahmed" userId="a9260477-d897-4ea3-a03d-a9608c0c1384" providerId="ADAL" clId="{4B6E3E02-55A8-48A7-80D9-D268B36E1EEB}" dt="2026-03-03T08:18:53.576" v="13" actId="26606"/>
          <ac:spMkLst>
            <pc:docMk/>
            <pc:sldMk cId="2922015237" sldId="321"/>
            <ac:spMk id="24" creationId="{2F91A9BD-D57F-4941-931F-40597AB37017}"/>
          </ac:spMkLst>
        </pc:spChg>
        <pc:spChg chg="del">
          <ac:chgData name="Jasmin Ahmed" userId="a9260477-d897-4ea3-a03d-a9608c0c1384" providerId="ADAL" clId="{4B6E3E02-55A8-48A7-80D9-D268B36E1EEB}" dt="2026-03-03T08:18:53.576" v="13" actId="26606"/>
          <ac:spMkLst>
            <pc:docMk/>
            <pc:sldMk cId="2922015237" sldId="321"/>
            <ac:spMk id="26" creationId="{C54DB264-9467-4730-B9E9-C9A97DD66920}"/>
          </ac:spMkLst>
        </pc:spChg>
        <pc:spChg chg="del">
          <ac:chgData name="Jasmin Ahmed" userId="a9260477-d897-4ea3-a03d-a9608c0c1384" providerId="ADAL" clId="{4B6E3E02-55A8-48A7-80D9-D268B36E1EEB}" dt="2026-03-03T08:18:53.576" v="13" actId="26606"/>
          <ac:spMkLst>
            <pc:docMk/>
            <pc:sldMk cId="2922015237" sldId="321"/>
            <ac:spMk id="28" creationId="{BB097F88-2120-47B4-B891-5B28F66BBD4A}"/>
          </ac:spMkLst>
        </pc:spChg>
        <pc:spChg chg="del">
          <ac:chgData name="Jasmin Ahmed" userId="a9260477-d897-4ea3-a03d-a9608c0c1384" providerId="ADAL" clId="{4B6E3E02-55A8-48A7-80D9-D268B36E1EEB}" dt="2026-03-03T08:18:53.576" v="13" actId="26606"/>
          <ac:spMkLst>
            <pc:docMk/>
            <pc:sldMk cId="2922015237" sldId="321"/>
            <ac:spMk id="30" creationId="{BF9338F5-05AB-4DC5-BD1C-1A9F26C38A7A}"/>
          </ac:spMkLst>
        </pc:spChg>
        <pc:spChg chg="add">
          <ac:chgData name="Jasmin Ahmed" userId="a9260477-d897-4ea3-a03d-a9608c0c1384" providerId="ADAL" clId="{4B6E3E02-55A8-48A7-80D9-D268B36E1EEB}" dt="2026-03-03T08:18:53.576" v="13" actId="26606"/>
          <ac:spMkLst>
            <pc:docMk/>
            <pc:sldMk cId="2922015237" sldId="321"/>
            <ac:spMk id="39" creationId="{8A4EDA1C-27A1-4C83-ACE4-6675EC9245B1}"/>
          </ac:spMkLst>
        </pc:spChg>
        <pc:spChg chg="add">
          <ac:chgData name="Jasmin Ahmed" userId="a9260477-d897-4ea3-a03d-a9608c0c1384" providerId="ADAL" clId="{4B6E3E02-55A8-48A7-80D9-D268B36E1EEB}" dt="2026-03-03T08:18:53.576" v="13" actId="26606"/>
          <ac:spMkLst>
            <pc:docMk/>
            <pc:sldMk cId="2922015237" sldId="321"/>
            <ac:spMk id="41" creationId="{1C2185E4-B584-4B9D-9440-DEA0FB9D94DF}"/>
          </ac:spMkLst>
        </pc:spChg>
        <pc:spChg chg="add">
          <ac:chgData name="Jasmin Ahmed" userId="a9260477-d897-4ea3-a03d-a9608c0c1384" providerId="ADAL" clId="{4B6E3E02-55A8-48A7-80D9-D268B36E1EEB}" dt="2026-03-03T08:18:53.576" v="13" actId="26606"/>
          <ac:spMkLst>
            <pc:docMk/>
            <pc:sldMk cId="2922015237" sldId="321"/>
            <ac:spMk id="43" creationId="{FF33EC8A-EE0A-4395-97E2-DAD467CF734C}"/>
          </ac:spMkLst>
        </pc:spChg>
        <pc:spChg chg="add">
          <ac:chgData name="Jasmin Ahmed" userId="a9260477-d897-4ea3-a03d-a9608c0c1384" providerId="ADAL" clId="{4B6E3E02-55A8-48A7-80D9-D268B36E1EEB}" dt="2026-03-03T08:18:53.576" v="13" actId="26606"/>
          <ac:spMkLst>
            <pc:docMk/>
            <pc:sldMk cId="2922015237" sldId="321"/>
            <ac:spMk id="45" creationId="{FF85DA95-16A4-404E-9BFF-27F8E4FC78AA}"/>
          </ac:spMkLst>
        </pc:spChg>
      </pc:sldChg>
      <pc:sldChg chg="modNotesTx">
        <pc:chgData name="Jasmin Ahmed" userId="a9260477-d897-4ea3-a03d-a9608c0c1384" providerId="ADAL" clId="{4B6E3E02-55A8-48A7-80D9-D268B36E1EEB}" dt="2026-03-03T08:45:25.855" v="327" actId="20577"/>
        <pc:sldMkLst>
          <pc:docMk/>
          <pc:sldMk cId="3602078573" sldId="322"/>
        </pc:sldMkLst>
      </pc:sldChg>
      <pc:sldChg chg="addSp delSp modSp add del mod setBg delAnim delDesignElem">
        <pc:chgData name="Jasmin Ahmed" userId="a9260477-d897-4ea3-a03d-a9608c0c1384" providerId="ADAL" clId="{4B6E3E02-55A8-48A7-80D9-D268B36E1EEB}" dt="2026-03-03T08:23:03.927" v="48" actId="47"/>
        <pc:sldMkLst>
          <pc:docMk/>
          <pc:sldMk cId="1831293771" sldId="323"/>
        </pc:sldMkLst>
        <pc:spChg chg="del">
          <ac:chgData name="Jasmin Ahmed" userId="a9260477-d897-4ea3-a03d-a9608c0c1384" providerId="ADAL" clId="{4B6E3E02-55A8-48A7-80D9-D268B36E1EEB}" dt="2026-03-03T08:22:05.137" v="34" actId="21"/>
          <ac:spMkLst>
            <pc:docMk/>
            <pc:sldMk cId="1831293771" sldId="323"/>
            <ac:spMk id="4" creationId="{1F9367E2-DB74-D803-07D2-22F73A18F80E}"/>
          </ac:spMkLst>
        </pc:spChg>
        <pc:spChg chg="del">
          <ac:chgData name="Jasmin Ahmed" userId="a9260477-d897-4ea3-a03d-a9608c0c1384" providerId="ADAL" clId="{4B6E3E02-55A8-48A7-80D9-D268B36E1EEB}" dt="2026-03-03T08:22:38.643" v="44" actId="21"/>
          <ac:spMkLst>
            <pc:docMk/>
            <pc:sldMk cId="1831293771" sldId="323"/>
            <ac:spMk id="5" creationId="{3BFAEC13-6E01-4502-0F0C-CEB747E1394E}"/>
          </ac:spMkLst>
        </pc:spChg>
        <pc:spChg chg="add del mod">
          <ac:chgData name="Jasmin Ahmed" userId="a9260477-d897-4ea3-a03d-a9608c0c1384" providerId="ADAL" clId="{4B6E3E02-55A8-48A7-80D9-D268B36E1EEB}" dt="2026-03-03T08:22:35.423" v="43" actId="478"/>
          <ac:spMkLst>
            <pc:docMk/>
            <pc:sldMk cId="1831293771" sldId="323"/>
            <ac:spMk id="6" creationId="{D2773418-3F3D-3196-E6B9-B060DDEC53F4}"/>
          </ac:spMkLst>
        </pc:spChg>
        <pc:spChg chg="del">
          <ac:chgData name="Jasmin Ahmed" userId="a9260477-d897-4ea3-a03d-a9608c0c1384" providerId="ADAL" clId="{4B6E3E02-55A8-48A7-80D9-D268B36E1EEB}" dt="2026-03-03T08:21:11.998" v="29"/>
          <ac:spMkLst>
            <pc:docMk/>
            <pc:sldMk cId="1831293771" sldId="323"/>
            <ac:spMk id="55" creationId="{C4285719-470E-454C-AF62-8323075F1F5B}"/>
          </ac:spMkLst>
        </pc:spChg>
        <pc:spChg chg="del">
          <ac:chgData name="Jasmin Ahmed" userId="a9260477-d897-4ea3-a03d-a9608c0c1384" providerId="ADAL" clId="{4B6E3E02-55A8-48A7-80D9-D268B36E1EEB}" dt="2026-03-03T08:21:11.998" v="29"/>
          <ac:spMkLst>
            <pc:docMk/>
            <pc:sldMk cId="1831293771" sldId="323"/>
            <ac:spMk id="56" creationId="{4E3AE8C3-8F65-40F4-BABE-E70F3830147B}"/>
          </ac:spMkLst>
        </pc:spChg>
        <pc:spChg chg="del">
          <ac:chgData name="Jasmin Ahmed" userId="a9260477-d897-4ea3-a03d-a9608c0c1384" providerId="ADAL" clId="{4B6E3E02-55A8-48A7-80D9-D268B36E1EEB}" dt="2026-03-03T08:21:11.998" v="29"/>
          <ac:spMkLst>
            <pc:docMk/>
            <pc:sldMk cId="1831293771" sldId="323"/>
            <ac:spMk id="57" creationId="{E2FC4764-B8D5-4F87-95DB-3125B2D12855}"/>
          </ac:spMkLst>
        </pc:spChg>
        <pc:spChg chg="del">
          <ac:chgData name="Jasmin Ahmed" userId="a9260477-d897-4ea3-a03d-a9608c0c1384" providerId="ADAL" clId="{4B6E3E02-55A8-48A7-80D9-D268B36E1EEB}" dt="2026-03-03T08:21:11.998" v="29"/>
          <ac:spMkLst>
            <pc:docMk/>
            <pc:sldMk cId="1831293771" sldId="323"/>
            <ac:spMk id="58" creationId="{B4C1654F-94F5-497E-8ECF-F2A7E84D6A63}"/>
          </ac:spMkLst>
        </pc:spChg>
        <pc:spChg chg="del">
          <ac:chgData name="Jasmin Ahmed" userId="a9260477-d897-4ea3-a03d-a9608c0c1384" providerId="ADAL" clId="{4B6E3E02-55A8-48A7-80D9-D268B36E1EEB}" dt="2026-03-03T08:21:11.998" v="29"/>
          <ac:spMkLst>
            <pc:docMk/>
            <pc:sldMk cId="1831293771" sldId="323"/>
            <ac:spMk id="59" creationId="{38FAA1A1-D861-433F-88FA-1E9D6FD31D11}"/>
          </ac:spMkLst>
        </pc:spChg>
        <pc:picChg chg="del">
          <ac:chgData name="Jasmin Ahmed" userId="a9260477-d897-4ea3-a03d-a9608c0c1384" providerId="ADAL" clId="{4B6E3E02-55A8-48A7-80D9-D268B36E1EEB}" dt="2026-03-03T08:21:25.559" v="30" actId="478"/>
          <ac:picMkLst>
            <pc:docMk/>
            <pc:sldMk cId="1831293771" sldId="323"/>
            <ac:picMk id="40" creationId="{B3918B45-97B8-4FE7-2709-0558361E2320}"/>
          </ac:picMkLst>
        </pc:picChg>
      </pc:sldChg>
      <pc:sldChg chg="new del">
        <pc:chgData name="Jasmin Ahmed" userId="a9260477-d897-4ea3-a03d-a9608c0c1384" providerId="ADAL" clId="{4B6E3E02-55A8-48A7-80D9-D268B36E1EEB}" dt="2026-03-03T08:16:02.009" v="1" actId="47"/>
        <pc:sldMkLst>
          <pc:docMk/>
          <pc:sldMk cId="4162079217" sldId="323"/>
        </pc:sldMkLst>
      </pc:sldChg>
      <pc:sldChg chg="addSp delSp modSp add mod ord modAnim modNotesTx">
        <pc:chgData name="Jasmin Ahmed" userId="a9260477-d897-4ea3-a03d-a9608c0c1384" providerId="ADAL" clId="{4B6E3E02-55A8-48A7-80D9-D268B36E1EEB}" dt="2026-03-03T08:47:12.356" v="330" actId="6549"/>
        <pc:sldMkLst>
          <pc:docMk/>
          <pc:sldMk cId="626571969" sldId="324"/>
        </pc:sldMkLst>
        <pc:spChg chg="add del mod">
          <ac:chgData name="Jasmin Ahmed" userId="a9260477-d897-4ea3-a03d-a9608c0c1384" providerId="ADAL" clId="{4B6E3E02-55A8-48A7-80D9-D268B36E1EEB}" dt="2026-03-03T08:22:18.730" v="38" actId="478"/>
          <ac:spMkLst>
            <pc:docMk/>
            <pc:sldMk cId="626571969" sldId="324"/>
            <ac:spMk id="4" creationId="{83864685-FB37-D9B6-8E2B-C78DEBD69F24}"/>
          </ac:spMkLst>
        </pc:spChg>
        <pc:spChg chg="add mod">
          <ac:chgData name="Jasmin Ahmed" userId="a9260477-d897-4ea3-a03d-a9608c0c1384" providerId="ADAL" clId="{4B6E3E02-55A8-48A7-80D9-D268B36E1EEB}" dt="2026-03-03T08:22:28.741" v="42" actId="27636"/>
          <ac:spMkLst>
            <pc:docMk/>
            <pc:sldMk cId="626571969" sldId="324"/>
            <ac:spMk id="5" creationId="{1F9367E2-DB74-D803-07D2-22F73A18F80E}"/>
          </ac:spMkLst>
        </pc:spChg>
        <pc:spChg chg="add mod">
          <ac:chgData name="Jasmin Ahmed" userId="a9260477-d897-4ea3-a03d-a9608c0c1384" providerId="ADAL" clId="{4B6E3E02-55A8-48A7-80D9-D268B36E1EEB}" dt="2026-03-03T08:22:54.857" v="47" actId="255"/>
          <ac:spMkLst>
            <pc:docMk/>
            <pc:sldMk cId="626571969" sldId="324"/>
            <ac:spMk id="6" creationId="{3BFAEC13-6E01-4502-0F0C-CEB747E1394E}"/>
          </ac:spMkLst>
        </pc:spChg>
        <pc:spChg chg="del">
          <ac:chgData name="Jasmin Ahmed" userId="a9260477-d897-4ea3-a03d-a9608c0c1384" providerId="ADAL" clId="{4B6E3E02-55A8-48A7-80D9-D268B36E1EEB}" dt="2026-03-03T08:22:12.157" v="35" actId="478"/>
          <ac:spMkLst>
            <pc:docMk/>
            <pc:sldMk cId="626571969" sldId="324"/>
            <ac:spMk id="39" creationId="{44BEB567-09D2-E42C-E653-C9E81CE01E4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29F4DA-F944-4A31-9FD3-C09B0FCED6A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AC46628-4B94-4C29-85C3-E2DE139E0124}">
      <dgm:prSet/>
      <dgm:spPr/>
      <dgm:t>
        <a:bodyPr/>
        <a:lstStyle/>
        <a:p>
          <a:r>
            <a:rPr lang="en-GB" dirty="0"/>
            <a:t>Arranged marriage is a type of marital union where the bride and groom are primarily selected by individuals other than the couple themselves, particularly by family members such as the parents. In some cultures, a professional matchmaker may be used to find a spouse for a young person</a:t>
          </a:r>
          <a:endParaRPr lang="en-US" dirty="0"/>
        </a:p>
      </dgm:t>
    </dgm:pt>
    <dgm:pt modelId="{15BFC2B0-76D5-41E2-A5D9-ECF47AD8DA4E}" type="parTrans" cxnId="{449B480F-9B4C-43DB-9FD2-BD4923FD2D5C}">
      <dgm:prSet/>
      <dgm:spPr/>
      <dgm:t>
        <a:bodyPr/>
        <a:lstStyle/>
        <a:p>
          <a:endParaRPr lang="en-US"/>
        </a:p>
      </dgm:t>
    </dgm:pt>
    <dgm:pt modelId="{86923736-943C-49EE-8F35-D4D2F5448903}" type="sibTrans" cxnId="{449B480F-9B4C-43DB-9FD2-BD4923FD2D5C}">
      <dgm:prSet/>
      <dgm:spPr/>
      <dgm:t>
        <a:bodyPr/>
        <a:lstStyle/>
        <a:p>
          <a:endParaRPr lang="en-US"/>
        </a:p>
      </dgm:t>
    </dgm:pt>
    <dgm:pt modelId="{E550CE54-BAF2-44D1-A580-C69A6D528209}">
      <dgm:prSet/>
      <dgm:spPr/>
      <dgm:t>
        <a:bodyPr/>
        <a:lstStyle/>
        <a:p>
          <a:r>
            <a:rPr lang="en-GB" dirty="0"/>
            <a:t>Arranged marriage is an ancient, alive and evolving tradition in many societies.</a:t>
          </a:r>
          <a:endParaRPr lang="en-US" dirty="0"/>
        </a:p>
      </dgm:t>
    </dgm:pt>
    <dgm:pt modelId="{5D6587D8-24B6-4C79-AB39-D03F74A4BEBA}" type="parTrans" cxnId="{BD7D60BB-FE5D-4DF4-9A73-8DF94B8FF632}">
      <dgm:prSet/>
      <dgm:spPr/>
      <dgm:t>
        <a:bodyPr/>
        <a:lstStyle/>
        <a:p>
          <a:endParaRPr lang="en-US"/>
        </a:p>
      </dgm:t>
    </dgm:pt>
    <dgm:pt modelId="{B332496C-F874-435A-B3AB-CD77EC36AEA2}" type="sibTrans" cxnId="{BD7D60BB-FE5D-4DF4-9A73-8DF94B8FF632}">
      <dgm:prSet/>
      <dgm:spPr/>
      <dgm:t>
        <a:bodyPr/>
        <a:lstStyle/>
        <a:p>
          <a:endParaRPr lang="en-US"/>
        </a:p>
      </dgm:t>
    </dgm:pt>
    <dgm:pt modelId="{7A4256B6-A08D-401E-A908-22B36C17C8F8}">
      <dgm:prSet/>
      <dgm:spPr/>
      <dgm:t>
        <a:bodyPr/>
        <a:lstStyle/>
        <a:p>
          <a:r>
            <a:rPr lang="en-GB"/>
            <a:t>Family, friends and community play a role in bringing two suitable partners together.</a:t>
          </a:r>
          <a:endParaRPr lang="en-US"/>
        </a:p>
      </dgm:t>
    </dgm:pt>
    <dgm:pt modelId="{86ED60C6-13E7-4395-A542-0175BAE78078}" type="parTrans" cxnId="{E0BA2FF9-D873-45C4-8149-C510E6D78DEA}">
      <dgm:prSet/>
      <dgm:spPr/>
      <dgm:t>
        <a:bodyPr/>
        <a:lstStyle/>
        <a:p>
          <a:endParaRPr lang="en-US"/>
        </a:p>
      </dgm:t>
    </dgm:pt>
    <dgm:pt modelId="{C5B09A0B-BE31-4783-B154-CD09F7147C9D}" type="sibTrans" cxnId="{E0BA2FF9-D873-45C4-8149-C510E6D78DEA}">
      <dgm:prSet/>
      <dgm:spPr/>
      <dgm:t>
        <a:bodyPr/>
        <a:lstStyle/>
        <a:p>
          <a:endParaRPr lang="en-US"/>
        </a:p>
      </dgm:t>
    </dgm:pt>
    <dgm:pt modelId="{37BB9DAD-CDB8-4223-B878-5DB166EA368D}">
      <dgm:prSet/>
      <dgm:spPr/>
      <dgm:t>
        <a:bodyPr/>
        <a:lstStyle/>
        <a:p>
          <a:r>
            <a:rPr lang="en-GB"/>
            <a:t>The prospective bride and groom will determine when they are ready for marriage and reject and accept presented proposals.</a:t>
          </a:r>
          <a:endParaRPr lang="en-US"/>
        </a:p>
      </dgm:t>
    </dgm:pt>
    <dgm:pt modelId="{7A1CC001-83D9-4A77-8F16-40098FA7A733}" type="parTrans" cxnId="{30A97690-DD41-4D78-8C35-B1C1C334732D}">
      <dgm:prSet/>
      <dgm:spPr/>
      <dgm:t>
        <a:bodyPr/>
        <a:lstStyle/>
        <a:p>
          <a:endParaRPr lang="en-US"/>
        </a:p>
      </dgm:t>
    </dgm:pt>
    <dgm:pt modelId="{CA72EAAF-7910-4E5C-85B3-33D297C996A8}" type="sibTrans" cxnId="{30A97690-DD41-4D78-8C35-B1C1C334732D}">
      <dgm:prSet/>
      <dgm:spPr/>
      <dgm:t>
        <a:bodyPr/>
        <a:lstStyle/>
        <a:p>
          <a:endParaRPr lang="en-US"/>
        </a:p>
      </dgm:t>
    </dgm:pt>
    <dgm:pt modelId="{BD5E90EE-773D-4D86-BC69-393744E2FFB8}">
      <dgm:prSet/>
      <dgm:spPr/>
      <dgm:t>
        <a:bodyPr/>
        <a:lstStyle/>
        <a:p>
          <a:r>
            <a:rPr lang="en-GB"/>
            <a:t>The arrangement is restricted to finding suitable partners and arrangers will usually look for appropriate partner based on economic status, social class, profession.</a:t>
          </a:r>
          <a:endParaRPr lang="en-US"/>
        </a:p>
      </dgm:t>
    </dgm:pt>
    <dgm:pt modelId="{BE48E6AE-84AA-47C7-87C6-C9D33F4096F2}" type="parTrans" cxnId="{27377586-558A-496F-B32C-19766F779ABE}">
      <dgm:prSet/>
      <dgm:spPr/>
      <dgm:t>
        <a:bodyPr/>
        <a:lstStyle/>
        <a:p>
          <a:endParaRPr lang="en-US"/>
        </a:p>
      </dgm:t>
    </dgm:pt>
    <dgm:pt modelId="{7101E9D4-F7C4-48B5-813A-98726E28B290}" type="sibTrans" cxnId="{27377586-558A-496F-B32C-19766F779ABE}">
      <dgm:prSet/>
      <dgm:spPr/>
      <dgm:t>
        <a:bodyPr/>
        <a:lstStyle/>
        <a:p>
          <a:endParaRPr lang="en-US"/>
        </a:p>
      </dgm:t>
    </dgm:pt>
    <dgm:pt modelId="{2AF19791-E5E6-4588-9A05-170057F6E051}" type="pres">
      <dgm:prSet presAssocID="{9429F4DA-F944-4A31-9FD3-C09B0FCED6A6}" presName="vert0" presStyleCnt="0">
        <dgm:presLayoutVars>
          <dgm:dir/>
          <dgm:animOne val="branch"/>
          <dgm:animLvl val="lvl"/>
        </dgm:presLayoutVars>
      </dgm:prSet>
      <dgm:spPr/>
    </dgm:pt>
    <dgm:pt modelId="{C26B40F0-51AC-46F1-8F0A-CD9FBB18A350}" type="pres">
      <dgm:prSet presAssocID="{9AC46628-4B94-4C29-85C3-E2DE139E0124}" presName="thickLine" presStyleLbl="alignNode1" presStyleIdx="0" presStyleCnt="5"/>
      <dgm:spPr/>
    </dgm:pt>
    <dgm:pt modelId="{07DF48F1-9FB6-43AC-8674-17FCB5C631D7}" type="pres">
      <dgm:prSet presAssocID="{9AC46628-4B94-4C29-85C3-E2DE139E0124}" presName="horz1" presStyleCnt="0"/>
      <dgm:spPr/>
    </dgm:pt>
    <dgm:pt modelId="{3A515B79-B847-47A4-8E3E-6C3BC2246BCF}" type="pres">
      <dgm:prSet presAssocID="{9AC46628-4B94-4C29-85C3-E2DE139E0124}" presName="tx1" presStyleLbl="revTx" presStyleIdx="0" presStyleCnt="5"/>
      <dgm:spPr/>
    </dgm:pt>
    <dgm:pt modelId="{87CCE7DD-D551-4CD9-BCCF-11D8E2936414}" type="pres">
      <dgm:prSet presAssocID="{9AC46628-4B94-4C29-85C3-E2DE139E0124}" presName="vert1" presStyleCnt="0"/>
      <dgm:spPr/>
    </dgm:pt>
    <dgm:pt modelId="{5FC3ECA2-791A-4BB8-8F0E-B3724E6CF3A1}" type="pres">
      <dgm:prSet presAssocID="{E550CE54-BAF2-44D1-A580-C69A6D528209}" presName="thickLine" presStyleLbl="alignNode1" presStyleIdx="1" presStyleCnt="5"/>
      <dgm:spPr/>
    </dgm:pt>
    <dgm:pt modelId="{E205EE6E-0A64-4FAE-942A-D06ED5BC57F5}" type="pres">
      <dgm:prSet presAssocID="{E550CE54-BAF2-44D1-A580-C69A6D528209}" presName="horz1" presStyleCnt="0"/>
      <dgm:spPr/>
    </dgm:pt>
    <dgm:pt modelId="{9E764E88-67E6-445D-A88D-1C38D5A3E498}" type="pres">
      <dgm:prSet presAssocID="{E550CE54-BAF2-44D1-A580-C69A6D528209}" presName="tx1" presStyleLbl="revTx" presStyleIdx="1" presStyleCnt="5"/>
      <dgm:spPr/>
    </dgm:pt>
    <dgm:pt modelId="{09F09884-7AED-4458-8152-FE8C8C85FD36}" type="pres">
      <dgm:prSet presAssocID="{E550CE54-BAF2-44D1-A580-C69A6D528209}" presName="vert1" presStyleCnt="0"/>
      <dgm:spPr/>
    </dgm:pt>
    <dgm:pt modelId="{DE6E74A9-ECB9-441F-839A-34DA5A538C8A}" type="pres">
      <dgm:prSet presAssocID="{7A4256B6-A08D-401E-A908-22B36C17C8F8}" presName="thickLine" presStyleLbl="alignNode1" presStyleIdx="2" presStyleCnt="5"/>
      <dgm:spPr/>
    </dgm:pt>
    <dgm:pt modelId="{77D0524D-2108-4857-AE0D-D3C9F4A60D4B}" type="pres">
      <dgm:prSet presAssocID="{7A4256B6-A08D-401E-A908-22B36C17C8F8}" presName="horz1" presStyleCnt="0"/>
      <dgm:spPr/>
    </dgm:pt>
    <dgm:pt modelId="{1C985BD9-432B-4CE4-899C-CCED16F229A4}" type="pres">
      <dgm:prSet presAssocID="{7A4256B6-A08D-401E-A908-22B36C17C8F8}" presName="tx1" presStyleLbl="revTx" presStyleIdx="2" presStyleCnt="5"/>
      <dgm:spPr/>
    </dgm:pt>
    <dgm:pt modelId="{75EB3AF7-DEDC-4829-9C96-82AF850AA24F}" type="pres">
      <dgm:prSet presAssocID="{7A4256B6-A08D-401E-A908-22B36C17C8F8}" presName="vert1" presStyleCnt="0"/>
      <dgm:spPr/>
    </dgm:pt>
    <dgm:pt modelId="{127948FC-FA55-4A63-B3C2-7C7D9E05A4DC}" type="pres">
      <dgm:prSet presAssocID="{37BB9DAD-CDB8-4223-B878-5DB166EA368D}" presName="thickLine" presStyleLbl="alignNode1" presStyleIdx="3" presStyleCnt="5"/>
      <dgm:spPr/>
    </dgm:pt>
    <dgm:pt modelId="{67AADB4F-35D4-456A-B262-3CFAD5685AD9}" type="pres">
      <dgm:prSet presAssocID="{37BB9DAD-CDB8-4223-B878-5DB166EA368D}" presName="horz1" presStyleCnt="0"/>
      <dgm:spPr/>
    </dgm:pt>
    <dgm:pt modelId="{B3C2A4EB-A115-433F-879C-7245205DA4C9}" type="pres">
      <dgm:prSet presAssocID="{37BB9DAD-CDB8-4223-B878-5DB166EA368D}" presName="tx1" presStyleLbl="revTx" presStyleIdx="3" presStyleCnt="5"/>
      <dgm:spPr/>
    </dgm:pt>
    <dgm:pt modelId="{96673CDD-1EB8-4F26-95D3-F372EAA9E9CD}" type="pres">
      <dgm:prSet presAssocID="{37BB9DAD-CDB8-4223-B878-5DB166EA368D}" presName="vert1" presStyleCnt="0"/>
      <dgm:spPr/>
    </dgm:pt>
    <dgm:pt modelId="{67BACDD9-831A-4BFC-9678-0459BB1E9875}" type="pres">
      <dgm:prSet presAssocID="{BD5E90EE-773D-4D86-BC69-393744E2FFB8}" presName="thickLine" presStyleLbl="alignNode1" presStyleIdx="4" presStyleCnt="5"/>
      <dgm:spPr/>
    </dgm:pt>
    <dgm:pt modelId="{6ED77577-7296-47EB-B7A2-7F6BC430477E}" type="pres">
      <dgm:prSet presAssocID="{BD5E90EE-773D-4D86-BC69-393744E2FFB8}" presName="horz1" presStyleCnt="0"/>
      <dgm:spPr/>
    </dgm:pt>
    <dgm:pt modelId="{85E93615-12D2-4FC7-94EE-512D001CA49C}" type="pres">
      <dgm:prSet presAssocID="{BD5E90EE-773D-4D86-BC69-393744E2FFB8}" presName="tx1" presStyleLbl="revTx" presStyleIdx="4" presStyleCnt="5"/>
      <dgm:spPr/>
    </dgm:pt>
    <dgm:pt modelId="{69D94B58-A335-466B-B43F-231B19399AC4}" type="pres">
      <dgm:prSet presAssocID="{BD5E90EE-773D-4D86-BC69-393744E2FFB8}" presName="vert1" presStyleCnt="0"/>
      <dgm:spPr/>
    </dgm:pt>
  </dgm:ptLst>
  <dgm:cxnLst>
    <dgm:cxn modelId="{0E33BF06-3C0B-49E9-9110-9B66A4031290}" type="presOf" srcId="{9429F4DA-F944-4A31-9FD3-C09B0FCED6A6}" destId="{2AF19791-E5E6-4588-9A05-170057F6E051}" srcOrd="0" destOrd="0" presId="urn:microsoft.com/office/officeart/2008/layout/LinedList"/>
    <dgm:cxn modelId="{449B480F-9B4C-43DB-9FD2-BD4923FD2D5C}" srcId="{9429F4DA-F944-4A31-9FD3-C09B0FCED6A6}" destId="{9AC46628-4B94-4C29-85C3-E2DE139E0124}" srcOrd="0" destOrd="0" parTransId="{15BFC2B0-76D5-41E2-A5D9-ECF47AD8DA4E}" sibTransId="{86923736-943C-49EE-8F35-D4D2F5448903}"/>
    <dgm:cxn modelId="{4FE0C53D-FE43-4458-BCBA-AC7E906909A6}" type="presOf" srcId="{9AC46628-4B94-4C29-85C3-E2DE139E0124}" destId="{3A515B79-B847-47A4-8E3E-6C3BC2246BCF}" srcOrd="0" destOrd="0" presId="urn:microsoft.com/office/officeart/2008/layout/LinedList"/>
    <dgm:cxn modelId="{5F55DA48-5566-48A6-A622-D25E55238824}" type="presOf" srcId="{37BB9DAD-CDB8-4223-B878-5DB166EA368D}" destId="{B3C2A4EB-A115-433F-879C-7245205DA4C9}" srcOrd="0" destOrd="0" presId="urn:microsoft.com/office/officeart/2008/layout/LinedList"/>
    <dgm:cxn modelId="{27377586-558A-496F-B32C-19766F779ABE}" srcId="{9429F4DA-F944-4A31-9FD3-C09B0FCED6A6}" destId="{BD5E90EE-773D-4D86-BC69-393744E2FFB8}" srcOrd="4" destOrd="0" parTransId="{BE48E6AE-84AA-47C7-87C6-C9D33F4096F2}" sibTransId="{7101E9D4-F7C4-48B5-813A-98726E28B290}"/>
    <dgm:cxn modelId="{30A97690-DD41-4D78-8C35-B1C1C334732D}" srcId="{9429F4DA-F944-4A31-9FD3-C09B0FCED6A6}" destId="{37BB9DAD-CDB8-4223-B878-5DB166EA368D}" srcOrd="3" destOrd="0" parTransId="{7A1CC001-83D9-4A77-8F16-40098FA7A733}" sibTransId="{CA72EAAF-7910-4E5C-85B3-33D297C996A8}"/>
    <dgm:cxn modelId="{A7DD93B5-B6E2-4A3A-8EA5-465E43EA7CF3}" type="presOf" srcId="{7A4256B6-A08D-401E-A908-22B36C17C8F8}" destId="{1C985BD9-432B-4CE4-899C-CCED16F229A4}" srcOrd="0" destOrd="0" presId="urn:microsoft.com/office/officeart/2008/layout/LinedList"/>
    <dgm:cxn modelId="{BD7D60BB-FE5D-4DF4-9A73-8DF94B8FF632}" srcId="{9429F4DA-F944-4A31-9FD3-C09B0FCED6A6}" destId="{E550CE54-BAF2-44D1-A580-C69A6D528209}" srcOrd="1" destOrd="0" parTransId="{5D6587D8-24B6-4C79-AB39-D03F74A4BEBA}" sibTransId="{B332496C-F874-435A-B3AB-CD77EC36AEA2}"/>
    <dgm:cxn modelId="{39A54CF8-DA1D-4DC1-8E0E-C637B0EC1FD6}" type="presOf" srcId="{E550CE54-BAF2-44D1-A580-C69A6D528209}" destId="{9E764E88-67E6-445D-A88D-1C38D5A3E498}" srcOrd="0" destOrd="0" presId="urn:microsoft.com/office/officeart/2008/layout/LinedList"/>
    <dgm:cxn modelId="{E0BA2FF9-D873-45C4-8149-C510E6D78DEA}" srcId="{9429F4DA-F944-4A31-9FD3-C09B0FCED6A6}" destId="{7A4256B6-A08D-401E-A908-22B36C17C8F8}" srcOrd="2" destOrd="0" parTransId="{86ED60C6-13E7-4395-A542-0175BAE78078}" sibTransId="{C5B09A0B-BE31-4783-B154-CD09F7147C9D}"/>
    <dgm:cxn modelId="{BDE061FD-4A06-449C-8867-3C92393F5FA3}" type="presOf" srcId="{BD5E90EE-773D-4D86-BC69-393744E2FFB8}" destId="{85E93615-12D2-4FC7-94EE-512D001CA49C}" srcOrd="0" destOrd="0" presId="urn:microsoft.com/office/officeart/2008/layout/LinedList"/>
    <dgm:cxn modelId="{6F1108E4-AA14-451E-9CD2-41A91B6CFB49}" type="presParOf" srcId="{2AF19791-E5E6-4588-9A05-170057F6E051}" destId="{C26B40F0-51AC-46F1-8F0A-CD9FBB18A350}" srcOrd="0" destOrd="0" presId="urn:microsoft.com/office/officeart/2008/layout/LinedList"/>
    <dgm:cxn modelId="{A6BCB8FD-8069-45C8-B9DB-67358C65AE88}" type="presParOf" srcId="{2AF19791-E5E6-4588-9A05-170057F6E051}" destId="{07DF48F1-9FB6-43AC-8674-17FCB5C631D7}" srcOrd="1" destOrd="0" presId="urn:microsoft.com/office/officeart/2008/layout/LinedList"/>
    <dgm:cxn modelId="{51088E6F-ACA5-4960-B8C7-CAA30F2F12DC}" type="presParOf" srcId="{07DF48F1-9FB6-43AC-8674-17FCB5C631D7}" destId="{3A515B79-B847-47A4-8E3E-6C3BC2246BCF}" srcOrd="0" destOrd="0" presId="urn:microsoft.com/office/officeart/2008/layout/LinedList"/>
    <dgm:cxn modelId="{6256D4A6-DBA8-4BBA-9DAB-60C9CE609CF3}" type="presParOf" srcId="{07DF48F1-9FB6-43AC-8674-17FCB5C631D7}" destId="{87CCE7DD-D551-4CD9-BCCF-11D8E2936414}" srcOrd="1" destOrd="0" presId="urn:microsoft.com/office/officeart/2008/layout/LinedList"/>
    <dgm:cxn modelId="{299332AE-4B5F-40C1-9FD3-0833D9C01CF5}" type="presParOf" srcId="{2AF19791-E5E6-4588-9A05-170057F6E051}" destId="{5FC3ECA2-791A-4BB8-8F0E-B3724E6CF3A1}" srcOrd="2" destOrd="0" presId="urn:microsoft.com/office/officeart/2008/layout/LinedList"/>
    <dgm:cxn modelId="{5C351AD1-19A6-4E36-B38E-585EF7BD9A57}" type="presParOf" srcId="{2AF19791-E5E6-4588-9A05-170057F6E051}" destId="{E205EE6E-0A64-4FAE-942A-D06ED5BC57F5}" srcOrd="3" destOrd="0" presId="urn:microsoft.com/office/officeart/2008/layout/LinedList"/>
    <dgm:cxn modelId="{509AABC9-E830-4381-84BA-AEFA06DF222A}" type="presParOf" srcId="{E205EE6E-0A64-4FAE-942A-D06ED5BC57F5}" destId="{9E764E88-67E6-445D-A88D-1C38D5A3E498}" srcOrd="0" destOrd="0" presId="urn:microsoft.com/office/officeart/2008/layout/LinedList"/>
    <dgm:cxn modelId="{E3404888-318E-4E6F-AFD3-B4FD2D85E01A}" type="presParOf" srcId="{E205EE6E-0A64-4FAE-942A-D06ED5BC57F5}" destId="{09F09884-7AED-4458-8152-FE8C8C85FD36}" srcOrd="1" destOrd="0" presId="urn:microsoft.com/office/officeart/2008/layout/LinedList"/>
    <dgm:cxn modelId="{E1A35DF9-716F-43EE-A526-0878C3B923DD}" type="presParOf" srcId="{2AF19791-E5E6-4588-9A05-170057F6E051}" destId="{DE6E74A9-ECB9-441F-839A-34DA5A538C8A}" srcOrd="4" destOrd="0" presId="urn:microsoft.com/office/officeart/2008/layout/LinedList"/>
    <dgm:cxn modelId="{05FC08C0-4EB6-4B41-9307-4BEDE51AA82B}" type="presParOf" srcId="{2AF19791-E5E6-4588-9A05-170057F6E051}" destId="{77D0524D-2108-4857-AE0D-D3C9F4A60D4B}" srcOrd="5" destOrd="0" presId="urn:microsoft.com/office/officeart/2008/layout/LinedList"/>
    <dgm:cxn modelId="{8622F67B-CC9C-4E81-A4DB-744209C4A24F}" type="presParOf" srcId="{77D0524D-2108-4857-AE0D-D3C9F4A60D4B}" destId="{1C985BD9-432B-4CE4-899C-CCED16F229A4}" srcOrd="0" destOrd="0" presId="urn:microsoft.com/office/officeart/2008/layout/LinedList"/>
    <dgm:cxn modelId="{48991259-B574-4B78-BD24-517D2FF39ED7}" type="presParOf" srcId="{77D0524D-2108-4857-AE0D-D3C9F4A60D4B}" destId="{75EB3AF7-DEDC-4829-9C96-82AF850AA24F}" srcOrd="1" destOrd="0" presId="urn:microsoft.com/office/officeart/2008/layout/LinedList"/>
    <dgm:cxn modelId="{504881D3-88DC-4D65-9FAE-9546FA213E01}" type="presParOf" srcId="{2AF19791-E5E6-4588-9A05-170057F6E051}" destId="{127948FC-FA55-4A63-B3C2-7C7D9E05A4DC}" srcOrd="6" destOrd="0" presId="urn:microsoft.com/office/officeart/2008/layout/LinedList"/>
    <dgm:cxn modelId="{40D9B768-D3F0-4B66-A10E-5AFD8630019E}" type="presParOf" srcId="{2AF19791-E5E6-4588-9A05-170057F6E051}" destId="{67AADB4F-35D4-456A-B262-3CFAD5685AD9}" srcOrd="7" destOrd="0" presId="urn:microsoft.com/office/officeart/2008/layout/LinedList"/>
    <dgm:cxn modelId="{57CC7D8E-A862-411D-A621-02CD4A9361C5}" type="presParOf" srcId="{67AADB4F-35D4-456A-B262-3CFAD5685AD9}" destId="{B3C2A4EB-A115-433F-879C-7245205DA4C9}" srcOrd="0" destOrd="0" presId="urn:microsoft.com/office/officeart/2008/layout/LinedList"/>
    <dgm:cxn modelId="{4BFA0549-D5A8-4969-995F-39BE2B3792C5}" type="presParOf" srcId="{67AADB4F-35D4-456A-B262-3CFAD5685AD9}" destId="{96673CDD-1EB8-4F26-95D3-F372EAA9E9CD}" srcOrd="1" destOrd="0" presId="urn:microsoft.com/office/officeart/2008/layout/LinedList"/>
    <dgm:cxn modelId="{534600E6-17F5-423D-B76E-3626B33829D2}" type="presParOf" srcId="{2AF19791-E5E6-4588-9A05-170057F6E051}" destId="{67BACDD9-831A-4BFC-9678-0459BB1E9875}" srcOrd="8" destOrd="0" presId="urn:microsoft.com/office/officeart/2008/layout/LinedList"/>
    <dgm:cxn modelId="{FA781035-DFC9-4344-8550-12A0FF68D1DD}" type="presParOf" srcId="{2AF19791-E5E6-4588-9A05-170057F6E051}" destId="{6ED77577-7296-47EB-B7A2-7F6BC430477E}" srcOrd="9" destOrd="0" presId="urn:microsoft.com/office/officeart/2008/layout/LinedList"/>
    <dgm:cxn modelId="{C6A9BF9D-CD41-4787-98E9-68113B443E31}" type="presParOf" srcId="{6ED77577-7296-47EB-B7A2-7F6BC430477E}" destId="{85E93615-12D2-4FC7-94EE-512D001CA49C}" srcOrd="0" destOrd="0" presId="urn:microsoft.com/office/officeart/2008/layout/LinedList"/>
    <dgm:cxn modelId="{F8C51CA4-A770-4C57-9116-654BD7F52B42}" type="presParOf" srcId="{6ED77577-7296-47EB-B7A2-7F6BC430477E}" destId="{69D94B58-A335-466B-B43F-231B19399A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2B068C-6EC3-4D8E-98FB-04C7BCBEDE8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09FAD25-8AD7-413F-AFC4-2D510931E2FD}">
      <dgm:prSet/>
      <dgm:spPr/>
      <dgm:t>
        <a:bodyPr/>
        <a:lstStyle/>
        <a:p>
          <a:r>
            <a:rPr lang="en-GB" dirty="0"/>
            <a:t>Forced marriage is a marriage in which one or more of the parties is married without their consent or against their will. A marriage can also become a forced marriage even if both parties enter with full consent if one or both are later forced to stay in the marriage against their will</a:t>
          </a:r>
          <a:endParaRPr lang="en-US" dirty="0"/>
        </a:p>
      </dgm:t>
    </dgm:pt>
    <dgm:pt modelId="{5B4C6C37-1F8B-4199-B147-6EFDD275E8D3}" type="parTrans" cxnId="{EB7C5DFC-380D-46F6-826F-4E0E93268547}">
      <dgm:prSet/>
      <dgm:spPr/>
      <dgm:t>
        <a:bodyPr/>
        <a:lstStyle/>
        <a:p>
          <a:endParaRPr lang="en-US"/>
        </a:p>
      </dgm:t>
    </dgm:pt>
    <dgm:pt modelId="{029A594B-8B67-4763-825C-99DEDC31A803}" type="sibTrans" cxnId="{EB7C5DFC-380D-46F6-826F-4E0E93268547}">
      <dgm:prSet/>
      <dgm:spPr/>
      <dgm:t>
        <a:bodyPr/>
        <a:lstStyle/>
        <a:p>
          <a:endParaRPr lang="en-US"/>
        </a:p>
      </dgm:t>
    </dgm:pt>
    <dgm:pt modelId="{E973ECDF-9ECF-45F6-B6FE-056F3D82329E}">
      <dgm:prSet/>
      <dgm:spPr/>
      <dgm:t>
        <a:bodyPr/>
        <a:lstStyle/>
        <a:p>
          <a:r>
            <a:rPr lang="en-GB" dirty="0"/>
            <a:t>Sometimes called </a:t>
          </a:r>
          <a:r>
            <a:rPr lang="en-GB" b="1" dirty="0"/>
            <a:t>servile marriage</a:t>
          </a:r>
          <a:r>
            <a:rPr lang="en-GB" dirty="0"/>
            <a:t>, forced marriage also occurs when a wife is forcibly transferred to another in exchange for some type of payment or when a widow is given no choice and inherited by one of her husband's male relatives.</a:t>
          </a:r>
          <a:endParaRPr lang="en-US" dirty="0"/>
        </a:p>
      </dgm:t>
    </dgm:pt>
    <dgm:pt modelId="{6E5C8EA8-1A39-49CD-8E47-F46D9AC6E9C1}" type="parTrans" cxnId="{E2814D43-2447-4200-BA61-F2589A4D282C}">
      <dgm:prSet/>
      <dgm:spPr/>
      <dgm:t>
        <a:bodyPr/>
        <a:lstStyle/>
        <a:p>
          <a:endParaRPr lang="en-US"/>
        </a:p>
      </dgm:t>
    </dgm:pt>
    <dgm:pt modelId="{9B8435A3-DFBE-4BD0-A62A-F31E50C66E45}" type="sibTrans" cxnId="{E2814D43-2447-4200-BA61-F2589A4D282C}">
      <dgm:prSet/>
      <dgm:spPr/>
      <dgm:t>
        <a:bodyPr/>
        <a:lstStyle/>
        <a:p>
          <a:endParaRPr lang="en-US"/>
        </a:p>
      </dgm:t>
    </dgm:pt>
    <dgm:pt modelId="{B1393178-8E7B-49C9-995D-066BFE1C68AB}">
      <dgm:prSet/>
      <dgm:spPr/>
      <dgm:t>
        <a:bodyPr/>
        <a:lstStyle/>
        <a:p>
          <a:r>
            <a:rPr lang="en-GB"/>
            <a:t>Forced marriages may be </a:t>
          </a:r>
          <a:r>
            <a:rPr lang="en-GB" b="1"/>
            <a:t>a means of escaping poverty, especially following armed conflicts</a:t>
          </a:r>
          <a:r>
            <a:rPr lang="en-GB"/>
            <a:t>; they may take the form of exchange or trade-off marriages, alliances agreed between families in order to guarantee property rights or for immigration purposes, forcing a victim of rape to marry the perpetrator, levirate marriage .</a:t>
          </a:r>
          <a:endParaRPr lang="en-US"/>
        </a:p>
      </dgm:t>
    </dgm:pt>
    <dgm:pt modelId="{EB96CADA-5324-4EC8-B242-AE4D31490440}" type="parTrans" cxnId="{4905C1E4-A105-4AA4-939C-8E38E131B60C}">
      <dgm:prSet/>
      <dgm:spPr/>
      <dgm:t>
        <a:bodyPr/>
        <a:lstStyle/>
        <a:p>
          <a:endParaRPr lang="en-US"/>
        </a:p>
      </dgm:t>
    </dgm:pt>
    <dgm:pt modelId="{682EBA15-ADD6-45CA-B5BA-602C62FDE3E1}" type="sibTrans" cxnId="{4905C1E4-A105-4AA4-939C-8E38E131B60C}">
      <dgm:prSet/>
      <dgm:spPr/>
      <dgm:t>
        <a:bodyPr/>
        <a:lstStyle/>
        <a:p>
          <a:endParaRPr lang="en-US"/>
        </a:p>
      </dgm:t>
    </dgm:pt>
    <dgm:pt modelId="{9E847228-DC71-4ABC-9685-B7FD70866316}" type="pres">
      <dgm:prSet presAssocID="{9B2B068C-6EC3-4D8E-98FB-04C7BCBEDE88}" presName="vert0" presStyleCnt="0">
        <dgm:presLayoutVars>
          <dgm:dir/>
          <dgm:animOne val="branch"/>
          <dgm:animLvl val="lvl"/>
        </dgm:presLayoutVars>
      </dgm:prSet>
      <dgm:spPr/>
    </dgm:pt>
    <dgm:pt modelId="{A4D73273-6252-4248-A653-9DA334BD17E0}" type="pres">
      <dgm:prSet presAssocID="{609FAD25-8AD7-413F-AFC4-2D510931E2FD}" presName="thickLine" presStyleLbl="alignNode1" presStyleIdx="0" presStyleCnt="3"/>
      <dgm:spPr/>
    </dgm:pt>
    <dgm:pt modelId="{BC1C42D3-9991-4DE0-8463-2049D3116011}" type="pres">
      <dgm:prSet presAssocID="{609FAD25-8AD7-413F-AFC4-2D510931E2FD}" presName="horz1" presStyleCnt="0"/>
      <dgm:spPr/>
    </dgm:pt>
    <dgm:pt modelId="{46D41070-4880-4ACD-ABF5-F5932FC16F48}" type="pres">
      <dgm:prSet presAssocID="{609FAD25-8AD7-413F-AFC4-2D510931E2FD}" presName="tx1" presStyleLbl="revTx" presStyleIdx="0" presStyleCnt="3"/>
      <dgm:spPr/>
    </dgm:pt>
    <dgm:pt modelId="{4C55647D-E008-4060-8C0B-41247BDD124A}" type="pres">
      <dgm:prSet presAssocID="{609FAD25-8AD7-413F-AFC4-2D510931E2FD}" presName="vert1" presStyleCnt="0"/>
      <dgm:spPr/>
    </dgm:pt>
    <dgm:pt modelId="{C513790B-18E0-4BE3-B60B-892C1A04F22A}" type="pres">
      <dgm:prSet presAssocID="{E973ECDF-9ECF-45F6-B6FE-056F3D82329E}" presName="thickLine" presStyleLbl="alignNode1" presStyleIdx="1" presStyleCnt="3"/>
      <dgm:spPr/>
    </dgm:pt>
    <dgm:pt modelId="{1C9CF182-BED5-4DAC-AC11-E06D9DD4D6FF}" type="pres">
      <dgm:prSet presAssocID="{E973ECDF-9ECF-45F6-B6FE-056F3D82329E}" presName="horz1" presStyleCnt="0"/>
      <dgm:spPr/>
    </dgm:pt>
    <dgm:pt modelId="{CD4498EC-4541-48D3-92DF-CD58773E2273}" type="pres">
      <dgm:prSet presAssocID="{E973ECDF-9ECF-45F6-B6FE-056F3D82329E}" presName="tx1" presStyleLbl="revTx" presStyleIdx="1" presStyleCnt="3"/>
      <dgm:spPr/>
    </dgm:pt>
    <dgm:pt modelId="{35D0D1DC-FFC5-4390-8054-5EF85FFCF69F}" type="pres">
      <dgm:prSet presAssocID="{E973ECDF-9ECF-45F6-B6FE-056F3D82329E}" presName="vert1" presStyleCnt="0"/>
      <dgm:spPr/>
    </dgm:pt>
    <dgm:pt modelId="{33E62990-D384-455F-AA15-F95EDE396CFD}" type="pres">
      <dgm:prSet presAssocID="{B1393178-8E7B-49C9-995D-066BFE1C68AB}" presName="thickLine" presStyleLbl="alignNode1" presStyleIdx="2" presStyleCnt="3"/>
      <dgm:spPr/>
    </dgm:pt>
    <dgm:pt modelId="{B634E9E8-F4AA-40B5-930D-712F4146E188}" type="pres">
      <dgm:prSet presAssocID="{B1393178-8E7B-49C9-995D-066BFE1C68AB}" presName="horz1" presStyleCnt="0"/>
      <dgm:spPr/>
    </dgm:pt>
    <dgm:pt modelId="{785268FB-8956-4D49-B7A1-0E733ECDAE44}" type="pres">
      <dgm:prSet presAssocID="{B1393178-8E7B-49C9-995D-066BFE1C68AB}" presName="tx1" presStyleLbl="revTx" presStyleIdx="2" presStyleCnt="3"/>
      <dgm:spPr/>
    </dgm:pt>
    <dgm:pt modelId="{0F8E90D5-3F1F-471C-81C7-E17580375D94}" type="pres">
      <dgm:prSet presAssocID="{B1393178-8E7B-49C9-995D-066BFE1C68AB}" presName="vert1" presStyleCnt="0"/>
      <dgm:spPr/>
    </dgm:pt>
  </dgm:ptLst>
  <dgm:cxnLst>
    <dgm:cxn modelId="{01118A25-E723-4B84-A25D-2031B6810F6E}" type="presOf" srcId="{609FAD25-8AD7-413F-AFC4-2D510931E2FD}" destId="{46D41070-4880-4ACD-ABF5-F5932FC16F48}" srcOrd="0" destOrd="0" presId="urn:microsoft.com/office/officeart/2008/layout/LinedList"/>
    <dgm:cxn modelId="{E2814D43-2447-4200-BA61-F2589A4D282C}" srcId="{9B2B068C-6EC3-4D8E-98FB-04C7BCBEDE88}" destId="{E973ECDF-9ECF-45F6-B6FE-056F3D82329E}" srcOrd="1" destOrd="0" parTransId="{6E5C8EA8-1A39-49CD-8E47-F46D9AC6E9C1}" sibTransId="{9B8435A3-DFBE-4BD0-A62A-F31E50C66E45}"/>
    <dgm:cxn modelId="{24467F6A-63B9-474C-A645-01C7772FEBD3}" type="presOf" srcId="{B1393178-8E7B-49C9-995D-066BFE1C68AB}" destId="{785268FB-8956-4D49-B7A1-0E733ECDAE44}" srcOrd="0" destOrd="0" presId="urn:microsoft.com/office/officeart/2008/layout/LinedList"/>
    <dgm:cxn modelId="{834D0F8C-28C1-4D8D-9FDE-07E0169EE8C8}" type="presOf" srcId="{E973ECDF-9ECF-45F6-B6FE-056F3D82329E}" destId="{CD4498EC-4541-48D3-92DF-CD58773E2273}" srcOrd="0" destOrd="0" presId="urn:microsoft.com/office/officeart/2008/layout/LinedList"/>
    <dgm:cxn modelId="{9D65BDC1-7AF8-48A2-A57E-279635901905}" type="presOf" srcId="{9B2B068C-6EC3-4D8E-98FB-04C7BCBEDE88}" destId="{9E847228-DC71-4ABC-9685-B7FD70866316}" srcOrd="0" destOrd="0" presId="urn:microsoft.com/office/officeart/2008/layout/LinedList"/>
    <dgm:cxn modelId="{4905C1E4-A105-4AA4-939C-8E38E131B60C}" srcId="{9B2B068C-6EC3-4D8E-98FB-04C7BCBEDE88}" destId="{B1393178-8E7B-49C9-995D-066BFE1C68AB}" srcOrd="2" destOrd="0" parTransId="{EB96CADA-5324-4EC8-B242-AE4D31490440}" sibTransId="{682EBA15-ADD6-45CA-B5BA-602C62FDE3E1}"/>
    <dgm:cxn modelId="{EB7C5DFC-380D-46F6-826F-4E0E93268547}" srcId="{9B2B068C-6EC3-4D8E-98FB-04C7BCBEDE88}" destId="{609FAD25-8AD7-413F-AFC4-2D510931E2FD}" srcOrd="0" destOrd="0" parTransId="{5B4C6C37-1F8B-4199-B147-6EFDD275E8D3}" sibTransId="{029A594B-8B67-4763-825C-99DEDC31A803}"/>
    <dgm:cxn modelId="{AD550695-0A11-4E3C-A3EA-8D38A25DA0C6}" type="presParOf" srcId="{9E847228-DC71-4ABC-9685-B7FD70866316}" destId="{A4D73273-6252-4248-A653-9DA334BD17E0}" srcOrd="0" destOrd="0" presId="urn:microsoft.com/office/officeart/2008/layout/LinedList"/>
    <dgm:cxn modelId="{D4D87BCF-7607-447D-915D-F726510B63CA}" type="presParOf" srcId="{9E847228-DC71-4ABC-9685-B7FD70866316}" destId="{BC1C42D3-9991-4DE0-8463-2049D3116011}" srcOrd="1" destOrd="0" presId="urn:microsoft.com/office/officeart/2008/layout/LinedList"/>
    <dgm:cxn modelId="{5676758F-4079-4263-AA97-864667D86132}" type="presParOf" srcId="{BC1C42D3-9991-4DE0-8463-2049D3116011}" destId="{46D41070-4880-4ACD-ABF5-F5932FC16F48}" srcOrd="0" destOrd="0" presId="urn:microsoft.com/office/officeart/2008/layout/LinedList"/>
    <dgm:cxn modelId="{978190A0-20A1-4163-A0D6-F547B09A06C1}" type="presParOf" srcId="{BC1C42D3-9991-4DE0-8463-2049D3116011}" destId="{4C55647D-E008-4060-8C0B-41247BDD124A}" srcOrd="1" destOrd="0" presId="urn:microsoft.com/office/officeart/2008/layout/LinedList"/>
    <dgm:cxn modelId="{DDD78644-8FBE-4BA8-961A-ABF9579FA180}" type="presParOf" srcId="{9E847228-DC71-4ABC-9685-B7FD70866316}" destId="{C513790B-18E0-4BE3-B60B-892C1A04F22A}" srcOrd="2" destOrd="0" presId="urn:microsoft.com/office/officeart/2008/layout/LinedList"/>
    <dgm:cxn modelId="{6F8E8523-6086-4AD0-861C-A666813C80F1}" type="presParOf" srcId="{9E847228-DC71-4ABC-9685-B7FD70866316}" destId="{1C9CF182-BED5-4DAC-AC11-E06D9DD4D6FF}" srcOrd="3" destOrd="0" presId="urn:microsoft.com/office/officeart/2008/layout/LinedList"/>
    <dgm:cxn modelId="{CF8E23D2-4763-4A84-9BA3-89D1EDAA1A7A}" type="presParOf" srcId="{1C9CF182-BED5-4DAC-AC11-E06D9DD4D6FF}" destId="{CD4498EC-4541-48D3-92DF-CD58773E2273}" srcOrd="0" destOrd="0" presId="urn:microsoft.com/office/officeart/2008/layout/LinedList"/>
    <dgm:cxn modelId="{6E4F1D71-B859-45E1-9732-8E966851D568}" type="presParOf" srcId="{1C9CF182-BED5-4DAC-AC11-E06D9DD4D6FF}" destId="{35D0D1DC-FFC5-4390-8054-5EF85FFCF69F}" srcOrd="1" destOrd="0" presId="urn:microsoft.com/office/officeart/2008/layout/LinedList"/>
    <dgm:cxn modelId="{7DA34968-EC81-4277-857C-6E3C28001EFF}" type="presParOf" srcId="{9E847228-DC71-4ABC-9685-B7FD70866316}" destId="{33E62990-D384-455F-AA15-F95EDE396CFD}" srcOrd="4" destOrd="0" presId="urn:microsoft.com/office/officeart/2008/layout/LinedList"/>
    <dgm:cxn modelId="{38213DA0-D2AC-4C15-93AF-4B1170BFD021}" type="presParOf" srcId="{9E847228-DC71-4ABC-9685-B7FD70866316}" destId="{B634E9E8-F4AA-40B5-930D-712F4146E188}" srcOrd="5" destOrd="0" presId="urn:microsoft.com/office/officeart/2008/layout/LinedList"/>
    <dgm:cxn modelId="{CF3F9160-BBC0-48E1-9E4C-9FDE7DCD76F0}" type="presParOf" srcId="{B634E9E8-F4AA-40B5-930D-712F4146E188}" destId="{785268FB-8956-4D49-B7A1-0E733ECDAE44}" srcOrd="0" destOrd="0" presId="urn:microsoft.com/office/officeart/2008/layout/LinedList"/>
    <dgm:cxn modelId="{6315D897-DF0D-48DC-9A99-BF79B34BA2DB}" type="presParOf" srcId="{B634E9E8-F4AA-40B5-930D-712F4146E188}" destId="{0F8E90D5-3F1F-471C-81C7-E17580375D9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248294-8223-4102-92F7-CB0709711A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84C8BD6-4E69-4B23-888A-4532EDA35230}">
      <dgm:prSet custT="1"/>
      <dgm:spPr/>
      <dgm:t>
        <a:bodyPr/>
        <a:lstStyle/>
        <a:p>
          <a:pPr rtl="0"/>
          <a:r>
            <a:rPr lang="en-GB" sz="2400" dirty="0"/>
            <a:t>Forced marriage can happen to anyone from any background, regardless of social class, financial status and sexuality; which include people who identify as lesbian, bi-sexual, gay and transgender, or are perceived as such.</a:t>
          </a:r>
          <a:r>
            <a:rPr lang="en-GB" sz="2400" dirty="0">
              <a:latin typeface="Gill Sans Nova"/>
            </a:rPr>
            <a:t> </a:t>
          </a:r>
          <a:endParaRPr lang="en-US" sz="2400" dirty="0"/>
        </a:p>
      </dgm:t>
    </dgm:pt>
    <dgm:pt modelId="{14A8C22B-2985-4550-944A-7C7D28403418}" type="parTrans" cxnId="{33157EED-881E-4640-B187-665516AF006A}">
      <dgm:prSet/>
      <dgm:spPr/>
      <dgm:t>
        <a:bodyPr/>
        <a:lstStyle/>
        <a:p>
          <a:endParaRPr lang="en-US"/>
        </a:p>
      </dgm:t>
    </dgm:pt>
    <dgm:pt modelId="{12AB084C-1DF4-4270-A0CF-0D4CE0FFD81C}" type="sibTrans" cxnId="{33157EED-881E-4640-B187-665516AF006A}">
      <dgm:prSet/>
      <dgm:spPr/>
      <dgm:t>
        <a:bodyPr/>
        <a:lstStyle/>
        <a:p>
          <a:endParaRPr lang="en-US"/>
        </a:p>
      </dgm:t>
    </dgm:pt>
    <dgm:pt modelId="{3463CD0A-835C-42EB-96DC-A5E35DC2C98C}">
      <dgm:prSet custT="1"/>
      <dgm:spPr/>
      <dgm:t>
        <a:bodyPr/>
        <a:lstStyle/>
        <a:p>
          <a:r>
            <a:rPr lang="en-GB" sz="2400" dirty="0"/>
            <a:t>There are no religions which support or advocate the practice of forced marriage. </a:t>
          </a:r>
          <a:endParaRPr lang="en-US" sz="2400" dirty="0"/>
        </a:p>
      </dgm:t>
    </dgm:pt>
    <dgm:pt modelId="{FC68C66A-0581-43A0-AED2-46470C4E69E8}" type="parTrans" cxnId="{4B46C54A-4801-4A8D-B090-8CF6C98090BB}">
      <dgm:prSet/>
      <dgm:spPr/>
      <dgm:t>
        <a:bodyPr/>
        <a:lstStyle/>
        <a:p>
          <a:endParaRPr lang="en-US"/>
        </a:p>
      </dgm:t>
    </dgm:pt>
    <dgm:pt modelId="{358C4E97-8DB1-4A8F-931B-5E81BC561938}" type="sibTrans" cxnId="{4B46C54A-4801-4A8D-B090-8CF6C98090BB}">
      <dgm:prSet/>
      <dgm:spPr/>
      <dgm:t>
        <a:bodyPr/>
        <a:lstStyle/>
        <a:p>
          <a:endParaRPr lang="en-US"/>
        </a:p>
      </dgm:t>
    </dgm:pt>
    <dgm:pt modelId="{53E7F1F0-06EF-4A28-B185-34669F0C0F71}" type="pres">
      <dgm:prSet presAssocID="{9E248294-8223-4102-92F7-CB0709711A2A}" presName="vert0" presStyleCnt="0">
        <dgm:presLayoutVars>
          <dgm:dir/>
          <dgm:animOne val="branch"/>
          <dgm:animLvl val="lvl"/>
        </dgm:presLayoutVars>
      </dgm:prSet>
      <dgm:spPr/>
    </dgm:pt>
    <dgm:pt modelId="{888B8373-F825-42CD-BEA2-65CB186AE710}" type="pres">
      <dgm:prSet presAssocID="{A84C8BD6-4E69-4B23-888A-4532EDA35230}" presName="thickLine" presStyleLbl="alignNode1" presStyleIdx="0" presStyleCnt="2"/>
      <dgm:spPr/>
    </dgm:pt>
    <dgm:pt modelId="{4A30E945-8585-486C-B697-BEEA0101B60A}" type="pres">
      <dgm:prSet presAssocID="{A84C8BD6-4E69-4B23-888A-4532EDA35230}" presName="horz1" presStyleCnt="0"/>
      <dgm:spPr/>
    </dgm:pt>
    <dgm:pt modelId="{98B41622-F1AA-4620-A5F9-854C508DD66E}" type="pres">
      <dgm:prSet presAssocID="{A84C8BD6-4E69-4B23-888A-4532EDA35230}" presName="tx1" presStyleLbl="revTx" presStyleIdx="0" presStyleCnt="2"/>
      <dgm:spPr/>
    </dgm:pt>
    <dgm:pt modelId="{1CFB2DD2-E2EF-4315-B985-7009FC74616D}" type="pres">
      <dgm:prSet presAssocID="{A84C8BD6-4E69-4B23-888A-4532EDA35230}" presName="vert1" presStyleCnt="0"/>
      <dgm:spPr/>
    </dgm:pt>
    <dgm:pt modelId="{BB0485C1-E76C-4EE8-91D2-6C27AE746119}" type="pres">
      <dgm:prSet presAssocID="{3463CD0A-835C-42EB-96DC-A5E35DC2C98C}" presName="thickLine" presStyleLbl="alignNode1" presStyleIdx="1" presStyleCnt="2"/>
      <dgm:spPr/>
    </dgm:pt>
    <dgm:pt modelId="{D103373F-BB8E-494A-943C-5441AC671719}" type="pres">
      <dgm:prSet presAssocID="{3463CD0A-835C-42EB-96DC-A5E35DC2C98C}" presName="horz1" presStyleCnt="0"/>
      <dgm:spPr/>
    </dgm:pt>
    <dgm:pt modelId="{EA2F7F4E-1B35-490B-8141-CB25FC264CD4}" type="pres">
      <dgm:prSet presAssocID="{3463CD0A-835C-42EB-96DC-A5E35DC2C98C}" presName="tx1" presStyleLbl="revTx" presStyleIdx="1" presStyleCnt="2"/>
      <dgm:spPr/>
    </dgm:pt>
    <dgm:pt modelId="{4C6176F7-E28F-4D39-B3E5-D7DFB2DE4E08}" type="pres">
      <dgm:prSet presAssocID="{3463CD0A-835C-42EB-96DC-A5E35DC2C98C}" presName="vert1" presStyleCnt="0"/>
      <dgm:spPr/>
    </dgm:pt>
  </dgm:ptLst>
  <dgm:cxnLst>
    <dgm:cxn modelId="{D6008548-9134-47CC-8251-E4E46A191728}" type="presOf" srcId="{3463CD0A-835C-42EB-96DC-A5E35DC2C98C}" destId="{EA2F7F4E-1B35-490B-8141-CB25FC264CD4}" srcOrd="0" destOrd="0" presId="urn:microsoft.com/office/officeart/2008/layout/LinedList"/>
    <dgm:cxn modelId="{4B46C54A-4801-4A8D-B090-8CF6C98090BB}" srcId="{9E248294-8223-4102-92F7-CB0709711A2A}" destId="{3463CD0A-835C-42EB-96DC-A5E35DC2C98C}" srcOrd="1" destOrd="0" parTransId="{FC68C66A-0581-43A0-AED2-46470C4E69E8}" sibTransId="{358C4E97-8DB1-4A8F-931B-5E81BC561938}"/>
    <dgm:cxn modelId="{7D9393EB-2B87-48BD-9BD2-202F97DB17F5}" type="presOf" srcId="{9E248294-8223-4102-92F7-CB0709711A2A}" destId="{53E7F1F0-06EF-4A28-B185-34669F0C0F71}" srcOrd="0" destOrd="0" presId="urn:microsoft.com/office/officeart/2008/layout/LinedList"/>
    <dgm:cxn modelId="{33157EED-881E-4640-B187-665516AF006A}" srcId="{9E248294-8223-4102-92F7-CB0709711A2A}" destId="{A84C8BD6-4E69-4B23-888A-4532EDA35230}" srcOrd="0" destOrd="0" parTransId="{14A8C22B-2985-4550-944A-7C7D28403418}" sibTransId="{12AB084C-1DF4-4270-A0CF-0D4CE0FFD81C}"/>
    <dgm:cxn modelId="{C19EF9FB-92BE-4C46-B78C-BE25A0756C32}" type="presOf" srcId="{A84C8BD6-4E69-4B23-888A-4532EDA35230}" destId="{98B41622-F1AA-4620-A5F9-854C508DD66E}" srcOrd="0" destOrd="0" presId="urn:microsoft.com/office/officeart/2008/layout/LinedList"/>
    <dgm:cxn modelId="{2BF1DC5A-96E4-4317-83E7-D5FF1DE1BB83}" type="presParOf" srcId="{53E7F1F0-06EF-4A28-B185-34669F0C0F71}" destId="{888B8373-F825-42CD-BEA2-65CB186AE710}" srcOrd="0" destOrd="0" presId="urn:microsoft.com/office/officeart/2008/layout/LinedList"/>
    <dgm:cxn modelId="{ACF389C8-70A7-4793-A1B5-18FB11E7CD63}" type="presParOf" srcId="{53E7F1F0-06EF-4A28-B185-34669F0C0F71}" destId="{4A30E945-8585-486C-B697-BEEA0101B60A}" srcOrd="1" destOrd="0" presId="urn:microsoft.com/office/officeart/2008/layout/LinedList"/>
    <dgm:cxn modelId="{B32ACE8C-4B60-4569-8DEA-C00389CD5383}" type="presParOf" srcId="{4A30E945-8585-486C-B697-BEEA0101B60A}" destId="{98B41622-F1AA-4620-A5F9-854C508DD66E}" srcOrd="0" destOrd="0" presId="urn:microsoft.com/office/officeart/2008/layout/LinedList"/>
    <dgm:cxn modelId="{60DCD609-AD6B-488B-96D3-277B366F8122}" type="presParOf" srcId="{4A30E945-8585-486C-B697-BEEA0101B60A}" destId="{1CFB2DD2-E2EF-4315-B985-7009FC74616D}" srcOrd="1" destOrd="0" presId="urn:microsoft.com/office/officeart/2008/layout/LinedList"/>
    <dgm:cxn modelId="{DAA0C946-C5CF-4CF8-A275-7D0469E67242}" type="presParOf" srcId="{53E7F1F0-06EF-4A28-B185-34669F0C0F71}" destId="{BB0485C1-E76C-4EE8-91D2-6C27AE746119}" srcOrd="2" destOrd="0" presId="urn:microsoft.com/office/officeart/2008/layout/LinedList"/>
    <dgm:cxn modelId="{707FEE9B-1271-4EA6-BF8B-927914FE6C9F}" type="presParOf" srcId="{53E7F1F0-06EF-4A28-B185-34669F0C0F71}" destId="{D103373F-BB8E-494A-943C-5441AC671719}" srcOrd="3" destOrd="0" presId="urn:microsoft.com/office/officeart/2008/layout/LinedList"/>
    <dgm:cxn modelId="{16F93BA9-492C-42D4-B38D-D8A5A469A221}" type="presParOf" srcId="{D103373F-BB8E-494A-943C-5441AC671719}" destId="{EA2F7F4E-1B35-490B-8141-CB25FC264CD4}" srcOrd="0" destOrd="0" presId="urn:microsoft.com/office/officeart/2008/layout/LinedList"/>
    <dgm:cxn modelId="{35A9A31F-8859-4F97-8C42-55E2C828F487}" type="presParOf" srcId="{D103373F-BB8E-494A-943C-5441AC671719}" destId="{4C6176F7-E28F-4D39-B3E5-D7DFB2DE4E0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657810-AF76-4E26-8559-59100CE81A4E}"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B906D8D1-A959-475A-94B4-9E834FA31184}">
      <dgm:prSet/>
      <dgm:spPr/>
      <dgm:t>
        <a:bodyPr/>
        <a:lstStyle/>
        <a:p>
          <a:r>
            <a:rPr lang="en-US" dirty="0"/>
            <a:t>Upholding</a:t>
          </a:r>
        </a:p>
      </dgm:t>
    </dgm:pt>
    <dgm:pt modelId="{58AF128B-CE00-4B01-9298-5F03FDCF7B90}" type="parTrans" cxnId="{42CC9A45-DA08-4ECB-A61D-76BB3B5711F8}">
      <dgm:prSet/>
      <dgm:spPr/>
      <dgm:t>
        <a:bodyPr/>
        <a:lstStyle/>
        <a:p>
          <a:endParaRPr lang="en-US"/>
        </a:p>
      </dgm:t>
    </dgm:pt>
    <dgm:pt modelId="{2CFFF343-CB16-432B-9A6E-315D334608A0}" type="sibTrans" cxnId="{42CC9A45-DA08-4ECB-A61D-76BB3B5711F8}">
      <dgm:prSet/>
      <dgm:spPr/>
      <dgm:t>
        <a:bodyPr/>
        <a:lstStyle/>
        <a:p>
          <a:endParaRPr lang="en-US"/>
        </a:p>
      </dgm:t>
    </dgm:pt>
    <dgm:pt modelId="{151AA7D2-2381-4583-86E6-08222CEA78F9}">
      <dgm:prSet/>
      <dgm:spPr/>
      <dgm:t>
        <a:bodyPr/>
        <a:lstStyle/>
        <a:p>
          <a:r>
            <a:rPr lang="en-US" dirty="0">
              <a:latin typeface="Gill Sans Nova"/>
            </a:rPr>
            <a:t>Upholding</a:t>
          </a:r>
          <a:r>
            <a:rPr lang="en-US" dirty="0"/>
            <a:t> perceived cultural or religious </a:t>
          </a:r>
          <a:r>
            <a:rPr lang="en-US" dirty="0">
              <a:latin typeface="Gill Sans Nova"/>
            </a:rPr>
            <a:t>ideals</a:t>
          </a:r>
          <a:endParaRPr lang="en-US" dirty="0"/>
        </a:p>
      </dgm:t>
    </dgm:pt>
    <dgm:pt modelId="{F5447DC8-5E08-4E3F-9C5C-2B37C05FCA76}" type="parTrans" cxnId="{842E5970-03EF-43BD-8BB9-5811CE378C41}">
      <dgm:prSet/>
      <dgm:spPr/>
      <dgm:t>
        <a:bodyPr/>
        <a:lstStyle/>
        <a:p>
          <a:endParaRPr lang="en-US"/>
        </a:p>
      </dgm:t>
    </dgm:pt>
    <dgm:pt modelId="{EE0A6A72-DC38-4169-82B4-C8B284EA370E}" type="sibTrans" cxnId="{842E5970-03EF-43BD-8BB9-5811CE378C41}">
      <dgm:prSet/>
      <dgm:spPr/>
      <dgm:t>
        <a:bodyPr/>
        <a:lstStyle/>
        <a:p>
          <a:endParaRPr lang="en-US"/>
        </a:p>
      </dgm:t>
    </dgm:pt>
    <dgm:pt modelId="{922B47F1-5973-4A97-B0DE-E1BB444F8AF5}">
      <dgm:prSet/>
      <dgm:spPr/>
      <dgm:t>
        <a:bodyPr/>
        <a:lstStyle/>
        <a:p>
          <a:r>
            <a:rPr lang="en-US" dirty="0"/>
            <a:t>Controlling</a:t>
          </a:r>
        </a:p>
      </dgm:t>
    </dgm:pt>
    <dgm:pt modelId="{0DB592F6-76C8-48AF-8DD3-588283AD7507}" type="parTrans" cxnId="{BF0F5D61-82ED-4931-926A-53FE27747F18}">
      <dgm:prSet/>
      <dgm:spPr/>
      <dgm:t>
        <a:bodyPr/>
        <a:lstStyle/>
        <a:p>
          <a:endParaRPr lang="en-US"/>
        </a:p>
      </dgm:t>
    </dgm:pt>
    <dgm:pt modelId="{A9E7904A-8F67-4488-A050-5E686F3715AA}" type="sibTrans" cxnId="{BF0F5D61-82ED-4931-926A-53FE27747F18}">
      <dgm:prSet/>
      <dgm:spPr/>
      <dgm:t>
        <a:bodyPr/>
        <a:lstStyle/>
        <a:p>
          <a:endParaRPr lang="en-US"/>
        </a:p>
      </dgm:t>
    </dgm:pt>
    <dgm:pt modelId="{0E7C9E79-D32F-4C8D-B6A6-08D1095A939D}">
      <dgm:prSet/>
      <dgm:spPr/>
      <dgm:t>
        <a:bodyPr/>
        <a:lstStyle/>
        <a:p>
          <a:r>
            <a:rPr lang="en-US" dirty="0"/>
            <a:t>Controlling sexuality particularly those who identify as LGBT</a:t>
          </a:r>
        </a:p>
      </dgm:t>
    </dgm:pt>
    <dgm:pt modelId="{4AA7C84B-6D7A-4A8D-AF18-77E0FED86E1B}" type="parTrans" cxnId="{FC241A9B-57B5-49A3-853A-67525C5136F3}">
      <dgm:prSet/>
      <dgm:spPr/>
      <dgm:t>
        <a:bodyPr/>
        <a:lstStyle/>
        <a:p>
          <a:endParaRPr lang="en-US"/>
        </a:p>
      </dgm:t>
    </dgm:pt>
    <dgm:pt modelId="{17EAAACE-D6A6-43C0-B585-977C4D59E75A}" type="sibTrans" cxnId="{FC241A9B-57B5-49A3-853A-67525C5136F3}">
      <dgm:prSet/>
      <dgm:spPr/>
      <dgm:t>
        <a:bodyPr/>
        <a:lstStyle/>
        <a:p>
          <a:endParaRPr lang="en-US"/>
        </a:p>
      </dgm:t>
    </dgm:pt>
    <dgm:pt modelId="{C9083EBD-4AE6-4B0A-AAD5-756E32FC75E8}">
      <dgm:prSet/>
      <dgm:spPr/>
      <dgm:t>
        <a:bodyPr/>
        <a:lstStyle/>
        <a:p>
          <a:r>
            <a:rPr lang="en-US" dirty="0"/>
            <a:t>Preventing</a:t>
          </a:r>
        </a:p>
      </dgm:t>
    </dgm:pt>
    <dgm:pt modelId="{E5A70886-4A40-4BBA-B8C0-7E678D4B89BD}" type="parTrans" cxnId="{DA2A2A8D-6CB5-451C-84AE-018CBC2E00A3}">
      <dgm:prSet/>
      <dgm:spPr/>
      <dgm:t>
        <a:bodyPr/>
        <a:lstStyle/>
        <a:p>
          <a:endParaRPr lang="en-US"/>
        </a:p>
      </dgm:t>
    </dgm:pt>
    <dgm:pt modelId="{086D75AD-4E44-4AFB-9A1C-4297BF9EE07D}" type="sibTrans" cxnId="{DA2A2A8D-6CB5-451C-84AE-018CBC2E00A3}">
      <dgm:prSet/>
      <dgm:spPr/>
      <dgm:t>
        <a:bodyPr/>
        <a:lstStyle/>
        <a:p>
          <a:endParaRPr lang="en-US"/>
        </a:p>
      </dgm:t>
    </dgm:pt>
    <dgm:pt modelId="{D98C9ECF-00FB-4F6D-BF58-B6034771C65A}">
      <dgm:prSet/>
      <dgm:spPr/>
      <dgm:t>
        <a:bodyPr/>
        <a:lstStyle/>
        <a:p>
          <a:r>
            <a:rPr lang="en-US" dirty="0"/>
            <a:t>Preventing unsuitable relationships before marriage.  </a:t>
          </a:r>
        </a:p>
      </dgm:t>
    </dgm:pt>
    <dgm:pt modelId="{ECACE0F1-02B8-4340-B607-BD2C2AEEEF67}" type="parTrans" cxnId="{468A1C53-5CFB-450E-A03C-F81DA6CA3E98}">
      <dgm:prSet/>
      <dgm:spPr/>
      <dgm:t>
        <a:bodyPr/>
        <a:lstStyle/>
        <a:p>
          <a:endParaRPr lang="en-US"/>
        </a:p>
      </dgm:t>
    </dgm:pt>
    <dgm:pt modelId="{90555E62-AA30-4DD6-993C-BDD97CAF7CBF}" type="sibTrans" cxnId="{468A1C53-5CFB-450E-A03C-F81DA6CA3E98}">
      <dgm:prSet/>
      <dgm:spPr/>
      <dgm:t>
        <a:bodyPr/>
        <a:lstStyle/>
        <a:p>
          <a:endParaRPr lang="en-US"/>
        </a:p>
      </dgm:t>
    </dgm:pt>
    <dgm:pt modelId="{D76C3494-942D-489A-B12E-46411FECE112}">
      <dgm:prSet/>
      <dgm:spPr/>
      <dgm:t>
        <a:bodyPr/>
        <a:lstStyle/>
        <a:p>
          <a:r>
            <a:rPr lang="en-US" dirty="0"/>
            <a:t>Protecting</a:t>
          </a:r>
        </a:p>
      </dgm:t>
    </dgm:pt>
    <dgm:pt modelId="{B0676418-5CDC-4D1A-B96B-D9A177115C7F}" type="parTrans" cxnId="{FE7013E8-9C84-4AF0-A578-A627F87D4684}">
      <dgm:prSet/>
      <dgm:spPr/>
      <dgm:t>
        <a:bodyPr/>
        <a:lstStyle/>
        <a:p>
          <a:endParaRPr lang="en-US"/>
        </a:p>
      </dgm:t>
    </dgm:pt>
    <dgm:pt modelId="{5019ED53-CE52-4A2C-8A73-91AA7E07FAA6}" type="sibTrans" cxnId="{FE7013E8-9C84-4AF0-A578-A627F87D4684}">
      <dgm:prSet/>
      <dgm:spPr/>
      <dgm:t>
        <a:bodyPr/>
        <a:lstStyle/>
        <a:p>
          <a:endParaRPr lang="en-US"/>
        </a:p>
      </dgm:t>
    </dgm:pt>
    <dgm:pt modelId="{6E15ADF5-6BC9-4F2E-B03F-1142FDF471A7}">
      <dgm:prSet/>
      <dgm:spPr/>
      <dgm:t>
        <a:bodyPr/>
        <a:lstStyle/>
        <a:p>
          <a:r>
            <a:rPr lang="en-US" dirty="0"/>
            <a:t>Protecting children (including adult children) especially if they have additional needs or disabilities</a:t>
          </a:r>
          <a:r>
            <a:rPr lang="en-US" dirty="0">
              <a:latin typeface="Gill Sans Nova"/>
            </a:rPr>
            <a:t>.</a:t>
          </a:r>
          <a:endParaRPr lang="en-US" dirty="0"/>
        </a:p>
      </dgm:t>
    </dgm:pt>
    <dgm:pt modelId="{3E31ED76-D382-45E5-B81A-A01B3E4041FD}" type="parTrans" cxnId="{927DB442-5283-42AF-9263-0F2ED9635E44}">
      <dgm:prSet/>
      <dgm:spPr/>
      <dgm:t>
        <a:bodyPr/>
        <a:lstStyle/>
        <a:p>
          <a:endParaRPr lang="en-US"/>
        </a:p>
      </dgm:t>
    </dgm:pt>
    <dgm:pt modelId="{BB6C898A-8644-4E1E-BCC1-D1D2E2A39CC8}" type="sibTrans" cxnId="{927DB442-5283-42AF-9263-0F2ED9635E44}">
      <dgm:prSet/>
      <dgm:spPr/>
      <dgm:t>
        <a:bodyPr/>
        <a:lstStyle/>
        <a:p>
          <a:endParaRPr lang="en-US"/>
        </a:p>
      </dgm:t>
    </dgm:pt>
    <dgm:pt modelId="{9325234B-D185-4116-BAEE-E4591994E882}">
      <dgm:prSet/>
      <dgm:spPr/>
      <dgm:t>
        <a:bodyPr/>
        <a:lstStyle/>
        <a:p>
          <a:r>
            <a:rPr lang="en-US" dirty="0"/>
            <a:t>Strengthening</a:t>
          </a:r>
        </a:p>
      </dgm:t>
    </dgm:pt>
    <dgm:pt modelId="{EE460A7E-3F58-45A9-B890-FE3DE5C9B6EF}" type="parTrans" cxnId="{1568082D-9976-47AA-AA44-0D4C0DAC9FAF}">
      <dgm:prSet/>
      <dgm:spPr/>
      <dgm:t>
        <a:bodyPr/>
        <a:lstStyle/>
        <a:p>
          <a:endParaRPr lang="en-US"/>
        </a:p>
      </dgm:t>
    </dgm:pt>
    <dgm:pt modelId="{3E7BB8AE-0165-4A30-9494-D7AC8BFD2A38}" type="sibTrans" cxnId="{1568082D-9976-47AA-AA44-0D4C0DAC9FAF}">
      <dgm:prSet/>
      <dgm:spPr/>
      <dgm:t>
        <a:bodyPr/>
        <a:lstStyle/>
        <a:p>
          <a:endParaRPr lang="en-US"/>
        </a:p>
      </dgm:t>
    </dgm:pt>
    <dgm:pt modelId="{A480532C-469E-48DD-8733-49A621CF3394}">
      <dgm:prSet/>
      <dgm:spPr/>
      <dgm:t>
        <a:bodyPr/>
        <a:lstStyle/>
        <a:p>
          <a:r>
            <a:rPr lang="en-US" dirty="0"/>
            <a:t>Strengthening family links </a:t>
          </a:r>
        </a:p>
      </dgm:t>
    </dgm:pt>
    <dgm:pt modelId="{7260C367-06E3-44D8-94ED-F85BE65C08A4}" type="parTrans" cxnId="{9D66BF79-7D2A-4837-B95F-4589FE150D5F}">
      <dgm:prSet/>
      <dgm:spPr/>
      <dgm:t>
        <a:bodyPr/>
        <a:lstStyle/>
        <a:p>
          <a:endParaRPr lang="en-US"/>
        </a:p>
      </dgm:t>
    </dgm:pt>
    <dgm:pt modelId="{79EA58B8-D7A4-417F-A065-A2A1042B70D0}" type="sibTrans" cxnId="{9D66BF79-7D2A-4837-B95F-4589FE150D5F}">
      <dgm:prSet/>
      <dgm:spPr/>
      <dgm:t>
        <a:bodyPr/>
        <a:lstStyle/>
        <a:p>
          <a:endParaRPr lang="en-US"/>
        </a:p>
      </dgm:t>
    </dgm:pt>
    <dgm:pt modelId="{A3418244-6967-4DDF-9BFF-16407531C611}">
      <dgm:prSet/>
      <dgm:spPr/>
      <dgm:t>
        <a:bodyPr/>
        <a:lstStyle/>
        <a:p>
          <a:r>
            <a:rPr lang="en-US" dirty="0"/>
            <a:t>Selling</a:t>
          </a:r>
        </a:p>
      </dgm:t>
    </dgm:pt>
    <dgm:pt modelId="{5EB9C176-B91D-4432-BAD7-61D7206D6FA3}" type="parTrans" cxnId="{DA9B39E8-FD6D-4FA3-9AEE-EE60B920D87F}">
      <dgm:prSet/>
      <dgm:spPr/>
      <dgm:t>
        <a:bodyPr/>
        <a:lstStyle/>
        <a:p>
          <a:endParaRPr lang="en-US"/>
        </a:p>
      </dgm:t>
    </dgm:pt>
    <dgm:pt modelId="{55F809B7-54A6-4FFD-B7D1-79D97BFB71A7}" type="sibTrans" cxnId="{DA9B39E8-FD6D-4FA3-9AEE-EE60B920D87F}">
      <dgm:prSet/>
      <dgm:spPr/>
      <dgm:t>
        <a:bodyPr/>
        <a:lstStyle/>
        <a:p>
          <a:endParaRPr lang="en-US"/>
        </a:p>
      </dgm:t>
    </dgm:pt>
    <dgm:pt modelId="{248526BC-06A9-4574-A9BC-2F1E11583382}">
      <dgm:prSet/>
      <dgm:spPr/>
      <dgm:t>
        <a:bodyPr/>
        <a:lstStyle/>
        <a:p>
          <a:r>
            <a:rPr lang="en-US" dirty="0"/>
            <a:t>Selling off a child/adult bride due to debt bondage/ financial gain</a:t>
          </a:r>
        </a:p>
      </dgm:t>
    </dgm:pt>
    <dgm:pt modelId="{1A219611-9C48-4515-87C0-11CD179906DD}" type="parTrans" cxnId="{4A64FF9D-CFBA-4087-9AB7-03E57B1DE487}">
      <dgm:prSet/>
      <dgm:spPr/>
      <dgm:t>
        <a:bodyPr/>
        <a:lstStyle/>
        <a:p>
          <a:endParaRPr lang="en-US"/>
        </a:p>
      </dgm:t>
    </dgm:pt>
    <dgm:pt modelId="{46FCAEBD-A661-415D-8998-F3ADE86D4594}" type="sibTrans" cxnId="{4A64FF9D-CFBA-4087-9AB7-03E57B1DE487}">
      <dgm:prSet/>
      <dgm:spPr/>
      <dgm:t>
        <a:bodyPr/>
        <a:lstStyle/>
        <a:p>
          <a:endParaRPr lang="en-US"/>
        </a:p>
      </dgm:t>
    </dgm:pt>
    <dgm:pt modelId="{89894FC5-F6DD-4040-BB9F-38A7059F980E}">
      <dgm:prSet phldr="0"/>
      <dgm:spPr/>
      <dgm:t>
        <a:bodyPr/>
        <a:lstStyle/>
        <a:p>
          <a:endParaRPr lang="en-US" dirty="0">
            <a:latin typeface="Gill Sans Nova"/>
          </a:endParaRPr>
        </a:p>
      </dgm:t>
    </dgm:pt>
    <dgm:pt modelId="{C7684109-58B0-4DAE-816A-D348E8723585}" type="parTrans" cxnId="{5C25BC27-FB70-4885-AA90-4CFB226F6774}">
      <dgm:prSet/>
      <dgm:spPr/>
    </dgm:pt>
    <dgm:pt modelId="{585C0A94-7178-414A-99A1-ADC6D68207C0}" type="sibTrans" cxnId="{5C25BC27-FB70-4885-AA90-4CFB226F6774}">
      <dgm:prSet/>
      <dgm:spPr/>
    </dgm:pt>
    <dgm:pt modelId="{45EF85FB-BF71-48C1-A356-62436080999A}">
      <dgm:prSet phldr="0"/>
      <dgm:spPr/>
      <dgm:t>
        <a:bodyPr/>
        <a:lstStyle/>
        <a:p>
          <a:pPr rtl="0"/>
          <a:r>
            <a:rPr lang="en-US" dirty="0"/>
            <a:t>Controlling unwanted behaviour such as alcohol and drug abuse </a:t>
          </a:r>
        </a:p>
      </dgm:t>
    </dgm:pt>
    <dgm:pt modelId="{7E26C731-08A4-45DD-918C-926DA7435EF5}" type="parTrans" cxnId="{57B49E30-5785-4F6E-950F-09435C08258B}">
      <dgm:prSet/>
      <dgm:spPr/>
    </dgm:pt>
    <dgm:pt modelId="{7519F846-9759-445A-A648-2F7970E3DCDD}" type="sibTrans" cxnId="{57B49E30-5785-4F6E-950F-09435C08258B}">
      <dgm:prSet/>
      <dgm:spPr/>
    </dgm:pt>
    <dgm:pt modelId="{F0662ED5-756D-4A43-BFE0-2D8E37670AC7}">
      <dgm:prSet phldr="0"/>
      <dgm:spPr/>
      <dgm:t>
        <a:bodyPr/>
        <a:lstStyle/>
        <a:p>
          <a:pPr rtl="0"/>
          <a:r>
            <a:rPr lang="en-GB" dirty="0">
              <a:latin typeface="Trebuchet MS"/>
            </a:rPr>
            <a:t>To ensure family wealth, land or property remains within the family</a:t>
          </a:r>
          <a:endParaRPr lang="en-US" dirty="0">
            <a:latin typeface="Gill Sans Nova"/>
          </a:endParaRPr>
        </a:p>
      </dgm:t>
    </dgm:pt>
    <dgm:pt modelId="{9ACBBA40-DF9C-4279-A950-8CE2201A4905}" type="parTrans" cxnId="{D0D2F201-55FC-4336-B365-EFE7BCB6373D}">
      <dgm:prSet/>
      <dgm:spPr/>
    </dgm:pt>
    <dgm:pt modelId="{9B74FCC9-E403-4647-9D20-3B562A7FD705}" type="sibTrans" cxnId="{D0D2F201-55FC-4336-B365-EFE7BCB6373D}">
      <dgm:prSet/>
      <dgm:spPr/>
    </dgm:pt>
    <dgm:pt modelId="{912696FD-EA79-4585-8FE6-4504D639ECA2}">
      <dgm:prSet phldr="0"/>
      <dgm:spPr/>
      <dgm:t>
        <a:bodyPr/>
        <a:lstStyle/>
        <a:p>
          <a:pPr rtl="0"/>
          <a:r>
            <a:rPr lang="en-US" dirty="0"/>
            <a:t>Fulfilling long standing family commitments &amp; promises</a:t>
          </a:r>
          <a:endParaRPr lang="en-US" dirty="0">
            <a:latin typeface="Gill Sans Nova"/>
          </a:endParaRPr>
        </a:p>
      </dgm:t>
    </dgm:pt>
    <dgm:pt modelId="{9063D186-49F8-4883-8621-8F43C095861A}" type="parTrans" cxnId="{20CB0C97-B077-4C98-8960-AFA0D0B787B6}">
      <dgm:prSet/>
      <dgm:spPr/>
    </dgm:pt>
    <dgm:pt modelId="{4ED851D6-47E1-42F2-9076-CBD278EFFA8B}" type="sibTrans" cxnId="{20CB0C97-B077-4C98-8960-AFA0D0B787B6}">
      <dgm:prSet/>
      <dgm:spPr/>
    </dgm:pt>
    <dgm:pt modelId="{DE9F44D1-0F99-4D00-A249-36CC51C902D1}">
      <dgm:prSet phldr="0"/>
      <dgm:spPr/>
      <dgm:t>
        <a:bodyPr/>
        <a:lstStyle/>
        <a:p>
          <a:pPr rtl="0"/>
          <a:r>
            <a:rPr lang="en-US" dirty="0"/>
            <a:t>Assisting claims for citizenship &amp; residence in UK </a:t>
          </a:r>
          <a:endParaRPr lang="en-US" dirty="0">
            <a:latin typeface="Gill Sans Nova"/>
          </a:endParaRPr>
        </a:p>
      </dgm:t>
    </dgm:pt>
    <dgm:pt modelId="{F1FD0F7F-9233-4800-9FB5-E23D2A4B33D1}" type="parTrans" cxnId="{06286D94-09A2-4356-972D-22B9AA678CC5}">
      <dgm:prSet/>
      <dgm:spPr/>
    </dgm:pt>
    <dgm:pt modelId="{7BCBC693-3BDA-45C8-96A8-AE3E21B1EF14}" type="sibTrans" cxnId="{06286D94-09A2-4356-972D-22B9AA678CC5}">
      <dgm:prSet/>
      <dgm:spPr/>
    </dgm:pt>
    <dgm:pt modelId="{2616E674-A674-4F3D-A370-19C12C25F73C}">
      <dgm:prSet phldr="0"/>
      <dgm:spPr/>
      <dgm:t>
        <a:bodyPr/>
        <a:lstStyle/>
        <a:p>
          <a:pPr rtl="0"/>
          <a:r>
            <a:rPr lang="en-GB" dirty="0"/>
            <a:t>Protecting family honour</a:t>
          </a:r>
          <a:endParaRPr lang="en-GB" dirty="0">
            <a:latin typeface="Trebuchet MS"/>
          </a:endParaRPr>
        </a:p>
      </dgm:t>
    </dgm:pt>
    <dgm:pt modelId="{76968059-8F04-4F09-8E74-46532E57FC46}" type="parTrans" cxnId="{1B0D7B45-59A9-4AAF-A27E-2508EF734E43}">
      <dgm:prSet/>
      <dgm:spPr/>
    </dgm:pt>
    <dgm:pt modelId="{67D705A7-3B9D-4CAC-BFEA-1048FC33E8B9}" type="sibTrans" cxnId="{1B0D7B45-59A9-4AAF-A27E-2508EF734E43}">
      <dgm:prSet/>
      <dgm:spPr/>
    </dgm:pt>
    <dgm:pt modelId="{C2B17585-7DDA-4B65-BEBD-DC175BDDF9B6}">
      <dgm:prSet phldr="0"/>
      <dgm:spPr/>
      <dgm:t>
        <a:bodyPr/>
        <a:lstStyle/>
        <a:p>
          <a:pPr rtl="0"/>
          <a:r>
            <a:rPr lang="en-US" dirty="0"/>
            <a:t>Responding to family pressure or peer group</a:t>
          </a:r>
          <a:endParaRPr lang="en-US" dirty="0">
            <a:latin typeface="Gill Sans Nova"/>
          </a:endParaRPr>
        </a:p>
      </dgm:t>
    </dgm:pt>
    <dgm:pt modelId="{0FE7CD05-C75A-4328-B241-3A3BD034A5B6}" type="parTrans" cxnId="{D96EE5AF-9168-4E03-978A-712B9D28805C}">
      <dgm:prSet/>
      <dgm:spPr/>
    </dgm:pt>
    <dgm:pt modelId="{28802946-7E8F-47C3-A049-4E96638D308A}" type="sibTrans" cxnId="{D96EE5AF-9168-4E03-978A-712B9D28805C}">
      <dgm:prSet/>
      <dgm:spPr/>
    </dgm:pt>
    <dgm:pt modelId="{77D9E5BD-3F97-417D-8D87-0D08F83C9E83}" type="pres">
      <dgm:prSet presAssocID="{F4657810-AF76-4E26-8559-59100CE81A4E}" presName="Name0" presStyleCnt="0">
        <dgm:presLayoutVars>
          <dgm:dir/>
          <dgm:animLvl val="lvl"/>
          <dgm:resizeHandles val="exact"/>
        </dgm:presLayoutVars>
      </dgm:prSet>
      <dgm:spPr/>
    </dgm:pt>
    <dgm:pt modelId="{4453CC57-5AB7-442E-8AA6-77A9BD68D3DC}" type="pres">
      <dgm:prSet presAssocID="{B906D8D1-A959-475A-94B4-9E834FA31184}" presName="linNode" presStyleCnt="0"/>
      <dgm:spPr/>
    </dgm:pt>
    <dgm:pt modelId="{5A097E62-3BAA-4FB7-9EB4-075B6DCAE857}" type="pres">
      <dgm:prSet presAssocID="{B906D8D1-A959-475A-94B4-9E834FA31184}" presName="parentText" presStyleLbl="alignNode1" presStyleIdx="0" presStyleCnt="6">
        <dgm:presLayoutVars>
          <dgm:chMax val="1"/>
          <dgm:bulletEnabled/>
        </dgm:presLayoutVars>
      </dgm:prSet>
      <dgm:spPr/>
    </dgm:pt>
    <dgm:pt modelId="{F8882BC8-1B8A-4C71-8597-7E11D1B05905}" type="pres">
      <dgm:prSet presAssocID="{B906D8D1-A959-475A-94B4-9E834FA31184}" presName="descendantText" presStyleLbl="alignAccFollowNode1" presStyleIdx="0" presStyleCnt="6">
        <dgm:presLayoutVars>
          <dgm:bulletEnabled/>
        </dgm:presLayoutVars>
      </dgm:prSet>
      <dgm:spPr/>
    </dgm:pt>
    <dgm:pt modelId="{6496144A-5C2F-495F-8153-42422A6B4556}" type="pres">
      <dgm:prSet presAssocID="{2CFFF343-CB16-432B-9A6E-315D334608A0}" presName="sp" presStyleCnt="0"/>
      <dgm:spPr/>
    </dgm:pt>
    <dgm:pt modelId="{AD5E17DE-8F10-4CE1-A6C1-BCB8EE1E4506}" type="pres">
      <dgm:prSet presAssocID="{922B47F1-5973-4A97-B0DE-E1BB444F8AF5}" presName="linNode" presStyleCnt="0"/>
      <dgm:spPr/>
    </dgm:pt>
    <dgm:pt modelId="{79E8836C-F965-4EFB-A0DC-ABD13DF6AC39}" type="pres">
      <dgm:prSet presAssocID="{922B47F1-5973-4A97-B0DE-E1BB444F8AF5}" presName="parentText" presStyleLbl="alignNode1" presStyleIdx="1" presStyleCnt="6">
        <dgm:presLayoutVars>
          <dgm:chMax val="1"/>
          <dgm:bulletEnabled/>
        </dgm:presLayoutVars>
      </dgm:prSet>
      <dgm:spPr/>
    </dgm:pt>
    <dgm:pt modelId="{506E9057-CF5B-49F3-97D1-3D0709A35007}" type="pres">
      <dgm:prSet presAssocID="{922B47F1-5973-4A97-B0DE-E1BB444F8AF5}" presName="descendantText" presStyleLbl="alignAccFollowNode1" presStyleIdx="1" presStyleCnt="6">
        <dgm:presLayoutVars>
          <dgm:bulletEnabled/>
        </dgm:presLayoutVars>
      </dgm:prSet>
      <dgm:spPr/>
    </dgm:pt>
    <dgm:pt modelId="{F41FDB54-933A-44F6-B6F3-D3E56C965C77}" type="pres">
      <dgm:prSet presAssocID="{A9E7904A-8F67-4488-A050-5E686F3715AA}" presName="sp" presStyleCnt="0"/>
      <dgm:spPr/>
    </dgm:pt>
    <dgm:pt modelId="{A9F18A04-A692-45AF-83FD-061646D9CB63}" type="pres">
      <dgm:prSet presAssocID="{C9083EBD-4AE6-4B0A-AAD5-756E32FC75E8}" presName="linNode" presStyleCnt="0"/>
      <dgm:spPr/>
    </dgm:pt>
    <dgm:pt modelId="{F4337C0C-8F6F-4451-8E3E-304950AFDC53}" type="pres">
      <dgm:prSet presAssocID="{C9083EBD-4AE6-4B0A-AAD5-756E32FC75E8}" presName="parentText" presStyleLbl="alignNode1" presStyleIdx="2" presStyleCnt="6">
        <dgm:presLayoutVars>
          <dgm:chMax val="1"/>
          <dgm:bulletEnabled/>
        </dgm:presLayoutVars>
      </dgm:prSet>
      <dgm:spPr/>
    </dgm:pt>
    <dgm:pt modelId="{81604BC0-DC2A-46E6-8751-DE399EB86AFA}" type="pres">
      <dgm:prSet presAssocID="{C9083EBD-4AE6-4B0A-AAD5-756E32FC75E8}" presName="descendantText" presStyleLbl="alignAccFollowNode1" presStyleIdx="2" presStyleCnt="6">
        <dgm:presLayoutVars>
          <dgm:bulletEnabled/>
        </dgm:presLayoutVars>
      </dgm:prSet>
      <dgm:spPr/>
    </dgm:pt>
    <dgm:pt modelId="{AB96E8B5-1949-480D-A1DC-6731A60D56E0}" type="pres">
      <dgm:prSet presAssocID="{086D75AD-4E44-4AFB-9A1C-4297BF9EE07D}" presName="sp" presStyleCnt="0"/>
      <dgm:spPr/>
    </dgm:pt>
    <dgm:pt modelId="{FCDB99F1-0A79-4F10-9F98-C67C1B15768C}" type="pres">
      <dgm:prSet presAssocID="{D76C3494-942D-489A-B12E-46411FECE112}" presName="linNode" presStyleCnt="0"/>
      <dgm:spPr/>
    </dgm:pt>
    <dgm:pt modelId="{9440D151-AC80-4F74-91C3-7AF7663EEA0B}" type="pres">
      <dgm:prSet presAssocID="{D76C3494-942D-489A-B12E-46411FECE112}" presName="parentText" presStyleLbl="alignNode1" presStyleIdx="3" presStyleCnt="6">
        <dgm:presLayoutVars>
          <dgm:chMax val="1"/>
          <dgm:bulletEnabled/>
        </dgm:presLayoutVars>
      </dgm:prSet>
      <dgm:spPr/>
    </dgm:pt>
    <dgm:pt modelId="{25D2DDDD-1927-4D41-80FE-D421519C2650}" type="pres">
      <dgm:prSet presAssocID="{D76C3494-942D-489A-B12E-46411FECE112}" presName="descendantText" presStyleLbl="alignAccFollowNode1" presStyleIdx="3" presStyleCnt="6">
        <dgm:presLayoutVars>
          <dgm:bulletEnabled/>
        </dgm:presLayoutVars>
      </dgm:prSet>
      <dgm:spPr/>
    </dgm:pt>
    <dgm:pt modelId="{FE6EF3E5-D8D9-4DDF-9567-F07A3724CFA4}" type="pres">
      <dgm:prSet presAssocID="{5019ED53-CE52-4A2C-8A73-91AA7E07FAA6}" presName="sp" presStyleCnt="0"/>
      <dgm:spPr/>
    </dgm:pt>
    <dgm:pt modelId="{2A57B35E-05EA-461C-B9DE-E6AB1B3000AC}" type="pres">
      <dgm:prSet presAssocID="{9325234B-D185-4116-BAEE-E4591994E882}" presName="linNode" presStyleCnt="0"/>
      <dgm:spPr/>
    </dgm:pt>
    <dgm:pt modelId="{76E96C08-598E-4323-A164-D1929B2D8B15}" type="pres">
      <dgm:prSet presAssocID="{9325234B-D185-4116-BAEE-E4591994E882}" presName="parentText" presStyleLbl="alignNode1" presStyleIdx="4" presStyleCnt="6">
        <dgm:presLayoutVars>
          <dgm:chMax val="1"/>
          <dgm:bulletEnabled/>
        </dgm:presLayoutVars>
      </dgm:prSet>
      <dgm:spPr/>
    </dgm:pt>
    <dgm:pt modelId="{378386DB-D2E8-4CC6-A9B2-6D00C7C5EB38}" type="pres">
      <dgm:prSet presAssocID="{9325234B-D185-4116-BAEE-E4591994E882}" presName="descendantText" presStyleLbl="alignAccFollowNode1" presStyleIdx="4" presStyleCnt="6">
        <dgm:presLayoutVars>
          <dgm:bulletEnabled/>
        </dgm:presLayoutVars>
      </dgm:prSet>
      <dgm:spPr/>
    </dgm:pt>
    <dgm:pt modelId="{15735BF6-9566-4F8A-BB29-6C2FD87F86CB}" type="pres">
      <dgm:prSet presAssocID="{3E7BB8AE-0165-4A30-9494-D7AC8BFD2A38}" presName="sp" presStyleCnt="0"/>
      <dgm:spPr/>
    </dgm:pt>
    <dgm:pt modelId="{3A35EBB5-017A-49BE-9528-57AA41DCD860}" type="pres">
      <dgm:prSet presAssocID="{A3418244-6967-4DDF-9BFF-16407531C611}" presName="linNode" presStyleCnt="0"/>
      <dgm:spPr/>
    </dgm:pt>
    <dgm:pt modelId="{B883D67A-A0CF-4A6D-B112-3A8206263F27}" type="pres">
      <dgm:prSet presAssocID="{A3418244-6967-4DDF-9BFF-16407531C611}" presName="parentText" presStyleLbl="alignNode1" presStyleIdx="5" presStyleCnt="6">
        <dgm:presLayoutVars>
          <dgm:chMax val="1"/>
          <dgm:bulletEnabled/>
        </dgm:presLayoutVars>
      </dgm:prSet>
      <dgm:spPr/>
    </dgm:pt>
    <dgm:pt modelId="{41B43010-989C-4028-B08C-DF1F3C4322DC}" type="pres">
      <dgm:prSet presAssocID="{A3418244-6967-4DDF-9BFF-16407531C611}" presName="descendantText" presStyleLbl="alignAccFollowNode1" presStyleIdx="5" presStyleCnt="6">
        <dgm:presLayoutVars>
          <dgm:bulletEnabled/>
        </dgm:presLayoutVars>
      </dgm:prSet>
      <dgm:spPr/>
    </dgm:pt>
  </dgm:ptLst>
  <dgm:cxnLst>
    <dgm:cxn modelId="{D0D2F201-55FC-4336-B365-EFE7BCB6373D}" srcId="{D76C3494-942D-489A-B12E-46411FECE112}" destId="{F0662ED5-756D-4A43-BFE0-2D8E37670AC7}" srcOrd="1" destOrd="0" parTransId="{9ACBBA40-DF9C-4279-A950-8CE2201A4905}" sibTransId="{9B74FCC9-E403-4647-9D20-3B562A7FD705}"/>
    <dgm:cxn modelId="{3863B202-51B3-4FC2-B8CC-016F610F29F5}" type="presOf" srcId="{A480532C-469E-48DD-8733-49A621CF3394}" destId="{378386DB-D2E8-4CC6-A9B2-6D00C7C5EB38}" srcOrd="0" destOrd="0" presId="urn:microsoft.com/office/officeart/2016/7/layout/VerticalSolidActionList"/>
    <dgm:cxn modelId="{BE56B912-CA8F-425C-929E-56126645E16A}" type="presOf" srcId="{C9083EBD-4AE6-4B0A-AAD5-756E32FC75E8}" destId="{F4337C0C-8F6F-4451-8E3E-304950AFDC53}" srcOrd="0" destOrd="0" presId="urn:microsoft.com/office/officeart/2016/7/layout/VerticalSolidActionList"/>
    <dgm:cxn modelId="{DAC9EC12-E31E-4008-8164-7BF8071C81EC}" type="presOf" srcId="{DE9F44D1-0F99-4D00-A249-36CC51C902D1}" destId="{41B43010-989C-4028-B08C-DF1F3C4322DC}" srcOrd="0" destOrd="1" presId="urn:microsoft.com/office/officeart/2016/7/layout/VerticalSolidActionList"/>
    <dgm:cxn modelId="{DC7DCD16-AAC9-48C1-926E-49E8C6D1811D}" type="presOf" srcId="{912696FD-EA79-4585-8FE6-4504D639ECA2}" destId="{378386DB-D2E8-4CC6-A9B2-6D00C7C5EB38}" srcOrd="0" destOrd="1" presId="urn:microsoft.com/office/officeart/2016/7/layout/VerticalSolidActionList"/>
    <dgm:cxn modelId="{B5E0E024-806C-40C3-A757-2FD0EAAD7EB2}" type="presOf" srcId="{89894FC5-F6DD-4040-BB9F-38A7059F980E}" destId="{506E9057-CF5B-49F3-97D1-3D0709A35007}" srcOrd="0" destOrd="2" presId="urn:microsoft.com/office/officeart/2016/7/layout/VerticalSolidActionList"/>
    <dgm:cxn modelId="{5C25BC27-FB70-4885-AA90-4CFB226F6774}" srcId="{922B47F1-5973-4A97-B0DE-E1BB444F8AF5}" destId="{89894FC5-F6DD-4040-BB9F-38A7059F980E}" srcOrd="2" destOrd="0" parTransId="{C7684109-58B0-4DAE-816A-D348E8723585}" sibTransId="{585C0A94-7178-414A-99A1-ADC6D68207C0}"/>
    <dgm:cxn modelId="{1568082D-9976-47AA-AA44-0D4C0DAC9FAF}" srcId="{F4657810-AF76-4E26-8559-59100CE81A4E}" destId="{9325234B-D185-4116-BAEE-E4591994E882}" srcOrd="4" destOrd="0" parTransId="{EE460A7E-3F58-45A9-B890-FE3DE5C9B6EF}" sibTransId="{3E7BB8AE-0165-4A30-9494-D7AC8BFD2A38}"/>
    <dgm:cxn modelId="{57B49E30-5785-4F6E-950F-09435C08258B}" srcId="{922B47F1-5973-4A97-B0DE-E1BB444F8AF5}" destId="{45EF85FB-BF71-48C1-A356-62436080999A}" srcOrd="1" destOrd="0" parTransId="{7E26C731-08A4-45DD-918C-926DA7435EF5}" sibTransId="{7519F846-9759-445A-A648-2F7970E3DCDD}"/>
    <dgm:cxn modelId="{D77DD631-89D1-4BD5-BA96-370543C1FEB0}" type="presOf" srcId="{248526BC-06A9-4574-A9BC-2F1E11583382}" destId="{41B43010-989C-4028-B08C-DF1F3C4322DC}" srcOrd="0" destOrd="0" presId="urn:microsoft.com/office/officeart/2016/7/layout/VerticalSolidActionList"/>
    <dgm:cxn modelId="{BF0F5D61-82ED-4931-926A-53FE27747F18}" srcId="{F4657810-AF76-4E26-8559-59100CE81A4E}" destId="{922B47F1-5973-4A97-B0DE-E1BB444F8AF5}" srcOrd="1" destOrd="0" parTransId="{0DB592F6-76C8-48AF-8DD3-588283AD7507}" sibTransId="{A9E7904A-8F67-4488-A050-5E686F3715AA}"/>
    <dgm:cxn modelId="{57491042-6561-4181-935D-8F1B4EBFD83F}" type="presOf" srcId="{A3418244-6967-4DDF-9BFF-16407531C611}" destId="{B883D67A-A0CF-4A6D-B112-3A8206263F27}" srcOrd="0" destOrd="0" presId="urn:microsoft.com/office/officeart/2016/7/layout/VerticalSolidActionList"/>
    <dgm:cxn modelId="{927DB442-5283-42AF-9263-0F2ED9635E44}" srcId="{D76C3494-942D-489A-B12E-46411FECE112}" destId="{6E15ADF5-6BC9-4F2E-B03F-1142FDF471A7}" srcOrd="0" destOrd="0" parTransId="{3E31ED76-D382-45E5-B81A-A01B3E4041FD}" sibTransId="{BB6C898A-8644-4E1E-BCC1-D1D2E2A39CC8}"/>
    <dgm:cxn modelId="{1B0D7B45-59A9-4AAF-A27E-2508EF734E43}" srcId="{D76C3494-942D-489A-B12E-46411FECE112}" destId="{2616E674-A674-4F3D-A370-19C12C25F73C}" srcOrd="2" destOrd="0" parTransId="{76968059-8F04-4F09-8E74-46532E57FC46}" sibTransId="{67D705A7-3B9D-4CAC-BFEA-1048FC33E8B9}"/>
    <dgm:cxn modelId="{42CC9A45-DA08-4ECB-A61D-76BB3B5711F8}" srcId="{F4657810-AF76-4E26-8559-59100CE81A4E}" destId="{B906D8D1-A959-475A-94B4-9E834FA31184}" srcOrd="0" destOrd="0" parTransId="{58AF128B-CE00-4B01-9298-5F03FDCF7B90}" sibTransId="{2CFFF343-CB16-432B-9A6E-315D334608A0}"/>
    <dgm:cxn modelId="{9F6C6869-82ED-4C4C-A1F0-1EC7252AD64F}" type="presOf" srcId="{B906D8D1-A959-475A-94B4-9E834FA31184}" destId="{5A097E62-3BAA-4FB7-9EB4-075B6DCAE857}" srcOrd="0" destOrd="0" presId="urn:microsoft.com/office/officeart/2016/7/layout/VerticalSolidActionList"/>
    <dgm:cxn modelId="{64475A4A-4098-41C2-90BF-06E43457AFF8}" type="presOf" srcId="{F0662ED5-756D-4A43-BFE0-2D8E37670AC7}" destId="{25D2DDDD-1927-4D41-80FE-D421519C2650}" srcOrd="0" destOrd="1" presId="urn:microsoft.com/office/officeart/2016/7/layout/VerticalSolidActionList"/>
    <dgm:cxn modelId="{842E5970-03EF-43BD-8BB9-5811CE378C41}" srcId="{B906D8D1-A959-475A-94B4-9E834FA31184}" destId="{151AA7D2-2381-4583-86E6-08222CEA78F9}" srcOrd="0" destOrd="0" parTransId="{F5447DC8-5E08-4E3F-9C5C-2B37C05FCA76}" sibTransId="{EE0A6A72-DC38-4169-82B4-C8B284EA370E}"/>
    <dgm:cxn modelId="{468A1C53-5CFB-450E-A03C-F81DA6CA3E98}" srcId="{C9083EBD-4AE6-4B0A-AAD5-756E32FC75E8}" destId="{D98C9ECF-00FB-4F6D-BF58-B6034771C65A}" srcOrd="0" destOrd="0" parTransId="{ECACE0F1-02B8-4340-B607-BD2C2AEEEF67}" sibTransId="{90555E62-AA30-4DD6-993C-BDD97CAF7CBF}"/>
    <dgm:cxn modelId="{9D66BF79-7D2A-4837-B95F-4589FE150D5F}" srcId="{9325234B-D185-4116-BAEE-E4591994E882}" destId="{A480532C-469E-48DD-8733-49A621CF3394}" srcOrd="0" destOrd="0" parTransId="{7260C367-06E3-44D8-94ED-F85BE65C08A4}" sibTransId="{79EA58B8-D7A4-417F-A065-A2A1042B70D0}"/>
    <dgm:cxn modelId="{C0CBF57D-513C-4EAF-B4CF-A98B38C957AA}" type="presOf" srcId="{9325234B-D185-4116-BAEE-E4591994E882}" destId="{76E96C08-598E-4323-A164-D1929B2D8B15}" srcOrd="0" destOrd="0" presId="urn:microsoft.com/office/officeart/2016/7/layout/VerticalSolidActionList"/>
    <dgm:cxn modelId="{E088D984-9B8A-477D-8744-F128376D62BF}" type="presOf" srcId="{151AA7D2-2381-4583-86E6-08222CEA78F9}" destId="{F8882BC8-1B8A-4C71-8597-7E11D1B05905}" srcOrd="0" destOrd="0" presId="urn:microsoft.com/office/officeart/2016/7/layout/VerticalSolidActionList"/>
    <dgm:cxn modelId="{99DB818C-7904-4579-B4A5-D702CE0848CF}" type="presOf" srcId="{2616E674-A674-4F3D-A370-19C12C25F73C}" destId="{25D2DDDD-1927-4D41-80FE-D421519C2650}" srcOrd="0" destOrd="2" presId="urn:microsoft.com/office/officeart/2016/7/layout/VerticalSolidActionList"/>
    <dgm:cxn modelId="{DA2A2A8D-6CB5-451C-84AE-018CBC2E00A3}" srcId="{F4657810-AF76-4E26-8559-59100CE81A4E}" destId="{C9083EBD-4AE6-4B0A-AAD5-756E32FC75E8}" srcOrd="2" destOrd="0" parTransId="{E5A70886-4A40-4BBA-B8C0-7E678D4B89BD}" sibTransId="{086D75AD-4E44-4AFB-9A1C-4297BF9EE07D}"/>
    <dgm:cxn modelId="{06286D94-09A2-4356-972D-22B9AA678CC5}" srcId="{A3418244-6967-4DDF-9BFF-16407531C611}" destId="{DE9F44D1-0F99-4D00-A249-36CC51C902D1}" srcOrd="1" destOrd="0" parTransId="{F1FD0F7F-9233-4800-9FB5-E23D2A4B33D1}" sibTransId="{7BCBC693-3BDA-45C8-96A8-AE3E21B1EF14}"/>
    <dgm:cxn modelId="{20CB0C97-B077-4C98-8960-AFA0D0B787B6}" srcId="{9325234B-D185-4116-BAEE-E4591994E882}" destId="{912696FD-EA79-4585-8FE6-4504D639ECA2}" srcOrd="1" destOrd="0" parTransId="{9063D186-49F8-4883-8621-8F43C095861A}" sibTransId="{4ED851D6-47E1-42F2-9076-CBD278EFFA8B}"/>
    <dgm:cxn modelId="{FC241A9B-57B5-49A3-853A-67525C5136F3}" srcId="{922B47F1-5973-4A97-B0DE-E1BB444F8AF5}" destId="{0E7C9E79-D32F-4C8D-B6A6-08D1095A939D}" srcOrd="0" destOrd="0" parTransId="{4AA7C84B-6D7A-4A8D-AF18-77E0FED86E1B}" sibTransId="{17EAAACE-D6A6-43C0-B585-977C4D59E75A}"/>
    <dgm:cxn modelId="{4A64FF9D-CFBA-4087-9AB7-03E57B1DE487}" srcId="{A3418244-6967-4DDF-9BFF-16407531C611}" destId="{248526BC-06A9-4574-A9BC-2F1E11583382}" srcOrd="0" destOrd="0" parTransId="{1A219611-9C48-4515-87C0-11CD179906DD}" sibTransId="{46FCAEBD-A661-415D-8998-F3ADE86D4594}"/>
    <dgm:cxn modelId="{64677FA0-E339-4A6B-9808-CD1C11A1E737}" type="presOf" srcId="{C2B17585-7DDA-4B65-BEBD-DC175BDDF9B6}" destId="{F8882BC8-1B8A-4C71-8597-7E11D1B05905}" srcOrd="0" destOrd="1" presId="urn:microsoft.com/office/officeart/2016/7/layout/VerticalSolidActionList"/>
    <dgm:cxn modelId="{E5C506A9-B09F-4D74-820F-B19D97032F1E}" type="presOf" srcId="{0E7C9E79-D32F-4C8D-B6A6-08D1095A939D}" destId="{506E9057-CF5B-49F3-97D1-3D0709A35007}" srcOrd="0" destOrd="0" presId="urn:microsoft.com/office/officeart/2016/7/layout/VerticalSolidActionList"/>
    <dgm:cxn modelId="{D96EE5AF-9168-4E03-978A-712B9D28805C}" srcId="{B906D8D1-A959-475A-94B4-9E834FA31184}" destId="{C2B17585-7DDA-4B65-BEBD-DC175BDDF9B6}" srcOrd="1" destOrd="0" parTransId="{0FE7CD05-C75A-4328-B241-3A3BD034A5B6}" sibTransId="{28802946-7E8F-47C3-A049-4E96638D308A}"/>
    <dgm:cxn modelId="{0674FFAF-79CF-48F0-8BE9-28794374663F}" type="presOf" srcId="{D98C9ECF-00FB-4F6D-BF58-B6034771C65A}" destId="{81604BC0-DC2A-46E6-8751-DE399EB86AFA}" srcOrd="0" destOrd="0" presId="urn:microsoft.com/office/officeart/2016/7/layout/VerticalSolidActionList"/>
    <dgm:cxn modelId="{E7AB77BC-D2B1-4713-AB5D-FC2207B06545}" type="presOf" srcId="{45EF85FB-BF71-48C1-A356-62436080999A}" destId="{506E9057-CF5B-49F3-97D1-3D0709A35007}" srcOrd="0" destOrd="1" presId="urn:microsoft.com/office/officeart/2016/7/layout/VerticalSolidActionList"/>
    <dgm:cxn modelId="{E307DFC2-D925-4F7B-ABD8-9BF634860C06}" type="presOf" srcId="{D76C3494-942D-489A-B12E-46411FECE112}" destId="{9440D151-AC80-4F74-91C3-7AF7663EEA0B}" srcOrd="0" destOrd="0" presId="urn:microsoft.com/office/officeart/2016/7/layout/VerticalSolidActionList"/>
    <dgm:cxn modelId="{E97D04C4-E3B6-4847-B14B-37F6F83F3AD6}" type="presOf" srcId="{922B47F1-5973-4A97-B0DE-E1BB444F8AF5}" destId="{79E8836C-F965-4EFB-A0DC-ABD13DF6AC39}" srcOrd="0" destOrd="0" presId="urn:microsoft.com/office/officeart/2016/7/layout/VerticalSolidActionList"/>
    <dgm:cxn modelId="{8E57E5CF-6A0D-45CD-9875-C337CAE5E0B3}" type="presOf" srcId="{6E15ADF5-6BC9-4F2E-B03F-1142FDF471A7}" destId="{25D2DDDD-1927-4D41-80FE-D421519C2650}" srcOrd="0" destOrd="0" presId="urn:microsoft.com/office/officeart/2016/7/layout/VerticalSolidActionList"/>
    <dgm:cxn modelId="{85D698DD-9C3B-47AD-BF97-1AB5CAB286D7}" type="presOf" srcId="{F4657810-AF76-4E26-8559-59100CE81A4E}" destId="{77D9E5BD-3F97-417D-8D87-0D08F83C9E83}" srcOrd="0" destOrd="0" presId="urn:microsoft.com/office/officeart/2016/7/layout/VerticalSolidActionList"/>
    <dgm:cxn modelId="{FE7013E8-9C84-4AF0-A578-A627F87D4684}" srcId="{F4657810-AF76-4E26-8559-59100CE81A4E}" destId="{D76C3494-942D-489A-B12E-46411FECE112}" srcOrd="3" destOrd="0" parTransId="{B0676418-5CDC-4D1A-B96B-D9A177115C7F}" sibTransId="{5019ED53-CE52-4A2C-8A73-91AA7E07FAA6}"/>
    <dgm:cxn modelId="{DA9B39E8-FD6D-4FA3-9AEE-EE60B920D87F}" srcId="{F4657810-AF76-4E26-8559-59100CE81A4E}" destId="{A3418244-6967-4DDF-9BFF-16407531C611}" srcOrd="5" destOrd="0" parTransId="{5EB9C176-B91D-4432-BAD7-61D7206D6FA3}" sibTransId="{55F809B7-54A6-4FFD-B7D1-79D97BFB71A7}"/>
    <dgm:cxn modelId="{4944BE06-0B86-4FED-A24B-491A3738E470}" type="presParOf" srcId="{77D9E5BD-3F97-417D-8D87-0D08F83C9E83}" destId="{4453CC57-5AB7-442E-8AA6-77A9BD68D3DC}" srcOrd="0" destOrd="0" presId="urn:microsoft.com/office/officeart/2016/7/layout/VerticalSolidActionList"/>
    <dgm:cxn modelId="{0993D30A-9084-49D9-BBE7-E8CFBF5143E6}" type="presParOf" srcId="{4453CC57-5AB7-442E-8AA6-77A9BD68D3DC}" destId="{5A097E62-3BAA-4FB7-9EB4-075B6DCAE857}" srcOrd="0" destOrd="0" presId="urn:microsoft.com/office/officeart/2016/7/layout/VerticalSolidActionList"/>
    <dgm:cxn modelId="{B9DDF6AD-1D07-4642-9D1B-16F3F4A35190}" type="presParOf" srcId="{4453CC57-5AB7-442E-8AA6-77A9BD68D3DC}" destId="{F8882BC8-1B8A-4C71-8597-7E11D1B05905}" srcOrd="1" destOrd="0" presId="urn:microsoft.com/office/officeart/2016/7/layout/VerticalSolidActionList"/>
    <dgm:cxn modelId="{E6B7EC67-EA39-4935-9373-2542EE461042}" type="presParOf" srcId="{77D9E5BD-3F97-417D-8D87-0D08F83C9E83}" destId="{6496144A-5C2F-495F-8153-42422A6B4556}" srcOrd="1" destOrd="0" presId="urn:microsoft.com/office/officeart/2016/7/layout/VerticalSolidActionList"/>
    <dgm:cxn modelId="{D0777B00-EF4E-4239-BE96-77F9565A72F1}" type="presParOf" srcId="{77D9E5BD-3F97-417D-8D87-0D08F83C9E83}" destId="{AD5E17DE-8F10-4CE1-A6C1-BCB8EE1E4506}" srcOrd="2" destOrd="0" presId="urn:microsoft.com/office/officeart/2016/7/layout/VerticalSolidActionList"/>
    <dgm:cxn modelId="{EF0111C6-9EC6-4351-93E2-C36582B58DE7}" type="presParOf" srcId="{AD5E17DE-8F10-4CE1-A6C1-BCB8EE1E4506}" destId="{79E8836C-F965-4EFB-A0DC-ABD13DF6AC39}" srcOrd="0" destOrd="0" presId="urn:microsoft.com/office/officeart/2016/7/layout/VerticalSolidActionList"/>
    <dgm:cxn modelId="{53ED86C2-6B4B-4C6F-8103-35E482DA82A2}" type="presParOf" srcId="{AD5E17DE-8F10-4CE1-A6C1-BCB8EE1E4506}" destId="{506E9057-CF5B-49F3-97D1-3D0709A35007}" srcOrd="1" destOrd="0" presId="urn:microsoft.com/office/officeart/2016/7/layout/VerticalSolidActionList"/>
    <dgm:cxn modelId="{C28D5B02-04A5-4D60-8685-DC3A745D0515}" type="presParOf" srcId="{77D9E5BD-3F97-417D-8D87-0D08F83C9E83}" destId="{F41FDB54-933A-44F6-B6F3-D3E56C965C77}" srcOrd="3" destOrd="0" presId="urn:microsoft.com/office/officeart/2016/7/layout/VerticalSolidActionList"/>
    <dgm:cxn modelId="{180C8AFC-EDF6-4028-94DC-F28054DFDFED}" type="presParOf" srcId="{77D9E5BD-3F97-417D-8D87-0D08F83C9E83}" destId="{A9F18A04-A692-45AF-83FD-061646D9CB63}" srcOrd="4" destOrd="0" presId="urn:microsoft.com/office/officeart/2016/7/layout/VerticalSolidActionList"/>
    <dgm:cxn modelId="{AB6570F2-EA92-4D2A-B66F-4E0F40C8AC5A}" type="presParOf" srcId="{A9F18A04-A692-45AF-83FD-061646D9CB63}" destId="{F4337C0C-8F6F-4451-8E3E-304950AFDC53}" srcOrd="0" destOrd="0" presId="urn:microsoft.com/office/officeart/2016/7/layout/VerticalSolidActionList"/>
    <dgm:cxn modelId="{538E9D5A-7143-443C-8477-0AE395E3B8B1}" type="presParOf" srcId="{A9F18A04-A692-45AF-83FD-061646D9CB63}" destId="{81604BC0-DC2A-46E6-8751-DE399EB86AFA}" srcOrd="1" destOrd="0" presId="urn:microsoft.com/office/officeart/2016/7/layout/VerticalSolidActionList"/>
    <dgm:cxn modelId="{8AEF7251-5D81-485F-9EFD-B2CE4AF4A79C}" type="presParOf" srcId="{77D9E5BD-3F97-417D-8D87-0D08F83C9E83}" destId="{AB96E8B5-1949-480D-A1DC-6731A60D56E0}" srcOrd="5" destOrd="0" presId="urn:microsoft.com/office/officeart/2016/7/layout/VerticalSolidActionList"/>
    <dgm:cxn modelId="{814BB1DC-6BA1-4908-AA65-4DE55385451F}" type="presParOf" srcId="{77D9E5BD-3F97-417D-8D87-0D08F83C9E83}" destId="{FCDB99F1-0A79-4F10-9F98-C67C1B15768C}" srcOrd="6" destOrd="0" presId="urn:microsoft.com/office/officeart/2016/7/layout/VerticalSolidActionList"/>
    <dgm:cxn modelId="{E71D8B6D-C582-4987-847E-8DB1FE07B1B5}" type="presParOf" srcId="{FCDB99F1-0A79-4F10-9F98-C67C1B15768C}" destId="{9440D151-AC80-4F74-91C3-7AF7663EEA0B}" srcOrd="0" destOrd="0" presId="urn:microsoft.com/office/officeart/2016/7/layout/VerticalSolidActionList"/>
    <dgm:cxn modelId="{20F4839B-315E-4C68-ABD5-6CE85D1F3016}" type="presParOf" srcId="{FCDB99F1-0A79-4F10-9F98-C67C1B15768C}" destId="{25D2DDDD-1927-4D41-80FE-D421519C2650}" srcOrd="1" destOrd="0" presId="urn:microsoft.com/office/officeart/2016/7/layout/VerticalSolidActionList"/>
    <dgm:cxn modelId="{24E89B97-ECE3-435F-ADD5-5DD05D994DAB}" type="presParOf" srcId="{77D9E5BD-3F97-417D-8D87-0D08F83C9E83}" destId="{FE6EF3E5-D8D9-4DDF-9567-F07A3724CFA4}" srcOrd="7" destOrd="0" presId="urn:microsoft.com/office/officeart/2016/7/layout/VerticalSolidActionList"/>
    <dgm:cxn modelId="{ECA0F671-2B47-4155-9105-7E37915968DA}" type="presParOf" srcId="{77D9E5BD-3F97-417D-8D87-0D08F83C9E83}" destId="{2A57B35E-05EA-461C-B9DE-E6AB1B3000AC}" srcOrd="8" destOrd="0" presId="urn:microsoft.com/office/officeart/2016/7/layout/VerticalSolidActionList"/>
    <dgm:cxn modelId="{3303606C-FCC2-40B6-B3AC-EA52CFE5BB19}" type="presParOf" srcId="{2A57B35E-05EA-461C-B9DE-E6AB1B3000AC}" destId="{76E96C08-598E-4323-A164-D1929B2D8B15}" srcOrd="0" destOrd="0" presId="urn:microsoft.com/office/officeart/2016/7/layout/VerticalSolidActionList"/>
    <dgm:cxn modelId="{66BF0C0E-3BB2-4E7E-80C1-E46A9AC76E66}" type="presParOf" srcId="{2A57B35E-05EA-461C-B9DE-E6AB1B3000AC}" destId="{378386DB-D2E8-4CC6-A9B2-6D00C7C5EB38}" srcOrd="1" destOrd="0" presId="urn:microsoft.com/office/officeart/2016/7/layout/VerticalSolidActionList"/>
    <dgm:cxn modelId="{5FE76634-99C1-4CD3-B21A-55D5C992EA7E}" type="presParOf" srcId="{77D9E5BD-3F97-417D-8D87-0D08F83C9E83}" destId="{15735BF6-9566-4F8A-BB29-6C2FD87F86CB}" srcOrd="9" destOrd="0" presId="urn:microsoft.com/office/officeart/2016/7/layout/VerticalSolidActionList"/>
    <dgm:cxn modelId="{D59171B4-4F79-4ED0-A906-A5C93DE6F479}" type="presParOf" srcId="{77D9E5BD-3F97-417D-8D87-0D08F83C9E83}" destId="{3A35EBB5-017A-49BE-9528-57AA41DCD860}" srcOrd="10" destOrd="0" presId="urn:microsoft.com/office/officeart/2016/7/layout/VerticalSolidActionList"/>
    <dgm:cxn modelId="{1921A348-A353-467E-93C4-D150A4262A45}" type="presParOf" srcId="{3A35EBB5-017A-49BE-9528-57AA41DCD860}" destId="{B883D67A-A0CF-4A6D-B112-3A8206263F27}" srcOrd="0" destOrd="0" presId="urn:microsoft.com/office/officeart/2016/7/layout/VerticalSolidActionList"/>
    <dgm:cxn modelId="{29DCCA23-6DE4-4E33-9F96-FFC9BC667E94}" type="presParOf" srcId="{3A35EBB5-017A-49BE-9528-57AA41DCD860}" destId="{41B43010-989C-4028-B08C-DF1F3C4322DC}"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0E5FBE-EE3C-47B4-AFCB-88B6A83EC871}"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1636525-9A95-46FD-80B0-5A4A1885DDD7}">
      <dgm:prSet phldr="0"/>
      <dgm:spPr/>
      <dgm:t>
        <a:bodyPr/>
        <a:lstStyle/>
        <a:p>
          <a:pPr rtl="0"/>
          <a:r>
            <a:rPr lang="en-GB" b="0" dirty="0"/>
            <a:t>The Anti-social Behaviour, Crime and Policing Act 2014. </a:t>
          </a:r>
          <a:endParaRPr lang="en-GB" b="1" dirty="0"/>
        </a:p>
      </dgm:t>
    </dgm:pt>
    <dgm:pt modelId="{1B58CF0B-5814-4025-997F-3992CAC3E2EA}" type="parTrans" cxnId="{B67CCC79-A6D0-48AD-8CE6-2A6A4448685B}">
      <dgm:prSet/>
      <dgm:spPr/>
      <dgm:t>
        <a:bodyPr/>
        <a:lstStyle/>
        <a:p>
          <a:endParaRPr lang="en-US"/>
        </a:p>
      </dgm:t>
    </dgm:pt>
    <dgm:pt modelId="{3B33A756-B26F-4ED9-AF4D-2BCA28C38290}" type="sibTrans" cxnId="{B67CCC79-A6D0-48AD-8CE6-2A6A4448685B}">
      <dgm:prSet/>
      <dgm:spPr/>
      <dgm:t>
        <a:bodyPr/>
        <a:lstStyle/>
        <a:p>
          <a:endParaRPr lang="en-US"/>
        </a:p>
      </dgm:t>
    </dgm:pt>
    <dgm:pt modelId="{AB024370-E330-4BFB-B0DE-E2F3088BA0A9}">
      <dgm:prSet phldr="0"/>
      <dgm:spPr/>
      <dgm:t>
        <a:bodyPr/>
        <a:lstStyle/>
        <a:p>
          <a:pPr rtl="0"/>
          <a:r>
            <a:rPr lang="en-GB" b="0"/>
            <a:t>Forced Marriage (Civil Protection) Act 2007 </a:t>
          </a:r>
          <a:endParaRPr lang="en-GB" b="1">
            <a:latin typeface="Gill Sans Nova"/>
          </a:endParaRPr>
        </a:p>
      </dgm:t>
    </dgm:pt>
    <dgm:pt modelId="{AE5B37F0-8FFA-482E-A2D6-0E13CE23FB9F}" type="parTrans" cxnId="{46381481-824C-4A2A-84ED-E95F88B3FAD7}">
      <dgm:prSet/>
      <dgm:spPr/>
      <dgm:t>
        <a:bodyPr/>
        <a:lstStyle/>
        <a:p>
          <a:endParaRPr lang="en-GB"/>
        </a:p>
      </dgm:t>
    </dgm:pt>
    <dgm:pt modelId="{C6594462-2E84-4F6D-A708-6D072A1C29C2}" type="sibTrans" cxnId="{46381481-824C-4A2A-84ED-E95F88B3FAD7}">
      <dgm:prSet/>
      <dgm:spPr/>
      <dgm:t>
        <a:bodyPr/>
        <a:lstStyle/>
        <a:p>
          <a:endParaRPr lang="en-GB"/>
        </a:p>
      </dgm:t>
    </dgm:pt>
    <dgm:pt modelId="{7C8D17BD-14C6-40E4-AA7B-DF16C5C650DE}">
      <dgm:prSet phldr="0"/>
      <dgm:spPr/>
      <dgm:t>
        <a:bodyPr/>
        <a:lstStyle/>
        <a:p>
          <a:pPr rtl="0"/>
          <a:r>
            <a:rPr lang="en-GB" b="0" dirty="0"/>
            <a:t>The Domestic Abuse</a:t>
          </a:r>
          <a:r>
            <a:rPr lang="en-GB" b="0" dirty="0">
              <a:latin typeface="Gill Sans Nova"/>
            </a:rPr>
            <a:t> Act 2021</a:t>
          </a:r>
          <a:endParaRPr lang="en-GB" b="1" dirty="0">
            <a:latin typeface="Gill Sans Nova"/>
          </a:endParaRPr>
        </a:p>
      </dgm:t>
    </dgm:pt>
    <dgm:pt modelId="{26D9C3EF-313E-4C65-9D21-38F3C72ED578}" type="parTrans" cxnId="{BEE3683F-55E7-4B29-BDD1-D6BB09E59193}">
      <dgm:prSet/>
      <dgm:spPr/>
      <dgm:t>
        <a:bodyPr/>
        <a:lstStyle/>
        <a:p>
          <a:endParaRPr lang="en-GB"/>
        </a:p>
      </dgm:t>
    </dgm:pt>
    <dgm:pt modelId="{5720CE64-2A11-49F8-97A9-65D730975242}" type="sibTrans" cxnId="{BEE3683F-55E7-4B29-BDD1-D6BB09E59193}">
      <dgm:prSet/>
      <dgm:spPr/>
      <dgm:t>
        <a:bodyPr/>
        <a:lstStyle/>
        <a:p>
          <a:endParaRPr lang="en-GB"/>
        </a:p>
      </dgm:t>
    </dgm:pt>
    <dgm:pt modelId="{1E8CEBC6-9BDA-4844-94AE-8A40DABC1AE3}" type="pres">
      <dgm:prSet presAssocID="{530E5FBE-EE3C-47B4-AFCB-88B6A83EC871}" presName="vert0" presStyleCnt="0">
        <dgm:presLayoutVars>
          <dgm:dir/>
          <dgm:animOne val="branch"/>
          <dgm:animLvl val="lvl"/>
        </dgm:presLayoutVars>
      </dgm:prSet>
      <dgm:spPr/>
    </dgm:pt>
    <dgm:pt modelId="{890F999F-6803-4C8E-B6AF-D808AF0A4C96}" type="pres">
      <dgm:prSet presAssocID="{AB024370-E330-4BFB-B0DE-E2F3088BA0A9}" presName="thickLine" presStyleLbl="alignNode1" presStyleIdx="0" presStyleCnt="3"/>
      <dgm:spPr/>
    </dgm:pt>
    <dgm:pt modelId="{249E2F68-F99C-4411-9F6E-9D911674A6AC}" type="pres">
      <dgm:prSet presAssocID="{AB024370-E330-4BFB-B0DE-E2F3088BA0A9}" presName="horz1" presStyleCnt="0"/>
      <dgm:spPr/>
    </dgm:pt>
    <dgm:pt modelId="{F834C56B-2532-4A4A-B35B-8F64F4B7AB5C}" type="pres">
      <dgm:prSet presAssocID="{AB024370-E330-4BFB-B0DE-E2F3088BA0A9}" presName="tx1" presStyleLbl="revTx" presStyleIdx="0" presStyleCnt="3"/>
      <dgm:spPr/>
    </dgm:pt>
    <dgm:pt modelId="{B8200E20-A4BB-4213-9068-74BC370BD5B1}" type="pres">
      <dgm:prSet presAssocID="{AB024370-E330-4BFB-B0DE-E2F3088BA0A9}" presName="vert1" presStyleCnt="0"/>
      <dgm:spPr/>
    </dgm:pt>
    <dgm:pt modelId="{C231822D-4DF3-41FE-9A0E-FDA0C32D8C50}" type="pres">
      <dgm:prSet presAssocID="{91636525-9A95-46FD-80B0-5A4A1885DDD7}" presName="thickLine" presStyleLbl="alignNode1" presStyleIdx="1" presStyleCnt="3"/>
      <dgm:spPr/>
    </dgm:pt>
    <dgm:pt modelId="{D07F27E4-CBB4-4509-A189-39DEDF2580C2}" type="pres">
      <dgm:prSet presAssocID="{91636525-9A95-46FD-80B0-5A4A1885DDD7}" presName="horz1" presStyleCnt="0"/>
      <dgm:spPr/>
    </dgm:pt>
    <dgm:pt modelId="{C6A2C9F7-358B-471C-9ADB-99EEC6A73E91}" type="pres">
      <dgm:prSet presAssocID="{91636525-9A95-46FD-80B0-5A4A1885DDD7}" presName="tx1" presStyleLbl="revTx" presStyleIdx="1" presStyleCnt="3"/>
      <dgm:spPr/>
    </dgm:pt>
    <dgm:pt modelId="{C85DF480-7973-40A2-9D31-8E87967F2AA4}" type="pres">
      <dgm:prSet presAssocID="{91636525-9A95-46FD-80B0-5A4A1885DDD7}" presName="vert1" presStyleCnt="0"/>
      <dgm:spPr/>
    </dgm:pt>
    <dgm:pt modelId="{00B3C1ED-FC81-444B-939E-43302FF47D22}" type="pres">
      <dgm:prSet presAssocID="{7C8D17BD-14C6-40E4-AA7B-DF16C5C650DE}" presName="thickLine" presStyleLbl="alignNode1" presStyleIdx="2" presStyleCnt="3"/>
      <dgm:spPr/>
    </dgm:pt>
    <dgm:pt modelId="{A2BD2BD0-11A9-463A-9F1A-665B1508F594}" type="pres">
      <dgm:prSet presAssocID="{7C8D17BD-14C6-40E4-AA7B-DF16C5C650DE}" presName="horz1" presStyleCnt="0"/>
      <dgm:spPr/>
    </dgm:pt>
    <dgm:pt modelId="{482E8B92-9E01-4F56-83CB-7D88C030E282}" type="pres">
      <dgm:prSet presAssocID="{7C8D17BD-14C6-40E4-AA7B-DF16C5C650DE}" presName="tx1" presStyleLbl="revTx" presStyleIdx="2" presStyleCnt="3"/>
      <dgm:spPr/>
    </dgm:pt>
    <dgm:pt modelId="{8C0AA36B-1341-4807-B415-0DBEE477A011}" type="pres">
      <dgm:prSet presAssocID="{7C8D17BD-14C6-40E4-AA7B-DF16C5C650DE}" presName="vert1" presStyleCnt="0"/>
      <dgm:spPr/>
    </dgm:pt>
  </dgm:ptLst>
  <dgm:cxnLst>
    <dgm:cxn modelId="{EC1FC718-642E-43EA-B85F-2CE5849580D8}" type="presOf" srcId="{7C8D17BD-14C6-40E4-AA7B-DF16C5C650DE}" destId="{482E8B92-9E01-4F56-83CB-7D88C030E282}" srcOrd="0" destOrd="0" presId="urn:microsoft.com/office/officeart/2008/layout/LinedList"/>
    <dgm:cxn modelId="{BEE3683F-55E7-4B29-BDD1-D6BB09E59193}" srcId="{530E5FBE-EE3C-47B4-AFCB-88B6A83EC871}" destId="{7C8D17BD-14C6-40E4-AA7B-DF16C5C650DE}" srcOrd="2" destOrd="0" parTransId="{26D9C3EF-313E-4C65-9D21-38F3C72ED578}" sibTransId="{5720CE64-2A11-49F8-97A9-65D730975242}"/>
    <dgm:cxn modelId="{91E9BF44-637B-44D2-AF89-4C9BFD52D264}" type="presOf" srcId="{530E5FBE-EE3C-47B4-AFCB-88B6A83EC871}" destId="{1E8CEBC6-9BDA-4844-94AE-8A40DABC1AE3}" srcOrd="0" destOrd="0" presId="urn:microsoft.com/office/officeart/2008/layout/LinedList"/>
    <dgm:cxn modelId="{B67CCC79-A6D0-48AD-8CE6-2A6A4448685B}" srcId="{530E5FBE-EE3C-47B4-AFCB-88B6A83EC871}" destId="{91636525-9A95-46FD-80B0-5A4A1885DDD7}" srcOrd="1" destOrd="0" parTransId="{1B58CF0B-5814-4025-997F-3992CAC3E2EA}" sibTransId="{3B33A756-B26F-4ED9-AF4D-2BCA28C38290}"/>
    <dgm:cxn modelId="{46381481-824C-4A2A-84ED-E95F88B3FAD7}" srcId="{530E5FBE-EE3C-47B4-AFCB-88B6A83EC871}" destId="{AB024370-E330-4BFB-B0DE-E2F3088BA0A9}" srcOrd="0" destOrd="0" parTransId="{AE5B37F0-8FFA-482E-A2D6-0E13CE23FB9F}" sibTransId="{C6594462-2E84-4F6D-A708-6D072A1C29C2}"/>
    <dgm:cxn modelId="{BC4C36B4-7B85-48E4-A578-8E6D0D399C65}" type="presOf" srcId="{91636525-9A95-46FD-80B0-5A4A1885DDD7}" destId="{C6A2C9F7-358B-471C-9ADB-99EEC6A73E91}" srcOrd="0" destOrd="0" presId="urn:microsoft.com/office/officeart/2008/layout/LinedList"/>
    <dgm:cxn modelId="{8CC536E6-6FA4-468F-A892-7ACBC7A8B12C}" type="presOf" srcId="{AB024370-E330-4BFB-B0DE-E2F3088BA0A9}" destId="{F834C56B-2532-4A4A-B35B-8F64F4B7AB5C}" srcOrd="0" destOrd="0" presId="urn:microsoft.com/office/officeart/2008/layout/LinedList"/>
    <dgm:cxn modelId="{4DB69A99-0B0A-42F3-A56F-B22F8F068E69}" type="presParOf" srcId="{1E8CEBC6-9BDA-4844-94AE-8A40DABC1AE3}" destId="{890F999F-6803-4C8E-B6AF-D808AF0A4C96}" srcOrd="0" destOrd="0" presId="urn:microsoft.com/office/officeart/2008/layout/LinedList"/>
    <dgm:cxn modelId="{7C59D170-C971-46A0-A5DA-B5507ABC9F04}" type="presParOf" srcId="{1E8CEBC6-9BDA-4844-94AE-8A40DABC1AE3}" destId="{249E2F68-F99C-4411-9F6E-9D911674A6AC}" srcOrd="1" destOrd="0" presId="urn:microsoft.com/office/officeart/2008/layout/LinedList"/>
    <dgm:cxn modelId="{21A4B28A-E464-4A35-94BE-DB7E50159EA0}" type="presParOf" srcId="{249E2F68-F99C-4411-9F6E-9D911674A6AC}" destId="{F834C56B-2532-4A4A-B35B-8F64F4B7AB5C}" srcOrd="0" destOrd="0" presId="urn:microsoft.com/office/officeart/2008/layout/LinedList"/>
    <dgm:cxn modelId="{9BDA3573-B2CB-4CCD-B364-6713B5BDEF57}" type="presParOf" srcId="{249E2F68-F99C-4411-9F6E-9D911674A6AC}" destId="{B8200E20-A4BB-4213-9068-74BC370BD5B1}" srcOrd="1" destOrd="0" presId="urn:microsoft.com/office/officeart/2008/layout/LinedList"/>
    <dgm:cxn modelId="{7B39443C-B84D-4D32-ABF3-19E01B6EBBFC}" type="presParOf" srcId="{1E8CEBC6-9BDA-4844-94AE-8A40DABC1AE3}" destId="{C231822D-4DF3-41FE-9A0E-FDA0C32D8C50}" srcOrd="2" destOrd="0" presId="urn:microsoft.com/office/officeart/2008/layout/LinedList"/>
    <dgm:cxn modelId="{436C8D2F-BDB2-43A9-B132-276A8307ADA2}" type="presParOf" srcId="{1E8CEBC6-9BDA-4844-94AE-8A40DABC1AE3}" destId="{D07F27E4-CBB4-4509-A189-39DEDF2580C2}" srcOrd="3" destOrd="0" presId="urn:microsoft.com/office/officeart/2008/layout/LinedList"/>
    <dgm:cxn modelId="{849DB04D-F47A-4FB1-AA9E-46EB6A9F993E}" type="presParOf" srcId="{D07F27E4-CBB4-4509-A189-39DEDF2580C2}" destId="{C6A2C9F7-358B-471C-9ADB-99EEC6A73E91}" srcOrd="0" destOrd="0" presId="urn:microsoft.com/office/officeart/2008/layout/LinedList"/>
    <dgm:cxn modelId="{AF5611FF-4091-4788-A1D1-3F6A961DC3F0}" type="presParOf" srcId="{D07F27E4-CBB4-4509-A189-39DEDF2580C2}" destId="{C85DF480-7973-40A2-9D31-8E87967F2AA4}" srcOrd="1" destOrd="0" presId="urn:microsoft.com/office/officeart/2008/layout/LinedList"/>
    <dgm:cxn modelId="{1AD9364D-50F1-4184-80FB-799DED4DA006}" type="presParOf" srcId="{1E8CEBC6-9BDA-4844-94AE-8A40DABC1AE3}" destId="{00B3C1ED-FC81-444B-939E-43302FF47D22}" srcOrd="4" destOrd="0" presId="urn:microsoft.com/office/officeart/2008/layout/LinedList"/>
    <dgm:cxn modelId="{A0FCB078-5E14-43DF-8D56-4AF42A564C44}" type="presParOf" srcId="{1E8CEBC6-9BDA-4844-94AE-8A40DABC1AE3}" destId="{A2BD2BD0-11A9-463A-9F1A-665B1508F594}" srcOrd="5" destOrd="0" presId="urn:microsoft.com/office/officeart/2008/layout/LinedList"/>
    <dgm:cxn modelId="{95BE3DD6-18B6-40AD-A077-E585CD226E51}" type="presParOf" srcId="{A2BD2BD0-11A9-463A-9F1A-665B1508F594}" destId="{482E8B92-9E01-4F56-83CB-7D88C030E282}" srcOrd="0" destOrd="0" presId="urn:microsoft.com/office/officeart/2008/layout/LinedList"/>
    <dgm:cxn modelId="{02E71326-9B31-4703-AF99-11CF0479DFA1}" type="presParOf" srcId="{A2BD2BD0-11A9-463A-9F1A-665B1508F594}" destId="{8C0AA36B-1341-4807-B415-0DBEE477A01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DF6D5A-2520-4EB6-9D0A-C2696C1D17C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F6E0B5B-F716-4D19-A410-67E748BEB90D}">
      <dgm:prSet/>
      <dgm:spPr/>
      <dgm:t>
        <a:bodyPr/>
        <a:lstStyle/>
        <a:p>
          <a:r>
            <a:rPr lang="en-GB"/>
            <a:t>A Forced Marriage Protection Order (FMPO) is a type of injunction which can forbid your perpetrator from doing certain things such as being physically violent, contacting you directly or indirectly (by making someone else contact you), taking you out of the country, or making marriage arrangements. </a:t>
          </a:r>
          <a:endParaRPr lang="en-US"/>
        </a:p>
      </dgm:t>
    </dgm:pt>
    <dgm:pt modelId="{8F665790-5E42-4FD9-88D9-32657F66B7EC}" type="parTrans" cxnId="{AE33C7B9-0C71-459A-80EE-F1487ED611C2}">
      <dgm:prSet/>
      <dgm:spPr/>
      <dgm:t>
        <a:bodyPr/>
        <a:lstStyle/>
        <a:p>
          <a:endParaRPr lang="en-US"/>
        </a:p>
      </dgm:t>
    </dgm:pt>
    <dgm:pt modelId="{D6EF74F2-DC89-45D9-95FA-E329EEF6768F}" type="sibTrans" cxnId="{AE33C7B9-0C71-459A-80EE-F1487ED611C2}">
      <dgm:prSet/>
      <dgm:spPr/>
      <dgm:t>
        <a:bodyPr/>
        <a:lstStyle/>
        <a:p>
          <a:endParaRPr lang="en-US"/>
        </a:p>
      </dgm:t>
    </dgm:pt>
    <dgm:pt modelId="{9226E151-8DF6-41EE-8676-A47DBB40BA2F}">
      <dgm:prSet/>
      <dgm:spPr/>
      <dgm:t>
        <a:bodyPr/>
        <a:lstStyle/>
        <a:p>
          <a:r>
            <a:rPr lang="en-GB"/>
            <a:t>The injunction can also require the person named in the order to do certain things, for example, handover passports to the court or ensure a young person attends school.</a:t>
          </a:r>
          <a:endParaRPr lang="en-US"/>
        </a:p>
      </dgm:t>
    </dgm:pt>
    <dgm:pt modelId="{8310AB2B-9293-4448-ACC5-CCAAE6ED41A4}" type="parTrans" cxnId="{9A395B9A-0DEA-4A05-A6BF-0CCC2EEB2E07}">
      <dgm:prSet/>
      <dgm:spPr/>
      <dgm:t>
        <a:bodyPr/>
        <a:lstStyle/>
        <a:p>
          <a:endParaRPr lang="en-US"/>
        </a:p>
      </dgm:t>
    </dgm:pt>
    <dgm:pt modelId="{D07256F7-6367-40EB-9894-DE01F5FB4AA3}" type="sibTrans" cxnId="{9A395B9A-0DEA-4A05-A6BF-0CCC2EEB2E07}">
      <dgm:prSet/>
      <dgm:spPr/>
      <dgm:t>
        <a:bodyPr/>
        <a:lstStyle/>
        <a:p>
          <a:endParaRPr lang="en-US"/>
        </a:p>
      </dgm:t>
    </dgm:pt>
    <dgm:pt modelId="{B1589D9B-C854-40A9-8983-F2C2A6DAFE27}" type="pres">
      <dgm:prSet presAssocID="{9EDF6D5A-2520-4EB6-9D0A-C2696C1D17C7}" presName="linear" presStyleCnt="0">
        <dgm:presLayoutVars>
          <dgm:animLvl val="lvl"/>
          <dgm:resizeHandles val="exact"/>
        </dgm:presLayoutVars>
      </dgm:prSet>
      <dgm:spPr/>
    </dgm:pt>
    <dgm:pt modelId="{C356BDB2-E75D-480D-8526-8DD62DAFEB4F}" type="pres">
      <dgm:prSet presAssocID="{AF6E0B5B-F716-4D19-A410-67E748BEB90D}" presName="parentText" presStyleLbl="node1" presStyleIdx="0" presStyleCnt="2">
        <dgm:presLayoutVars>
          <dgm:chMax val="0"/>
          <dgm:bulletEnabled val="1"/>
        </dgm:presLayoutVars>
      </dgm:prSet>
      <dgm:spPr/>
    </dgm:pt>
    <dgm:pt modelId="{2D5917CF-B800-4572-805C-385BCDDE5773}" type="pres">
      <dgm:prSet presAssocID="{D6EF74F2-DC89-45D9-95FA-E329EEF6768F}" presName="spacer" presStyleCnt="0"/>
      <dgm:spPr/>
    </dgm:pt>
    <dgm:pt modelId="{B9C987DE-E3AA-4AE3-9740-44ADE7CFC8C4}" type="pres">
      <dgm:prSet presAssocID="{9226E151-8DF6-41EE-8676-A47DBB40BA2F}" presName="parentText" presStyleLbl="node1" presStyleIdx="1" presStyleCnt="2">
        <dgm:presLayoutVars>
          <dgm:chMax val="0"/>
          <dgm:bulletEnabled val="1"/>
        </dgm:presLayoutVars>
      </dgm:prSet>
      <dgm:spPr/>
    </dgm:pt>
  </dgm:ptLst>
  <dgm:cxnLst>
    <dgm:cxn modelId="{9FEAC003-57D4-4598-8684-24FE0EA462F8}" type="presOf" srcId="{9226E151-8DF6-41EE-8676-A47DBB40BA2F}" destId="{B9C987DE-E3AA-4AE3-9740-44ADE7CFC8C4}" srcOrd="0" destOrd="0" presId="urn:microsoft.com/office/officeart/2005/8/layout/vList2"/>
    <dgm:cxn modelId="{5782FC34-5834-47A1-A753-8FC30C246724}" type="presOf" srcId="{9EDF6D5A-2520-4EB6-9D0A-C2696C1D17C7}" destId="{B1589D9B-C854-40A9-8983-F2C2A6DAFE27}" srcOrd="0" destOrd="0" presId="urn:microsoft.com/office/officeart/2005/8/layout/vList2"/>
    <dgm:cxn modelId="{FC9D3667-70B9-4366-995E-0C7A6A41D3BC}" type="presOf" srcId="{AF6E0B5B-F716-4D19-A410-67E748BEB90D}" destId="{C356BDB2-E75D-480D-8526-8DD62DAFEB4F}" srcOrd="0" destOrd="0" presId="urn:microsoft.com/office/officeart/2005/8/layout/vList2"/>
    <dgm:cxn modelId="{9A395B9A-0DEA-4A05-A6BF-0CCC2EEB2E07}" srcId="{9EDF6D5A-2520-4EB6-9D0A-C2696C1D17C7}" destId="{9226E151-8DF6-41EE-8676-A47DBB40BA2F}" srcOrd="1" destOrd="0" parTransId="{8310AB2B-9293-4448-ACC5-CCAAE6ED41A4}" sibTransId="{D07256F7-6367-40EB-9894-DE01F5FB4AA3}"/>
    <dgm:cxn modelId="{AE33C7B9-0C71-459A-80EE-F1487ED611C2}" srcId="{9EDF6D5A-2520-4EB6-9D0A-C2696C1D17C7}" destId="{AF6E0B5B-F716-4D19-A410-67E748BEB90D}" srcOrd="0" destOrd="0" parTransId="{8F665790-5E42-4FD9-88D9-32657F66B7EC}" sibTransId="{D6EF74F2-DC89-45D9-95FA-E329EEF6768F}"/>
    <dgm:cxn modelId="{FAA52712-28B4-479C-AA5E-78FDA88EA900}" type="presParOf" srcId="{B1589D9B-C854-40A9-8983-F2C2A6DAFE27}" destId="{C356BDB2-E75D-480D-8526-8DD62DAFEB4F}" srcOrd="0" destOrd="0" presId="urn:microsoft.com/office/officeart/2005/8/layout/vList2"/>
    <dgm:cxn modelId="{2E692070-D4E5-43B1-9345-5B41B3C3C858}" type="presParOf" srcId="{B1589D9B-C854-40A9-8983-F2C2A6DAFE27}" destId="{2D5917CF-B800-4572-805C-385BCDDE5773}" srcOrd="1" destOrd="0" presId="urn:microsoft.com/office/officeart/2005/8/layout/vList2"/>
    <dgm:cxn modelId="{9710D691-DB0D-428E-BB8B-3FC99962AC1A}" type="presParOf" srcId="{B1589D9B-C854-40A9-8983-F2C2A6DAFE27}" destId="{B9C987DE-E3AA-4AE3-9740-44ADE7CFC8C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0E5FBE-EE3C-47B4-AFCB-88B6A83EC87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520A750-9996-4C50-8823-23A4C3C16EB4}">
      <dgm:prSet/>
      <dgm:spPr/>
      <dgm:t>
        <a:bodyPr/>
        <a:lstStyle/>
        <a:p>
          <a:r>
            <a:rPr lang="en-GB"/>
            <a:t>Forced Marriage Protection Act contains the terms that are designed to protect the victims </a:t>
          </a:r>
          <a:endParaRPr lang="en-US"/>
        </a:p>
      </dgm:t>
    </dgm:pt>
    <dgm:pt modelId="{140AB18D-61FC-4F6A-9C64-57C42FE33EFA}" type="parTrans" cxnId="{357BE7B3-8C04-454B-A615-CD607BF7DD07}">
      <dgm:prSet/>
      <dgm:spPr/>
      <dgm:t>
        <a:bodyPr/>
        <a:lstStyle/>
        <a:p>
          <a:endParaRPr lang="en-US"/>
        </a:p>
      </dgm:t>
    </dgm:pt>
    <dgm:pt modelId="{1F6A6770-05AC-4E0F-9440-1201A9DEAA1E}" type="sibTrans" cxnId="{357BE7B3-8C04-454B-A615-CD607BF7DD07}">
      <dgm:prSet/>
      <dgm:spPr/>
      <dgm:t>
        <a:bodyPr/>
        <a:lstStyle/>
        <a:p>
          <a:endParaRPr lang="en-US"/>
        </a:p>
      </dgm:t>
    </dgm:pt>
    <dgm:pt modelId="{91636525-9A95-46FD-80B0-5A4A1885DDD7}">
      <dgm:prSet/>
      <dgm:spPr/>
      <dgm:t>
        <a:bodyPr/>
        <a:lstStyle/>
        <a:p>
          <a:r>
            <a:rPr lang="en-GB"/>
            <a:t>Forcing someone to marry can result in a sentence of up to 7 years</a:t>
          </a:r>
          <a:endParaRPr lang="en-US"/>
        </a:p>
      </dgm:t>
    </dgm:pt>
    <dgm:pt modelId="{1B58CF0B-5814-4025-997F-3992CAC3E2EA}" type="parTrans" cxnId="{B67CCC79-A6D0-48AD-8CE6-2A6A4448685B}">
      <dgm:prSet/>
      <dgm:spPr/>
      <dgm:t>
        <a:bodyPr/>
        <a:lstStyle/>
        <a:p>
          <a:endParaRPr lang="en-US"/>
        </a:p>
      </dgm:t>
    </dgm:pt>
    <dgm:pt modelId="{3B33A756-B26F-4ED9-AF4D-2BCA28C38290}" type="sibTrans" cxnId="{B67CCC79-A6D0-48AD-8CE6-2A6A4448685B}">
      <dgm:prSet/>
      <dgm:spPr/>
      <dgm:t>
        <a:bodyPr/>
        <a:lstStyle/>
        <a:p>
          <a:endParaRPr lang="en-US"/>
        </a:p>
      </dgm:t>
    </dgm:pt>
    <dgm:pt modelId="{90EAB02F-DCB1-4669-A3F0-D3939ACE76CB}">
      <dgm:prSet/>
      <dgm:spPr/>
      <dgm:t>
        <a:bodyPr/>
        <a:lstStyle/>
        <a:p>
          <a:r>
            <a:rPr lang="en-GB"/>
            <a:t>Disobeying a Forced Marriage Protection Order (FMPO) can result in a sentence of up to 5 years</a:t>
          </a:r>
          <a:endParaRPr lang="en-US"/>
        </a:p>
      </dgm:t>
    </dgm:pt>
    <dgm:pt modelId="{C35616FA-DCE3-45E5-B70D-2C414B53ED2E}" type="parTrans" cxnId="{B80B2692-77F4-4832-A336-841E4DA4A6A9}">
      <dgm:prSet/>
      <dgm:spPr/>
      <dgm:t>
        <a:bodyPr/>
        <a:lstStyle/>
        <a:p>
          <a:endParaRPr lang="en-US"/>
        </a:p>
      </dgm:t>
    </dgm:pt>
    <dgm:pt modelId="{FC9DAE00-790D-4FDB-A487-7872768660A2}" type="sibTrans" cxnId="{B80B2692-77F4-4832-A336-841E4DA4A6A9}">
      <dgm:prSet/>
      <dgm:spPr/>
      <dgm:t>
        <a:bodyPr/>
        <a:lstStyle/>
        <a:p>
          <a:endParaRPr lang="en-US"/>
        </a:p>
      </dgm:t>
    </dgm:pt>
    <dgm:pt modelId="{6C182CAD-002F-433B-8C01-5EE8AE7CA9CB}" type="pres">
      <dgm:prSet presAssocID="{530E5FBE-EE3C-47B4-AFCB-88B6A83EC871}" presName="linear" presStyleCnt="0">
        <dgm:presLayoutVars>
          <dgm:animLvl val="lvl"/>
          <dgm:resizeHandles val="exact"/>
        </dgm:presLayoutVars>
      </dgm:prSet>
      <dgm:spPr/>
    </dgm:pt>
    <dgm:pt modelId="{5F3FE01E-7F84-40B2-BA84-DB7A8319B7FE}" type="pres">
      <dgm:prSet presAssocID="{F520A750-9996-4C50-8823-23A4C3C16EB4}" presName="parentText" presStyleLbl="node1" presStyleIdx="0" presStyleCnt="3">
        <dgm:presLayoutVars>
          <dgm:chMax val="0"/>
          <dgm:bulletEnabled val="1"/>
        </dgm:presLayoutVars>
      </dgm:prSet>
      <dgm:spPr/>
    </dgm:pt>
    <dgm:pt modelId="{50CBF23E-67AC-4CDD-8213-83E679BAD9DF}" type="pres">
      <dgm:prSet presAssocID="{1F6A6770-05AC-4E0F-9440-1201A9DEAA1E}" presName="spacer" presStyleCnt="0"/>
      <dgm:spPr/>
    </dgm:pt>
    <dgm:pt modelId="{48E90530-2519-46E9-85EC-9ECD322C688D}" type="pres">
      <dgm:prSet presAssocID="{91636525-9A95-46FD-80B0-5A4A1885DDD7}" presName="parentText" presStyleLbl="node1" presStyleIdx="1" presStyleCnt="3">
        <dgm:presLayoutVars>
          <dgm:chMax val="0"/>
          <dgm:bulletEnabled val="1"/>
        </dgm:presLayoutVars>
      </dgm:prSet>
      <dgm:spPr/>
    </dgm:pt>
    <dgm:pt modelId="{67850886-04E4-48F7-872D-AD5117CA06D2}" type="pres">
      <dgm:prSet presAssocID="{3B33A756-B26F-4ED9-AF4D-2BCA28C38290}" presName="spacer" presStyleCnt="0"/>
      <dgm:spPr/>
    </dgm:pt>
    <dgm:pt modelId="{19A6C2C0-B6B2-4253-89CA-A94599C471E3}" type="pres">
      <dgm:prSet presAssocID="{90EAB02F-DCB1-4669-A3F0-D3939ACE76CB}" presName="parentText" presStyleLbl="node1" presStyleIdx="2" presStyleCnt="3">
        <dgm:presLayoutVars>
          <dgm:chMax val="0"/>
          <dgm:bulletEnabled val="1"/>
        </dgm:presLayoutVars>
      </dgm:prSet>
      <dgm:spPr/>
    </dgm:pt>
  </dgm:ptLst>
  <dgm:cxnLst>
    <dgm:cxn modelId="{B40D331D-DABF-480A-A906-89447C2E052E}" type="presOf" srcId="{91636525-9A95-46FD-80B0-5A4A1885DDD7}" destId="{48E90530-2519-46E9-85EC-9ECD322C688D}" srcOrd="0" destOrd="0" presId="urn:microsoft.com/office/officeart/2005/8/layout/vList2"/>
    <dgm:cxn modelId="{C82DED6D-E417-4010-957A-292DDD577AF7}" type="presOf" srcId="{F520A750-9996-4C50-8823-23A4C3C16EB4}" destId="{5F3FE01E-7F84-40B2-BA84-DB7A8319B7FE}" srcOrd="0" destOrd="0" presId="urn:microsoft.com/office/officeart/2005/8/layout/vList2"/>
    <dgm:cxn modelId="{F36EFB54-DE15-4030-BD3F-F3A08769885E}" type="presOf" srcId="{90EAB02F-DCB1-4669-A3F0-D3939ACE76CB}" destId="{19A6C2C0-B6B2-4253-89CA-A94599C471E3}" srcOrd="0" destOrd="0" presId="urn:microsoft.com/office/officeart/2005/8/layout/vList2"/>
    <dgm:cxn modelId="{B67CCC79-A6D0-48AD-8CE6-2A6A4448685B}" srcId="{530E5FBE-EE3C-47B4-AFCB-88B6A83EC871}" destId="{91636525-9A95-46FD-80B0-5A4A1885DDD7}" srcOrd="1" destOrd="0" parTransId="{1B58CF0B-5814-4025-997F-3992CAC3E2EA}" sibTransId="{3B33A756-B26F-4ED9-AF4D-2BCA28C38290}"/>
    <dgm:cxn modelId="{B80B2692-77F4-4832-A336-841E4DA4A6A9}" srcId="{530E5FBE-EE3C-47B4-AFCB-88B6A83EC871}" destId="{90EAB02F-DCB1-4669-A3F0-D3939ACE76CB}" srcOrd="2" destOrd="0" parTransId="{C35616FA-DCE3-45E5-B70D-2C414B53ED2E}" sibTransId="{FC9DAE00-790D-4FDB-A487-7872768660A2}"/>
    <dgm:cxn modelId="{357BE7B3-8C04-454B-A615-CD607BF7DD07}" srcId="{530E5FBE-EE3C-47B4-AFCB-88B6A83EC871}" destId="{F520A750-9996-4C50-8823-23A4C3C16EB4}" srcOrd="0" destOrd="0" parTransId="{140AB18D-61FC-4F6A-9C64-57C42FE33EFA}" sibTransId="{1F6A6770-05AC-4E0F-9440-1201A9DEAA1E}"/>
    <dgm:cxn modelId="{2A0148FF-E625-41FB-9559-966ECE6E6673}" type="presOf" srcId="{530E5FBE-EE3C-47B4-AFCB-88B6A83EC871}" destId="{6C182CAD-002F-433B-8C01-5EE8AE7CA9CB}" srcOrd="0" destOrd="0" presId="urn:microsoft.com/office/officeart/2005/8/layout/vList2"/>
    <dgm:cxn modelId="{0DFA35E7-D966-4CDD-8868-3006B6EBDB05}" type="presParOf" srcId="{6C182CAD-002F-433B-8C01-5EE8AE7CA9CB}" destId="{5F3FE01E-7F84-40B2-BA84-DB7A8319B7FE}" srcOrd="0" destOrd="0" presId="urn:microsoft.com/office/officeart/2005/8/layout/vList2"/>
    <dgm:cxn modelId="{215E94CE-31CF-4C3F-AA52-C0C86A72825E}" type="presParOf" srcId="{6C182CAD-002F-433B-8C01-5EE8AE7CA9CB}" destId="{50CBF23E-67AC-4CDD-8213-83E679BAD9DF}" srcOrd="1" destOrd="0" presId="urn:microsoft.com/office/officeart/2005/8/layout/vList2"/>
    <dgm:cxn modelId="{957A6D22-CD64-4628-BD1B-249F99C6B6FD}" type="presParOf" srcId="{6C182CAD-002F-433B-8C01-5EE8AE7CA9CB}" destId="{48E90530-2519-46E9-85EC-9ECD322C688D}" srcOrd="2" destOrd="0" presId="urn:microsoft.com/office/officeart/2005/8/layout/vList2"/>
    <dgm:cxn modelId="{B58214C7-259D-411A-8144-FB3FEBFDD5DE}" type="presParOf" srcId="{6C182CAD-002F-433B-8C01-5EE8AE7CA9CB}" destId="{67850886-04E4-48F7-872D-AD5117CA06D2}" srcOrd="3" destOrd="0" presId="urn:microsoft.com/office/officeart/2005/8/layout/vList2"/>
    <dgm:cxn modelId="{CA8C7E62-6C74-4846-AB28-350CE7DEE2A6}" type="presParOf" srcId="{6C182CAD-002F-433B-8C01-5EE8AE7CA9CB}" destId="{19A6C2C0-B6B2-4253-89CA-A94599C471E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30333B7-62C1-4080-B743-64AF9B6F23C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4F03042C-2B9C-4499-A49C-72D1710EDD16}">
      <dgm:prSet/>
      <dgm:spPr/>
      <dgm:t>
        <a:bodyPr/>
        <a:lstStyle/>
        <a:p>
          <a:r>
            <a:rPr lang="en-GB"/>
            <a:t>Religion (Muslim faith)</a:t>
          </a:r>
          <a:endParaRPr lang="en-US"/>
        </a:p>
      </dgm:t>
    </dgm:pt>
    <dgm:pt modelId="{4567912E-B05D-4531-9806-924FF9C92EA2}" type="parTrans" cxnId="{3F8F83CB-FD49-4A4F-984F-9AC5E4058FB5}">
      <dgm:prSet/>
      <dgm:spPr/>
      <dgm:t>
        <a:bodyPr/>
        <a:lstStyle/>
        <a:p>
          <a:endParaRPr lang="en-US"/>
        </a:p>
      </dgm:t>
    </dgm:pt>
    <dgm:pt modelId="{73139EE9-65FE-440F-9012-383DDB57BCBE}" type="sibTrans" cxnId="{3F8F83CB-FD49-4A4F-984F-9AC5E4058FB5}">
      <dgm:prSet/>
      <dgm:spPr/>
      <dgm:t>
        <a:bodyPr/>
        <a:lstStyle/>
        <a:p>
          <a:endParaRPr lang="en-US"/>
        </a:p>
      </dgm:t>
    </dgm:pt>
    <dgm:pt modelId="{364ECC2D-AF9C-45F0-B912-4E9377B4C68E}">
      <dgm:prSet/>
      <dgm:spPr/>
      <dgm:t>
        <a:bodyPr/>
        <a:lstStyle/>
        <a:p>
          <a:r>
            <a:rPr lang="en-GB"/>
            <a:t>Tradition</a:t>
          </a:r>
          <a:endParaRPr lang="en-US"/>
        </a:p>
      </dgm:t>
    </dgm:pt>
    <dgm:pt modelId="{1D2ECFF9-20DB-4989-A5FB-640D592E652D}" type="parTrans" cxnId="{D0DFD15A-59CA-4F95-9106-0C3DFF7CAB6F}">
      <dgm:prSet/>
      <dgm:spPr/>
      <dgm:t>
        <a:bodyPr/>
        <a:lstStyle/>
        <a:p>
          <a:endParaRPr lang="en-US"/>
        </a:p>
      </dgm:t>
    </dgm:pt>
    <dgm:pt modelId="{5918967A-7138-4E6C-8ACA-3E338B12880C}" type="sibTrans" cxnId="{D0DFD15A-59CA-4F95-9106-0C3DFF7CAB6F}">
      <dgm:prSet/>
      <dgm:spPr/>
      <dgm:t>
        <a:bodyPr/>
        <a:lstStyle/>
        <a:p>
          <a:endParaRPr lang="en-US"/>
        </a:p>
      </dgm:t>
    </dgm:pt>
    <dgm:pt modelId="{A35D5C9A-D3DC-4ACF-9949-15CC482AFB4E}">
      <dgm:prSet/>
      <dgm:spPr/>
      <dgm:t>
        <a:bodyPr/>
        <a:lstStyle/>
        <a:p>
          <a:r>
            <a:rPr lang="en-GB"/>
            <a:t>Preserve virginity</a:t>
          </a:r>
          <a:endParaRPr lang="en-US"/>
        </a:p>
      </dgm:t>
    </dgm:pt>
    <dgm:pt modelId="{5F1779B1-09DB-4D2C-991C-B3ED78CA8B83}" type="parTrans" cxnId="{02985425-407F-44DC-B738-03C31205B81C}">
      <dgm:prSet/>
      <dgm:spPr/>
      <dgm:t>
        <a:bodyPr/>
        <a:lstStyle/>
        <a:p>
          <a:endParaRPr lang="en-US"/>
        </a:p>
      </dgm:t>
    </dgm:pt>
    <dgm:pt modelId="{428FB9FD-C507-49EF-8D05-9EDD58425568}" type="sibTrans" cxnId="{02985425-407F-44DC-B738-03C31205B81C}">
      <dgm:prSet/>
      <dgm:spPr/>
      <dgm:t>
        <a:bodyPr/>
        <a:lstStyle/>
        <a:p>
          <a:endParaRPr lang="en-US"/>
        </a:p>
      </dgm:t>
    </dgm:pt>
    <dgm:pt modelId="{DF5213A5-9842-46D2-92C4-5B1C2A0DF6AB}">
      <dgm:prSet/>
      <dgm:spPr/>
      <dgm:t>
        <a:bodyPr/>
        <a:lstStyle/>
        <a:p>
          <a:r>
            <a:rPr lang="en-GB"/>
            <a:t>Avoid sexual immorality</a:t>
          </a:r>
          <a:endParaRPr lang="en-US"/>
        </a:p>
      </dgm:t>
    </dgm:pt>
    <dgm:pt modelId="{F6CA5A9E-4721-465A-AC9B-DCBCDCBAA5CE}" type="parTrans" cxnId="{543968FD-7C4E-42D1-B0A8-338250D23783}">
      <dgm:prSet/>
      <dgm:spPr/>
      <dgm:t>
        <a:bodyPr/>
        <a:lstStyle/>
        <a:p>
          <a:endParaRPr lang="en-US"/>
        </a:p>
      </dgm:t>
    </dgm:pt>
    <dgm:pt modelId="{ED105BD0-4F71-4422-BE1D-5AEAEA8F179E}" type="sibTrans" cxnId="{543968FD-7C4E-42D1-B0A8-338250D23783}">
      <dgm:prSet/>
      <dgm:spPr/>
      <dgm:t>
        <a:bodyPr/>
        <a:lstStyle/>
        <a:p>
          <a:endParaRPr lang="en-US"/>
        </a:p>
      </dgm:t>
    </dgm:pt>
    <dgm:pt modelId="{D889C188-789A-4436-8CC8-FB491E734171}">
      <dgm:prSet/>
      <dgm:spPr/>
      <dgm:t>
        <a:bodyPr/>
        <a:lstStyle/>
        <a:p>
          <a:r>
            <a:rPr lang="en-GB"/>
            <a:t>Initiation rite</a:t>
          </a:r>
          <a:endParaRPr lang="en-US"/>
        </a:p>
      </dgm:t>
    </dgm:pt>
    <dgm:pt modelId="{13B5DA4F-563F-42B7-945A-CF8244DC6540}" type="parTrans" cxnId="{CEF01806-F572-4093-B913-24D426EB9BD4}">
      <dgm:prSet/>
      <dgm:spPr/>
      <dgm:t>
        <a:bodyPr/>
        <a:lstStyle/>
        <a:p>
          <a:endParaRPr lang="en-US"/>
        </a:p>
      </dgm:t>
    </dgm:pt>
    <dgm:pt modelId="{B30B30EC-1A45-4BAB-98A3-2DC89DA7A5F0}" type="sibTrans" cxnId="{CEF01806-F572-4093-B913-24D426EB9BD4}">
      <dgm:prSet/>
      <dgm:spPr/>
      <dgm:t>
        <a:bodyPr/>
        <a:lstStyle/>
        <a:p>
          <a:endParaRPr lang="en-US"/>
        </a:p>
      </dgm:t>
    </dgm:pt>
    <dgm:pt modelId="{F579DB77-512E-46C3-A9D5-468FF28E1EB0}">
      <dgm:prSet/>
      <dgm:spPr/>
      <dgm:t>
        <a:bodyPr/>
        <a:lstStyle/>
        <a:p>
          <a:r>
            <a:rPr lang="en-GB"/>
            <a:t>Aesthetic reasons</a:t>
          </a:r>
          <a:endParaRPr lang="en-US"/>
        </a:p>
      </dgm:t>
    </dgm:pt>
    <dgm:pt modelId="{5B27D210-72D4-41DC-A589-8009EE79B1FB}" type="parTrans" cxnId="{8D239150-F096-442A-A24F-85B8FCE82FDB}">
      <dgm:prSet/>
      <dgm:spPr/>
      <dgm:t>
        <a:bodyPr/>
        <a:lstStyle/>
        <a:p>
          <a:endParaRPr lang="en-US"/>
        </a:p>
      </dgm:t>
    </dgm:pt>
    <dgm:pt modelId="{46955191-8DAC-48BC-80A0-9827912BDFAD}" type="sibTrans" cxnId="{8D239150-F096-442A-A24F-85B8FCE82FDB}">
      <dgm:prSet/>
      <dgm:spPr/>
      <dgm:t>
        <a:bodyPr/>
        <a:lstStyle/>
        <a:p>
          <a:endParaRPr lang="en-US"/>
        </a:p>
      </dgm:t>
    </dgm:pt>
    <dgm:pt modelId="{64F1E0C4-7E19-4EC9-BFC1-AF987D249CBA}">
      <dgm:prSet/>
      <dgm:spPr/>
      <dgm:t>
        <a:bodyPr/>
        <a:lstStyle/>
        <a:p>
          <a:r>
            <a:rPr lang="en-GB"/>
            <a:t>Improve fertility and prevent mortality</a:t>
          </a:r>
          <a:endParaRPr lang="en-US"/>
        </a:p>
      </dgm:t>
    </dgm:pt>
    <dgm:pt modelId="{4D3130D3-CC11-4B65-A3BB-7302523A2EDD}" type="parTrans" cxnId="{FB240212-E70D-40A7-8527-6B994F752E84}">
      <dgm:prSet/>
      <dgm:spPr/>
      <dgm:t>
        <a:bodyPr/>
        <a:lstStyle/>
        <a:p>
          <a:endParaRPr lang="en-US"/>
        </a:p>
      </dgm:t>
    </dgm:pt>
    <dgm:pt modelId="{7867EB91-BE45-4E0D-999A-395B7829E3BD}" type="sibTrans" cxnId="{FB240212-E70D-40A7-8527-6B994F752E84}">
      <dgm:prSet/>
      <dgm:spPr/>
      <dgm:t>
        <a:bodyPr/>
        <a:lstStyle/>
        <a:p>
          <a:endParaRPr lang="en-US"/>
        </a:p>
      </dgm:t>
    </dgm:pt>
    <dgm:pt modelId="{970A47E8-6B8A-45FB-ADC6-111D83B853C4}">
      <dgm:prSet/>
      <dgm:spPr/>
      <dgm:t>
        <a:bodyPr/>
        <a:lstStyle/>
        <a:p>
          <a:r>
            <a:rPr lang="en-GB"/>
            <a:t>Cleanliness</a:t>
          </a:r>
          <a:endParaRPr lang="en-US"/>
        </a:p>
      </dgm:t>
    </dgm:pt>
    <dgm:pt modelId="{BFCE276A-21FE-4125-B9F6-B5C04BDA24E9}" type="parTrans" cxnId="{67D954E9-6BD5-4191-80FF-69D757338C7F}">
      <dgm:prSet/>
      <dgm:spPr/>
      <dgm:t>
        <a:bodyPr/>
        <a:lstStyle/>
        <a:p>
          <a:endParaRPr lang="en-US"/>
        </a:p>
      </dgm:t>
    </dgm:pt>
    <dgm:pt modelId="{25718FC3-D9E0-4BC5-9566-8FBCECD5FEA5}" type="sibTrans" cxnId="{67D954E9-6BD5-4191-80FF-69D757338C7F}">
      <dgm:prSet/>
      <dgm:spPr/>
      <dgm:t>
        <a:bodyPr/>
        <a:lstStyle/>
        <a:p>
          <a:endParaRPr lang="en-US"/>
        </a:p>
      </dgm:t>
    </dgm:pt>
    <dgm:pt modelId="{56FF313B-5E08-4075-B760-E7612B6A98D4}" type="pres">
      <dgm:prSet presAssocID="{B30333B7-62C1-4080-B743-64AF9B6F23C2}" presName="diagram" presStyleCnt="0">
        <dgm:presLayoutVars>
          <dgm:dir/>
          <dgm:resizeHandles val="exact"/>
        </dgm:presLayoutVars>
      </dgm:prSet>
      <dgm:spPr/>
    </dgm:pt>
    <dgm:pt modelId="{AA022E3D-BDFA-4EB2-9554-8A3C0CC39B37}" type="pres">
      <dgm:prSet presAssocID="{4F03042C-2B9C-4499-A49C-72D1710EDD16}" presName="node" presStyleLbl="node1" presStyleIdx="0" presStyleCnt="8">
        <dgm:presLayoutVars>
          <dgm:bulletEnabled val="1"/>
        </dgm:presLayoutVars>
      </dgm:prSet>
      <dgm:spPr/>
    </dgm:pt>
    <dgm:pt modelId="{76899247-F36E-4CC6-85A4-1517CA0569C2}" type="pres">
      <dgm:prSet presAssocID="{73139EE9-65FE-440F-9012-383DDB57BCBE}" presName="sibTrans" presStyleCnt="0"/>
      <dgm:spPr/>
    </dgm:pt>
    <dgm:pt modelId="{8692BB77-D0C7-40E3-8CD3-4984717E7261}" type="pres">
      <dgm:prSet presAssocID="{364ECC2D-AF9C-45F0-B912-4E9377B4C68E}" presName="node" presStyleLbl="node1" presStyleIdx="1" presStyleCnt="8">
        <dgm:presLayoutVars>
          <dgm:bulletEnabled val="1"/>
        </dgm:presLayoutVars>
      </dgm:prSet>
      <dgm:spPr/>
    </dgm:pt>
    <dgm:pt modelId="{A3305319-5FAB-4B7A-B980-68F49FAB54B4}" type="pres">
      <dgm:prSet presAssocID="{5918967A-7138-4E6C-8ACA-3E338B12880C}" presName="sibTrans" presStyleCnt="0"/>
      <dgm:spPr/>
    </dgm:pt>
    <dgm:pt modelId="{0870506F-3A83-441E-A1A9-C062D97BD844}" type="pres">
      <dgm:prSet presAssocID="{A35D5C9A-D3DC-4ACF-9949-15CC482AFB4E}" presName="node" presStyleLbl="node1" presStyleIdx="2" presStyleCnt="8">
        <dgm:presLayoutVars>
          <dgm:bulletEnabled val="1"/>
        </dgm:presLayoutVars>
      </dgm:prSet>
      <dgm:spPr/>
    </dgm:pt>
    <dgm:pt modelId="{7A5CB211-BBF1-4970-BF5A-2F277DE85E49}" type="pres">
      <dgm:prSet presAssocID="{428FB9FD-C507-49EF-8D05-9EDD58425568}" presName="sibTrans" presStyleCnt="0"/>
      <dgm:spPr/>
    </dgm:pt>
    <dgm:pt modelId="{D8ABF1F5-867A-4861-A013-09D3F9CE883A}" type="pres">
      <dgm:prSet presAssocID="{DF5213A5-9842-46D2-92C4-5B1C2A0DF6AB}" presName="node" presStyleLbl="node1" presStyleIdx="3" presStyleCnt="8">
        <dgm:presLayoutVars>
          <dgm:bulletEnabled val="1"/>
        </dgm:presLayoutVars>
      </dgm:prSet>
      <dgm:spPr/>
    </dgm:pt>
    <dgm:pt modelId="{CA9CEB9E-7E5A-4CDF-BD50-C789AF7EDD08}" type="pres">
      <dgm:prSet presAssocID="{ED105BD0-4F71-4422-BE1D-5AEAEA8F179E}" presName="sibTrans" presStyleCnt="0"/>
      <dgm:spPr/>
    </dgm:pt>
    <dgm:pt modelId="{385E7070-082F-4697-A6CA-44D9A3741947}" type="pres">
      <dgm:prSet presAssocID="{D889C188-789A-4436-8CC8-FB491E734171}" presName="node" presStyleLbl="node1" presStyleIdx="4" presStyleCnt="8">
        <dgm:presLayoutVars>
          <dgm:bulletEnabled val="1"/>
        </dgm:presLayoutVars>
      </dgm:prSet>
      <dgm:spPr/>
    </dgm:pt>
    <dgm:pt modelId="{645FF4A6-CB37-43E0-9E6A-DEC0F5E529E0}" type="pres">
      <dgm:prSet presAssocID="{B30B30EC-1A45-4BAB-98A3-2DC89DA7A5F0}" presName="sibTrans" presStyleCnt="0"/>
      <dgm:spPr/>
    </dgm:pt>
    <dgm:pt modelId="{7104CF6C-1F78-41C1-9E9C-666A99C47270}" type="pres">
      <dgm:prSet presAssocID="{F579DB77-512E-46C3-A9D5-468FF28E1EB0}" presName="node" presStyleLbl="node1" presStyleIdx="5" presStyleCnt="8">
        <dgm:presLayoutVars>
          <dgm:bulletEnabled val="1"/>
        </dgm:presLayoutVars>
      </dgm:prSet>
      <dgm:spPr/>
    </dgm:pt>
    <dgm:pt modelId="{C873D002-1529-4ECE-AD2D-D115FF138709}" type="pres">
      <dgm:prSet presAssocID="{46955191-8DAC-48BC-80A0-9827912BDFAD}" presName="sibTrans" presStyleCnt="0"/>
      <dgm:spPr/>
    </dgm:pt>
    <dgm:pt modelId="{87AFD96C-BF40-4A53-A3E9-E88A3CF54CD0}" type="pres">
      <dgm:prSet presAssocID="{64F1E0C4-7E19-4EC9-BFC1-AF987D249CBA}" presName="node" presStyleLbl="node1" presStyleIdx="6" presStyleCnt="8">
        <dgm:presLayoutVars>
          <dgm:bulletEnabled val="1"/>
        </dgm:presLayoutVars>
      </dgm:prSet>
      <dgm:spPr/>
    </dgm:pt>
    <dgm:pt modelId="{6DDB437A-3207-4235-AC12-E09F8254F796}" type="pres">
      <dgm:prSet presAssocID="{7867EB91-BE45-4E0D-999A-395B7829E3BD}" presName="sibTrans" presStyleCnt="0"/>
      <dgm:spPr/>
    </dgm:pt>
    <dgm:pt modelId="{DB05F18D-BEDF-4E60-B2A3-DEF075CB44CE}" type="pres">
      <dgm:prSet presAssocID="{970A47E8-6B8A-45FB-ADC6-111D83B853C4}" presName="node" presStyleLbl="node1" presStyleIdx="7" presStyleCnt="8">
        <dgm:presLayoutVars>
          <dgm:bulletEnabled val="1"/>
        </dgm:presLayoutVars>
      </dgm:prSet>
      <dgm:spPr/>
    </dgm:pt>
  </dgm:ptLst>
  <dgm:cxnLst>
    <dgm:cxn modelId="{CEF01806-F572-4093-B913-24D426EB9BD4}" srcId="{B30333B7-62C1-4080-B743-64AF9B6F23C2}" destId="{D889C188-789A-4436-8CC8-FB491E734171}" srcOrd="4" destOrd="0" parTransId="{13B5DA4F-563F-42B7-945A-CF8244DC6540}" sibTransId="{B30B30EC-1A45-4BAB-98A3-2DC89DA7A5F0}"/>
    <dgm:cxn modelId="{03BE7809-41C3-4084-AEC5-91E19CF3C639}" type="presOf" srcId="{F579DB77-512E-46C3-A9D5-468FF28E1EB0}" destId="{7104CF6C-1F78-41C1-9E9C-666A99C47270}" srcOrd="0" destOrd="0" presId="urn:microsoft.com/office/officeart/2005/8/layout/default"/>
    <dgm:cxn modelId="{FB240212-E70D-40A7-8527-6B994F752E84}" srcId="{B30333B7-62C1-4080-B743-64AF9B6F23C2}" destId="{64F1E0C4-7E19-4EC9-BFC1-AF987D249CBA}" srcOrd="6" destOrd="0" parTransId="{4D3130D3-CC11-4B65-A3BB-7302523A2EDD}" sibTransId="{7867EB91-BE45-4E0D-999A-395B7829E3BD}"/>
    <dgm:cxn modelId="{02985425-407F-44DC-B738-03C31205B81C}" srcId="{B30333B7-62C1-4080-B743-64AF9B6F23C2}" destId="{A35D5C9A-D3DC-4ACF-9949-15CC482AFB4E}" srcOrd="2" destOrd="0" parTransId="{5F1779B1-09DB-4D2C-991C-B3ED78CA8B83}" sibTransId="{428FB9FD-C507-49EF-8D05-9EDD58425568}"/>
    <dgm:cxn modelId="{475B6427-93A3-44D2-BB95-41DC4136166A}" type="presOf" srcId="{4F03042C-2B9C-4499-A49C-72D1710EDD16}" destId="{AA022E3D-BDFA-4EB2-9554-8A3C0CC39B37}" srcOrd="0" destOrd="0" presId="urn:microsoft.com/office/officeart/2005/8/layout/default"/>
    <dgm:cxn modelId="{79E4FB2E-277B-426E-A3C4-89060FC15305}" type="presOf" srcId="{A35D5C9A-D3DC-4ACF-9949-15CC482AFB4E}" destId="{0870506F-3A83-441E-A1A9-C062D97BD844}" srcOrd="0" destOrd="0" presId="urn:microsoft.com/office/officeart/2005/8/layout/default"/>
    <dgm:cxn modelId="{BB003E63-31E2-4505-80C1-297CDB931603}" type="presOf" srcId="{970A47E8-6B8A-45FB-ADC6-111D83B853C4}" destId="{DB05F18D-BEDF-4E60-B2A3-DEF075CB44CE}" srcOrd="0" destOrd="0" presId="urn:microsoft.com/office/officeart/2005/8/layout/default"/>
    <dgm:cxn modelId="{8D239150-F096-442A-A24F-85B8FCE82FDB}" srcId="{B30333B7-62C1-4080-B743-64AF9B6F23C2}" destId="{F579DB77-512E-46C3-A9D5-468FF28E1EB0}" srcOrd="5" destOrd="0" parTransId="{5B27D210-72D4-41DC-A589-8009EE79B1FB}" sibTransId="{46955191-8DAC-48BC-80A0-9827912BDFAD}"/>
    <dgm:cxn modelId="{D0DFD15A-59CA-4F95-9106-0C3DFF7CAB6F}" srcId="{B30333B7-62C1-4080-B743-64AF9B6F23C2}" destId="{364ECC2D-AF9C-45F0-B912-4E9377B4C68E}" srcOrd="1" destOrd="0" parTransId="{1D2ECFF9-20DB-4989-A5FB-640D592E652D}" sibTransId="{5918967A-7138-4E6C-8ACA-3E338B12880C}"/>
    <dgm:cxn modelId="{8517E288-6D86-4015-8B4C-D39D846EF0E9}" type="presOf" srcId="{D889C188-789A-4436-8CC8-FB491E734171}" destId="{385E7070-082F-4697-A6CA-44D9A3741947}" srcOrd="0" destOrd="0" presId="urn:microsoft.com/office/officeart/2005/8/layout/default"/>
    <dgm:cxn modelId="{1DEF799A-1067-4F43-A9AE-48372C5DFFC0}" type="presOf" srcId="{B30333B7-62C1-4080-B743-64AF9B6F23C2}" destId="{56FF313B-5E08-4075-B760-E7612B6A98D4}" srcOrd="0" destOrd="0" presId="urn:microsoft.com/office/officeart/2005/8/layout/default"/>
    <dgm:cxn modelId="{7A9F31A5-54DA-4D0D-8801-0B8CD21DE315}" type="presOf" srcId="{DF5213A5-9842-46D2-92C4-5B1C2A0DF6AB}" destId="{D8ABF1F5-867A-4861-A013-09D3F9CE883A}" srcOrd="0" destOrd="0" presId="urn:microsoft.com/office/officeart/2005/8/layout/default"/>
    <dgm:cxn modelId="{3F8F83CB-FD49-4A4F-984F-9AC5E4058FB5}" srcId="{B30333B7-62C1-4080-B743-64AF9B6F23C2}" destId="{4F03042C-2B9C-4499-A49C-72D1710EDD16}" srcOrd="0" destOrd="0" parTransId="{4567912E-B05D-4531-9806-924FF9C92EA2}" sibTransId="{73139EE9-65FE-440F-9012-383DDB57BCBE}"/>
    <dgm:cxn modelId="{EB1C5FCF-DB39-4A94-8546-14171A7DE630}" type="presOf" srcId="{364ECC2D-AF9C-45F0-B912-4E9377B4C68E}" destId="{8692BB77-D0C7-40E3-8CD3-4984717E7261}" srcOrd="0" destOrd="0" presId="urn:microsoft.com/office/officeart/2005/8/layout/default"/>
    <dgm:cxn modelId="{67D954E9-6BD5-4191-80FF-69D757338C7F}" srcId="{B30333B7-62C1-4080-B743-64AF9B6F23C2}" destId="{970A47E8-6B8A-45FB-ADC6-111D83B853C4}" srcOrd="7" destOrd="0" parTransId="{BFCE276A-21FE-4125-B9F6-B5C04BDA24E9}" sibTransId="{25718FC3-D9E0-4BC5-9566-8FBCECD5FEA5}"/>
    <dgm:cxn modelId="{43CD27F9-20CD-4B56-93B2-59477FE453DF}" type="presOf" srcId="{64F1E0C4-7E19-4EC9-BFC1-AF987D249CBA}" destId="{87AFD96C-BF40-4A53-A3E9-E88A3CF54CD0}" srcOrd="0" destOrd="0" presId="urn:microsoft.com/office/officeart/2005/8/layout/default"/>
    <dgm:cxn modelId="{543968FD-7C4E-42D1-B0A8-338250D23783}" srcId="{B30333B7-62C1-4080-B743-64AF9B6F23C2}" destId="{DF5213A5-9842-46D2-92C4-5B1C2A0DF6AB}" srcOrd="3" destOrd="0" parTransId="{F6CA5A9E-4721-465A-AC9B-DCBCDCBAA5CE}" sibTransId="{ED105BD0-4F71-4422-BE1D-5AEAEA8F179E}"/>
    <dgm:cxn modelId="{CE2946F3-D3B1-48EE-97B3-7AC26FE5DC50}" type="presParOf" srcId="{56FF313B-5E08-4075-B760-E7612B6A98D4}" destId="{AA022E3D-BDFA-4EB2-9554-8A3C0CC39B37}" srcOrd="0" destOrd="0" presId="urn:microsoft.com/office/officeart/2005/8/layout/default"/>
    <dgm:cxn modelId="{417C742B-92C8-4D61-9280-879C701D37D5}" type="presParOf" srcId="{56FF313B-5E08-4075-B760-E7612B6A98D4}" destId="{76899247-F36E-4CC6-85A4-1517CA0569C2}" srcOrd="1" destOrd="0" presId="urn:microsoft.com/office/officeart/2005/8/layout/default"/>
    <dgm:cxn modelId="{0E681C62-4F7B-413C-8716-14F8E4EF6556}" type="presParOf" srcId="{56FF313B-5E08-4075-B760-E7612B6A98D4}" destId="{8692BB77-D0C7-40E3-8CD3-4984717E7261}" srcOrd="2" destOrd="0" presId="urn:microsoft.com/office/officeart/2005/8/layout/default"/>
    <dgm:cxn modelId="{DE36B776-6030-422E-AF14-126F8BCAC45D}" type="presParOf" srcId="{56FF313B-5E08-4075-B760-E7612B6A98D4}" destId="{A3305319-5FAB-4B7A-B980-68F49FAB54B4}" srcOrd="3" destOrd="0" presId="urn:microsoft.com/office/officeart/2005/8/layout/default"/>
    <dgm:cxn modelId="{76F4D932-0BE8-4D10-BE56-F19C6F6FD60C}" type="presParOf" srcId="{56FF313B-5E08-4075-B760-E7612B6A98D4}" destId="{0870506F-3A83-441E-A1A9-C062D97BD844}" srcOrd="4" destOrd="0" presId="urn:microsoft.com/office/officeart/2005/8/layout/default"/>
    <dgm:cxn modelId="{D93E2800-B76F-43FD-BD8F-A0FDDDE58833}" type="presParOf" srcId="{56FF313B-5E08-4075-B760-E7612B6A98D4}" destId="{7A5CB211-BBF1-4970-BF5A-2F277DE85E49}" srcOrd="5" destOrd="0" presId="urn:microsoft.com/office/officeart/2005/8/layout/default"/>
    <dgm:cxn modelId="{DAF4F0B2-D791-489C-B4A9-1C0FB5B1ACBB}" type="presParOf" srcId="{56FF313B-5E08-4075-B760-E7612B6A98D4}" destId="{D8ABF1F5-867A-4861-A013-09D3F9CE883A}" srcOrd="6" destOrd="0" presId="urn:microsoft.com/office/officeart/2005/8/layout/default"/>
    <dgm:cxn modelId="{B06E6F87-E215-4C88-98D9-4EAB9BA4FEA2}" type="presParOf" srcId="{56FF313B-5E08-4075-B760-E7612B6A98D4}" destId="{CA9CEB9E-7E5A-4CDF-BD50-C789AF7EDD08}" srcOrd="7" destOrd="0" presId="urn:microsoft.com/office/officeart/2005/8/layout/default"/>
    <dgm:cxn modelId="{6DE026DB-65D3-498E-9BFE-0ACF4518286A}" type="presParOf" srcId="{56FF313B-5E08-4075-B760-E7612B6A98D4}" destId="{385E7070-082F-4697-A6CA-44D9A3741947}" srcOrd="8" destOrd="0" presId="urn:microsoft.com/office/officeart/2005/8/layout/default"/>
    <dgm:cxn modelId="{FEAED740-228A-4BAE-8234-02C38E7C7C72}" type="presParOf" srcId="{56FF313B-5E08-4075-B760-E7612B6A98D4}" destId="{645FF4A6-CB37-43E0-9E6A-DEC0F5E529E0}" srcOrd="9" destOrd="0" presId="urn:microsoft.com/office/officeart/2005/8/layout/default"/>
    <dgm:cxn modelId="{B9EE06BE-896A-4FD7-B6DE-C608DA843E69}" type="presParOf" srcId="{56FF313B-5E08-4075-B760-E7612B6A98D4}" destId="{7104CF6C-1F78-41C1-9E9C-666A99C47270}" srcOrd="10" destOrd="0" presId="urn:microsoft.com/office/officeart/2005/8/layout/default"/>
    <dgm:cxn modelId="{1D18C956-BD32-44F1-9374-47A254EED35B}" type="presParOf" srcId="{56FF313B-5E08-4075-B760-E7612B6A98D4}" destId="{C873D002-1529-4ECE-AD2D-D115FF138709}" srcOrd="11" destOrd="0" presId="urn:microsoft.com/office/officeart/2005/8/layout/default"/>
    <dgm:cxn modelId="{6B8181E1-F241-46FA-A496-36C44167FBA6}" type="presParOf" srcId="{56FF313B-5E08-4075-B760-E7612B6A98D4}" destId="{87AFD96C-BF40-4A53-A3E9-E88A3CF54CD0}" srcOrd="12" destOrd="0" presId="urn:microsoft.com/office/officeart/2005/8/layout/default"/>
    <dgm:cxn modelId="{461D35FE-5EA2-4D2C-9F13-F4A3DC49BC90}" type="presParOf" srcId="{56FF313B-5E08-4075-B760-E7612B6A98D4}" destId="{6DDB437A-3207-4235-AC12-E09F8254F796}" srcOrd="13" destOrd="0" presId="urn:microsoft.com/office/officeart/2005/8/layout/default"/>
    <dgm:cxn modelId="{38A80332-824E-4FBE-A271-5B24BD15439F}" type="presParOf" srcId="{56FF313B-5E08-4075-B760-E7612B6A98D4}" destId="{DB05F18D-BEDF-4E60-B2A3-DEF075CB44C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73B0437-464D-4894-8366-527A9C286DC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28AA37D-0F6C-4562-8449-6A7AF0B271FE}">
      <dgm:prSet/>
      <dgm:spPr/>
      <dgm:t>
        <a:bodyPr/>
        <a:lstStyle/>
        <a:p>
          <a:r>
            <a:rPr lang="en-GB"/>
            <a:t>Africa – </a:t>
          </a:r>
          <a:r>
            <a:rPr lang="en-US"/>
            <a:t>28 countries</a:t>
          </a:r>
        </a:p>
      </dgm:t>
    </dgm:pt>
    <dgm:pt modelId="{02995EB1-AC5D-47B3-AF3E-11E0512F9ED6}" type="parTrans" cxnId="{FB44EAA9-C7AC-48B5-9F67-20B7E1C8A160}">
      <dgm:prSet/>
      <dgm:spPr/>
      <dgm:t>
        <a:bodyPr/>
        <a:lstStyle/>
        <a:p>
          <a:endParaRPr lang="en-US"/>
        </a:p>
      </dgm:t>
    </dgm:pt>
    <dgm:pt modelId="{3CC2C009-D1FC-4500-A34F-05B39DCE2E6F}" type="sibTrans" cxnId="{FB44EAA9-C7AC-48B5-9F67-20B7E1C8A160}">
      <dgm:prSet/>
      <dgm:spPr/>
      <dgm:t>
        <a:bodyPr/>
        <a:lstStyle/>
        <a:p>
          <a:endParaRPr lang="en-US"/>
        </a:p>
      </dgm:t>
    </dgm:pt>
    <dgm:pt modelId="{691CFF4C-1B33-4795-9BF6-1BB06EBBA6F9}">
      <dgm:prSet/>
      <dgm:spPr/>
      <dgm:t>
        <a:bodyPr/>
        <a:lstStyle/>
        <a:p>
          <a:r>
            <a:rPr lang="en-GB"/>
            <a:t>Middle East – </a:t>
          </a:r>
          <a:r>
            <a:rPr lang="en-US"/>
            <a:t>(Yemen)</a:t>
          </a:r>
        </a:p>
      </dgm:t>
    </dgm:pt>
    <dgm:pt modelId="{CCA63817-0955-4A22-A2BC-12E742B4335D}" type="parTrans" cxnId="{718FA78B-32D1-4DB1-999B-4B48A56F8F13}">
      <dgm:prSet/>
      <dgm:spPr/>
      <dgm:t>
        <a:bodyPr/>
        <a:lstStyle/>
        <a:p>
          <a:endParaRPr lang="en-US"/>
        </a:p>
      </dgm:t>
    </dgm:pt>
    <dgm:pt modelId="{0D5465E0-190E-42C7-A86A-5630CE50F522}" type="sibTrans" cxnId="{718FA78B-32D1-4DB1-999B-4B48A56F8F13}">
      <dgm:prSet/>
      <dgm:spPr/>
      <dgm:t>
        <a:bodyPr/>
        <a:lstStyle/>
        <a:p>
          <a:endParaRPr lang="en-US"/>
        </a:p>
      </dgm:t>
    </dgm:pt>
    <dgm:pt modelId="{140443F7-610D-45BD-9A77-BC902901E7E7}">
      <dgm:prSet/>
      <dgm:spPr/>
      <dgm:t>
        <a:bodyPr/>
        <a:lstStyle/>
        <a:p>
          <a:r>
            <a:rPr lang="en-GB"/>
            <a:t>Asia</a:t>
          </a:r>
          <a:endParaRPr lang="en-US"/>
        </a:p>
      </dgm:t>
    </dgm:pt>
    <dgm:pt modelId="{610EA956-9D3D-432A-AEEB-33C04DF17ECD}" type="parTrans" cxnId="{3E8E54CE-806C-4131-ABAE-B87338AA608D}">
      <dgm:prSet/>
      <dgm:spPr/>
      <dgm:t>
        <a:bodyPr/>
        <a:lstStyle/>
        <a:p>
          <a:endParaRPr lang="en-US"/>
        </a:p>
      </dgm:t>
    </dgm:pt>
    <dgm:pt modelId="{3EA6B14D-829D-411B-91AF-CED95920F93C}" type="sibTrans" cxnId="{3E8E54CE-806C-4131-ABAE-B87338AA608D}">
      <dgm:prSet/>
      <dgm:spPr/>
      <dgm:t>
        <a:bodyPr/>
        <a:lstStyle/>
        <a:p>
          <a:endParaRPr lang="en-US"/>
        </a:p>
      </dgm:t>
    </dgm:pt>
    <dgm:pt modelId="{FC0307F3-16A1-47A2-9A5C-DC85BB800169}">
      <dgm:prSet/>
      <dgm:spPr/>
      <dgm:t>
        <a:bodyPr/>
        <a:lstStyle/>
        <a:p>
          <a:r>
            <a:rPr lang="en-GB"/>
            <a:t>North and Latin America</a:t>
          </a:r>
          <a:endParaRPr lang="en-US"/>
        </a:p>
      </dgm:t>
    </dgm:pt>
    <dgm:pt modelId="{E012AC6B-E212-4359-B674-406926C647F0}" type="parTrans" cxnId="{D6F5E493-B247-4A07-B46F-7CE83E76A8F4}">
      <dgm:prSet/>
      <dgm:spPr/>
      <dgm:t>
        <a:bodyPr/>
        <a:lstStyle/>
        <a:p>
          <a:endParaRPr lang="en-US"/>
        </a:p>
      </dgm:t>
    </dgm:pt>
    <dgm:pt modelId="{EB649D92-7D6B-47D4-97E1-20B1CE573A70}" type="sibTrans" cxnId="{D6F5E493-B247-4A07-B46F-7CE83E76A8F4}">
      <dgm:prSet/>
      <dgm:spPr/>
      <dgm:t>
        <a:bodyPr/>
        <a:lstStyle/>
        <a:p>
          <a:endParaRPr lang="en-US"/>
        </a:p>
      </dgm:t>
    </dgm:pt>
    <dgm:pt modelId="{B8FD025D-6C0D-4E44-9784-C3F2BCC05FFA}">
      <dgm:prSet/>
      <dgm:spPr/>
      <dgm:t>
        <a:bodyPr/>
        <a:lstStyle/>
        <a:p>
          <a:r>
            <a:rPr lang="en-GB"/>
            <a:t>Europe – </a:t>
          </a:r>
          <a:r>
            <a:rPr lang="en-US"/>
            <a:t>Immigrant Population</a:t>
          </a:r>
        </a:p>
      </dgm:t>
    </dgm:pt>
    <dgm:pt modelId="{D9BF1048-BB30-4228-BF73-6B66CD18AE83}" type="parTrans" cxnId="{574DEB1D-8F31-4DAB-B436-7A042B4C0A46}">
      <dgm:prSet/>
      <dgm:spPr/>
      <dgm:t>
        <a:bodyPr/>
        <a:lstStyle/>
        <a:p>
          <a:endParaRPr lang="en-US"/>
        </a:p>
      </dgm:t>
    </dgm:pt>
    <dgm:pt modelId="{39790DED-4690-4F34-AEBE-94DD305CEA43}" type="sibTrans" cxnId="{574DEB1D-8F31-4DAB-B436-7A042B4C0A46}">
      <dgm:prSet/>
      <dgm:spPr/>
      <dgm:t>
        <a:bodyPr/>
        <a:lstStyle/>
        <a:p>
          <a:endParaRPr lang="en-US"/>
        </a:p>
      </dgm:t>
    </dgm:pt>
    <dgm:pt modelId="{B514E2DB-3F7C-4A89-A0DA-8916E0624EC3}">
      <dgm:prSet/>
      <dgm:spPr/>
      <dgm:t>
        <a:bodyPr/>
        <a:lstStyle/>
        <a:p>
          <a:r>
            <a:rPr lang="en-GB"/>
            <a:t>Australia</a:t>
          </a:r>
          <a:endParaRPr lang="en-US"/>
        </a:p>
      </dgm:t>
    </dgm:pt>
    <dgm:pt modelId="{17C635F6-257D-4EED-AB4F-9DB0DA81B70B}" type="parTrans" cxnId="{44BC391E-BBA8-4992-8A7A-5B877D840FE9}">
      <dgm:prSet/>
      <dgm:spPr/>
      <dgm:t>
        <a:bodyPr/>
        <a:lstStyle/>
        <a:p>
          <a:endParaRPr lang="en-US"/>
        </a:p>
      </dgm:t>
    </dgm:pt>
    <dgm:pt modelId="{4FD7DC6A-8369-4C2B-984F-D75FEED6F729}" type="sibTrans" cxnId="{44BC391E-BBA8-4992-8A7A-5B877D840FE9}">
      <dgm:prSet/>
      <dgm:spPr/>
      <dgm:t>
        <a:bodyPr/>
        <a:lstStyle/>
        <a:p>
          <a:endParaRPr lang="en-US"/>
        </a:p>
      </dgm:t>
    </dgm:pt>
    <dgm:pt modelId="{A7A89573-19E3-41A2-9752-0D9645C4FE93}" type="pres">
      <dgm:prSet presAssocID="{C73B0437-464D-4894-8366-527A9C286DC0}" presName="diagram" presStyleCnt="0">
        <dgm:presLayoutVars>
          <dgm:dir/>
          <dgm:resizeHandles val="exact"/>
        </dgm:presLayoutVars>
      </dgm:prSet>
      <dgm:spPr/>
    </dgm:pt>
    <dgm:pt modelId="{FBEB2C9C-63F1-4557-9BD3-704C4B737C20}" type="pres">
      <dgm:prSet presAssocID="{E28AA37D-0F6C-4562-8449-6A7AF0B271FE}" presName="node" presStyleLbl="node1" presStyleIdx="0" presStyleCnt="6">
        <dgm:presLayoutVars>
          <dgm:bulletEnabled val="1"/>
        </dgm:presLayoutVars>
      </dgm:prSet>
      <dgm:spPr/>
    </dgm:pt>
    <dgm:pt modelId="{1E2924B0-292E-4D1B-AD26-9ED7C34C375E}" type="pres">
      <dgm:prSet presAssocID="{3CC2C009-D1FC-4500-A34F-05B39DCE2E6F}" presName="sibTrans" presStyleCnt="0"/>
      <dgm:spPr/>
    </dgm:pt>
    <dgm:pt modelId="{C8D9CD0E-073E-4470-946B-F7211DDC751E}" type="pres">
      <dgm:prSet presAssocID="{691CFF4C-1B33-4795-9BF6-1BB06EBBA6F9}" presName="node" presStyleLbl="node1" presStyleIdx="1" presStyleCnt="6">
        <dgm:presLayoutVars>
          <dgm:bulletEnabled val="1"/>
        </dgm:presLayoutVars>
      </dgm:prSet>
      <dgm:spPr/>
    </dgm:pt>
    <dgm:pt modelId="{094679A3-0116-450B-B016-D5A5ACC13C37}" type="pres">
      <dgm:prSet presAssocID="{0D5465E0-190E-42C7-A86A-5630CE50F522}" presName="sibTrans" presStyleCnt="0"/>
      <dgm:spPr/>
    </dgm:pt>
    <dgm:pt modelId="{65032049-FD2F-4E77-BE38-B838D20BC367}" type="pres">
      <dgm:prSet presAssocID="{140443F7-610D-45BD-9A77-BC902901E7E7}" presName="node" presStyleLbl="node1" presStyleIdx="2" presStyleCnt="6">
        <dgm:presLayoutVars>
          <dgm:bulletEnabled val="1"/>
        </dgm:presLayoutVars>
      </dgm:prSet>
      <dgm:spPr/>
    </dgm:pt>
    <dgm:pt modelId="{77CD9054-695F-43CE-B806-F6D558852FF4}" type="pres">
      <dgm:prSet presAssocID="{3EA6B14D-829D-411B-91AF-CED95920F93C}" presName="sibTrans" presStyleCnt="0"/>
      <dgm:spPr/>
    </dgm:pt>
    <dgm:pt modelId="{5DFC6F34-D788-462F-99F1-895D010B9B6A}" type="pres">
      <dgm:prSet presAssocID="{FC0307F3-16A1-47A2-9A5C-DC85BB800169}" presName="node" presStyleLbl="node1" presStyleIdx="3" presStyleCnt="6">
        <dgm:presLayoutVars>
          <dgm:bulletEnabled val="1"/>
        </dgm:presLayoutVars>
      </dgm:prSet>
      <dgm:spPr/>
    </dgm:pt>
    <dgm:pt modelId="{16F6CB9A-C694-47D1-9934-CF8B115C470A}" type="pres">
      <dgm:prSet presAssocID="{EB649D92-7D6B-47D4-97E1-20B1CE573A70}" presName="sibTrans" presStyleCnt="0"/>
      <dgm:spPr/>
    </dgm:pt>
    <dgm:pt modelId="{B1886602-E71C-49EF-95E9-94E5CF5536AB}" type="pres">
      <dgm:prSet presAssocID="{B8FD025D-6C0D-4E44-9784-C3F2BCC05FFA}" presName="node" presStyleLbl="node1" presStyleIdx="4" presStyleCnt="6">
        <dgm:presLayoutVars>
          <dgm:bulletEnabled val="1"/>
        </dgm:presLayoutVars>
      </dgm:prSet>
      <dgm:spPr/>
    </dgm:pt>
    <dgm:pt modelId="{65722A4F-D7E5-4571-A605-E356BE2D7F9F}" type="pres">
      <dgm:prSet presAssocID="{39790DED-4690-4F34-AEBE-94DD305CEA43}" presName="sibTrans" presStyleCnt="0"/>
      <dgm:spPr/>
    </dgm:pt>
    <dgm:pt modelId="{83E791BD-65BD-42D7-A50B-02D710F75982}" type="pres">
      <dgm:prSet presAssocID="{B514E2DB-3F7C-4A89-A0DA-8916E0624EC3}" presName="node" presStyleLbl="node1" presStyleIdx="5" presStyleCnt="6">
        <dgm:presLayoutVars>
          <dgm:bulletEnabled val="1"/>
        </dgm:presLayoutVars>
      </dgm:prSet>
      <dgm:spPr/>
    </dgm:pt>
  </dgm:ptLst>
  <dgm:cxnLst>
    <dgm:cxn modelId="{B3C46506-CBDE-4357-99BD-95F30895002D}" type="presOf" srcId="{140443F7-610D-45BD-9A77-BC902901E7E7}" destId="{65032049-FD2F-4E77-BE38-B838D20BC367}" srcOrd="0" destOrd="0" presId="urn:microsoft.com/office/officeart/2005/8/layout/default"/>
    <dgm:cxn modelId="{574DEB1D-8F31-4DAB-B436-7A042B4C0A46}" srcId="{C73B0437-464D-4894-8366-527A9C286DC0}" destId="{B8FD025D-6C0D-4E44-9784-C3F2BCC05FFA}" srcOrd="4" destOrd="0" parTransId="{D9BF1048-BB30-4228-BF73-6B66CD18AE83}" sibTransId="{39790DED-4690-4F34-AEBE-94DD305CEA43}"/>
    <dgm:cxn modelId="{44BC391E-BBA8-4992-8A7A-5B877D840FE9}" srcId="{C73B0437-464D-4894-8366-527A9C286DC0}" destId="{B514E2DB-3F7C-4A89-A0DA-8916E0624EC3}" srcOrd="5" destOrd="0" parTransId="{17C635F6-257D-4EED-AB4F-9DB0DA81B70B}" sibTransId="{4FD7DC6A-8369-4C2B-984F-D75FEED6F729}"/>
    <dgm:cxn modelId="{2EC1882C-3CBC-4684-9AAC-1FAA60F90B2D}" type="presOf" srcId="{B514E2DB-3F7C-4A89-A0DA-8916E0624EC3}" destId="{83E791BD-65BD-42D7-A50B-02D710F75982}" srcOrd="0" destOrd="0" presId="urn:microsoft.com/office/officeart/2005/8/layout/default"/>
    <dgm:cxn modelId="{80812C66-A608-49B2-9120-376E77BF1D7D}" type="presOf" srcId="{C73B0437-464D-4894-8366-527A9C286DC0}" destId="{A7A89573-19E3-41A2-9752-0D9645C4FE93}" srcOrd="0" destOrd="0" presId="urn:microsoft.com/office/officeart/2005/8/layout/default"/>
    <dgm:cxn modelId="{CAF72E4A-97AB-440E-9A5A-135AF36899BB}" type="presOf" srcId="{FC0307F3-16A1-47A2-9A5C-DC85BB800169}" destId="{5DFC6F34-D788-462F-99F1-895D010B9B6A}" srcOrd="0" destOrd="0" presId="urn:microsoft.com/office/officeart/2005/8/layout/default"/>
    <dgm:cxn modelId="{718FA78B-32D1-4DB1-999B-4B48A56F8F13}" srcId="{C73B0437-464D-4894-8366-527A9C286DC0}" destId="{691CFF4C-1B33-4795-9BF6-1BB06EBBA6F9}" srcOrd="1" destOrd="0" parTransId="{CCA63817-0955-4A22-A2BC-12E742B4335D}" sibTransId="{0D5465E0-190E-42C7-A86A-5630CE50F522}"/>
    <dgm:cxn modelId="{D6F5E493-B247-4A07-B46F-7CE83E76A8F4}" srcId="{C73B0437-464D-4894-8366-527A9C286DC0}" destId="{FC0307F3-16A1-47A2-9A5C-DC85BB800169}" srcOrd="3" destOrd="0" parTransId="{E012AC6B-E212-4359-B674-406926C647F0}" sibTransId="{EB649D92-7D6B-47D4-97E1-20B1CE573A70}"/>
    <dgm:cxn modelId="{FB44EAA9-C7AC-48B5-9F67-20B7E1C8A160}" srcId="{C73B0437-464D-4894-8366-527A9C286DC0}" destId="{E28AA37D-0F6C-4562-8449-6A7AF0B271FE}" srcOrd="0" destOrd="0" parTransId="{02995EB1-AC5D-47B3-AF3E-11E0512F9ED6}" sibTransId="{3CC2C009-D1FC-4500-A34F-05B39DCE2E6F}"/>
    <dgm:cxn modelId="{8DD081AC-0B8F-4114-8EDF-A210D33CAECE}" type="presOf" srcId="{E28AA37D-0F6C-4562-8449-6A7AF0B271FE}" destId="{FBEB2C9C-63F1-4557-9BD3-704C4B737C20}" srcOrd="0" destOrd="0" presId="urn:microsoft.com/office/officeart/2005/8/layout/default"/>
    <dgm:cxn modelId="{3E8E54CE-806C-4131-ABAE-B87338AA608D}" srcId="{C73B0437-464D-4894-8366-527A9C286DC0}" destId="{140443F7-610D-45BD-9A77-BC902901E7E7}" srcOrd="2" destOrd="0" parTransId="{610EA956-9D3D-432A-AEEB-33C04DF17ECD}" sibTransId="{3EA6B14D-829D-411B-91AF-CED95920F93C}"/>
    <dgm:cxn modelId="{A2942FF8-0D09-47E1-8E6D-199EED68FED4}" type="presOf" srcId="{691CFF4C-1B33-4795-9BF6-1BB06EBBA6F9}" destId="{C8D9CD0E-073E-4470-946B-F7211DDC751E}" srcOrd="0" destOrd="0" presId="urn:microsoft.com/office/officeart/2005/8/layout/default"/>
    <dgm:cxn modelId="{A0B565FF-A16E-4B01-9B7A-4576F67A7ADA}" type="presOf" srcId="{B8FD025D-6C0D-4E44-9784-C3F2BCC05FFA}" destId="{B1886602-E71C-49EF-95E9-94E5CF5536AB}" srcOrd="0" destOrd="0" presId="urn:microsoft.com/office/officeart/2005/8/layout/default"/>
    <dgm:cxn modelId="{3E853402-F2B6-4422-9ED8-BC07EB138E23}" type="presParOf" srcId="{A7A89573-19E3-41A2-9752-0D9645C4FE93}" destId="{FBEB2C9C-63F1-4557-9BD3-704C4B737C20}" srcOrd="0" destOrd="0" presId="urn:microsoft.com/office/officeart/2005/8/layout/default"/>
    <dgm:cxn modelId="{2C768566-985C-4DC1-90C6-D9085C3447C1}" type="presParOf" srcId="{A7A89573-19E3-41A2-9752-0D9645C4FE93}" destId="{1E2924B0-292E-4D1B-AD26-9ED7C34C375E}" srcOrd="1" destOrd="0" presId="urn:microsoft.com/office/officeart/2005/8/layout/default"/>
    <dgm:cxn modelId="{E9BC2B34-4D11-4AAB-86D6-84D617150709}" type="presParOf" srcId="{A7A89573-19E3-41A2-9752-0D9645C4FE93}" destId="{C8D9CD0E-073E-4470-946B-F7211DDC751E}" srcOrd="2" destOrd="0" presId="urn:microsoft.com/office/officeart/2005/8/layout/default"/>
    <dgm:cxn modelId="{4C82B4FB-6A34-4AE6-9094-5CB15684606F}" type="presParOf" srcId="{A7A89573-19E3-41A2-9752-0D9645C4FE93}" destId="{094679A3-0116-450B-B016-D5A5ACC13C37}" srcOrd="3" destOrd="0" presId="urn:microsoft.com/office/officeart/2005/8/layout/default"/>
    <dgm:cxn modelId="{EE443F00-6500-4562-AB7C-5902367C710D}" type="presParOf" srcId="{A7A89573-19E3-41A2-9752-0D9645C4FE93}" destId="{65032049-FD2F-4E77-BE38-B838D20BC367}" srcOrd="4" destOrd="0" presId="urn:microsoft.com/office/officeart/2005/8/layout/default"/>
    <dgm:cxn modelId="{52E91030-D712-464E-850C-10FEAE203436}" type="presParOf" srcId="{A7A89573-19E3-41A2-9752-0D9645C4FE93}" destId="{77CD9054-695F-43CE-B806-F6D558852FF4}" srcOrd="5" destOrd="0" presId="urn:microsoft.com/office/officeart/2005/8/layout/default"/>
    <dgm:cxn modelId="{43AE8AFF-D33B-4AA1-B2CF-5025BBCB213E}" type="presParOf" srcId="{A7A89573-19E3-41A2-9752-0D9645C4FE93}" destId="{5DFC6F34-D788-462F-99F1-895D010B9B6A}" srcOrd="6" destOrd="0" presId="urn:microsoft.com/office/officeart/2005/8/layout/default"/>
    <dgm:cxn modelId="{CD55E24C-977E-4E01-9262-474DB2FD3106}" type="presParOf" srcId="{A7A89573-19E3-41A2-9752-0D9645C4FE93}" destId="{16F6CB9A-C694-47D1-9934-CF8B115C470A}" srcOrd="7" destOrd="0" presId="urn:microsoft.com/office/officeart/2005/8/layout/default"/>
    <dgm:cxn modelId="{DA5BD3B8-C051-4A64-9F91-89A3EB53F726}" type="presParOf" srcId="{A7A89573-19E3-41A2-9752-0D9645C4FE93}" destId="{B1886602-E71C-49EF-95E9-94E5CF5536AB}" srcOrd="8" destOrd="0" presId="urn:microsoft.com/office/officeart/2005/8/layout/default"/>
    <dgm:cxn modelId="{307E2773-264B-44EE-98DA-A0267B7EC2B1}" type="presParOf" srcId="{A7A89573-19E3-41A2-9752-0D9645C4FE93}" destId="{65722A4F-D7E5-4571-A605-E356BE2D7F9F}" srcOrd="9" destOrd="0" presId="urn:microsoft.com/office/officeart/2005/8/layout/default"/>
    <dgm:cxn modelId="{DC792102-7F89-4851-8DC4-EDD33CB98F47}" type="presParOf" srcId="{A7A89573-19E3-41A2-9752-0D9645C4FE93}" destId="{83E791BD-65BD-42D7-A50B-02D710F7598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6B40F0-51AC-46F1-8F0A-CD9FBB18A350}">
      <dsp:nvSpPr>
        <dsp:cNvPr id="0" name=""/>
        <dsp:cNvSpPr/>
      </dsp:nvSpPr>
      <dsp:spPr>
        <a:xfrm>
          <a:off x="0" y="725"/>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515B79-B847-47A4-8E3E-6C3BC2246BCF}">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Arranged marriage is a type of marital union where the bride and groom are primarily selected by individuals other than the couple themselves, particularly by family members such as the parents. In some cultures, a professional matchmaker may be used to find a spouse for a young person</a:t>
          </a:r>
          <a:endParaRPr lang="en-US" sz="1700" kern="1200" dirty="0"/>
        </a:p>
      </dsp:txBody>
      <dsp:txXfrm>
        <a:off x="0" y="725"/>
        <a:ext cx="7240146" cy="1188429"/>
      </dsp:txXfrm>
    </dsp:sp>
    <dsp:sp modelId="{5FC3ECA2-791A-4BB8-8F0E-B3724E6CF3A1}">
      <dsp:nvSpPr>
        <dsp:cNvPr id="0" name=""/>
        <dsp:cNvSpPr/>
      </dsp:nvSpPr>
      <dsp:spPr>
        <a:xfrm>
          <a:off x="0" y="1189155"/>
          <a:ext cx="7240146" cy="0"/>
        </a:xfrm>
        <a:prstGeom prst="line">
          <a:avLst/>
        </a:prstGeom>
        <a:solidFill>
          <a:schemeClr val="accent2">
            <a:hueOff val="749241"/>
            <a:satOff val="1482"/>
            <a:lumOff val="980"/>
            <a:alphaOff val="0"/>
          </a:schemeClr>
        </a:solidFill>
        <a:ln w="12700" cap="flat" cmpd="sng" algn="ctr">
          <a:solidFill>
            <a:schemeClr val="accent2">
              <a:hueOff val="749241"/>
              <a:satOff val="1482"/>
              <a:lumOff val="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764E88-67E6-445D-A88D-1C38D5A3E498}">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Arranged marriage is an ancient, alive and evolving tradition in many societies.</a:t>
          </a:r>
          <a:endParaRPr lang="en-US" sz="1700" kern="1200" dirty="0"/>
        </a:p>
      </dsp:txBody>
      <dsp:txXfrm>
        <a:off x="0" y="1189155"/>
        <a:ext cx="7240146" cy="1188429"/>
      </dsp:txXfrm>
    </dsp:sp>
    <dsp:sp modelId="{DE6E74A9-ECB9-441F-839A-34DA5A538C8A}">
      <dsp:nvSpPr>
        <dsp:cNvPr id="0" name=""/>
        <dsp:cNvSpPr/>
      </dsp:nvSpPr>
      <dsp:spPr>
        <a:xfrm>
          <a:off x="0" y="2377585"/>
          <a:ext cx="7240146" cy="0"/>
        </a:xfrm>
        <a:prstGeom prst="line">
          <a:avLst/>
        </a:prstGeom>
        <a:solidFill>
          <a:schemeClr val="accent2">
            <a:hueOff val="1498483"/>
            <a:satOff val="2964"/>
            <a:lumOff val="1961"/>
            <a:alphaOff val="0"/>
          </a:schemeClr>
        </a:solidFill>
        <a:ln w="12700" cap="flat" cmpd="sng" algn="ctr">
          <a:solidFill>
            <a:schemeClr val="accent2">
              <a:hueOff val="1498483"/>
              <a:satOff val="2964"/>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985BD9-432B-4CE4-899C-CCED16F229A4}">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Family, friends and community play a role in bringing two suitable partners together.</a:t>
          </a:r>
          <a:endParaRPr lang="en-US" sz="1700" kern="1200"/>
        </a:p>
      </dsp:txBody>
      <dsp:txXfrm>
        <a:off x="0" y="2377585"/>
        <a:ext cx="7240146" cy="1188429"/>
      </dsp:txXfrm>
    </dsp:sp>
    <dsp:sp modelId="{127948FC-FA55-4A63-B3C2-7C7D9E05A4DC}">
      <dsp:nvSpPr>
        <dsp:cNvPr id="0" name=""/>
        <dsp:cNvSpPr/>
      </dsp:nvSpPr>
      <dsp:spPr>
        <a:xfrm>
          <a:off x="0" y="3566014"/>
          <a:ext cx="7240146" cy="0"/>
        </a:xfrm>
        <a:prstGeom prst="line">
          <a:avLst/>
        </a:prstGeom>
        <a:solidFill>
          <a:schemeClr val="accent2">
            <a:hueOff val="2247724"/>
            <a:satOff val="4447"/>
            <a:lumOff val="2941"/>
            <a:alphaOff val="0"/>
          </a:schemeClr>
        </a:solidFill>
        <a:ln w="12700" cap="flat" cmpd="sng" algn="ctr">
          <a:solidFill>
            <a:schemeClr val="accent2">
              <a:hueOff val="2247724"/>
              <a:satOff val="4447"/>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C2A4EB-A115-433F-879C-7245205DA4C9}">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prospective bride and groom will determine when they are ready for marriage and reject and accept presented proposals.</a:t>
          </a:r>
          <a:endParaRPr lang="en-US" sz="1700" kern="1200"/>
        </a:p>
      </dsp:txBody>
      <dsp:txXfrm>
        <a:off x="0" y="3566014"/>
        <a:ext cx="7240146" cy="1188429"/>
      </dsp:txXfrm>
    </dsp:sp>
    <dsp:sp modelId="{67BACDD9-831A-4BFC-9678-0459BB1E9875}">
      <dsp:nvSpPr>
        <dsp:cNvPr id="0" name=""/>
        <dsp:cNvSpPr/>
      </dsp:nvSpPr>
      <dsp:spPr>
        <a:xfrm>
          <a:off x="0" y="4754444"/>
          <a:ext cx="7240146" cy="0"/>
        </a:xfrm>
        <a:prstGeom prst="line">
          <a:avLst/>
        </a:prstGeom>
        <a:solidFill>
          <a:schemeClr val="accent2">
            <a:hueOff val="2996965"/>
            <a:satOff val="5929"/>
            <a:lumOff val="3921"/>
            <a:alphaOff val="0"/>
          </a:schemeClr>
        </a:solidFill>
        <a:ln w="12700" cap="flat" cmpd="sng" algn="ctr">
          <a:solidFill>
            <a:schemeClr val="accent2">
              <a:hueOff val="2996965"/>
              <a:satOff val="5929"/>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E93615-12D2-4FC7-94EE-512D001CA49C}">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arrangement is restricted to finding suitable partners and arrangers will usually look for appropriate partner based on economic status, social class, profession.</a:t>
          </a:r>
          <a:endParaRPr lang="en-US" sz="1700" kern="1200"/>
        </a:p>
      </dsp:txBody>
      <dsp:txXfrm>
        <a:off x="0" y="4754444"/>
        <a:ext cx="7240146" cy="11884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73273-6252-4248-A653-9DA334BD17E0}">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D41070-4880-4ACD-ABF5-F5932FC16F48}">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Forced marriage is a marriage in which one or more of the parties is married without their consent or against their will. A marriage can also become a forced marriage even if both parties enter with full consent if one or both are later forced to stay in the marriage against their will</a:t>
          </a:r>
          <a:endParaRPr lang="en-US" sz="2000" kern="1200" dirty="0"/>
        </a:p>
      </dsp:txBody>
      <dsp:txXfrm>
        <a:off x="0" y="2902"/>
        <a:ext cx="7240146" cy="1979265"/>
      </dsp:txXfrm>
    </dsp:sp>
    <dsp:sp modelId="{C513790B-18E0-4BE3-B60B-892C1A04F22A}">
      <dsp:nvSpPr>
        <dsp:cNvPr id="0" name=""/>
        <dsp:cNvSpPr/>
      </dsp:nvSpPr>
      <dsp:spPr>
        <a:xfrm>
          <a:off x="0" y="1982167"/>
          <a:ext cx="7240146" cy="0"/>
        </a:xfrm>
        <a:prstGeom prst="line">
          <a:avLst/>
        </a:prstGeom>
        <a:solidFill>
          <a:schemeClr val="accent2">
            <a:hueOff val="1498483"/>
            <a:satOff val="2964"/>
            <a:lumOff val="1961"/>
            <a:alphaOff val="0"/>
          </a:schemeClr>
        </a:solidFill>
        <a:ln w="12700" cap="flat" cmpd="sng" algn="ctr">
          <a:solidFill>
            <a:schemeClr val="accent2">
              <a:hueOff val="1498483"/>
              <a:satOff val="2964"/>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4498EC-4541-48D3-92DF-CD58773E2273}">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Sometimes called </a:t>
          </a:r>
          <a:r>
            <a:rPr lang="en-GB" sz="2000" b="1" kern="1200" dirty="0"/>
            <a:t>servile marriage</a:t>
          </a:r>
          <a:r>
            <a:rPr lang="en-GB" sz="2000" kern="1200" dirty="0"/>
            <a:t>, forced marriage also occurs when a wife is forcibly transferred to another in exchange for some type of payment or when a widow is given no choice and inherited by one of her husband's male relatives.</a:t>
          </a:r>
          <a:endParaRPr lang="en-US" sz="2000" kern="1200" dirty="0"/>
        </a:p>
      </dsp:txBody>
      <dsp:txXfrm>
        <a:off x="0" y="1982167"/>
        <a:ext cx="7240146" cy="1979265"/>
      </dsp:txXfrm>
    </dsp:sp>
    <dsp:sp modelId="{33E62990-D384-455F-AA15-F95EDE396CFD}">
      <dsp:nvSpPr>
        <dsp:cNvPr id="0" name=""/>
        <dsp:cNvSpPr/>
      </dsp:nvSpPr>
      <dsp:spPr>
        <a:xfrm>
          <a:off x="0" y="3961432"/>
          <a:ext cx="7240146" cy="0"/>
        </a:xfrm>
        <a:prstGeom prst="line">
          <a:avLst/>
        </a:prstGeom>
        <a:solidFill>
          <a:schemeClr val="accent2">
            <a:hueOff val="2996965"/>
            <a:satOff val="5929"/>
            <a:lumOff val="3921"/>
            <a:alphaOff val="0"/>
          </a:schemeClr>
        </a:solidFill>
        <a:ln w="12700" cap="flat" cmpd="sng" algn="ctr">
          <a:solidFill>
            <a:schemeClr val="accent2">
              <a:hueOff val="2996965"/>
              <a:satOff val="5929"/>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5268FB-8956-4D49-B7A1-0E733ECDAE44}">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Forced marriages may be </a:t>
          </a:r>
          <a:r>
            <a:rPr lang="en-GB" sz="2000" b="1" kern="1200"/>
            <a:t>a means of escaping poverty, especially following armed conflicts</a:t>
          </a:r>
          <a:r>
            <a:rPr lang="en-GB" sz="2000" kern="1200"/>
            <a:t>; they may take the form of exchange or trade-off marriages, alliances agreed between families in order to guarantee property rights or for immigration purposes, forcing a victim of rape to marry the perpetrator, levirate marriage .</a:t>
          </a:r>
          <a:endParaRPr lang="en-US" sz="2000" kern="1200"/>
        </a:p>
      </dsp:txBody>
      <dsp:txXfrm>
        <a:off x="0" y="3961432"/>
        <a:ext cx="7240146" cy="19792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B8373-F825-42CD-BEA2-65CB186AE710}">
      <dsp:nvSpPr>
        <dsp:cNvPr id="0" name=""/>
        <dsp:cNvSpPr/>
      </dsp:nvSpPr>
      <dsp:spPr>
        <a:xfrm>
          <a:off x="0" y="0"/>
          <a:ext cx="651825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B41622-F1AA-4620-A5F9-854C508DD66E}">
      <dsp:nvSpPr>
        <dsp:cNvPr id="0" name=""/>
        <dsp:cNvSpPr/>
      </dsp:nvSpPr>
      <dsp:spPr>
        <a:xfrm>
          <a:off x="0" y="0"/>
          <a:ext cx="6518252" cy="271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Forced marriage can happen to anyone from any background, regardless of social class, financial status and sexuality; which include people who identify as lesbian, bi-sexual, gay and transgender, or are perceived as such.</a:t>
          </a:r>
          <a:r>
            <a:rPr lang="en-GB" sz="2400" kern="1200" dirty="0">
              <a:latin typeface="Gill Sans Nova"/>
            </a:rPr>
            <a:t> </a:t>
          </a:r>
          <a:endParaRPr lang="en-US" sz="2400" kern="1200" dirty="0"/>
        </a:p>
      </dsp:txBody>
      <dsp:txXfrm>
        <a:off x="0" y="0"/>
        <a:ext cx="6518252" cy="2711116"/>
      </dsp:txXfrm>
    </dsp:sp>
    <dsp:sp modelId="{BB0485C1-E76C-4EE8-91D2-6C27AE746119}">
      <dsp:nvSpPr>
        <dsp:cNvPr id="0" name=""/>
        <dsp:cNvSpPr/>
      </dsp:nvSpPr>
      <dsp:spPr>
        <a:xfrm>
          <a:off x="0" y="2711116"/>
          <a:ext cx="6518252" cy="0"/>
        </a:xfrm>
        <a:prstGeom prst="line">
          <a:avLst/>
        </a:prstGeom>
        <a:solidFill>
          <a:schemeClr val="accent2">
            <a:hueOff val="2996965"/>
            <a:satOff val="5929"/>
            <a:lumOff val="3921"/>
            <a:alphaOff val="0"/>
          </a:schemeClr>
        </a:solidFill>
        <a:ln w="12700" cap="flat" cmpd="sng" algn="ctr">
          <a:solidFill>
            <a:schemeClr val="accent2">
              <a:hueOff val="2996965"/>
              <a:satOff val="5929"/>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2F7F4E-1B35-490B-8141-CB25FC264CD4}">
      <dsp:nvSpPr>
        <dsp:cNvPr id="0" name=""/>
        <dsp:cNvSpPr/>
      </dsp:nvSpPr>
      <dsp:spPr>
        <a:xfrm>
          <a:off x="0" y="2711116"/>
          <a:ext cx="6518252" cy="271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There are no religions which support or advocate the practice of forced marriage. </a:t>
          </a:r>
          <a:endParaRPr lang="en-US" sz="2400" kern="1200" dirty="0"/>
        </a:p>
      </dsp:txBody>
      <dsp:txXfrm>
        <a:off x="0" y="2711116"/>
        <a:ext cx="6518252" cy="2711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82BC8-1B8A-4C71-8597-7E11D1B05905}">
      <dsp:nvSpPr>
        <dsp:cNvPr id="0" name=""/>
        <dsp:cNvSpPr/>
      </dsp:nvSpPr>
      <dsp:spPr>
        <a:xfrm>
          <a:off x="1448029" y="725"/>
          <a:ext cx="5792116" cy="94319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383" tIns="239572" rIns="112383" bIns="239572" numCol="1" spcCol="1270" anchor="ctr" anchorCtr="0">
          <a:noAutofit/>
        </a:bodyPr>
        <a:lstStyle/>
        <a:p>
          <a:pPr marL="0" lvl="0" indent="0" algn="l" defTabSz="488950">
            <a:lnSpc>
              <a:spcPct val="90000"/>
            </a:lnSpc>
            <a:spcBef>
              <a:spcPct val="0"/>
            </a:spcBef>
            <a:spcAft>
              <a:spcPct val="35000"/>
            </a:spcAft>
            <a:buNone/>
          </a:pPr>
          <a:r>
            <a:rPr lang="en-US" sz="1100" kern="1200" dirty="0">
              <a:latin typeface="Gill Sans Nova"/>
            </a:rPr>
            <a:t>Upholding</a:t>
          </a:r>
          <a:r>
            <a:rPr lang="en-US" sz="1100" kern="1200" dirty="0"/>
            <a:t> perceived cultural or religious </a:t>
          </a:r>
          <a:r>
            <a:rPr lang="en-US" sz="1100" kern="1200" dirty="0">
              <a:latin typeface="Gill Sans Nova"/>
            </a:rPr>
            <a:t>ideals</a:t>
          </a:r>
          <a:endParaRPr lang="en-US" sz="1100" kern="1200" dirty="0"/>
        </a:p>
        <a:p>
          <a:pPr marL="0" lvl="0" indent="0" algn="l" defTabSz="488950" rtl="0">
            <a:lnSpc>
              <a:spcPct val="90000"/>
            </a:lnSpc>
            <a:spcBef>
              <a:spcPct val="0"/>
            </a:spcBef>
            <a:spcAft>
              <a:spcPct val="35000"/>
            </a:spcAft>
            <a:buNone/>
          </a:pPr>
          <a:r>
            <a:rPr lang="en-US" sz="1100" kern="1200" dirty="0"/>
            <a:t>Responding to family pressure or peer group</a:t>
          </a:r>
          <a:endParaRPr lang="en-US" sz="1100" kern="1200" dirty="0">
            <a:latin typeface="Gill Sans Nova"/>
          </a:endParaRPr>
        </a:p>
      </dsp:txBody>
      <dsp:txXfrm>
        <a:off x="1448029" y="725"/>
        <a:ext cx="5792116" cy="943198"/>
      </dsp:txXfrm>
    </dsp:sp>
    <dsp:sp modelId="{5A097E62-3BAA-4FB7-9EB4-075B6DCAE857}">
      <dsp:nvSpPr>
        <dsp:cNvPr id="0" name=""/>
        <dsp:cNvSpPr/>
      </dsp:nvSpPr>
      <dsp:spPr>
        <a:xfrm>
          <a:off x="0" y="725"/>
          <a:ext cx="1448029" cy="94319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625" tIns="93167" rIns="76625" bIns="93167" numCol="1" spcCol="1270" anchor="ctr" anchorCtr="0">
          <a:noAutofit/>
        </a:bodyPr>
        <a:lstStyle/>
        <a:p>
          <a:pPr marL="0" lvl="0" indent="0" algn="ctr" defTabSz="622300">
            <a:lnSpc>
              <a:spcPct val="90000"/>
            </a:lnSpc>
            <a:spcBef>
              <a:spcPct val="0"/>
            </a:spcBef>
            <a:spcAft>
              <a:spcPct val="35000"/>
            </a:spcAft>
            <a:buNone/>
          </a:pPr>
          <a:r>
            <a:rPr lang="en-US" sz="1400" kern="1200" dirty="0"/>
            <a:t>Upholding</a:t>
          </a:r>
        </a:p>
      </dsp:txBody>
      <dsp:txXfrm>
        <a:off x="0" y="725"/>
        <a:ext cx="1448029" cy="943198"/>
      </dsp:txXfrm>
    </dsp:sp>
    <dsp:sp modelId="{506E9057-CF5B-49F3-97D1-3D0709A35007}">
      <dsp:nvSpPr>
        <dsp:cNvPr id="0" name=""/>
        <dsp:cNvSpPr/>
      </dsp:nvSpPr>
      <dsp:spPr>
        <a:xfrm>
          <a:off x="1448029" y="1000515"/>
          <a:ext cx="5792116" cy="943198"/>
        </a:xfrm>
        <a:prstGeom prst="rect">
          <a:avLst/>
        </a:prstGeom>
        <a:solidFill>
          <a:schemeClr val="accent2">
            <a:tint val="40000"/>
            <a:alpha val="90000"/>
            <a:hueOff val="725916"/>
            <a:satOff val="1478"/>
            <a:lumOff val="193"/>
            <a:alphaOff val="0"/>
          </a:schemeClr>
        </a:solidFill>
        <a:ln w="12700" cap="flat" cmpd="sng" algn="ctr">
          <a:solidFill>
            <a:schemeClr val="accent2">
              <a:tint val="40000"/>
              <a:alpha val="90000"/>
              <a:hueOff val="725916"/>
              <a:satOff val="1478"/>
              <a:lumOff val="1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383" tIns="239572" rIns="112383" bIns="239572" numCol="1" spcCol="1270" anchor="ctr" anchorCtr="0">
          <a:noAutofit/>
        </a:bodyPr>
        <a:lstStyle/>
        <a:p>
          <a:pPr marL="0" lvl="0" indent="0" algn="l" defTabSz="488950">
            <a:lnSpc>
              <a:spcPct val="90000"/>
            </a:lnSpc>
            <a:spcBef>
              <a:spcPct val="0"/>
            </a:spcBef>
            <a:spcAft>
              <a:spcPct val="35000"/>
            </a:spcAft>
            <a:buNone/>
          </a:pPr>
          <a:r>
            <a:rPr lang="en-US" sz="1100" kern="1200" dirty="0"/>
            <a:t>Controlling sexuality particularly those who identify as LGBT</a:t>
          </a:r>
        </a:p>
        <a:p>
          <a:pPr marL="0" lvl="0" indent="0" algn="l" defTabSz="488950" rtl="0">
            <a:lnSpc>
              <a:spcPct val="90000"/>
            </a:lnSpc>
            <a:spcBef>
              <a:spcPct val="0"/>
            </a:spcBef>
            <a:spcAft>
              <a:spcPct val="35000"/>
            </a:spcAft>
            <a:buNone/>
          </a:pPr>
          <a:r>
            <a:rPr lang="en-US" sz="1100" kern="1200" dirty="0"/>
            <a:t>Controlling unwanted behaviour such as alcohol and drug abuse </a:t>
          </a:r>
        </a:p>
        <a:p>
          <a:pPr marL="0" lvl="0" indent="0" algn="l" defTabSz="488950">
            <a:lnSpc>
              <a:spcPct val="90000"/>
            </a:lnSpc>
            <a:spcBef>
              <a:spcPct val="0"/>
            </a:spcBef>
            <a:spcAft>
              <a:spcPct val="35000"/>
            </a:spcAft>
            <a:buNone/>
          </a:pPr>
          <a:endParaRPr lang="en-US" sz="1100" kern="1200" dirty="0">
            <a:latin typeface="Gill Sans Nova"/>
          </a:endParaRPr>
        </a:p>
      </dsp:txBody>
      <dsp:txXfrm>
        <a:off x="1448029" y="1000515"/>
        <a:ext cx="5792116" cy="943198"/>
      </dsp:txXfrm>
    </dsp:sp>
    <dsp:sp modelId="{79E8836C-F965-4EFB-A0DC-ABD13DF6AC39}">
      <dsp:nvSpPr>
        <dsp:cNvPr id="0" name=""/>
        <dsp:cNvSpPr/>
      </dsp:nvSpPr>
      <dsp:spPr>
        <a:xfrm>
          <a:off x="0" y="1000515"/>
          <a:ext cx="1448029" cy="943198"/>
        </a:xfrm>
        <a:prstGeom prst="rect">
          <a:avLst/>
        </a:prstGeom>
        <a:solidFill>
          <a:schemeClr val="accent2">
            <a:hueOff val="599393"/>
            <a:satOff val="1186"/>
            <a:lumOff val="784"/>
            <a:alphaOff val="0"/>
          </a:schemeClr>
        </a:solidFill>
        <a:ln w="12700" cap="flat" cmpd="sng" algn="ctr">
          <a:solidFill>
            <a:schemeClr val="accent2">
              <a:hueOff val="599393"/>
              <a:satOff val="1186"/>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625" tIns="93167" rIns="76625" bIns="93167" numCol="1" spcCol="1270" anchor="ctr" anchorCtr="0">
          <a:noAutofit/>
        </a:bodyPr>
        <a:lstStyle/>
        <a:p>
          <a:pPr marL="0" lvl="0" indent="0" algn="ctr" defTabSz="622300">
            <a:lnSpc>
              <a:spcPct val="90000"/>
            </a:lnSpc>
            <a:spcBef>
              <a:spcPct val="0"/>
            </a:spcBef>
            <a:spcAft>
              <a:spcPct val="35000"/>
            </a:spcAft>
            <a:buNone/>
          </a:pPr>
          <a:r>
            <a:rPr lang="en-US" sz="1400" kern="1200" dirty="0"/>
            <a:t>Controlling</a:t>
          </a:r>
        </a:p>
      </dsp:txBody>
      <dsp:txXfrm>
        <a:off x="0" y="1000515"/>
        <a:ext cx="1448029" cy="943198"/>
      </dsp:txXfrm>
    </dsp:sp>
    <dsp:sp modelId="{81604BC0-DC2A-46E6-8751-DE399EB86AFA}">
      <dsp:nvSpPr>
        <dsp:cNvPr id="0" name=""/>
        <dsp:cNvSpPr/>
      </dsp:nvSpPr>
      <dsp:spPr>
        <a:xfrm>
          <a:off x="1448029" y="2000305"/>
          <a:ext cx="5792116" cy="943198"/>
        </a:xfrm>
        <a:prstGeom prst="rect">
          <a:avLst/>
        </a:prstGeom>
        <a:solidFill>
          <a:schemeClr val="accent2">
            <a:tint val="40000"/>
            <a:alpha val="90000"/>
            <a:hueOff val="1451831"/>
            <a:satOff val="2956"/>
            <a:lumOff val="386"/>
            <a:alphaOff val="0"/>
          </a:schemeClr>
        </a:solidFill>
        <a:ln w="12700" cap="flat" cmpd="sng" algn="ctr">
          <a:solidFill>
            <a:schemeClr val="accent2">
              <a:tint val="40000"/>
              <a:alpha val="90000"/>
              <a:hueOff val="1451831"/>
              <a:satOff val="2956"/>
              <a:lumOff val="3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383" tIns="239572" rIns="112383" bIns="239572" numCol="1" spcCol="1270" anchor="ctr" anchorCtr="0">
          <a:noAutofit/>
        </a:bodyPr>
        <a:lstStyle/>
        <a:p>
          <a:pPr marL="0" lvl="0" indent="0" algn="l" defTabSz="488950">
            <a:lnSpc>
              <a:spcPct val="90000"/>
            </a:lnSpc>
            <a:spcBef>
              <a:spcPct val="0"/>
            </a:spcBef>
            <a:spcAft>
              <a:spcPct val="35000"/>
            </a:spcAft>
            <a:buNone/>
          </a:pPr>
          <a:r>
            <a:rPr lang="en-US" sz="1100" kern="1200" dirty="0"/>
            <a:t>Preventing unsuitable relationships before marriage.  </a:t>
          </a:r>
        </a:p>
      </dsp:txBody>
      <dsp:txXfrm>
        <a:off x="1448029" y="2000305"/>
        <a:ext cx="5792116" cy="943198"/>
      </dsp:txXfrm>
    </dsp:sp>
    <dsp:sp modelId="{F4337C0C-8F6F-4451-8E3E-304950AFDC53}">
      <dsp:nvSpPr>
        <dsp:cNvPr id="0" name=""/>
        <dsp:cNvSpPr/>
      </dsp:nvSpPr>
      <dsp:spPr>
        <a:xfrm>
          <a:off x="0" y="2000305"/>
          <a:ext cx="1448029" cy="943198"/>
        </a:xfrm>
        <a:prstGeom prst="rect">
          <a:avLst/>
        </a:prstGeom>
        <a:solidFill>
          <a:schemeClr val="accent2">
            <a:hueOff val="1198786"/>
            <a:satOff val="2372"/>
            <a:lumOff val="1568"/>
            <a:alphaOff val="0"/>
          </a:schemeClr>
        </a:solidFill>
        <a:ln w="12700" cap="flat" cmpd="sng" algn="ctr">
          <a:solidFill>
            <a:schemeClr val="accent2">
              <a:hueOff val="1198786"/>
              <a:satOff val="2372"/>
              <a:lumOff val="15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625" tIns="93167" rIns="76625" bIns="93167" numCol="1" spcCol="1270" anchor="ctr" anchorCtr="0">
          <a:noAutofit/>
        </a:bodyPr>
        <a:lstStyle/>
        <a:p>
          <a:pPr marL="0" lvl="0" indent="0" algn="ctr" defTabSz="622300">
            <a:lnSpc>
              <a:spcPct val="90000"/>
            </a:lnSpc>
            <a:spcBef>
              <a:spcPct val="0"/>
            </a:spcBef>
            <a:spcAft>
              <a:spcPct val="35000"/>
            </a:spcAft>
            <a:buNone/>
          </a:pPr>
          <a:r>
            <a:rPr lang="en-US" sz="1400" kern="1200" dirty="0"/>
            <a:t>Preventing</a:t>
          </a:r>
        </a:p>
      </dsp:txBody>
      <dsp:txXfrm>
        <a:off x="0" y="2000305"/>
        <a:ext cx="1448029" cy="943198"/>
      </dsp:txXfrm>
    </dsp:sp>
    <dsp:sp modelId="{25D2DDDD-1927-4D41-80FE-D421519C2650}">
      <dsp:nvSpPr>
        <dsp:cNvPr id="0" name=""/>
        <dsp:cNvSpPr/>
      </dsp:nvSpPr>
      <dsp:spPr>
        <a:xfrm>
          <a:off x="1448029" y="3000095"/>
          <a:ext cx="5792116" cy="943198"/>
        </a:xfrm>
        <a:prstGeom prst="rect">
          <a:avLst/>
        </a:prstGeom>
        <a:solidFill>
          <a:schemeClr val="accent2">
            <a:tint val="40000"/>
            <a:alpha val="90000"/>
            <a:hueOff val="2177747"/>
            <a:satOff val="4435"/>
            <a:lumOff val="580"/>
            <a:alphaOff val="0"/>
          </a:schemeClr>
        </a:solidFill>
        <a:ln w="12700" cap="flat" cmpd="sng" algn="ctr">
          <a:solidFill>
            <a:schemeClr val="accent2">
              <a:tint val="40000"/>
              <a:alpha val="90000"/>
              <a:hueOff val="2177747"/>
              <a:satOff val="4435"/>
              <a:lumOff val="58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383" tIns="239572" rIns="112383" bIns="239572" numCol="1" spcCol="1270" anchor="ctr" anchorCtr="0">
          <a:noAutofit/>
        </a:bodyPr>
        <a:lstStyle/>
        <a:p>
          <a:pPr marL="0" lvl="0" indent="0" algn="l" defTabSz="488950">
            <a:lnSpc>
              <a:spcPct val="90000"/>
            </a:lnSpc>
            <a:spcBef>
              <a:spcPct val="0"/>
            </a:spcBef>
            <a:spcAft>
              <a:spcPct val="35000"/>
            </a:spcAft>
            <a:buNone/>
          </a:pPr>
          <a:r>
            <a:rPr lang="en-US" sz="1100" kern="1200" dirty="0"/>
            <a:t>Protecting children (including adult children) especially if they have additional needs or disabilities</a:t>
          </a:r>
          <a:r>
            <a:rPr lang="en-US" sz="1100" kern="1200" dirty="0">
              <a:latin typeface="Gill Sans Nova"/>
            </a:rPr>
            <a:t>.</a:t>
          </a:r>
          <a:endParaRPr lang="en-US" sz="1100" kern="1200" dirty="0"/>
        </a:p>
        <a:p>
          <a:pPr marL="0" lvl="0" indent="0" algn="l" defTabSz="488950" rtl="0">
            <a:lnSpc>
              <a:spcPct val="90000"/>
            </a:lnSpc>
            <a:spcBef>
              <a:spcPct val="0"/>
            </a:spcBef>
            <a:spcAft>
              <a:spcPct val="35000"/>
            </a:spcAft>
            <a:buNone/>
          </a:pPr>
          <a:r>
            <a:rPr lang="en-GB" sz="1100" kern="1200" dirty="0">
              <a:latin typeface="Trebuchet MS"/>
            </a:rPr>
            <a:t>To ensure family wealth, land or property remains within the family</a:t>
          </a:r>
          <a:endParaRPr lang="en-US" sz="1100" kern="1200" dirty="0">
            <a:latin typeface="Gill Sans Nova"/>
          </a:endParaRPr>
        </a:p>
        <a:p>
          <a:pPr marL="0" lvl="0" indent="0" algn="l" defTabSz="488950" rtl="0">
            <a:lnSpc>
              <a:spcPct val="90000"/>
            </a:lnSpc>
            <a:spcBef>
              <a:spcPct val="0"/>
            </a:spcBef>
            <a:spcAft>
              <a:spcPct val="35000"/>
            </a:spcAft>
            <a:buNone/>
          </a:pPr>
          <a:r>
            <a:rPr lang="en-GB" sz="1100" kern="1200" dirty="0"/>
            <a:t>Protecting family honour</a:t>
          </a:r>
          <a:endParaRPr lang="en-GB" sz="1100" kern="1200" dirty="0">
            <a:latin typeface="Trebuchet MS"/>
          </a:endParaRPr>
        </a:p>
      </dsp:txBody>
      <dsp:txXfrm>
        <a:off x="1448029" y="3000095"/>
        <a:ext cx="5792116" cy="943198"/>
      </dsp:txXfrm>
    </dsp:sp>
    <dsp:sp modelId="{9440D151-AC80-4F74-91C3-7AF7663EEA0B}">
      <dsp:nvSpPr>
        <dsp:cNvPr id="0" name=""/>
        <dsp:cNvSpPr/>
      </dsp:nvSpPr>
      <dsp:spPr>
        <a:xfrm>
          <a:off x="0" y="3000095"/>
          <a:ext cx="1448029" cy="943198"/>
        </a:xfrm>
        <a:prstGeom prst="rect">
          <a:avLst/>
        </a:prstGeom>
        <a:solidFill>
          <a:schemeClr val="accent2">
            <a:hueOff val="1798179"/>
            <a:satOff val="3557"/>
            <a:lumOff val="2353"/>
            <a:alphaOff val="0"/>
          </a:schemeClr>
        </a:solidFill>
        <a:ln w="12700" cap="flat" cmpd="sng" algn="ctr">
          <a:solidFill>
            <a:schemeClr val="accent2">
              <a:hueOff val="1798179"/>
              <a:satOff val="3557"/>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625" tIns="93167" rIns="76625" bIns="93167" numCol="1" spcCol="1270" anchor="ctr" anchorCtr="0">
          <a:noAutofit/>
        </a:bodyPr>
        <a:lstStyle/>
        <a:p>
          <a:pPr marL="0" lvl="0" indent="0" algn="ctr" defTabSz="622300">
            <a:lnSpc>
              <a:spcPct val="90000"/>
            </a:lnSpc>
            <a:spcBef>
              <a:spcPct val="0"/>
            </a:spcBef>
            <a:spcAft>
              <a:spcPct val="35000"/>
            </a:spcAft>
            <a:buNone/>
          </a:pPr>
          <a:r>
            <a:rPr lang="en-US" sz="1400" kern="1200" dirty="0"/>
            <a:t>Protecting</a:t>
          </a:r>
        </a:p>
      </dsp:txBody>
      <dsp:txXfrm>
        <a:off x="0" y="3000095"/>
        <a:ext cx="1448029" cy="943198"/>
      </dsp:txXfrm>
    </dsp:sp>
    <dsp:sp modelId="{378386DB-D2E8-4CC6-A9B2-6D00C7C5EB38}">
      <dsp:nvSpPr>
        <dsp:cNvPr id="0" name=""/>
        <dsp:cNvSpPr/>
      </dsp:nvSpPr>
      <dsp:spPr>
        <a:xfrm>
          <a:off x="1448029" y="3999886"/>
          <a:ext cx="5792116" cy="943198"/>
        </a:xfrm>
        <a:prstGeom prst="rect">
          <a:avLst/>
        </a:prstGeom>
        <a:solidFill>
          <a:schemeClr val="accent2">
            <a:tint val="40000"/>
            <a:alpha val="90000"/>
            <a:hueOff val="2903662"/>
            <a:satOff val="5913"/>
            <a:lumOff val="773"/>
            <a:alphaOff val="0"/>
          </a:schemeClr>
        </a:solidFill>
        <a:ln w="12700" cap="flat" cmpd="sng" algn="ctr">
          <a:solidFill>
            <a:schemeClr val="accent2">
              <a:tint val="40000"/>
              <a:alpha val="90000"/>
              <a:hueOff val="2903662"/>
              <a:satOff val="5913"/>
              <a:lumOff val="77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383" tIns="239572" rIns="112383" bIns="239572" numCol="1" spcCol="1270" anchor="ctr" anchorCtr="0">
          <a:noAutofit/>
        </a:bodyPr>
        <a:lstStyle/>
        <a:p>
          <a:pPr marL="0" lvl="0" indent="0" algn="l" defTabSz="488950">
            <a:lnSpc>
              <a:spcPct val="90000"/>
            </a:lnSpc>
            <a:spcBef>
              <a:spcPct val="0"/>
            </a:spcBef>
            <a:spcAft>
              <a:spcPct val="35000"/>
            </a:spcAft>
            <a:buNone/>
          </a:pPr>
          <a:r>
            <a:rPr lang="en-US" sz="1100" kern="1200" dirty="0"/>
            <a:t>Strengthening family links </a:t>
          </a:r>
        </a:p>
        <a:p>
          <a:pPr marL="0" lvl="0" indent="0" algn="l" defTabSz="488950" rtl="0">
            <a:lnSpc>
              <a:spcPct val="90000"/>
            </a:lnSpc>
            <a:spcBef>
              <a:spcPct val="0"/>
            </a:spcBef>
            <a:spcAft>
              <a:spcPct val="35000"/>
            </a:spcAft>
            <a:buNone/>
          </a:pPr>
          <a:r>
            <a:rPr lang="en-US" sz="1100" kern="1200" dirty="0"/>
            <a:t>Fulfilling long standing family commitments &amp; promises</a:t>
          </a:r>
          <a:endParaRPr lang="en-US" sz="1100" kern="1200" dirty="0">
            <a:latin typeface="Gill Sans Nova"/>
          </a:endParaRPr>
        </a:p>
      </dsp:txBody>
      <dsp:txXfrm>
        <a:off x="1448029" y="3999886"/>
        <a:ext cx="5792116" cy="943198"/>
      </dsp:txXfrm>
    </dsp:sp>
    <dsp:sp modelId="{76E96C08-598E-4323-A164-D1929B2D8B15}">
      <dsp:nvSpPr>
        <dsp:cNvPr id="0" name=""/>
        <dsp:cNvSpPr/>
      </dsp:nvSpPr>
      <dsp:spPr>
        <a:xfrm>
          <a:off x="0" y="3999886"/>
          <a:ext cx="1448029" cy="943198"/>
        </a:xfrm>
        <a:prstGeom prst="rect">
          <a:avLst/>
        </a:prstGeom>
        <a:solidFill>
          <a:schemeClr val="accent2">
            <a:hueOff val="2397572"/>
            <a:satOff val="4743"/>
            <a:lumOff val="3137"/>
            <a:alphaOff val="0"/>
          </a:schemeClr>
        </a:solidFill>
        <a:ln w="12700" cap="flat" cmpd="sng" algn="ctr">
          <a:solidFill>
            <a:schemeClr val="accent2">
              <a:hueOff val="2397572"/>
              <a:satOff val="4743"/>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625" tIns="93167" rIns="76625" bIns="93167" numCol="1" spcCol="1270" anchor="ctr" anchorCtr="0">
          <a:noAutofit/>
        </a:bodyPr>
        <a:lstStyle/>
        <a:p>
          <a:pPr marL="0" lvl="0" indent="0" algn="ctr" defTabSz="622300">
            <a:lnSpc>
              <a:spcPct val="90000"/>
            </a:lnSpc>
            <a:spcBef>
              <a:spcPct val="0"/>
            </a:spcBef>
            <a:spcAft>
              <a:spcPct val="35000"/>
            </a:spcAft>
            <a:buNone/>
          </a:pPr>
          <a:r>
            <a:rPr lang="en-US" sz="1400" kern="1200" dirty="0"/>
            <a:t>Strengthening</a:t>
          </a:r>
        </a:p>
      </dsp:txBody>
      <dsp:txXfrm>
        <a:off x="0" y="3999886"/>
        <a:ext cx="1448029" cy="943198"/>
      </dsp:txXfrm>
    </dsp:sp>
    <dsp:sp modelId="{41B43010-989C-4028-B08C-DF1F3C4322DC}">
      <dsp:nvSpPr>
        <dsp:cNvPr id="0" name=""/>
        <dsp:cNvSpPr/>
      </dsp:nvSpPr>
      <dsp:spPr>
        <a:xfrm>
          <a:off x="1448029" y="4999676"/>
          <a:ext cx="5792116" cy="943198"/>
        </a:xfrm>
        <a:prstGeom prst="rect">
          <a:avLst/>
        </a:prstGeom>
        <a:solidFill>
          <a:schemeClr val="accent2">
            <a:tint val="40000"/>
            <a:alpha val="90000"/>
            <a:hueOff val="3629578"/>
            <a:satOff val="7391"/>
            <a:lumOff val="966"/>
            <a:alphaOff val="0"/>
          </a:schemeClr>
        </a:solidFill>
        <a:ln w="12700" cap="flat" cmpd="sng" algn="ctr">
          <a:solidFill>
            <a:schemeClr val="accent2">
              <a:tint val="40000"/>
              <a:alpha val="90000"/>
              <a:hueOff val="3629578"/>
              <a:satOff val="7391"/>
              <a:lumOff val="96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383" tIns="239572" rIns="112383" bIns="239572" numCol="1" spcCol="1270" anchor="ctr" anchorCtr="0">
          <a:noAutofit/>
        </a:bodyPr>
        <a:lstStyle/>
        <a:p>
          <a:pPr marL="0" lvl="0" indent="0" algn="l" defTabSz="488950">
            <a:lnSpc>
              <a:spcPct val="90000"/>
            </a:lnSpc>
            <a:spcBef>
              <a:spcPct val="0"/>
            </a:spcBef>
            <a:spcAft>
              <a:spcPct val="35000"/>
            </a:spcAft>
            <a:buNone/>
          </a:pPr>
          <a:r>
            <a:rPr lang="en-US" sz="1100" kern="1200" dirty="0"/>
            <a:t>Selling off a child/adult bride due to debt bondage/ financial gain</a:t>
          </a:r>
        </a:p>
        <a:p>
          <a:pPr marL="0" lvl="0" indent="0" algn="l" defTabSz="488950" rtl="0">
            <a:lnSpc>
              <a:spcPct val="90000"/>
            </a:lnSpc>
            <a:spcBef>
              <a:spcPct val="0"/>
            </a:spcBef>
            <a:spcAft>
              <a:spcPct val="35000"/>
            </a:spcAft>
            <a:buNone/>
          </a:pPr>
          <a:r>
            <a:rPr lang="en-US" sz="1100" kern="1200" dirty="0"/>
            <a:t>Assisting claims for citizenship &amp; residence in UK </a:t>
          </a:r>
          <a:endParaRPr lang="en-US" sz="1100" kern="1200" dirty="0">
            <a:latin typeface="Gill Sans Nova"/>
          </a:endParaRPr>
        </a:p>
      </dsp:txBody>
      <dsp:txXfrm>
        <a:off x="1448029" y="4999676"/>
        <a:ext cx="5792116" cy="943198"/>
      </dsp:txXfrm>
    </dsp:sp>
    <dsp:sp modelId="{B883D67A-A0CF-4A6D-B112-3A8206263F27}">
      <dsp:nvSpPr>
        <dsp:cNvPr id="0" name=""/>
        <dsp:cNvSpPr/>
      </dsp:nvSpPr>
      <dsp:spPr>
        <a:xfrm>
          <a:off x="0" y="4999676"/>
          <a:ext cx="1448029" cy="943198"/>
        </a:xfrm>
        <a:prstGeom prst="rect">
          <a:avLst/>
        </a:prstGeom>
        <a:solidFill>
          <a:schemeClr val="accent2">
            <a:hueOff val="2996965"/>
            <a:satOff val="5929"/>
            <a:lumOff val="3921"/>
            <a:alphaOff val="0"/>
          </a:schemeClr>
        </a:solidFill>
        <a:ln w="12700" cap="flat" cmpd="sng" algn="ctr">
          <a:solidFill>
            <a:schemeClr val="accent2">
              <a:hueOff val="2996965"/>
              <a:satOff val="5929"/>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625" tIns="93167" rIns="76625" bIns="93167" numCol="1" spcCol="1270" anchor="ctr" anchorCtr="0">
          <a:noAutofit/>
        </a:bodyPr>
        <a:lstStyle/>
        <a:p>
          <a:pPr marL="0" lvl="0" indent="0" algn="ctr" defTabSz="622300">
            <a:lnSpc>
              <a:spcPct val="90000"/>
            </a:lnSpc>
            <a:spcBef>
              <a:spcPct val="0"/>
            </a:spcBef>
            <a:spcAft>
              <a:spcPct val="35000"/>
            </a:spcAft>
            <a:buNone/>
          </a:pPr>
          <a:r>
            <a:rPr lang="en-US" sz="1400" kern="1200" dirty="0"/>
            <a:t>Selling</a:t>
          </a:r>
        </a:p>
      </dsp:txBody>
      <dsp:txXfrm>
        <a:off x="0" y="4999676"/>
        <a:ext cx="1448029" cy="9431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F999F-6803-4C8E-B6AF-D808AF0A4C96}">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34C56B-2532-4A4A-B35B-8F64F4B7AB5C}">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rtl="0">
            <a:lnSpc>
              <a:spcPct val="90000"/>
            </a:lnSpc>
            <a:spcBef>
              <a:spcPct val="0"/>
            </a:spcBef>
            <a:spcAft>
              <a:spcPct val="35000"/>
            </a:spcAft>
            <a:buNone/>
          </a:pPr>
          <a:r>
            <a:rPr lang="en-GB" sz="4400" b="0" kern="1200"/>
            <a:t>Forced Marriage (Civil Protection) Act 2007 </a:t>
          </a:r>
          <a:endParaRPr lang="en-GB" sz="4400" b="1" kern="1200">
            <a:latin typeface="Gill Sans Nova"/>
          </a:endParaRPr>
        </a:p>
      </dsp:txBody>
      <dsp:txXfrm>
        <a:off x="0" y="2902"/>
        <a:ext cx="7240146" cy="1979265"/>
      </dsp:txXfrm>
    </dsp:sp>
    <dsp:sp modelId="{C231822D-4DF3-41FE-9A0E-FDA0C32D8C50}">
      <dsp:nvSpPr>
        <dsp:cNvPr id="0" name=""/>
        <dsp:cNvSpPr/>
      </dsp:nvSpPr>
      <dsp:spPr>
        <a:xfrm>
          <a:off x="0" y="1982167"/>
          <a:ext cx="7240146" cy="0"/>
        </a:xfrm>
        <a:prstGeom prst="line">
          <a:avLst/>
        </a:prstGeom>
        <a:solidFill>
          <a:schemeClr val="accent2">
            <a:hueOff val="1498483"/>
            <a:satOff val="2964"/>
            <a:lumOff val="1961"/>
            <a:alphaOff val="0"/>
          </a:schemeClr>
        </a:solidFill>
        <a:ln w="12700" cap="flat" cmpd="sng" algn="ctr">
          <a:solidFill>
            <a:schemeClr val="accent2">
              <a:hueOff val="1498483"/>
              <a:satOff val="2964"/>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A2C9F7-358B-471C-9ADB-99EEC6A73E91}">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rtl="0">
            <a:lnSpc>
              <a:spcPct val="90000"/>
            </a:lnSpc>
            <a:spcBef>
              <a:spcPct val="0"/>
            </a:spcBef>
            <a:spcAft>
              <a:spcPct val="35000"/>
            </a:spcAft>
            <a:buNone/>
          </a:pPr>
          <a:r>
            <a:rPr lang="en-GB" sz="4400" b="0" kern="1200" dirty="0"/>
            <a:t>The Anti-social Behaviour, Crime and Policing Act 2014. </a:t>
          </a:r>
          <a:endParaRPr lang="en-GB" sz="4400" b="1" kern="1200" dirty="0"/>
        </a:p>
      </dsp:txBody>
      <dsp:txXfrm>
        <a:off x="0" y="1982167"/>
        <a:ext cx="7240146" cy="1979265"/>
      </dsp:txXfrm>
    </dsp:sp>
    <dsp:sp modelId="{00B3C1ED-FC81-444B-939E-43302FF47D22}">
      <dsp:nvSpPr>
        <dsp:cNvPr id="0" name=""/>
        <dsp:cNvSpPr/>
      </dsp:nvSpPr>
      <dsp:spPr>
        <a:xfrm>
          <a:off x="0" y="3961432"/>
          <a:ext cx="7240146" cy="0"/>
        </a:xfrm>
        <a:prstGeom prst="line">
          <a:avLst/>
        </a:prstGeom>
        <a:solidFill>
          <a:schemeClr val="accent2">
            <a:hueOff val="2996965"/>
            <a:satOff val="5929"/>
            <a:lumOff val="3921"/>
            <a:alphaOff val="0"/>
          </a:schemeClr>
        </a:solidFill>
        <a:ln w="12700" cap="flat" cmpd="sng" algn="ctr">
          <a:solidFill>
            <a:schemeClr val="accent2">
              <a:hueOff val="2996965"/>
              <a:satOff val="5929"/>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2E8B92-9E01-4F56-83CB-7D88C030E282}">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rtl="0">
            <a:lnSpc>
              <a:spcPct val="90000"/>
            </a:lnSpc>
            <a:spcBef>
              <a:spcPct val="0"/>
            </a:spcBef>
            <a:spcAft>
              <a:spcPct val="35000"/>
            </a:spcAft>
            <a:buNone/>
          </a:pPr>
          <a:r>
            <a:rPr lang="en-GB" sz="4400" b="0" kern="1200" dirty="0"/>
            <a:t>The Domestic Abuse</a:t>
          </a:r>
          <a:r>
            <a:rPr lang="en-GB" sz="4400" b="0" kern="1200" dirty="0">
              <a:latin typeface="Gill Sans Nova"/>
            </a:rPr>
            <a:t> Act 2021</a:t>
          </a:r>
          <a:endParaRPr lang="en-GB" sz="4400" b="1" kern="1200" dirty="0">
            <a:latin typeface="Gill Sans Nova"/>
          </a:endParaRPr>
        </a:p>
      </dsp:txBody>
      <dsp:txXfrm>
        <a:off x="0" y="3961432"/>
        <a:ext cx="7240146" cy="19792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56BDB2-E75D-480D-8526-8DD62DAFEB4F}">
      <dsp:nvSpPr>
        <dsp:cNvPr id="0" name=""/>
        <dsp:cNvSpPr/>
      </dsp:nvSpPr>
      <dsp:spPr>
        <a:xfrm>
          <a:off x="0" y="353879"/>
          <a:ext cx="7240146" cy="25833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Forced Marriage Protection Order (FMPO) is a type of injunction which can forbid your perpetrator from doing certain things such as being physically violent, contacting you directly or indirectly (by making someone else contact you), taking you out of the country, or making marriage arrangements. </a:t>
          </a:r>
          <a:endParaRPr lang="en-US" sz="2400" kern="1200"/>
        </a:p>
      </dsp:txBody>
      <dsp:txXfrm>
        <a:off x="126109" y="479988"/>
        <a:ext cx="6987928" cy="2331141"/>
      </dsp:txXfrm>
    </dsp:sp>
    <dsp:sp modelId="{B9C987DE-E3AA-4AE3-9740-44ADE7CFC8C4}">
      <dsp:nvSpPr>
        <dsp:cNvPr id="0" name=""/>
        <dsp:cNvSpPr/>
      </dsp:nvSpPr>
      <dsp:spPr>
        <a:xfrm>
          <a:off x="0" y="3006359"/>
          <a:ext cx="7240146" cy="2583359"/>
        </a:xfrm>
        <a:prstGeom prst="roundRect">
          <a:avLst/>
        </a:prstGeom>
        <a:solidFill>
          <a:schemeClr val="accent2">
            <a:hueOff val="2996965"/>
            <a:satOff val="5929"/>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injunction can also require the person named in the order to do certain things, for example, handover passports to the court or ensure a young person attends school.</a:t>
          </a:r>
          <a:endParaRPr lang="en-US" sz="2400" kern="1200"/>
        </a:p>
      </dsp:txBody>
      <dsp:txXfrm>
        <a:off x="126109" y="3132468"/>
        <a:ext cx="6987928" cy="23311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FE01E-7F84-40B2-BA84-DB7A8319B7FE}">
      <dsp:nvSpPr>
        <dsp:cNvPr id="0" name=""/>
        <dsp:cNvSpPr/>
      </dsp:nvSpPr>
      <dsp:spPr>
        <a:xfrm>
          <a:off x="0" y="71639"/>
          <a:ext cx="7240146" cy="1872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Forced Marriage Protection Act contains the terms that are designed to protect the victims </a:t>
          </a:r>
          <a:endParaRPr lang="en-US" sz="3200" kern="1200"/>
        </a:p>
      </dsp:txBody>
      <dsp:txXfrm>
        <a:off x="91384" y="163023"/>
        <a:ext cx="7057378" cy="1689232"/>
      </dsp:txXfrm>
    </dsp:sp>
    <dsp:sp modelId="{48E90530-2519-46E9-85EC-9ECD322C688D}">
      <dsp:nvSpPr>
        <dsp:cNvPr id="0" name=""/>
        <dsp:cNvSpPr/>
      </dsp:nvSpPr>
      <dsp:spPr>
        <a:xfrm>
          <a:off x="0" y="2035800"/>
          <a:ext cx="7240146" cy="1872000"/>
        </a:xfrm>
        <a:prstGeom prst="roundRect">
          <a:avLst/>
        </a:prstGeom>
        <a:solidFill>
          <a:schemeClr val="accent2">
            <a:hueOff val="1498483"/>
            <a:satOff val="296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Forcing someone to marry can result in a sentence of up to 7 years</a:t>
          </a:r>
          <a:endParaRPr lang="en-US" sz="3200" kern="1200"/>
        </a:p>
      </dsp:txBody>
      <dsp:txXfrm>
        <a:off x="91384" y="2127184"/>
        <a:ext cx="7057378" cy="1689232"/>
      </dsp:txXfrm>
    </dsp:sp>
    <dsp:sp modelId="{19A6C2C0-B6B2-4253-89CA-A94599C471E3}">
      <dsp:nvSpPr>
        <dsp:cNvPr id="0" name=""/>
        <dsp:cNvSpPr/>
      </dsp:nvSpPr>
      <dsp:spPr>
        <a:xfrm>
          <a:off x="0" y="3999960"/>
          <a:ext cx="7240146" cy="1872000"/>
        </a:xfrm>
        <a:prstGeom prst="roundRect">
          <a:avLst/>
        </a:prstGeom>
        <a:solidFill>
          <a:schemeClr val="accent2">
            <a:hueOff val="2996965"/>
            <a:satOff val="5929"/>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Disobeying a Forced Marriage Protection Order (FMPO) can result in a sentence of up to 5 years</a:t>
          </a:r>
          <a:endParaRPr lang="en-US" sz="3200" kern="1200"/>
        </a:p>
      </dsp:txBody>
      <dsp:txXfrm>
        <a:off x="91384" y="4091344"/>
        <a:ext cx="7057378" cy="16892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022E3D-BDFA-4EB2-9554-8A3C0CC39B37}">
      <dsp:nvSpPr>
        <dsp:cNvPr id="0" name=""/>
        <dsp:cNvSpPr/>
      </dsp:nvSpPr>
      <dsp:spPr>
        <a:xfrm>
          <a:off x="3232" y="427808"/>
          <a:ext cx="2564317" cy="15385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Religion (Muslim faith)</a:t>
          </a:r>
          <a:endParaRPr lang="en-US" sz="2800" kern="1200"/>
        </a:p>
      </dsp:txBody>
      <dsp:txXfrm>
        <a:off x="3232" y="427808"/>
        <a:ext cx="2564317" cy="1538590"/>
      </dsp:txXfrm>
    </dsp:sp>
    <dsp:sp modelId="{8692BB77-D0C7-40E3-8CD3-4984717E7261}">
      <dsp:nvSpPr>
        <dsp:cNvPr id="0" name=""/>
        <dsp:cNvSpPr/>
      </dsp:nvSpPr>
      <dsp:spPr>
        <a:xfrm>
          <a:off x="2823981" y="427808"/>
          <a:ext cx="2564317" cy="153859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Tradition</a:t>
          </a:r>
          <a:endParaRPr lang="en-US" sz="2800" kern="1200"/>
        </a:p>
      </dsp:txBody>
      <dsp:txXfrm>
        <a:off x="2823981" y="427808"/>
        <a:ext cx="2564317" cy="1538590"/>
      </dsp:txXfrm>
    </dsp:sp>
    <dsp:sp modelId="{0870506F-3A83-441E-A1A9-C062D97BD844}">
      <dsp:nvSpPr>
        <dsp:cNvPr id="0" name=""/>
        <dsp:cNvSpPr/>
      </dsp:nvSpPr>
      <dsp:spPr>
        <a:xfrm>
          <a:off x="5644730" y="427808"/>
          <a:ext cx="2564317" cy="153859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Preserve virginity</a:t>
          </a:r>
          <a:endParaRPr lang="en-US" sz="2800" kern="1200"/>
        </a:p>
      </dsp:txBody>
      <dsp:txXfrm>
        <a:off x="5644730" y="427808"/>
        <a:ext cx="2564317" cy="1538590"/>
      </dsp:txXfrm>
    </dsp:sp>
    <dsp:sp modelId="{D8ABF1F5-867A-4861-A013-09D3F9CE883A}">
      <dsp:nvSpPr>
        <dsp:cNvPr id="0" name=""/>
        <dsp:cNvSpPr/>
      </dsp:nvSpPr>
      <dsp:spPr>
        <a:xfrm>
          <a:off x="8465479" y="427808"/>
          <a:ext cx="2564317" cy="153859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Avoid sexual immorality</a:t>
          </a:r>
          <a:endParaRPr lang="en-US" sz="2800" kern="1200"/>
        </a:p>
      </dsp:txBody>
      <dsp:txXfrm>
        <a:off x="8465479" y="427808"/>
        <a:ext cx="2564317" cy="1538590"/>
      </dsp:txXfrm>
    </dsp:sp>
    <dsp:sp modelId="{385E7070-082F-4697-A6CA-44D9A3741947}">
      <dsp:nvSpPr>
        <dsp:cNvPr id="0" name=""/>
        <dsp:cNvSpPr/>
      </dsp:nvSpPr>
      <dsp:spPr>
        <a:xfrm>
          <a:off x="3232" y="2222830"/>
          <a:ext cx="2564317" cy="153859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Initiation rite</a:t>
          </a:r>
          <a:endParaRPr lang="en-US" sz="2800" kern="1200"/>
        </a:p>
      </dsp:txBody>
      <dsp:txXfrm>
        <a:off x="3232" y="2222830"/>
        <a:ext cx="2564317" cy="1538590"/>
      </dsp:txXfrm>
    </dsp:sp>
    <dsp:sp modelId="{7104CF6C-1F78-41C1-9E9C-666A99C47270}">
      <dsp:nvSpPr>
        <dsp:cNvPr id="0" name=""/>
        <dsp:cNvSpPr/>
      </dsp:nvSpPr>
      <dsp:spPr>
        <a:xfrm>
          <a:off x="2823981" y="2222830"/>
          <a:ext cx="2564317" cy="15385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Aesthetic reasons</a:t>
          </a:r>
          <a:endParaRPr lang="en-US" sz="2800" kern="1200"/>
        </a:p>
      </dsp:txBody>
      <dsp:txXfrm>
        <a:off x="2823981" y="2222830"/>
        <a:ext cx="2564317" cy="1538590"/>
      </dsp:txXfrm>
    </dsp:sp>
    <dsp:sp modelId="{87AFD96C-BF40-4A53-A3E9-E88A3CF54CD0}">
      <dsp:nvSpPr>
        <dsp:cNvPr id="0" name=""/>
        <dsp:cNvSpPr/>
      </dsp:nvSpPr>
      <dsp:spPr>
        <a:xfrm>
          <a:off x="5644730" y="2222830"/>
          <a:ext cx="2564317" cy="153859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Improve fertility and prevent mortality</a:t>
          </a:r>
          <a:endParaRPr lang="en-US" sz="2800" kern="1200"/>
        </a:p>
      </dsp:txBody>
      <dsp:txXfrm>
        <a:off x="5644730" y="2222830"/>
        <a:ext cx="2564317" cy="1538590"/>
      </dsp:txXfrm>
    </dsp:sp>
    <dsp:sp modelId="{DB05F18D-BEDF-4E60-B2A3-DEF075CB44CE}">
      <dsp:nvSpPr>
        <dsp:cNvPr id="0" name=""/>
        <dsp:cNvSpPr/>
      </dsp:nvSpPr>
      <dsp:spPr>
        <a:xfrm>
          <a:off x="8465479" y="2222830"/>
          <a:ext cx="2564317" cy="153859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Cleanliness</a:t>
          </a:r>
          <a:endParaRPr lang="en-US" sz="2800" kern="1200"/>
        </a:p>
      </dsp:txBody>
      <dsp:txXfrm>
        <a:off x="8465479" y="2222830"/>
        <a:ext cx="2564317" cy="15385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B2C9C-63F1-4557-9BD3-704C4B737C20}">
      <dsp:nvSpPr>
        <dsp:cNvPr id="0" name=""/>
        <dsp:cNvSpPr/>
      </dsp:nvSpPr>
      <dsp:spPr>
        <a:xfrm>
          <a:off x="362021" y="601"/>
          <a:ext cx="3221558" cy="19329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Africa – </a:t>
          </a:r>
          <a:r>
            <a:rPr lang="en-US" sz="3600" kern="1200"/>
            <a:t>28 countries</a:t>
          </a:r>
        </a:p>
      </dsp:txBody>
      <dsp:txXfrm>
        <a:off x="362021" y="601"/>
        <a:ext cx="3221558" cy="1932934"/>
      </dsp:txXfrm>
    </dsp:sp>
    <dsp:sp modelId="{C8D9CD0E-073E-4470-946B-F7211DDC751E}">
      <dsp:nvSpPr>
        <dsp:cNvPr id="0" name=""/>
        <dsp:cNvSpPr/>
      </dsp:nvSpPr>
      <dsp:spPr>
        <a:xfrm>
          <a:off x="3905735" y="601"/>
          <a:ext cx="3221558" cy="1932934"/>
        </a:xfrm>
        <a:prstGeom prst="rect">
          <a:avLst/>
        </a:prstGeom>
        <a:solidFill>
          <a:schemeClr val="accent2">
            <a:hueOff val="599393"/>
            <a:satOff val="118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Middle East – </a:t>
          </a:r>
          <a:r>
            <a:rPr lang="en-US" sz="3600" kern="1200"/>
            <a:t>(Yemen)</a:t>
          </a:r>
        </a:p>
      </dsp:txBody>
      <dsp:txXfrm>
        <a:off x="3905735" y="601"/>
        <a:ext cx="3221558" cy="1932934"/>
      </dsp:txXfrm>
    </dsp:sp>
    <dsp:sp modelId="{65032049-FD2F-4E77-BE38-B838D20BC367}">
      <dsp:nvSpPr>
        <dsp:cNvPr id="0" name=""/>
        <dsp:cNvSpPr/>
      </dsp:nvSpPr>
      <dsp:spPr>
        <a:xfrm>
          <a:off x="7449449" y="601"/>
          <a:ext cx="3221558" cy="1932934"/>
        </a:xfrm>
        <a:prstGeom prst="rect">
          <a:avLst/>
        </a:prstGeom>
        <a:solidFill>
          <a:schemeClr val="accent2">
            <a:hueOff val="1198786"/>
            <a:satOff val="2372"/>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Asia</a:t>
          </a:r>
          <a:endParaRPr lang="en-US" sz="3600" kern="1200"/>
        </a:p>
      </dsp:txBody>
      <dsp:txXfrm>
        <a:off x="7449449" y="601"/>
        <a:ext cx="3221558" cy="1932934"/>
      </dsp:txXfrm>
    </dsp:sp>
    <dsp:sp modelId="{5DFC6F34-D788-462F-99F1-895D010B9B6A}">
      <dsp:nvSpPr>
        <dsp:cNvPr id="0" name=""/>
        <dsp:cNvSpPr/>
      </dsp:nvSpPr>
      <dsp:spPr>
        <a:xfrm>
          <a:off x="362021" y="2255692"/>
          <a:ext cx="3221558" cy="1932934"/>
        </a:xfrm>
        <a:prstGeom prst="rect">
          <a:avLst/>
        </a:prstGeom>
        <a:solidFill>
          <a:schemeClr val="accent2">
            <a:hueOff val="1798179"/>
            <a:satOff val="355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North and Latin America</a:t>
          </a:r>
          <a:endParaRPr lang="en-US" sz="3600" kern="1200"/>
        </a:p>
      </dsp:txBody>
      <dsp:txXfrm>
        <a:off x="362021" y="2255692"/>
        <a:ext cx="3221558" cy="1932934"/>
      </dsp:txXfrm>
    </dsp:sp>
    <dsp:sp modelId="{B1886602-E71C-49EF-95E9-94E5CF5536AB}">
      <dsp:nvSpPr>
        <dsp:cNvPr id="0" name=""/>
        <dsp:cNvSpPr/>
      </dsp:nvSpPr>
      <dsp:spPr>
        <a:xfrm>
          <a:off x="3905735" y="2255692"/>
          <a:ext cx="3221558" cy="1932934"/>
        </a:xfrm>
        <a:prstGeom prst="rect">
          <a:avLst/>
        </a:prstGeom>
        <a:solidFill>
          <a:schemeClr val="accent2">
            <a:hueOff val="2397572"/>
            <a:satOff val="4743"/>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Europe – </a:t>
          </a:r>
          <a:r>
            <a:rPr lang="en-US" sz="3600" kern="1200"/>
            <a:t>Immigrant Population</a:t>
          </a:r>
        </a:p>
      </dsp:txBody>
      <dsp:txXfrm>
        <a:off x="3905735" y="2255692"/>
        <a:ext cx="3221558" cy="1932934"/>
      </dsp:txXfrm>
    </dsp:sp>
    <dsp:sp modelId="{83E791BD-65BD-42D7-A50B-02D710F75982}">
      <dsp:nvSpPr>
        <dsp:cNvPr id="0" name=""/>
        <dsp:cNvSpPr/>
      </dsp:nvSpPr>
      <dsp:spPr>
        <a:xfrm>
          <a:off x="7449449" y="2255692"/>
          <a:ext cx="3221558" cy="1932934"/>
        </a:xfrm>
        <a:prstGeom prst="rect">
          <a:avLst/>
        </a:prstGeom>
        <a:solidFill>
          <a:schemeClr val="accent2">
            <a:hueOff val="2996965"/>
            <a:satOff val="5929"/>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Australia</a:t>
          </a:r>
          <a:endParaRPr lang="en-US" sz="3600" kern="1200"/>
        </a:p>
      </dsp:txBody>
      <dsp:txXfrm>
        <a:off x="7449449" y="2255692"/>
        <a:ext cx="3221558" cy="19329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777607" y="0"/>
            <a:ext cx="2889938" cy="498056"/>
          </a:xfrm>
          <a:prstGeom prst="rect">
            <a:avLst/>
          </a:prstGeom>
        </p:spPr>
        <p:txBody>
          <a:bodyPr vert="horz" lIns="91440" tIns="45720" rIns="91440" bIns="45720" rtlCol="0"/>
          <a:lstStyle>
            <a:lvl1pPr algn="r">
              <a:defRPr sz="1200"/>
            </a:lvl1pPr>
          </a:lstStyle>
          <a:p>
            <a:pPr rtl="0"/>
            <a:fld id="{0D1D7FAE-1E06-4F8C-8B13-AE83947D37CA}" type="datetime1">
              <a:rPr lang="en-GB" smtClean="0"/>
              <a:t>03/03/2026</a:t>
            </a:fld>
            <a:endParaRPr lang="en-GB"/>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9428584"/>
            <a:ext cx="2889938" cy="498055"/>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777607" y="9428584"/>
            <a:ext cx="2889938" cy="498055"/>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pPr rtl="0"/>
            <a:endParaRPr lang="en-US" noProof="0"/>
          </a:p>
        </p:txBody>
      </p:sp>
      <p:sp>
        <p:nvSpPr>
          <p:cNvPr id="3" name="Date Placeholder 2"/>
          <p:cNvSpPr>
            <a:spLocks noGrp="1"/>
          </p:cNvSpPr>
          <p:nvPr>
            <p:ph type="dt" idx="1"/>
          </p:nvPr>
        </p:nvSpPr>
        <p:spPr>
          <a:xfrm>
            <a:off x="3777607" y="0"/>
            <a:ext cx="2889938" cy="498056"/>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03/03/2026</a:t>
            </a:fld>
            <a:endParaRPr lang="en-US" noProof="0"/>
          </a:p>
        </p:txBody>
      </p:sp>
      <p:sp>
        <p:nvSpPr>
          <p:cNvPr id="4" name="Slide Image Placeholder 3"/>
          <p:cNvSpPr>
            <a:spLocks noGrp="1" noRot="1" noChangeAspect="1"/>
          </p:cNvSpPr>
          <p:nvPr>
            <p:ph type="sldImg" idx="2"/>
          </p:nvPr>
        </p:nvSpPr>
        <p:spPr>
          <a:xfrm>
            <a:off x="357188" y="1241425"/>
            <a:ext cx="5954712" cy="3349625"/>
          </a:xfrm>
          <a:prstGeom prst="rect">
            <a:avLst/>
          </a:prstGeom>
          <a:noFill/>
          <a:ln w="12700">
            <a:solidFill>
              <a:prstClr val="black"/>
            </a:solidFill>
          </a:ln>
        </p:spPr>
        <p:txBody>
          <a:bodyPr vert="horz" lIns="91440" tIns="45720" rIns="91440" bIns="45720" rtlCol="0" anchor="ctr"/>
          <a:lstStyle/>
          <a:p>
            <a:pPr rtl="0"/>
            <a:endParaRPr lang="en-US" noProof="0"/>
          </a:p>
        </p:txBody>
      </p:sp>
      <p:sp>
        <p:nvSpPr>
          <p:cNvPr id="5" name="Notes Placeholder 4"/>
          <p:cNvSpPr>
            <a:spLocks noGrp="1"/>
          </p:cNvSpPr>
          <p:nvPr>
            <p:ph type="body" sz="quarter" idx="3"/>
          </p:nvPr>
        </p:nvSpPr>
        <p:spPr>
          <a:xfrm>
            <a:off x="666909" y="4777194"/>
            <a:ext cx="5335270" cy="3908614"/>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9428584"/>
            <a:ext cx="2889938" cy="498055"/>
          </a:xfrm>
          <a:prstGeom prst="rect">
            <a:avLst/>
          </a:prstGeom>
        </p:spPr>
        <p:txBody>
          <a:bodyPr vert="horz" lIns="91440" tIns="45720" rIns="91440" bIns="45720" rtlCol="0" anchor="b"/>
          <a:lstStyle>
            <a:lvl1pPr algn="l">
              <a:defRPr sz="1200"/>
            </a:lvl1pPr>
          </a:lstStyle>
          <a:p>
            <a:pPr rtl="0"/>
            <a:endParaRPr lang="en-US" noProof="0"/>
          </a:p>
        </p:txBody>
      </p:sp>
      <p:sp>
        <p:nvSpPr>
          <p:cNvPr id="7" name="Slide Number Placeholder 6"/>
          <p:cNvSpPr>
            <a:spLocks noGrp="1"/>
          </p:cNvSpPr>
          <p:nvPr>
            <p:ph type="sldNum" sz="quarter" idx="5"/>
          </p:nvPr>
        </p:nvSpPr>
        <p:spPr>
          <a:xfrm>
            <a:off x="3777607" y="9428584"/>
            <a:ext cx="2889938" cy="498055"/>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141823/Stats_2012.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v.uk/government/statistics/forced-marriage-unit-statistics-2023/forced-marriage-unit-statistics-2023#fn:2"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8" Type="http://schemas.openxmlformats.org/officeDocument/2006/relationships/hyperlink" Target="https://en.wikipedia.org/wiki/Civil_law_(common_law)" TargetMode="External"/><Relationship Id="rId3" Type="http://schemas.openxmlformats.org/officeDocument/2006/relationships/hyperlink" Target="https://en.wikipedia.org/wiki/Act_of_Parliament" TargetMode="External"/><Relationship Id="rId7" Type="http://schemas.openxmlformats.org/officeDocument/2006/relationships/hyperlink" Target="https://en.wikipedia.org/wiki/Anti-social_behaviour_order"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en.wikipedia.org/wiki/Anti-social_behaviour#In_the_UK" TargetMode="External"/><Relationship Id="rId5" Type="http://schemas.openxmlformats.org/officeDocument/2006/relationships/hyperlink" Target="https://en.wikipedia.org/wiki/Law_enforcement_in_the_United_Kingdom" TargetMode="External"/><Relationship Id="rId10" Type="http://schemas.openxmlformats.org/officeDocument/2006/relationships/hyperlink" Target="https://www.legislation.gov.uk/ukpga/2014/12/section/1" TargetMode="External"/><Relationship Id="rId4" Type="http://schemas.openxmlformats.org/officeDocument/2006/relationships/hyperlink" Target="https://en.wikipedia.org/wiki/Parliament_of_the_United_Kingdom" TargetMode="External"/><Relationship Id="rId9" Type="http://schemas.openxmlformats.org/officeDocument/2006/relationships/hyperlink" Target="https://en.wikipedia.org/wiki/Criminal_behaviour_order"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a:p>
        </p:txBody>
      </p:sp>
    </p:spTree>
    <p:extLst>
      <p:ext uri="{BB962C8B-B14F-4D97-AF65-F5344CB8AC3E}">
        <p14:creationId xmlns:p14="http://schemas.microsoft.com/office/powerpoint/2010/main" val="303180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1- Refugee – 4</a:t>
            </a:r>
          </a:p>
          <a:p>
            <a:r>
              <a:rPr lang="en-GB" dirty="0"/>
              <a:t>2 Asylum Seeker – 3</a:t>
            </a:r>
          </a:p>
          <a:p>
            <a:r>
              <a:rPr lang="en-GB" dirty="0"/>
              <a:t>3 Migrant worker – 5</a:t>
            </a:r>
          </a:p>
          <a:p>
            <a:r>
              <a:rPr lang="en-GB" dirty="0"/>
              <a:t>4 Smuggling – 1</a:t>
            </a:r>
          </a:p>
          <a:p>
            <a:r>
              <a:rPr lang="en-GB" dirty="0"/>
              <a:t>5 Human Trafficking - 2</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a:t>
            </a:fld>
            <a:endParaRPr lang="en-US" noProof="0"/>
          </a:p>
        </p:txBody>
      </p:sp>
    </p:spTree>
    <p:extLst>
      <p:ext uri="{BB962C8B-B14F-4D97-AF65-F5344CB8AC3E}">
        <p14:creationId xmlns:p14="http://schemas.microsoft.com/office/powerpoint/2010/main" val="3366207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a:t>
            </a:fld>
            <a:endParaRPr lang="en-US" noProof="0"/>
          </a:p>
        </p:txBody>
      </p:sp>
    </p:spTree>
    <p:extLst>
      <p:ext uri="{BB962C8B-B14F-4D97-AF65-F5344CB8AC3E}">
        <p14:creationId xmlns:p14="http://schemas.microsoft.com/office/powerpoint/2010/main" val="2947475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a:t>
            </a:fld>
            <a:endParaRPr lang="en-US" noProof="0"/>
          </a:p>
        </p:txBody>
      </p:sp>
    </p:spTree>
    <p:extLst>
      <p:ext uri="{BB962C8B-B14F-4D97-AF65-F5344CB8AC3E}">
        <p14:creationId xmlns:p14="http://schemas.microsoft.com/office/powerpoint/2010/main" val="4552771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a:t>
            </a:fld>
            <a:endParaRPr lang="en-US" noProof="0"/>
          </a:p>
        </p:txBody>
      </p:sp>
    </p:spTree>
    <p:extLst>
      <p:ext uri="{BB962C8B-B14F-4D97-AF65-F5344CB8AC3E}">
        <p14:creationId xmlns:p14="http://schemas.microsoft.com/office/powerpoint/2010/main" val="1367931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6</a:t>
            </a:fld>
            <a:endParaRPr lang="en-US" noProof="0"/>
          </a:p>
        </p:txBody>
      </p:sp>
    </p:spTree>
    <p:extLst>
      <p:ext uri="{BB962C8B-B14F-4D97-AF65-F5344CB8AC3E}">
        <p14:creationId xmlns:p14="http://schemas.microsoft.com/office/powerpoint/2010/main" val="3326009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dirty="0"/>
              <a:t>What factors are considered in arranging a marriage?</a:t>
            </a:r>
          </a:p>
          <a:p>
            <a:r>
              <a:rPr lang="en-GB" b="1" dirty="0"/>
              <a:t>Attributes for an ideal match </a:t>
            </a:r>
            <a:br>
              <a:rPr lang="en-GB" b="1" dirty="0">
                <a:cs typeface="+mn-lt"/>
              </a:rPr>
            </a:br>
            <a:r>
              <a:rPr lang="en-GB" b="1" dirty="0"/>
              <a:t>(bride &amp; groom)</a:t>
            </a:r>
            <a:endParaRPr lang="en-GB" b="1" dirty="0">
              <a:cs typeface="Calibri"/>
            </a:endParaRPr>
          </a:p>
          <a:p>
            <a:pPr marL="171450" indent="-171450">
              <a:lnSpc>
                <a:spcPct val="80000"/>
              </a:lnSpc>
              <a:spcBef>
                <a:spcPct val="20000"/>
              </a:spcBef>
              <a:spcAft>
                <a:spcPct val="0"/>
              </a:spcAft>
              <a:buFont typeface="Wingdings,Sans-Serif"/>
              <a:buChar char="§"/>
            </a:pPr>
            <a:r>
              <a:rPr lang="en-GB" dirty="0"/>
              <a:t>Religion, </a:t>
            </a:r>
            <a:endParaRPr lang="en-US" dirty="0"/>
          </a:p>
          <a:p>
            <a:pPr marL="171450" indent="-171450">
              <a:lnSpc>
                <a:spcPct val="80000"/>
              </a:lnSpc>
              <a:spcBef>
                <a:spcPct val="20000"/>
              </a:spcBef>
              <a:spcAft>
                <a:spcPct val="0"/>
              </a:spcAft>
              <a:buFont typeface="Wingdings,Sans-Serif"/>
              <a:buChar char="§"/>
            </a:pPr>
            <a:r>
              <a:rPr lang="en-GB" dirty="0"/>
              <a:t>Caste, </a:t>
            </a:r>
            <a:endParaRPr lang="en-US" dirty="0"/>
          </a:p>
          <a:p>
            <a:pPr marL="171450" indent="-171450">
              <a:lnSpc>
                <a:spcPct val="80000"/>
              </a:lnSpc>
              <a:spcBef>
                <a:spcPct val="20000"/>
              </a:spcBef>
              <a:spcAft>
                <a:spcPct val="0"/>
              </a:spcAft>
              <a:buFont typeface="Wingdings,Sans-Serif"/>
              <a:buChar char="§"/>
            </a:pPr>
            <a:r>
              <a:rPr lang="en-GB" dirty="0"/>
              <a:t>Dowry, </a:t>
            </a:r>
            <a:endParaRPr lang="en-US" dirty="0"/>
          </a:p>
          <a:p>
            <a:pPr marL="171450" indent="-171450">
              <a:lnSpc>
                <a:spcPct val="80000"/>
              </a:lnSpc>
              <a:spcBef>
                <a:spcPct val="20000"/>
              </a:spcBef>
              <a:spcAft>
                <a:spcPct val="0"/>
              </a:spcAft>
              <a:buFont typeface="Wingdings,Sans-Serif"/>
              <a:buChar char="§"/>
            </a:pPr>
            <a:r>
              <a:rPr lang="en-GB" dirty="0"/>
              <a:t>Reputation of the family</a:t>
            </a:r>
            <a:endParaRPr lang="en-US" dirty="0">
              <a:cs typeface="Calibri"/>
            </a:endParaRPr>
          </a:p>
          <a:p>
            <a:pPr marL="171450" indent="-171450">
              <a:lnSpc>
                <a:spcPct val="80000"/>
              </a:lnSpc>
              <a:spcBef>
                <a:spcPct val="20000"/>
              </a:spcBef>
              <a:spcAft>
                <a:spcPct val="0"/>
              </a:spcAft>
              <a:buFont typeface="Wingdings,Sans-Serif"/>
              <a:buChar char="§"/>
            </a:pPr>
            <a:r>
              <a:rPr lang="en-GB" dirty="0"/>
              <a:t>Profession</a:t>
            </a:r>
            <a:endParaRPr lang="en-US" dirty="0"/>
          </a:p>
          <a:p>
            <a:pPr marL="171450" indent="-171450">
              <a:lnSpc>
                <a:spcPct val="80000"/>
              </a:lnSpc>
              <a:spcBef>
                <a:spcPct val="20000"/>
              </a:spcBef>
              <a:spcAft>
                <a:spcPct val="0"/>
              </a:spcAft>
              <a:buFont typeface="Wingdings,Sans-Serif"/>
              <a:buChar char="§"/>
            </a:pPr>
            <a:r>
              <a:rPr lang="en-GB" dirty="0"/>
              <a:t>Wealth</a:t>
            </a:r>
            <a:endParaRPr lang="en-US" dirty="0"/>
          </a:p>
          <a:p>
            <a:pPr marL="171450" indent="-171450">
              <a:lnSpc>
                <a:spcPct val="80000"/>
              </a:lnSpc>
              <a:spcBef>
                <a:spcPct val="20000"/>
              </a:spcBef>
              <a:spcAft>
                <a:spcPct val="0"/>
              </a:spcAft>
              <a:buFont typeface="Wingdings,Sans-Serif"/>
              <a:buChar char="§"/>
            </a:pPr>
            <a:r>
              <a:rPr lang="en-GB" dirty="0"/>
              <a:t>Appearance/height/weight</a:t>
            </a:r>
            <a:endParaRPr lang="en-US" dirty="0"/>
          </a:p>
          <a:p>
            <a:pPr marL="171450" indent="-171450">
              <a:lnSpc>
                <a:spcPct val="80000"/>
              </a:lnSpc>
              <a:spcBef>
                <a:spcPct val="20000"/>
              </a:spcBef>
              <a:spcAft>
                <a:spcPct val="0"/>
              </a:spcAft>
              <a:buFont typeface="Wingdings,Sans-Serif"/>
              <a:buChar char="§"/>
            </a:pPr>
            <a:r>
              <a:rPr lang="en-GB" dirty="0"/>
              <a:t>Age</a:t>
            </a:r>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7</a:t>
            </a:fld>
            <a:endParaRPr lang="en-US" noProof="0"/>
          </a:p>
        </p:txBody>
      </p:sp>
    </p:spTree>
    <p:extLst>
      <p:ext uri="{BB962C8B-B14F-4D97-AF65-F5344CB8AC3E}">
        <p14:creationId xmlns:p14="http://schemas.microsoft.com/office/powerpoint/2010/main" val="653071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285750" indent="-285750">
              <a:spcBef>
                <a:spcPct val="20000"/>
              </a:spcBef>
              <a:spcAft>
                <a:spcPct val="0"/>
              </a:spcAft>
              <a:buFont typeface="Wingdings,Sans-Serif"/>
              <a:buChar char="§"/>
            </a:pPr>
            <a:r>
              <a:rPr lang="en-GB" dirty="0"/>
              <a:t>Every year, thousands of young girls &amp; boys, living in communities around the world face forced marriages</a:t>
            </a:r>
            <a:endParaRPr lang="en-US" dirty="0"/>
          </a:p>
          <a:p>
            <a:pPr marL="285750" indent="-285750">
              <a:spcBef>
                <a:spcPct val="20000"/>
              </a:spcBef>
              <a:spcAft>
                <a:spcPct val="0"/>
              </a:spcAft>
              <a:buFont typeface="Wingdings,Sans-Serif"/>
              <a:buChar char="§"/>
            </a:pPr>
            <a:r>
              <a:rPr lang="en-GB" dirty="0"/>
              <a:t>Young people  are struggling against the pressure of culture imposed on them by their parents and extended families</a:t>
            </a:r>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8</a:t>
            </a:fld>
            <a:endParaRPr lang="en-US" noProof="0"/>
          </a:p>
        </p:txBody>
      </p:sp>
    </p:spTree>
    <p:extLst>
      <p:ext uri="{BB962C8B-B14F-4D97-AF65-F5344CB8AC3E}">
        <p14:creationId xmlns:p14="http://schemas.microsoft.com/office/powerpoint/2010/main" val="4221203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Forced marriage is frequently portrayed as an issue which only affects South Asian women and girls, however, this is not correct.  Forced marriage affects a wide range of communities, including Irish Traveller, Turkish, Roma, Afghan, South Asian, Kurdish, Iranian, Arab and African communities. There are no religions  which support or advocate the practice of forced marriage.  </a:t>
            </a:r>
          </a:p>
          <a:p>
            <a:pPr marL="171450" indent="-171450">
              <a:lnSpc>
                <a:spcPct val="120000"/>
              </a:lnSpc>
              <a:spcBef>
                <a:spcPts val="1000"/>
              </a:spcBef>
              <a:buFont typeface="Arial"/>
              <a:buChar char="•"/>
            </a:pPr>
            <a:r>
              <a:rPr lang="en-GB" dirty="0"/>
              <a:t>In a UK context, the needs and experiences of some affected groups are often less visible, and only specific groups are highlighted. It is important to be aware that forced marriage disproportionately impacts women and girls, and is therefore recognised as a form of violence against women and girls. When a forced marriage occurs a number of human rights are breached.</a:t>
            </a:r>
            <a:endParaRPr lang="en-GB" dirty="0">
              <a:cs typeface="Calibri"/>
            </a:endParaRPr>
          </a:p>
          <a:p>
            <a:pPr marL="171450" indent="-171450">
              <a:lnSpc>
                <a:spcPct val="120000"/>
              </a:lnSpc>
              <a:spcBef>
                <a:spcPts val="1000"/>
              </a:spcBef>
              <a:buFont typeface="Arial"/>
              <a:buChar char="•"/>
            </a:pPr>
            <a:r>
              <a:rPr lang="en-GB" dirty="0"/>
              <a:t>Forced marriage can take place in the UK or in another country and usually involves girls or women (</a:t>
            </a:r>
            <a:r>
              <a:rPr lang="en-GB" b="1" u="sng" dirty="0">
                <a:hlinkClick r:id="rId3"/>
              </a:rPr>
              <a:t>82%</a:t>
            </a:r>
            <a:r>
              <a:rPr lang="en-GB" dirty="0"/>
              <a:t>) being forced to marry someone by their parents or wider family.</a:t>
            </a: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b="0" i="0" dirty="0">
              <a:solidFill>
                <a:srgbClr val="0B0C0C"/>
              </a:solidFill>
              <a:effectLst/>
              <a:latin typeface="GDS Transport"/>
              <a:cs typeface="Calibri"/>
            </a:endParaRPr>
          </a:p>
          <a:p>
            <a:pPr algn="l"/>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9</a:t>
            </a:fld>
            <a:endParaRPr lang="en-US" noProof="0"/>
          </a:p>
        </p:txBody>
      </p:sp>
    </p:spTree>
    <p:extLst>
      <p:ext uri="{BB962C8B-B14F-4D97-AF65-F5344CB8AC3E}">
        <p14:creationId xmlns:p14="http://schemas.microsoft.com/office/powerpoint/2010/main" val="30632980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What is child marriage? Child marriage is </a:t>
            </a:r>
            <a:r>
              <a:rPr lang="en-US" b="1" dirty="0"/>
              <a:t>a formal marriage or informal union that takes place before one or both of the people involved are 18</a:t>
            </a:r>
            <a:r>
              <a:rPr lang="en-US" dirty="0"/>
              <a:t>. It also describes a marriage that takes place without the free or valid consent of one or both partners and involves either physical or emotional pressure</a:t>
            </a:r>
          </a:p>
          <a:p>
            <a:pPr>
              <a:spcBef>
                <a:spcPct val="0"/>
              </a:spcBef>
            </a:pPr>
            <a:r>
              <a:rPr lang="en-US" dirty="0"/>
              <a:t>Every year, an estimated 15 million girls aged under 18 are married worldwide with little or no say in the matter.</a:t>
            </a:r>
            <a:endParaRPr lang="en-US" dirty="0">
              <a:cs typeface="Calibri" panose="020F0502020204030204"/>
            </a:endParaRPr>
          </a:p>
          <a:p>
            <a:pPr>
              <a:spcBef>
                <a:spcPct val="0"/>
              </a:spcBef>
            </a:pPr>
            <a:endParaRPr lang="en-GB" dirty="0"/>
          </a:p>
          <a:p>
            <a:pPr>
              <a:spcBef>
                <a:spcPct val="0"/>
              </a:spcBef>
            </a:pPr>
            <a:r>
              <a:rPr lang="en-US" dirty="0"/>
              <a:t>Under the Convention on the Rights of the Child (CRC), governments have committed to ensure the overall protection of children and young people aged under 18, however, child marriage and the range of rights implications it has, substantially infringe these protections.</a:t>
            </a:r>
            <a:endParaRPr lang="en-US" dirty="0">
              <a:cs typeface="Calibri"/>
            </a:endParaRPr>
          </a:p>
          <a:p>
            <a:pPr>
              <a:spcBef>
                <a:spcPct val="0"/>
              </a:spcBef>
            </a:pPr>
            <a:endParaRPr lang="en-GB" dirty="0"/>
          </a:p>
          <a:p>
            <a:pPr>
              <a:spcBef>
                <a:spcPct val="0"/>
              </a:spcBef>
            </a:pPr>
            <a:r>
              <a:rPr lang="en-US" dirty="0"/>
              <a:t>While boys are sometimes subjected to early marriage, girls are disproportionately affected and form the vast majority of the victims of child marriage. A comparison of the proportion of young women aged 15-19 who were married in 2003 to young men aged 15-19 who were married in the same year found the ratio to be 72 to 1 in Mali, 8 to 1 in the US, and 6 to 1 in El Salvador.</a:t>
            </a:r>
            <a:endParaRPr lang="en-US" dirty="0">
              <a:cs typeface="Calibri"/>
            </a:endParaRPr>
          </a:p>
          <a:p>
            <a:endParaRPr lang="en-US" dirty="0">
              <a:cs typeface="Calibri"/>
            </a:endParaRPr>
          </a:p>
          <a:p>
            <a:endParaRPr lang="en-US" dirty="0"/>
          </a:p>
          <a:p>
            <a:r>
              <a:rPr lang="en-US" dirty="0"/>
              <a:t>Child and forced marriage (CFM) is a human rights violation and a harmful practice that disproportionately affects women and girls globally, preventing them from living their lives free from all forms of violence.</a:t>
            </a:r>
            <a:endParaRPr lang="en-US" dirty="0">
              <a:cs typeface="Calibri"/>
            </a:endParaRPr>
          </a:p>
          <a:p>
            <a:r>
              <a:rPr lang="en-US" dirty="0"/>
              <a:t>CFM threatens the lives and futures of girls and women around the world, robbing them of their agency to make decisions about their lives, disrupting their education, making them more vulnerable to violence, discrimination and abuse, and preventing their full participation in economic, political and social spheres.</a:t>
            </a:r>
            <a:endParaRPr lang="en-GB" dirty="0"/>
          </a:p>
          <a:p>
            <a:r>
              <a:rPr lang="en-US" dirty="0"/>
              <a:t>Child marriage is also often accompanied by early and frequent pregnancy and childbirth, resulting in higher than average maternal morbidity and mortality rates.</a:t>
            </a:r>
            <a:endParaRPr lang="en-GB" dirty="0"/>
          </a:p>
          <a:p>
            <a:r>
              <a:rPr lang="en-US" dirty="0"/>
              <a:t>CFM may lead to women and girls attempting to flee their communities or commit suicide to avoid or escape the marriage.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10</a:t>
            </a:fld>
            <a:endParaRPr lang="en-US" noProof="0"/>
          </a:p>
        </p:txBody>
      </p:sp>
    </p:spTree>
    <p:extLst>
      <p:ext uri="{BB962C8B-B14F-4D97-AF65-F5344CB8AC3E}">
        <p14:creationId xmlns:p14="http://schemas.microsoft.com/office/powerpoint/2010/main" val="1675133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Forced marriage is not a problem specific to one country, religion or culture.</a:t>
            </a:r>
          </a:p>
          <a:p>
            <a:r>
              <a:rPr lang="en-GB" sz="1200" dirty="0">
                <a:ea typeface="+mn-lt"/>
                <a:cs typeface="+mn-lt"/>
              </a:rPr>
              <a:t>In 2024 the Forced Marriage Unit (FMU) gave advice and support in 229 cases of forced marriage and 11 cases of female genital mutilation(FGM). It also responded to 572 general enquiries around forced marriage.</a:t>
            </a:r>
          </a:p>
          <a:p>
            <a:endParaRPr lang="en-GB" sz="1200" dirty="0">
              <a:ea typeface="+mn-lt"/>
              <a:cs typeface="+mn-lt"/>
            </a:endParaRPr>
          </a:p>
          <a:p>
            <a:pPr algn="l">
              <a:buFont typeface="Arial" panose="020B0604020202020204" pitchFamily="34" charset="0"/>
              <a:buChar char="•"/>
            </a:pPr>
            <a:r>
              <a:rPr lang="en-GB" b="0" i="0" dirty="0">
                <a:solidFill>
                  <a:srgbClr val="0B0C0C"/>
                </a:solidFill>
                <a:effectLst/>
                <a:latin typeface="GDS Transport"/>
              </a:rPr>
              <a:t>Pakistan – 107 Cases (45%)</a:t>
            </a:r>
          </a:p>
          <a:p>
            <a:pPr algn="l">
              <a:buFont typeface="Arial" panose="020B0604020202020204" pitchFamily="34" charset="0"/>
              <a:buChar char="•"/>
            </a:pPr>
            <a:r>
              <a:rPr lang="en-GB" b="0" i="0" dirty="0">
                <a:solidFill>
                  <a:srgbClr val="0B0C0C"/>
                </a:solidFill>
                <a:effectLst/>
                <a:latin typeface="GDS Transport"/>
              </a:rPr>
              <a:t>Bangladesh - 30 cases (13%)</a:t>
            </a:r>
          </a:p>
          <a:p>
            <a:pPr algn="l">
              <a:buFont typeface="Arial" panose="020B0604020202020204" pitchFamily="34" charset="0"/>
              <a:buChar char="•"/>
            </a:pPr>
            <a:r>
              <a:rPr lang="en-GB" b="0" i="0" dirty="0">
                <a:solidFill>
                  <a:srgbClr val="0B0C0C"/>
                </a:solidFill>
                <a:effectLst/>
                <a:latin typeface="GDS Transport"/>
              </a:rPr>
              <a:t>Afghanistan - 16 cases (7%)</a:t>
            </a:r>
          </a:p>
          <a:p>
            <a:pPr algn="l">
              <a:buFont typeface="Arial" panose="020B0604020202020204" pitchFamily="34" charset="0"/>
              <a:buChar char="•"/>
            </a:pPr>
            <a:r>
              <a:rPr lang="en-GB" b="0" i="0" dirty="0">
                <a:solidFill>
                  <a:srgbClr val="0B0C0C"/>
                </a:solidFill>
                <a:effectLst/>
                <a:latin typeface="GDS Transport"/>
              </a:rPr>
              <a:t>India - 6 cases (3%)</a:t>
            </a:r>
          </a:p>
          <a:p>
            <a:pPr algn="l">
              <a:buFont typeface="Arial" panose="020B0604020202020204" pitchFamily="34" charset="0"/>
              <a:buChar char="•"/>
            </a:pPr>
            <a:r>
              <a:rPr lang="en-GB" b="0" i="0" dirty="0">
                <a:solidFill>
                  <a:srgbClr val="0B0C0C"/>
                </a:solidFill>
                <a:effectLst/>
                <a:latin typeface="GDS Transport"/>
              </a:rPr>
              <a:t>Somalia</a:t>
            </a:r>
            <a:r>
              <a:rPr lang="en-GB" b="0" i="0" baseline="30000" dirty="0">
                <a:solidFill>
                  <a:srgbClr val="1D70B8"/>
                </a:solidFill>
                <a:effectLst/>
                <a:latin typeface="GDS Transport"/>
                <a:hlinkClick r:id="rId3"/>
              </a:rPr>
              <a:t>[footnote 2]</a:t>
            </a:r>
            <a:r>
              <a:rPr lang="en-GB" b="0" i="0" dirty="0">
                <a:solidFill>
                  <a:srgbClr val="0B0C0C"/>
                </a:solidFill>
                <a:effectLst/>
                <a:latin typeface="GDS Transport"/>
              </a:rPr>
              <a:t> - 6 cases (3%)</a:t>
            </a:r>
          </a:p>
          <a:p>
            <a:pPr algn="l">
              <a:buFont typeface="Arial" panose="020B0604020202020204" pitchFamily="34" charset="0"/>
              <a:buChar char="•"/>
            </a:pPr>
            <a:r>
              <a:rPr lang="en-GB" b="0" i="0" dirty="0">
                <a:solidFill>
                  <a:srgbClr val="0B0C0C"/>
                </a:solidFill>
                <a:effectLst/>
                <a:latin typeface="GDS Transport"/>
              </a:rPr>
              <a:t>Turkey - 6 cases (3%)</a:t>
            </a:r>
          </a:p>
          <a:p>
            <a:pPr algn="l">
              <a:buFont typeface="Arial" panose="020B0604020202020204" pitchFamily="34" charset="0"/>
              <a:buNone/>
            </a:pPr>
            <a:endParaRPr lang="en-GB" b="0" i="0" dirty="0">
              <a:solidFill>
                <a:srgbClr val="0B0C0C"/>
              </a:solidFill>
              <a:effectLst/>
              <a:latin typeface="GDS Transport"/>
            </a:endParaRPr>
          </a:p>
          <a:p>
            <a:pPr algn="l"/>
            <a:endParaRPr lang="en-GB" b="0" i="0" dirty="0">
              <a:solidFill>
                <a:srgbClr val="0B0C0C"/>
              </a:solidFill>
              <a:effectLst/>
              <a:latin typeface="GDS Transport"/>
            </a:endParaRPr>
          </a:p>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11</a:t>
            </a:fld>
            <a:endParaRPr lang="en-US" noProof="0"/>
          </a:p>
        </p:txBody>
      </p:sp>
    </p:spTree>
    <p:extLst>
      <p:ext uri="{BB962C8B-B14F-4D97-AF65-F5344CB8AC3E}">
        <p14:creationId xmlns:p14="http://schemas.microsoft.com/office/powerpoint/2010/main" val="15304004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cs typeface="Calibri"/>
              </a:rPr>
              <a:t>Break the delegates into groups and discuss the questions:-</a:t>
            </a:r>
            <a:endParaRPr lang="en-US" dirty="0"/>
          </a:p>
          <a:p>
            <a:endParaRPr lang="en-US" dirty="0">
              <a:cs typeface="Calibri"/>
            </a:endParaRPr>
          </a:p>
          <a:p>
            <a:r>
              <a:rPr lang="en-US" dirty="0">
                <a:cs typeface="Calibri"/>
              </a:rPr>
              <a:t>What does 'Izzat' mean to you</a:t>
            </a:r>
          </a:p>
          <a:p>
            <a:r>
              <a:rPr lang="en-US" dirty="0"/>
              <a:t>Why is izzat so powerful and persuasive? </a:t>
            </a:r>
            <a:endParaRPr lang="en-US" dirty="0">
              <a:cs typeface="Calibri"/>
            </a:endParaRPr>
          </a:p>
          <a:p>
            <a:r>
              <a:rPr lang="en-US" dirty="0"/>
              <a:t>How does </a:t>
            </a:r>
            <a:r>
              <a:rPr lang="en-US" dirty="0" err="1"/>
              <a:t>honour</a:t>
            </a:r>
            <a:r>
              <a:rPr lang="en-US" dirty="0"/>
              <a:t> impact on a woman’s life? </a:t>
            </a:r>
            <a:endParaRPr lang="en-US" dirty="0">
              <a:cs typeface="Calibri"/>
            </a:endParaRPr>
          </a:p>
          <a:p>
            <a:endParaRPr lang="en-US" dirty="0">
              <a:cs typeface="Calibri"/>
            </a:endParaRPr>
          </a:p>
          <a:p>
            <a:endParaRPr lang="en-US" dirty="0">
              <a:cs typeface="Calibri"/>
            </a:endParaRPr>
          </a:p>
          <a:p>
            <a:pPr marL="342900" indent="-342900">
              <a:spcBef>
                <a:spcPct val="20000"/>
              </a:spcBef>
              <a:spcAft>
                <a:spcPct val="0"/>
              </a:spcAft>
            </a:pPr>
            <a:r>
              <a:rPr lang="en-GB" b="1" dirty="0"/>
              <a:t>How does honour impact on a woman?</a:t>
            </a:r>
            <a:endParaRPr lang="en-US" dirty="0"/>
          </a:p>
          <a:p>
            <a:pPr marL="342900" indent="-342900">
              <a:spcBef>
                <a:spcPct val="20000"/>
              </a:spcBef>
              <a:spcAft>
                <a:spcPct val="0"/>
              </a:spcAft>
            </a:pPr>
            <a:endParaRPr lang="en-GB" dirty="0"/>
          </a:p>
          <a:p>
            <a:pPr marL="628650" lvl="1" indent="-171450">
              <a:spcBef>
                <a:spcPct val="20000"/>
              </a:spcBef>
              <a:spcAft>
                <a:spcPct val="0"/>
              </a:spcAft>
              <a:buFont typeface="Wingdings,Sans-Serif"/>
              <a:buChar char="§"/>
            </a:pPr>
            <a:r>
              <a:rPr lang="en-GB" dirty="0"/>
              <a:t> Living in fear of family</a:t>
            </a:r>
            <a:endParaRPr lang="en-US" dirty="0"/>
          </a:p>
          <a:p>
            <a:pPr marL="628650" lvl="1" indent="-171450">
              <a:spcBef>
                <a:spcPct val="20000"/>
              </a:spcBef>
              <a:spcAft>
                <a:spcPct val="0"/>
              </a:spcAft>
              <a:buFont typeface="Wingdings,Sans-Serif"/>
              <a:buChar char="§"/>
            </a:pPr>
            <a:endParaRPr lang="en-GB" dirty="0"/>
          </a:p>
          <a:p>
            <a:pPr marL="628650" lvl="1" indent="-171450">
              <a:spcBef>
                <a:spcPct val="20000"/>
              </a:spcBef>
              <a:spcAft>
                <a:spcPct val="0"/>
              </a:spcAft>
              <a:buFont typeface="Wingdings,Sans-Serif"/>
              <a:buChar char="§"/>
            </a:pPr>
            <a:r>
              <a:rPr lang="en-GB" dirty="0"/>
              <a:t> Ostracised by community</a:t>
            </a:r>
            <a:endParaRPr lang="en-US" dirty="0"/>
          </a:p>
          <a:p>
            <a:pPr marL="628650" lvl="1" indent="-171450">
              <a:spcBef>
                <a:spcPct val="20000"/>
              </a:spcBef>
              <a:spcAft>
                <a:spcPct val="0"/>
              </a:spcAft>
              <a:buFont typeface="Wingdings,Sans-Serif"/>
              <a:buChar char="§"/>
            </a:pPr>
            <a:endParaRPr lang="en-GB" dirty="0"/>
          </a:p>
          <a:p>
            <a:pPr marL="628650" lvl="1" indent="-171450">
              <a:spcBef>
                <a:spcPct val="20000"/>
              </a:spcBef>
              <a:spcAft>
                <a:spcPct val="0"/>
              </a:spcAft>
              <a:buFont typeface="Wingdings,Sans-Serif"/>
              <a:buChar char="§"/>
            </a:pPr>
            <a:r>
              <a:rPr lang="en-GB" dirty="0"/>
              <a:t> Creates dependency, isolation and loneliness </a:t>
            </a:r>
            <a:endParaRPr lang="en-US" dirty="0"/>
          </a:p>
          <a:p>
            <a:pPr marL="628650" lvl="1" indent="-171450">
              <a:spcBef>
                <a:spcPct val="20000"/>
              </a:spcBef>
              <a:spcAft>
                <a:spcPct val="0"/>
              </a:spcAft>
              <a:buFont typeface="Wingdings,Sans-Serif"/>
              <a:buChar char="§"/>
            </a:pPr>
            <a:endParaRPr lang="en-GB" dirty="0"/>
          </a:p>
          <a:p>
            <a:pPr marL="628650" lvl="1" indent="-171450">
              <a:spcBef>
                <a:spcPct val="20000"/>
              </a:spcBef>
              <a:spcAft>
                <a:spcPct val="0"/>
              </a:spcAft>
              <a:buFont typeface="Wingdings,Sans-Serif"/>
              <a:buChar char="§"/>
            </a:pPr>
            <a:r>
              <a:rPr lang="en-GB" dirty="0"/>
              <a:t> Damages self esteem</a:t>
            </a:r>
            <a:endParaRPr lang="en-US" dirty="0"/>
          </a:p>
          <a:p>
            <a:pPr marL="628650" lvl="1" indent="-171450">
              <a:spcBef>
                <a:spcPct val="20000"/>
              </a:spcBef>
              <a:spcAft>
                <a:spcPct val="0"/>
              </a:spcAft>
              <a:buFont typeface="Wingdings,Sans-Serif"/>
              <a:buChar char="§"/>
            </a:pPr>
            <a:endParaRPr lang="en-GB" dirty="0">
              <a:cs typeface="Calibri"/>
            </a:endParaRPr>
          </a:p>
          <a:p>
            <a:pPr marL="171450" indent="-171450">
              <a:spcBef>
                <a:spcPct val="20000"/>
              </a:spcBef>
              <a:spcAft>
                <a:spcPct val="0"/>
              </a:spcAft>
              <a:buFont typeface="Wingdings,Sans-Serif"/>
              <a:buChar char="§"/>
            </a:pPr>
            <a:r>
              <a:rPr lang="en-GB" dirty="0"/>
              <a:t>Loss of identity</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Ashamed, silenced, betrayal</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Post traumatic stress – flashbacks, nightmares, depression</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Can affect willingness to seek help </a:t>
            </a:r>
            <a:endParaRPr lang="en-US" dirty="0"/>
          </a:p>
          <a:p>
            <a:endParaRPr lang="en-US" dirty="0">
              <a:cs typeface="Calibri"/>
            </a:endParaRPr>
          </a:p>
          <a:p>
            <a:endParaRPr lang="en-US"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12</a:t>
            </a:fld>
            <a:endParaRPr lang="en-US" noProof="0"/>
          </a:p>
        </p:txBody>
      </p:sp>
    </p:spTree>
    <p:extLst>
      <p:ext uri="{BB962C8B-B14F-4D97-AF65-F5344CB8AC3E}">
        <p14:creationId xmlns:p14="http://schemas.microsoft.com/office/powerpoint/2010/main" val="2608212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13</a:t>
            </a:fld>
            <a:endParaRPr lang="en-US" noProof="0"/>
          </a:p>
        </p:txBody>
      </p:sp>
    </p:spTree>
    <p:extLst>
      <p:ext uri="{BB962C8B-B14F-4D97-AF65-F5344CB8AC3E}">
        <p14:creationId xmlns:p14="http://schemas.microsoft.com/office/powerpoint/2010/main" val="20809812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It includes lots of abuse like</a:t>
            </a:r>
          </a:p>
          <a:p>
            <a:r>
              <a:rPr lang="en-US" dirty="0"/>
              <a:t>•Forced marriage</a:t>
            </a:r>
          </a:p>
          <a:p>
            <a:r>
              <a:rPr lang="en-US" dirty="0"/>
              <a:t>•Female genital mutilation (FGM)</a:t>
            </a:r>
            <a:endParaRPr lang="en-US" dirty="0">
              <a:cs typeface="Calibri"/>
            </a:endParaRPr>
          </a:p>
          <a:p>
            <a:r>
              <a:rPr lang="en-US" dirty="0"/>
              <a:t>•Physical abuse including breast flattening </a:t>
            </a:r>
          </a:p>
          <a:p>
            <a:r>
              <a:rPr lang="en-US" dirty="0"/>
              <a:t>•Locking the victim in the house</a:t>
            </a:r>
            <a:endParaRPr lang="en-US" dirty="0">
              <a:cs typeface="Calibri"/>
            </a:endParaRPr>
          </a:p>
          <a:p>
            <a:r>
              <a:rPr lang="en-US" dirty="0"/>
              <a:t>•Assaulting someone</a:t>
            </a:r>
            <a:endParaRPr lang="en-US" dirty="0">
              <a:cs typeface="Calibri"/>
            </a:endParaRPr>
          </a:p>
          <a:p>
            <a:r>
              <a:rPr lang="en-US" dirty="0"/>
              <a:t>•Controlling where someone goes and how they spend their money</a:t>
            </a:r>
            <a:endParaRPr lang="en-US" dirty="0">
              <a:cs typeface="Calibri"/>
            </a:endParaRPr>
          </a:p>
          <a:p>
            <a:r>
              <a:rPr lang="en-US" dirty="0"/>
              <a:t>•Murder </a:t>
            </a:r>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14</a:t>
            </a:fld>
            <a:endParaRPr lang="en-US" noProof="0"/>
          </a:p>
        </p:txBody>
      </p:sp>
    </p:spTree>
    <p:extLst>
      <p:ext uri="{BB962C8B-B14F-4D97-AF65-F5344CB8AC3E}">
        <p14:creationId xmlns:p14="http://schemas.microsoft.com/office/powerpoint/2010/main" val="39275144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342900" indent="-342900">
              <a:spcBef>
                <a:spcPct val="20000"/>
              </a:spcBef>
              <a:spcAft>
                <a:spcPct val="0"/>
              </a:spcAft>
            </a:pPr>
            <a:endParaRPr lang="en-GB" dirty="0"/>
          </a:p>
          <a:p>
            <a:r>
              <a:rPr lang="en-US" dirty="0"/>
              <a:t>HOW WOMEN DESCRIBE IZZAT:</a:t>
            </a:r>
          </a:p>
          <a:p>
            <a:pPr marL="342900" indent="-342900">
              <a:spcBef>
                <a:spcPct val="20000"/>
              </a:spcBef>
              <a:spcAft>
                <a:spcPct val="0"/>
              </a:spcAft>
            </a:pPr>
            <a:endParaRPr lang="en-GB" dirty="0">
              <a:cs typeface="Calibri" panose="020F0502020204030204"/>
            </a:endParaRPr>
          </a:p>
          <a:p>
            <a:pPr marL="171450" indent="-171450">
              <a:spcBef>
                <a:spcPct val="20000"/>
              </a:spcBef>
              <a:spcAft>
                <a:spcPct val="0"/>
              </a:spcAft>
              <a:buFont typeface="Wingdings,Sans-Serif"/>
              <a:buChar char="§"/>
            </a:pPr>
            <a:r>
              <a:rPr lang="en-GB" dirty="0"/>
              <a:t>“It’s like the weather, you can’t question it, izzat is there, it’s always been around … izzat is special control</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“Izzat is the biggest issue in the Asian woman’s life”</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“It has more impact on the woman’s life than the man’s.  It affects how she dresses, behaves inside and outside the house, who she can talk to, marry, and have as friends” </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‘It is the daughter’s duty to carry the family honour.’</a:t>
            </a:r>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‘The worth of an Asian girl is defined by how she conducts herself.’</a:t>
            </a:r>
          </a:p>
          <a:p>
            <a:endParaRPr lang="en-US" dirty="0"/>
          </a:p>
          <a:p>
            <a:pPr marL="285750" indent="-285750">
              <a:spcBef>
                <a:spcPct val="20000"/>
              </a:spcBef>
              <a:spcAft>
                <a:spcPct val="0"/>
              </a:spcAft>
              <a:buFont typeface="Wingdings,Sans-Serif"/>
              <a:buChar char="§"/>
            </a:pPr>
            <a:r>
              <a:rPr lang="en-GB" dirty="0"/>
              <a:t> Honour killings are carried out under the blind faith of upholding the family honour</a:t>
            </a:r>
            <a:endParaRPr lang="en-US" dirty="0">
              <a:cs typeface="Calibri" panose="020F0502020204030204"/>
            </a:endParaRPr>
          </a:p>
          <a:p>
            <a:pPr marL="285750" indent="-285750">
              <a:spcBef>
                <a:spcPct val="20000"/>
              </a:spcBef>
              <a:spcAft>
                <a:spcPct val="0"/>
              </a:spcAft>
              <a:buFont typeface="Wingdings,Sans-Serif"/>
              <a:buChar char="§"/>
            </a:pPr>
            <a:endParaRPr lang="en-GB" dirty="0"/>
          </a:p>
          <a:p>
            <a:pPr marL="285750" indent="-285750">
              <a:spcBef>
                <a:spcPct val="20000"/>
              </a:spcBef>
              <a:spcAft>
                <a:spcPct val="0"/>
              </a:spcAft>
              <a:buFont typeface="Wingdings,Sans-Serif"/>
              <a:buChar char="§"/>
            </a:pPr>
            <a:r>
              <a:rPr lang="en-GB" dirty="0"/>
              <a:t>Murders are often committed by the male members of the family </a:t>
            </a:r>
            <a:endParaRPr lang="en-US" dirty="0"/>
          </a:p>
          <a:p>
            <a:pPr marL="285750" indent="-285750">
              <a:spcBef>
                <a:spcPct val="20000"/>
              </a:spcBef>
              <a:spcAft>
                <a:spcPct val="0"/>
              </a:spcAft>
              <a:buFont typeface="Wingdings,Sans-Serif"/>
              <a:buChar char="§"/>
            </a:pPr>
            <a:endParaRPr lang="en-GB" dirty="0"/>
          </a:p>
          <a:p>
            <a:pPr marL="285750" indent="-285750">
              <a:spcBef>
                <a:spcPct val="20000"/>
              </a:spcBef>
              <a:spcAft>
                <a:spcPct val="0"/>
              </a:spcAft>
              <a:buFont typeface="Wingdings,Sans-Serif"/>
              <a:buChar char="§"/>
            </a:pPr>
            <a:r>
              <a:rPr lang="en-GB" dirty="0"/>
              <a:t>Victims are usually female, who are perceived to bring shame to the family through a given manner</a:t>
            </a:r>
          </a:p>
          <a:p>
            <a:pPr marL="171450" indent="-171450">
              <a:spcBef>
                <a:spcPct val="20000"/>
              </a:spcBef>
              <a:spcAft>
                <a:spcPct val="0"/>
              </a:spcAft>
              <a:buFont typeface="Wingdings,Sans-Serif"/>
              <a:buChar char="§"/>
            </a:pPr>
            <a:r>
              <a:rPr lang="en-GB" dirty="0"/>
              <a:t> Victims refusal to enter into an arranged marriage</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 Victim choosing a partner from different ethnic, religious, caste &amp; social background</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A woman seeking a divorce</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Committing adultery (allegedly)</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Victim of sexual assault or rape</a:t>
            </a:r>
            <a:endParaRPr lang="en-GB" dirty="0">
              <a:cs typeface="Calibri" panose="020F0502020204030204"/>
            </a:endParaRPr>
          </a:p>
          <a:p>
            <a:pPr marL="171450" indent="-171450">
              <a:spcBef>
                <a:spcPct val="20000"/>
              </a:spcBef>
              <a:spcAft>
                <a:spcPct val="0"/>
              </a:spcAft>
              <a:buFont typeface="Wingdings,Sans-Serif"/>
              <a:buChar char="§"/>
            </a:pPr>
            <a:endParaRPr lang="en-GB" dirty="0">
              <a:cs typeface="Calibri" panose="020F0502020204030204"/>
            </a:endParaRPr>
          </a:p>
          <a:p>
            <a:pPr marL="342900" indent="-342900">
              <a:spcBef>
                <a:spcPct val="20000"/>
              </a:spcBef>
              <a:spcAft>
                <a:spcPct val="0"/>
              </a:spcAft>
            </a:pPr>
            <a:r>
              <a:rPr lang="en-GB" b="1" dirty="0"/>
              <a:t>Who are the perpetrators?</a:t>
            </a:r>
            <a:endParaRPr lang="en-US" dirty="0"/>
          </a:p>
          <a:p>
            <a:pPr marL="342900" indent="-342900">
              <a:spcBef>
                <a:spcPct val="20000"/>
              </a:spcBef>
              <a:spcAft>
                <a:spcPct val="0"/>
              </a:spcAft>
            </a:pPr>
            <a:endParaRPr lang="en-GB" dirty="0"/>
          </a:p>
          <a:p>
            <a:pPr marL="171450" indent="-171450">
              <a:spcBef>
                <a:spcPct val="20000"/>
              </a:spcBef>
              <a:spcAft>
                <a:spcPct val="0"/>
              </a:spcAft>
              <a:buFont typeface="Wingdings,Sans-Serif"/>
              <a:buChar char="§"/>
            </a:pPr>
            <a:r>
              <a:rPr lang="en-GB" dirty="0"/>
              <a:t>Mother, father, brother, sister &amp; extended family </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 In - Laws, Partners – UK &amp; Abroad</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Bounty Hunters</a:t>
            </a:r>
            <a:endParaRPr lang="en-US" dirty="0"/>
          </a:p>
          <a:p>
            <a:pPr>
              <a:spcBef>
                <a:spcPct val="20000"/>
              </a:spcBef>
              <a:spcAft>
                <a:spcPct val="0"/>
              </a:spcAft>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15</a:t>
            </a:fld>
            <a:endParaRPr lang="en-US" noProof="0"/>
          </a:p>
        </p:txBody>
      </p:sp>
    </p:spTree>
    <p:extLst>
      <p:ext uri="{BB962C8B-B14F-4D97-AF65-F5344CB8AC3E}">
        <p14:creationId xmlns:p14="http://schemas.microsoft.com/office/powerpoint/2010/main" val="32579447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buFont typeface="Arial"/>
              <a:buChar char="•"/>
            </a:pPr>
            <a:r>
              <a:rPr lang="en-GB" dirty="0"/>
              <a:t>Honour killings are carried out under the blind faith of upholding the family honour</a:t>
            </a:r>
            <a:endParaRPr lang="en-GB" dirty="0">
              <a:cs typeface="Calibri"/>
            </a:endParaRPr>
          </a:p>
          <a:p>
            <a:pPr>
              <a:buFont typeface="Arial"/>
              <a:buChar char="•"/>
            </a:pPr>
            <a:r>
              <a:rPr lang="en-GB" dirty="0"/>
              <a:t>Murders are often committed by the male members of the family </a:t>
            </a:r>
            <a:endParaRPr lang="en-GB" dirty="0">
              <a:cs typeface="Calibri"/>
            </a:endParaRPr>
          </a:p>
          <a:p>
            <a:pPr>
              <a:buFont typeface="Arial"/>
              <a:buChar char="•"/>
            </a:pPr>
            <a:r>
              <a:rPr lang="en-GB" dirty="0"/>
              <a:t>Victims are usually female, who are perceived to bring shame to the family through a given manner</a:t>
            </a:r>
          </a:p>
          <a:p>
            <a:pPr marL="285750" indent="-285750">
              <a:spcBef>
                <a:spcPct val="20000"/>
              </a:spcBef>
              <a:spcAft>
                <a:spcPct val="0"/>
              </a:spcAft>
              <a:buFont typeface="Wingdings,Sans-Serif"/>
              <a:buChar char="§"/>
            </a:pP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16</a:t>
            </a:fld>
            <a:endParaRPr lang="en-US" noProof="0"/>
          </a:p>
        </p:txBody>
      </p:sp>
    </p:spTree>
    <p:extLst>
      <p:ext uri="{BB962C8B-B14F-4D97-AF65-F5344CB8AC3E}">
        <p14:creationId xmlns:p14="http://schemas.microsoft.com/office/powerpoint/2010/main" val="27094252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Government introduces legal definition of ‘honour’-based abuse in Crime and Policing Bill- February 2026</a:t>
            </a:r>
          </a:p>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17</a:t>
            </a:fld>
            <a:endParaRPr lang="en-US" noProof="0"/>
          </a:p>
        </p:txBody>
      </p:sp>
    </p:spTree>
    <p:extLst>
      <p:ext uri="{BB962C8B-B14F-4D97-AF65-F5344CB8AC3E}">
        <p14:creationId xmlns:p14="http://schemas.microsoft.com/office/powerpoint/2010/main" val="26282543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1" dirty="0"/>
              <a:t>Forced Marriage &amp; Disabilities</a:t>
            </a:r>
          </a:p>
          <a:p>
            <a:pPr marL="171450" indent="-171450">
              <a:spcBef>
                <a:spcPct val="20000"/>
              </a:spcBef>
              <a:spcAft>
                <a:spcPct val="0"/>
              </a:spcAft>
              <a:buFont typeface="Wingdings,Sans-Serif"/>
              <a:buChar char="§"/>
            </a:pPr>
            <a:r>
              <a:rPr lang="en-GB" dirty="0"/>
              <a:t>Disability is seen as stigma/shame within the BME communities</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 1 in 5 forced marriages reported to the Government involve disable people</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Forced marriage is used as a way to ensure that disabled children are cared for </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A person with learning disabilities can be seen as biddable by spouses/families  in search of visa   </a:t>
            </a:r>
          </a:p>
          <a:p>
            <a:pPr marL="171450" indent="-171450">
              <a:spcBef>
                <a:spcPct val="20000"/>
              </a:spcBef>
              <a:spcAft>
                <a:spcPct val="0"/>
              </a:spcAft>
              <a:buFont typeface="Wingdings,Sans-Serif"/>
              <a:buChar char="§"/>
            </a:pPr>
            <a:endParaRPr lang="en-GB" dirty="0">
              <a:cs typeface="Calibri"/>
            </a:endParaRPr>
          </a:p>
          <a:p>
            <a:pPr>
              <a:spcBef>
                <a:spcPct val="20000"/>
              </a:spcBef>
              <a:spcAft>
                <a:spcPct val="0"/>
              </a:spcAft>
            </a:pPr>
            <a:r>
              <a:rPr lang="en-GB" b="1" dirty="0"/>
              <a:t>Forced Marriage &amp; Sexuality</a:t>
            </a:r>
          </a:p>
          <a:p>
            <a:pPr marL="171450" indent="-171450">
              <a:spcBef>
                <a:spcPct val="20000"/>
              </a:spcBef>
              <a:spcAft>
                <a:spcPct val="0"/>
              </a:spcAft>
              <a:buFont typeface="Arial"/>
              <a:buChar char="•"/>
            </a:pPr>
            <a:endParaRPr lang="en-GB" dirty="0"/>
          </a:p>
          <a:p>
            <a:pPr marL="171450" indent="-171450">
              <a:spcBef>
                <a:spcPct val="20000"/>
              </a:spcBef>
              <a:spcAft>
                <a:spcPct val="0"/>
              </a:spcAft>
              <a:buFont typeface="Wingdings,Sans-Serif"/>
              <a:buChar char="§"/>
            </a:pPr>
            <a:r>
              <a:rPr lang="en-GB" dirty="0"/>
              <a:t>Homosexuality is not accepted in most cultures &amp; religions around the world</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Homosexuality is seen as a phase and the parents believe that once their child, he/she are married they  will grow out of it</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In an attempt to control and discourage their children’s sexuality they will take them back home and force them into  a marriage</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18</a:t>
            </a:fld>
            <a:endParaRPr lang="en-US" noProof="0"/>
          </a:p>
        </p:txBody>
      </p:sp>
    </p:spTree>
    <p:extLst>
      <p:ext uri="{BB962C8B-B14F-4D97-AF65-F5344CB8AC3E}">
        <p14:creationId xmlns:p14="http://schemas.microsoft.com/office/powerpoint/2010/main" val="8788884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1" dirty="0"/>
              <a:t>Warning signs for Education provider</a:t>
            </a:r>
          </a:p>
          <a:p>
            <a:pPr marL="171450" indent="-171450">
              <a:lnSpc>
                <a:spcPct val="80000"/>
              </a:lnSpc>
              <a:spcBef>
                <a:spcPct val="20000"/>
              </a:spcBef>
              <a:spcAft>
                <a:spcPct val="0"/>
              </a:spcAft>
              <a:buFont typeface="Wingdings,Sans-Serif"/>
              <a:buChar char="§"/>
            </a:pPr>
            <a:r>
              <a:rPr lang="en-GB" dirty="0"/>
              <a:t>Truancy</a:t>
            </a:r>
            <a:endParaRPr lang="en-US" dirty="0"/>
          </a:p>
          <a:p>
            <a:pPr marL="171450" indent="-171450">
              <a:lnSpc>
                <a:spcPct val="80000"/>
              </a:lnSpc>
              <a:spcBef>
                <a:spcPct val="20000"/>
              </a:spcBef>
              <a:spcAft>
                <a:spcPct val="0"/>
              </a:spcAft>
              <a:buFont typeface="Wingdings,Sans-Serif"/>
              <a:buChar char="§"/>
            </a:pPr>
            <a:r>
              <a:rPr lang="en-GB" dirty="0"/>
              <a:t>Decline in punctuality &amp; performance</a:t>
            </a:r>
            <a:endParaRPr lang="en-US" dirty="0"/>
          </a:p>
          <a:p>
            <a:pPr marL="171450" indent="-171450">
              <a:lnSpc>
                <a:spcPct val="80000"/>
              </a:lnSpc>
              <a:spcBef>
                <a:spcPct val="20000"/>
              </a:spcBef>
              <a:spcAft>
                <a:spcPct val="0"/>
              </a:spcAft>
              <a:buFont typeface="Wingdings,Sans-Serif"/>
              <a:buChar char="§"/>
            </a:pPr>
            <a:r>
              <a:rPr lang="en-GB" dirty="0"/>
              <a:t>Low motivation</a:t>
            </a:r>
            <a:endParaRPr lang="en-US" dirty="0"/>
          </a:p>
          <a:p>
            <a:pPr marL="171450" indent="-171450">
              <a:lnSpc>
                <a:spcPct val="80000"/>
              </a:lnSpc>
              <a:spcBef>
                <a:spcPct val="20000"/>
              </a:spcBef>
              <a:spcAft>
                <a:spcPct val="0"/>
              </a:spcAft>
              <a:buFont typeface="Wingdings,Sans-Serif"/>
              <a:buChar char="§"/>
            </a:pPr>
            <a:r>
              <a:rPr lang="en-GB" dirty="0"/>
              <a:t>Being withdrawn from education</a:t>
            </a:r>
            <a:endParaRPr lang="en-US" dirty="0"/>
          </a:p>
          <a:p>
            <a:pPr marL="171450" indent="-171450">
              <a:lnSpc>
                <a:spcPct val="80000"/>
              </a:lnSpc>
              <a:spcBef>
                <a:spcPct val="20000"/>
              </a:spcBef>
              <a:spcAft>
                <a:spcPct val="0"/>
              </a:spcAft>
              <a:buFont typeface="Wingdings,Sans-Serif"/>
              <a:buChar char="§"/>
            </a:pPr>
            <a:r>
              <a:rPr lang="en-GB" dirty="0"/>
              <a:t>Not allowed to attend extra curriculum activities </a:t>
            </a:r>
            <a:endParaRPr lang="en-US" dirty="0">
              <a:cs typeface="Calibri" panose="020F0502020204030204"/>
            </a:endParaRPr>
          </a:p>
          <a:p>
            <a:pPr>
              <a:lnSpc>
                <a:spcPct val="80000"/>
              </a:lnSpc>
              <a:spcBef>
                <a:spcPct val="20000"/>
              </a:spcBef>
              <a:spcAft>
                <a:spcPct val="0"/>
              </a:spcAft>
            </a:pPr>
            <a:endParaRPr lang="en-GB" dirty="0">
              <a:cs typeface="Calibri"/>
            </a:endParaRPr>
          </a:p>
          <a:p>
            <a:r>
              <a:rPr lang="en-US" b="1" dirty="0"/>
              <a:t>Warning signs for Health Services</a:t>
            </a:r>
            <a:endParaRPr lang="en-GB" dirty="0"/>
          </a:p>
          <a:p>
            <a:pPr marL="171450" indent="-171450">
              <a:lnSpc>
                <a:spcPct val="90000"/>
              </a:lnSpc>
              <a:spcBef>
                <a:spcPct val="20000"/>
              </a:spcBef>
              <a:spcAft>
                <a:spcPct val="0"/>
              </a:spcAft>
              <a:buFont typeface="Wingdings,Sans-Serif"/>
              <a:buChar char="§"/>
            </a:pPr>
            <a:r>
              <a:rPr lang="en-GB" dirty="0"/>
              <a:t>Self harm</a:t>
            </a:r>
            <a:endParaRPr lang="en-US" dirty="0"/>
          </a:p>
          <a:p>
            <a:pPr marL="171450" indent="-171450">
              <a:lnSpc>
                <a:spcPct val="90000"/>
              </a:lnSpc>
              <a:spcBef>
                <a:spcPct val="20000"/>
              </a:spcBef>
              <a:spcAft>
                <a:spcPct val="0"/>
              </a:spcAft>
              <a:buFont typeface="Wingdings,Sans-Serif"/>
              <a:buChar char="§"/>
            </a:pPr>
            <a:r>
              <a:rPr lang="en-GB" dirty="0"/>
              <a:t>Weight loss/gain</a:t>
            </a:r>
            <a:endParaRPr lang="en-US" dirty="0"/>
          </a:p>
          <a:p>
            <a:pPr marL="171450" indent="-171450">
              <a:lnSpc>
                <a:spcPct val="90000"/>
              </a:lnSpc>
              <a:spcBef>
                <a:spcPct val="20000"/>
              </a:spcBef>
              <a:spcAft>
                <a:spcPct val="0"/>
              </a:spcAft>
              <a:buFont typeface="Wingdings,Sans-Serif"/>
              <a:buChar char="§"/>
            </a:pPr>
            <a:r>
              <a:rPr lang="en-GB" dirty="0"/>
              <a:t>Attempted suicide</a:t>
            </a:r>
            <a:endParaRPr lang="en-US" dirty="0"/>
          </a:p>
          <a:p>
            <a:pPr marL="171450" indent="-171450">
              <a:lnSpc>
                <a:spcPct val="90000"/>
              </a:lnSpc>
              <a:spcBef>
                <a:spcPct val="20000"/>
              </a:spcBef>
              <a:spcAft>
                <a:spcPct val="0"/>
              </a:spcAft>
              <a:buFont typeface="Wingdings,Sans-Serif"/>
              <a:buChar char="§"/>
            </a:pPr>
            <a:r>
              <a:rPr lang="en-GB" dirty="0"/>
              <a:t>Eating disorders</a:t>
            </a:r>
            <a:endParaRPr lang="en-US" dirty="0"/>
          </a:p>
          <a:p>
            <a:pPr marL="171450" indent="-171450">
              <a:lnSpc>
                <a:spcPct val="90000"/>
              </a:lnSpc>
              <a:spcBef>
                <a:spcPct val="20000"/>
              </a:spcBef>
              <a:spcAft>
                <a:spcPct val="0"/>
              </a:spcAft>
              <a:buFont typeface="Wingdings,Sans-Serif"/>
              <a:buChar char="§"/>
            </a:pPr>
            <a:r>
              <a:rPr lang="en-GB" dirty="0"/>
              <a:t>Depression</a:t>
            </a:r>
            <a:endParaRPr lang="en-US" dirty="0"/>
          </a:p>
          <a:p>
            <a:pPr marL="171450" indent="-171450">
              <a:lnSpc>
                <a:spcPct val="90000"/>
              </a:lnSpc>
              <a:spcBef>
                <a:spcPct val="20000"/>
              </a:spcBef>
              <a:spcAft>
                <a:spcPct val="0"/>
              </a:spcAft>
              <a:buFont typeface="Wingdings,Sans-Serif"/>
              <a:buChar char="§"/>
            </a:pPr>
            <a:r>
              <a:rPr lang="en-GB" dirty="0"/>
              <a:t>Substance &amp; alcohol misuse</a:t>
            </a:r>
            <a:endParaRPr lang="en-US" dirty="0"/>
          </a:p>
          <a:p>
            <a:endParaRPr lang="en-US" b="1" dirty="0"/>
          </a:p>
          <a:p>
            <a:r>
              <a:rPr lang="en-US" b="1" dirty="0"/>
              <a:t>Warning signs for Employers</a:t>
            </a:r>
            <a:endParaRPr lang="en-US" dirty="0">
              <a:cs typeface="Calibri"/>
            </a:endParaRPr>
          </a:p>
          <a:p>
            <a:pPr marL="171450" indent="-171450">
              <a:spcBef>
                <a:spcPct val="20000"/>
              </a:spcBef>
              <a:spcAft>
                <a:spcPct val="0"/>
              </a:spcAft>
              <a:buFont typeface="Arial"/>
              <a:buChar char="•"/>
            </a:pPr>
            <a:endParaRPr lang="en-GB" dirty="0"/>
          </a:p>
          <a:p>
            <a:pPr marL="171450" indent="-171450">
              <a:spcBef>
                <a:spcPct val="20000"/>
              </a:spcBef>
              <a:spcAft>
                <a:spcPct val="0"/>
              </a:spcAft>
              <a:buFont typeface="Wingdings,Sans-Serif"/>
              <a:buChar char="§"/>
            </a:pPr>
            <a:r>
              <a:rPr lang="en-GB" dirty="0"/>
              <a:t>Poor performance</a:t>
            </a:r>
            <a:endParaRPr lang="en-US" dirty="0"/>
          </a:p>
          <a:p>
            <a:pPr marL="171450" indent="-171450">
              <a:spcBef>
                <a:spcPct val="20000"/>
              </a:spcBef>
              <a:spcAft>
                <a:spcPct val="0"/>
              </a:spcAft>
              <a:buFont typeface="Wingdings,Sans-Serif"/>
              <a:buChar char="§"/>
            </a:pPr>
            <a:r>
              <a:rPr lang="en-GB" dirty="0"/>
              <a:t>Frequent sick leave</a:t>
            </a:r>
            <a:endParaRPr lang="en-US" dirty="0"/>
          </a:p>
          <a:p>
            <a:pPr marL="171450" indent="-171450">
              <a:spcBef>
                <a:spcPct val="20000"/>
              </a:spcBef>
              <a:spcAft>
                <a:spcPct val="0"/>
              </a:spcAft>
              <a:buFont typeface="Wingdings,Sans-Serif"/>
              <a:buChar char="§"/>
            </a:pPr>
            <a:r>
              <a:rPr lang="en-GB" dirty="0"/>
              <a:t>Not allowed to work unsocial hours</a:t>
            </a:r>
            <a:endParaRPr lang="en-US" dirty="0"/>
          </a:p>
          <a:p>
            <a:pPr marL="171450" indent="-171450">
              <a:spcBef>
                <a:spcPct val="20000"/>
              </a:spcBef>
              <a:spcAft>
                <a:spcPct val="0"/>
              </a:spcAft>
              <a:buFont typeface="Wingdings,Sans-Serif"/>
              <a:buChar char="§"/>
            </a:pPr>
            <a:r>
              <a:rPr lang="en-GB" dirty="0"/>
              <a:t>Family history of siblings forced to /early marriages</a:t>
            </a:r>
            <a:endParaRPr lang="en-US" dirty="0"/>
          </a:p>
          <a:p>
            <a:pPr marL="171450" indent="-171450">
              <a:spcBef>
                <a:spcPct val="20000"/>
              </a:spcBef>
              <a:spcAft>
                <a:spcPct val="0"/>
              </a:spcAft>
              <a:buFont typeface="Wingdings,Sans-Serif"/>
              <a:buChar char="§"/>
            </a:pPr>
            <a:r>
              <a:rPr lang="en-GB" dirty="0"/>
              <a:t>Unreasonable restrictions on movement </a:t>
            </a:r>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19</a:t>
            </a:fld>
            <a:endParaRPr lang="en-US" noProof="0"/>
          </a:p>
        </p:txBody>
      </p:sp>
    </p:spTree>
    <p:extLst>
      <p:ext uri="{BB962C8B-B14F-4D97-AF65-F5344CB8AC3E}">
        <p14:creationId xmlns:p14="http://schemas.microsoft.com/office/powerpoint/2010/main" val="34865693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Forced Marriage (Civil Protection) Act 2007 (c 20) is</a:t>
            </a:r>
            <a:r>
              <a:rPr lang="en-US" b="1" dirty="0"/>
              <a:t> an Act of the Parliament of the United Kingdom</a:t>
            </a:r>
            <a:r>
              <a:rPr lang="en-US" dirty="0"/>
              <a:t>. It seeks to assist victims of forced marriage, or those threatened with forced marriage, by providing civil remedies</a:t>
            </a:r>
          </a:p>
          <a:p>
            <a:endParaRPr lang="en-US" dirty="0">
              <a:cs typeface="Calibri"/>
            </a:endParaRPr>
          </a:p>
          <a:p>
            <a:pPr marL="285750" indent="-285750">
              <a:spcBef>
                <a:spcPct val="20000"/>
              </a:spcBef>
              <a:spcAft>
                <a:spcPct val="0"/>
              </a:spcAft>
              <a:buFont typeface="Wingdings,Sans-Serif"/>
              <a:buChar char="§"/>
            </a:pPr>
            <a:r>
              <a:rPr lang="en-US" dirty="0"/>
              <a:t>Under the Act the courts will have the power to make Forced Marriage Protection Orders to stop someone from forcing another person into marriage</a:t>
            </a:r>
          </a:p>
          <a:p>
            <a:pPr marL="285750" indent="-285750">
              <a:spcBef>
                <a:spcPct val="20000"/>
              </a:spcBef>
              <a:spcAft>
                <a:spcPct val="0"/>
              </a:spcAft>
              <a:buFont typeface="Wingdings,Sans-Serif"/>
              <a:buChar char="§"/>
            </a:pPr>
            <a:endParaRPr lang="en-US" dirty="0"/>
          </a:p>
          <a:p>
            <a:pPr marL="285750" indent="-285750">
              <a:spcBef>
                <a:spcPct val="20000"/>
              </a:spcBef>
              <a:spcAft>
                <a:spcPct val="0"/>
              </a:spcAft>
              <a:buFont typeface="Wingdings,Sans-Serif"/>
              <a:buChar char="§"/>
            </a:pPr>
            <a:r>
              <a:rPr lang="en-US" dirty="0"/>
              <a:t> The courts will have a wide discretion in the type of injunctions they will be able to make to enable them to respond effectively to the individual circumstances of the case and prevent or pre-empt forced marriages from occurring</a:t>
            </a:r>
          </a:p>
          <a:p>
            <a:pPr marL="342900" indent="-342900">
              <a:spcBef>
                <a:spcPct val="20000"/>
              </a:spcBef>
              <a:spcAft>
                <a:spcPct val="0"/>
              </a:spcAft>
            </a:pPr>
            <a:endParaRPr lang="en-US" dirty="0"/>
          </a:p>
          <a:p>
            <a:r>
              <a:rPr lang="en-US" dirty="0"/>
              <a:t>The </a:t>
            </a:r>
            <a:r>
              <a:rPr lang="en-US" b="1" dirty="0"/>
              <a:t>Anti-Social </a:t>
            </a:r>
            <a:r>
              <a:rPr lang="en-US" b="1" dirty="0" err="1"/>
              <a:t>Behaviour</a:t>
            </a:r>
            <a:r>
              <a:rPr lang="en-US" b="1" dirty="0"/>
              <a:t>, Crime and Policing Act 2014</a:t>
            </a:r>
            <a:r>
              <a:rPr lang="en-US" dirty="0"/>
              <a:t> (c. 12) is an </a:t>
            </a:r>
            <a:r>
              <a:rPr lang="en-US" dirty="0">
                <a:hlinkClick r:id="rId3"/>
              </a:rPr>
              <a:t>Act</a:t>
            </a:r>
            <a:r>
              <a:rPr lang="en-US" dirty="0"/>
              <a:t> of the </a:t>
            </a:r>
            <a:r>
              <a:rPr lang="en-US" dirty="0">
                <a:hlinkClick r:id="rId4"/>
              </a:rPr>
              <a:t>Parliament of the United Kingdom</a:t>
            </a:r>
            <a:r>
              <a:rPr lang="en-US" dirty="0"/>
              <a:t> which consolidated and expanded </a:t>
            </a:r>
            <a:r>
              <a:rPr lang="en-US" dirty="0">
                <a:hlinkClick r:id="rId5"/>
              </a:rPr>
              <a:t>law enforcement powers</a:t>
            </a:r>
            <a:r>
              <a:rPr lang="en-US" dirty="0"/>
              <a:t> in addressing </a:t>
            </a:r>
            <a:r>
              <a:rPr lang="en-US" dirty="0">
                <a:hlinkClick r:id="rId6"/>
              </a:rPr>
              <a:t>anti-social behaviour</a:t>
            </a:r>
            <a:r>
              <a:rPr lang="en-US" dirty="0"/>
              <a:t>. One significant aspect of the act is that it replaced </a:t>
            </a:r>
            <a:r>
              <a:rPr lang="en-US" dirty="0">
                <a:hlinkClick r:id="rId7"/>
              </a:rPr>
              <a:t>anti-social behaviour orders</a:t>
            </a:r>
            <a:r>
              <a:rPr lang="en-US" dirty="0"/>
              <a:t>, the primary </a:t>
            </a:r>
            <a:r>
              <a:rPr lang="en-US" dirty="0">
                <a:hlinkClick r:id="rId8"/>
              </a:rPr>
              <a:t>civil</a:t>
            </a:r>
            <a:r>
              <a:rPr lang="en-US" dirty="0"/>
              <a:t> order in the United Kingdom since 1998, with </a:t>
            </a:r>
            <a:r>
              <a:rPr lang="en-US" dirty="0">
                <a:hlinkClick r:id="rId9"/>
              </a:rPr>
              <a:t>criminal behaviour orders</a:t>
            </a:r>
            <a:r>
              <a:rPr lang="en-US" dirty="0"/>
              <a:t>.</a:t>
            </a:r>
            <a:endParaRPr lang="en-US" dirty="0">
              <a:cs typeface="Calibri"/>
            </a:endParaRPr>
          </a:p>
          <a:p>
            <a:endParaRPr lang="en-US" dirty="0">
              <a:cs typeface="Calibri"/>
            </a:endParaRPr>
          </a:p>
          <a:p>
            <a:r>
              <a:rPr lang="en-US" b="1" dirty="0"/>
              <a:t>The UK Law on Forced Marriage</a:t>
            </a:r>
            <a:endParaRPr lang="en-US" dirty="0"/>
          </a:p>
          <a:p>
            <a:r>
              <a:rPr lang="en-US" b="1" dirty="0"/>
              <a:t>Here is a brief introduction to the laws that protect a person from being forced into a marriage in the UK. The purpose is to provide information to a person who is unfamiliar with the law.</a:t>
            </a:r>
            <a:endParaRPr lang="en-US" dirty="0"/>
          </a:p>
          <a:p>
            <a:br>
              <a:rPr lang="en-US" dirty="0"/>
            </a:br>
            <a:endParaRPr lang="en-US" dirty="0"/>
          </a:p>
          <a:p>
            <a:r>
              <a:rPr lang="en-US" b="1" u="sng" dirty="0"/>
              <a:t>PLEASE SEEK PROFESSIONAL LEGAL ADVICE IF YOU OR SOMEONE YOU KNOW IS AT RISK OF A FORCED MARRIAGE. Contact a solicitor for help with a Forced Marriage Protection Order</a:t>
            </a:r>
            <a:endParaRPr lang="en-US" dirty="0"/>
          </a:p>
          <a:p>
            <a:r>
              <a:rPr lang="en-US" dirty="0"/>
              <a:t>After the shocking and needless death of </a:t>
            </a:r>
            <a:r>
              <a:rPr lang="en-US" dirty="0" err="1"/>
              <a:t>Banaz</a:t>
            </a:r>
            <a:r>
              <a:rPr lang="en-US" dirty="0"/>
              <a:t> </a:t>
            </a:r>
            <a:r>
              <a:rPr lang="en-US" dirty="0" err="1"/>
              <a:t>Mahmod</a:t>
            </a:r>
            <a:r>
              <a:rPr lang="en-US" dirty="0"/>
              <a:t> in 2006 and following the proposal of Anthony Lester, Parliament has passed, two main pieces of legislation to protect individuals being forced into a marriage, and survivors of a forced marriage. These laws exist to protect someone who wants to leave a forced marriage, is being forced, or may be forced into a marriage against their consent.</a:t>
            </a:r>
          </a:p>
          <a:p>
            <a:r>
              <a:rPr lang="en-US" dirty="0"/>
              <a:t>An individual who is at risk of a forced marriage and wants to stop a forced marriage can choose two different legal routes for protection: the family law or the criminal law route. What does this mean?</a:t>
            </a:r>
          </a:p>
          <a:p>
            <a:r>
              <a:rPr lang="en-US" dirty="0"/>
              <a:t>In the UK, Parliament has enacted, or passed, two main pieces of legislation to protect individuals who are being forced into a marriage, and protecting survivors of a forced marriage. These laws exist to protect someone who wants to leave a forced marriage, is being forced, or may be forced into a marriage against their consent.</a:t>
            </a:r>
          </a:p>
          <a:p>
            <a:r>
              <a:rPr lang="en-US" b="1" dirty="0"/>
              <a:t>The main legislation in England and Wales are:</a:t>
            </a:r>
            <a:endParaRPr lang="en-US" dirty="0"/>
          </a:p>
          <a:p>
            <a:r>
              <a:rPr lang="en-US" b="1" u="sng" dirty="0"/>
              <a:t>Forced Marriage (Civil Protection) Act 2007</a:t>
            </a:r>
            <a:r>
              <a:rPr lang="en-US" dirty="0"/>
              <a:t> and the </a:t>
            </a:r>
            <a:r>
              <a:rPr lang="en-US" b="1" u="sng" dirty="0"/>
              <a:t>Anti-social </a:t>
            </a:r>
            <a:r>
              <a:rPr lang="en-US" b="1" u="sng" dirty="0" err="1"/>
              <a:t>Behaviour</a:t>
            </a:r>
            <a:r>
              <a:rPr lang="en-US" b="1" u="sng" dirty="0"/>
              <a:t>, Crime and Policing Act 2014</a:t>
            </a:r>
            <a:r>
              <a:rPr lang="en-US" dirty="0"/>
              <a:t>. </a:t>
            </a:r>
            <a:r>
              <a:rPr lang="en-US" b="1" u="sng" dirty="0"/>
              <a:t>The Domestic Abuse Bill 2020</a:t>
            </a:r>
            <a:r>
              <a:rPr lang="en-US" dirty="0"/>
              <a:t> will also assist with forced marriages of children.</a:t>
            </a:r>
          </a:p>
          <a:p>
            <a:r>
              <a:rPr lang="en-US" dirty="0"/>
              <a:t>If you fear that you are being forced into a marriage, or someone you know is being forced into a marriage, you can contact your local voluntary sector </a:t>
            </a:r>
            <a:r>
              <a:rPr lang="en-US" dirty="0" err="1"/>
              <a:t>organisation</a:t>
            </a:r>
            <a:r>
              <a:rPr lang="en-US" dirty="0"/>
              <a:t>, the police or social services to apply for a Forced Marriage Protection Order (FMPO). This law is to protect an individual who fears that s/he is being forced into a marriage. The person who wants to escape an impending forced marriage can obtain a </a:t>
            </a:r>
            <a:r>
              <a:rPr lang="en-US" b="1" dirty="0"/>
              <a:t>Forced Marriage Protection Order (FMPO)</a:t>
            </a:r>
            <a:r>
              <a:rPr lang="en-US" dirty="0"/>
              <a:t> from the court. What does this mean?</a:t>
            </a:r>
          </a:p>
          <a:p>
            <a:br>
              <a:rPr lang="en-US" dirty="0"/>
            </a:br>
            <a:endParaRPr lang="en-US" dirty="0"/>
          </a:p>
          <a:p>
            <a:r>
              <a:rPr lang="en-US" b="1" dirty="0"/>
              <a:t>(</a:t>
            </a:r>
            <a:r>
              <a:rPr lang="en-US" b="1" dirty="0" err="1"/>
              <a:t>i</a:t>
            </a:r>
            <a:r>
              <a:rPr lang="en-US" b="1" dirty="0"/>
              <a:t>) Who can apply for the order?</a:t>
            </a:r>
            <a:endParaRPr lang="en-US" dirty="0"/>
          </a:p>
          <a:p>
            <a:r>
              <a:rPr lang="en-US" dirty="0"/>
              <a:t>A person who may be forced into a marriage; a person who has already been forced into a marriage; or someone or the court who is concerned that someone that they know is being forced into a marriage;</a:t>
            </a:r>
          </a:p>
          <a:p>
            <a:br>
              <a:rPr lang="en-US" dirty="0"/>
            </a:br>
            <a:endParaRPr lang="en-US" dirty="0"/>
          </a:p>
          <a:p>
            <a:r>
              <a:rPr lang="en-US" b="1" dirty="0"/>
              <a:t>(ii) Who does an order protect a victim from?</a:t>
            </a:r>
            <a:endParaRPr lang="en-US" dirty="0"/>
          </a:p>
          <a:p>
            <a:r>
              <a:rPr lang="en-US" dirty="0"/>
              <a:t>An order can protect a victim from anyone involved in the forced marriage or trying to make a forced marriage happen; including aiding the forced marriage, counselling or encouraging someone to marry when they do not want to, making arrangements for the marriage, encouraging or assisting another person to force, or to attempt to force, a person to enter into a marriage; or conspiring to force, or to attempt to force, a person to enter into a marriage.</a:t>
            </a:r>
          </a:p>
          <a:p>
            <a:r>
              <a:rPr lang="en-US" b="1" dirty="0"/>
              <a:t>(iii) What happens if someone does not do what an FMPO says?</a:t>
            </a:r>
            <a:endParaRPr lang="en-US" dirty="0"/>
          </a:p>
          <a:p>
            <a:r>
              <a:rPr lang="en-US" dirty="0"/>
              <a:t>A breach (not following what the FMPO requires a person to do) of a FMPO is a criminal act – and for this s/he can go to prison.</a:t>
            </a:r>
          </a:p>
          <a:p>
            <a:r>
              <a:rPr lang="en-US" dirty="0"/>
              <a:t>Some frontline organisations, and the government, felt that there was a need for </a:t>
            </a:r>
            <a:r>
              <a:rPr lang="en-US" dirty="0" err="1"/>
              <a:t>criminalising</a:t>
            </a:r>
            <a:r>
              <a:rPr lang="en-US" dirty="0"/>
              <a:t> forced marriage. They wanted to make it a crime to force someone into a marriage, even if that person does not have an FMPO.</a:t>
            </a:r>
          </a:p>
          <a:p>
            <a:r>
              <a:rPr lang="en-US" dirty="0"/>
              <a:t>Section 121 of </a:t>
            </a:r>
            <a:r>
              <a:rPr lang="en-US" b="1" dirty="0"/>
              <a:t>The Anti-social </a:t>
            </a:r>
            <a:r>
              <a:rPr lang="en-US" b="1" dirty="0" err="1"/>
              <a:t>Behaviour</a:t>
            </a:r>
            <a:r>
              <a:rPr lang="en-US" b="1" dirty="0"/>
              <a:t>, Crime and Policing Act 2014</a:t>
            </a:r>
            <a:r>
              <a:rPr lang="en-US" dirty="0"/>
              <a:t> makes forced marriage a criminal act. A person who forces someone to get married is committing a crime. Under this law, forced marriage is no longer just as a family law matter, but is now a wider crime against society and the state. Additionally, if someone breaches an FMPO, this is also a crime.</a:t>
            </a:r>
          </a:p>
          <a:p>
            <a:r>
              <a:rPr lang="en-US" b="1" dirty="0">
                <a:hlinkClick r:id="rId10"/>
              </a:rPr>
              <a:t>Anti-Social Behaviour, Crime and Policing Act 2014</a:t>
            </a:r>
            <a:endParaRPr lang="en-US" dirty="0"/>
          </a:p>
          <a:p>
            <a:r>
              <a:rPr lang="en-US" dirty="0">
                <a:hlinkClick r:id="rId10"/>
              </a:rPr>
              <a:t>You can access the Act here:</a:t>
            </a:r>
            <a:endParaRPr lang="en-US" dirty="0"/>
          </a:p>
          <a:p>
            <a:r>
              <a:rPr lang="en-US" b="1" dirty="0"/>
              <a:t>(</a:t>
            </a:r>
            <a:r>
              <a:rPr lang="en-US" b="1" dirty="0" err="1"/>
              <a:t>i</a:t>
            </a:r>
            <a:r>
              <a:rPr lang="en-US" b="1" dirty="0"/>
              <a:t>) When does someone commit an offence?</a:t>
            </a:r>
            <a:endParaRPr lang="en-US" dirty="0"/>
          </a:p>
          <a:p>
            <a:r>
              <a:rPr lang="en-US" dirty="0"/>
              <a:t>A person commits the crime of forced marriage where they are violent, threaten a person or try and force a person to get married. The crime is committed where they know that the person does not want to get married or know that they do not have the ability to agree to a marriage. It is also a crime to make someone leave the UK when they believe that they are leaving for a different reason and it is actually for a marriage.</a:t>
            </a:r>
          </a:p>
          <a:p>
            <a:r>
              <a:rPr lang="en-US" b="1" dirty="0"/>
              <a:t>(ii) What happens if someone commits an offence?</a:t>
            </a:r>
            <a:endParaRPr lang="en-US" dirty="0"/>
          </a:p>
          <a:p>
            <a:r>
              <a:rPr lang="en-US" dirty="0"/>
              <a:t>If someone has committed a crime of forced marriage, they can be sentenced to prison for up to 7 years.</a:t>
            </a:r>
          </a:p>
          <a:p>
            <a:r>
              <a:rPr lang="en-US" b="1" dirty="0"/>
              <a:t>(iii) Who does the law apply to or protect?</a:t>
            </a:r>
            <a:endParaRPr lang="en-US" dirty="0"/>
          </a:p>
          <a:p>
            <a:r>
              <a:rPr lang="en-US" dirty="0"/>
              <a:t>The law protects someone from being forced to marry in the UK (in England or Wales (s.121) or Scotland (s.122)). This protects people from a forced marriage that would happen inside the UK. The law also makes it a crime for someone to be forced to be married outside of the UK if either the person forcing someone to get married or the victim lives in England and Wales (s.121) or Scotland (s.122) or least one of them is a UK national. This protects someone who normally lives in the UK but is being forced to get married outside of the UK.</a:t>
            </a:r>
          </a:p>
          <a:p>
            <a:r>
              <a:rPr lang="en-US" dirty="0"/>
              <a:t>Even with this law making forced marriage a crime, you can still seek a forced marriage protection order under the 2007 Act. The 2014 Act also made it an offence to breach a Forced Marriage Protection Order.</a:t>
            </a:r>
          </a:p>
          <a:p>
            <a:r>
              <a:rPr lang="en-US" b="1" dirty="0"/>
              <a:t>(</a:t>
            </a:r>
            <a:r>
              <a:rPr lang="en-US" b="1" dirty="0" err="1"/>
              <a:t>i</a:t>
            </a:r>
            <a:r>
              <a:rPr lang="en-US" b="1" dirty="0"/>
              <a:t>) What is the offence?</a:t>
            </a:r>
            <a:endParaRPr lang="en-US" dirty="0"/>
          </a:p>
          <a:p>
            <a:r>
              <a:rPr lang="en-US" dirty="0" err="1"/>
              <a:t>i</a:t>
            </a:r>
            <a:r>
              <a:rPr lang="en-US" dirty="0"/>
              <a:t>. Where there is a FMPO in place, it is an offence under section 120 to do something that the order has said that a person cannot do where that person knows that they should not do it;</a:t>
            </a:r>
          </a:p>
          <a:p>
            <a:r>
              <a:rPr lang="en-US" b="1" dirty="0"/>
              <a:t>(ii) What happened when someone commits the offence?</a:t>
            </a:r>
            <a:endParaRPr lang="en-US" dirty="0"/>
          </a:p>
          <a:p>
            <a:r>
              <a:rPr lang="en-US" dirty="0" err="1"/>
              <a:t>i</a:t>
            </a:r>
            <a:r>
              <a:rPr lang="en-US" dirty="0"/>
              <a:t>. A person can face up to five years in prison or/and a fine. The 2014 Act also states that if someone breached an order made, they can now face imprisonment of up to 5 years.</a:t>
            </a:r>
          </a:p>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20</a:t>
            </a:fld>
            <a:endParaRPr lang="en-US" noProof="0"/>
          </a:p>
        </p:txBody>
      </p:sp>
    </p:spTree>
    <p:extLst>
      <p:ext uri="{BB962C8B-B14F-4D97-AF65-F5344CB8AC3E}">
        <p14:creationId xmlns:p14="http://schemas.microsoft.com/office/powerpoint/2010/main" val="8316257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21</a:t>
            </a:fld>
            <a:endParaRPr lang="en-US" noProof="0"/>
          </a:p>
        </p:txBody>
      </p:sp>
    </p:spTree>
    <p:extLst>
      <p:ext uri="{BB962C8B-B14F-4D97-AF65-F5344CB8AC3E}">
        <p14:creationId xmlns:p14="http://schemas.microsoft.com/office/powerpoint/2010/main" val="33407396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buFont typeface="Arial"/>
              <a:buChar char="•"/>
            </a:pPr>
            <a:r>
              <a:rPr lang="en-US" dirty="0"/>
              <a:t>New legislation introduced today (16 June 2014) by the government is designed to help people in England and Wales. It also applies to UK nationals overseas who are at risk of becoming the victim of a forced marriage.</a:t>
            </a:r>
            <a:endParaRPr lang="en-US" dirty="0">
              <a:cs typeface="Calibri"/>
            </a:endParaRPr>
          </a:p>
          <a:p>
            <a:pPr>
              <a:buFont typeface="Arial"/>
              <a:buChar char="•"/>
            </a:pPr>
            <a:r>
              <a:rPr lang="en-US" dirty="0"/>
              <a:t>Forced marriage can involve physical, psychological, emotional, financial and sexual abuse including being held unlawfully captive, assaulted and raped.</a:t>
            </a:r>
            <a:endParaRPr lang="en-US" dirty="0">
              <a:cs typeface="Calibri"/>
            </a:endParaRPr>
          </a:p>
          <a:p>
            <a:pPr>
              <a:buFont typeface="Arial"/>
              <a:buChar char="•"/>
            </a:pPr>
            <a:r>
              <a:rPr lang="en-US" dirty="0"/>
              <a:t>In 2013, the government’s Forced Marriage Unit gave advice or support related to a possible forced marriage to more than 1300 people.</a:t>
            </a:r>
            <a:endParaRPr lang="en-US" dirty="0">
              <a:cs typeface="Calibri"/>
            </a:endParaRPr>
          </a:p>
          <a:p>
            <a:pPr>
              <a:buFont typeface="Arial"/>
              <a:buChar char="•"/>
            </a:pPr>
            <a:r>
              <a:rPr lang="en-US" b="1" dirty="0"/>
              <a:t>Maximum penalty of seven years</a:t>
            </a:r>
            <a:endParaRPr lang="en-US" dirty="0"/>
          </a:p>
          <a:p>
            <a:pPr>
              <a:buFont typeface="Arial"/>
              <a:buChar char="•"/>
            </a:pPr>
            <a:r>
              <a:rPr lang="en-US" dirty="0"/>
              <a:t>The maximum penalty for the new offence of forced marriage is seven years imprisonment.</a:t>
            </a:r>
            <a:endParaRPr lang="en-US" dirty="0">
              <a:cs typeface="Calibri"/>
            </a:endParaRPr>
          </a:p>
          <a:p>
            <a:pPr>
              <a:buFont typeface="Arial"/>
              <a:buChar char="•"/>
            </a:pPr>
            <a:r>
              <a:rPr lang="en-US" dirty="0"/>
              <a:t>Law enforcement agencies will also be able to pursue perpetrators in other countries where a UK national is involved under new powers defined in legislation.</a:t>
            </a:r>
            <a:endParaRPr lang="en-US" dirty="0">
              <a:cs typeface="Calibri"/>
            </a:endParaRPr>
          </a:p>
          <a:p>
            <a:pPr marL="285750" indent="-285750">
              <a:spcBef>
                <a:spcPct val="20000"/>
              </a:spcBef>
              <a:spcAft>
                <a:spcPct val="0"/>
              </a:spcAft>
              <a:buFont typeface="Wingdings,Sans-Serif"/>
              <a:buChar char="§"/>
            </a:pPr>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22</a:t>
            </a:fld>
            <a:endParaRPr lang="en-US" noProof="0"/>
          </a:p>
        </p:txBody>
      </p:sp>
    </p:spTree>
    <p:extLst>
      <p:ext uri="{BB962C8B-B14F-4D97-AF65-F5344CB8AC3E}">
        <p14:creationId xmlns:p14="http://schemas.microsoft.com/office/powerpoint/2010/main" val="36199761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285750" indent="-285750">
              <a:spcBef>
                <a:spcPct val="20000"/>
              </a:spcBef>
              <a:spcAft>
                <a:spcPct val="0"/>
              </a:spcAft>
              <a:buFont typeface="Arial"/>
              <a:buChar char="•"/>
            </a:pPr>
            <a:r>
              <a:rPr lang="en-GB" dirty="0"/>
              <a:t>Collective term used for different degrees of mutilation of the female external genitals.</a:t>
            </a:r>
            <a:endParaRPr lang="en-US" dirty="0"/>
          </a:p>
          <a:p>
            <a:pPr marL="285750" indent="-285750">
              <a:spcBef>
                <a:spcPct val="20000"/>
              </a:spcBef>
              <a:spcAft>
                <a:spcPct val="0"/>
              </a:spcAft>
              <a:buFont typeface="Arial"/>
              <a:buChar char="•"/>
            </a:pPr>
            <a:endParaRPr lang="en-GB" dirty="0"/>
          </a:p>
          <a:p>
            <a:pPr marL="285750" indent="-285750">
              <a:spcBef>
                <a:spcPct val="20000"/>
              </a:spcBef>
              <a:spcAft>
                <a:spcPct val="0"/>
              </a:spcAft>
              <a:buFont typeface="Arial"/>
              <a:buChar char="•"/>
            </a:pPr>
            <a:r>
              <a:rPr lang="en-GB" dirty="0"/>
              <a:t>Commonly referred to as ‘Female Circumcision’, Sunna or Cutting</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23</a:t>
            </a:fld>
            <a:endParaRPr lang="en-US" noProof="0"/>
          </a:p>
        </p:txBody>
      </p:sp>
    </p:spTree>
    <p:extLst>
      <p:ext uri="{BB962C8B-B14F-4D97-AF65-F5344CB8AC3E}">
        <p14:creationId xmlns:p14="http://schemas.microsoft.com/office/powerpoint/2010/main" val="18875467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24</a:t>
            </a:fld>
            <a:endParaRPr lang="en-US" noProof="0"/>
          </a:p>
        </p:txBody>
      </p:sp>
    </p:spTree>
    <p:extLst>
      <p:ext uri="{BB962C8B-B14F-4D97-AF65-F5344CB8AC3E}">
        <p14:creationId xmlns:p14="http://schemas.microsoft.com/office/powerpoint/2010/main" val="24393289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25</a:t>
            </a:fld>
            <a:endParaRPr lang="en-US" noProof="0"/>
          </a:p>
        </p:txBody>
      </p:sp>
    </p:spTree>
    <p:extLst>
      <p:ext uri="{BB962C8B-B14F-4D97-AF65-F5344CB8AC3E}">
        <p14:creationId xmlns:p14="http://schemas.microsoft.com/office/powerpoint/2010/main" val="36503163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26</a:t>
            </a:fld>
            <a:endParaRPr lang="en-US" noProof="0"/>
          </a:p>
        </p:txBody>
      </p:sp>
    </p:spTree>
    <p:extLst>
      <p:ext uri="{BB962C8B-B14F-4D97-AF65-F5344CB8AC3E}">
        <p14:creationId xmlns:p14="http://schemas.microsoft.com/office/powerpoint/2010/main" val="2684084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285750" indent="-285750">
              <a:spcBef>
                <a:spcPct val="20000"/>
              </a:spcBef>
              <a:spcAft>
                <a:spcPct val="0"/>
              </a:spcAft>
              <a:buFont typeface="Arial"/>
              <a:buChar char="•"/>
            </a:pPr>
            <a:r>
              <a:rPr lang="en-GB" dirty="0"/>
              <a:t>Customs -Believes and Values of a community Learned Habits Difficult to change </a:t>
            </a:r>
            <a:endParaRPr lang="en-US" dirty="0"/>
          </a:p>
          <a:p>
            <a:pPr marL="285750" indent="-285750">
              <a:spcBef>
                <a:spcPct val="20000"/>
              </a:spcBef>
              <a:spcAft>
                <a:spcPct val="0"/>
              </a:spcAft>
              <a:buFont typeface="Arial"/>
              <a:buChar char="•"/>
            </a:pPr>
            <a:endParaRPr lang="en-GB" dirty="0"/>
          </a:p>
          <a:p>
            <a:pPr marL="285750" indent="-285750">
              <a:spcBef>
                <a:spcPct val="20000"/>
              </a:spcBef>
              <a:spcAft>
                <a:spcPct val="0"/>
              </a:spcAft>
              <a:buFont typeface="Arial"/>
              <a:buChar char="•"/>
            </a:pPr>
            <a:r>
              <a:rPr lang="en-GB" dirty="0"/>
              <a:t>As a sign of distinction amongst the aristocracy (Egyptians )</a:t>
            </a:r>
            <a:endParaRPr lang="en-US" dirty="0"/>
          </a:p>
          <a:p>
            <a:pPr marL="285750" indent="-285750">
              <a:spcBef>
                <a:spcPct val="20000"/>
              </a:spcBef>
              <a:spcAft>
                <a:spcPct val="0"/>
              </a:spcAft>
              <a:buFont typeface="Arial"/>
              <a:buChar char="•"/>
            </a:pPr>
            <a:endParaRPr lang="en-GB" dirty="0"/>
          </a:p>
          <a:p>
            <a:pPr marL="285750" indent="-285750">
              <a:spcBef>
                <a:spcPct val="20000"/>
              </a:spcBef>
              <a:spcAft>
                <a:spcPct val="0"/>
              </a:spcAft>
              <a:buFont typeface="Arial"/>
              <a:buChar char="•"/>
            </a:pPr>
            <a:r>
              <a:rPr lang="en-GB" dirty="0"/>
              <a:t>Arab societies-slipping of rings through the labia majora of female to prevent pregnancy</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27</a:t>
            </a:fld>
            <a:endParaRPr lang="en-US" noProof="0"/>
          </a:p>
        </p:txBody>
      </p:sp>
    </p:spTree>
    <p:extLst>
      <p:ext uri="{BB962C8B-B14F-4D97-AF65-F5344CB8AC3E}">
        <p14:creationId xmlns:p14="http://schemas.microsoft.com/office/powerpoint/2010/main" val="20747807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342900" indent="-342900">
              <a:lnSpc>
                <a:spcPct val="80000"/>
              </a:lnSpc>
              <a:spcBef>
                <a:spcPct val="20000"/>
              </a:spcBef>
              <a:spcAft>
                <a:spcPct val="0"/>
              </a:spcAft>
            </a:pPr>
            <a:r>
              <a:rPr lang="en-GB" dirty="0"/>
              <a:t>Men &amp; Women from four African countries practise the most severe form of FGM</a:t>
            </a:r>
            <a:endParaRPr lang="en-US" dirty="0"/>
          </a:p>
          <a:p>
            <a:pPr marL="285750" indent="-285750">
              <a:lnSpc>
                <a:spcPct val="80000"/>
              </a:lnSpc>
              <a:spcBef>
                <a:spcPct val="20000"/>
              </a:spcBef>
              <a:spcAft>
                <a:spcPct val="0"/>
              </a:spcAft>
              <a:buFont typeface="Arial"/>
              <a:buChar char="•"/>
            </a:pPr>
            <a:r>
              <a:rPr lang="en-GB" dirty="0"/>
              <a:t>Somalia</a:t>
            </a:r>
            <a:endParaRPr lang="en-US" dirty="0"/>
          </a:p>
          <a:p>
            <a:pPr marL="285750" indent="-285750">
              <a:lnSpc>
                <a:spcPct val="80000"/>
              </a:lnSpc>
              <a:spcBef>
                <a:spcPct val="20000"/>
              </a:spcBef>
              <a:spcAft>
                <a:spcPct val="0"/>
              </a:spcAft>
              <a:buFont typeface="Arial"/>
              <a:buChar char="•"/>
            </a:pPr>
            <a:r>
              <a:rPr lang="en-GB" dirty="0"/>
              <a:t>Ethiopia</a:t>
            </a:r>
            <a:endParaRPr lang="en-US" dirty="0"/>
          </a:p>
          <a:p>
            <a:pPr marL="285750" indent="-285750">
              <a:lnSpc>
                <a:spcPct val="80000"/>
              </a:lnSpc>
              <a:spcBef>
                <a:spcPct val="20000"/>
              </a:spcBef>
              <a:spcAft>
                <a:spcPct val="0"/>
              </a:spcAft>
              <a:buFont typeface="Arial"/>
              <a:buChar char="•"/>
            </a:pPr>
            <a:r>
              <a:rPr lang="en-GB" dirty="0"/>
              <a:t>Sudan</a:t>
            </a:r>
            <a:endParaRPr lang="en-US" dirty="0"/>
          </a:p>
          <a:p>
            <a:pPr marL="285750" indent="-285750">
              <a:lnSpc>
                <a:spcPct val="80000"/>
              </a:lnSpc>
              <a:spcBef>
                <a:spcPct val="20000"/>
              </a:spcBef>
              <a:spcAft>
                <a:spcPct val="0"/>
              </a:spcAft>
              <a:buFont typeface="Arial"/>
              <a:buChar char="•"/>
            </a:pPr>
            <a:r>
              <a:rPr lang="en-GB" dirty="0"/>
              <a:t>Eritrea</a:t>
            </a:r>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28</a:t>
            </a:fld>
            <a:endParaRPr lang="en-US" noProof="0"/>
          </a:p>
        </p:txBody>
      </p:sp>
    </p:spTree>
    <p:extLst>
      <p:ext uri="{BB962C8B-B14F-4D97-AF65-F5344CB8AC3E}">
        <p14:creationId xmlns:p14="http://schemas.microsoft.com/office/powerpoint/2010/main" val="39578822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ltLang="en-US" sz="1100" b="1" dirty="0">
                <a:solidFill>
                  <a:schemeClr val="hlink"/>
                </a:solidFill>
                <a:latin typeface="Trebuchet MS" panose="020B0603020202020204" pitchFamily="34" charset="0"/>
              </a:rPr>
              <a:t>Universal Declaration of Human Rights (1948)</a:t>
            </a:r>
          </a:p>
          <a:p>
            <a:endParaRPr lang="en-GB" sz="1100" b="1" dirty="0">
              <a:solidFill>
                <a:schemeClr val="hlink"/>
              </a:solidFill>
              <a:latin typeface="Trebuchet MS" panose="020B0603020202020204" pitchFamily="34" charset="0"/>
            </a:endParaRPr>
          </a:p>
          <a:p>
            <a:pPr eaLnBrk="1" hangingPunct="1">
              <a:buSzTx/>
              <a:buFontTx/>
              <a:buChar char="•"/>
            </a:pPr>
            <a:r>
              <a:rPr lang="en-GB" altLang="en-US" sz="1100" dirty="0">
                <a:latin typeface="Trebuchet MS" panose="020B0603020202020204" pitchFamily="34" charset="0"/>
              </a:rPr>
              <a:t>Governments adopt clear national policies to abolish the practice of FGM by:</a:t>
            </a:r>
          </a:p>
          <a:p>
            <a:pPr eaLnBrk="1" hangingPunct="1">
              <a:buSzTx/>
              <a:buFontTx/>
              <a:buChar char="•"/>
            </a:pPr>
            <a:endParaRPr lang="en-GB" altLang="en-US" sz="1100" dirty="0">
              <a:latin typeface="Trebuchet MS" panose="020B0603020202020204" pitchFamily="34" charset="0"/>
            </a:endParaRPr>
          </a:p>
          <a:p>
            <a:pPr lvl="1" eaLnBrk="1" hangingPunct="1">
              <a:buSzTx/>
              <a:buFontTx/>
              <a:buChar char="•"/>
            </a:pPr>
            <a:r>
              <a:rPr lang="en-GB" altLang="en-US" sz="1100" dirty="0">
                <a:latin typeface="Trebuchet MS" panose="020B0603020202020204" pitchFamily="34" charset="0"/>
              </a:rPr>
              <a:t>Modifying customs that discriminate against women</a:t>
            </a:r>
          </a:p>
          <a:p>
            <a:pPr lvl="1" eaLnBrk="1" hangingPunct="1">
              <a:buSzTx/>
              <a:buFontTx/>
              <a:buChar char="•"/>
            </a:pPr>
            <a:endParaRPr lang="en-GB" altLang="en-US" sz="1100" dirty="0">
              <a:latin typeface="Trebuchet MS" panose="020B0603020202020204" pitchFamily="34" charset="0"/>
            </a:endParaRPr>
          </a:p>
          <a:p>
            <a:pPr lvl="1" eaLnBrk="1" hangingPunct="1">
              <a:buSzTx/>
              <a:buFontTx/>
              <a:buChar char="•"/>
            </a:pPr>
            <a:r>
              <a:rPr lang="en-GB" altLang="en-US" sz="1100" dirty="0">
                <a:latin typeface="Trebuchet MS" panose="020B0603020202020204" pitchFamily="34" charset="0"/>
              </a:rPr>
              <a:t>Abolish practices that are harmful to children</a:t>
            </a:r>
          </a:p>
          <a:p>
            <a:pPr lvl="1" eaLnBrk="1" hangingPunct="1">
              <a:buSzTx/>
              <a:buFontTx/>
              <a:buChar char="•"/>
            </a:pPr>
            <a:endParaRPr lang="en-GB" altLang="en-US" sz="1100" dirty="0">
              <a:latin typeface="Trebuchet MS" panose="020B0603020202020204" pitchFamily="34" charset="0"/>
            </a:endParaRPr>
          </a:p>
          <a:p>
            <a:pPr lvl="1" eaLnBrk="1" hangingPunct="1">
              <a:buSzTx/>
              <a:buFontTx/>
              <a:buChar char="•"/>
            </a:pPr>
            <a:r>
              <a:rPr lang="en-GB" altLang="en-US" sz="1100" dirty="0">
                <a:latin typeface="Trebuchet MS" panose="020B0603020202020204" pitchFamily="34" charset="0"/>
              </a:rPr>
              <a:t>Ensure health care and access to health information</a:t>
            </a:r>
          </a:p>
          <a:p>
            <a:pPr lvl="1" eaLnBrk="1" hangingPunct="1">
              <a:buSzTx/>
              <a:buFontTx/>
              <a:buChar char="•"/>
            </a:pPr>
            <a:endParaRPr lang="en-GB" altLang="en-US" sz="1100" dirty="0">
              <a:latin typeface="Trebuchet MS" panose="020B0603020202020204" pitchFamily="34" charset="0"/>
            </a:endParaRPr>
          </a:p>
          <a:p>
            <a:pPr lvl="1" eaLnBrk="1" hangingPunct="1">
              <a:buSzTx/>
              <a:buFontTx/>
              <a:buChar char="•"/>
            </a:pPr>
            <a:r>
              <a:rPr lang="en-GB" altLang="en-US" sz="1100" dirty="0">
                <a:latin typeface="Trebuchet MS" panose="020B0603020202020204" pitchFamily="34" charset="0"/>
              </a:rPr>
              <a:t>Ensure a social order in which rights can be realised</a:t>
            </a:r>
          </a:p>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29</a:t>
            </a:fld>
            <a:endParaRPr lang="en-US" noProof="0"/>
          </a:p>
        </p:txBody>
      </p:sp>
    </p:spTree>
    <p:extLst>
      <p:ext uri="{BB962C8B-B14F-4D97-AF65-F5344CB8AC3E}">
        <p14:creationId xmlns:p14="http://schemas.microsoft.com/office/powerpoint/2010/main" val="35585815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30</a:t>
            </a:fld>
            <a:endParaRPr lang="en-US" noProof="0"/>
          </a:p>
        </p:txBody>
      </p:sp>
    </p:spTree>
    <p:extLst>
      <p:ext uri="{BB962C8B-B14F-4D97-AF65-F5344CB8AC3E}">
        <p14:creationId xmlns:p14="http://schemas.microsoft.com/office/powerpoint/2010/main" val="30444745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484A2-B115-9E99-B8C1-959A93339B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E6BB59-E93B-69BA-EE56-BD117BF48B6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4D0EEC9-D779-F428-7BA6-6C1E0183F83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755F57A-282E-63B2-E227-1A66D0A3EFD0}"/>
              </a:ext>
            </a:extLst>
          </p:cNvPr>
          <p:cNvSpPr>
            <a:spLocks noGrp="1"/>
          </p:cNvSpPr>
          <p:nvPr>
            <p:ph type="sldNum" sz="quarter" idx="5"/>
          </p:nvPr>
        </p:nvSpPr>
        <p:spPr/>
        <p:txBody>
          <a:bodyPr/>
          <a:lstStyle/>
          <a:p>
            <a:pPr rtl="0"/>
            <a:fld id="{918CCA95-4F40-4CDD-BF1E-B8C9EB86EE73}" type="slidenum">
              <a:rPr lang="en-US" noProof="0" smtClean="0"/>
              <a:t>31</a:t>
            </a:fld>
            <a:endParaRPr lang="en-US" noProof="0"/>
          </a:p>
        </p:txBody>
      </p:sp>
    </p:spTree>
    <p:extLst>
      <p:ext uri="{BB962C8B-B14F-4D97-AF65-F5344CB8AC3E}">
        <p14:creationId xmlns:p14="http://schemas.microsoft.com/office/powerpoint/2010/main" val="11038328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sz="1200" b="1" dirty="0">
              <a:solidFill>
                <a:schemeClr val="hlink"/>
              </a:solidFill>
              <a:latin typeface="Trebuchet MS" panose="020B0603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32</a:t>
            </a:fld>
            <a:endParaRPr lang="en-US" noProof="0"/>
          </a:p>
        </p:txBody>
      </p:sp>
    </p:spTree>
    <p:extLst>
      <p:ext uri="{BB962C8B-B14F-4D97-AF65-F5344CB8AC3E}">
        <p14:creationId xmlns:p14="http://schemas.microsoft.com/office/powerpoint/2010/main" val="2144030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March 3, 2026</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02727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March 3, 2026</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58785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March 3, 2026</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70352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March 3, 2026</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66943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March 3, 2026</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907531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March 3, 2026</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410807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March 3, 2026</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99161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March 3, 2026</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44298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March 3, 2026</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103286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March 3, 2026</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02187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March 3, 2026</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49829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Tuesday, March 3, 2026</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89325083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DG-T3BVa0is?feature=oembed"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www.google.co.uk/url?url=http://ngm.nationalgeographic.com/2011/06/child-brides/gorney-text&amp;rct=j&amp;frm=1&amp;q=&amp;esrc=s&amp;sa=U&amp;ei=tVo-VMHkBeyU7QaI5IHICA&amp;ved=0CBwQ9QEwAw&amp;usg=AFQjCNHuuGX2iXd7ghDAU-dnsNYWoaFnUQ" TargetMode="External"/><Relationship Id="rId7"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hyperlink" Target="http://www.google.co.uk/url?url=http://photoblog.nbcnews.com/_news/2012/10/11/7324073-child-marriage-continues-cycle-of-abuse-poverty-for-girls-in-over-50-countries?lite&amp;rct=j&amp;frm=1&amp;q=&amp;esrc=s&amp;sa=U&amp;ei=tVo-VMHkBeyU7QaI5IHICA&amp;ved=0CCoQ9QEwCg&amp;usg=AFQjCNFmUE8EYkeAawlo75fOCCFHALOE4w" TargetMode="External"/><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hyperlink" Target="http://images.google.co.uk/imgres?imgurl=http://img.dailymail.co.uk/i/pix/2006/08/babakiraghaPA090806_498x600.jpg&amp;imgrefurl=http://michellemoran.blogspot.com/2007_03_11_archive.html&amp;h=600&amp;w=498&amp;sz=36&amp;hl=en&amp;start=2&amp;tbnid=Zla32ZLNOIF4wM:&amp;tbnh=135&amp;tbnw=112&amp;prev=/images%3Fq%3Drecent%2Bvictims%2Bof%2Bhonour%2Bkillings%26gbv%3D2%26svnum%3D10%26hl%3Den%26sa%3DG" TargetMode="Externa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6nevgvA_X-k?feature=oembed" TargetMode="External"/><Relationship Id="rId4" Type="http://schemas.openxmlformats.org/officeDocument/2006/relationships/image" Target="../media/image12.jpe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WJwP6C5q6Qg?feature=oembed" TargetMode="External"/><Relationship Id="rId4" Type="http://schemas.openxmlformats.org/officeDocument/2006/relationships/image" Target="../media/image15.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mailto:jasmin.ahmed@south-wales.polic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3F794D0-2982-490E-88DA-93D489750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yes on a candy">
            <a:extLst>
              <a:ext uri="{FF2B5EF4-FFF2-40B4-BE49-F238E27FC236}">
                <a16:creationId xmlns:a16="http://schemas.microsoft.com/office/drawing/2014/main" id="{8AB330DD-4ACE-20A8-BC54-C1E64E7883AD}"/>
              </a:ext>
            </a:extLst>
          </p:cNvPr>
          <p:cNvPicPr>
            <a:picLocks noChangeAspect="1"/>
          </p:cNvPicPr>
          <p:nvPr/>
        </p:nvPicPr>
        <p:blipFill rotWithShape="1">
          <a:blip r:embed="rId3"/>
          <a:srcRect t="5170" r="-2" b="40011"/>
          <a:stretch/>
        </p:blipFill>
        <p:spPr>
          <a:xfrm>
            <a:off x="-146023" y="-430986"/>
            <a:ext cx="12192002" cy="4461036"/>
          </a:xfrm>
          <a:prstGeom prst="rect">
            <a:avLst/>
          </a:prstGeom>
        </p:spPr>
      </p:pic>
      <p:sp>
        <p:nvSpPr>
          <p:cNvPr id="11" name="Rectangle 10">
            <a:extLst>
              <a:ext uri="{FF2B5EF4-FFF2-40B4-BE49-F238E27FC236}">
                <a16:creationId xmlns:a16="http://schemas.microsoft.com/office/drawing/2014/main" id="{AFD24A3D-F07A-44A9-BE55-5576292E1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460827"/>
            <a:ext cx="12192003" cy="2397392"/>
          </a:xfrm>
          <a:prstGeom prst="rect">
            <a:avLst/>
          </a:prstGeom>
          <a:gradFill>
            <a:gsLst>
              <a:gs pos="8000">
                <a:schemeClr val="accent6"/>
              </a:gs>
              <a:gs pos="86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4441C9-FD2D-4031-B5C5-67478196C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4463553"/>
            <a:ext cx="8153401" cy="2394447"/>
          </a:xfrm>
          <a:prstGeom prst="rect">
            <a:avLst/>
          </a:prstGeom>
          <a:gradFill>
            <a:gsLst>
              <a:gs pos="0">
                <a:schemeClr val="accent5">
                  <a:lumMod val="60000"/>
                  <a:lumOff val="40000"/>
                  <a:alpha val="0"/>
                </a:schemeClr>
              </a:gs>
              <a:gs pos="99000">
                <a:schemeClr val="accent2">
                  <a:alpha val="81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BF09AEC-6E6E-418F-9974-8730F1B2B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834054">
            <a:off x="2944145" y="2710934"/>
            <a:ext cx="3118759" cy="4639931"/>
          </a:xfrm>
          <a:custGeom>
            <a:avLst/>
            <a:gdLst>
              <a:gd name="connsiteX0" fmla="*/ 3118759 w 3118759"/>
              <a:gd name="connsiteY0" fmla="*/ 79510 h 4639931"/>
              <a:gd name="connsiteX1" fmla="*/ 1204940 w 3118759"/>
              <a:gd name="connsiteY1" fmla="*/ 4639931 h 4639931"/>
              <a:gd name="connsiteX2" fmla="*/ 1103495 w 3118759"/>
              <a:gd name="connsiteY2" fmla="*/ 4578302 h 4639931"/>
              <a:gd name="connsiteX3" fmla="*/ 0 w 3118759"/>
              <a:gd name="connsiteY3" fmla="*/ 2502877 h 4639931"/>
              <a:gd name="connsiteX4" fmla="*/ 2502877 w 3118759"/>
              <a:gd name="connsiteY4" fmla="*/ 0 h 4639931"/>
              <a:gd name="connsiteX5" fmla="*/ 3007294 w 3118759"/>
              <a:gd name="connsiteY5" fmla="*/ 50850 h 463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close/>
              </a:path>
            </a:pathLst>
          </a:custGeom>
          <a:gradFill>
            <a:gsLst>
              <a:gs pos="0">
                <a:schemeClr val="accent6">
                  <a:alpha val="12000"/>
                </a:schemeClr>
              </a:gs>
              <a:gs pos="100000">
                <a:schemeClr val="accent6">
                  <a:lumMod val="60000"/>
                  <a:lumOff val="40000"/>
                  <a:alpha val="20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3D9D3989-3E00-4727-914E-959DFE8FA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6701" y="4460827"/>
            <a:ext cx="8115300" cy="1945408"/>
          </a:xfrm>
          <a:prstGeom prst="rect">
            <a:avLst/>
          </a:prstGeom>
          <a:gradFill>
            <a:gsLst>
              <a:gs pos="0">
                <a:schemeClr val="accent6">
                  <a:alpha val="16000"/>
                </a:schemeClr>
              </a:gs>
              <a:gs pos="62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1467315" y="5456778"/>
            <a:ext cx="10501304" cy="1171556"/>
          </a:xfrm>
        </p:spPr>
        <p:txBody>
          <a:bodyPr rtlCol="0">
            <a:normAutofit fontScale="90000"/>
          </a:bodyPr>
          <a:lstStyle/>
          <a:p>
            <a:pPr algn="l"/>
            <a:r>
              <a:rPr lang="en-GB" sz="3600" b="0" dirty="0">
                <a:ea typeface="+mj-lt"/>
                <a:cs typeface="+mj-lt"/>
              </a:rPr>
              <a:t>Harmful Traditional Practices that contravene human rights: Forced Marriage,honour-based </a:t>
            </a:r>
            <a:r>
              <a:rPr lang="en-GB" sz="3600" b="0" dirty="0" err="1">
                <a:ea typeface="+mj-lt"/>
                <a:cs typeface="+mj-lt"/>
              </a:rPr>
              <a:t>abuse&amp;FGM</a:t>
            </a:r>
            <a:endParaRPr lang="en-GB" sz="3600" b="0" dirty="0">
              <a:ea typeface="+mj-lt"/>
              <a:cs typeface="+mj-lt"/>
            </a:endParaRPr>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4586615" y="6409308"/>
            <a:ext cx="9448800" cy="429904"/>
          </a:xfrm>
        </p:spPr>
        <p:txBody>
          <a:bodyPr vert="horz" lIns="0" tIns="0" rIns="0" bIns="0" rtlCol="0" anchor="t">
            <a:normAutofit/>
          </a:bodyPr>
          <a:lstStyle/>
          <a:p>
            <a:r>
              <a:rPr lang="en-GB" sz="1200" dirty="0">
                <a:solidFill>
                  <a:schemeClr val="bg1"/>
                </a:solidFill>
              </a:rPr>
              <a:t>Jasmin Ahmed </a:t>
            </a:r>
          </a:p>
        </p:txBody>
      </p:sp>
      <p:pic>
        <p:nvPicPr>
          <p:cNvPr id="5" name="Picture 6">
            <a:extLst>
              <a:ext uri="{FF2B5EF4-FFF2-40B4-BE49-F238E27FC236}">
                <a16:creationId xmlns:a16="http://schemas.microsoft.com/office/drawing/2014/main" id="{E817B3FA-288B-3449-914E-10003C84B0A8}"/>
              </a:ext>
            </a:extLst>
          </p:cNvPr>
          <p:cNvPicPr>
            <a:picLocks noChangeAspect="1"/>
          </p:cNvPicPr>
          <p:nvPr/>
        </p:nvPicPr>
        <p:blipFill>
          <a:blip r:embed="rId4"/>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1A49702-41EA-C0AE-2897-F408397B374C}"/>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ICE BREAKER </a:t>
            </a:r>
            <a:endParaRPr lang="en-US" sz="3200">
              <a:solidFill>
                <a:schemeClr val="bg1"/>
              </a:solidFill>
            </a:endParaRPr>
          </a:p>
        </p:txBody>
      </p:sp>
      <p:sp>
        <p:nvSpPr>
          <p:cNvPr id="3" name="Content Placeholder 2">
            <a:extLst>
              <a:ext uri="{FF2B5EF4-FFF2-40B4-BE49-F238E27FC236}">
                <a16:creationId xmlns:a16="http://schemas.microsoft.com/office/drawing/2014/main" id="{411CF684-8D6B-083D-2344-A3D7C86971A1}"/>
              </a:ext>
            </a:extLst>
          </p:cNvPr>
          <p:cNvSpPr>
            <a:spLocks noGrp="1"/>
          </p:cNvSpPr>
          <p:nvPr>
            <p:ph idx="1"/>
          </p:nvPr>
        </p:nvSpPr>
        <p:spPr>
          <a:xfrm>
            <a:off x="4727277" y="607597"/>
            <a:ext cx="6915656" cy="5856119"/>
          </a:xfrm>
        </p:spPr>
        <p:txBody>
          <a:bodyPr vert="horz" lIns="0" tIns="0" rIns="0" bIns="0" rtlCol="0" anchor="t">
            <a:normAutofit/>
          </a:bodyPr>
          <a:lstStyle/>
          <a:p>
            <a:pPr marL="0" indent="0" algn="ctr">
              <a:buNone/>
            </a:pPr>
            <a:r>
              <a:rPr lang="en-GB" sz="2400" dirty="0">
                <a:ea typeface="+mn-lt"/>
                <a:cs typeface="+mn-lt"/>
              </a:rPr>
              <a:t>MIGRANT CATERGORIES </a:t>
            </a:r>
            <a:endParaRPr lang="en-US" sz="2400"/>
          </a:p>
          <a:p>
            <a:pPr marL="0" indent="0" algn="ctr">
              <a:buNone/>
            </a:pPr>
            <a:r>
              <a:rPr lang="en-GB" sz="2400" dirty="0">
                <a:ea typeface="+mn-lt"/>
                <a:cs typeface="+mn-lt"/>
              </a:rPr>
              <a:t>Match the category with the definition</a:t>
            </a:r>
            <a:r>
              <a:rPr lang="en-GB" sz="1800" dirty="0">
                <a:ea typeface="+mn-lt"/>
                <a:cs typeface="+mn-lt"/>
              </a:rPr>
              <a:t> </a:t>
            </a:r>
            <a:endParaRPr lang="en-GB" sz="1800" dirty="0"/>
          </a:p>
        </p:txBody>
      </p:sp>
      <p:sp>
        <p:nvSpPr>
          <p:cNvPr id="4" name="Thought Bubble: Cloud 3">
            <a:extLst>
              <a:ext uri="{FF2B5EF4-FFF2-40B4-BE49-F238E27FC236}">
                <a16:creationId xmlns:a16="http://schemas.microsoft.com/office/drawing/2014/main" id="{5DAABD17-50FB-5A1A-5727-8DE9C500F61A}"/>
              </a:ext>
            </a:extLst>
          </p:cNvPr>
          <p:cNvSpPr/>
          <p:nvPr/>
        </p:nvSpPr>
        <p:spPr>
          <a:xfrm>
            <a:off x="4225091" y="2370702"/>
            <a:ext cx="2586786" cy="1634288"/>
          </a:xfrm>
          <a:prstGeom prst="cloudCallout">
            <a:avLst/>
          </a:prstGeom>
          <a:solidFill>
            <a:srgbClr val="FAAAA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hought Bubble: Cloud 4">
            <a:extLst>
              <a:ext uri="{FF2B5EF4-FFF2-40B4-BE49-F238E27FC236}">
                <a16:creationId xmlns:a16="http://schemas.microsoft.com/office/drawing/2014/main" id="{4A6158B3-BBCB-689A-C185-4627FD49F1E4}"/>
              </a:ext>
            </a:extLst>
          </p:cNvPr>
          <p:cNvSpPr/>
          <p:nvPr/>
        </p:nvSpPr>
        <p:spPr>
          <a:xfrm>
            <a:off x="9619247" y="2069912"/>
            <a:ext cx="2075445" cy="1463841"/>
          </a:xfrm>
          <a:prstGeom prst="cloudCallout">
            <a:avLst/>
          </a:prstGeom>
          <a:solidFill>
            <a:srgbClr val="FAAAAA"/>
          </a:solidFill>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endParaRPr lang="en-GB" dirty="0"/>
          </a:p>
          <a:p>
            <a:pPr algn="ctr"/>
            <a:r>
              <a:rPr lang="en-GB" b="1" dirty="0"/>
              <a:t>Human Traffickin</a:t>
            </a:r>
            <a:r>
              <a:rPr lang="en-GB" dirty="0"/>
              <a:t>g </a:t>
            </a:r>
            <a:endParaRPr lang="en-GB"/>
          </a:p>
        </p:txBody>
      </p:sp>
      <p:sp>
        <p:nvSpPr>
          <p:cNvPr id="6" name="Thought Bubble: Cloud 5">
            <a:extLst>
              <a:ext uri="{FF2B5EF4-FFF2-40B4-BE49-F238E27FC236}">
                <a16:creationId xmlns:a16="http://schemas.microsoft.com/office/drawing/2014/main" id="{9BAAF710-1C3B-06C8-B057-DCC8F912AA31}"/>
              </a:ext>
            </a:extLst>
          </p:cNvPr>
          <p:cNvSpPr/>
          <p:nvPr/>
        </p:nvSpPr>
        <p:spPr>
          <a:xfrm>
            <a:off x="7112668" y="2230333"/>
            <a:ext cx="1945104" cy="1674393"/>
          </a:xfrm>
          <a:prstGeom prst="cloudCallout">
            <a:avLst/>
          </a:prstGeom>
          <a:solidFill>
            <a:srgbClr val="FAAAA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hought Bubble: Cloud 6">
            <a:extLst>
              <a:ext uri="{FF2B5EF4-FFF2-40B4-BE49-F238E27FC236}">
                <a16:creationId xmlns:a16="http://schemas.microsoft.com/office/drawing/2014/main" id="{5F560AA6-AD1D-09A5-82C7-0A8E4638F8E9}"/>
              </a:ext>
            </a:extLst>
          </p:cNvPr>
          <p:cNvSpPr/>
          <p:nvPr/>
        </p:nvSpPr>
        <p:spPr>
          <a:xfrm>
            <a:off x="8596563" y="4656702"/>
            <a:ext cx="2907630" cy="1594183"/>
          </a:xfrm>
          <a:prstGeom prst="cloudCallout">
            <a:avLst/>
          </a:prstGeom>
          <a:solidFill>
            <a:srgbClr val="FAAAAA"/>
          </a:solidFill>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GB" b="1" dirty="0"/>
              <a:t>Asylum Seeker</a:t>
            </a:r>
          </a:p>
        </p:txBody>
      </p:sp>
      <p:sp>
        <p:nvSpPr>
          <p:cNvPr id="9" name="Thought Bubble: Cloud 8">
            <a:extLst>
              <a:ext uri="{FF2B5EF4-FFF2-40B4-BE49-F238E27FC236}">
                <a16:creationId xmlns:a16="http://schemas.microsoft.com/office/drawing/2014/main" id="{1E3FA45F-BB37-8339-145F-D5105C25EA08}"/>
              </a:ext>
            </a:extLst>
          </p:cNvPr>
          <p:cNvSpPr/>
          <p:nvPr/>
        </p:nvSpPr>
        <p:spPr>
          <a:xfrm>
            <a:off x="5668878" y="4656701"/>
            <a:ext cx="2285998" cy="1654341"/>
          </a:xfrm>
          <a:prstGeom prst="cloudCallout">
            <a:avLst/>
          </a:prstGeom>
          <a:solidFill>
            <a:srgbClr val="FAAAAA"/>
          </a:solidFill>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GB" b="1" dirty="0"/>
              <a:t>Refugee</a:t>
            </a:r>
          </a:p>
        </p:txBody>
      </p:sp>
      <p:sp>
        <p:nvSpPr>
          <p:cNvPr id="11" name="TextBox 10">
            <a:extLst>
              <a:ext uri="{FF2B5EF4-FFF2-40B4-BE49-F238E27FC236}">
                <a16:creationId xmlns:a16="http://schemas.microsoft.com/office/drawing/2014/main" id="{9A92A849-B8EE-18C9-2049-27E3CC0A3EE0}"/>
              </a:ext>
            </a:extLst>
          </p:cNvPr>
          <p:cNvSpPr txBox="1"/>
          <p:nvPr/>
        </p:nvSpPr>
        <p:spPr>
          <a:xfrm>
            <a:off x="4451683" y="2937710"/>
            <a:ext cx="1985711" cy="6663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Migrant Worker </a:t>
            </a:r>
          </a:p>
        </p:txBody>
      </p:sp>
      <p:sp>
        <p:nvSpPr>
          <p:cNvPr id="13" name="TextBox 12">
            <a:extLst>
              <a:ext uri="{FF2B5EF4-FFF2-40B4-BE49-F238E27FC236}">
                <a16:creationId xmlns:a16="http://schemas.microsoft.com/office/drawing/2014/main" id="{FF640437-8374-0356-AF7F-0F99F4948E25}"/>
              </a:ext>
            </a:extLst>
          </p:cNvPr>
          <p:cNvSpPr txBox="1"/>
          <p:nvPr/>
        </p:nvSpPr>
        <p:spPr>
          <a:xfrm>
            <a:off x="7552321" y="2804862"/>
            <a:ext cx="939967" cy="2631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5" name="TextBox 14">
            <a:extLst>
              <a:ext uri="{FF2B5EF4-FFF2-40B4-BE49-F238E27FC236}">
                <a16:creationId xmlns:a16="http://schemas.microsoft.com/office/drawing/2014/main" id="{C5E61E31-5DAE-CE8E-B3D1-604852A67C1E}"/>
              </a:ext>
            </a:extLst>
          </p:cNvPr>
          <p:cNvSpPr txBox="1"/>
          <p:nvPr/>
        </p:nvSpPr>
        <p:spPr>
          <a:xfrm>
            <a:off x="7444540" y="2877551"/>
            <a:ext cx="13786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Smuggling</a:t>
            </a:r>
            <a:r>
              <a:rPr lang="en-GB" dirty="0"/>
              <a:t> </a:t>
            </a:r>
          </a:p>
        </p:txBody>
      </p:sp>
      <p:pic>
        <p:nvPicPr>
          <p:cNvPr id="17" name="Picture 6">
            <a:extLst>
              <a:ext uri="{FF2B5EF4-FFF2-40B4-BE49-F238E27FC236}">
                <a16:creationId xmlns:a16="http://schemas.microsoft.com/office/drawing/2014/main" id="{CA63767E-0D01-3707-9A94-4A1498CE041C}"/>
              </a:ext>
            </a:extLst>
          </p:cNvPr>
          <p:cNvPicPr>
            <a:picLocks noChangeAspect="1"/>
          </p:cNvPicPr>
          <p:nvPr/>
        </p:nvPicPr>
        <p:blipFill>
          <a:blip r:embed="rId3"/>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1796522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3C51634-F886-156A-0F89-07B12E42079F}"/>
              </a:ext>
            </a:extLst>
          </p:cNvPr>
          <p:cNvSpPr>
            <a:spLocks noGrp="1"/>
          </p:cNvSpPr>
          <p:nvPr>
            <p:ph type="title"/>
          </p:nvPr>
        </p:nvSpPr>
        <p:spPr>
          <a:xfrm>
            <a:off x="387927" y="1028701"/>
            <a:ext cx="3248863" cy="3020785"/>
          </a:xfrm>
        </p:spPr>
        <p:txBody>
          <a:bodyPr>
            <a:normAutofit/>
          </a:bodyPr>
          <a:lstStyle/>
          <a:p>
            <a:pPr algn="ctr"/>
            <a:r>
              <a:rPr lang="en-GB" sz="3000" dirty="0">
                <a:solidFill>
                  <a:schemeClr val="bg1"/>
                </a:solidFill>
              </a:rPr>
              <a:t>Aims</a:t>
            </a:r>
          </a:p>
        </p:txBody>
      </p:sp>
      <p:sp>
        <p:nvSpPr>
          <p:cNvPr id="3" name="Content Placeholder 2">
            <a:extLst>
              <a:ext uri="{FF2B5EF4-FFF2-40B4-BE49-F238E27FC236}">
                <a16:creationId xmlns:a16="http://schemas.microsoft.com/office/drawing/2014/main" id="{A89BD6AB-20D7-9B0F-0C02-AB8C9DB20526}"/>
              </a:ext>
            </a:extLst>
          </p:cNvPr>
          <p:cNvSpPr>
            <a:spLocks noGrp="1"/>
          </p:cNvSpPr>
          <p:nvPr>
            <p:ph idx="1"/>
          </p:nvPr>
        </p:nvSpPr>
        <p:spPr>
          <a:xfrm>
            <a:off x="4440294" y="1533076"/>
            <a:ext cx="7970500" cy="6367461"/>
          </a:xfrm>
        </p:spPr>
        <p:txBody>
          <a:bodyPr vert="horz" lIns="0" tIns="0" rIns="0" bIns="0" rtlCol="0" anchor="t">
            <a:noAutofit/>
          </a:bodyPr>
          <a:lstStyle/>
          <a:p>
            <a:pPr marL="0" indent="0" algn="ctr">
              <a:lnSpc>
                <a:spcPct val="110000"/>
              </a:lnSpc>
              <a:buNone/>
            </a:pPr>
            <a:r>
              <a:rPr lang="en-GB" sz="2400" b="1" dirty="0"/>
              <a:t>Aims </a:t>
            </a:r>
            <a:endParaRPr lang="en-US" sz="2400" b="1" dirty="0"/>
          </a:p>
          <a:p>
            <a:pPr marL="0" indent="0" algn="ctr">
              <a:lnSpc>
                <a:spcPct val="110000"/>
              </a:lnSpc>
              <a:buNone/>
            </a:pPr>
            <a:endParaRPr lang="en-GB" b="1" dirty="0">
              <a:ea typeface="+mn-lt"/>
              <a:cs typeface="+mn-lt"/>
            </a:endParaRPr>
          </a:p>
          <a:p>
            <a:pPr>
              <a:lnSpc>
                <a:spcPct val="200000"/>
              </a:lnSpc>
              <a:spcBef>
                <a:spcPts val="0"/>
              </a:spcBef>
            </a:pPr>
            <a:r>
              <a:rPr lang="en-GB" dirty="0">
                <a:ea typeface="+mn-lt"/>
                <a:cs typeface="+mn-lt"/>
              </a:rPr>
              <a:t>To have knowledge and understanding of Forced Marriage (FM), Honour Based Abuse (HBA) and Female Genital Mutilation (FGM)</a:t>
            </a:r>
            <a:endParaRPr lang="en-US" dirty="0">
              <a:ea typeface="+mn-lt"/>
              <a:cs typeface="+mn-lt"/>
            </a:endParaRPr>
          </a:p>
          <a:p>
            <a:pPr>
              <a:lnSpc>
                <a:spcPct val="200000"/>
              </a:lnSpc>
              <a:spcBef>
                <a:spcPts val="0"/>
              </a:spcBef>
            </a:pPr>
            <a:r>
              <a:rPr lang="en-GB" dirty="0">
                <a:ea typeface="+mn-lt"/>
                <a:cs typeface="+mn-lt"/>
              </a:rPr>
              <a:t>To understand on the motives behind Forced Marriages &amp; HBA</a:t>
            </a:r>
          </a:p>
          <a:p>
            <a:pPr marL="0" indent="0">
              <a:lnSpc>
                <a:spcPct val="110000"/>
              </a:lnSpc>
              <a:spcBef>
                <a:spcPts val="0"/>
              </a:spcBef>
              <a:buNone/>
            </a:pPr>
            <a:endParaRPr lang="en-GB" sz="1800" dirty="0"/>
          </a:p>
          <a:p>
            <a:pPr>
              <a:lnSpc>
                <a:spcPct val="110000"/>
              </a:lnSpc>
            </a:pPr>
            <a:endParaRPr lang="en-GB" sz="1500" dirty="0"/>
          </a:p>
        </p:txBody>
      </p:sp>
      <p:pic>
        <p:nvPicPr>
          <p:cNvPr id="4" name="Picture 6">
            <a:extLst>
              <a:ext uri="{FF2B5EF4-FFF2-40B4-BE49-F238E27FC236}">
                <a16:creationId xmlns:a16="http://schemas.microsoft.com/office/drawing/2014/main" id="{869089F2-C179-5616-A3B2-F4FFE4C2A662}"/>
              </a:ext>
            </a:extLst>
          </p:cNvPr>
          <p:cNvPicPr>
            <a:picLocks noChangeAspect="1"/>
          </p:cNvPicPr>
          <p:nvPr/>
        </p:nvPicPr>
        <p:blipFill>
          <a:blip r:embed="rId3"/>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4052139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3C51634-F886-156A-0F89-07B12E42079F}"/>
              </a:ext>
            </a:extLst>
          </p:cNvPr>
          <p:cNvSpPr>
            <a:spLocks noGrp="1"/>
          </p:cNvSpPr>
          <p:nvPr>
            <p:ph type="title"/>
          </p:nvPr>
        </p:nvSpPr>
        <p:spPr>
          <a:xfrm>
            <a:off x="387927" y="1028701"/>
            <a:ext cx="3248863" cy="3020785"/>
          </a:xfrm>
        </p:spPr>
        <p:txBody>
          <a:bodyPr>
            <a:normAutofit/>
          </a:bodyPr>
          <a:lstStyle/>
          <a:p>
            <a:pPr algn="r"/>
            <a:r>
              <a:rPr lang="en-GB" sz="3000">
                <a:solidFill>
                  <a:schemeClr val="bg1"/>
                </a:solidFill>
              </a:rPr>
              <a:t>Aims &amp; Objectives</a:t>
            </a:r>
          </a:p>
        </p:txBody>
      </p:sp>
      <p:sp>
        <p:nvSpPr>
          <p:cNvPr id="3" name="Content Placeholder 2">
            <a:extLst>
              <a:ext uri="{FF2B5EF4-FFF2-40B4-BE49-F238E27FC236}">
                <a16:creationId xmlns:a16="http://schemas.microsoft.com/office/drawing/2014/main" id="{A89BD6AB-20D7-9B0F-0C02-AB8C9DB20526}"/>
              </a:ext>
            </a:extLst>
          </p:cNvPr>
          <p:cNvSpPr>
            <a:spLocks noGrp="1"/>
          </p:cNvSpPr>
          <p:nvPr>
            <p:ph idx="1"/>
          </p:nvPr>
        </p:nvSpPr>
        <p:spPr>
          <a:xfrm>
            <a:off x="4130298" y="83612"/>
            <a:ext cx="7970500" cy="6367461"/>
          </a:xfrm>
        </p:spPr>
        <p:txBody>
          <a:bodyPr vert="horz" lIns="0" tIns="0" rIns="0" bIns="0" rtlCol="0" anchor="t">
            <a:noAutofit/>
          </a:bodyPr>
          <a:lstStyle/>
          <a:p>
            <a:pPr marL="0" indent="0" algn="ctr">
              <a:lnSpc>
                <a:spcPct val="200000"/>
              </a:lnSpc>
              <a:spcBef>
                <a:spcPts val="0"/>
              </a:spcBef>
              <a:buNone/>
            </a:pPr>
            <a:endParaRPr lang="en-GB" sz="2400" b="1" dirty="0"/>
          </a:p>
          <a:p>
            <a:pPr marL="0" indent="0" algn="ctr">
              <a:lnSpc>
                <a:spcPct val="200000"/>
              </a:lnSpc>
              <a:spcBef>
                <a:spcPts val="0"/>
              </a:spcBef>
              <a:buNone/>
            </a:pPr>
            <a:r>
              <a:rPr lang="en-GB" sz="2400" b="1" dirty="0"/>
              <a:t>Objectives </a:t>
            </a:r>
          </a:p>
          <a:p>
            <a:pPr>
              <a:lnSpc>
                <a:spcPct val="200000"/>
              </a:lnSpc>
              <a:spcBef>
                <a:spcPct val="20000"/>
              </a:spcBef>
              <a:spcAft>
                <a:spcPct val="0"/>
              </a:spcAft>
              <a:buFont typeface="Wingdings,Sans-Serif"/>
              <a:buChar char="§"/>
            </a:pPr>
            <a:r>
              <a:rPr lang="en-GB" dirty="0">
                <a:latin typeface="Gill Sans Nova"/>
                <a:ea typeface="+mn-lt"/>
                <a:cs typeface="+mn-lt"/>
              </a:rPr>
              <a:t>To understand the difference between arranged and forced marriage</a:t>
            </a:r>
            <a:endParaRPr lang="en-US" dirty="0">
              <a:latin typeface="Gill Sans Nova"/>
              <a:ea typeface="+mn-lt"/>
              <a:cs typeface="+mn-lt"/>
            </a:endParaRPr>
          </a:p>
          <a:p>
            <a:pPr>
              <a:lnSpc>
                <a:spcPct val="200000"/>
              </a:lnSpc>
              <a:spcBef>
                <a:spcPct val="20000"/>
              </a:spcBef>
              <a:spcAft>
                <a:spcPct val="0"/>
              </a:spcAft>
              <a:buFont typeface="Wingdings,Sans-Serif"/>
              <a:buChar char="§"/>
            </a:pPr>
            <a:r>
              <a:rPr lang="en-GB" dirty="0">
                <a:latin typeface="Gill Sans Nova"/>
                <a:ea typeface="+mn-lt"/>
                <a:cs typeface="+mn-lt"/>
              </a:rPr>
              <a:t>To understand the concept of IZZAT (Honour)</a:t>
            </a:r>
            <a:endParaRPr lang="en-US" dirty="0">
              <a:latin typeface="Gill Sans Nova"/>
              <a:ea typeface="+mn-lt"/>
              <a:cs typeface="+mn-lt"/>
            </a:endParaRPr>
          </a:p>
          <a:p>
            <a:pPr>
              <a:lnSpc>
                <a:spcPct val="200000"/>
              </a:lnSpc>
              <a:spcBef>
                <a:spcPct val="20000"/>
              </a:spcBef>
              <a:spcAft>
                <a:spcPct val="0"/>
              </a:spcAft>
              <a:buFont typeface="Wingdings,Sans-Serif"/>
              <a:buChar char="§"/>
            </a:pPr>
            <a:r>
              <a:rPr lang="en-GB" dirty="0">
                <a:latin typeface="Gill Sans Nova"/>
                <a:ea typeface="+mn-lt"/>
                <a:cs typeface="+mn-lt"/>
              </a:rPr>
              <a:t>To look at the motives behind </a:t>
            </a:r>
            <a:r>
              <a:rPr lang="en-US" dirty="0">
                <a:ea typeface="+mn-lt"/>
                <a:cs typeface="+mn-lt"/>
              </a:rPr>
              <a:t>FM</a:t>
            </a:r>
            <a:r>
              <a:rPr lang="en-GB" dirty="0">
                <a:latin typeface="Gill Sans Nova"/>
                <a:ea typeface="+mn-lt"/>
                <a:cs typeface="+mn-lt"/>
              </a:rPr>
              <a:t> &amp; HBA</a:t>
            </a:r>
            <a:endParaRPr lang="en-US" dirty="0">
              <a:latin typeface="Gill Sans Nova"/>
              <a:ea typeface="+mn-lt"/>
              <a:cs typeface="+mn-lt"/>
            </a:endParaRPr>
          </a:p>
          <a:p>
            <a:pPr>
              <a:lnSpc>
                <a:spcPct val="200000"/>
              </a:lnSpc>
              <a:spcBef>
                <a:spcPts val="0"/>
              </a:spcBef>
            </a:pPr>
            <a:r>
              <a:rPr lang="en-US" dirty="0">
                <a:ea typeface="+mn-lt"/>
                <a:cs typeface="+mn-lt"/>
              </a:rPr>
              <a:t>Define Female Genital Mutilation &amp; HBA</a:t>
            </a:r>
            <a:endParaRPr lang="en-US" dirty="0"/>
          </a:p>
          <a:p>
            <a:pPr>
              <a:lnSpc>
                <a:spcPct val="200000"/>
              </a:lnSpc>
              <a:spcBef>
                <a:spcPts val="0"/>
              </a:spcBef>
            </a:pPr>
            <a:r>
              <a:rPr lang="en-US" dirty="0">
                <a:ea typeface="+mn-lt"/>
                <a:cs typeface="+mn-lt"/>
              </a:rPr>
              <a:t>To look at the UK laws in relation Forced marriage</a:t>
            </a:r>
          </a:p>
          <a:p>
            <a:pPr>
              <a:lnSpc>
                <a:spcPct val="200000"/>
              </a:lnSpc>
              <a:spcBef>
                <a:spcPts val="0"/>
              </a:spcBef>
            </a:pPr>
            <a:r>
              <a:rPr lang="en-GB" dirty="0">
                <a:ea typeface="+mn-lt"/>
                <a:cs typeface="+mn-lt"/>
              </a:rPr>
              <a:t>To recognise the warning signs displayed by victims of FM &amp; HBA</a:t>
            </a:r>
            <a:endParaRPr lang="en-GB" dirty="0"/>
          </a:p>
          <a:p>
            <a:pPr>
              <a:lnSpc>
                <a:spcPct val="110000"/>
              </a:lnSpc>
              <a:spcBef>
                <a:spcPts val="0"/>
              </a:spcBef>
            </a:pPr>
            <a:endParaRPr lang="en-GB" sz="1800" dirty="0"/>
          </a:p>
          <a:p>
            <a:pPr>
              <a:lnSpc>
                <a:spcPct val="110000"/>
              </a:lnSpc>
            </a:pPr>
            <a:endParaRPr lang="en-GB" sz="1500" dirty="0"/>
          </a:p>
        </p:txBody>
      </p:sp>
      <p:pic>
        <p:nvPicPr>
          <p:cNvPr id="4" name="Picture 6">
            <a:extLst>
              <a:ext uri="{FF2B5EF4-FFF2-40B4-BE49-F238E27FC236}">
                <a16:creationId xmlns:a16="http://schemas.microsoft.com/office/drawing/2014/main" id="{869089F2-C179-5616-A3B2-F4FFE4C2A662}"/>
              </a:ext>
            </a:extLst>
          </p:cNvPr>
          <p:cNvPicPr>
            <a:picLocks noChangeAspect="1"/>
          </p:cNvPicPr>
          <p:nvPr/>
        </p:nvPicPr>
        <p:blipFill>
          <a:blip r:embed="rId3"/>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3005588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 name="Rectangle 3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3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4" name="Rectangle 3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3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1999" cy="6858000"/>
          </a:xfrm>
          <a:prstGeom prst="rect">
            <a:avLst/>
          </a:prstGeom>
          <a:gradFill>
            <a:gsLst>
              <a:gs pos="0">
                <a:schemeClr val="accent5">
                  <a:alpha val="75000"/>
                </a:schemeClr>
              </a:gs>
              <a:gs pos="100000">
                <a:schemeClr val="tx2">
                  <a:lumMod val="50000"/>
                  <a:lumOff val="50000"/>
                  <a:alpha val="48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4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456773"/>
            <a:ext cx="12191999" cy="6400800"/>
          </a:xfrm>
          <a:prstGeom prst="rect">
            <a:avLst/>
          </a:prstGeom>
          <a:gradFill>
            <a:gsLst>
              <a:gs pos="0">
                <a:schemeClr val="accent5">
                  <a:alpha val="37000"/>
                </a:schemeClr>
              </a:gs>
              <a:gs pos="92000">
                <a:schemeClr val="accent2">
                  <a:alpha val="75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42">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96001" cy="6858000"/>
          </a:xfrm>
          <a:prstGeom prst="rect">
            <a:avLst/>
          </a:prstGeom>
          <a:gradFill>
            <a:gsLst>
              <a:gs pos="13000">
                <a:schemeClr val="accent2">
                  <a:alpha val="61000"/>
                </a:schemeClr>
              </a:gs>
              <a:gs pos="99000">
                <a:schemeClr val="accent4"/>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756BF4-1CF2-1113-4AD8-E7CB1BE3D859}"/>
              </a:ext>
            </a:extLst>
          </p:cNvPr>
          <p:cNvSpPr>
            <a:spLocks noGrp="1"/>
          </p:cNvSpPr>
          <p:nvPr>
            <p:ph type="title"/>
          </p:nvPr>
        </p:nvSpPr>
        <p:spPr>
          <a:xfrm>
            <a:off x="782918" y="1028700"/>
            <a:ext cx="10614211" cy="1152712"/>
          </a:xfrm>
        </p:spPr>
        <p:txBody>
          <a:bodyPr vert="horz" lIns="0" tIns="0" rIns="0" bIns="0" rtlCol="0" anchor="b">
            <a:normAutofit/>
          </a:bodyPr>
          <a:lstStyle/>
          <a:p>
            <a:pPr algn="ctr">
              <a:lnSpc>
                <a:spcPct val="90000"/>
              </a:lnSpc>
            </a:pPr>
            <a:r>
              <a:rPr lang="en-US" sz="2500" spc="750">
                <a:solidFill>
                  <a:schemeClr val="bg1"/>
                </a:solidFill>
              </a:rPr>
              <a:t>What is an arranged &amp; forced marriage? </a:t>
            </a:r>
            <a:br>
              <a:rPr lang="en-US" sz="2500" spc="750">
                <a:solidFill>
                  <a:schemeClr val="bg1"/>
                </a:solidFill>
              </a:rPr>
            </a:br>
            <a:r>
              <a:rPr lang="en-US" sz="2500" spc="750">
                <a:solidFill>
                  <a:schemeClr val="bg1"/>
                </a:solidFill>
              </a:rPr>
              <a:t>  </a:t>
            </a:r>
          </a:p>
        </p:txBody>
      </p:sp>
      <p:sp>
        <p:nvSpPr>
          <p:cNvPr id="98" name="Freeform: Shape 44">
            <a:extLst>
              <a:ext uri="{FF2B5EF4-FFF2-40B4-BE49-F238E27FC236}">
                <a16:creationId xmlns:a16="http://schemas.microsoft.com/office/drawing/2014/main" id="{32B3ACB3-D689-442E-8A40-8680B0FEB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063256" y="400727"/>
            <a:ext cx="4065484" cy="8849062"/>
          </a:xfrm>
          <a:custGeom>
            <a:avLst/>
            <a:gdLst>
              <a:gd name="connsiteX0" fmla="*/ 0 w 4065484"/>
              <a:gd name="connsiteY0" fmla="*/ 4424531 h 8849062"/>
              <a:gd name="connsiteX1" fmla="*/ 3899197 w 4065484"/>
              <a:gd name="connsiteY1" fmla="*/ 8840480 h 8849062"/>
              <a:gd name="connsiteX2" fmla="*/ 4065484 w 4065484"/>
              <a:gd name="connsiteY2" fmla="*/ 8849062 h 8849062"/>
              <a:gd name="connsiteX3" fmla="*/ 4065483 w 4065484"/>
              <a:gd name="connsiteY3" fmla="*/ 0 h 8849062"/>
              <a:gd name="connsiteX4" fmla="*/ 3899197 w 4065484"/>
              <a:gd name="connsiteY4" fmla="*/ 8581 h 8849062"/>
              <a:gd name="connsiteX5" fmla="*/ 0 w 4065484"/>
              <a:gd name="connsiteY5" fmla="*/ 4424531 h 884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5484" h="8849062">
                <a:moveTo>
                  <a:pt x="0" y="4424531"/>
                </a:moveTo>
                <a:cubicBezTo>
                  <a:pt x="0" y="6722831"/>
                  <a:pt x="1709076" y="8613167"/>
                  <a:pt x="3899197" y="8840480"/>
                </a:cubicBezTo>
                <a:lnTo>
                  <a:pt x="4065484" y="8849062"/>
                </a:lnTo>
                <a:lnTo>
                  <a:pt x="4065483" y="0"/>
                </a:lnTo>
                <a:lnTo>
                  <a:pt x="3899197" y="8581"/>
                </a:lnTo>
                <a:cubicBezTo>
                  <a:pt x="1709075" y="235897"/>
                  <a:pt x="0" y="2126232"/>
                  <a:pt x="0" y="4424531"/>
                </a:cubicBezTo>
                <a:close/>
              </a:path>
            </a:pathLst>
          </a:custGeom>
          <a:gradFill flip="none" rotWithShape="1">
            <a:gsLst>
              <a:gs pos="7000">
                <a:schemeClr val="accent4">
                  <a:lumMod val="60000"/>
                  <a:lumOff val="40000"/>
                  <a:alpha val="3000"/>
                </a:schemeClr>
              </a:gs>
              <a:gs pos="100000">
                <a:schemeClr val="bg1">
                  <a:alpha val="16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CA3B7747-E6AA-5C98-4506-0275DA0329EE}"/>
              </a:ext>
            </a:extLst>
          </p:cNvPr>
          <p:cNvPicPr>
            <a:picLocks noChangeAspect="1"/>
          </p:cNvPicPr>
          <p:nvPr/>
        </p:nvPicPr>
        <p:blipFill rotWithShape="1">
          <a:blip r:embed="rId3"/>
          <a:srcRect t="14591" r="-1" b="2143"/>
          <a:stretch/>
        </p:blipFill>
        <p:spPr>
          <a:xfrm>
            <a:off x="2343302" y="3351745"/>
            <a:ext cx="7519558" cy="3506255"/>
          </a:xfrm>
          <a:custGeom>
            <a:avLst/>
            <a:gdLst/>
            <a:ahLst/>
            <a:cxnLst/>
            <a:rect l="l" t="t" r="r" b="b"/>
            <a:pathLst>
              <a:path w="7519558" h="3506255">
                <a:moveTo>
                  <a:pt x="3759779" y="0"/>
                </a:moveTo>
                <a:cubicBezTo>
                  <a:pt x="5713450" y="0"/>
                  <a:pt x="7320331" y="1484777"/>
                  <a:pt x="7513560" y="3387468"/>
                </a:cubicBezTo>
                <a:lnTo>
                  <a:pt x="7519558" y="3506255"/>
                </a:lnTo>
                <a:lnTo>
                  <a:pt x="0" y="3506255"/>
                </a:lnTo>
                <a:lnTo>
                  <a:pt x="5998" y="3387468"/>
                </a:lnTo>
                <a:cubicBezTo>
                  <a:pt x="199227" y="1484777"/>
                  <a:pt x="1806109" y="0"/>
                  <a:pt x="3759779" y="0"/>
                </a:cubicBezTo>
                <a:close/>
              </a:path>
            </a:pathLst>
          </a:custGeom>
        </p:spPr>
      </p:pic>
      <p:pic>
        <p:nvPicPr>
          <p:cNvPr id="3" name="Picture 6">
            <a:extLst>
              <a:ext uri="{FF2B5EF4-FFF2-40B4-BE49-F238E27FC236}">
                <a16:creationId xmlns:a16="http://schemas.microsoft.com/office/drawing/2014/main" id="{AEA76A03-6066-D944-C759-9D672DE0C18E}"/>
              </a:ext>
            </a:extLst>
          </p:cNvPr>
          <p:cNvPicPr>
            <a:picLocks noChangeAspect="1"/>
          </p:cNvPicPr>
          <p:nvPr/>
        </p:nvPicPr>
        <p:blipFill>
          <a:blip r:embed="rId4"/>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3021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CC93D-6B50-A099-80F0-54E2D767F897}"/>
              </a:ext>
            </a:extLst>
          </p:cNvPr>
          <p:cNvSpPr>
            <a:spLocks noGrp="1"/>
          </p:cNvSpPr>
          <p:nvPr>
            <p:ph type="title"/>
          </p:nvPr>
        </p:nvSpPr>
        <p:spPr/>
        <p:txBody>
          <a:bodyPr/>
          <a:lstStyle/>
          <a:p>
            <a:endParaRPr lang="en-GB"/>
          </a:p>
        </p:txBody>
      </p:sp>
      <p:pic>
        <p:nvPicPr>
          <p:cNvPr id="4" name="Online Media 3" title="Sonita Alizadeh- &quot; Daughters For Sale&quot; Directed By: Bizhan Siamak">
            <a:hlinkClick r:id="" action="ppaction://media"/>
            <a:extLst>
              <a:ext uri="{FF2B5EF4-FFF2-40B4-BE49-F238E27FC236}">
                <a16:creationId xmlns:a16="http://schemas.microsoft.com/office/drawing/2014/main" id="{7D18A485-ADA7-8D5F-C850-4B740B4C337B}"/>
              </a:ext>
            </a:extLst>
          </p:cNvPr>
          <p:cNvPicPr>
            <a:picLocks noGrp="1" noRot="1" noChangeAspect="1"/>
          </p:cNvPicPr>
          <p:nvPr>
            <p:ph idx="1"/>
            <a:videoFile r:link="rId1"/>
          </p:nvPr>
        </p:nvPicPr>
        <p:blipFill>
          <a:blip r:embed="rId4"/>
          <a:stretch>
            <a:fillRect/>
          </a:stretch>
        </p:blipFill>
        <p:spPr>
          <a:xfrm>
            <a:off x="3876" y="2428"/>
            <a:ext cx="12191998" cy="6857999"/>
          </a:xfrm>
        </p:spPr>
      </p:pic>
    </p:spTree>
    <p:extLst>
      <p:ext uri="{BB962C8B-B14F-4D97-AF65-F5344CB8AC3E}">
        <p14:creationId xmlns:p14="http://schemas.microsoft.com/office/powerpoint/2010/main" val="4086979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1">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3">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5">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7">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29">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ED36C-485B-4535-9C14-23AE74F3FBF2}"/>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ea typeface="+mj-lt"/>
                <a:cs typeface="+mj-lt"/>
              </a:rPr>
              <a:t>Arranged marriage</a:t>
            </a:r>
            <a:endParaRPr lang="en-US" sz="3200">
              <a:solidFill>
                <a:schemeClr val="bg1"/>
              </a:solidFill>
            </a:endParaRPr>
          </a:p>
        </p:txBody>
      </p:sp>
      <p:graphicFrame>
        <p:nvGraphicFramePr>
          <p:cNvPr id="37" name="Content Placeholder 2">
            <a:extLst>
              <a:ext uri="{FF2B5EF4-FFF2-40B4-BE49-F238E27FC236}">
                <a16:creationId xmlns:a16="http://schemas.microsoft.com/office/drawing/2014/main" id="{23493A5F-C619-D12F-2C70-86EB24A2F4E8}"/>
              </a:ext>
            </a:extLst>
          </p:cNvPr>
          <p:cNvGraphicFramePr>
            <a:graphicFrameLocks noGrp="1"/>
          </p:cNvGraphicFramePr>
          <p:nvPr>
            <p:ph idx="1"/>
            <p:extLst>
              <p:ext uri="{D42A27DB-BD31-4B8C-83A1-F6EECF244321}">
                <p14:modId xmlns:p14="http://schemas.microsoft.com/office/powerpoint/2010/main" val="402282001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6">
            <a:extLst>
              <a:ext uri="{FF2B5EF4-FFF2-40B4-BE49-F238E27FC236}">
                <a16:creationId xmlns:a16="http://schemas.microsoft.com/office/drawing/2014/main" id="{9976D5A6-9C93-90D1-BCD5-F3C5EF2DE56D}"/>
              </a:ext>
            </a:extLst>
          </p:cNvPr>
          <p:cNvPicPr>
            <a:picLocks noChangeAspect="1"/>
          </p:cNvPicPr>
          <p:nvPr/>
        </p:nvPicPr>
        <p:blipFill>
          <a:blip r:embed="rId8"/>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2110024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61331-504A-50BD-3F97-40CEA1B46445}"/>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latin typeface="Comic Sans MS"/>
              </a:rPr>
              <a:t>  </a:t>
            </a:r>
            <a:r>
              <a:rPr lang="en-GB" sz="3200">
                <a:solidFill>
                  <a:schemeClr val="bg1"/>
                </a:solidFill>
                <a:ea typeface="+mj-lt"/>
                <a:cs typeface="+mj-lt"/>
              </a:rPr>
              <a:t>Forced Marriage</a:t>
            </a:r>
            <a:endParaRPr lang="en-US" sz="3200">
              <a:solidFill>
                <a:schemeClr val="bg1"/>
              </a:solidFill>
            </a:endParaRPr>
          </a:p>
        </p:txBody>
      </p:sp>
      <p:graphicFrame>
        <p:nvGraphicFramePr>
          <p:cNvPr id="5" name="Content Placeholder 2">
            <a:extLst>
              <a:ext uri="{FF2B5EF4-FFF2-40B4-BE49-F238E27FC236}">
                <a16:creationId xmlns:a16="http://schemas.microsoft.com/office/drawing/2014/main" id="{A66F1AB5-9E38-03CA-3131-FAC3D719B620}"/>
              </a:ext>
            </a:extLst>
          </p:cNvPr>
          <p:cNvGraphicFramePr>
            <a:graphicFrameLocks noGrp="1"/>
          </p:cNvGraphicFramePr>
          <p:nvPr>
            <p:ph idx="1"/>
            <p:extLst>
              <p:ext uri="{D42A27DB-BD31-4B8C-83A1-F6EECF244321}">
                <p14:modId xmlns:p14="http://schemas.microsoft.com/office/powerpoint/2010/main" val="193611701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6">
            <a:extLst>
              <a:ext uri="{FF2B5EF4-FFF2-40B4-BE49-F238E27FC236}">
                <a16:creationId xmlns:a16="http://schemas.microsoft.com/office/drawing/2014/main" id="{EEAC554D-5B23-7BC6-02BD-1D4393ACD400}"/>
              </a:ext>
            </a:extLst>
          </p:cNvPr>
          <p:cNvPicPr>
            <a:picLocks noChangeAspect="1"/>
          </p:cNvPicPr>
          <p:nvPr/>
        </p:nvPicPr>
        <p:blipFill>
          <a:blip r:embed="rId8"/>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1151067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9E3BBE-4830-E1F8-89A3-9ECC84AE54AE}"/>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ea typeface="+mj-lt"/>
                <a:cs typeface="+mj-lt"/>
              </a:rPr>
              <a:t>Who is affected by forced marriage? </a:t>
            </a:r>
            <a:endParaRPr lang="en-GB" sz="3200">
              <a:solidFill>
                <a:schemeClr val="bg1"/>
              </a:solidFill>
            </a:endParaRPr>
          </a:p>
        </p:txBody>
      </p:sp>
      <p:graphicFrame>
        <p:nvGraphicFramePr>
          <p:cNvPr id="18" name="Content Placeholder 2">
            <a:extLst>
              <a:ext uri="{FF2B5EF4-FFF2-40B4-BE49-F238E27FC236}">
                <a16:creationId xmlns:a16="http://schemas.microsoft.com/office/drawing/2014/main" id="{4C98DF56-A8BC-B2DC-2079-07CAD92D480B}"/>
              </a:ext>
            </a:extLst>
          </p:cNvPr>
          <p:cNvGraphicFramePr>
            <a:graphicFrameLocks noGrp="1"/>
          </p:cNvGraphicFramePr>
          <p:nvPr>
            <p:ph idx="1"/>
            <p:extLst>
              <p:ext uri="{D42A27DB-BD31-4B8C-83A1-F6EECF244321}">
                <p14:modId xmlns:p14="http://schemas.microsoft.com/office/powerpoint/2010/main" val="566140727"/>
              </p:ext>
            </p:extLst>
          </p:nvPr>
        </p:nvGraphicFramePr>
        <p:xfrm>
          <a:off x="4895707" y="868279"/>
          <a:ext cx="6518252" cy="5422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6">
            <a:extLst>
              <a:ext uri="{FF2B5EF4-FFF2-40B4-BE49-F238E27FC236}">
                <a16:creationId xmlns:a16="http://schemas.microsoft.com/office/drawing/2014/main" id="{B0000E5A-4B35-D602-D956-9861B50A588F}"/>
              </a:ext>
            </a:extLst>
          </p:cNvPr>
          <p:cNvPicPr>
            <a:picLocks noChangeAspect="1"/>
          </p:cNvPicPr>
          <p:nvPr/>
        </p:nvPicPr>
        <p:blipFill>
          <a:blip r:embed="rId8"/>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529779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5">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7">
            <a:extLst>
              <a:ext uri="{FF2B5EF4-FFF2-40B4-BE49-F238E27FC236}">
                <a16:creationId xmlns:a16="http://schemas.microsoft.com/office/drawing/2014/main" id="{FD008339-2B0F-462E-B561-4A45B23B2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3E190-9773-7DCB-B4E3-77ACE70B993F}"/>
              </a:ext>
            </a:extLst>
          </p:cNvPr>
          <p:cNvSpPr>
            <a:spLocks noGrp="1"/>
          </p:cNvSpPr>
          <p:nvPr>
            <p:ph type="title"/>
          </p:nvPr>
        </p:nvSpPr>
        <p:spPr>
          <a:xfrm>
            <a:off x="3524553" y="4741031"/>
            <a:ext cx="6606420" cy="1066799"/>
          </a:xfrm>
        </p:spPr>
        <p:txBody>
          <a:bodyPr vert="horz" lIns="0" tIns="0" rIns="0" bIns="0" rtlCol="0" anchor="b">
            <a:normAutofit/>
          </a:bodyPr>
          <a:lstStyle/>
          <a:p>
            <a:r>
              <a:rPr lang="en-US" sz="4000" spc="750" dirty="0"/>
              <a:t>Child Marriage</a:t>
            </a:r>
          </a:p>
        </p:txBody>
      </p:sp>
      <p:sp>
        <p:nvSpPr>
          <p:cNvPr id="21" name="Rectangle 19">
            <a:extLst>
              <a:ext uri="{FF2B5EF4-FFF2-40B4-BE49-F238E27FC236}">
                <a16:creationId xmlns:a16="http://schemas.microsoft.com/office/drawing/2014/main" id="{9221F64C-F118-4805-A903-A93392334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006"/>
            <a:ext cx="12192002" cy="2400369"/>
          </a:xfrm>
          <a:prstGeom prst="rect">
            <a:avLst/>
          </a:prstGeom>
          <a:gradFill>
            <a:gsLst>
              <a:gs pos="0">
                <a:schemeClr val="accent2"/>
              </a:gs>
              <a:gs pos="100000">
                <a:schemeClr val="accent4">
                  <a:alpha val="80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4" descr="https://encrypted-tbn3.gstatic.com/images?q=tbn:ANd9GcSVBLG_z2T43KqGWP6GuzKIABC_2euptZ34O8GcPJPUfmeMpEmgNErThvSY">
            <a:hlinkClick r:id="rId3"/>
            <a:extLst>
              <a:ext uri="{FF2B5EF4-FFF2-40B4-BE49-F238E27FC236}">
                <a16:creationId xmlns:a16="http://schemas.microsoft.com/office/drawing/2014/main" id="{E45017EA-F8FC-F5AB-1EF8-9B7F55DE43E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373" r="23716" b="1"/>
          <a:stretch/>
        </p:blipFill>
        <p:spPr bwMode="auto">
          <a:xfrm>
            <a:off x="1371600" y="1316227"/>
            <a:ext cx="2831077" cy="2831077"/>
          </a:xfrm>
          <a:custGeom>
            <a:avLst/>
            <a:gdLst/>
            <a:ahLst/>
            <a:cxnLst/>
            <a:rect l="l" t="t" r="r" b="b"/>
            <a:pathLst>
              <a:path w="3124174" h="3124174">
                <a:moveTo>
                  <a:pt x="1562087" y="0"/>
                </a:moveTo>
                <a:cubicBezTo>
                  <a:pt x="2424804" y="0"/>
                  <a:pt x="3124174" y="699370"/>
                  <a:pt x="3124174" y="1562087"/>
                </a:cubicBezTo>
                <a:cubicBezTo>
                  <a:pt x="3124174" y="2424804"/>
                  <a:pt x="2424804" y="3124174"/>
                  <a:pt x="1562087" y="3124174"/>
                </a:cubicBezTo>
                <a:cubicBezTo>
                  <a:pt x="699370" y="3124174"/>
                  <a:pt x="0" y="2424804"/>
                  <a:pt x="0" y="1562087"/>
                </a:cubicBezTo>
                <a:cubicBezTo>
                  <a:pt x="0" y="699370"/>
                  <a:pt x="699370" y="0"/>
                  <a:pt x="1562087"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Content Placeholder 3" descr="https://encrypted-tbn0.gstatic.com/images?q=tbn:ANd9GcSg4jMvqHICINSOnSrOUy_v819LeHFiivf3KshDnF5R1bMK9bFbwsXHP6Q">
            <a:hlinkClick r:id="rId5"/>
            <a:extLst>
              <a:ext uri="{FF2B5EF4-FFF2-40B4-BE49-F238E27FC236}">
                <a16:creationId xmlns:a16="http://schemas.microsoft.com/office/drawing/2014/main" id="{988DD123-3574-9BA4-EF21-2CD410D39450}"/>
              </a:ext>
            </a:extLst>
          </p:cNvPr>
          <p:cNvPicPr>
            <a:picLocks/>
          </p:cNvPicPr>
          <p:nvPr/>
        </p:nvPicPr>
        <p:blipFill rotWithShape="1">
          <a:blip r:embed="rId6">
            <a:extLst>
              <a:ext uri="{28A0092B-C50C-407E-A947-70E740481C1C}">
                <a14:useLocalDpi xmlns:a14="http://schemas.microsoft.com/office/drawing/2010/main" val="0"/>
              </a:ext>
            </a:extLst>
          </a:blip>
          <a:srcRect l="18256" r="15990" b="-1"/>
          <a:stretch/>
        </p:blipFill>
        <p:spPr>
          <a:xfrm>
            <a:off x="4719882" y="1316227"/>
            <a:ext cx="2831077" cy="2831077"/>
          </a:xfrm>
          <a:custGeom>
            <a:avLst/>
            <a:gdLst/>
            <a:ahLst/>
            <a:cxnLst/>
            <a:rect l="l" t="t" r="r" b="b"/>
            <a:pathLst>
              <a:path w="3124174" h="3124174">
                <a:moveTo>
                  <a:pt x="1562087" y="0"/>
                </a:moveTo>
                <a:cubicBezTo>
                  <a:pt x="2424804" y="0"/>
                  <a:pt x="3124174" y="699370"/>
                  <a:pt x="3124174" y="1562087"/>
                </a:cubicBezTo>
                <a:cubicBezTo>
                  <a:pt x="3124174" y="2424804"/>
                  <a:pt x="2424804" y="3124174"/>
                  <a:pt x="1562087" y="3124174"/>
                </a:cubicBezTo>
                <a:cubicBezTo>
                  <a:pt x="699370" y="3124174"/>
                  <a:pt x="0" y="2424804"/>
                  <a:pt x="0" y="1562087"/>
                </a:cubicBezTo>
                <a:cubicBezTo>
                  <a:pt x="0" y="699370"/>
                  <a:pt x="699370" y="0"/>
                  <a:pt x="1562087" y="0"/>
                </a:cubicBezTo>
                <a:close/>
              </a:path>
            </a:pathLst>
          </a:custGeom>
        </p:spPr>
      </p:pic>
      <p:sp>
        <p:nvSpPr>
          <p:cNvPr id="23" name="Rectangle 21">
            <a:extLst>
              <a:ext uri="{FF2B5EF4-FFF2-40B4-BE49-F238E27FC236}">
                <a16:creationId xmlns:a16="http://schemas.microsoft.com/office/drawing/2014/main" id="{5B6DADAD-ACA2-49B8-9C1D-909C99176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28496" y="18798"/>
            <a:ext cx="2563504" cy="2380565"/>
          </a:xfrm>
          <a:prstGeom prst="rect">
            <a:avLst/>
          </a:prstGeom>
          <a:gradFill>
            <a:gsLst>
              <a:gs pos="0">
                <a:schemeClr val="accent5">
                  <a:alpha val="54000"/>
                </a:schemeClr>
              </a:gs>
              <a:gs pos="69000">
                <a:schemeClr val="accent5">
                  <a:alpha val="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353E4982-8840-E676-B26C-2915E92D9407}"/>
              </a:ext>
            </a:extLst>
          </p:cNvPr>
          <p:cNvPicPr>
            <a:picLocks noGrp="1" noChangeAspect="1"/>
          </p:cNvPicPr>
          <p:nvPr>
            <p:ph idx="1"/>
          </p:nvPr>
        </p:nvPicPr>
        <p:blipFill rotWithShape="1">
          <a:blip r:embed="rId7"/>
          <a:srcRect r="26077" b="1"/>
          <a:stretch/>
        </p:blipFill>
        <p:spPr>
          <a:xfrm>
            <a:off x="8017894" y="1316227"/>
            <a:ext cx="2830216" cy="2831077"/>
          </a:xfrm>
          <a:custGeom>
            <a:avLst/>
            <a:gdLst/>
            <a:ahLst/>
            <a:cxnLst/>
            <a:rect l="l" t="t" r="r" b="b"/>
            <a:pathLst>
              <a:path w="3123224" h="3124174">
                <a:moveTo>
                  <a:pt x="1561137" y="0"/>
                </a:moveTo>
                <a:cubicBezTo>
                  <a:pt x="2423854" y="0"/>
                  <a:pt x="3123224" y="699370"/>
                  <a:pt x="3123224" y="1562087"/>
                </a:cubicBezTo>
                <a:cubicBezTo>
                  <a:pt x="3123224" y="2424804"/>
                  <a:pt x="2423854" y="3124174"/>
                  <a:pt x="1561137" y="3124174"/>
                </a:cubicBezTo>
                <a:cubicBezTo>
                  <a:pt x="752340" y="3124174"/>
                  <a:pt x="87110" y="2509494"/>
                  <a:pt x="7115" y="1721802"/>
                </a:cubicBezTo>
                <a:lnTo>
                  <a:pt x="0" y="1580900"/>
                </a:lnTo>
                <a:lnTo>
                  <a:pt x="0" y="1543275"/>
                </a:lnTo>
                <a:lnTo>
                  <a:pt x="7115" y="1402373"/>
                </a:lnTo>
                <a:cubicBezTo>
                  <a:pt x="87110" y="614681"/>
                  <a:pt x="752340" y="0"/>
                  <a:pt x="1561137" y="0"/>
                </a:cubicBezTo>
                <a:close/>
              </a:path>
            </a:pathLst>
          </a:custGeom>
        </p:spPr>
      </p:pic>
      <p:pic>
        <p:nvPicPr>
          <p:cNvPr id="3" name="Picture 6">
            <a:extLst>
              <a:ext uri="{FF2B5EF4-FFF2-40B4-BE49-F238E27FC236}">
                <a16:creationId xmlns:a16="http://schemas.microsoft.com/office/drawing/2014/main" id="{A803D373-3B9D-0FE9-9A95-DF34A52C5B98}"/>
              </a:ext>
            </a:extLst>
          </p:cNvPr>
          <p:cNvPicPr>
            <a:picLocks noChangeAspect="1"/>
          </p:cNvPicPr>
          <p:nvPr/>
        </p:nvPicPr>
        <p:blipFill>
          <a:blip r:embed="rId8"/>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2482191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C372490-58AC-8ADF-5FF6-20EDE812CB23}"/>
              </a:ext>
            </a:extLst>
          </p:cNvPr>
          <p:cNvSpPr>
            <a:spLocks noGrp="1"/>
          </p:cNvSpPr>
          <p:nvPr>
            <p:ph type="title"/>
          </p:nvPr>
        </p:nvSpPr>
        <p:spPr>
          <a:xfrm>
            <a:off x="387927" y="1028701"/>
            <a:ext cx="3425537" cy="3020785"/>
          </a:xfrm>
        </p:spPr>
        <p:txBody>
          <a:bodyPr>
            <a:normAutofit/>
          </a:bodyPr>
          <a:lstStyle/>
          <a:p>
            <a:pPr algn="r"/>
            <a:r>
              <a:rPr lang="en-GB" sz="3200" dirty="0">
                <a:solidFill>
                  <a:schemeClr val="bg1"/>
                </a:solidFill>
              </a:rPr>
              <a:t>Statistics </a:t>
            </a:r>
          </a:p>
        </p:txBody>
      </p:sp>
      <p:sp>
        <p:nvSpPr>
          <p:cNvPr id="3" name="Content Placeholder 2">
            <a:extLst>
              <a:ext uri="{FF2B5EF4-FFF2-40B4-BE49-F238E27FC236}">
                <a16:creationId xmlns:a16="http://schemas.microsoft.com/office/drawing/2014/main" id="{E2CD358E-2CA2-1406-F263-F1D2D97EEE47}"/>
              </a:ext>
            </a:extLst>
          </p:cNvPr>
          <p:cNvSpPr>
            <a:spLocks noGrp="1"/>
          </p:cNvSpPr>
          <p:nvPr>
            <p:ph idx="1"/>
          </p:nvPr>
        </p:nvSpPr>
        <p:spPr>
          <a:xfrm>
            <a:off x="4777409" y="1028702"/>
            <a:ext cx="6273972" cy="4843462"/>
          </a:xfrm>
        </p:spPr>
        <p:txBody>
          <a:bodyPr vert="horz" lIns="0" tIns="0" rIns="0" bIns="0" rtlCol="0" anchor="t">
            <a:normAutofit/>
          </a:bodyPr>
          <a:lstStyle/>
          <a:p>
            <a:r>
              <a:rPr lang="en-GB" sz="1800" dirty="0">
                <a:ea typeface="+mn-lt"/>
                <a:cs typeface="+mn-lt"/>
              </a:rPr>
              <a:t>In 2024 the Forced Marriage Unit (FMU) gave advice and support in 229 cases of forced marriage and 11 cases of female genital mutilation(FGM). It also responded to 572 general enquiries around forced marriage.</a:t>
            </a:r>
          </a:p>
          <a:p>
            <a:pPr marL="0" indent="0">
              <a:buNone/>
            </a:pPr>
            <a:endParaRPr lang="en-GB" sz="1800" dirty="0"/>
          </a:p>
          <a:p>
            <a:pPr marL="0" indent="0">
              <a:buNone/>
            </a:pPr>
            <a:r>
              <a:rPr lang="en-GB" sz="1800" dirty="0">
                <a:ea typeface="+mn-lt"/>
                <a:cs typeface="+mn-lt"/>
              </a:rPr>
              <a:t>Of the cases that the FMU provided advice or support to in 2024:</a:t>
            </a:r>
            <a:endParaRPr lang="en-GB" sz="1800" dirty="0"/>
          </a:p>
          <a:p>
            <a:r>
              <a:rPr lang="en-GB" sz="1800" dirty="0">
                <a:ea typeface="+mn-lt"/>
                <a:cs typeface="+mn-lt"/>
              </a:rPr>
              <a:t>83 cases (35%) involved victims below 17 years of age</a:t>
            </a:r>
            <a:endParaRPr lang="en-GB" dirty="0"/>
          </a:p>
          <a:p>
            <a:r>
              <a:rPr lang="en-GB" sz="1800" dirty="0">
                <a:ea typeface="+mn-lt"/>
                <a:cs typeface="+mn-lt"/>
              </a:rPr>
              <a:t>81 cases (34%) involved victims aged 18-25</a:t>
            </a:r>
            <a:endParaRPr lang="en-GB" dirty="0"/>
          </a:p>
          <a:p>
            <a:r>
              <a:rPr lang="en-GB" sz="1800" dirty="0">
                <a:ea typeface="+mn-lt"/>
                <a:cs typeface="+mn-lt"/>
              </a:rPr>
              <a:t>63 cases (26%) involved victims with mental capacity concerns</a:t>
            </a:r>
            <a:endParaRPr lang="en-GB" dirty="0"/>
          </a:p>
          <a:p>
            <a:r>
              <a:rPr lang="en-GB" sz="1800" dirty="0">
                <a:ea typeface="+mn-lt"/>
                <a:cs typeface="+mn-lt"/>
              </a:rPr>
              <a:t>171 cases (71%) involved female victims, and 69 cases (29%) involved male victims</a:t>
            </a:r>
            <a:endParaRPr lang="en-GB" dirty="0"/>
          </a:p>
          <a:p>
            <a:endParaRPr lang="en-GB" sz="1800" dirty="0"/>
          </a:p>
        </p:txBody>
      </p:sp>
      <p:pic>
        <p:nvPicPr>
          <p:cNvPr id="4" name="Picture 6">
            <a:extLst>
              <a:ext uri="{FF2B5EF4-FFF2-40B4-BE49-F238E27FC236}">
                <a16:creationId xmlns:a16="http://schemas.microsoft.com/office/drawing/2014/main" id="{DA5BA981-C617-C259-E161-4DD74B0052F7}"/>
              </a:ext>
            </a:extLst>
          </p:cNvPr>
          <p:cNvPicPr>
            <a:picLocks noChangeAspect="1"/>
          </p:cNvPicPr>
          <p:nvPr/>
        </p:nvPicPr>
        <p:blipFill>
          <a:blip r:embed="rId3"/>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11894987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4" name="Rectangle 83">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B8FC9A-BA9C-8820-C7A3-211A7CCB6EDE}"/>
              </a:ext>
            </a:extLst>
          </p:cNvPr>
          <p:cNvSpPr>
            <a:spLocks noGrp="1"/>
          </p:cNvSpPr>
          <p:nvPr>
            <p:ph type="title"/>
          </p:nvPr>
        </p:nvSpPr>
        <p:spPr>
          <a:xfrm>
            <a:off x="1371600" y="1228550"/>
            <a:ext cx="4350870" cy="2947210"/>
          </a:xfrm>
        </p:spPr>
        <p:txBody>
          <a:bodyPr vert="horz" lIns="0" tIns="0" rIns="0" bIns="0" rtlCol="0" anchor="t">
            <a:normAutofit/>
          </a:bodyPr>
          <a:lstStyle/>
          <a:p>
            <a:r>
              <a:rPr lang="en-US" sz="4000" spc="750" dirty="0"/>
              <a:t>So called 'shame &amp; honour' </a:t>
            </a:r>
            <a:br>
              <a:rPr lang="en-US" sz="4000" spc="750" dirty="0"/>
            </a:br>
            <a:r>
              <a:rPr lang="en-US" sz="4000" spc="750" dirty="0"/>
              <a:t>(izzat) </a:t>
            </a:r>
          </a:p>
        </p:txBody>
      </p:sp>
      <p:sp>
        <p:nvSpPr>
          <p:cNvPr id="86" name="Rectangle 85">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87">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Rectangle 89">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57" descr="Question mark on green pastel background">
            <a:extLst>
              <a:ext uri="{FF2B5EF4-FFF2-40B4-BE49-F238E27FC236}">
                <a16:creationId xmlns:a16="http://schemas.microsoft.com/office/drawing/2014/main" id="{85105C4D-91FB-4D8C-17B2-5C22EC046D1A}"/>
              </a:ext>
            </a:extLst>
          </p:cNvPr>
          <p:cNvPicPr>
            <a:picLocks noChangeAspect="1"/>
          </p:cNvPicPr>
          <p:nvPr/>
        </p:nvPicPr>
        <p:blipFill rotWithShape="1">
          <a:blip r:embed="rId3"/>
          <a:srcRect l="25000" r="1" b="1"/>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pic>
        <p:nvPicPr>
          <p:cNvPr id="3" name="Picture 6">
            <a:extLst>
              <a:ext uri="{FF2B5EF4-FFF2-40B4-BE49-F238E27FC236}">
                <a16:creationId xmlns:a16="http://schemas.microsoft.com/office/drawing/2014/main" id="{A7A3806E-16E4-0A86-B1EF-B2F210D5EB6B}"/>
              </a:ext>
            </a:extLst>
          </p:cNvPr>
          <p:cNvPicPr>
            <a:picLocks noChangeAspect="1"/>
          </p:cNvPicPr>
          <p:nvPr/>
        </p:nvPicPr>
        <p:blipFill>
          <a:blip r:embed="rId4"/>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4032205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2DA7B75-3B90-3C15-05F9-E18309136D39}"/>
              </a:ext>
            </a:extLst>
          </p:cNvPr>
          <p:cNvSpPr>
            <a:spLocks noGrp="1"/>
          </p:cNvSpPr>
          <p:nvPr>
            <p:ph type="title"/>
          </p:nvPr>
        </p:nvSpPr>
        <p:spPr>
          <a:xfrm>
            <a:off x="231145" y="886753"/>
            <a:ext cx="3248863" cy="3020785"/>
          </a:xfrm>
        </p:spPr>
        <p:txBody>
          <a:bodyPr>
            <a:normAutofit/>
          </a:bodyPr>
          <a:lstStyle/>
          <a:p>
            <a:pPr algn="r"/>
            <a:r>
              <a:rPr lang="en-GB" sz="2700" dirty="0">
                <a:solidFill>
                  <a:schemeClr val="bg1"/>
                </a:solidFill>
                <a:ea typeface="+mj-lt"/>
                <a:cs typeface="+mj-lt"/>
              </a:rPr>
              <a:t>What is  ‘Honour’ based abuse</a:t>
            </a:r>
            <a:endParaRPr lang="en-US" sz="2700" dirty="0">
              <a:solidFill>
                <a:schemeClr val="bg1"/>
              </a:solidFill>
            </a:endParaRPr>
          </a:p>
        </p:txBody>
      </p:sp>
      <p:sp>
        <p:nvSpPr>
          <p:cNvPr id="3" name="Content Placeholder 2">
            <a:extLst>
              <a:ext uri="{FF2B5EF4-FFF2-40B4-BE49-F238E27FC236}">
                <a16:creationId xmlns:a16="http://schemas.microsoft.com/office/drawing/2014/main" id="{BAB48BCD-F1FC-31E0-6D35-11B495107FD9}"/>
              </a:ext>
            </a:extLst>
          </p:cNvPr>
          <p:cNvSpPr>
            <a:spLocks noGrp="1"/>
          </p:cNvSpPr>
          <p:nvPr>
            <p:ph idx="1"/>
          </p:nvPr>
        </p:nvSpPr>
        <p:spPr>
          <a:xfrm>
            <a:off x="4777409" y="2487826"/>
            <a:ext cx="6273972" cy="3384337"/>
          </a:xfrm>
        </p:spPr>
        <p:txBody>
          <a:bodyPr vert="horz" lIns="0" tIns="0" rIns="0" bIns="0" rtlCol="0" anchor="t">
            <a:normAutofit fontScale="92500" lnSpcReduction="10000"/>
          </a:bodyPr>
          <a:lstStyle/>
          <a:p>
            <a:pPr>
              <a:spcBef>
                <a:spcPct val="20000"/>
              </a:spcBef>
              <a:spcAft>
                <a:spcPct val="0"/>
              </a:spcAft>
            </a:pPr>
            <a:endParaRPr lang="en-GB" sz="1800" b="1" dirty="0">
              <a:latin typeface="Trebuchet MS"/>
              <a:ea typeface="+mn-lt"/>
              <a:cs typeface="+mn-lt"/>
            </a:endParaRPr>
          </a:p>
          <a:p>
            <a:pPr marL="0" indent="0" algn="ctr">
              <a:spcBef>
                <a:spcPct val="20000"/>
              </a:spcBef>
              <a:spcAft>
                <a:spcPct val="0"/>
              </a:spcAft>
              <a:buNone/>
            </a:pPr>
            <a:endParaRPr lang="en-GB" sz="1600" b="1" i="0" dirty="0">
              <a:solidFill>
                <a:srgbClr val="333E48"/>
              </a:solidFill>
              <a:effectLst/>
              <a:latin typeface="proxima-nova"/>
            </a:endParaRPr>
          </a:p>
          <a:p>
            <a:pPr marL="0" indent="0" algn="ctr">
              <a:spcBef>
                <a:spcPct val="20000"/>
              </a:spcBef>
              <a:spcAft>
                <a:spcPct val="0"/>
              </a:spcAft>
              <a:buNone/>
            </a:pPr>
            <a:endParaRPr lang="en-GB" sz="1600" b="1" dirty="0">
              <a:solidFill>
                <a:srgbClr val="333E48"/>
              </a:solidFill>
              <a:latin typeface="proxima-nova"/>
            </a:endParaRPr>
          </a:p>
          <a:p>
            <a:pPr marL="0" indent="0" algn="ctr">
              <a:spcBef>
                <a:spcPct val="20000"/>
              </a:spcBef>
              <a:spcAft>
                <a:spcPct val="0"/>
              </a:spcAft>
              <a:buNone/>
            </a:pPr>
            <a:endParaRPr lang="en-GB" sz="1600" b="1" i="0" dirty="0">
              <a:solidFill>
                <a:srgbClr val="333E48"/>
              </a:solidFill>
              <a:effectLst/>
              <a:latin typeface="proxima-nova"/>
            </a:endParaRPr>
          </a:p>
          <a:p>
            <a:pPr marL="0" indent="0" algn="ctr">
              <a:spcBef>
                <a:spcPct val="20000"/>
              </a:spcBef>
              <a:spcAft>
                <a:spcPct val="0"/>
              </a:spcAft>
              <a:buNone/>
            </a:pPr>
            <a:r>
              <a:rPr lang="en-GB" sz="1600" b="1" i="0" dirty="0">
                <a:solidFill>
                  <a:srgbClr val="333E48"/>
                </a:solidFill>
                <a:effectLst/>
                <a:latin typeface="proxima-nova"/>
              </a:rPr>
              <a:t>‘’An incident or pattern of violence, threats of violence, intimidation, coercion, control or abuse </a:t>
            </a:r>
            <a:r>
              <a:rPr lang="en-GB" sz="1600" b="0" i="0" dirty="0">
                <a:solidFill>
                  <a:srgbClr val="333E48"/>
                </a:solidFill>
                <a:effectLst/>
                <a:latin typeface="proxima-nova"/>
              </a:rPr>
              <a:t>(including but not limited to psychological, physical, sexual, economic, spiritual, faith-related or emotional abuse) </a:t>
            </a:r>
            <a:r>
              <a:rPr lang="en-GB" sz="1600" b="1" i="0" dirty="0">
                <a:solidFill>
                  <a:srgbClr val="333E48"/>
                </a:solidFill>
                <a:effectLst/>
                <a:latin typeface="proxima-nova"/>
              </a:rPr>
              <a:t>motivated by the perpetrator’s perception that an individual has shamed, or may shame, </a:t>
            </a:r>
            <a:r>
              <a:rPr lang="en-GB" sz="1600" b="0" i="0" dirty="0">
                <a:solidFill>
                  <a:srgbClr val="333E48"/>
                </a:solidFill>
                <a:effectLst/>
                <a:latin typeface="proxima-nova"/>
              </a:rPr>
              <a:t>the perpetrator, the family, or community or </a:t>
            </a:r>
            <a:r>
              <a:rPr lang="en-GB" sz="1600" b="1" i="0" dirty="0">
                <a:solidFill>
                  <a:srgbClr val="333E48"/>
                </a:solidFill>
                <a:effectLst/>
                <a:latin typeface="proxima-nova"/>
              </a:rPr>
              <a:t>has otherwise broken, or may break, the perceived norms </a:t>
            </a:r>
            <a:r>
              <a:rPr lang="en-GB" sz="1600" b="0" i="0" dirty="0">
                <a:solidFill>
                  <a:srgbClr val="333E48"/>
                </a:solidFill>
                <a:effectLst/>
                <a:latin typeface="proxima-nova"/>
              </a:rPr>
              <a:t>of the community’s accepted behaviours, including by speaking out about the abuse and where the perception of shame may also prevent a victim from accessing support or help’’</a:t>
            </a:r>
            <a:endParaRPr lang="en-GB" sz="1800" dirty="0">
              <a:latin typeface="Trebuchet MS"/>
            </a:endParaRPr>
          </a:p>
        </p:txBody>
      </p:sp>
      <p:pic>
        <p:nvPicPr>
          <p:cNvPr id="5" name="Picture 6">
            <a:extLst>
              <a:ext uri="{FF2B5EF4-FFF2-40B4-BE49-F238E27FC236}">
                <a16:creationId xmlns:a16="http://schemas.microsoft.com/office/drawing/2014/main" id="{FB115E73-BA18-AF92-E1FB-A26139D72215}"/>
              </a:ext>
            </a:extLst>
          </p:cNvPr>
          <p:cNvPicPr>
            <a:picLocks noChangeAspect="1"/>
          </p:cNvPicPr>
          <p:nvPr/>
        </p:nvPicPr>
        <p:blipFill>
          <a:blip r:embed="rId3"/>
          <a:srcRect/>
          <a:stretch>
            <a:fillRect/>
          </a:stretch>
        </p:blipFill>
        <p:spPr>
          <a:xfrm>
            <a:off x="10996050" y="6145102"/>
            <a:ext cx="1084260" cy="751932"/>
          </a:xfrm>
          <a:prstGeom prst="rect">
            <a:avLst/>
          </a:prstGeom>
        </p:spPr>
      </p:pic>
      <p:sp>
        <p:nvSpPr>
          <p:cNvPr id="6" name="TextBox 5">
            <a:extLst>
              <a:ext uri="{FF2B5EF4-FFF2-40B4-BE49-F238E27FC236}">
                <a16:creationId xmlns:a16="http://schemas.microsoft.com/office/drawing/2014/main" id="{93EE7EBE-F1AC-832B-4EC8-54B07AF41372}"/>
              </a:ext>
            </a:extLst>
          </p:cNvPr>
          <p:cNvSpPr txBox="1"/>
          <p:nvPr/>
        </p:nvSpPr>
        <p:spPr>
          <a:xfrm>
            <a:off x="4988173" y="1172234"/>
            <a:ext cx="6100118" cy="1754326"/>
          </a:xfrm>
          <a:prstGeom prst="rect">
            <a:avLst/>
          </a:prstGeom>
          <a:noFill/>
        </p:spPr>
        <p:txBody>
          <a:bodyPr wrap="square">
            <a:spAutoFit/>
          </a:bodyPr>
          <a:lstStyle/>
          <a:p>
            <a:pPr marL="0" indent="0">
              <a:buNone/>
            </a:pPr>
            <a:r>
              <a:rPr lang="en-GB" sz="1800" dirty="0">
                <a:ea typeface="+mn-lt"/>
                <a:cs typeface="+mn-lt"/>
              </a:rPr>
              <a:t>Honour-based abuse is a crime or incident committed to protect or defend the 'honour' of a family or community.</a:t>
            </a:r>
          </a:p>
          <a:p>
            <a:pPr marL="0" indent="0">
              <a:buNone/>
            </a:pPr>
            <a:r>
              <a:rPr lang="en-GB" sz="1800" dirty="0">
                <a:ea typeface="+mn-lt"/>
                <a:cs typeface="+mn-lt"/>
              </a:rPr>
              <a:t> </a:t>
            </a:r>
          </a:p>
          <a:p>
            <a:pPr marL="0" indent="0">
              <a:buNone/>
            </a:pPr>
            <a:r>
              <a:rPr lang="en-GB" sz="1800" dirty="0">
                <a:ea typeface="+mn-lt"/>
                <a:cs typeface="+mn-lt"/>
              </a:rPr>
              <a:t>If your family or community think you've shamed or embarrassed them by behaving in a certain way, they may punish you for breaking their 'honour' code</a:t>
            </a:r>
            <a:endParaRPr lang="en-GB" sz="1800" dirty="0"/>
          </a:p>
        </p:txBody>
      </p:sp>
    </p:spTree>
    <p:extLst>
      <p:ext uri="{BB962C8B-B14F-4D97-AF65-F5344CB8AC3E}">
        <p14:creationId xmlns:p14="http://schemas.microsoft.com/office/powerpoint/2010/main" val="41956815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9CB16EA-0C02-991E-6536-43322674E1A7}"/>
              </a:ext>
            </a:extLst>
          </p:cNvPr>
          <p:cNvSpPr>
            <a:spLocks noGrp="1"/>
          </p:cNvSpPr>
          <p:nvPr>
            <p:ph type="title"/>
          </p:nvPr>
        </p:nvSpPr>
        <p:spPr>
          <a:xfrm>
            <a:off x="387927" y="1028701"/>
            <a:ext cx="3248863" cy="3020785"/>
          </a:xfrm>
        </p:spPr>
        <p:txBody>
          <a:bodyPr>
            <a:normAutofit/>
          </a:bodyPr>
          <a:lstStyle/>
          <a:p>
            <a:pPr algn="r"/>
            <a:r>
              <a:rPr lang="en-GB" sz="3200" dirty="0">
                <a:solidFill>
                  <a:schemeClr val="bg1"/>
                </a:solidFill>
              </a:rPr>
              <a:t>Honour based abuse</a:t>
            </a:r>
          </a:p>
        </p:txBody>
      </p:sp>
      <p:sp>
        <p:nvSpPr>
          <p:cNvPr id="3" name="Content Placeholder 2">
            <a:extLst>
              <a:ext uri="{FF2B5EF4-FFF2-40B4-BE49-F238E27FC236}">
                <a16:creationId xmlns:a16="http://schemas.microsoft.com/office/drawing/2014/main" id="{DE86FE6B-7D13-DA40-6357-5EBB3E7EF507}"/>
              </a:ext>
            </a:extLst>
          </p:cNvPr>
          <p:cNvSpPr>
            <a:spLocks noGrp="1"/>
          </p:cNvSpPr>
          <p:nvPr>
            <p:ph idx="1"/>
          </p:nvPr>
        </p:nvSpPr>
        <p:spPr>
          <a:xfrm>
            <a:off x="4777409" y="1718815"/>
            <a:ext cx="6273972" cy="4843462"/>
          </a:xfrm>
        </p:spPr>
        <p:txBody>
          <a:bodyPr vert="horz" lIns="0" tIns="0" rIns="0" bIns="0" rtlCol="0" anchor="t">
            <a:normAutofit/>
          </a:bodyPr>
          <a:lstStyle/>
          <a:p>
            <a:pPr marL="0" indent="0">
              <a:buNone/>
            </a:pPr>
            <a:r>
              <a:rPr lang="en-GB" sz="2400" dirty="0">
                <a:ea typeface="+mn-lt"/>
                <a:cs typeface="+mn-lt"/>
              </a:rPr>
              <a:t>Honour-based abuse is a crime or incident committed to protect or defend the 'honour' of a family or community. </a:t>
            </a:r>
          </a:p>
          <a:p>
            <a:pPr marL="0" indent="0">
              <a:buNone/>
            </a:pPr>
            <a:r>
              <a:rPr lang="en-GB" sz="2400" dirty="0">
                <a:ea typeface="+mn-lt"/>
                <a:cs typeface="+mn-lt"/>
              </a:rPr>
              <a:t>If your family or community think you've shamed or embarrassed them by behaving in a certain way, they may punish you for breaking their 'honour' code</a:t>
            </a:r>
            <a:endParaRPr lang="en-GB" sz="2400" dirty="0"/>
          </a:p>
        </p:txBody>
      </p:sp>
      <p:pic>
        <p:nvPicPr>
          <p:cNvPr id="4" name="Picture 6">
            <a:extLst>
              <a:ext uri="{FF2B5EF4-FFF2-40B4-BE49-F238E27FC236}">
                <a16:creationId xmlns:a16="http://schemas.microsoft.com/office/drawing/2014/main" id="{0E5268F1-1206-1108-655D-E5E7CD83EEB3}"/>
              </a:ext>
            </a:extLst>
          </p:cNvPr>
          <p:cNvPicPr>
            <a:picLocks noChangeAspect="1"/>
          </p:cNvPicPr>
          <p:nvPr/>
        </p:nvPicPr>
        <p:blipFill>
          <a:blip r:embed="rId3"/>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1354735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254531-01A1-F2C0-ED06-9B6A2870BE73}"/>
              </a:ext>
            </a:extLst>
          </p:cNvPr>
          <p:cNvSpPr>
            <a:spLocks noGrp="1"/>
          </p:cNvSpPr>
          <p:nvPr>
            <p:ph type="title"/>
          </p:nvPr>
        </p:nvSpPr>
        <p:spPr>
          <a:xfrm>
            <a:off x="8643193" y="457201"/>
            <a:ext cx="3091607" cy="1727643"/>
          </a:xfrm>
        </p:spPr>
        <p:txBody>
          <a:bodyPr anchor="b">
            <a:normAutofit/>
          </a:bodyPr>
          <a:lstStyle/>
          <a:p>
            <a:pPr>
              <a:spcBef>
                <a:spcPct val="20000"/>
              </a:spcBef>
              <a:spcAft>
                <a:spcPct val="0"/>
              </a:spcAft>
            </a:pPr>
            <a:r>
              <a:rPr lang="en-GB" sz="2800">
                <a:latin typeface="Trebuchet MS"/>
              </a:rPr>
              <a:t>'izzat'</a:t>
            </a:r>
            <a:br>
              <a:rPr lang="en-GB" sz="2800">
                <a:latin typeface="Trebuchet MS"/>
              </a:rPr>
            </a:br>
            <a:r>
              <a:rPr lang="en-GB" sz="2800">
                <a:latin typeface="Trebuchet MS"/>
              </a:rPr>
              <a:t>shame and honour </a:t>
            </a:r>
            <a:endParaRPr lang="en-GB" sz="2800"/>
          </a:p>
        </p:txBody>
      </p:sp>
      <p:pic>
        <p:nvPicPr>
          <p:cNvPr id="33" name="Picture 17" descr="Stick figure families holding hands">
            <a:extLst>
              <a:ext uri="{FF2B5EF4-FFF2-40B4-BE49-F238E27FC236}">
                <a16:creationId xmlns:a16="http://schemas.microsoft.com/office/drawing/2014/main" id="{11795314-0374-C8F7-3660-33099E6E7110}"/>
              </a:ext>
            </a:extLst>
          </p:cNvPr>
          <p:cNvPicPr>
            <a:picLocks noChangeAspect="1"/>
          </p:cNvPicPr>
          <p:nvPr/>
        </p:nvPicPr>
        <p:blipFill rotWithShape="1">
          <a:blip r:embed="rId3"/>
          <a:srcRect l="14554" r="915"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3CF5284A-C318-6D96-C0B5-9108F1131D18}"/>
              </a:ext>
            </a:extLst>
          </p:cNvPr>
          <p:cNvSpPr>
            <a:spLocks noGrp="1"/>
          </p:cNvSpPr>
          <p:nvPr>
            <p:ph idx="1"/>
          </p:nvPr>
        </p:nvSpPr>
        <p:spPr>
          <a:xfrm>
            <a:off x="8643193" y="2530549"/>
            <a:ext cx="2942813" cy="3428124"/>
          </a:xfrm>
        </p:spPr>
        <p:txBody>
          <a:bodyPr vert="horz" lIns="0" tIns="0" rIns="0" bIns="0" rtlCol="0">
            <a:normAutofit/>
          </a:bodyPr>
          <a:lstStyle/>
          <a:p>
            <a:pPr>
              <a:spcBef>
                <a:spcPct val="20000"/>
              </a:spcBef>
              <a:spcAft>
                <a:spcPct val="0"/>
              </a:spcAft>
            </a:pPr>
            <a:endParaRPr lang="en-GB" sz="1400" b="1">
              <a:latin typeface="Trebuchet MS"/>
              <a:ea typeface="+mn-lt"/>
              <a:cs typeface="+mn-lt"/>
            </a:endParaRPr>
          </a:p>
          <a:p>
            <a:pPr>
              <a:spcBef>
                <a:spcPct val="20000"/>
              </a:spcBef>
              <a:spcAft>
                <a:spcPct val="0"/>
              </a:spcAft>
            </a:pPr>
            <a:endParaRPr lang="en-GB" sz="1400">
              <a:ea typeface="+mn-lt"/>
              <a:cs typeface="+mn-lt"/>
            </a:endParaRPr>
          </a:p>
          <a:p>
            <a:pPr marL="0" indent="0">
              <a:spcBef>
                <a:spcPct val="20000"/>
              </a:spcBef>
              <a:spcAft>
                <a:spcPct val="0"/>
              </a:spcAft>
              <a:buNone/>
            </a:pPr>
            <a:r>
              <a:rPr lang="en-GB" sz="1400">
                <a:latin typeface="Trebuchet MS"/>
              </a:rPr>
              <a:t>Izzat consists of a learnt complex set of rules that one must follow to protect the family ‘name’ and maintain family position within the community. </a:t>
            </a:r>
            <a:endParaRPr lang="en-US" sz="1400">
              <a:ea typeface="+mn-lt"/>
              <a:cs typeface="+mn-lt"/>
            </a:endParaRPr>
          </a:p>
          <a:p>
            <a:pPr>
              <a:spcBef>
                <a:spcPct val="20000"/>
              </a:spcBef>
              <a:spcAft>
                <a:spcPct val="0"/>
              </a:spcAft>
            </a:pPr>
            <a:endParaRPr lang="en-GB" sz="1400">
              <a:ea typeface="+mn-lt"/>
              <a:cs typeface="+mn-lt"/>
            </a:endParaRPr>
          </a:p>
          <a:p>
            <a:pPr>
              <a:spcBef>
                <a:spcPct val="20000"/>
              </a:spcBef>
              <a:spcAft>
                <a:spcPct val="0"/>
              </a:spcAft>
            </a:pPr>
            <a:endParaRPr lang="en-GB" sz="1400">
              <a:ea typeface="+mn-lt"/>
              <a:cs typeface="+mn-lt"/>
            </a:endParaRPr>
          </a:p>
          <a:p>
            <a:endParaRPr lang="en-GB" sz="1400"/>
          </a:p>
        </p:txBody>
      </p:sp>
      <p:sp>
        <p:nvSpPr>
          <p:cNvPr id="91" name="Rectangle 9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a:extLst>
              <a:ext uri="{FF2B5EF4-FFF2-40B4-BE49-F238E27FC236}">
                <a16:creationId xmlns:a16="http://schemas.microsoft.com/office/drawing/2014/main" id="{14E67CCB-53D4-6CB2-5728-E114361DF66F}"/>
              </a:ext>
            </a:extLst>
          </p:cNvPr>
          <p:cNvPicPr>
            <a:picLocks noChangeAspect="1"/>
          </p:cNvPicPr>
          <p:nvPr/>
        </p:nvPicPr>
        <p:blipFill>
          <a:blip r:embed="rId4"/>
          <a:stretch>
            <a:fillRect/>
          </a:stretch>
        </p:blipFill>
        <p:spPr>
          <a:xfrm>
            <a:off x="10431131" y="5837404"/>
            <a:ext cx="1473785" cy="1020596"/>
          </a:xfrm>
          <a:prstGeom prst="rect">
            <a:avLst/>
          </a:prstGeom>
        </p:spPr>
      </p:pic>
    </p:spTree>
    <p:extLst>
      <p:ext uri="{BB962C8B-B14F-4D97-AF65-F5344CB8AC3E}">
        <p14:creationId xmlns:p14="http://schemas.microsoft.com/office/powerpoint/2010/main" val="3231560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006B7FC8-9C5A-4B07-99F6-3FF4F0500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0D096B9-E2A9-4907-8AA6-44183A98A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4">
                  <a:alpha val="52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48DC8FFA-551D-4179-8098-F7020A6B3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9639" y="153692"/>
            <a:ext cx="4337877" cy="4038600"/>
          </a:xfrm>
          <a:prstGeom prst="rect">
            <a:avLst/>
          </a:prstGeom>
          <a:gradFill>
            <a:gsLst>
              <a:gs pos="8000">
                <a:schemeClr val="accent5">
                  <a:alpha val="56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7F704F97-5616-4BF4-973D-20EA0D7DB2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1266" y="3580665"/>
            <a:ext cx="2516071"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D83D16B0-C2A0-40BB-B4B6-F629839EA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637644" y="1795692"/>
            <a:ext cx="4178958" cy="4178958"/>
          </a:xfrm>
          <a:prstGeom prst="ellipse">
            <a:avLst/>
          </a:prstGeom>
          <a:gradFill>
            <a:gsLst>
              <a:gs pos="37000">
                <a:schemeClr val="bg1">
                  <a:alpha val="0"/>
                </a:schemeClr>
              </a:gs>
              <a:gs pos="100000">
                <a:schemeClr val="accent6">
                  <a:alpha val="28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12A4095-4878-CD39-4536-4D4BA9CFE41C}"/>
              </a:ext>
            </a:extLst>
          </p:cNvPr>
          <p:cNvSpPr txBox="1"/>
          <p:nvPr/>
        </p:nvSpPr>
        <p:spPr>
          <a:xfrm>
            <a:off x="499971" y="838537"/>
            <a:ext cx="3119718" cy="3150607"/>
          </a:xfrm>
          <a:prstGeom prst="rect">
            <a:avLst/>
          </a:prstGeom>
        </p:spPr>
        <p:txBody>
          <a:bodyPr rot="0" spcFirstLastPara="0" vertOverflow="overflow" horzOverflow="overflow" vert="horz" lIns="0" tIns="0" rIns="0" bIns="0" numCol="1" spcCol="0" rtlCol="0" fromWordArt="0" anchor="b" anchorCtr="0" forceAA="0" compatLnSpc="1">
            <a:prstTxWarp prst="textNoShape">
              <a:avLst/>
            </a:prstTxWarp>
            <a:normAutofit/>
          </a:bodyPr>
          <a:lstStyle/>
          <a:p>
            <a:pPr algn="r" defTabSz="914400">
              <a:lnSpc>
                <a:spcPct val="90000"/>
              </a:lnSpc>
              <a:spcBef>
                <a:spcPct val="0"/>
              </a:spcBef>
              <a:spcAft>
                <a:spcPts val="600"/>
              </a:spcAft>
            </a:pPr>
            <a:r>
              <a:rPr lang="en-US" sz="2500" b="1" cap="all" spc="700">
                <a:solidFill>
                  <a:schemeClr val="bg1"/>
                </a:solidFill>
                <a:latin typeface="+mj-lt"/>
                <a:ea typeface="+mj-ea"/>
                <a:cs typeface="+mj-cs"/>
              </a:rPr>
              <a:t>CASES OF HONOUR BASED ABUSe in the UK Killed in the name of 'honour' (Izzat)</a:t>
            </a:r>
          </a:p>
        </p:txBody>
      </p:sp>
      <p:sp>
        <p:nvSpPr>
          <p:cNvPr id="5" name="TextBox 4">
            <a:extLst>
              <a:ext uri="{FF2B5EF4-FFF2-40B4-BE49-F238E27FC236}">
                <a16:creationId xmlns:a16="http://schemas.microsoft.com/office/drawing/2014/main" id="{926CF561-C9A0-6346-A8D2-B52FE84A964F}"/>
              </a:ext>
            </a:extLst>
          </p:cNvPr>
          <p:cNvSpPr txBox="1"/>
          <p:nvPr/>
        </p:nvSpPr>
        <p:spPr>
          <a:xfrm>
            <a:off x="4638040" y="692473"/>
            <a:ext cx="3133491" cy="5556861"/>
          </a:xfrm>
          <a:prstGeom prst="rect">
            <a:avLst/>
          </a:prstGeom>
        </p:spPr>
        <p:txBody>
          <a:bodyPr rot="0" spcFirstLastPara="0" vertOverflow="overflow" horzOverflow="overflow" vert="horz" lIns="0" tIns="0" rIns="0" bIns="0" numCol="1" spcCol="0" rtlCol="0" fromWordArt="0" anchor="ctr" anchorCtr="0" forceAA="0" compatLnSpc="1">
            <a:prstTxWarp prst="textNoShape">
              <a:avLst/>
            </a:prstTxWarp>
            <a:normAutofit lnSpcReduction="10000"/>
          </a:bodyPr>
          <a:lstStyle/>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r>
              <a:rPr lang="en-US" sz="1200" b="1" dirty="0" err="1"/>
              <a:t>Banaz</a:t>
            </a:r>
            <a:r>
              <a:rPr lang="en-US" sz="1200" b="1" dirty="0"/>
              <a:t> </a:t>
            </a:r>
            <a:r>
              <a:rPr lang="en-US" sz="1200" b="1" dirty="0" err="1"/>
              <a:t>Mahmod</a:t>
            </a:r>
            <a:r>
              <a:rPr lang="en-US" sz="1200" b="1" dirty="0"/>
              <a:t>,</a:t>
            </a:r>
            <a:r>
              <a:rPr lang="en-US" sz="1200" dirty="0"/>
              <a:t> a Kurdish woman living in London, decides to choose the life she wants to live for herself, her family are opposed, and they end her life</a:t>
            </a:r>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r>
              <a:rPr lang="en-US" sz="1200" b="1" dirty="0" err="1"/>
              <a:t>Shafilea</a:t>
            </a:r>
            <a:r>
              <a:rPr lang="en-US" sz="1200" b="1" dirty="0"/>
              <a:t> Ahmed </a:t>
            </a:r>
            <a:r>
              <a:rPr lang="en-US" sz="1200" dirty="0"/>
              <a:t>when she disappeared, and her body was found 5 months later in Lake District. She drank bleach while she went to Pakistan with her family. No charges were brought  against her parents although they were questioned by the police.</a:t>
            </a:r>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p:txBody>
      </p:sp>
      <p:pic>
        <p:nvPicPr>
          <p:cNvPr id="7" name="Picture 7">
            <a:extLst>
              <a:ext uri="{FF2B5EF4-FFF2-40B4-BE49-F238E27FC236}">
                <a16:creationId xmlns:a16="http://schemas.microsoft.com/office/drawing/2014/main" id="{8252124E-CF44-3735-37AF-ABD1D5F52819}"/>
              </a:ext>
            </a:extLst>
          </p:cNvPr>
          <p:cNvPicPr>
            <a:picLocks noChangeAspect="1"/>
          </p:cNvPicPr>
          <p:nvPr/>
        </p:nvPicPr>
        <p:blipFill rotWithShape="1">
          <a:blip r:embed="rId3"/>
          <a:srcRect l="1093" r="2" b="2"/>
          <a:stretch/>
        </p:blipFill>
        <p:spPr>
          <a:xfrm>
            <a:off x="8126628" y="3671483"/>
            <a:ext cx="3223436" cy="2577851"/>
          </a:xfrm>
          <a:prstGeom prst="rect">
            <a:avLst/>
          </a:prstGeom>
        </p:spPr>
      </p:pic>
      <p:pic>
        <p:nvPicPr>
          <p:cNvPr id="6" name="Picture 5" descr="babakiraghaPA090806_498x600">
            <a:hlinkClick r:id="rId4"/>
            <a:extLst>
              <a:ext uri="{FF2B5EF4-FFF2-40B4-BE49-F238E27FC236}">
                <a16:creationId xmlns:a16="http://schemas.microsoft.com/office/drawing/2014/main" id="{F30209D6-798F-2DEB-3393-8A165681156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843" r="1" b="19511"/>
          <a:stretch/>
        </p:blipFill>
        <p:spPr bwMode="auto">
          <a:xfrm>
            <a:off x="8126628" y="800658"/>
            <a:ext cx="3223436" cy="26283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2317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ore than 400 victims forced into marriage in UK over past year">
            <a:hlinkClick r:id="" action="ppaction://media"/>
            <a:extLst>
              <a:ext uri="{FF2B5EF4-FFF2-40B4-BE49-F238E27FC236}">
                <a16:creationId xmlns:a16="http://schemas.microsoft.com/office/drawing/2014/main" id="{BCFC1A64-CE54-432C-7E8F-9A971831D862}"/>
              </a:ext>
            </a:extLst>
          </p:cNvPr>
          <p:cNvPicPr>
            <a:picLocks noGrp="1" noRot="1" noChangeAspect="1"/>
          </p:cNvPicPr>
          <p:nvPr>
            <p:ph idx="1"/>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02078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5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6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63">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E53C002-B258-8B0D-BFB9-E8656DB0E465}"/>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000" spc="750" dirty="0">
                <a:solidFill>
                  <a:schemeClr val="bg1"/>
                </a:solidFill>
              </a:rPr>
              <a:t>Motives behind FM &amp; HBA? </a:t>
            </a:r>
          </a:p>
        </p:txBody>
      </p:sp>
      <p:graphicFrame>
        <p:nvGraphicFramePr>
          <p:cNvPr id="55" name="Content Placeholder 2">
            <a:extLst>
              <a:ext uri="{FF2B5EF4-FFF2-40B4-BE49-F238E27FC236}">
                <a16:creationId xmlns:a16="http://schemas.microsoft.com/office/drawing/2014/main" id="{2E1290B1-F8FF-7AA7-D132-8D273D0D1138}"/>
              </a:ext>
            </a:extLst>
          </p:cNvPr>
          <p:cNvGraphicFramePr>
            <a:graphicFrameLocks noGrp="1"/>
          </p:cNvGraphicFramePr>
          <p:nvPr>
            <p:ph idx="1"/>
            <p:extLst>
              <p:ext uri="{D42A27DB-BD31-4B8C-83A1-F6EECF244321}">
                <p14:modId xmlns:p14="http://schemas.microsoft.com/office/powerpoint/2010/main" val="15448181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9375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8C5AC6B-F6B9-A468-A3B8-B5EF62668E49}"/>
              </a:ext>
            </a:extLst>
          </p:cNvPr>
          <p:cNvSpPr>
            <a:spLocks noGrp="1"/>
          </p:cNvSpPr>
          <p:nvPr>
            <p:ph type="title"/>
          </p:nvPr>
        </p:nvSpPr>
        <p:spPr>
          <a:xfrm>
            <a:off x="-260" y="841795"/>
            <a:ext cx="3953352" cy="3121426"/>
          </a:xfrm>
        </p:spPr>
        <p:txBody>
          <a:bodyPr>
            <a:normAutofit/>
          </a:bodyPr>
          <a:lstStyle/>
          <a:p>
            <a:pPr algn="ctr"/>
            <a:r>
              <a:rPr lang="en-GB" sz="2400" dirty="0">
                <a:solidFill>
                  <a:schemeClr val="bg1"/>
                </a:solidFill>
                <a:ea typeface="+mj-lt"/>
                <a:cs typeface="+mj-lt"/>
              </a:rPr>
              <a:t>WARNING SIGNS OF FORCED </a:t>
            </a:r>
            <a:br>
              <a:rPr lang="en-GB" sz="2400" dirty="0">
                <a:solidFill>
                  <a:schemeClr val="bg1"/>
                </a:solidFill>
                <a:ea typeface="+mj-lt"/>
                <a:cs typeface="+mj-lt"/>
              </a:rPr>
            </a:br>
            <a:r>
              <a:rPr lang="en-GB" sz="2400" dirty="0">
                <a:solidFill>
                  <a:schemeClr val="bg1"/>
                </a:solidFill>
                <a:ea typeface="+mj-lt"/>
                <a:cs typeface="+mj-lt"/>
              </a:rPr>
              <a:t>MARRIAGE &amp; HBA VICTIMS</a:t>
            </a:r>
            <a:endParaRPr lang="en-US" sz="2400" dirty="0">
              <a:solidFill>
                <a:schemeClr val="bg1"/>
              </a:solidFill>
              <a:ea typeface="+mj-lt"/>
              <a:cs typeface="+mj-lt"/>
            </a:endParaRPr>
          </a:p>
        </p:txBody>
      </p:sp>
      <p:sp>
        <p:nvSpPr>
          <p:cNvPr id="3" name="Content Placeholder 2">
            <a:extLst>
              <a:ext uri="{FF2B5EF4-FFF2-40B4-BE49-F238E27FC236}">
                <a16:creationId xmlns:a16="http://schemas.microsoft.com/office/drawing/2014/main" id="{BE373A6E-C869-443F-0496-5B9FEC2A7224}"/>
              </a:ext>
            </a:extLst>
          </p:cNvPr>
          <p:cNvSpPr>
            <a:spLocks noGrp="1"/>
          </p:cNvSpPr>
          <p:nvPr>
            <p:ph idx="1"/>
          </p:nvPr>
        </p:nvSpPr>
        <p:spPr>
          <a:xfrm>
            <a:off x="4777409" y="1028702"/>
            <a:ext cx="6273972" cy="4843462"/>
          </a:xfrm>
        </p:spPr>
        <p:txBody>
          <a:bodyPr>
            <a:normAutofit/>
          </a:bodyPr>
          <a:lstStyle/>
          <a:p>
            <a:endParaRPr lang="en-GB" sz="1800"/>
          </a:p>
        </p:txBody>
      </p:sp>
      <p:pic>
        <p:nvPicPr>
          <p:cNvPr id="5" name="Picture 2" descr="Warning Signs">
            <a:extLst>
              <a:ext uri="{FF2B5EF4-FFF2-40B4-BE49-F238E27FC236}">
                <a16:creationId xmlns:a16="http://schemas.microsoft.com/office/drawing/2014/main" id="{2957B55B-8CD9-2158-B301-F4823AD888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819" y="196927"/>
            <a:ext cx="7814373" cy="6665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02569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2000" fill="hold"/>
                                        <p:tgtEl>
                                          <p:spTgt spid="5"/>
                                        </p:tgtEl>
                                        <p:attrNameLst>
                                          <p:attrName>ppt_w</p:attrName>
                                        </p:attrNameLst>
                                      </p:cBhvr>
                                      <p:tavLst>
                                        <p:tav tm="0">
                                          <p:val>
                                            <p:strVal val="#ppt_w*0.70"/>
                                          </p:val>
                                        </p:tav>
                                        <p:tav tm="100000">
                                          <p:val>
                                            <p:strVal val="#ppt_w"/>
                                          </p:val>
                                        </p:tav>
                                      </p:tavLst>
                                    </p:anim>
                                    <p:anim calcmode="lin" valueType="num">
                                      <p:cBhvr>
                                        <p:cTn id="8" dur="2000" fill="hold"/>
                                        <p:tgtEl>
                                          <p:spTgt spid="5"/>
                                        </p:tgtEl>
                                        <p:attrNameLst>
                                          <p:attrName>ppt_h</p:attrName>
                                        </p:attrNameLst>
                                      </p:cBhvr>
                                      <p:tavLst>
                                        <p:tav tm="0">
                                          <p:val>
                                            <p:strVal val="#ppt_h"/>
                                          </p:val>
                                        </p:tav>
                                        <p:tav tm="100000">
                                          <p:val>
                                            <p:strVal val="#ppt_h"/>
                                          </p:val>
                                        </p:tav>
                                      </p:tavLst>
                                    </p:anim>
                                    <p:animEffect transition="in" filter="fade">
                                      <p:cBhvr>
                                        <p:cTn id="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4" name="Rectangle 123">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Rectangle 125">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Rectangle 126">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Freeform: Shape 122">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5" name="Rectangle 124">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Title 1">
            <a:extLst>
              <a:ext uri="{FF2B5EF4-FFF2-40B4-BE49-F238E27FC236}">
                <a16:creationId xmlns:a16="http://schemas.microsoft.com/office/drawing/2014/main" id="{C2D79432-B225-C958-E986-B21DF008E305}"/>
              </a:ext>
            </a:extLst>
          </p:cNvPr>
          <p:cNvSpPr>
            <a:spLocks noGrp="1"/>
          </p:cNvSpPr>
          <p:nvPr>
            <p:ph type="title"/>
          </p:nvPr>
        </p:nvSpPr>
        <p:spPr>
          <a:xfrm>
            <a:off x="457200" y="868280"/>
            <a:ext cx="3390645" cy="3363597"/>
          </a:xfrm>
        </p:spPr>
        <p:txBody>
          <a:bodyPr vert="horz" lIns="0" tIns="0" rIns="0" bIns="0" rtlCol="0">
            <a:normAutofit/>
          </a:bodyPr>
          <a:lstStyle/>
          <a:p>
            <a:pPr algn="r"/>
            <a:r>
              <a:rPr lang="en-US" sz="2200" spc="750">
                <a:solidFill>
                  <a:schemeClr val="bg1"/>
                </a:solidFill>
              </a:rPr>
              <a:t>FORCED </a:t>
            </a:r>
            <a:br>
              <a:rPr lang="en-US" sz="2200" spc="750">
                <a:solidFill>
                  <a:schemeClr val="bg1"/>
                </a:solidFill>
              </a:rPr>
            </a:br>
            <a:r>
              <a:rPr lang="en-US" sz="2200" spc="750">
                <a:solidFill>
                  <a:schemeClr val="bg1"/>
                </a:solidFill>
              </a:rPr>
              <a:t>MARRIAGE </a:t>
            </a:r>
            <a:br>
              <a:rPr lang="en-US" sz="2200" spc="750">
                <a:solidFill>
                  <a:schemeClr val="bg1"/>
                </a:solidFill>
              </a:rPr>
            </a:br>
            <a:r>
              <a:rPr lang="en-US" sz="2200" spc="750">
                <a:solidFill>
                  <a:schemeClr val="bg1"/>
                </a:solidFill>
              </a:rPr>
              <a:t>Legislations in England &amp; Wales</a:t>
            </a:r>
          </a:p>
        </p:txBody>
      </p:sp>
      <p:graphicFrame>
        <p:nvGraphicFramePr>
          <p:cNvPr id="5" name="Content Placeholder 2">
            <a:extLst>
              <a:ext uri="{FF2B5EF4-FFF2-40B4-BE49-F238E27FC236}">
                <a16:creationId xmlns:a16="http://schemas.microsoft.com/office/drawing/2014/main" id="{00C88E1A-9789-A2C0-C120-D5978F8C1520}"/>
              </a:ext>
            </a:extLst>
          </p:cNvPr>
          <p:cNvGraphicFramePr>
            <a:graphicFrameLocks/>
          </p:cNvGraphicFramePr>
          <p:nvPr>
            <p:extLst>
              <p:ext uri="{D42A27DB-BD31-4B8C-83A1-F6EECF244321}">
                <p14:modId xmlns:p14="http://schemas.microsoft.com/office/powerpoint/2010/main" val="399918964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5152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Rectangle 42">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6DFE49-63A9-F931-DDB8-58C11594E012}"/>
              </a:ext>
            </a:extLst>
          </p:cNvPr>
          <p:cNvSpPr>
            <a:spLocks noGrp="1"/>
          </p:cNvSpPr>
          <p:nvPr>
            <p:ph type="title"/>
          </p:nvPr>
        </p:nvSpPr>
        <p:spPr>
          <a:xfrm>
            <a:off x="457200" y="868280"/>
            <a:ext cx="3390645" cy="3363597"/>
          </a:xfrm>
        </p:spPr>
        <p:txBody>
          <a:bodyPr>
            <a:normAutofit/>
          </a:bodyPr>
          <a:lstStyle/>
          <a:p>
            <a:pPr algn="r"/>
            <a:r>
              <a:rPr lang="en-GB" sz="3000" b="0">
                <a:solidFill>
                  <a:schemeClr val="bg1"/>
                </a:solidFill>
                <a:ea typeface="+mj-lt"/>
                <a:cs typeface="+mj-lt"/>
              </a:rPr>
              <a:t>Forced Marriage Protection Orders</a:t>
            </a:r>
            <a:endParaRPr lang="en-US" sz="3000">
              <a:solidFill>
                <a:schemeClr val="bg1"/>
              </a:solidFill>
            </a:endParaRPr>
          </a:p>
        </p:txBody>
      </p:sp>
      <p:graphicFrame>
        <p:nvGraphicFramePr>
          <p:cNvPr id="46" name="Content Placeholder 2">
            <a:extLst>
              <a:ext uri="{FF2B5EF4-FFF2-40B4-BE49-F238E27FC236}">
                <a16:creationId xmlns:a16="http://schemas.microsoft.com/office/drawing/2014/main" id="{5C7B27AF-69DA-320E-960E-FF1C10A341B0}"/>
              </a:ext>
            </a:extLst>
          </p:cNvPr>
          <p:cNvGraphicFramePr>
            <a:graphicFrameLocks noGrp="1"/>
          </p:cNvGraphicFramePr>
          <p:nvPr>
            <p:ph idx="1"/>
            <p:extLst>
              <p:ext uri="{D42A27DB-BD31-4B8C-83A1-F6EECF244321}">
                <p14:modId xmlns:p14="http://schemas.microsoft.com/office/powerpoint/2010/main" val="363198241"/>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2276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Rectangle 75">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3B79C8-25BA-2964-3C53-6A8953FE2C80}"/>
              </a:ext>
            </a:extLst>
          </p:cNvPr>
          <p:cNvSpPr>
            <a:spLocks noGrp="1"/>
          </p:cNvSpPr>
          <p:nvPr>
            <p:ph type="title"/>
          </p:nvPr>
        </p:nvSpPr>
        <p:spPr>
          <a:xfrm>
            <a:off x="457200" y="868280"/>
            <a:ext cx="3390645" cy="3363597"/>
          </a:xfrm>
        </p:spPr>
        <p:txBody>
          <a:bodyPr>
            <a:normAutofit/>
          </a:bodyPr>
          <a:lstStyle/>
          <a:p>
            <a:pPr algn="r"/>
            <a:r>
              <a:rPr lang="en-GB" sz="2700">
                <a:solidFill>
                  <a:schemeClr val="bg1"/>
                </a:solidFill>
                <a:ea typeface="+mj-lt"/>
                <a:cs typeface="+mj-lt"/>
              </a:rPr>
              <a:t>Forced Marriage Protection Act</a:t>
            </a:r>
            <a:endParaRPr lang="en-US" sz="2700">
              <a:solidFill>
                <a:schemeClr val="bg1"/>
              </a:solidFill>
            </a:endParaRPr>
          </a:p>
        </p:txBody>
      </p:sp>
      <p:graphicFrame>
        <p:nvGraphicFramePr>
          <p:cNvPr id="63" name="Content Placeholder 2">
            <a:extLst>
              <a:ext uri="{FF2B5EF4-FFF2-40B4-BE49-F238E27FC236}">
                <a16:creationId xmlns:a16="http://schemas.microsoft.com/office/drawing/2014/main" id="{E355EE8B-5676-B9C2-4484-144A6A284129}"/>
              </a:ext>
            </a:extLst>
          </p:cNvPr>
          <p:cNvGraphicFramePr>
            <a:graphicFrameLocks noGrp="1"/>
          </p:cNvGraphicFramePr>
          <p:nvPr>
            <p:ph idx="1"/>
            <p:extLst>
              <p:ext uri="{D42A27DB-BD31-4B8C-83A1-F6EECF244321}">
                <p14:modId xmlns:p14="http://schemas.microsoft.com/office/powerpoint/2010/main" val="2559906681"/>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57312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5" name="Rectangle 84">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4882B62-FFEB-278A-544D-88D161EF475E}"/>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2500" spc="750">
                <a:solidFill>
                  <a:schemeClr val="bg1"/>
                </a:solidFill>
              </a:rPr>
              <a:t>Female Genital Mutilation</a:t>
            </a:r>
            <a:br>
              <a:rPr lang="en-US" sz="2500" spc="750">
                <a:solidFill>
                  <a:schemeClr val="bg1"/>
                </a:solidFill>
              </a:rPr>
            </a:br>
            <a:r>
              <a:rPr lang="en-US" sz="2500" spc="750">
                <a:solidFill>
                  <a:schemeClr val="bg1"/>
                </a:solidFill>
              </a:rPr>
              <a:t>(FGM) </a:t>
            </a:r>
          </a:p>
        </p:txBody>
      </p:sp>
      <p:pic>
        <p:nvPicPr>
          <p:cNvPr id="4" name="Picture 4" descr="A picture containing ground, person, outdoor, hand&#10;&#10;Description automatically generated">
            <a:extLst>
              <a:ext uri="{FF2B5EF4-FFF2-40B4-BE49-F238E27FC236}">
                <a16:creationId xmlns:a16="http://schemas.microsoft.com/office/drawing/2014/main" id="{C8E98348-0F69-CEDC-581B-8E97CA9249D2}"/>
              </a:ext>
            </a:extLst>
          </p:cNvPr>
          <p:cNvPicPr>
            <a:picLocks noChangeAspect="1"/>
          </p:cNvPicPr>
          <p:nvPr/>
        </p:nvPicPr>
        <p:blipFill rotWithShape="1">
          <a:blip r:embed="rId3"/>
          <a:srcRect l="19221" r="14028" b="-2"/>
          <a:stretch/>
        </p:blipFill>
        <p:spPr>
          <a:xfrm>
            <a:off x="5135145" y="457200"/>
            <a:ext cx="5951085" cy="5951114"/>
          </a:xfrm>
          <a:prstGeom prst="rect">
            <a:avLst/>
          </a:prstGeom>
        </p:spPr>
      </p:pic>
    </p:spTree>
    <p:extLst>
      <p:ext uri="{BB962C8B-B14F-4D97-AF65-F5344CB8AC3E}">
        <p14:creationId xmlns:p14="http://schemas.microsoft.com/office/powerpoint/2010/main" val="2172799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95C0593-8980-1640-B3B4-C22EE6032715}"/>
              </a:ext>
            </a:extLst>
          </p:cNvPr>
          <p:cNvSpPr>
            <a:spLocks noGrp="1"/>
          </p:cNvSpPr>
          <p:nvPr>
            <p:ph type="title"/>
          </p:nvPr>
        </p:nvSpPr>
        <p:spPr>
          <a:xfrm>
            <a:off x="387927" y="1028701"/>
            <a:ext cx="3248863" cy="3020785"/>
          </a:xfrm>
        </p:spPr>
        <p:txBody>
          <a:bodyPr>
            <a:normAutofit/>
          </a:bodyPr>
          <a:lstStyle/>
          <a:p>
            <a:pPr algn="r"/>
            <a:endParaRPr lang="en-GB" sz="2500" dirty="0">
              <a:solidFill>
                <a:schemeClr val="bg1"/>
              </a:solidFill>
            </a:endParaRPr>
          </a:p>
          <a:p>
            <a:pPr algn="r"/>
            <a:r>
              <a:rPr lang="en-GB" sz="2500" dirty="0">
                <a:solidFill>
                  <a:schemeClr val="bg1"/>
                </a:solidFill>
                <a:ea typeface="+mj-lt"/>
                <a:cs typeface="+mj-lt"/>
              </a:rPr>
              <a:t>Female Genital Mutilation (FGM)</a:t>
            </a:r>
            <a:endParaRPr lang="en-US" sz="2500" dirty="0">
              <a:solidFill>
                <a:schemeClr val="bg1"/>
              </a:solidFill>
            </a:endParaRPr>
          </a:p>
        </p:txBody>
      </p:sp>
      <p:sp>
        <p:nvSpPr>
          <p:cNvPr id="3" name="Content Placeholder 2">
            <a:extLst>
              <a:ext uri="{FF2B5EF4-FFF2-40B4-BE49-F238E27FC236}">
                <a16:creationId xmlns:a16="http://schemas.microsoft.com/office/drawing/2014/main" id="{4D4D0691-32B9-C012-EB6F-D9B95515BE03}"/>
              </a:ext>
            </a:extLst>
          </p:cNvPr>
          <p:cNvSpPr>
            <a:spLocks noGrp="1"/>
          </p:cNvSpPr>
          <p:nvPr>
            <p:ph idx="1"/>
          </p:nvPr>
        </p:nvSpPr>
        <p:spPr>
          <a:xfrm>
            <a:off x="4777409" y="1028702"/>
            <a:ext cx="6273972" cy="4843462"/>
          </a:xfrm>
        </p:spPr>
        <p:txBody>
          <a:bodyPr vert="horz" lIns="0" tIns="0" rIns="0" bIns="0" rtlCol="0" anchor="t">
            <a:normAutofit/>
          </a:bodyPr>
          <a:lstStyle/>
          <a:p>
            <a:pPr marL="0" indent="0" algn="ctr">
              <a:buNone/>
            </a:pPr>
            <a:endParaRPr lang="en-GB" sz="1800" b="1" dirty="0">
              <a:ea typeface="+mn-lt"/>
              <a:cs typeface="+mn-lt"/>
            </a:endParaRPr>
          </a:p>
          <a:p>
            <a:pPr marL="0" indent="0" algn="ctr">
              <a:buNone/>
            </a:pPr>
            <a:endParaRPr lang="en-GB" sz="1800" b="1" dirty="0">
              <a:ea typeface="+mn-lt"/>
              <a:cs typeface="+mn-lt"/>
            </a:endParaRPr>
          </a:p>
          <a:p>
            <a:pPr marL="0" indent="0" algn="ctr">
              <a:buNone/>
            </a:pPr>
            <a:r>
              <a:rPr lang="en-GB" b="1" dirty="0">
                <a:ea typeface="+mn-lt"/>
                <a:cs typeface="+mn-lt"/>
              </a:rPr>
              <a:t>FGM… all procedures that involve partial or total removal of the external female genitalia, or other injury to the female genital organs  for non-medical reasons.</a:t>
            </a:r>
            <a:endParaRPr lang="en-GB" dirty="0">
              <a:ea typeface="+mn-lt"/>
              <a:cs typeface="+mn-lt"/>
            </a:endParaRPr>
          </a:p>
          <a:p>
            <a:pPr marL="0" indent="0" algn="ctr">
              <a:buNone/>
            </a:pPr>
            <a:endParaRPr lang="en-GB" sz="1800" i="1" dirty="0">
              <a:ea typeface="+mn-lt"/>
              <a:cs typeface="+mn-lt"/>
            </a:endParaRPr>
          </a:p>
          <a:p>
            <a:pPr marL="0" indent="0" algn="ctr">
              <a:buNone/>
            </a:pPr>
            <a:r>
              <a:rPr lang="en-GB" sz="1800" i="1" dirty="0">
                <a:ea typeface="+mn-lt"/>
                <a:cs typeface="+mn-lt"/>
              </a:rPr>
              <a:t>World Health Organisation, 2008</a:t>
            </a:r>
            <a:r>
              <a:rPr lang="en-GB" sz="1800" dirty="0">
                <a:ea typeface="+mn-lt"/>
                <a:cs typeface="+mn-lt"/>
              </a:rPr>
              <a:t> </a:t>
            </a:r>
            <a:endParaRPr lang="en-GB" dirty="0"/>
          </a:p>
          <a:p>
            <a:endParaRPr lang="en-GB" sz="1800" dirty="0"/>
          </a:p>
          <a:p>
            <a:endParaRPr lang="en-GB" sz="1800" dirty="0"/>
          </a:p>
          <a:p>
            <a:endParaRPr lang="en-GB" sz="1800" dirty="0"/>
          </a:p>
        </p:txBody>
      </p:sp>
    </p:spTree>
    <p:extLst>
      <p:ext uri="{BB962C8B-B14F-4D97-AF65-F5344CB8AC3E}">
        <p14:creationId xmlns:p14="http://schemas.microsoft.com/office/powerpoint/2010/main" val="6590980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E2E97-202B-3F23-13EF-B078F8C7DD46}"/>
              </a:ext>
            </a:extLst>
          </p:cNvPr>
          <p:cNvSpPr>
            <a:spLocks noGrp="1"/>
          </p:cNvSpPr>
          <p:nvPr>
            <p:ph type="title"/>
          </p:nvPr>
        </p:nvSpPr>
        <p:spPr>
          <a:xfrm>
            <a:off x="-388398" y="1716487"/>
            <a:ext cx="4243028" cy="2759206"/>
          </a:xfrm>
        </p:spPr>
        <p:txBody>
          <a:bodyPr vert="horz" lIns="0" tIns="0" rIns="0" bIns="0" rtlCol="0" anchor="b">
            <a:normAutofit/>
          </a:bodyPr>
          <a:lstStyle/>
          <a:p>
            <a:pPr algn="r"/>
            <a:r>
              <a:rPr lang="en-US" sz="3200" spc="750" dirty="0">
                <a:solidFill>
                  <a:schemeClr val="bg1"/>
                </a:solidFill>
              </a:rPr>
              <a:t>What is Female genital mutilation (FGM) </a:t>
            </a:r>
          </a:p>
        </p:txBody>
      </p:sp>
      <p:pic>
        <p:nvPicPr>
          <p:cNvPr id="4" name="Online Media 3" title="The Truth About Female Genital Mutilation">
            <a:hlinkClick r:id="" action="ppaction://media"/>
            <a:extLst>
              <a:ext uri="{FF2B5EF4-FFF2-40B4-BE49-F238E27FC236}">
                <a16:creationId xmlns:a16="http://schemas.microsoft.com/office/drawing/2014/main" id="{DB307526-BE5E-078B-3265-8939FC52493F}"/>
              </a:ext>
            </a:extLst>
          </p:cNvPr>
          <p:cNvPicPr>
            <a:picLocks noGrp="1" noRot="1" noChangeAspect="1"/>
          </p:cNvPicPr>
          <p:nvPr>
            <p:ph idx="1"/>
            <a:videoFile r:link="rId1"/>
          </p:nvPr>
        </p:nvPicPr>
        <p:blipFill>
          <a:blip r:embed="rId4"/>
          <a:stretch>
            <a:fillRect/>
          </a:stretch>
        </p:blipFill>
        <p:spPr>
          <a:xfrm>
            <a:off x="0" y="8588"/>
            <a:ext cx="12177832" cy="6790828"/>
          </a:xfrm>
          <a:prstGeom prst="rect">
            <a:avLst/>
          </a:prstGeom>
        </p:spPr>
      </p:pic>
    </p:spTree>
    <p:extLst>
      <p:ext uri="{BB962C8B-B14F-4D97-AF65-F5344CB8AC3E}">
        <p14:creationId xmlns:p14="http://schemas.microsoft.com/office/powerpoint/2010/main" val="32662805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BFF0ED-C293-4143-3ADD-ABA937F52C38}"/>
              </a:ext>
            </a:extLst>
          </p:cNvPr>
          <p:cNvSpPr>
            <a:spLocks noGrp="1"/>
          </p:cNvSpPr>
          <p:nvPr>
            <p:ph type="title"/>
          </p:nvPr>
        </p:nvSpPr>
        <p:spPr>
          <a:xfrm>
            <a:off x="387927" y="1028701"/>
            <a:ext cx="3248863" cy="3020785"/>
          </a:xfrm>
        </p:spPr>
        <p:txBody>
          <a:bodyPr>
            <a:normAutofit/>
          </a:bodyPr>
          <a:lstStyle/>
          <a:p>
            <a:pPr algn="r"/>
            <a:r>
              <a:rPr lang="en-GB" sz="3200" dirty="0">
                <a:solidFill>
                  <a:schemeClr val="bg1"/>
                </a:solidFill>
              </a:rPr>
              <a:t>Types of FGM</a:t>
            </a:r>
          </a:p>
        </p:txBody>
      </p:sp>
      <p:sp>
        <p:nvSpPr>
          <p:cNvPr id="3" name="Content Placeholder 2">
            <a:extLst>
              <a:ext uri="{FF2B5EF4-FFF2-40B4-BE49-F238E27FC236}">
                <a16:creationId xmlns:a16="http://schemas.microsoft.com/office/drawing/2014/main" id="{314AA007-B9DB-5760-8AC0-CB2818944610}"/>
              </a:ext>
            </a:extLst>
          </p:cNvPr>
          <p:cNvSpPr>
            <a:spLocks noGrp="1"/>
          </p:cNvSpPr>
          <p:nvPr>
            <p:ph idx="1"/>
          </p:nvPr>
        </p:nvSpPr>
        <p:spPr>
          <a:xfrm>
            <a:off x="4777409" y="1028702"/>
            <a:ext cx="6273972" cy="4843462"/>
          </a:xfrm>
        </p:spPr>
        <p:txBody>
          <a:bodyPr vert="horz" lIns="0" tIns="0" rIns="0" bIns="0" rtlCol="0">
            <a:normAutofit/>
          </a:bodyPr>
          <a:lstStyle/>
          <a:p>
            <a:pPr marL="0" indent="0">
              <a:buNone/>
            </a:pPr>
            <a:r>
              <a:rPr lang="en-GB" sz="1800" b="1" dirty="0">
                <a:ea typeface="+mn-lt"/>
                <a:cs typeface="+mn-lt"/>
              </a:rPr>
              <a:t>FGM is classified into four major types</a:t>
            </a:r>
            <a:endParaRPr lang="en-US" sz="1800"/>
          </a:p>
          <a:p>
            <a:r>
              <a:rPr lang="en-GB" sz="1800" b="1" u="sng" dirty="0">
                <a:ea typeface="+mn-lt"/>
                <a:cs typeface="+mn-lt"/>
              </a:rPr>
              <a:t>Type 1 - Clitoridectomy</a:t>
            </a:r>
            <a:r>
              <a:rPr lang="en-GB" sz="1800" u="sng" dirty="0">
                <a:ea typeface="+mn-lt"/>
                <a:cs typeface="+mn-lt"/>
              </a:rPr>
              <a:t> </a:t>
            </a:r>
            <a:r>
              <a:rPr lang="en-GB" sz="1800" dirty="0">
                <a:ea typeface="+mn-lt"/>
                <a:cs typeface="+mn-lt"/>
              </a:rPr>
              <a:t>- Involves partial or total removal of the clitoris and/or prepuce.</a:t>
            </a:r>
            <a:endParaRPr lang="en-GB" sz="1800">
              <a:ea typeface="+mn-lt"/>
              <a:cs typeface="+mn-lt"/>
            </a:endParaRPr>
          </a:p>
          <a:p>
            <a:r>
              <a:rPr lang="en-GB" sz="1800" b="1" u="sng" dirty="0">
                <a:ea typeface="+mn-lt"/>
                <a:cs typeface="+mn-lt"/>
              </a:rPr>
              <a:t>Type 2 - Excision</a:t>
            </a:r>
            <a:r>
              <a:rPr lang="en-GB" sz="1800" u="sng" dirty="0">
                <a:ea typeface="+mn-lt"/>
                <a:cs typeface="+mn-lt"/>
              </a:rPr>
              <a:t> </a:t>
            </a:r>
            <a:r>
              <a:rPr lang="en-GB" sz="1800" dirty="0">
                <a:ea typeface="+mn-lt"/>
                <a:cs typeface="+mn-lt"/>
              </a:rPr>
              <a:t>Partial or total removal of the clitoris and labia minora, with or without excision of the labia majora. </a:t>
            </a:r>
            <a:endParaRPr lang="en-GB" sz="1800">
              <a:ea typeface="+mn-lt"/>
              <a:cs typeface="+mn-lt"/>
            </a:endParaRPr>
          </a:p>
          <a:p>
            <a:r>
              <a:rPr lang="en-GB" sz="1800" b="1" u="sng" dirty="0">
                <a:ea typeface="+mn-lt"/>
                <a:cs typeface="+mn-lt"/>
              </a:rPr>
              <a:t>Type 3 -Infibulation</a:t>
            </a:r>
            <a:r>
              <a:rPr lang="en-GB" sz="1800" u="sng" dirty="0">
                <a:ea typeface="+mn-lt"/>
                <a:cs typeface="+mn-lt"/>
              </a:rPr>
              <a:t> </a:t>
            </a:r>
            <a:r>
              <a:rPr lang="en-GB" sz="1800" dirty="0">
                <a:ea typeface="+mn-lt"/>
                <a:cs typeface="+mn-lt"/>
              </a:rPr>
              <a:t>Excision of part or all of  the external genitalia (the clitoris, labia minora and labia majora) with stitching/narrowing of the vaginal opening. It constitutes 15% of mutilations performed world-wide</a:t>
            </a:r>
            <a:endParaRPr lang="en-GB" sz="1800">
              <a:ea typeface="+mn-lt"/>
              <a:cs typeface="+mn-lt"/>
            </a:endParaRPr>
          </a:p>
          <a:p>
            <a:r>
              <a:rPr lang="en-GB" sz="1800" b="1" u="sng" dirty="0">
                <a:ea typeface="+mn-lt"/>
                <a:cs typeface="+mn-lt"/>
              </a:rPr>
              <a:t>Type 4 - Unclassified</a:t>
            </a:r>
            <a:r>
              <a:rPr lang="en-GB" sz="1800" u="sng" dirty="0">
                <a:ea typeface="+mn-lt"/>
                <a:cs typeface="+mn-lt"/>
              </a:rPr>
              <a:t> </a:t>
            </a:r>
            <a:r>
              <a:rPr lang="en-GB" sz="1800" dirty="0">
                <a:ea typeface="+mn-lt"/>
                <a:cs typeface="+mn-lt"/>
              </a:rPr>
              <a:t>All other harmful procedures to the female genitalia for non-medical purposes, e.g., pricking, piercing, incising, scraping and cauterizing the genital area. </a:t>
            </a:r>
            <a:endParaRPr lang="en-GB" sz="1800"/>
          </a:p>
        </p:txBody>
      </p:sp>
    </p:spTree>
    <p:extLst>
      <p:ext uri="{BB962C8B-B14F-4D97-AF65-F5344CB8AC3E}">
        <p14:creationId xmlns:p14="http://schemas.microsoft.com/office/powerpoint/2010/main" val="35152438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577210-DB58-4CF6-9693-993AC6FE90E8}"/>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ea typeface="+mj-lt"/>
                <a:cs typeface="+mj-lt"/>
              </a:rPr>
              <a:t>Why FGM is practised</a:t>
            </a:r>
            <a:endParaRPr lang="en-US" sz="3200">
              <a:solidFill>
                <a:schemeClr val="bg1"/>
              </a:solidFill>
            </a:endParaRPr>
          </a:p>
        </p:txBody>
      </p:sp>
      <p:graphicFrame>
        <p:nvGraphicFramePr>
          <p:cNvPr id="18" name="Content Placeholder 2">
            <a:extLst>
              <a:ext uri="{FF2B5EF4-FFF2-40B4-BE49-F238E27FC236}">
                <a16:creationId xmlns:a16="http://schemas.microsoft.com/office/drawing/2014/main" id="{CEA36182-72E8-0226-F569-7FE87C2EC5CC}"/>
              </a:ext>
            </a:extLst>
          </p:cNvPr>
          <p:cNvGraphicFramePr>
            <a:graphicFrameLocks noGrp="1"/>
          </p:cNvGraphicFramePr>
          <p:nvPr>
            <p:ph idx="1"/>
            <p:extLst>
              <p:ext uri="{D42A27DB-BD31-4B8C-83A1-F6EECF244321}">
                <p14:modId xmlns:p14="http://schemas.microsoft.com/office/powerpoint/2010/main" val="2588565826"/>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0152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8769A0-F8FC-C190-843C-A38249F19114}"/>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Where is it practised</a:t>
            </a:r>
          </a:p>
        </p:txBody>
      </p:sp>
      <p:graphicFrame>
        <p:nvGraphicFramePr>
          <p:cNvPr id="13" name="Content Placeholder 2">
            <a:extLst>
              <a:ext uri="{FF2B5EF4-FFF2-40B4-BE49-F238E27FC236}">
                <a16:creationId xmlns:a16="http://schemas.microsoft.com/office/drawing/2014/main" id="{70399ECE-63E5-6626-9A5A-35B6B2C922D2}"/>
              </a:ext>
            </a:extLst>
          </p:cNvPr>
          <p:cNvGraphicFramePr>
            <a:graphicFrameLocks noGrp="1"/>
          </p:cNvGraphicFramePr>
          <p:nvPr>
            <p:ph idx="1"/>
            <p:extLst>
              <p:ext uri="{D42A27DB-BD31-4B8C-83A1-F6EECF244321}">
                <p14:modId xmlns:p14="http://schemas.microsoft.com/office/powerpoint/2010/main" val="3641776780"/>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61210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8BA9774-86EA-BEEF-B953-E60AAF8334BB}"/>
              </a:ext>
            </a:extLst>
          </p:cNvPr>
          <p:cNvSpPr>
            <a:spLocks noGrp="1"/>
          </p:cNvSpPr>
          <p:nvPr>
            <p:ph type="title"/>
          </p:nvPr>
        </p:nvSpPr>
        <p:spPr>
          <a:xfrm>
            <a:off x="409518" y="586855"/>
            <a:ext cx="3258570" cy="3387497"/>
          </a:xfrm>
        </p:spPr>
        <p:txBody>
          <a:bodyPr anchor="b">
            <a:normAutofit/>
          </a:bodyPr>
          <a:lstStyle/>
          <a:p>
            <a:pPr algn="r"/>
            <a:r>
              <a:rPr lang="en-GB" sz="3200">
                <a:solidFill>
                  <a:schemeClr val="bg1"/>
                </a:solidFill>
              </a:rPr>
              <a:t>FGM and the UK Law</a:t>
            </a:r>
          </a:p>
        </p:txBody>
      </p:sp>
      <p:sp>
        <p:nvSpPr>
          <p:cNvPr id="39" name="Content Placeholder 2">
            <a:extLst>
              <a:ext uri="{FF2B5EF4-FFF2-40B4-BE49-F238E27FC236}">
                <a16:creationId xmlns:a16="http://schemas.microsoft.com/office/drawing/2014/main" id="{51A80DCA-6EB4-229F-056E-9FAD6B1134E6}"/>
              </a:ext>
            </a:extLst>
          </p:cNvPr>
          <p:cNvSpPr>
            <a:spLocks noGrp="1"/>
          </p:cNvSpPr>
          <p:nvPr>
            <p:ph idx="1"/>
          </p:nvPr>
        </p:nvSpPr>
        <p:spPr>
          <a:xfrm>
            <a:off x="4581727" y="833535"/>
            <a:ext cx="4494540" cy="5361991"/>
          </a:xfrm>
        </p:spPr>
        <p:txBody>
          <a:bodyPr anchor="ctr">
            <a:normAutofit fontScale="70000" lnSpcReduction="20000"/>
          </a:bodyPr>
          <a:lstStyle/>
          <a:p>
            <a:pPr>
              <a:lnSpc>
                <a:spcPct val="110000"/>
              </a:lnSpc>
            </a:pPr>
            <a:r>
              <a:rPr lang="en-GB" sz="2400" dirty="0">
                <a:latin typeface="+mj-lt"/>
              </a:rPr>
              <a:t>The prohibition of female circumcision came into force in September 1985.</a:t>
            </a:r>
          </a:p>
          <a:p>
            <a:pPr>
              <a:lnSpc>
                <a:spcPct val="110000"/>
              </a:lnSpc>
            </a:pPr>
            <a:r>
              <a:rPr lang="en-GB" sz="2400" dirty="0">
                <a:latin typeface="+mj-lt"/>
              </a:rPr>
              <a:t>This was replaced by the Female Genital Mutilation Act in 2003, and the act came into force in March 2004</a:t>
            </a:r>
          </a:p>
          <a:p>
            <a:pPr>
              <a:lnSpc>
                <a:spcPct val="110000"/>
              </a:lnSpc>
            </a:pPr>
            <a:r>
              <a:rPr lang="en-GB" sz="2400" dirty="0">
                <a:latin typeface="+mj-lt"/>
              </a:rPr>
              <a:t>The latest amendment to this Act was by the Serious Crime Act in 2015</a:t>
            </a:r>
          </a:p>
          <a:p>
            <a:pPr>
              <a:lnSpc>
                <a:spcPct val="110000"/>
              </a:lnSpc>
            </a:pPr>
            <a:endParaRPr lang="en-GB" sz="2400" dirty="0">
              <a:latin typeface="+mj-lt"/>
            </a:endParaRPr>
          </a:p>
          <a:p>
            <a:pPr marL="0" indent="0" fontAlgn="base">
              <a:lnSpc>
                <a:spcPct val="110000"/>
              </a:lnSpc>
              <a:buNone/>
            </a:pPr>
            <a:r>
              <a:rPr lang="en-US" sz="2400" b="1" dirty="0">
                <a:latin typeface="+mj-lt"/>
              </a:rPr>
              <a:t>Illegal</a:t>
            </a:r>
            <a:r>
              <a:rPr lang="en-US" sz="2400" dirty="0">
                <a:latin typeface="+mj-lt"/>
              </a:rPr>
              <a:t> to participate in any sort of arrangement for FGM to be performed on another, inside or outside of the UK ​(The Female Genital Mutilation Act 2003)</a:t>
            </a:r>
          </a:p>
          <a:p>
            <a:pPr fontAlgn="base">
              <a:lnSpc>
                <a:spcPct val="110000"/>
              </a:lnSpc>
            </a:pPr>
            <a:endParaRPr lang="en-US" sz="2400" dirty="0">
              <a:latin typeface="+mj-lt"/>
            </a:endParaRPr>
          </a:p>
          <a:p>
            <a:pPr marL="0" indent="0" fontAlgn="base">
              <a:lnSpc>
                <a:spcPct val="110000"/>
              </a:lnSpc>
              <a:buNone/>
            </a:pPr>
            <a:r>
              <a:rPr lang="en-US" sz="2400" b="1" dirty="0">
                <a:latin typeface="+mj-lt"/>
              </a:rPr>
              <a:t>14 years of imprisonment  </a:t>
            </a:r>
            <a:r>
              <a:rPr lang="en-US" sz="2400" dirty="0">
                <a:latin typeface="+mj-lt"/>
              </a:rPr>
              <a:t>​</a:t>
            </a:r>
          </a:p>
          <a:p>
            <a:pPr fontAlgn="base">
              <a:lnSpc>
                <a:spcPct val="110000"/>
              </a:lnSpc>
            </a:pPr>
            <a:r>
              <a:rPr lang="en-US" sz="2400" dirty="0">
                <a:latin typeface="+mj-lt"/>
              </a:rPr>
              <a:t>For aiding, abetting, counseling,​</a:t>
            </a:r>
          </a:p>
          <a:p>
            <a:pPr fontAlgn="base">
              <a:lnSpc>
                <a:spcPct val="110000"/>
              </a:lnSpc>
            </a:pPr>
            <a:r>
              <a:rPr lang="en-US" sz="2400" dirty="0">
                <a:latin typeface="+mj-lt"/>
              </a:rPr>
              <a:t>Procuring or carrying out FGM either inside or​</a:t>
            </a:r>
          </a:p>
          <a:p>
            <a:pPr fontAlgn="base">
              <a:lnSpc>
                <a:spcPct val="110000"/>
              </a:lnSpc>
            </a:pPr>
            <a:r>
              <a:rPr lang="en-US" sz="2400" dirty="0">
                <a:latin typeface="+mj-lt"/>
              </a:rPr>
              <a:t>Outside of the UK is or a fine or both.</a:t>
            </a:r>
          </a:p>
          <a:p>
            <a:pPr marL="0" indent="0" fontAlgn="base">
              <a:lnSpc>
                <a:spcPct val="110000"/>
              </a:lnSpc>
              <a:buNone/>
            </a:pPr>
            <a:endParaRPr lang="en-US" sz="1200" dirty="0">
              <a:latin typeface="Segoe UI" panose="020B0502040204020203" pitchFamily="34" charset="0"/>
            </a:endParaRPr>
          </a:p>
          <a:p>
            <a:pPr marL="0" indent="0">
              <a:lnSpc>
                <a:spcPct val="110000"/>
              </a:lnSpc>
              <a:buNone/>
            </a:pPr>
            <a:endParaRPr lang="en-GB" sz="1200" dirty="0"/>
          </a:p>
          <a:p>
            <a:pPr>
              <a:lnSpc>
                <a:spcPct val="110000"/>
              </a:lnSpc>
            </a:pPr>
            <a:endParaRPr lang="en-GB" sz="1200" dirty="0"/>
          </a:p>
        </p:txBody>
      </p:sp>
      <p:pic>
        <p:nvPicPr>
          <p:cNvPr id="40" name="Picture 39" descr="Front steps and columns of a majestic city building">
            <a:extLst>
              <a:ext uri="{FF2B5EF4-FFF2-40B4-BE49-F238E27FC236}">
                <a16:creationId xmlns:a16="http://schemas.microsoft.com/office/drawing/2014/main" id="{B3918B45-97B8-4FE7-2709-0558361E2320}"/>
              </a:ext>
            </a:extLst>
          </p:cNvPr>
          <p:cNvPicPr>
            <a:picLocks noChangeAspect="1"/>
          </p:cNvPicPr>
          <p:nvPr/>
        </p:nvPicPr>
        <p:blipFill rotWithShape="1">
          <a:blip r:embed="rId3"/>
          <a:srcRect l="35149" r="25114" b="-1"/>
          <a:stretch>
            <a:fillRect/>
          </a:stretch>
        </p:blipFill>
        <p:spPr>
          <a:xfrm>
            <a:off x="9166696" y="10"/>
            <a:ext cx="3025303" cy="6857990"/>
          </a:xfrm>
          <a:prstGeom prst="rect">
            <a:avLst/>
          </a:prstGeom>
        </p:spPr>
      </p:pic>
    </p:spTree>
    <p:extLst>
      <p:ext uri="{BB962C8B-B14F-4D97-AF65-F5344CB8AC3E}">
        <p14:creationId xmlns:p14="http://schemas.microsoft.com/office/powerpoint/2010/main" val="24130361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9B1237F-764A-4661-8493-1742E06E6B88}"/>
              </a:ext>
            </a:extLst>
          </p:cNvPr>
          <p:cNvSpPr>
            <a:spLocks noGrp="1"/>
          </p:cNvSpPr>
          <p:nvPr>
            <p:ph type="title"/>
          </p:nvPr>
        </p:nvSpPr>
        <p:spPr>
          <a:xfrm>
            <a:off x="409518" y="586855"/>
            <a:ext cx="3258570" cy="3387497"/>
          </a:xfrm>
        </p:spPr>
        <p:txBody>
          <a:bodyPr anchor="b">
            <a:normAutofit/>
          </a:bodyPr>
          <a:lstStyle/>
          <a:p>
            <a:pPr algn="r"/>
            <a:r>
              <a:rPr lang="en-GB" sz="2700">
                <a:solidFill>
                  <a:schemeClr val="bg1"/>
                </a:solidFill>
              </a:rPr>
              <a:t>FGM PROTECTION ORDER</a:t>
            </a:r>
          </a:p>
        </p:txBody>
      </p:sp>
      <p:sp>
        <p:nvSpPr>
          <p:cNvPr id="6" name="Content Placeholder 5">
            <a:extLst>
              <a:ext uri="{FF2B5EF4-FFF2-40B4-BE49-F238E27FC236}">
                <a16:creationId xmlns:a16="http://schemas.microsoft.com/office/drawing/2014/main" id="{347D083B-1D35-4921-AA2B-519C2F6E0139}"/>
              </a:ext>
            </a:extLst>
          </p:cNvPr>
          <p:cNvSpPr>
            <a:spLocks noGrp="1"/>
          </p:cNvSpPr>
          <p:nvPr>
            <p:ph idx="1"/>
          </p:nvPr>
        </p:nvSpPr>
        <p:spPr>
          <a:xfrm>
            <a:off x="4581727" y="833535"/>
            <a:ext cx="3025303" cy="5361991"/>
          </a:xfrm>
        </p:spPr>
        <p:txBody>
          <a:bodyPr anchor="ctr">
            <a:normAutofit/>
          </a:bodyPr>
          <a:lstStyle/>
          <a:p>
            <a:r>
              <a:rPr lang="en-GB" sz="1600" dirty="0"/>
              <a:t>An FGMPO is a legal means to protect and safeguard victims and potential victims of FGM</a:t>
            </a:r>
          </a:p>
          <a:p>
            <a:pPr marL="0" indent="0">
              <a:buNone/>
            </a:pPr>
            <a:endParaRPr lang="en-GB" sz="1600" dirty="0"/>
          </a:p>
          <a:p>
            <a:r>
              <a:rPr lang="en-GB" sz="1600" dirty="0"/>
              <a:t>Form FGM 001</a:t>
            </a:r>
          </a:p>
          <a:p>
            <a:r>
              <a:rPr lang="en-GB" sz="1600" dirty="0"/>
              <a:t>Form FGM 006 If you are applying for someone else</a:t>
            </a:r>
          </a:p>
          <a:p>
            <a:r>
              <a:rPr lang="en-GB" sz="1600" dirty="0"/>
              <a:t>Form C8 (If you don’t want your address or the address of the potential victim to be shared with the respondent</a:t>
            </a:r>
          </a:p>
          <a:p>
            <a:pPr marL="0" indent="0">
              <a:buNone/>
            </a:pPr>
            <a:endParaRPr lang="en-GB" sz="1600" dirty="0"/>
          </a:p>
          <a:p>
            <a:endParaRPr lang="en-GB" sz="1600" dirty="0"/>
          </a:p>
          <a:p>
            <a:endParaRPr lang="en-GB" sz="1600" dirty="0"/>
          </a:p>
        </p:txBody>
      </p:sp>
      <p:pic>
        <p:nvPicPr>
          <p:cNvPr id="8" name="Picture 7" descr="Lock with a love heart">
            <a:extLst>
              <a:ext uri="{FF2B5EF4-FFF2-40B4-BE49-F238E27FC236}">
                <a16:creationId xmlns:a16="http://schemas.microsoft.com/office/drawing/2014/main" id="{AC7BC976-1792-4EBB-C377-AC0CEF170001}"/>
              </a:ext>
            </a:extLst>
          </p:cNvPr>
          <p:cNvPicPr>
            <a:picLocks noChangeAspect="1"/>
          </p:cNvPicPr>
          <p:nvPr/>
        </p:nvPicPr>
        <p:blipFill rotWithShape="1">
          <a:blip r:embed="rId3"/>
          <a:srcRect l="33677" r="32838"/>
          <a:stretch>
            <a:fillRect/>
          </a:stretch>
        </p:blipFill>
        <p:spPr>
          <a:xfrm>
            <a:off x="8109502" y="10"/>
            <a:ext cx="4082498" cy="6857990"/>
          </a:xfrm>
          <a:prstGeom prst="rect">
            <a:avLst/>
          </a:prstGeom>
        </p:spPr>
      </p:pic>
    </p:spTree>
    <p:extLst>
      <p:ext uri="{BB962C8B-B14F-4D97-AF65-F5344CB8AC3E}">
        <p14:creationId xmlns:p14="http://schemas.microsoft.com/office/powerpoint/2010/main" val="15700231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1E9714-2EDB-D163-1C2F-767530A28086}"/>
            </a:ext>
          </a:extLst>
        </p:cNvPr>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C7E4084-B048-26FF-BDDC-31DE52655B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A1F2DA63-600C-0DB4-2C50-173BAA9F6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A26301F1-2B15-1A49-F652-CC9760248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C746684-071E-B4E6-3DEC-9869695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14319BF3-A3A0-6AFB-3801-D2891733E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364FB63-B372-4646-0715-D8D8D0D08D9D}"/>
              </a:ext>
            </a:extLst>
          </p:cNvPr>
          <p:cNvSpPr>
            <a:spLocks noGrp="1"/>
          </p:cNvSpPr>
          <p:nvPr>
            <p:ph type="title"/>
          </p:nvPr>
        </p:nvSpPr>
        <p:spPr>
          <a:xfrm>
            <a:off x="409518" y="586855"/>
            <a:ext cx="3258570" cy="3387497"/>
          </a:xfrm>
        </p:spPr>
        <p:txBody>
          <a:bodyPr anchor="b">
            <a:normAutofit/>
          </a:bodyPr>
          <a:lstStyle/>
          <a:p>
            <a:pPr algn="r"/>
            <a:r>
              <a:rPr lang="en-GB" sz="3200">
                <a:solidFill>
                  <a:schemeClr val="bg1"/>
                </a:solidFill>
              </a:rPr>
              <a:t>FGM and the UK Law</a:t>
            </a:r>
          </a:p>
        </p:txBody>
      </p:sp>
      <p:pic>
        <p:nvPicPr>
          <p:cNvPr id="40" name="Picture 39" descr="Front steps and columns of a majestic city building">
            <a:extLst>
              <a:ext uri="{FF2B5EF4-FFF2-40B4-BE49-F238E27FC236}">
                <a16:creationId xmlns:a16="http://schemas.microsoft.com/office/drawing/2014/main" id="{E372D48C-72D3-BA7A-028A-4D0C173B9BF1}"/>
              </a:ext>
            </a:extLst>
          </p:cNvPr>
          <p:cNvPicPr>
            <a:picLocks noChangeAspect="1"/>
          </p:cNvPicPr>
          <p:nvPr/>
        </p:nvPicPr>
        <p:blipFill rotWithShape="1">
          <a:blip r:embed="rId3"/>
          <a:srcRect l="35149" r="25114" b="-1"/>
          <a:stretch>
            <a:fillRect/>
          </a:stretch>
        </p:blipFill>
        <p:spPr>
          <a:xfrm>
            <a:off x="9166696" y="10"/>
            <a:ext cx="3025303" cy="6857990"/>
          </a:xfrm>
          <a:prstGeom prst="rect">
            <a:avLst/>
          </a:prstGeom>
        </p:spPr>
      </p:pic>
      <p:sp>
        <p:nvSpPr>
          <p:cNvPr id="5" name="Content Placeholder 3">
            <a:extLst>
              <a:ext uri="{FF2B5EF4-FFF2-40B4-BE49-F238E27FC236}">
                <a16:creationId xmlns:a16="http://schemas.microsoft.com/office/drawing/2014/main" id="{1F9367E2-DB74-D803-07D2-22F73A18F80E}"/>
              </a:ext>
            </a:extLst>
          </p:cNvPr>
          <p:cNvSpPr txBox="1">
            <a:spLocks/>
          </p:cNvSpPr>
          <p:nvPr/>
        </p:nvSpPr>
        <p:spPr>
          <a:xfrm>
            <a:off x="4239492" y="820882"/>
            <a:ext cx="4556690" cy="2074011"/>
          </a:xfrm>
          <a:prstGeom prst="rect">
            <a:avLst/>
          </a:prstGeom>
        </p:spPr>
        <p:txBody>
          <a:bodyPr vert="horz" lIns="0" tIns="0" rIns="0" bIns="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700" dirty="0"/>
              <a:t>First prosecution in the UK – 2015. </a:t>
            </a:r>
          </a:p>
          <a:p>
            <a:pPr marL="0" indent="0">
              <a:buFont typeface="Arial" panose="020B0604020202020204" pitchFamily="34" charset="0"/>
              <a:buNone/>
            </a:pPr>
            <a:r>
              <a:rPr lang="en-GB" sz="1700" dirty="0"/>
              <a:t>A doctor and a member of the community were accused of preforming FGM- investigation into the allegation led to court proceedings, but the prosecution did not have enough evidence for a Guilty verdict</a:t>
            </a:r>
          </a:p>
          <a:p>
            <a:endParaRPr lang="en-GB" dirty="0"/>
          </a:p>
        </p:txBody>
      </p:sp>
      <p:sp>
        <p:nvSpPr>
          <p:cNvPr id="6" name="Content Placeholder 3">
            <a:extLst>
              <a:ext uri="{FF2B5EF4-FFF2-40B4-BE49-F238E27FC236}">
                <a16:creationId xmlns:a16="http://schemas.microsoft.com/office/drawing/2014/main" id="{3BFAEC13-6E01-4502-0F0C-CEB747E1394E}"/>
              </a:ext>
            </a:extLst>
          </p:cNvPr>
          <p:cNvSpPr txBox="1">
            <a:spLocks/>
          </p:cNvSpPr>
          <p:nvPr/>
        </p:nvSpPr>
        <p:spPr>
          <a:xfrm>
            <a:off x="4226519" y="3428999"/>
            <a:ext cx="4262854" cy="1633259"/>
          </a:xfrm>
          <a:prstGeom prst="rect">
            <a:avLst/>
          </a:prstGeom>
        </p:spPr>
        <p:txBody>
          <a:bodyPr vert="horz" lIns="0" tIns="0" rIns="0" bIns="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700" dirty="0"/>
              <a:t>First conviction in the UK – 2019- leading to a sentence of 11 years imprisonment.</a:t>
            </a:r>
          </a:p>
          <a:p>
            <a:pPr marL="0" indent="0">
              <a:buNone/>
            </a:pPr>
            <a:r>
              <a:rPr lang="en-GB" sz="1700" dirty="0"/>
              <a:t>A mother was found guilty of enforcing the FGM process on her daughter</a:t>
            </a:r>
          </a:p>
        </p:txBody>
      </p:sp>
    </p:spTree>
    <p:extLst>
      <p:ext uri="{BB962C8B-B14F-4D97-AF65-F5344CB8AC3E}">
        <p14:creationId xmlns:p14="http://schemas.microsoft.com/office/powerpoint/2010/main" val="626571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0" name="Rectangle 79">
            <a:extLst>
              <a:ext uri="{FF2B5EF4-FFF2-40B4-BE49-F238E27FC236}">
                <a16:creationId xmlns:a16="http://schemas.microsoft.com/office/drawing/2014/main" id="{BCFF1867-CA5E-416C-80CB-68BE95CE2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BB9DC4FD-E192-2B5E-E3B8-A883039B43C7}"/>
              </a:ext>
            </a:extLst>
          </p:cNvPr>
          <p:cNvSpPr>
            <a:spLocks noGrp="1"/>
          </p:cNvSpPr>
          <p:nvPr>
            <p:ph type="title"/>
          </p:nvPr>
        </p:nvSpPr>
        <p:spPr>
          <a:xfrm>
            <a:off x="1371600" y="1028701"/>
            <a:ext cx="4372550" cy="2518436"/>
          </a:xfrm>
        </p:spPr>
        <p:txBody>
          <a:bodyPr vert="horz" lIns="0" tIns="0" rIns="0" bIns="0" rtlCol="0" anchor="b">
            <a:normAutofit/>
          </a:bodyPr>
          <a:lstStyle/>
          <a:p>
            <a:r>
              <a:rPr lang="en-US" sz="4000" spc="750"/>
              <a:t>Any questions?</a:t>
            </a:r>
          </a:p>
        </p:txBody>
      </p:sp>
      <p:sp>
        <p:nvSpPr>
          <p:cNvPr id="81" name="Rectangle 80">
            <a:extLst>
              <a:ext uri="{FF2B5EF4-FFF2-40B4-BE49-F238E27FC236}">
                <a16:creationId xmlns:a16="http://schemas.microsoft.com/office/drawing/2014/main" id="{5EA2F639-83D8-42FB-805A-0AFD485B9E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4022220"/>
            <a:ext cx="12192002" cy="2838735"/>
          </a:xfrm>
          <a:prstGeom prst="rect">
            <a:avLst/>
          </a:prstGeom>
          <a:gradFill>
            <a:gsLst>
              <a:gs pos="8000">
                <a:schemeClr val="accent6"/>
              </a:gs>
              <a:gs pos="100000">
                <a:schemeClr val="accent5">
                  <a:alpha val="9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D8DB4E8D-D68B-4463-A009-8FAB6A115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4022219"/>
            <a:ext cx="8153400" cy="2838736"/>
          </a:xfrm>
          <a:prstGeom prst="rect">
            <a:avLst/>
          </a:prstGeom>
          <a:gradFill>
            <a:gsLst>
              <a:gs pos="0">
                <a:schemeClr val="accent5">
                  <a:lumMod val="60000"/>
                  <a:lumOff val="40000"/>
                  <a:alpha val="0"/>
                </a:schemeClr>
              </a:gs>
              <a:gs pos="99000">
                <a:schemeClr val="accent2">
                  <a:alpha val="94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a:extLst>
              <a:ext uri="{FF2B5EF4-FFF2-40B4-BE49-F238E27FC236}">
                <a16:creationId xmlns:a16="http://schemas.microsoft.com/office/drawing/2014/main" id="{5C519481-97EE-45EB-B83B-AE5C46F3D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16759"/>
            <a:ext cx="8441142" cy="2389939"/>
          </a:xfrm>
          <a:prstGeom prst="rect">
            <a:avLst/>
          </a:prstGeom>
          <a:gradFill>
            <a:gsLst>
              <a:gs pos="0">
                <a:schemeClr val="accent6">
                  <a:alpha val="43000"/>
                </a:schemeClr>
              </a:gs>
              <a:gs pos="72000">
                <a:schemeClr val="accent5">
                  <a:alpha val="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7" descr="MC900434411[1]">
            <a:extLst>
              <a:ext uri="{FF2B5EF4-FFF2-40B4-BE49-F238E27FC236}">
                <a16:creationId xmlns:a16="http://schemas.microsoft.com/office/drawing/2014/main" id="{DEA9479D-34C2-DA73-BF36-0E6C03EA2E05}"/>
              </a:ext>
            </a:extLst>
          </p:cNvPr>
          <p:cNvPicPr>
            <a:picLocks noGrp="1"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9234" y="1028700"/>
            <a:ext cx="4112246" cy="46172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445A289D-573E-680B-6AF2-C5F8530CDCDF}"/>
              </a:ext>
            </a:extLst>
          </p:cNvPr>
          <p:cNvSpPr txBox="1"/>
          <p:nvPr/>
        </p:nvSpPr>
        <p:spPr>
          <a:xfrm>
            <a:off x="-201825" y="4795256"/>
            <a:ext cx="4827372" cy="1754326"/>
          </a:xfrm>
          <a:prstGeom prst="rect">
            <a:avLst/>
          </a:prstGeom>
          <a:noFill/>
        </p:spPr>
        <p:txBody>
          <a:bodyPr wrap="square">
            <a:spAutoFit/>
          </a:bodyPr>
          <a:lstStyle/>
          <a:p>
            <a:pPr algn="ctr"/>
            <a:r>
              <a:rPr lang="en-US" sz="1800" b="1" dirty="0">
                <a:solidFill>
                  <a:schemeClr val="bg1"/>
                </a:solidFill>
                <a:latin typeface="Arial" panose="020B0604020202020204" pitchFamily="34" charset="0"/>
                <a:cs typeface="Arial" panose="020B0604020202020204" pitchFamily="34" charset="0"/>
              </a:rPr>
              <a:t>DIOLCH</a:t>
            </a:r>
          </a:p>
          <a:p>
            <a:pPr algn="ctr"/>
            <a:r>
              <a:rPr lang="en-US" sz="1800" dirty="0">
                <a:solidFill>
                  <a:schemeClr val="bg1"/>
                </a:solidFill>
                <a:latin typeface="Arial" panose="020B0604020202020204" pitchFamily="34" charset="0"/>
                <a:cs typeface="Arial" panose="020B0604020202020204" pitchFamily="34" charset="0"/>
              </a:rPr>
              <a:t>THANK YOU</a:t>
            </a:r>
          </a:p>
          <a:p>
            <a:pPr algn="ctr"/>
            <a:endParaRPr lang="en-US" dirty="0">
              <a:solidFill>
                <a:schemeClr val="bg1"/>
              </a:solidFill>
              <a:latin typeface="Arial" panose="020B0604020202020204" pitchFamily="34" charset="0"/>
              <a:cs typeface="Arial" panose="020B0604020202020204" pitchFamily="34" charset="0"/>
            </a:endParaRPr>
          </a:p>
          <a:p>
            <a:pPr algn="ctr"/>
            <a:endParaRPr lang="en-US" sz="1800" dirty="0">
              <a:solidFill>
                <a:schemeClr val="bg1"/>
              </a:solidFill>
              <a:latin typeface="Arial" panose="020B0604020202020204" pitchFamily="34" charset="0"/>
              <a:cs typeface="Arial" panose="020B0604020202020204" pitchFamily="34" charset="0"/>
            </a:endParaRPr>
          </a:p>
          <a:p>
            <a:pPr algn="ctr"/>
            <a:r>
              <a:rPr lang="en-GB" sz="1800"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jasmin.ahmed@south-wales.police.uk</a:t>
            </a:r>
            <a:endParaRPr lang="en-GB" sz="1800" dirty="0">
              <a:solidFill>
                <a:schemeClr val="bg1"/>
              </a:solidFill>
              <a:latin typeface="Arial" panose="020B0604020202020204" pitchFamily="34" charset="0"/>
              <a:cs typeface="Arial" panose="020B0604020202020204" pitchFamily="34" charset="0"/>
            </a:endParaRPr>
          </a:p>
          <a:p>
            <a:pPr algn="ctr"/>
            <a:endParaRPr lang="en-US" sz="1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6071073"/>
      </p:ext>
    </p:extLst>
  </p:cSld>
  <p:clrMapOvr>
    <a:masterClrMapping/>
  </p:clrMapOvr>
</p:sld>
</file>

<file path=ppt/theme/theme1.xml><?xml version="1.0" encoding="utf-8"?>
<a:theme xmlns:a="http://schemas.openxmlformats.org/drawingml/2006/main" name="GradientRiseVTI">
  <a:themeElements>
    <a:clrScheme name="AnalogousFromRegularSeed_2SEEDS">
      <a:dk1>
        <a:srgbClr val="000000"/>
      </a:dk1>
      <a:lt1>
        <a:srgbClr val="FFFFFF"/>
      </a:lt1>
      <a:dk2>
        <a:srgbClr val="351E22"/>
      </a:dk2>
      <a:lt2>
        <a:srgbClr val="E8E2E3"/>
      </a:lt2>
      <a:accent1>
        <a:srgbClr val="3BB195"/>
      </a:accent1>
      <a:accent2>
        <a:srgbClr val="47B56D"/>
      </a:accent2>
      <a:accent3>
        <a:srgbClr val="4DAEC3"/>
      </a:accent3>
      <a:accent4>
        <a:srgbClr val="B13B7F"/>
      </a:accent4>
      <a:accent5>
        <a:srgbClr val="C34D60"/>
      </a:accent5>
      <a:accent6>
        <a:srgbClr val="B1593B"/>
      </a:accent6>
      <a:hlink>
        <a:srgbClr val="BF3F5E"/>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C2F7BF6-CD39-4568-B8BD-EA8D252E1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9B0F2AC-8567-4D03-BFFC-653DB596C528}">
  <ds:schemaRefs>
    <ds:schemaRef ds:uri="http://schemas.microsoft.com/sharepoint/v3"/>
    <ds:schemaRef ds:uri="230e9df3-be65-4c73-a93b-d1236ebd677e"/>
    <ds:schemaRef ds:uri="http://purl.org/dc/elements/1.1/"/>
    <ds:schemaRef ds:uri="http://schemas.microsoft.com/office/2006/metadata/properties"/>
    <ds:schemaRef ds:uri="16c05727-aa75-4e4a-9b5f-8a80a1165891"/>
    <ds:schemaRef ds:uri="http://schemas.microsoft.com/office/2006/documentManagement/types"/>
    <ds:schemaRef ds:uri="http://schemas.openxmlformats.org/package/2006/metadata/core-properties"/>
    <ds:schemaRef ds:uri="71af3243-3dd4-4a8d-8c0d-dd76da1f02a5"/>
    <ds:schemaRef ds:uri="http://schemas.microsoft.com/office/infopath/2007/PartnerControls"/>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350455F8-10A0-4EEF-9BB1-9035E295B16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Madison</Template>
  <TotalTime>6246</TotalTime>
  <Words>4641</Words>
  <Application>Microsoft Office PowerPoint</Application>
  <PresentationFormat>Widescreen</PresentationFormat>
  <Paragraphs>507</Paragraphs>
  <Slides>32</Slides>
  <Notes>32</Notes>
  <HiddenSlides>0</HiddenSlides>
  <MMClips>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Arial</vt:lpstr>
      <vt:lpstr>Calibri</vt:lpstr>
      <vt:lpstr>Comic Sans MS</vt:lpstr>
      <vt:lpstr>GDS Transport</vt:lpstr>
      <vt:lpstr>Gill Sans Nova</vt:lpstr>
      <vt:lpstr>proxima-nova</vt:lpstr>
      <vt:lpstr>Segoe UI</vt:lpstr>
      <vt:lpstr>Trebuchet MS</vt:lpstr>
      <vt:lpstr>Wingdings,Sans-Serif</vt:lpstr>
      <vt:lpstr>GradientRiseVTI</vt:lpstr>
      <vt:lpstr>Harmful Traditional Practices that contravene human rights: Forced Marriage,honour-based abuse&amp;FGM</vt:lpstr>
      <vt:lpstr>ICE BREAKER </vt:lpstr>
      <vt:lpstr>Aims</vt:lpstr>
      <vt:lpstr>Aims &amp; Objectives</vt:lpstr>
      <vt:lpstr>What is an arranged &amp; forced marriage?    </vt:lpstr>
      <vt:lpstr>PowerPoint Presentation</vt:lpstr>
      <vt:lpstr>Arranged marriage</vt:lpstr>
      <vt:lpstr>  Forced Marriage</vt:lpstr>
      <vt:lpstr>Who is affected by forced marriage? </vt:lpstr>
      <vt:lpstr>Child Marriage</vt:lpstr>
      <vt:lpstr>Statistics </vt:lpstr>
      <vt:lpstr>So called 'shame &amp; honour'  (izzat) </vt:lpstr>
      <vt:lpstr>What is  ‘Honour’ based abuse</vt:lpstr>
      <vt:lpstr>Honour based abuse</vt:lpstr>
      <vt:lpstr>'izzat' shame and honour </vt:lpstr>
      <vt:lpstr>PowerPoint Presentation</vt:lpstr>
      <vt:lpstr>PowerPoint Presentation</vt:lpstr>
      <vt:lpstr>Motives behind FM &amp; HBA? </vt:lpstr>
      <vt:lpstr>WARNING SIGNS OF FORCED  MARRIAGE &amp; HBA VICTIMS</vt:lpstr>
      <vt:lpstr>FORCED  MARRIAGE  Legislations in England &amp; Wales</vt:lpstr>
      <vt:lpstr>Forced Marriage Protection Orders</vt:lpstr>
      <vt:lpstr>Forced Marriage Protection Act</vt:lpstr>
      <vt:lpstr>Female Genital Mutilation (FGM) </vt:lpstr>
      <vt:lpstr> Female Genital Mutilation (FGM)</vt:lpstr>
      <vt:lpstr>What is Female genital mutilation (FGM) </vt:lpstr>
      <vt:lpstr>Types of FGM</vt:lpstr>
      <vt:lpstr>Why FGM is practised</vt:lpstr>
      <vt:lpstr>Where is it practised</vt:lpstr>
      <vt:lpstr>FGM and the UK Law</vt:lpstr>
      <vt:lpstr>FGM PROTECTION ORDER</vt:lpstr>
      <vt:lpstr>FGM and the UK Law</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Jasmin Ahmed</dc:creator>
  <cp:lastModifiedBy>Jasmin Ahmed</cp:lastModifiedBy>
  <cp:revision>1534</cp:revision>
  <cp:lastPrinted>2026-03-03T10:14:06Z</cp:lastPrinted>
  <dcterms:created xsi:type="dcterms:W3CDTF">2022-10-13T11:02:55Z</dcterms:created>
  <dcterms:modified xsi:type="dcterms:W3CDTF">2026-03-03T10:17:16Z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