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25B156-59DF-CAE9-0CC6-06C287BCB2E5}" v="350" dt="2026-02-20T15:39:28.523"/>
    <p1510:client id="{F88FACC3-BEAF-0032-7D33-B77A3C6D8E53}" v="702" dt="2026-02-20T16:57:53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Curejova (2431176)" userId="S::2431176@student.uwtsd.ac.uk::57212b9b-65a2-4bdb-b71c-6788fc6ade1b" providerId="AD" clId="Web-{F88FACC3-BEAF-0032-7D33-B77A3C6D8E53}"/>
    <pc:docChg chg="mod addSld modSld addMainMaster delMainMaster">
      <pc:chgData name="Sara Curejova (2431176)" userId="S::2431176@student.uwtsd.ac.uk::57212b9b-65a2-4bdb-b71c-6788fc6ade1b" providerId="AD" clId="Web-{F88FACC3-BEAF-0032-7D33-B77A3C6D8E53}" dt="2026-02-20T16:45:42.767" v="714"/>
      <pc:docMkLst>
        <pc:docMk/>
      </pc:docMkLst>
      <pc:sldChg chg="modSp mod modClrScheme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109857222" sldId="256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833312218" sldId="257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2" creationId="{0612274E-806F-12EF-5EBE-BDAA7BBD857E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2" creationId="{8555C5B3-193A-4749-9AFD-682E53CDDE8F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3" creationId="{2EAE06A6-F76A-41C9-827A-C561B004485C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4" creationId="{89F9D4E8-0639-444B-949B-9518585061AF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5" creationId="{7E3DA7A2-ED70-4BBA-AB72-00AD461FA40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6" creationId="{FC485432-3647-4218-B5D3-15D3FA222B13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833312218" sldId="257"/>
            <ac:spMk id="77" creationId="{F4AFDDCA-6ABA-4D23-8A5C-1BF0F4308148}"/>
          </ac:spMkLst>
        </pc:spChg>
      </pc:sldChg>
      <pc:sldChg chg="addSp delSp modSp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77751048" sldId="258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77751048" sldId="258"/>
            <ac:spMk id="2" creationId="{557D4C87-BD26-EB62-EFC6-1B5D5309C83B}"/>
          </ac:spMkLst>
        </pc:spChg>
        <pc:spChg chg="add del mod">
          <ac:chgData name="Sara Curejova (2431176)" userId="S::2431176@student.uwtsd.ac.uk::57212b9b-65a2-4bdb-b71c-6788fc6ade1b" providerId="AD" clId="Web-{F88FACC3-BEAF-0032-7D33-B77A3C6D8E53}" dt="2026-02-20T16:13:31.865" v="22"/>
          <ac:spMkLst>
            <pc:docMk/>
            <pc:sldMk cId="77751048" sldId="258"/>
            <ac:spMk id="3" creationId="{3073896E-55BD-0F88-5D2A-60CC2B1742BF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3:31.833" v="21"/>
          <ac:spMkLst>
            <pc:docMk/>
            <pc:sldMk cId="77751048" sldId="258"/>
            <ac:spMk id="9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3:31.833" v="21"/>
          <ac:spMkLst>
            <pc:docMk/>
            <pc:sldMk cId="77751048" sldId="258"/>
            <ac:spMk id="11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3:31.833" v="21"/>
          <ac:spMkLst>
            <pc:docMk/>
            <pc:sldMk cId="77751048" sldId="258"/>
            <ac:spMk id="13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3:31.833" v="21"/>
          <ac:spMkLst>
            <pc:docMk/>
            <pc:sldMk cId="77751048" sldId="258"/>
            <ac:spMk id="15" creationId="{063BBA22-50EA-4C4D-BE05-F1CE4E63AA56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77751048" sldId="258"/>
            <ac:spMk id="17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77751048" sldId="258"/>
            <ac:spMk id="18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77751048" sldId="258"/>
            <ac:spMk id="19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77751048" sldId="258"/>
            <ac:spMk id="20" creationId="{063BBA22-50EA-4C4D-BE05-F1CE4E63AA56}"/>
          </ac:spMkLst>
        </pc:spChg>
        <pc:graphicFrameChg chg="add del">
          <ac:chgData name="Sara Curejova (2431176)" userId="S::2431176@student.uwtsd.ac.uk::57212b9b-65a2-4bdb-b71c-6788fc6ade1b" providerId="AD" clId="Web-{F88FACC3-BEAF-0032-7D33-B77A3C6D8E53}" dt="2026-02-20T16:13:31.833" v="21"/>
          <ac:graphicFrameMkLst>
            <pc:docMk/>
            <pc:sldMk cId="77751048" sldId="258"/>
            <ac:graphicFrameMk id="5" creationId="{B75B5D1D-535C-0A91-E96A-1C92A07EEFAE}"/>
          </ac:graphicFrameMkLst>
        </pc:graphicFrame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77751048" sldId="258"/>
            <ac:graphicFrameMk id="21" creationId="{CAB0E4ED-4B65-5C2A-0928-AD0C27814362}"/>
          </ac:graphicFrameMkLst>
        </pc:graphicFrameChg>
      </pc:sldChg>
      <pc:sldChg chg="addSp delSp modSp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3179189163" sldId="259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79189163" sldId="259"/>
            <ac:spMk id="2" creationId="{7F82B481-8585-A34B-EBA8-3F2ACE5A8556}"/>
          </ac:spMkLst>
        </pc:spChg>
        <pc:spChg chg="add del mod">
          <ac:chgData name="Sara Curejova (2431176)" userId="S::2431176@student.uwtsd.ac.uk::57212b9b-65a2-4bdb-b71c-6788fc6ade1b" providerId="AD" clId="Web-{F88FACC3-BEAF-0032-7D33-B77A3C6D8E53}" dt="2026-02-20T16:19:17.597" v="127"/>
          <ac:spMkLst>
            <pc:docMk/>
            <pc:sldMk cId="3179189163" sldId="259"/>
            <ac:spMk id="3" creationId="{9F63664D-B3D0-6940-D4F6-8B06C70FC7CF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9:03.956" v="122"/>
          <ac:spMkLst>
            <pc:docMk/>
            <pc:sldMk cId="3179189163" sldId="259"/>
            <ac:spMk id="9" creationId="{2659FDB4-FCBE-4A89-B46D-43D4FA54464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9:14.847" v="124"/>
          <ac:spMkLst>
            <pc:docMk/>
            <pc:sldMk cId="3179189163" sldId="259"/>
            <ac:spMk id="13" creationId="{15589D35-CF9F-4DE9-A792-8571A09E9BC9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9:14.847" v="124"/>
          <ac:spMkLst>
            <pc:docMk/>
            <pc:sldMk cId="3179189163" sldId="259"/>
            <ac:spMk id="14" creationId="{6D1A2CED-DA9B-4CCF-8215-CFC65FE71603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9:14.847" v="124"/>
          <ac:spMkLst>
            <pc:docMk/>
            <pc:sldMk cId="3179189163" sldId="259"/>
            <ac:spMk id="15" creationId="{562DFC44-A40C-4573-9230-B3EDB3EC8EEB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19:17.550" v="126"/>
          <ac:spMkLst>
            <pc:docMk/>
            <pc:sldMk cId="3179189163" sldId="259"/>
            <ac:spMk id="18" creationId="{2659FDB4-FCBE-4A89-B46D-43D4FA54464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79189163" sldId="259"/>
            <ac:spMk id="22" creationId="{6D1A2CED-DA9B-4CCF-8215-CFC65FE71603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79189163" sldId="259"/>
            <ac:spMk id="23" creationId="{562DFC44-A40C-4573-9230-B3EDB3EC8EEB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79189163" sldId="259"/>
            <ac:spMk id="24" creationId="{15589D35-CF9F-4DE9-A792-8571A09E9BC9}"/>
          </ac:spMkLst>
        </pc:spChg>
        <pc:graphicFrameChg chg="add del">
          <ac:chgData name="Sara Curejova (2431176)" userId="S::2431176@student.uwtsd.ac.uk::57212b9b-65a2-4bdb-b71c-6788fc6ade1b" providerId="AD" clId="Web-{F88FACC3-BEAF-0032-7D33-B77A3C6D8E53}" dt="2026-02-20T16:19:03.956" v="122"/>
          <ac:graphicFrameMkLst>
            <pc:docMk/>
            <pc:sldMk cId="3179189163" sldId="259"/>
            <ac:graphicFrameMk id="5" creationId="{71E487E8-EEA1-8D7C-DE86-EA25047C5A6C}"/>
          </ac:graphicFrameMkLst>
        </pc:graphicFrameChg>
        <pc:graphicFrameChg chg="add del">
          <ac:chgData name="Sara Curejova (2431176)" userId="S::2431176@student.uwtsd.ac.uk::57212b9b-65a2-4bdb-b71c-6788fc6ade1b" providerId="AD" clId="Web-{F88FACC3-BEAF-0032-7D33-B77A3C6D8E53}" dt="2026-02-20T16:19:14.847" v="124"/>
          <ac:graphicFrameMkLst>
            <pc:docMk/>
            <pc:sldMk cId="3179189163" sldId="259"/>
            <ac:graphicFrameMk id="16" creationId="{DD45A7C7-9E20-44A2-CE6A-326EF558DC54}"/>
          </ac:graphicFrameMkLst>
        </pc:graphicFrameChg>
        <pc:graphicFrameChg chg="add del">
          <ac:chgData name="Sara Curejova (2431176)" userId="S::2431176@student.uwtsd.ac.uk::57212b9b-65a2-4bdb-b71c-6788fc6ade1b" providerId="AD" clId="Web-{F88FACC3-BEAF-0032-7D33-B77A3C6D8E53}" dt="2026-02-20T16:19:17.550" v="126"/>
          <ac:graphicFrameMkLst>
            <pc:docMk/>
            <pc:sldMk cId="3179189163" sldId="259"/>
            <ac:graphicFrameMk id="20" creationId="{71E487E8-EEA1-8D7C-DE86-EA25047C5A6C}"/>
          </ac:graphicFrameMkLst>
        </pc:graphicFrame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3179189163" sldId="259"/>
            <ac:graphicFrameMk id="25" creationId="{DD45A7C7-9E20-44A2-CE6A-326EF558DC54}"/>
          </ac:graphicFrameMkLst>
        </pc:graphicFrameChg>
        <pc:cxnChg chg="add del">
          <ac:chgData name="Sara Curejova (2431176)" userId="S::2431176@student.uwtsd.ac.uk::57212b9b-65a2-4bdb-b71c-6788fc6ade1b" providerId="AD" clId="Web-{F88FACC3-BEAF-0032-7D33-B77A3C6D8E53}" dt="2026-02-20T16:19:03.956" v="122"/>
          <ac:cxnSpMkLst>
            <pc:docMk/>
            <pc:sldMk cId="3179189163" sldId="259"/>
            <ac:cxnSpMk id="11" creationId="{C8F51B3F-8331-4E4A-AE96-D47B1006EEAD}"/>
          </ac:cxnSpMkLst>
        </pc:cxnChg>
        <pc:cxnChg chg="add del">
          <ac:chgData name="Sara Curejova (2431176)" userId="S::2431176@student.uwtsd.ac.uk::57212b9b-65a2-4bdb-b71c-6788fc6ade1b" providerId="AD" clId="Web-{F88FACC3-BEAF-0032-7D33-B77A3C6D8E53}" dt="2026-02-20T16:19:17.550" v="126"/>
          <ac:cxnSpMkLst>
            <pc:docMk/>
            <pc:sldMk cId="3179189163" sldId="259"/>
            <ac:cxnSpMk id="19" creationId="{C8F51B3F-8331-4E4A-AE96-D47B1006EEAD}"/>
          </ac:cxnSpMkLst>
        </pc:cxnChg>
      </pc:sldChg>
      <pc:sldChg chg="addSp delSp modSp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3980921319" sldId="260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980921319" sldId="260"/>
            <ac:spMk id="2" creationId="{43C182A4-7E00-D95A-938B-9843D1A6211E}"/>
          </ac:spMkLst>
        </pc:spChg>
        <pc:spChg chg="add del mod">
          <ac:chgData name="Sara Curejova (2431176)" userId="S::2431176@student.uwtsd.ac.uk::57212b9b-65a2-4bdb-b71c-6788fc6ade1b" providerId="AD" clId="Web-{F88FACC3-BEAF-0032-7D33-B77A3C6D8E53}" dt="2026-02-20T16:22:57.899" v="224"/>
          <ac:spMkLst>
            <pc:docMk/>
            <pc:sldMk cId="3980921319" sldId="260"/>
            <ac:spMk id="3" creationId="{C6B514BB-C742-3E37-7289-1EA6DF4ED13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22:57.852" v="223"/>
          <ac:spMkLst>
            <pc:docMk/>
            <pc:sldMk cId="3980921319" sldId="260"/>
            <ac:spMk id="9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22:57.852" v="223"/>
          <ac:spMkLst>
            <pc:docMk/>
            <pc:sldMk cId="3980921319" sldId="260"/>
            <ac:spMk id="11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22:57.852" v="223"/>
          <ac:spMkLst>
            <pc:docMk/>
            <pc:sldMk cId="3980921319" sldId="260"/>
            <ac:spMk id="13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22:57.852" v="223"/>
          <ac:spMkLst>
            <pc:docMk/>
            <pc:sldMk cId="3980921319" sldId="260"/>
            <ac:spMk id="15" creationId="{063BBA22-50EA-4C4D-BE05-F1CE4E63AA56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980921319" sldId="260"/>
            <ac:spMk id="17" creationId="{7517A47C-B2E5-4B79-8061-D74B1311AF6E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980921319" sldId="260"/>
            <ac:spMk id="18" creationId="{C505E780-2083-4CB5-A42A-5E0E2908ECC3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980921319" sldId="260"/>
            <ac:spMk id="19" creationId="{D2C0AE1C-0118-41AE-8A10-7CDCBF10E96F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980921319" sldId="260"/>
            <ac:spMk id="20" creationId="{463EEC44-1BA3-44ED-81FC-A644B04B2A44}"/>
          </ac:spMkLst>
        </pc:spChg>
        <pc:graphicFrameChg chg="add del">
          <ac:chgData name="Sara Curejova (2431176)" userId="S::2431176@student.uwtsd.ac.uk::57212b9b-65a2-4bdb-b71c-6788fc6ade1b" providerId="AD" clId="Web-{F88FACC3-BEAF-0032-7D33-B77A3C6D8E53}" dt="2026-02-20T16:22:57.852" v="223"/>
          <ac:graphicFrameMkLst>
            <pc:docMk/>
            <pc:sldMk cId="3980921319" sldId="260"/>
            <ac:graphicFrameMk id="5" creationId="{2E1F40BB-AFFC-959A-0EE1-C6CFCD7D6A12}"/>
          </ac:graphicFrameMkLst>
        </pc:graphicFrame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3980921319" sldId="260"/>
            <ac:graphicFrameMk id="21" creationId="{6F656C6D-AF1A-547F-2FCA-0FAE45E0B164}"/>
          </ac:graphicFrameMkLst>
        </pc:graphicFrame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3787196000" sldId="261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87196000" sldId="261"/>
            <ac:spMk id="2" creationId="{664BC75E-DEE9-855F-6B5C-0838B70A52EE}"/>
          </ac:spMkLst>
        </pc:spChg>
        <pc:spChg chg="del mod">
          <ac:chgData name="Sara Curejova (2431176)" userId="S::2431176@student.uwtsd.ac.uk::57212b9b-65a2-4bdb-b71c-6788fc6ade1b" providerId="AD" clId="Web-{F88FACC3-BEAF-0032-7D33-B77A3C6D8E53}" dt="2026-02-20T16:25:50.355" v="294"/>
          <ac:spMkLst>
            <pc:docMk/>
            <pc:sldMk cId="3787196000" sldId="261"/>
            <ac:spMk id="3" creationId="{9C4A88F4-B130-9DF6-EB5A-14DF770BE12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87196000" sldId="261"/>
            <ac:spMk id="9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87196000" sldId="261"/>
            <ac:spMk id="11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87196000" sldId="261"/>
            <ac:spMk id="13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87196000" sldId="261"/>
            <ac:spMk id="15" creationId="{063BBA22-50EA-4C4D-BE05-F1CE4E63AA56}"/>
          </ac:spMkLst>
        </pc:sp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3787196000" sldId="261"/>
            <ac:graphicFrameMk id="5" creationId="{17809377-C2A4-6D5C-033E-3534F26EDE8B}"/>
          </ac:graphicFrameMkLst>
        </pc:graphicFrame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3742925270" sldId="262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42925270" sldId="262"/>
            <ac:spMk id="2" creationId="{126051B9-7FCB-BB43-C90F-431A0364411E}"/>
          </ac:spMkLst>
        </pc:spChg>
        <pc:spChg chg="del mod">
          <ac:chgData name="Sara Curejova (2431176)" userId="S::2431176@student.uwtsd.ac.uk::57212b9b-65a2-4bdb-b71c-6788fc6ade1b" providerId="AD" clId="Web-{F88FACC3-BEAF-0032-7D33-B77A3C6D8E53}" dt="2026-02-20T16:28:43.482" v="367"/>
          <ac:spMkLst>
            <pc:docMk/>
            <pc:sldMk cId="3742925270" sldId="262"/>
            <ac:spMk id="3" creationId="{5C3A6DA9-7C86-BE2F-088F-ACF011F2ADE1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42925270" sldId="262"/>
            <ac:spMk id="9" creationId="{A1F6BF70-C7D1-4AF9-8DB4-BEEB8A9C3529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742925270" sldId="262"/>
            <ac:spMk id="15" creationId="{2C1BBA94-3F40-40AA-8BB9-E69E25E537C1}"/>
          </ac:spMkLst>
        </pc:spChg>
        <pc:grpChg chg="add del">
          <ac:chgData name="Sara Curejova (2431176)" userId="S::2431176@student.uwtsd.ac.uk::57212b9b-65a2-4bdb-b71c-6788fc6ade1b" providerId="AD" clId="Web-{F88FACC3-BEAF-0032-7D33-B77A3C6D8E53}" dt="2026-02-20T16:45:13.766" v="712"/>
          <ac:grpSpMkLst>
            <pc:docMk/>
            <pc:sldMk cId="3742925270" sldId="262"/>
            <ac:grpSpMk id="11" creationId="{0C66A8B6-1F6E-4FCC-93B9-B9986B6FD111}"/>
          </ac:grpSpMkLst>
        </pc:grp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3742925270" sldId="262"/>
            <ac:graphicFrameMk id="5" creationId="{81949D11-03F5-A192-52A8-E38BB80C84C1}"/>
          </ac:graphicFrameMkLst>
        </pc:graphicFrame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313900492" sldId="263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3900492" sldId="263"/>
            <ac:spMk id="2" creationId="{A56F1E44-2AEC-5EA0-0694-C5220541D467}"/>
          </ac:spMkLst>
        </pc:spChg>
        <pc:spChg chg="add del mod">
          <ac:chgData name="Sara Curejova (2431176)" userId="S::2431176@student.uwtsd.ac.uk::57212b9b-65a2-4bdb-b71c-6788fc6ade1b" providerId="AD" clId="Web-{F88FACC3-BEAF-0032-7D33-B77A3C6D8E53}" dt="2026-02-20T16:32:28.477" v="462"/>
          <ac:spMkLst>
            <pc:docMk/>
            <pc:sldMk cId="313900492" sldId="263"/>
            <ac:spMk id="3" creationId="{0AEC3DFA-B7F2-2F0F-F22E-CC37DA80A7F9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5.383" v="459"/>
          <ac:spMkLst>
            <pc:docMk/>
            <pc:sldMk cId="313900492" sldId="263"/>
            <ac:spMk id="9" creationId="{56E9B3E6-E277-4D68-BA48-9CB43FFBD6E2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13" creationId="{3847E18C-932D-4C95-AABA-FEC7C9499AD7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15" creationId="{3150CB11-0C61-439E-910F-5787759E72A0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5.383" v="459"/>
          <ac:spMkLst>
            <pc:docMk/>
            <pc:sldMk cId="313900492" sldId="263"/>
            <ac:spMk id="16" creationId="{D5B0017B-2ECA-49AF-B397-DC140825DF8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17" creationId="{43F8A58B-5155-44CE-A5FF-7647B47D0A7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19" creationId="{443F2ACA-E6D6-4028-82DD-F03C262D5DE6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20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32:28.446" v="461"/>
          <ac:spMkLst>
            <pc:docMk/>
            <pc:sldMk cId="313900492" sldId="263"/>
            <ac:spMk id="21" creationId="{256B2C21-A230-48C0-8DF1-C46611373C44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3900492" sldId="263"/>
            <ac:spMk id="24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3900492" sldId="263"/>
            <ac:spMk id="25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3900492" sldId="263"/>
            <ac:spMk id="26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313900492" sldId="263"/>
            <ac:spMk id="27" creationId="{063BBA22-50EA-4C4D-BE05-F1CE4E63AA56}"/>
          </ac:spMkLst>
        </pc:spChg>
        <pc:grpChg chg="add del">
          <ac:chgData name="Sara Curejova (2431176)" userId="S::2431176@student.uwtsd.ac.uk::57212b9b-65a2-4bdb-b71c-6788fc6ade1b" providerId="AD" clId="Web-{F88FACC3-BEAF-0032-7D33-B77A3C6D8E53}" dt="2026-02-20T16:32:25.383" v="459"/>
          <ac:grpSpMkLst>
            <pc:docMk/>
            <pc:sldMk cId="313900492" sldId="263"/>
            <ac:grpSpMk id="11" creationId="{AE1C45F0-260A-458C-96ED-C1F6D2151219}"/>
          </ac:grpSpMkLst>
        </pc:grpChg>
        <pc:graphicFrameChg chg="add del">
          <ac:chgData name="Sara Curejova (2431176)" userId="S::2431176@student.uwtsd.ac.uk::57212b9b-65a2-4bdb-b71c-6788fc6ade1b" providerId="AD" clId="Web-{F88FACC3-BEAF-0032-7D33-B77A3C6D8E53}" dt="2026-02-20T16:32:25.383" v="459"/>
          <ac:graphicFrameMkLst>
            <pc:docMk/>
            <pc:sldMk cId="313900492" sldId="263"/>
            <ac:graphicFrameMk id="5" creationId="{AA816727-F7E8-234E-5C42-69A36C636CBF}"/>
          </ac:graphicFrameMkLst>
        </pc:graphicFrameChg>
        <pc:graphicFrameChg chg="add del">
          <ac:chgData name="Sara Curejova (2431176)" userId="S::2431176@student.uwtsd.ac.uk::57212b9b-65a2-4bdb-b71c-6788fc6ade1b" providerId="AD" clId="Web-{F88FACC3-BEAF-0032-7D33-B77A3C6D8E53}" dt="2026-02-20T16:32:28.446" v="461"/>
          <ac:graphicFrameMkLst>
            <pc:docMk/>
            <pc:sldMk cId="313900492" sldId="263"/>
            <ac:graphicFrameMk id="22" creationId="{4CA936DE-C384-8AC9-B867-D588A7923815}"/>
          </ac:graphicFrameMkLst>
        </pc:graphicFrameChg>
        <pc:graphicFrameChg chg="add mod ord">
          <ac:chgData name="Sara Curejova (2431176)" userId="S::2431176@student.uwtsd.ac.uk::57212b9b-65a2-4bdb-b71c-6788fc6ade1b" providerId="AD" clId="Web-{F88FACC3-BEAF-0032-7D33-B77A3C6D8E53}" dt="2026-02-20T16:45:13.766" v="712"/>
          <ac:graphicFrameMkLst>
            <pc:docMk/>
            <pc:sldMk cId="313900492" sldId="263"/>
            <ac:graphicFrameMk id="28" creationId="{1B378233-84DC-249D-0EC0-88130CCE2169}"/>
          </ac:graphicFrameMkLst>
        </pc:graphicFrameChg>
        <pc:cxnChg chg="add del">
          <ac:chgData name="Sara Curejova (2431176)" userId="S::2431176@student.uwtsd.ac.uk::57212b9b-65a2-4bdb-b71c-6788fc6ade1b" providerId="AD" clId="Web-{F88FACC3-BEAF-0032-7D33-B77A3C6D8E53}" dt="2026-02-20T16:32:25.383" v="459"/>
          <ac:cxnSpMkLst>
            <pc:docMk/>
            <pc:sldMk cId="313900492" sldId="263"/>
            <ac:cxnSpMk id="18" creationId="{6CF1BAF6-AD41-4082-B212-8A1F9A2E8779}"/>
          </ac:cxnSpMkLst>
        </pc:cxn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515665233" sldId="264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15665233" sldId="264"/>
            <ac:spMk id="2" creationId="{9997A2B5-2D41-DC85-2169-D67295FA9514}"/>
          </ac:spMkLst>
        </pc:spChg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15665233" sldId="264"/>
            <ac:spMk id="3" creationId="{A19BBB2A-A0FF-49DE-A567-A56EA040F9D8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15665233" sldId="264"/>
            <ac:spMk id="9" creationId="{C0763A76-9F1C-4FC5-82B7-DD475DA461B2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15665233" sldId="264"/>
            <ac:spMk id="11" creationId="{E81BF4F6-F2CF-4984-9D14-D6966D92F99F}"/>
          </ac:spMkLst>
        </pc:spChg>
        <pc:picChg chg="add">
          <ac:chgData name="Sara Curejova (2431176)" userId="S::2431176@student.uwtsd.ac.uk::57212b9b-65a2-4bdb-b71c-6788fc6ade1b" providerId="AD" clId="Web-{F88FACC3-BEAF-0032-7D33-B77A3C6D8E53}" dt="2026-02-20T16:36:11.101" v="520"/>
          <ac:picMkLst>
            <pc:docMk/>
            <pc:sldMk cId="515665233" sldId="264"/>
            <ac:picMk id="5" creationId="{D8F800C0-DBFB-6308-681B-F362EF368F23}"/>
          </ac:picMkLst>
        </pc:pic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548341731" sldId="265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48341731" sldId="265"/>
            <ac:spMk id="2" creationId="{3C50DDA0-79A5-3F04-459D-FEF08A366680}"/>
          </ac:spMkLst>
        </pc:spChg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48341731" sldId="265"/>
            <ac:spMk id="3" creationId="{A688F8C3-A129-5235-916D-90B913C91F9C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548341731" sldId="265"/>
            <ac:spMk id="12" creationId="{5D7F64A8-D625-4F61-A290-B499BB62ACFF}"/>
          </ac:spMkLst>
        </pc:spChg>
        <pc:picChg chg="add">
          <ac:chgData name="Sara Curejova (2431176)" userId="S::2431176@student.uwtsd.ac.uk::57212b9b-65a2-4bdb-b71c-6788fc6ade1b" providerId="AD" clId="Web-{F88FACC3-BEAF-0032-7D33-B77A3C6D8E53}" dt="2026-02-20T16:38:57.362" v="585"/>
          <ac:picMkLst>
            <pc:docMk/>
            <pc:sldMk cId="548341731" sldId="265"/>
            <ac:picMk id="7" creationId="{7D9A596C-0DE8-4A3C-6D9D-7A8DDF1294DC}"/>
          </ac:picMkLst>
        </pc:picChg>
        <pc:picChg chg="add del">
          <ac:chgData name="Sara Curejova (2431176)" userId="S::2431176@student.uwtsd.ac.uk::57212b9b-65a2-4bdb-b71c-6788fc6ade1b" providerId="AD" clId="Web-{F88FACC3-BEAF-0032-7D33-B77A3C6D8E53}" dt="2026-02-20T16:45:13.766" v="712"/>
          <ac:picMkLst>
            <pc:docMk/>
            <pc:sldMk cId="548341731" sldId="265"/>
            <ac:picMk id="9" creationId="{DF8C461C-1344-4893-9B0B-3726551A169F}"/>
          </ac:picMkLst>
        </pc:pic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13.766" v="712"/>
        <pc:sldMkLst>
          <pc:docMk/>
          <pc:sldMk cId="1897181848" sldId="266"/>
        </pc:sldMkLst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1897181848" sldId="266"/>
            <ac:spMk id="2" creationId="{0312497B-2660-10B8-241A-50D83ED39DD1}"/>
          </ac:spMkLst>
        </pc:spChg>
        <pc:spChg chg="mod ord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1897181848" sldId="266"/>
            <ac:spMk id="3" creationId="{4428EA88-80D0-4704-DD36-C7DD6C7ACD07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1897181848" sldId="266"/>
            <ac:spMk id="9" creationId="{C0763A76-9F1C-4FC5-82B7-DD475DA461B2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3.766" v="712"/>
          <ac:spMkLst>
            <pc:docMk/>
            <pc:sldMk cId="1897181848" sldId="266"/>
            <ac:spMk id="11" creationId="{E81BF4F6-F2CF-4984-9D14-D6966D92F99F}"/>
          </ac:spMkLst>
        </pc:spChg>
        <pc:picChg chg="add">
          <ac:chgData name="Sara Curejova (2431176)" userId="S::2431176@student.uwtsd.ac.uk::57212b9b-65a2-4bdb-b71c-6788fc6ade1b" providerId="AD" clId="Web-{F88FACC3-BEAF-0032-7D33-B77A3C6D8E53}" dt="2026-02-20T16:41:34.213" v="650"/>
          <ac:picMkLst>
            <pc:docMk/>
            <pc:sldMk cId="1897181848" sldId="266"/>
            <ac:picMk id="5" creationId="{EB0A7397-AFF8-2DCA-2824-205C8FA3DF98}"/>
          </ac:picMkLst>
        </pc:picChg>
      </pc:sldChg>
      <pc:sldChg chg="addSp delSp modSp new mod setBg modClrScheme delDesignElem chgLayout">
        <pc:chgData name="Sara Curejova (2431176)" userId="S::2431176@student.uwtsd.ac.uk::57212b9b-65a2-4bdb-b71c-6788fc6ade1b" providerId="AD" clId="Web-{F88FACC3-BEAF-0032-7D33-B77A3C6D8E53}" dt="2026-02-20T16:45:42.767" v="714"/>
        <pc:sldMkLst>
          <pc:docMk/>
          <pc:sldMk cId="3281788979" sldId="267"/>
        </pc:sldMkLst>
        <pc:spChg chg="mod ord">
          <ac:chgData name="Sara Curejova (2431176)" userId="S::2431176@student.uwtsd.ac.uk::57212b9b-65a2-4bdb-b71c-6788fc6ade1b" providerId="AD" clId="Web-{F88FACC3-BEAF-0032-7D33-B77A3C6D8E53}" dt="2026-02-20T16:45:42.767" v="714"/>
          <ac:spMkLst>
            <pc:docMk/>
            <pc:sldMk cId="3281788979" sldId="267"/>
            <ac:spMk id="2" creationId="{90263D24-FB19-CCB3-C96D-E7182482FADA}"/>
          </ac:spMkLst>
        </pc:spChg>
        <pc:spChg chg="mod ord">
          <ac:chgData name="Sara Curejova (2431176)" userId="S::2431176@student.uwtsd.ac.uk::57212b9b-65a2-4bdb-b71c-6788fc6ade1b" providerId="AD" clId="Web-{F88FACC3-BEAF-0032-7D33-B77A3C6D8E53}" dt="2026-02-20T16:45:42.767" v="714"/>
          <ac:spMkLst>
            <pc:docMk/>
            <pc:sldMk cId="3281788979" sldId="267"/>
            <ac:spMk id="3" creationId="{B0AA5632-3027-F8F1-ECC0-C9D718E5872A}"/>
          </ac:spMkLst>
        </pc:spChg>
        <pc:spChg chg="add">
          <ac:chgData name="Sara Curejova (2431176)" userId="S::2431176@student.uwtsd.ac.uk::57212b9b-65a2-4bdb-b71c-6788fc6ade1b" providerId="AD" clId="Web-{F88FACC3-BEAF-0032-7D33-B77A3C6D8E53}" dt="2026-02-20T16:45:42.767" v="714"/>
          <ac:spMkLst>
            <pc:docMk/>
            <pc:sldMk cId="3281788979" sldId="267"/>
            <ac:spMk id="5" creationId="{081EA652-8C6A-4E69-BEB9-170809474553}"/>
          </ac:spMkLst>
        </pc:spChg>
        <pc:spChg chg="add">
          <ac:chgData name="Sara Curejova (2431176)" userId="S::2431176@student.uwtsd.ac.uk::57212b9b-65a2-4bdb-b71c-6788fc6ade1b" providerId="AD" clId="Web-{F88FACC3-BEAF-0032-7D33-B77A3C6D8E53}" dt="2026-02-20T16:45:42.767" v="714"/>
          <ac:spMkLst>
            <pc:docMk/>
            <pc:sldMk cId="3281788979" sldId="267"/>
            <ac:spMk id="6" creationId="{5298780A-33B9-4EA2-8F67-DE68AD62841B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9.360" v="713"/>
          <ac:spMkLst>
            <pc:docMk/>
            <pc:sldMk cId="3281788979" sldId="267"/>
            <ac:spMk id="8" creationId="{B6CDA21F-E7AF-4C75-8395-33F58D5B0E45}"/>
          </ac:spMkLst>
        </pc:spChg>
        <pc:spChg chg="add">
          <ac:chgData name="Sara Curejova (2431176)" userId="S::2431176@student.uwtsd.ac.uk::57212b9b-65a2-4bdb-b71c-6788fc6ade1b" providerId="AD" clId="Web-{F88FACC3-BEAF-0032-7D33-B77A3C6D8E53}" dt="2026-02-20T16:45:42.767" v="714"/>
          <ac:spMkLst>
            <pc:docMk/>
            <pc:sldMk cId="3281788979" sldId="267"/>
            <ac:spMk id="12" creationId="{7F488E8B-4E1E-4402-8935-D4E6C02615C7}"/>
          </ac:spMkLst>
        </pc:spChg>
        <pc:spChg chg="add del">
          <ac:chgData name="Sara Curejova (2431176)" userId="S::2431176@student.uwtsd.ac.uk::57212b9b-65a2-4bdb-b71c-6788fc6ade1b" providerId="AD" clId="Web-{F88FACC3-BEAF-0032-7D33-B77A3C6D8E53}" dt="2026-02-20T16:45:19.360" v="713"/>
          <ac:spMkLst>
            <pc:docMk/>
            <pc:sldMk cId="3281788979" sldId="267"/>
            <ac:spMk id="15" creationId="{D5B0017B-2ECA-49AF-B397-DC140825DF8D}"/>
          </ac:spMkLst>
        </pc:spChg>
        <pc:grpChg chg="add del">
          <ac:chgData name="Sara Curejova (2431176)" userId="S::2431176@student.uwtsd.ac.uk::57212b9b-65a2-4bdb-b71c-6788fc6ade1b" providerId="AD" clId="Web-{F88FACC3-BEAF-0032-7D33-B77A3C6D8E53}" dt="2026-02-20T16:45:19.360" v="713"/>
          <ac:grpSpMkLst>
            <pc:docMk/>
            <pc:sldMk cId="3281788979" sldId="267"/>
            <ac:grpSpMk id="10" creationId="{AE1C45F0-260A-458C-96ED-C1F6D2151219}"/>
          </ac:grpSpMkLst>
        </pc:grpChg>
        <pc:cxnChg chg="add del">
          <ac:chgData name="Sara Curejova (2431176)" userId="S::2431176@student.uwtsd.ac.uk::57212b9b-65a2-4bdb-b71c-6788fc6ade1b" providerId="AD" clId="Web-{F88FACC3-BEAF-0032-7D33-B77A3C6D8E53}" dt="2026-02-20T16:45:19.360" v="713"/>
          <ac:cxnSpMkLst>
            <pc:docMk/>
            <pc:sldMk cId="3281788979" sldId="267"/>
            <ac:cxnSpMk id="17" creationId="{6CF1BAF6-AD41-4082-B212-8A1F9A2E8779}"/>
          </ac:cxnSpMkLst>
        </pc:cxnChg>
      </pc:sldChg>
      <pc:sldMasterChg chg="add del addSldLayout delSldLayout">
        <pc:chgData name="Sara Curejova (2431176)" userId="S::2431176@student.uwtsd.ac.uk::57212b9b-65a2-4bdb-b71c-6788fc6ade1b" providerId="AD" clId="Web-{F88FACC3-BEAF-0032-7D33-B77A3C6D8E53}" dt="2026-02-20T16:45:13.766" v="712"/>
        <pc:sldMasterMkLst>
          <pc:docMk/>
          <pc:sldMasterMk cId="2460954070" sldId="2147483660"/>
        </pc:sldMasterMkLst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ra Curejova (2431176)" userId="S::2431176@student.uwtsd.ac.uk::57212b9b-65a2-4bdb-b71c-6788fc6ade1b" providerId="AD" clId="Web-{F88FACC3-BEAF-0032-7D33-B77A3C6D8E53}" dt="2026-02-20T16:45:13.766" v="712"/>
        <pc:sldMasterMkLst>
          <pc:docMk/>
          <pc:sldMasterMk cId="1249396187" sldId="2147483672"/>
        </pc:sldMasterMkLst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3034129083" sldId="2147483673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4286444138" sldId="2147483674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918959909" sldId="2147483675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61006358" sldId="2147483676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2352436637" sldId="2147483677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118434210" sldId="2147483678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2551550687" sldId="2147483679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1883134831" sldId="2147483680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94849759" sldId="2147483681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3525679890" sldId="2147483682"/>
          </pc:sldLayoutMkLst>
        </pc:sldLayoutChg>
        <pc:sldLayoutChg chg="add del mod replId">
          <pc:chgData name="Sara Curejova (2431176)" userId="S::2431176@student.uwtsd.ac.uk::57212b9b-65a2-4bdb-b71c-6788fc6ade1b" providerId="AD" clId="Web-{F88FACC3-BEAF-0032-7D33-B77A3C6D8E53}" dt="2026-02-20T16:45:13.766" v="712"/>
          <pc:sldLayoutMkLst>
            <pc:docMk/>
            <pc:sldMasterMk cId="1249396187" sldId="2147483672"/>
            <pc:sldLayoutMk cId="3308945232" sldId="2147483683"/>
          </pc:sldLayoutMkLst>
        </pc:sldLayoutChg>
      </pc:sldMasterChg>
    </pc:docChg>
  </pc:docChgLst>
  <pc:docChgLst>
    <pc:chgData name="Sara Curejova (2431176)" userId="S::2431176@student.uwtsd.ac.uk::57212b9b-65a2-4bdb-b71c-6788fc6ade1b" providerId="AD" clId="Web-{C825B156-59DF-CAE9-0CC6-06C287BCB2E5}"/>
    <pc:docChg chg="addSld modSld addMainMaster delMainMaster">
      <pc:chgData name="Sara Curejova (2431176)" userId="S::2431176@student.uwtsd.ac.uk::57212b9b-65a2-4bdb-b71c-6788fc6ade1b" providerId="AD" clId="Web-{C825B156-59DF-CAE9-0CC6-06C287BCB2E5}" dt="2026-02-20T15:39:28.523" v="355" actId="20577"/>
      <pc:docMkLst>
        <pc:docMk/>
      </pc:docMkLst>
      <pc:sldChg chg="addSp delSp modSp mod setBg modClrScheme setClrOvrMap chgLayout">
        <pc:chgData name="Sara Curejova (2431176)" userId="S::2431176@student.uwtsd.ac.uk::57212b9b-65a2-4bdb-b71c-6788fc6ade1b" providerId="AD" clId="Web-{C825B156-59DF-CAE9-0CC6-06C287BCB2E5}" dt="2026-02-20T15:34:23.265" v="212" actId="20577"/>
        <pc:sldMkLst>
          <pc:docMk/>
          <pc:sldMk cId="109857222" sldId="256"/>
        </pc:sldMkLst>
        <pc:spChg chg="add del mod">
          <ac:chgData name="Sara Curejova (2431176)" userId="S::2431176@student.uwtsd.ac.uk::57212b9b-65a2-4bdb-b71c-6788fc6ade1b" providerId="AD" clId="Web-{C825B156-59DF-CAE9-0CC6-06C287BCB2E5}" dt="2026-02-20T15:14:04.292" v="1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Sara Curejova (2431176)" userId="S::2431176@student.uwtsd.ac.uk::57212b9b-65a2-4bdb-b71c-6788fc6ade1b" providerId="AD" clId="Web-{C825B156-59DF-CAE9-0CC6-06C287BCB2E5}" dt="2026-02-20T15:34:23.265" v="21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13:57.604" v="15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13:57.604" v="15"/>
          <ac:spMkLst>
            <pc:docMk/>
            <pc:sldMk cId="109857222" sldId="256"/>
            <ac:spMk id="11" creationId="{0CCA9273-E74E-A306-1F74-BEF9EDA30500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13:56.729" v="14"/>
          <ac:spMkLst>
            <pc:docMk/>
            <pc:sldMk cId="109857222" sldId="256"/>
            <ac:spMk id="16" creationId="{80B98925-0550-1AFB-C1DC-02792400FB7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13:56.729" v="14"/>
          <ac:spMkLst>
            <pc:docMk/>
            <pc:sldMk cId="109857222" sldId="256"/>
            <ac:spMk id="18" creationId="{0CCA9273-E74E-A306-1F74-BEF9EDA30500}"/>
          </ac:spMkLst>
        </pc:spChg>
        <pc:picChg chg="add del mod">
          <ac:chgData name="Sara Curejova (2431176)" userId="S::2431176@student.uwtsd.ac.uk::57212b9b-65a2-4bdb-b71c-6788fc6ade1b" providerId="AD" clId="Web-{C825B156-59DF-CAE9-0CC6-06C287BCB2E5}" dt="2026-02-20T15:13:57.604" v="15"/>
          <ac:picMkLst>
            <pc:docMk/>
            <pc:sldMk cId="109857222" sldId="256"/>
            <ac:picMk id="4" creationId="{E670B5A9-A332-5EB4-E015-52B2E4F20832}"/>
          </ac:picMkLst>
        </pc:picChg>
      </pc:sldChg>
      <pc:sldChg chg="addSp delSp modSp new mod setBg">
        <pc:chgData name="Sara Curejova (2431176)" userId="S::2431176@student.uwtsd.ac.uk::57212b9b-65a2-4bdb-b71c-6788fc6ade1b" providerId="AD" clId="Web-{C825B156-59DF-CAE9-0CC6-06C287BCB2E5}" dt="2026-02-20T15:33:45.966" v="211"/>
        <pc:sldMkLst>
          <pc:docMk/>
          <pc:sldMk cId="833312218" sldId="257"/>
        </pc:sldMkLst>
        <pc:spChg chg="mod or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2" creationId="{0612274E-806F-12EF-5EBE-BDAA7BBD857E}"/>
          </ac:spMkLst>
        </pc:spChg>
        <pc:spChg chg="del mod">
          <ac:chgData name="Sara Curejova (2431176)" userId="S::2431176@student.uwtsd.ac.uk::57212b9b-65a2-4bdb-b71c-6788fc6ade1b" providerId="AD" clId="Web-{C825B156-59DF-CAE9-0CC6-06C287BCB2E5}" dt="2026-02-20T15:23:33.280" v="156"/>
          <ac:spMkLst>
            <pc:docMk/>
            <pc:sldMk cId="833312218" sldId="257"/>
            <ac:spMk id="3" creationId="{5C46964D-4A50-4AD1-548B-85D5ACFA011A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7" creationId="{0E30439A-8A5B-46EC-8283-9B6B031D40D0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9" creationId="{5CEAD642-85CF-4750-8432-7C80C901F00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11" creationId="{FA33EEAE-15D5-4119-8C1E-89D943F911EF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13" creationId="{730D8B3B-9B80-4025-B934-26DC7D7CD23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15" creationId="{B5A1B09C-1565-46F8-B70F-621C5EB48A09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17" creationId="{8C516CC8-80AC-446C-A56E-9F54B7210402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43.476" v="202"/>
          <ac:spMkLst>
            <pc:docMk/>
            <pc:sldMk cId="833312218" sldId="257"/>
            <ac:spMk id="19" creationId="{53947E58-F088-49F1-A3D1-DEA690192E84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1" creationId="{6F5A5072-7B47-4D32-B52A-4EBBF590B8A5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2" creationId="{9715DAF0-AE1B-46C9-8A6B-DB2AA05AB91D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3" creationId="{6016219D-510E-4184-9090-6D5578A87BD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4" creationId="{AFF4A713-7B75-4B21-90D7-5AB19547C728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5" creationId="{DC631C0B-6DA6-4E57-8231-CE32B3434A7E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1:55.929" v="204"/>
          <ac:spMkLst>
            <pc:docMk/>
            <pc:sldMk cId="833312218" sldId="257"/>
            <ac:spMk id="26" creationId="{C29501E6-A978-4A61-9689-9085AF97A53A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28" creationId="{74751229-0244-4FBB-BED1-407467F4C951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33" creationId="{3A397E3E-B90C-4D82-BAAA-36F7AC6A4565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37" creationId="{5FAC0226-4651-4BF7-AA72-6DB611F80F94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39" creationId="{B8CCAA36-1E98-45B0-AAF9-D8807BA8EF22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45" creationId="{D1C510C0-DED1-4708-AA14-355E5AFF1262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49" creationId="{A232F408-BBCD-48EE-ABF6-95201EF72338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53" creationId="{79109165-7872-4D8A-A545-F48B3AF1D09E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55" creationId="{5438E66D-E34C-48D4-9F9D-021EBD568934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64" creationId="{FEFCF180-A212-449F-8D07-5EC94B281A2E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17.746" v="208"/>
          <ac:spMkLst>
            <pc:docMk/>
            <pc:sldMk cId="833312218" sldId="257"/>
            <ac:spMk id="66" creationId="{1400E1BC-11DC-49A0-856F-992F20EB435B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45.951" v="210"/>
          <ac:spMkLst>
            <pc:docMk/>
            <pc:sldMk cId="833312218" sldId="257"/>
            <ac:spMk id="68" creationId="{8930EBA3-4D2E-42E8-B828-834555328D85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45.951" v="210"/>
          <ac:spMkLst>
            <pc:docMk/>
            <pc:sldMk cId="833312218" sldId="257"/>
            <ac:spMk id="69" creationId="{E58B2195-5055-402F-A3E7-53FF0E4980C3}"/>
          </ac:spMkLst>
        </pc:spChg>
        <pc:spChg chg="add del">
          <ac:chgData name="Sara Curejova (2431176)" userId="S::2431176@student.uwtsd.ac.uk::57212b9b-65a2-4bdb-b71c-6788fc6ade1b" providerId="AD" clId="Web-{C825B156-59DF-CAE9-0CC6-06C287BCB2E5}" dt="2026-02-20T15:33:45.951" v="210"/>
          <ac:spMkLst>
            <pc:docMk/>
            <pc:sldMk cId="833312218" sldId="257"/>
            <ac:spMk id="70" creationId="{528AA953-F4F9-4DC5-97C7-491F4AF937DC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2" creationId="{8555C5B3-193A-4749-9AFD-682E53CDDE8F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3" creationId="{2EAE06A6-F76A-41C9-827A-C561B004485C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4" creationId="{89F9D4E8-0639-444B-949B-9518585061AF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5" creationId="{7E3DA7A2-ED70-4BBA-AB72-00AD461FA405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6" creationId="{FC485432-3647-4218-B5D3-15D3FA222B13}"/>
          </ac:spMkLst>
        </pc:spChg>
        <pc:spChg chg="add">
          <ac:chgData name="Sara Curejova (2431176)" userId="S::2431176@student.uwtsd.ac.uk::57212b9b-65a2-4bdb-b71c-6788fc6ade1b" providerId="AD" clId="Web-{C825B156-59DF-CAE9-0CC6-06C287BCB2E5}" dt="2026-02-20T15:33:45.966" v="211"/>
          <ac:spMkLst>
            <pc:docMk/>
            <pc:sldMk cId="833312218" sldId="257"/>
            <ac:spMk id="77" creationId="{F4AFDDCA-6ABA-4D23-8A5C-1BF0F4308148}"/>
          </ac:spMkLst>
        </pc:spChg>
        <pc:picChg chg="add mod">
          <ac:chgData name="Sara Curejova (2431176)" userId="S::2431176@student.uwtsd.ac.uk::57212b9b-65a2-4bdb-b71c-6788fc6ade1b" providerId="AD" clId="Web-{C825B156-59DF-CAE9-0CC6-06C287BCB2E5}" dt="2026-02-20T15:33:45.966" v="211"/>
          <ac:picMkLst>
            <pc:docMk/>
            <pc:sldMk cId="833312218" sldId="257"/>
            <ac:picMk id="6" creationId="{D19533C3-4E74-43A3-396F-0B01E938338F}"/>
          </ac:picMkLst>
        </pc:picChg>
        <pc:picChg chg="add del">
          <ac:chgData name="Sara Curejova (2431176)" userId="S::2431176@student.uwtsd.ac.uk::57212b9b-65a2-4bdb-b71c-6788fc6ade1b" providerId="AD" clId="Web-{C825B156-59DF-CAE9-0CC6-06C287BCB2E5}" dt="2026-02-20T15:33:45.966" v="211"/>
          <ac:picMkLst>
            <pc:docMk/>
            <pc:sldMk cId="833312218" sldId="257"/>
            <ac:picMk id="8" creationId="{7DF1CAF9-8CC6-4250-AEE6-445BF55337C1}"/>
          </ac:picMkLst>
        </pc:picChg>
      </pc:sldChg>
      <pc:sldChg chg="modSp new">
        <pc:chgData name="Sara Curejova (2431176)" userId="S::2431176@student.uwtsd.ac.uk::57212b9b-65a2-4bdb-b71c-6788fc6ade1b" providerId="AD" clId="Web-{C825B156-59DF-CAE9-0CC6-06C287BCB2E5}" dt="2026-02-20T15:39:28.523" v="355" actId="20577"/>
        <pc:sldMkLst>
          <pc:docMk/>
          <pc:sldMk cId="77751048" sldId="258"/>
        </pc:sldMkLst>
        <pc:spChg chg="mod">
          <ac:chgData name="Sara Curejova (2431176)" userId="S::2431176@student.uwtsd.ac.uk::57212b9b-65a2-4bdb-b71c-6788fc6ade1b" providerId="AD" clId="Web-{C825B156-59DF-CAE9-0CC6-06C287BCB2E5}" dt="2026-02-20T15:35:22.689" v="229" actId="1076"/>
          <ac:spMkLst>
            <pc:docMk/>
            <pc:sldMk cId="77751048" sldId="258"/>
            <ac:spMk id="2" creationId="{557D4C87-BD26-EB62-EFC6-1B5D5309C83B}"/>
          </ac:spMkLst>
        </pc:spChg>
        <pc:spChg chg="mod">
          <ac:chgData name="Sara Curejova (2431176)" userId="S::2431176@student.uwtsd.ac.uk::57212b9b-65a2-4bdb-b71c-6788fc6ade1b" providerId="AD" clId="Web-{C825B156-59DF-CAE9-0CC6-06C287BCB2E5}" dt="2026-02-20T15:39:28.523" v="355" actId="20577"/>
          <ac:spMkLst>
            <pc:docMk/>
            <pc:sldMk cId="77751048" sldId="258"/>
            <ac:spMk id="3" creationId="{3073896E-55BD-0F88-5D2A-60CC2B1742BF}"/>
          </ac:spMkLst>
        </pc:spChg>
      </pc:sldChg>
      <pc:sldChg chg="new">
        <pc:chgData name="Sara Curejova (2431176)" userId="S::2431176@student.uwtsd.ac.uk::57212b9b-65a2-4bdb-b71c-6788fc6ade1b" providerId="AD" clId="Web-{C825B156-59DF-CAE9-0CC6-06C287BCB2E5}" dt="2026-02-20T15:23:22.562" v="153"/>
        <pc:sldMkLst>
          <pc:docMk/>
          <pc:sldMk cId="3179189163" sldId="259"/>
        </pc:sldMkLst>
      </pc:sldChg>
      <pc:sldChg chg="new">
        <pc:chgData name="Sara Curejova (2431176)" userId="S::2431176@student.uwtsd.ac.uk::57212b9b-65a2-4bdb-b71c-6788fc6ade1b" providerId="AD" clId="Web-{C825B156-59DF-CAE9-0CC6-06C287BCB2E5}" dt="2026-02-20T15:23:23.858" v="154"/>
        <pc:sldMkLst>
          <pc:docMk/>
          <pc:sldMk cId="3980921319" sldId="260"/>
        </pc:sldMkLst>
      </pc:sldChg>
      <pc:sldMasterChg chg="add del addSldLayout delSldLayout">
        <pc:chgData name="Sara Curejova (2431176)" userId="S::2431176@student.uwtsd.ac.uk::57212b9b-65a2-4bdb-b71c-6788fc6ade1b" providerId="AD" clId="Web-{C825B156-59DF-CAE9-0CC6-06C287BCB2E5}" dt="2026-02-20T15:13:57.604" v="15"/>
        <pc:sldMasterMkLst>
          <pc:docMk/>
          <pc:sldMasterMk cId="2460954070" sldId="2147483660"/>
        </pc:sldMasterMkLst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ara Curejova (2431176)" userId="S::2431176@student.uwtsd.ac.uk::57212b9b-65a2-4bdb-b71c-6788fc6ade1b" providerId="AD" clId="Web-{C825B156-59DF-CAE9-0CC6-06C287BCB2E5}" dt="2026-02-20T15:13:57.604" v="15"/>
        <pc:sldMasterMkLst>
          <pc:docMk/>
          <pc:sldMasterMk cId="947679404" sldId="2147483672"/>
        </pc:sldMasterMkLst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068871990" sldId="2147483673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538855185" sldId="2147483674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3788831416" sldId="2147483675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773870862" sldId="2147483676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796731561" sldId="2147483677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3174329548" sldId="2147483678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281311939" sldId="2147483679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923936793" sldId="2147483680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874759496" sldId="2147483681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1935860803" sldId="2147483682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7.604" v="15"/>
          <pc:sldLayoutMkLst>
            <pc:docMk/>
            <pc:sldMasterMk cId="947679404" sldId="2147483672"/>
            <pc:sldLayoutMk cId="3459190985" sldId="2147483683"/>
          </pc:sldLayoutMkLst>
        </pc:sldLayoutChg>
      </pc:sldMasterChg>
      <pc:sldMasterChg chg="add del addSldLayout delSldLayout">
        <pc:chgData name="Sara Curejova (2431176)" userId="S::2431176@student.uwtsd.ac.uk::57212b9b-65a2-4bdb-b71c-6788fc6ade1b" providerId="AD" clId="Web-{C825B156-59DF-CAE9-0CC6-06C287BCB2E5}" dt="2026-02-20T15:13:56.729" v="14"/>
        <pc:sldMasterMkLst>
          <pc:docMk/>
          <pc:sldMasterMk cId="2389429190" sldId="2147483721"/>
        </pc:sldMasterMkLst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165686682" sldId="2147483710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2098661455" sldId="2147483711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1015514953" sldId="2147483712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466361390" sldId="2147483713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430585800" sldId="2147483714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3481451530" sldId="2147483715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2746871211" sldId="2147483716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109633703" sldId="2147483717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399752956" sldId="2147483718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1932616729" sldId="2147483719"/>
          </pc:sldLayoutMkLst>
        </pc:sldLayoutChg>
        <pc:sldLayoutChg chg="add del">
          <pc:chgData name="Sara Curejova (2431176)" userId="S::2431176@student.uwtsd.ac.uk::57212b9b-65a2-4bdb-b71c-6788fc6ade1b" providerId="AD" clId="Web-{C825B156-59DF-CAE9-0CC6-06C287BCB2E5}" dt="2026-02-20T15:13:56.729" v="14"/>
          <pc:sldLayoutMkLst>
            <pc:docMk/>
            <pc:sldMasterMk cId="2389429190" sldId="2147483721"/>
            <pc:sldLayoutMk cId="2272310628" sldId="214748372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443B3B-A829-45F6-8697-BF5B4A94D2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38A2DC0-1E89-4A79-88B4-DA6352F541E3}">
      <dgm:prSet/>
      <dgm:spPr/>
      <dgm:t>
        <a:bodyPr/>
        <a:lstStyle/>
        <a:p>
          <a:pPr>
            <a:defRPr cap="all"/>
          </a:pPr>
          <a:r>
            <a:rPr lang="en-GB"/>
            <a:t>Professionals collaborating towards shared goals</a:t>
          </a:r>
          <a:endParaRPr lang="en-US"/>
        </a:p>
      </dgm:t>
    </dgm:pt>
    <dgm:pt modelId="{63C1917D-2A3E-4963-95B5-062C8C7C399C}" type="parTrans" cxnId="{D3B8EEC2-D863-4818-BD57-36C1DE1CEF04}">
      <dgm:prSet/>
      <dgm:spPr/>
      <dgm:t>
        <a:bodyPr/>
        <a:lstStyle/>
        <a:p>
          <a:endParaRPr lang="en-US"/>
        </a:p>
      </dgm:t>
    </dgm:pt>
    <dgm:pt modelId="{9EC00BAE-7EF8-4FE2-9F6F-58E81953A201}" type="sibTrans" cxnId="{D3B8EEC2-D863-4818-BD57-36C1DE1CEF04}">
      <dgm:prSet/>
      <dgm:spPr/>
      <dgm:t>
        <a:bodyPr/>
        <a:lstStyle/>
        <a:p>
          <a:endParaRPr lang="en-US"/>
        </a:p>
      </dgm:t>
    </dgm:pt>
    <dgm:pt modelId="{DF92CBEC-08BC-4B67-B8AF-AD9E820278EA}">
      <dgm:prSet/>
      <dgm:spPr/>
      <dgm:t>
        <a:bodyPr/>
        <a:lstStyle/>
        <a:p>
          <a:pPr>
            <a:defRPr cap="all"/>
          </a:pPr>
          <a:r>
            <a:rPr lang="en-GB"/>
            <a:t>Clear role and responsibilities </a:t>
          </a:r>
          <a:endParaRPr lang="en-US"/>
        </a:p>
      </dgm:t>
    </dgm:pt>
    <dgm:pt modelId="{0EC570D7-C47E-433C-B515-5ED29FABAF0E}" type="parTrans" cxnId="{B4FE3E33-D8E4-4ABE-9842-AC8689B16EA9}">
      <dgm:prSet/>
      <dgm:spPr/>
      <dgm:t>
        <a:bodyPr/>
        <a:lstStyle/>
        <a:p>
          <a:endParaRPr lang="en-US"/>
        </a:p>
      </dgm:t>
    </dgm:pt>
    <dgm:pt modelId="{145A4784-EC73-45BF-9535-A59262E59BAE}" type="sibTrans" cxnId="{B4FE3E33-D8E4-4ABE-9842-AC8689B16EA9}">
      <dgm:prSet/>
      <dgm:spPr/>
      <dgm:t>
        <a:bodyPr/>
        <a:lstStyle/>
        <a:p>
          <a:endParaRPr lang="en-US"/>
        </a:p>
      </dgm:t>
    </dgm:pt>
    <dgm:pt modelId="{4BF5CAA5-5263-42E2-B0D3-E8AAD8B49882}">
      <dgm:prSet/>
      <dgm:spPr/>
      <dgm:t>
        <a:bodyPr/>
        <a:lstStyle/>
        <a:p>
          <a:pPr>
            <a:defRPr cap="all"/>
          </a:pPr>
          <a:r>
            <a:rPr lang="en-GB"/>
            <a:t>Focus on person- centred, safe care</a:t>
          </a:r>
          <a:endParaRPr lang="en-US"/>
        </a:p>
      </dgm:t>
    </dgm:pt>
    <dgm:pt modelId="{9672DACC-A8D0-42AB-BEED-AD1AA993B78E}" type="parTrans" cxnId="{308E235C-EA71-4B41-9A04-BB649C39193B}">
      <dgm:prSet/>
      <dgm:spPr/>
      <dgm:t>
        <a:bodyPr/>
        <a:lstStyle/>
        <a:p>
          <a:endParaRPr lang="en-US"/>
        </a:p>
      </dgm:t>
    </dgm:pt>
    <dgm:pt modelId="{7E916249-CA2F-43B7-9804-36C1AB0DBCCE}" type="sibTrans" cxnId="{308E235C-EA71-4B41-9A04-BB649C39193B}">
      <dgm:prSet/>
      <dgm:spPr/>
      <dgm:t>
        <a:bodyPr/>
        <a:lstStyle/>
        <a:p>
          <a:endParaRPr lang="en-US"/>
        </a:p>
      </dgm:t>
    </dgm:pt>
    <dgm:pt modelId="{474DBC3C-BC2D-43CF-9CE2-C77BAEE45343}">
      <dgm:prSet/>
      <dgm:spPr/>
      <dgm:t>
        <a:bodyPr/>
        <a:lstStyle/>
        <a:p>
          <a:pPr>
            <a:defRPr cap="all"/>
          </a:pPr>
          <a:r>
            <a:rPr lang="en-GB"/>
            <a:t>Requires communication and mutual respect</a:t>
          </a:r>
          <a:endParaRPr lang="en-US"/>
        </a:p>
      </dgm:t>
    </dgm:pt>
    <dgm:pt modelId="{68C9CC4A-3EDB-4138-91CA-F972B7D0AF6F}" type="parTrans" cxnId="{82C7D6B1-357B-4983-8696-E818D73F3250}">
      <dgm:prSet/>
      <dgm:spPr/>
      <dgm:t>
        <a:bodyPr/>
        <a:lstStyle/>
        <a:p>
          <a:endParaRPr lang="en-US"/>
        </a:p>
      </dgm:t>
    </dgm:pt>
    <dgm:pt modelId="{0BAD5028-0621-4F53-8CCF-A180B51ACFF4}" type="sibTrans" cxnId="{82C7D6B1-357B-4983-8696-E818D73F3250}">
      <dgm:prSet/>
      <dgm:spPr/>
      <dgm:t>
        <a:bodyPr/>
        <a:lstStyle/>
        <a:p>
          <a:endParaRPr lang="en-US"/>
        </a:p>
      </dgm:t>
    </dgm:pt>
    <dgm:pt modelId="{4D986AB7-0693-43AA-B918-B0B999A60B06}" type="pres">
      <dgm:prSet presAssocID="{B4443B3B-A829-45F6-8697-BF5B4A94D2B8}" presName="root" presStyleCnt="0">
        <dgm:presLayoutVars>
          <dgm:dir/>
          <dgm:resizeHandles val="exact"/>
        </dgm:presLayoutVars>
      </dgm:prSet>
      <dgm:spPr/>
    </dgm:pt>
    <dgm:pt modelId="{E70210F0-0B97-4F4D-831E-5E38732B8F01}" type="pres">
      <dgm:prSet presAssocID="{E38A2DC0-1E89-4A79-88B4-DA6352F541E3}" presName="compNode" presStyleCnt="0"/>
      <dgm:spPr/>
    </dgm:pt>
    <dgm:pt modelId="{58B036D2-442F-42BA-B27E-830AC563C0EE}" type="pres">
      <dgm:prSet presAssocID="{E38A2DC0-1E89-4A79-88B4-DA6352F541E3}" presName="iconBgRect" presStyleLbl="bgShp" presStyleIdx="0" presStyleCnt="4"/>
      <dgm:spPr/>
    </dgm:pt>
    <dgm:pt modelId="{2606DF2A-1CFE-4C2B-993D-D33DC37022FB}" type="pres">
      <dgm:prSet presAssocID="{E38A2DC0-1E89-4A79-88B4-DA6352F541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2A0E70C-2788-4117-8EC0-0CF92041DE15}" type="pres">
      <dgm:prSet presAssocID="{E38A2DC0-1E89-4A79-88B4-DA6352F541E3}" presName="spaceRect" presStyleCnt="0"/>
      <dgm:spPr/>
    </dgm:pt>
    <dgm:pt modelId="{0369F0A5-93C4-44A6-A0E6-80702902D21E}" type="pres">
      <dgm:prSet presAssocID="{E38A2DC0-1E89-4A79-88B4-DA6352F541E3}" presName="textRect" presStyleLbl="revTx" presStyleIdx="0" presStyleCnt="4">
        <dgm:presLayoutVars>
          <dgm:chMax val="1"/>
          <dgm:chPref val="1"/>
        </dgm:presLayoutVars>
      </dgm:prSet>
      <dgm:spPr/>
    </dgm:pt>
    <dgm:pt modelId="{94FB31B2-2778-45D1-B005-012A97D4C3FE}" type="pres">
      <dgm:prSet presAssocID="{9EC00BAE-7EF8-4FE2-9F6F-58E81953A201}" presName="sibTrans" presStyleCnt="0"/>
      <dgm:spPr/>
    </dgm:pt>
    <dgm:pt modelId="{82DBF339-7CE5-4245-83EF-E7E6564D5780}" type="pres">
      <dgm:prSet presAssocID="{DF92CBEC-08BC-4B67-B8AF-AD9E820278EA}" presName="compNode" presStyleCnt="0"/>
      <dgm:spPr/>
    </dgm:pt>
    <dgm:pt modelId="{D65BBCCE-1902-4790-ABC6-419002D74C18}" type="pres">
      <dgm:prSet presAssocID="{DF92CBEC-08BC-4B67-B8AF-AD9E820278EA}" presName="iconBgRect" presStyleLbl="bgShp" presStyleIdx="1" presStyleCnt="4"/>
      <dgm:spPr/>
    </dgm:pt>
    <dgm:pt modelId="{FFE2FF9D-CB43-479D-97C1-227FD65996AE}" type="pres">
      <dgm:prSet presAssocID="{DF92CBEC-08BC-4B67-B8AF-AD9E820278E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D704440-84B7-4FBD-8E44-A7124ED6BBD9}" type="pres">
      <dgm:prSet presAssocID="{DF92CBEC-08BC-4B67-B8AF-AD9E820278EA}" presName="spaceRect" presStyleCnt="0"/>
      <dgm:spPr/>
    </dgm:pt>
    <dgm:pt modelId="{8B5F4580-2C8D-4DF7-A6E4-B309E71C5C2C}" type="pres">
      <dgm:prSet presAssocID="{DF92CBEC-08BC-4B67-B8AF-AD9E820278EA}" presName="textRect" presStyleLbl="revTx" presStyleIdx="1" presStyleCnt="4">
        <dgm:presLayoutVars>
          <dgm:chMax val="1"/>
          <dgm:chPref val="1"/>
        </dgm:presLayoutVars>
      </dgm:prSet>
      <dgm:spPr/>
    </dgm:pt>
    <dgm:pt modelId="{D414C837-31EA-419D-84DE-22478EAF84B4}" type="pres">
      <dgm:prSet presAssocID="{145A4784-EC73-45BF-9535-A59262E59BAE}" presName="sibTrans" presStyleCnt="0"/>
      <dgm:spPr/>
    </dgm:pt>
    <dgm:pt modelId="{EC67FA00-9E29-4DC8-9A6B-1DCBE62BB0AE}" type="pres">
      <dgm:prSet presAssocID="{4BF5CAA5-5263-42E2-B0D3-E8AAD8B49882}" presName="compNode" presStyleCnt="0"/>
      <dgm:spPr/>
    </dgm:pt>
    <dgm:pt modelId="{D079B167-FAED-4E83-89DD-F61B9DE27F54}" type="pres">
      <dgm:prSet presAssocID="{4BF5CAA5-5263-42E2-B0D3-E8AAD8B49882}" presName="iconBgRect" presStyleLbl="bgShp" presStyleIdx="2" presStyleCnt="4"/>
      <dgm:spPr/>
    </dgm:pt>
    <dgm:pt modelId="{CACCA32F-8586-43A0-9BDB-21278EFD0850}" type="pres">
      <dgm:prSet presAssocID="{4BF5CAA5-5263-42E2-B0D3-E8AAD8B4988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7B02F52-B9F2-4055-AF1A-2390F5C2CE6A}" type="pres">
      <dgm:prSet presAssocID="{4BF5CAA5-5263-42E2-B0D3-E8AAD8B49882}" presName="spaceRect" presStyleCnt="0"/>
      <dgm:spPr/>
    </dgm:pt>
    <dgm:pt modelId="{4F881E5D-864B-4CAE-A35C-D0B591AE6F9D}" type="pres">
      <dgm:prSet presAssocID="{4BF5CAA5-5263-42E2-B0D3-E8AAD8B49882}" presName="textRect" presStyleLbl="revTx" presStyleIdx="2" presStyleCnt="4">
        <dgm:presLayoutVars>
          <dgm:chMax val="1"/>
          <dgm:chPref val="1"/>
        </dgm:presLayoutVars>
      </dgm:prSet>
      <dgm:spPr/>
    </dgm:pt>
    <dgm:pt modelId="{E1C825A9-7AD2-4E9E-B7BC-FD0E74834E85}" type="pres">
      <dgm:prSet presAssocID="{7E916249-CA2F-43B7-9804-36C1AB0DBCCE}" presName="sibTrans" presStyleCnt="0"/>
      <dgm:spPr/>
    </dgm:pt>
    <dgm:pt modelId="{DD473DA0-4D58-4533-B892-AE4D86DEC966}" type="pres">
      <dgm:prSet presAssocID="{474DBC3C-BC2D-43CF-9CE2-C77BAEE45343}" presName="compNode" presStyleCnt="0"/>
      <dgm:spPr/>
    </dgm:pt>
    <dgm:pt modelId="{A9D98206-1592-4BA8-833E-C4EABAF4F8C4}" type="pres">
      <dgm:prSet presAssocID="{474DBC3C-BC2D-43CF-9CE2-C77BAEE45343}" presName="iconBgRect" presStyleLbl="bgShp" presStyleIdx="3" presStyleCnt="4"/>
      <dgm:spPr/>
    </dgm:pt>
    <dgm:pt modelId="{E5CB91FA-4B79-4D3F-A7C1-F9A8BCC128C9}" type="pres">
      <dgm:prSet presAssocID="{474DBC3C-BC2D-43CF-9CE2-C77BAEE4534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553B94F-FB7F-48B7-967C-40ABAB7FF197}" type="pres">
      <dgm:prSet presAssocID="{474DBC3C-BC2D-43CF-9CE2-C77BAEE45343}" presName="spaceRect" presStyleCnt="0"/>
      <dgm:spPr/>
    </dgm:pt>
    <dgm:pt modelId="{D4B52FA1-1142-42ED-8D5A-59720C83A355}" type="pres">
      <dgm:prSet presAssocID="{474DBC3C-BC2D-43CF-9CE2-C77BAEE4534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38551F-A59D-4B34-B804-92BA0219C9A2}" type="presOf" srcId="{474DBC3C-BC2D-43CF-9CE2-C77BAEE45343}" destId="{D4B52FA1-1142-42ED-8D5A-59720C83A355}" srcOrd="0" destOrd="0" presId="urn:microsoft.com/office/officeart/2018/5/layout/IconCircleLabelList"/>
    <dgm:cxn modelId="{B4FE3E33-D8E4-4ABE-9842-AC8689B16EA9}" srcId="{B4443B3B-A829-45F6-8697-BF5B4A94D2B8}" destId="{DF92CBEC-08BC-4B67-B8AF-AD9E820278EA}" srcOrd="1" destOrd="0" parTransId="{0EC570D7-C47E-433C-B515-5ED29FABAF0E}" sibTransId="{145A4784-EC73-45BF-9535-A59262E59BAE}"/>
    <dgm:cxn modelId="{308E235C-EA71-4B41-9A04-BB649C39193B}" srcId="{B4443B3B-A829-45F6-8697-BF5B4A94D2B8}" destId="{4BF5CAA5-5263-42E2-B0D3-E8AAD8B49882}" srcOrd="2" destOrd="0" parTransId="{9672DACC-A8D0-42AB-BEED-AD1AA993B78E}" sibTransId="{7E916249-CA2F-43B7-9804-36C1AB0DBCCE}"/>
    <dgm:cxn modelId="{A8B6A5A3-CAEB-4084-BA58-FD67665B4542}" type="presOf" srcId="{E38A2DC0-1E89-4A79-88B4-DA6352F541E3}" destId="{0369F0A5-93C4-44A6-A0E6-80702902D21E}" srcOrd="0" destOrd="0" presId="urn:microsoft.com/office/officeart/2018/5/layout/IconCircleLabelList"/>
    <dgm:cxn modelId="{82C7D6B1-357B-4983-8696-E818D73F3250}" srcId="{B4443B3B-A829-45F6-8697-BF5B4A94D2B8}" destId="{474DBC3C-BC2D-43CF-9CE2-C77BAEE45343}" srcOrd="3" destOrd="0" parTransId="{68C9CC4A-3EDB-4138-91CA-F972B7D0AF6F}" sibTransId="{0BAD5028-0621-4F53-8CCF-A180B51ACFF4}"/>
    <dgm:cxn modelId="{616993C1-2B18-490F-B099-2A7DD86676BD}" type="presOf" srcId="{DF92CBEC-08BC-4B67-B8AF-AD9E820278EA}" destId="{8B5F4580-2C8D-4DF7-A6E4-B309E71C5C2C}" srcOrd="0" destOrd="0" presId="urn:microsoft.com/office/officeart/2018/5/layout/IconCircleLabelList"/>
    <dgm:cxn modelId="{D3B8EEC2-D863-4818-BD57-36C1DE1CEF04}" srcId="{B4443B3B-A829-45F6-8697-BF5B4A94D2B8}" destId="{E38A2DC0-1E89-4A79-88B4-DA6352F541E3}" srcOrd="0" destOrd="0" parTransId="{63C1917D-2A3E-4963-95B5-062C8C7C399C}" sibTransId="{9EC00BAE-7EF8-4FE2-9F6F-58E81953A201}"/>
    <dgm:cxn modelId="{ACEFB0F0-29E1-4368-95AC-46800D4B2868}" type="presOf" srcId="{4BF5CAA5-5263-42E2-B0D3-E8AAD8B49882}" destId="{4F881E5D-864B-4CAE-A35C-D0B591AE6F9D}" srcOrd="0" destOrd="0" presId="urn:microsoft.com/office/officeart/2018/5/layout/IconCircleLabelList"/>
    <dgm:cxn modelId="{8B4B74FC-28B4-4D85-A1B7-661CB4E51C96}" type="presOf" srcId="{B4443B3B-A829-45F6-8697-BF5B4A94D2B8}" destId="{4D986AB7-0693-43AA-B918-B0B999A60B06}" srcOrd="0" destOrd="0" presId="urn:microsoft.com/office/officeart/2018/5/layout/IconCircleLabelList"/>
    <dgm:cxn modelId="{994AF0E1-7676-4367-9991-BFCF603255B2}" type="presParOf" srcId="{4D986AB7-0693-43AA-B918-B0B999A60B06}" destId="{E70210F0-0B97-4F4D-831E-5E38732B8F01}" srcOrd="0" destOrd="0" presId="urn:microsoft.com/office/officeart/2018/5/layout/IconCircleLabelList"/>
    <dgm:cxn modelId="{E04D7DA9-C34E-4EFD-BAC8-B12723A8C414}" type="presParOf" srcId="{E70210F0-0B97-4F4D-831E-5E38732B8F01}" destId="{58B036D2-442F-42BA-B27E-830AC563C0EE}" srcOrd="0" destOrd="0" presId="urn:microsoft.com/office/officeart/2018/5/layout/IconCircleLabelList"/>
    <dgm:cxn modelId="{BF144004-1B2A-4F85-84B9-C68CDEACCD5F}" type="presParOf" srcId="{E70210F0-0B97-4F4D-831E-5E38732B8F01}" destId="{2606DF2A-1CFE-4C2B-993D-D33DC37022FB}" srcOrd="1" destOrd="0" presId="urn:microsoft.com/office/officeart/2018/5/layout/IconCircleLabelList"/>
    <dgm:cxn modelId="{08D1AAAC-867E-4BF8-906E-3394208BF130}" type="presParOf" srcId="{E70210F0-0B97-4F4D-831E-5E38732B8F01}" destId="{02A0E70C-2788-4117-8EC0-0CF92041DE15}" srcOrd="2" destOrd="0" presId="urn:microsoft.com/office/officeart/2018/5/layout/IconCircleLabelList"/>
    <dgm:cxn modelId="{3C658C2F-7CE4-4390-8D6E-FD2A42E2F69D}" type="presParOf" srcId="{E70210F0-0B97-4F4D-831E-5E38732B8F01}" destId="{0369F0A5-93C4-44A6-A0E6-80702902D21E}" srcOrd="3" destOrd="0" presId="urn:microsoft.com/office/officeart/2018/5/layout/IconCircleLabelList"/>
    <dgm:cxn modelId="{48510253-D8AA-4C4F-A467-576D1EA1FF26}" type="presParOf" srcId="{4D986AB7-0693-43AA-B918-B0B999A60B06}" destId="{94FB31B2-2778-45D1-B005-012A97D4C3FE}" srcOrd="1" destOrd="0" presId="urn:microsoft.com/office/officeart/2018/5/layout/IconCircleLabelList"/>
    <dgm:cxn modelId="{8DF597D8-2379-4B2F-9E01-9A6B6C3DF7BC}" type="presParOf" srcId="{4D986AB7-0693-43AA-B918-B0B999A60B06}" destId="{82DBF339-7CE5-4245-83EF-E7E6564D5780}" srcOrd="2" destOrd="0" presId="urn:microsoft.com/office/officeart/2018/5/layout/IconCircleLabelList"/>
    <dgm:cxn modelId="{C65DCC02-5A0F-4DB9-AD78-DAE3F5074612}" type="presParOf" srcId="{82DBF339-7CE5-4245-83EF-E7E6564D5780}" destId="{D65BBCCE-1902-4790-ABC6-419002D74C18}" srcOrd="0" destOrd="0" presId="urn:microsoft.com/office/officeart/2018/5/layout/IconCircleLabelList"/>
    <dgm:cxn modelId="{90F151D6-32D2-4B88-BE0A-4BEF02878C02}" type="presParOf" srcId="{82DBF339-7CE5-4245-83EF-E7E6564D5780}" destId="{FFE2FF9D-CB43-479D-97C1-227FD65996AE}" srcOrd="1" destOrd="0" presId="urn:microsoft.com/office/officeart/2018/5/layout/IconCircleLabelList"/>
    <dgm:cxn modelId="{A26C386F-5FF3-4F35-A565-464AD1D9C99B}" type="presParOf" srcId="{82DBF339-7CE5-4245-83EF-E7E6564D5780}" destId="{ED704440-84B7-4FBD-8E44-A7124ED6BBD9}" srcOrd="2" destOrd="0" presId="urn:microsoft.com/office/officeart/2018/5/layout/IconCircleLabelList"/>
    <dgm:cxn modelId="{362CB468-F00D-4519-BC58-5B9C0D85264C}" type="presParOf" srcId="{82DBF339-7CE5-4245-83EF-E7E6564D5780}" destId="{8B5F4580-2C8D-4DF7-A6E4-B309E71C5C2C}" srcOrd="3" destOrd="0" presId="urn:microsoft.com/office/officeart/2018/5/layout/IconCircleLabelList"/>
    <dgm:cxn modelId="{2C5E6D9E-B2ED-41E3-BE0A-896CB70F9BC2}" type="presParOf" srcId="{4D986AB7-0693-43AA-B918-B0B999A60B06}" destId="{D414C837-31EA-419D-84DE-22478EAF84B4}" srcOrd="3" destOrd="0" presId="urn:microsoft.com/office/officeart/2018/5/layout/IconCircleLabelList"/>
    <dgm:cxn modelId="{38955F87-7B83-453A-AF79-5771B7A53394}" type="presParOf" srcId="{4D986AB7-0693-43AA-B918-B0B999A60B06}" destId="{EC67FA00-9E29-4DC8-9A6B-1DCBE62BB0AE}" srcOrd="4" destOrd="0" presId="urn:microsoft.com/office/officeart/2018/5/layout/IconCircleLabelList"/>
    <dgm:cxn modelId="{8302B1D9-BC9D-4208-AC1D-F86B1DA92F7B}" type="presParOf" srcId="{EC67FA00-9E29-4DC8-9A6B-1DCBE62BB0AE}" destId="{D079B167-FAED-4E83-89DD-F61B9DE27F54}" srcOrd="0" destOrd="0" presId="urn:microsoft.com/office/officeart/2018/5/layout/IconCircleLabelList"/>
    <dgm:cxn modelId="{0EA78943-64A8-43B5-872D-728807BF369A}" type="presParOf" srcId="{EC67FA00-9E29-4DC8-9A6B-1DCBE62BB0AE}" destId="{CACCA32F-8586-43A0-9BDB-21278EFD0850}" srcOrd="1" destOrd="0" presId="urn:microsoft.com/office/officeart/2018/5/layout/IconCircleLabelList"/>
    <dgm:cxn modelId="{513E9ADB-E26A-4F6D-B6F9-58BE48E77806}" type="presParOf" srcId="{EC67FA00-9E29-4DC8-9A6B-1DCBE62BB0AE}" destId="{E7B02F52-B9F2-4055-AF1A-2390F5C2CE6A}" srcOrd="2" destOrd="0" presId="urn:microsoft.com/office/officeart/2018/5/layout/IconCircleLabelList"/>
    <dgm:cxn modelId="{D4FA42DD-1A9C-4C26-9FBB-2BB75A66E560}" type="presParOf" srcId="{EC67FA00-9E29-4DC8-9A6B-1DCBE62BB0AE}" destId="{4F881E5D-864B-4CAE-A35C-D0B591AE6F9D}" srcOrd="3" destOrd="0" presId="urn:microsoft.com/office/officeart/2018/5/layout/IconCircleLabelList"/>
    <dgm:cxn modelId="{6D092910-73FA-426E-A4AE-708DB3974D80}" type="presParOf" srcId="{4D986AB7-0693-43AA-B918-B0B999A60B06}" destId="{E1C825A9-7AD2-4E9E-B7BC-FD0E74834E85}" srcOrd="5" destOrd="0" presId="urn:microsoft.com/office/officeart/2018/5/layout/IconCircleLabelList"/>
    <dgm:cxn modelId="{597D6A4E-51CD-478F-88E4-EAE117ED1EEC}" type="presParOf" srcId="{4D986AB7-0693-43AA-B918-B0B999A60B06}" destId="{DD473DA0-4D58-4533-B892-AE4D86DEC966}" srcOrd="6" destOrd="0" presId="urn:microsoft.com/office/officeart/2018/5/layout/IconCircleLabelList"/>
    <dgm:cxn modelId="{FA86AE7E-DAD3-42E0-8034-9A422A8C38EC}" type="presParOf" srcId="{DD473DA0-4D58-4533-B892-AE4D86DEC966}" destId="{A9D98206-1592-4BA8-833E-C4EABAF4F8C4}" srcOrd="0" destOrd="0" presId="urn:microsoft.com/office/officeart/2018/5/layout/IconCircleLabelList"/>
    <dgm:cxn modelId="{EAB49186-4F3E-4490-A12A-07124C677713}" type="presParOf" srcId="{DD473DA0-4D58-4533-B892-AE4D86DEC966}" destId="{E5CB91FA-4B79-4D3F-A7C1-F9A8BCC128C9}" srcOrd="1" destOrd="0" presId="urn:microsoft.com/office/officeart/2018/5/layout/IconCircleLabelList"/>
    <dgm:cxn modelId="{AA048CD6-394A-4FAD-AA59-DFE50459005A}" type="presParOf" srcId="{DD473DA0-4D58-4533-B892-AE4D86DEC966}" destId="{8553B94F-FB7F-48B7-967C-40ABAB7FF197}" srcOrd="2" destOrd="0" presId="urn:microsoft.com/office/officeart/2018/5/layout/IconCircleLabelList"/>
    <dgm:cxn modelId="{D8C1C571-D3A5-4AFB-BA7A-04C1FB418CC8}" type="presParOf" srcId="{DD473DA0-4D58-4533-B892-AE4D86DEC966}" destId="{D4B52FA1-1142-42ED-8D5A-59720C83A35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68AD0B-57F8-44BE-8E52-4DCE258D6C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1D54446-141E-4D2F-A9C2-1D1BC87BB10C}">
      <dgm:prSet/>
      <dgm:spPr/>
      <dgm:t>
        <a:bodyPr/>
        <a:lstStyle/>
        <a:p>
          <a:pPr>
            <a:defRPr cap="all"/>
          </a:pPr>
          <a:r>
            <a:rPr lang="en-GB"/>
            <a:t>Multidisciplinary teams (MDTs)</a:t>
          </a:r>
          <a:endParaRPr lang="en-US"/>
        </a:p>
      </dgm:t>
    </dgm:pt>
    <dgm:pt modelId="{A8CF815B-C005-41B8-94DD-C1DCA38EF338}" type="parTrans" cxnId="{6BD9C15D-CBA6-4C06-923E-4A32F31C3CDA}">
      <dgm:prSet/>
      <dgm:spPr/>
      <dgm:t>
        <a:bodyPr/>
        <a:lstStyle/>
        <a:p>
          <a:endParaRPr lang="en-US"/>
        </a:p>
      </dgm:t>
    </dgm:pt>
    <dgm:pt modelId="{D4B97F64-809C-4878-8387-F83C9BB96CB6}" type="sibTrans" cxnId="{6BD9C15D-CBA6-4C06-923E-4A32F31C3CDA}">
      <dgm:prSet/>
      <dgm:spPr/>
      <dgm:t>
        <a:bodyPr/>
        <a:lstStyle/>
        <a:p>
          <a:endParaRPr lang="en-US"/>
        </a:p>
      </dgm:t>
    </dgm:pt>
    <dgm:pt modelId="{B2F1B8F8-2951-4CEC-BE26-BC4AC714512C}">
      <dgm:prSet/>
      <dgm:spPr/>
      <dgm:t>
        <a:bodyPr/>
        <a:lstStyle/>
        <a:p>
          <a:pPr>
            <a:defRPr cap="all"/>
          </a:pPr>
          <a:r>
            <a:rPr lang="en-GB"/>
            <a:t>Interdisciplinary teams</a:t>
          </a:r>
          <a:endParaRPr lang="en-US"/>
        </a:p>
      </dgm:t>
    </dgm:pt>
    <dgm:pt modelId="{6230300F-7C6D-4DF7-B68C-BA463C60018F}" type="parTrans" cxnId="{65E5DF12-D5FC-4148-AC68-FB8CD0AC56F6}">
      <dgm:prSet/>
      <dgm:spPr/>
      <dgm:t>
        <a:bodyPr/>
        <a:lstStyle/>
        <a:p>
          <a:endParaRPr lang="en-US"/>
        </a:p>
      </dgm:t>
    </dgm:pt>
    <dgm:pt modelId="{9B1E2BDE-7AE9-4A3B-A25E-87682EF48534}" type="sibTrans" cxnId="{65E5DF12-D5FC-4148-AC68-FB8CD0AC56F6}">
      <dgm:prSet/>
      <dgm:spPr/>
      <dgm:t>
        <a:bodyPr/>
        <a:lstStyle/>
        <a:p>
          <a:endParaRPr lang="en-US"/>
        </a:p>
      </dgm:t>
    </dgm:pt>
    <dgm:pt modelId="{92D82508-A5B7-4170-87DC-CAA325C17321}">
      <dgm:prSet/>
      <dgm:spPr/>
      <dgm:t>
        <a:bodyPr/>
        <a:lstStyle/>
        <a:p>
          <a:pPr>
            <a:defRPr cap="all"/>
          </a:pPr>
          <a:r>
            <a:rPr lang="en-GB"/>
            <a:t>Care teams </a:t>
          </a:r>
          <a:endParaRPr lang="en-US"/>
        </a:p>
      </dgm:t>
    </dgm:pt>
    <dgm:pt modelId="{961D36AD-8D26-4A7F-9CAF-EAFECAB9CB1D}" type="parTrans" cxnId="{7764A84F-CFB0-49FC-B68C-59CCCE3D1DC4}">
      <dgm:prSet/>
      <dgm:spPr/>
      <dgm:t>
        <a:bodyPr/>
        <a:lstStyle/>
        <a:p>
          <a:endParaRPr lang="en-US"/>
        </a:p>
      </dgm:t>
    </dgm:pt>
    <dgm:pt modelId="{CBA9EB9B-4469-4E8A-986A-77517E6B4E2A}" type="sibTrans" cxnId="{7764A84F-CFB0-49FC-B68C-59CCCE3D1DC4}">
      <dgm:prSet/>
      <dgm:spPr/>
      <dgm:t>
        <a:bodyPr/>
        <a:lstStyle/>
        <a:p>
          <a:endParaRPr lang="en-US"/>
        </a:p>
      </dgm:t>
    </dgm:pt>
    <dgm:pt modelId="{78AD5F95-7064-48DB-8F61-ABF39E3A3D55}" type="pres">
      <dgm:prSet presAssocID="{1D68AD0B-57F8-44BE-8E52-4DCE258D6C6F}" presName="root" presStyleCnt="0">
        <dgm:presLayoutVars>
          <dgm:dir/>
          <dgm:resizeHandles val="exact"/>
        </dgm:presLayoutVars>
      </dgm:prSet>
      <dgm:spPr/>
    </dgm:pt>
    <dgm:pt modelId="{C28CF153-14CA-4598-80AA-677A878477C6}" type="pres">
      <dgm:prSet presAssocID="{41D54446-141E-4D2F-A9C2-1D1BC87BB10C}" presName="compNode" presStyleCnt="0"/>
      <dgm:spPr/>
    </dgm:pt>
    <dgm:pt modelId="{AAE1CEDB-7C1E-4CB5-ACA8-669D31B287A3}" type="pres">
      <dgm:prSet presAssocID="{41D54446-141E-4D2F-A9C2-1D1BC87BB10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1854172-DC83-49E6-92DF-D9EA505F9816}" type="pres">
      <dgm:prSet presAssocID="{41D54446-141E-4D2F-A9C2-1D1BC87BB10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11BA9CD-91C5-41DB-A394-F9223A6A74B2}" type="pres">
      <dgm:prSet presAssocID="{41D54446-141E-4D2F-A9C2-1D1BC87BB10C}" presName="spaceRect" presStyleCnt="0"/>
      <dgm:spPr/>
    </dgm:pt>
    <dgm:pt modelId="{6ED3F5E6-2301-4A09-AE46-749AC9E201B6}" type="pres">
      <dgm:prSet presAssocID="{41D54446-141E-4D2F-A9C2-1D1BC87BB10C}" presName="textRect" presStyleLbl="revTx" presStyleIdx="0" presStyleCnt="3">
        <dgm:presLayoutVars>
          <dgm:chMax val="1"/>
          <dgm:chPref val="1"/>
        </dgm:presLayoutVars>
      </dgm:prSet>
      <dgm:spPr/>
    </dgm:pt>
    <dgm:pt modelId="{57C5CDED-C3B3-40E1-A0B6-1C9564E3FA90}" type="pres">
      <dgm:prSet presAssocID="{D4B97F64-809C-4878-8387-F83C9BB96CB6}" presName="sibTrans" presStyleCnt="0"/>
      <dgm:spPr/>
    </dgm:pt>
    <dgm:pt modelId="{3A001638-D2FC-4047-92DE-0C55C8AFF9D9}" type="pres">
      <dgm:prSet presAssocID="{B2F1B8F8-2951-4CEC-BE26-BC4AC714512C}" presName="compNode" presStyleCnt="0"/>
      <dgm:spPr/>
    </dgm:pt>
    <dgm:pt modelId="{DBB662CF-3798-43AE-A571-5455EB5A54FB}" type="pres">
      <dgm:prSet presAssocID="{B2F1B8F8-2951-4CEC-BE26-BC4AC714512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EECE68F-071C-4E15-B908-E0E9E25D9CB6}" type="pres">
      <dgm:prSet presAssocID="{B2F1B8F8-2951-4CEC-BE26-BC4AC714512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8A232C0-20E1-4232-8F8C-19857F8F4B38}" type="pres">
      <dgm:prSet presAssocID="{B2F1B8F8-2951-4CEC-BE26-BC4AC714512C}" presName="spaceRect" presStyleCnt="0"/>
      <dgm:spPr/>
    </dgm:pt>
    <dgm:pt modelId="{07E8B603-7B2B-47F6-87C4-65FEB7587EC8}" type="pres">
      <dgm:prSet presAssocID="{B2F1B8F8-2951-4CEC-BE26-BC4AC714512C}" presName="textRect" presStyleLbl="revTx" presStyleIdx="1" presStyleCnt="3">
        <dgm:presLayoutVars>
          <dgm:chMax val="1"/>
          <dgm:chPref val="1"/>
        </dgm:presLayoutVars>
      </dgm:prSet>
      <dgm:spPr/>
    </dgm:pt>
    <dgm:pt modelId="{AE35BCEC-7213-4E41-AFAD-89C66E07A0F8}" type="pres">
      <dgm:prSet presAssocID="{9B1E2BDE-7AE9-4A3B-A25E-87682EF48534}" presName="sibTrans" presStyleCnt="0"/>
      <dgm:spPr/>
    </dgm:pt>
    <dgm:pt modelId="{6DC3B542-F95C-42DA-82DF-CAC1752C59D0}" type="pres">
      <dgm:prSet presAssocID="{92D82508-A5B7-4170-87DC-CAA325C17321}" presName="compNode" presStyleCnt="0"/>
      <dgm:spPr/>
    </dgm:pt>
    <dgm:pt modelId="{EB2A992B-C29E-4DA4-9FE8-8CED2265A5BA}" type="pres">
      <dgm:prSet presAssocID="{92D82508-A5B7-4170-87DC-CAA325C1732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BFB3384-2596-4500-80F7-6E76CF0A027F}" type="pres">
      <dgm:prSet presAssocID="{92D82508-A5B7-4170-87DC-CAA325C1732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993EABDD-E51A-4A01-91C7-D223E71BA95E}" type="pres">
      <dgm:prSet presAssocID="{92D82508-A5B7-4170-87DC-CAA325C17321}" presName="spaceRect" presStyleCnt="0"/>
      <dgm:spPr/>
    </dgm:pt>
    <dgm:pt modelId="{1CC54C42-CCB6-47D7-81F9-EBDE5A41734A}" type="pres">
      <dgm:prSet presAssocID="{92D82508-A5B7-4170-87DC-CAA325C1732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5E5DF12-D5FC-4148-AC68-FB8CD0AC56F6}" srcId="{1D68AD0B-57F8-44BE-8E52-4DCE258D6C6F}" destId="{B2F1B8F8-2951-4CEC-BE26-BC4AC714512C}" srcOrd="1" destOrd="0" parTransId="{6230300F-7C6D-4DF7-B68C-BA463C60018F}" sibTransId="{9B1E2BDE-7AE9-4A3B-A25E-87682EF48534}"/>
    <dgm:cxn modelId="{6BD9C15D-CBA6-4C06-923E-4A32F31C3CDA}" srcId="{1D68AD0B-57F8-44BE-8E52-4DCE258D6C6F}" destId="{41D54446-141E-4D2F-A9C2-1D1BC87BB10C}" srcOrd="0" destOrd="0" parTransId="{A8CF815B-C005-41B8-94DD-C1DCA38EF338}" sibTransId="{D4B97F64-809C-4878-8387-F83C9BB96CB6}"/>
    <dgm:cxn modelId="{7764A84F-CFB0-49FC-B68C-59CCCE3D1DC4}" srcId="{1D68AD0B-57F8-44BE-8E52-4DCE258D6C6F}" destId="{92D82508-A5B7-4170-87DC-CAA325C17321}" srcOrd="2" destOrd="0" parTransId="{961D36AD-8D26-4A7F-9CAF-EAFECAB9CB1D}" sibTransId="{CBA9EB9B-4469-4E8A-986A-77517E6B4E2A}"/>
    <dgm:cxn modelId="{0C2BA475-A440-415E-8174-1A425918BEE2}" type="presOf" srcId="{B2F1B8F8-2951-4CEC-BE26-BC4AC714512C}" destId="{07E8B603-7B2B-47F6-87C4-65FEB7587EC8}" srcOrd="0" destOrd="0" presId="urn:microsoft.com/office/officeart/2018/5/layout/IconLeafLabelList"/>
    <dgm:cxn modelId="{AE12C07B-8EFB-4157-8F20-63E1E921A019}" type="presOf" srcId="{92D82508-A5B7-4170-87DC-CAA325C17321}" destId="{1CC54C42-CCB6-47D7-81F9-EBDE5A41734A}" srcOrd="0" destOrd="0" presId="urn:microsoft.com/office/officeart/2018/5/layout/IconLeafLabelList"/>
    <dgm:cxn modelId="{43202BA2-DDE1-4F6A-B1AA-CE7F15A0AA18}" type="presOf" srcId="{1D68AD0B-57F8-44BE-8E52-4DCE258D6C6F}" destId="{78AD5F95-7064-48DB-8F61-ABF39E3A3D55}" srcOrd="0" destOrd="0" presId="urn:microsoft.com/office/officeart/2018/5/layout/IconLeafLabelList"/>
    <dgm:cxn modelId="{9CBB47E4-A2A7-4A14-8D17-D053CA91458A}" type="presOf" srcId="{41D54446-141E-4D2F-A9C2-1D1BC87BB10C}" destId="{6ED3F5E6-2301-4A09-AE46-749AC9E201B6}" srcOrd="0" destOrd="0" presId="urn:microsoft.com/office/officeart/2018/5/layout/IconLeafLabelList"/>
    <dgm:cxn modelId="{49BE7118-3885-48E3-B5AE-796665D15AD4}" type="presParOf" srcId="{78AD5F95-7064-48DB-8F61-ABF39E3A3D55}" destId="{C28CF153-14CA-4598-80AA-677A878477C6}" srcOrd="0" destOrd="0" presId="urn:microsoft.com/office/officeart/2018/5/layout/IconLeafLabelList"/>
    <dgm:cxn modelId="{18C8EE24-96F8-4FFA-A327-4CBB46E6B44C}" type="presParOf" srcId="{C28CF153-14CA-4598-80AA-677A878477C6}" destId="{AAE1CEDB-7C1E-4CB5-ACA8-669D31B287A3}" srcOrd="0" destOrd="0" presId="urn:microsoft.com/office/officeart/2018/5/layout/IconLeafLabelList"/>
    <dgm:cxn modelId="{9D9C5760-3A81-4E9A-94C1-5D52D9055797}" type="presParOf" srcId="{C28CF153-14CA-4598-80AA-677A878477C6}" destId="{41854172-DC83-49E6-92DF-D9EA505F9816}" srcOrd="1" destOrd="0" presId="urn:microsoft.com/office/officeart/2018/5/layout/IconLeafLabelList"/>
    <dgm:cxn modelId="{6351F587-F96E-49F9-9DD3-6425C2215767}" type="presParOf" srcId="{C28CF153-14CA-4598-80AA-677A878477C6}" destId="{A11BA9CD-91C5-41DB-A394-F9223A6A74B2}" srcOrd="2" destOrd="0" presId="urn:microsoft.com/office/officeart/2018/5/layout/IconLeafLabelList"/>
    <dgm:cxn modelId="{D12A67DC-D98D-4358-8062-5449A26F414D}" type="presParOf" srcId="{C28CF153-14CA-4598-80AA-677A878477C6}" destId="{6ED3F5E6-2301-4A09-AE46-749AC9E201B6}" srcOrd="3" destOrd="0" presId="urn:microsoft.com/office/officeart/2018/5/layout/IconLeafLabelList"/>
    <dgm:cxn modelId="{3D707912-8A4A-43F7-A7D3-EB3B971394EB}" type="presParOf" srcId="{78AD5F95-7064-48DB-8F61-ABF39E3A3D55}" destId="{57C5CDED-C3B3-40E1-A0B6-1C9564E3FA90}" srcOrd="1" destOrd="0" presId="urn:microsoft.com/office/officeart/2018/5/layout/IconLeafLabelList"/>
    <dgm:cxn modelId="{D6CB6D92-7724-4A63-A1B5-CE73E2F5E728}" type="presParOf" srcId="{78AD5F95-7064-48DB-8F61-ABF39E3A3D55}" destId="{3A001638-D2FC-4047-92DE-0C55C8AFF9D9}" srcOrd="2" destOrd="0" presId="urn:microsoft.com/office/officeart/2018/5/layout/IconLeafLabelList"/>
    <dgm:cxn modelId="{49194667-D643-4E8C-8640-6E72DB24B99A}" type="presParOf" srcId="{3A001638-D2FC-4047-92DE-0C55C8AFF9D9}" destId="{DBB662CF-3798-43AE-A571-5455EB5A54FB}" srcOrd="0" destOrd="0" presId="urn:microsoft.com/office/officeart/2018/5/layout/IconLeafLabelList"/>
    <dgm:cxn modelId="{2E6731D3-C745-4D5A-B263-AF25CCAB732E}" type="presParOf" srcId="{3A001638-D2FC-4047-92DE-0C55C8AFF9D9}" destId="{BEECE68F-071C-4E15-B908-E0E9E25D9CB6}" srcOrd="1" destOrd="0" presId="urn:microsoft.com/office/officeart/2018/5/layout/IconLeafLabelList"/>
    <dgm:cxn modelId="{F87834CC-1EE3-4300-A60B-0F806448A2BE}" type="presParOf" srcId="{3A001638-D2FC-4047-92DE-0C55C8AFF9D9}" destId="{98A232C0-20E1-4232-8F8C-19857F8F4B38}" srcOrd="2" destOrd="0" presId="urn:microsoft.com/office/officeart/2018/5/layout/IconLeafLabelList"/>
    <dgm:cxn modelId="{9DBAF17F-E64C-4A8D-B561-3BF1692DBEAB}" type="presParOf" srcId="{3A001638-D2FC-4047-92DE-0C55C8AFF9D9}" destId="{07E8B603-7B2B-47F6-87C4-65FEB7587EC8}" srcOrd="3" destOrd="0" presId="urn:microsoft.com/office/officeart/2018/5/layout/IconLeafLabelList"/>
    <dgm:cxn modelId="{B635C5C2-1782-48CC-A922-B42B1D9423DA}" type="presParOf" srcId="{78AD5F95-7064-48DB-8F61-ABF39E3A3D55}" destId="{AE35BCEC-7213-4E41-AFAD-89C66E07A0F8}" srcOrd="3" destOrd="0" presId="urn:microsoft.com/office/officeart/2018/5/layout/IconLeafLabelList"/>
    <dgm:cxn modelId="{4CD414F5-C287-4C2C-9E1F-7500CF33F3A1}" type="presParOf" srcId="{78AD5F95-7064-48DB-8F61-ABF39E3A3D55}" destId="{6DC3B542-F95C-42DA-82DF-CAC1752C59D0}" srcOrd="4" destOrd="0" presId="urn:microsoft.com/office/officeart/2018/5/layout/IconLeafLabelList"/>
    <dgm:cxn modelId="{0CA2043E-444F-4CCF-BF70-86458501416D}" type="presParOf" srcId="{6DC3B542-F95C-42DA-82DF-CAC1752C59D0}" destId="{EB2A992B-C29E-4DA4-9FE8-8CED2265A5BA}" srcOrd="0" destOrd="0" presId="urn:microsoft.com/office/officeart/2018/5/layout/IconLeafLabelList"/>
    <dgm:cxn modelId="{4F730256-3433-4846-9CB0-ED859D7067F5}" type="presParOf" srcId="{6DC3B542-F95C-42DA-82DF-CAC1752C59D0}" destId="{CBFB3384-2596-4500-80F7-6E76CF0A027F}" srcOrd="1" destOrd="0" presId="urn:microsoft.com/office/officeart/2018/5/layout/IconLeafLabelList"/>
    <dgm:cxn modelId="{B1879C79-3AFB-4593-8BD3-6896CD99BB37}" type="presParOf" srcId="{6DC3B542-F95C-42DA-82DF-CAC1752C59D0}" destId="{993EABDD-E51A-4A01-91C7-D223E71BA95E}" srcOrd="2" destOrd="0" presId="urn:microsoft.com/office/officeart/2018/5/layout/IconLeafLabelList"/>
    <dgm:cxn modelId="{380AB56F-7D2F-4246-B320-64B1816558DA}" type="presParOf" srcId="{6DC3B542-F95C-42DA-82DF-CAC1752C59D0}" destId="{1CC54C42-CCB6-47D7-81F9-EBDE5A41734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B4E7B7-CC5E-4859-B8B7-8C85C688CD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ADBE72-2070-430F-938F-F82304B0FFA6}">
      <dgm:prSet/>
      <dgm:spPr/>
      <dgm:t>
        <a:bodyPr/>
        <a:lstStyle/>
        <a:p>
          <a:r>
            <a:rPr lang="en-GB"/>
            <a:t>Improves quality of care </a:t>
          </a:r>
          <a:endParaRPr lang="en-US"/>
        </a:p>
      </dgm:t>
    </dgm:pt>
    <dgm:pt modelId="{8F8E1EDF-D17D-44AA-B94F-3161029B0713}" type="parTrans" cxnId="{C4CB3AF2-EDE5-479D-A7DD-5B56D2C5DED1}">
      <dgm:prSet/>
      <dgm:spPr/>
      <dgm:t>
        <a:bodyPr/>
        <a:lstStyle/>
        <a:p>
          <a:endParaRPr lang="en-US"/>
        </a:p>
      </dgm:t>
    </dgm:pt>
    <dgm:pt modelId="{14E8CDFD-F555-4708-9D38-8F9DD8A9E19B}" type="sibTrans" cxnId="{C4CB3AF2-EDE5-479D-A7DD-5B56D2C5DED1}">
      <dgm:prSet/>
      <dgm:spPr/>
      <dgm:t>
        <a:bodyPr/>
        <a:lstStyle/>
        <a:p>
          <a:endParaRPr lang="en-US"/>
        </a:p>
      </dgm:t>
    </dgm:pt>
    <dgm:pt modelId="{CCEC1EEE-9559-418B-B0B0-E698B2EFC750}">
      <dgm:prSet/>
      <dgm:spPr/>
      <dgm:t>
        <a:bodyPr/>
        <a:lstStyle/>
        <a:p>
          <a:r>
            <a:rPr lang="en-GB"/>
            <a:t>Reduces risks and errors</a:t>
          </a:r>
          <a:endParaRPr lang="en-US"/>
        </a:p>
      </dgm:t>
    </dgm:pt>
    <dgm:pt modelId="{041549A7-B382-4923-929F-6976CBA495D6}" type="parTrans" cxnId="{E0956B16-6DE6-4184-AAEE-63C2B6278C29}">
      <dgm:prSet/>
      <dgm:spPr/>
      <dgm:t>
        <a:bodyPr/>
        <a:lstStyle/>
        <a:p>
          <a:endParaRPr lang="en-US"/>
        </a:p>
      </dgm:t>
    </dgm:pt>
    <dgm:pt modelId="{DDCDF90F-C141-4BFA-8797-C60B3917B224}" type="sibTrans" cxnId="{E0956B16-6DE6-4184-AAEE-63C2B6278C29}">
      <dgm:prSet/>
      <dgm:spPr/>
      <dgm:t>
        <a:bodyPr/>
        <a:lstStyle/>
        <a:p>
          <a:endParaRPr lang="en-US"/>
        </a:p>
      </dgm:t>
    </dgm:pt>
    <dgm:pt modelId="{4FC49ACC-76A5-4E15-ABF0-E74CC0B256E1}">
      <dgm:prSet/>
      <dgm:spPr/>
      <dgm:t>
        <a:bodyPr/>
        <a:lstStyle/>
        <a:p>
          <a:r>
            <a:rPr lang="en-GB"/>
            <a:t>Promote holistic care </a:t>
          </a:r>
          <a:endParaRPr lang="en-US"/>
        </a:p>
      </dgm:t>
    </dgm:pt>
    <dgm:pt modelId="{838BE31F-0968-4C40-8235-2DBCE43E51E2}" type="parTrans" cxnId="{C5BC52E2-0B6E-45C0-8207-1132C6645086}">
      <dgm:prSet/>
      <dgm:spPr/>
      <dgm:t>
        <a:bodyPr/>
        <a:lstStyle/>
        <a:p>
          <a:endParaRPr lang="en-US"/>
        </a:p>
      </dgm:t>
    </dgm:pt>
    <dgm:pt modelId="{1828427F-16BD-4BB9-9ECA-C2B4559953C3}" type="sibTrans" cxnId="{C5BC52E2-0B6E-45C0-8207-1132C6645086}">
      <dgm:prSet/>
      <dgm:spPr/>
      <dgm:t>
        <a:bodyPr/>
        <a:lstStyle/>
        <a:p>
          <a:endParaRPr lang="en-US"/>
        </a:p>
      </dgm:t>
    </dgm:pt>
    <dgm:pt modelId="{B0A82F07-896D-421C-BFDC-731D87716567}">
      <dgm:prSet/>
      <dgm:spPr/>
      <dgm:t>
        <a:bodyPr/>
        <a:lstStyle/>
        <a:p>
          <a:r>
            <a:rPr lang="en-GB"/>
            <a:t>Supports staff wellbeing </a:t>
          </a:r>
          <a:endParaRPr lang="en-US"/>
        </a:p>
      </dgm:t>
    </dgm:pt>
    <dgm:pt modelId="{BFB02BE4-7460-4350-A8CE-4B9A3E4B96B9}" type="parTrans" cxnId="{E666901B-C11E-4AF8-9E67-28EB822F79E8}">
      <dgm:prSet/>
      <dgm:spPr/>
      <dgm:t>
        <a:bodyPr/>
        <a:lstStyle/>
        <a:p>
          <a:endParaRPr lang="en-US"/>
        </a:p>
      </dgm:t>
    </dgm:pt>
    <dgm:pt modelId="{A7B078E8-AA1B-4B5D-9E6E-97289D37E43E}" type="sibTrans" cxnId="{E666901B-C11E-4AF8-9E67-28EB822F79E8}">
      <dgm:prSet/>
      <dgm:spPr/>
      <dgm:t>
        <a:bodyPr/>
        <a:lstStyle/>
        <a:p>
          <a:endParaRPr lang="en-US"/>
        </a:p>
      </dgm:t>
    </dgm:pt>
    <dgm:pt modelId="{9A3060B4-E83A-4F7F-8C3B-B4A23296E7C7}" type="pres">
      <dgm:prSet presAssocID="{A5B4E7B7-CC5E-4859-B8B7-8C85C688CDFA}" presName="root" presStyleCnt="0">
        <dgm:presLayoutVars>
          <dgm:dir/>
          <dgm:resizeHandles val="exact"/>
        </dgm:presLayoutVars>
      </dgm:prSet>
      <dgm:spPr/>
    </dgm:pt>
    <dgm:pt modelId="{9CC88C41-51CE-4762-B09F-65827503CE88}" type="pres">
      <dgm:prSet presAssocID="{0AADBE72-2070-430F-938F-F82304B0FFA6}" presName="compNode" presStyleCnt="0"/>
      <dgm:spPr/>
    </dgm:pt>
    <dgm:pt modelId="{4836D7BD-F66D-4C79-A322-6C9D1CF37DC4}" type="pres">
      <dgm:prSet presAssocID="{0AADBE72-2070-430F-938F-F82304B0FFA6}" presName="bgRect" presStyleLbl="bgShp" presStyleIdx="0" presStyleCnt="4"/>
      <dgm:spPr/>
    </dgm:pt>
    <dgm:pt modelId="{A01C7776-A8EB-4ABC-AA6F-8AEB1F89C20B}" type="pres">
      <dgm:prSet presAssocID="{0AADBE72-2070-430F-938F-F82304B0FF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B993813-0AE9-46CA-9D5D-2C8EBB3F2534}" type="pres">
      <dgm:prSet presAssocID="{0AADBE72-2070-430F-938F-F82304B0FFA6}" presName="spaceRect" presStyleCnt="0"/>
      <dgm:spPr/>
    </dgm:pt>
    <dgm:pt modelId="{100C770B-DB1D-43A7-A0BE-DB3379224814}" type="pres">
      <dgm:prSet presAssocID="{0AADBE72-2070-430F-938F-F82304B0FFA6}" presName="parTx" presStyleLbl="revTx" presStyleIdx="0" presStyleCnt="4">
        <dgm:presLayoutVars>
          <dgm:chMax val="0"/>
          <dgm:chPref val="0"/>
        </dgm:presLayoutVars>
      </dgm:prSet>
      <dgm:spPr/>
    </dgm:pt>
    <dgm:pt modelId="{62AC72BB-BEF4-4996-88F7-E47E7F8C003A}" type="pres">
      <dgm:prSet presAssocID="{14E8CDFD-F555-4708-9D38-8F9DD8A9E19B}" presName="sibTrans" presStyleCnt="0"/>
      <dgm:spPr/>
    </dgm:pt>
    <dgm:pt modelId="{4FDF1F21-6E3E-48AF-9C27-8D6A92295469}" type="pres">
      <dgm:prSet presAssocID="{CCEC1EEE-9559-418B-B0B0-E698B2EFC750}" presName="compNode" presStyleCnt="0"/>
      <dgm:spPr/>
    </dgm:pt>
    <dgm:pt modelId="{8FCDFB41-9553-430D-8818-E8C85B2C4A7F}" type="pres">
      <dgm:prSet presAssocID="{CCEC1EEE-9559-418B-B0B0-E698B2EFC750}" presName="bgRect" presStyleLbl="bgShp" presStyleIdx="1" presStyleCnt="4"/>
      <dgm:spPr/>
    </dgm:pt>
    <dgm:pt modelId="{3804AFB4-C3FE-43D6-A894-D4ED4075DFD4}" type="pres">
      <dgm:prSet presAssocID="{CCEC1EEE-9559-418B-B0B0-E698B2EFC75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F36C7CF-FAED-43B6-ACCE-EEBB7DCB6BD6}" type="pres">
      <dgm:prSet presAssocID="{CCEC1EEE-9559-418B-B0B0-E698B2EFC750}" presName="spaceRect" presStyleCnt="0"/>
      <dgm:spPr/>
    </dgm:pt>
    <dgm:pt modelId="{7C28B8A2-BCF8-47B7-A3AA-5F7721C08FB4}" type="pres">
      <dgm:prSet presAssocID="{CCEC1EEE-9559-418B-B0B0-E698B2EFC750}" presName="parTx" presStyleLbl="revTx" presStyleIdx="1" presStyleCnt="4">
        <dgm:presLayoutVars>
          <dgm:chMax val="0"/>
          <dgm:chPref val="0"/>
        </dgm:presLayoutVars>
      </dgm:prSet>
      <dgm:spPr/>
    </dgm:pt>
    <dgm:pt modelId="{1B2AB74A-B54E-44F1-8EE9-A52334E6D058}" type="pres">
      <dgm:prSet presAssocID="{DDCDF90F-C141-4BFA-8797-C60B3917B224}" presName="sibTrans" presStyleCnt="0"/>
      <dgm:spPr/>
    </dgm:pt>
    <dgm:pt modelId="{B70B2FAE-C11B-4356-A917-128A0A2FCF87}" type="pres">
      <dgm:prSet presAssocID="{4FC49ACC-76A5-4E15-ABF0-E74CC0B256E1}" presName="compNode" presStyleCnt="0"/>
      <dgm:spPr/>
    </dgm:pt>
    <dgm:pt modelId="{3BE8008E-4DA1-4777-B6C3-E22E1FA94776}" type="pres">
      <dgm:prSet presAssocID="{4FC49ACC-76A5-4E15-ABF0-E74CC0B256E1}" presName="bgRect" presStyleLbl="bgShp" presStyleIdx="2" presStyleCnt="4"/>
      <dgm:spPr/>
    </dgm:pt>
    <dgm:pt modelId="{F0D8B0E5-B622-4151-82D1-4E9A393A5A9F}" type="pres">
      <dgm:prSet presAssocID="{4FC49ACC-76A5-4E15-ABF0-E74CC0B256E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9AF7ACD-6DFC-4AA2-991E-6C39A86D2D32}" type="pres">
      <dgm:prSet presAssocID="{4FC49ACC-76A5-4E15-ABF0-E74CC0B256E1}" presName="spaceRect" presStyleCnt="0"/>
      <dgm:spPr/>
    </dgm:pt>
    <dgm:pt modelId="{EE77B2ED-1431-401D-8607-A9DCEFD86D7D}" type="pres">
      <dgm:prSet presAssocID="{4FC49ACC-76A5-4E15-ABF0-E74CC0B256E1}" presName="parTx" presStyleLbl="revTx" presStyleIdx="2" presStyleCnt="4">
        <dgm:presLayoutVars>
          <dgm:chMax val="0"/>
          <dgm:chPref val="0"/>
        </dgm:presLayoutVars>
      </dgm:prSet>
      <dgm:spPr/>
    </dgm:pt>
    <dgm:pt modelId="{2D39092A-D8D0-47A2-B502-AE6670D95F07}" type="pres">
      <dgm:prSet presAssocID="{1828427F-16BD-4BB9-9ECA-C2B4559953C3}" presName="sibTrans" presStyleCnt="0"/>
      <dgm:spPr/>
    </dgm:pt>
    <dgm:pt modelId="{40A25B73-A515-4AAD-B5EE-D9F184DFBE02}" type="pres">
      <dgm:prSet presAssocID="{B0A82F07-896D-421C-BFDC-731D87716567}" presName="compNode" presStyleCnt="0"/>
      <dgm:spPr/>
    </dgm:pt>
    <dgm:pt modelId="{CB2D5961-D3D4-4003-9B03-2D5FA9B8AC1D}" type="pres">
      <dgm:prSet presAssocID="{B0A82F07-896D-421C-BFDC-731D87716567}" presName="bgRect" presStyleLbl="bgShp" presStyleIdx="3" presStyleCnt="4"/>
      <dgm:spPr/>
    </dgm:pt>
    <dgm:pt modelId="{DE314633-BD40-43C4-885A-B58C4FAB636F}" type="pres">
      <dgm:prSet presAssocID="{B0A82F07-896D-421C-BFDC-731D877165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F90E19A-98F2-4860-9631-14C9DE875373}" type="pres">
      <dgm:prSet presAssocID="{B0A82F07-896D-421C-BFDC-731D87716567}" presName="spaceRect" presStyleCnt="0"/>
      <dgm:spPr/>
    </dgm:pt>
    <dgm:pt modelId="{5DB9DB8F-8BFA-4DEB-A963-951AB08D9C65}" type="pres">
      <dgm:prSet presAssocID="{B0A82F07-896D-421C-BFDC-731D8771656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C96C812-EF80-4400-80D0-05E1B9F1DEC7}" type="presOf" srcId="{4FC49ACC-76A5-4E15-ABF0-E74CC0B256E1}" destId="{EE77B2ED-1431-401D-8607-A9DCEFD86D7D}" srcOrd="0" destOrd="0" presId="urn:microsoft.com/office/officeart/2018/2/layout/IconVerticalSolidList"/>
    <dgm:cxn modelId="{E0956B16-6DE6-4184-AAEE-63C2B6278C29}" srcId="{A5B4E7B7-CC5E-4859-B8B7-8C85C688CDFA}" destId="{CCEC1EEE-9559-418B-B0B0-E698B2EFC750}" srcOrd="1" destOrd="0" parTransId="{041549A7-B382-4923-929F-6976CBA495D6}" sibTransId="{DDCDF90F-C141-4BFA-8797-C60B3917B224}"/>
    <dgm:cxn modelId="{E666901B-C11E-4AF8-9E67-28EB822F79E8}" srcId="{A5B4E7B7-CC5E-4859-B8B7-8C85C688CDFA}" destId="{B0A82F07-896D-421C-BFDC-731D87716567}" srcOrd="3" destOrd="0" parTransId="{BFB02BE4-7460-4350-A8CE-4B9A3E4B96B9}" sibTransId="{A7B078E8-AA1B-4B5D-9E6E-97289D37E43E}"/>
    <dgm:cxn modelId="{51F29C6A-338F-408B-AC74-0E2469DAE40E}" type="presOf" srcId="{A5B4E7B7-CC5E-4859-B8B7-8C85C688CDFA}" destId="{9A3060B4-E83A-4F7F-8C3B-B4A23296E7C7}" srcOrd="0" destOrd="0" presId="urn:microsoft.com/office/officeart/2018/2/layout/IconVerticalSolidList"/>
    <dgm:cxn modelId="{87AFF694-F3F3-415A-87BD-39AA4486689A}" type="presOf" srcId="{B0A82F07-896D-421C-BFDC-731D87716567}" destId="{5DB9DB8F-8BFA-4DEB-A963-951AB08D9C65}" srcOrd="0" destOrd="0" presId="urn:microsoft.com/office/officeart/2018/2/layout/IconVerticalSolidList"/>
    <dgm:cxn modelId="{68D7C7BD-9AC9-462A-B287-D17B3AC373D9}" type="presOf" srcId="{CCEC1EEE-9559-418B-B0B0-E698B2EFC750}" destId="{7C28B8A2-BCF8-47B7-A3AA-5F7721C08FB4}" srcOrd="0" destOrd="0" presId="urn:microsoft.com/office/officeart/2018/2/layout/IconVerticalSolidList"/>
    <dgm:cxn modelId="{DE8442C0-373A-486E-B887-975EC2204371}" type="presOf" srcId="{0AADBE72-2070-430F-938F-F82304B0FFA6}" destId="{100C770B-DB1D-43A7-A0BE-DB3379224814}" srcOrd="0" destOrd="0" presId="urn:microsoft.com/office/officeart/2018/2/layout/IconVerticalSolidList"/>
    <dgm:cxn modelId="{C5BC52E2-0B6E-45C0-8207-1132C6645086}" srcId="{A5B4E7B7-CC5E-4859-B8B7-8C85C688CDFA}" destId="{4FC49ACC-76A5-4E15-ABF0-E74CC0B256E1}" srcOrd="2" destOrd="0" parTransId="{838BE31F-0968-4C40-8235-2DBCE43E51E2}" sibTransId="{1828427F-16BD-4BB9-9ECA-C2B4559953C3}"/>
    <dgm:cxn modelId="{C4CB3AF2-EDE5-479D-A7DD-5B56D2C5DED1}" srcId="{A5B4E7B7-CC5E-4859-B8B7-8C85C688CDFA}" destId="{0AADBE72-2070-430F-938F-F82304B0FFA6}" srcOrd="0" destOrd="0" parTransId="{8F8E1EDF-D17D-44AA-B94F-3161029B0713}" sibTransId="{14E8CDFD-F555-4708-9D38-8F9DD8A9E19B}"/>
    <dgm:cxn modelId="{A16BBEA5-8132-4D41-B929-B22F6A8C462F}" type="presParOf" srcId="{9A3060B4-E83A-4F7F-8C3B-B4A23296E7C7}" destId="{9CC88C41-51CE-4762-B09F-65827503CE88}" srcOrd="0" destOrd="0" presId="urn:microsoft.com/office/officeart/2018/2/layout/IconVerticalSolidList"/>
    <dgm:cxn modelId="{85C8E40B-B1C8-43AC-BD53-5F2476EE3F93}" type="presParOf" srcId="{9CC88C41-51CE-4762-B09F-65827503CE88}" destId="{4836D7BD-F66D-4C79-A322-6C9D1CF37DC4}" srcOrd="0" destOrd="0" presId="urn:microsoft.com/office/officeart/2018/2/layout/IconVerticalSolidList"/>
    <dgm:cxn modelId="{F53DB694-0490-43B0-9DD9-7B1329EB0366}" type="presParOf" srcId="{9CC88C41-51CE-4762-B09F-65827503CE88}" destId="{A01C7776-A8EB-4ABC-AA6F-8AEB1F89C20B}" srcOrd="1" destOrd="0" presId="urn:microsoft.com/office/officeart/2018/2/layout/IconVerticalSolidList"/>
    <dgm:cxn modelId="{89A80469-14AE-4F90-9577-A52AC645A7FA}" type="presParOf" srcId="{9CC88C41-51CE-4762-B09F-65827503CE88}" destId="{EB993813-0AE9-46CA-9D5D-2C8EBB3F2534}" srcOrd="2" destOrd="0" presId="urn:microsoft.com/office/officeart/2018/2/layout/IconVerticalSolidList"/>
    <dgm:cxn modelId="{737F1263-3CBE-46E3-9AE9-34F6626CE360}" type="presParOf" srcId="{9CC88C41-51CE-4762-B09F-65827503CE88}" destId="{100C770B-DB1D-43A7-A0BE-DB3379224814}" srcOrd="3" destOrd="0" presId="urn:microsoft.com/office/officeart/2018/2/layout/IconVerticalSolidList"/>
    <dgm:cxn modelId="{1411E7B5-C4B1-4459-B5BC-435575EAEFB1}" type="presParOf" srcId="{9A3060B4-E83A-4F7F-8C3B-B4A23296E7C7}" destId="{62AC72BB-BEF4-4996-88F7-E47E7F8C003A}" srcOrd="1" destOrd="0" presId="urn:microsoft.com/office/officeart/2018/2/layout/IconVerticalSolidList"/>
    <dgm:cxn modelId="{E8BA8CE3-EC04-431E-BCB7-E9FF7A409707}" type="presParOf" srcId="{9A3060B4-E83A-4F7F-8C3B-B4A23296E7C7}" destId="{4FDF1F21-6E3E-48AF-9C27-8D6A92295469}" srcOrd="2" destOrd="0" presId="urn:microsoft.com/office/officeart/2018/2/layout/IconVerticalSolidList"/>
    <dgm:cxn modelId="{8AD13555-F9F3-4CB9-9409-B874587FC953}" type="presParOf" srcId="{4FDF1F21-6E3E-48AF-9C27-8D6A92295469}" destId="{8FCDFB41-9553-430D-8818-E8C85B2C4A7F}" srcOrd="0" destOrd="0" presId="urn:microsoft.com/office/officeart/2018/2/layout/IconVerticalSolidList"/>
    <dgm:cxn modelId="{0B3001FF-821B-4176-B424-AE256B8799FB}" type="presParOf" srcId="{4FDF1F21-6E3E-48AF-9C27-8D6A92295469}" destId="{3804AFB4-C3FE-43D6-A894-D4ED4075DFD4}" srcOrd="1" destOrd="0" presId="urn:microsoft.com/office/officeart/2018/2/layout/IconVerticalSolidList"/>
    <dgm:cxn modelId="{02AA7D6C-A8DF-48C7-99C7-6E78F291D74B}" type="presParOf" srcId="{4FDF1F21-6E3E-48AF-9C27-8D6A92295469}" destId="{DF36C7CF-FAED-43B6-ACCE-EEBB7DCB6BD6}" srcOrd="2" destOrd="0" presId="urn:microsoft.com/office/officeart/2018/2/layout/IconVerticalSolidList"/>
    <dgm:cxn modelId="{FE99119B-52E7-4647-9C50-3336E91BBF2E}" type="presParOf" srcId="{4FDF1F21-6E3E-48AF-9C27-8D6A92295469}" destId="{7C28B8A2-BCF8-47B7-A3AA-5F7721C08FB4}" srcOrd="3" destOrd="0" presId="urn:microsoft.com/office/officeart/2018/2/layout/IconVerticalSolidList"/>
    <dgm:cxn modelId="{4DCDA4DC-7157-4D54-983B-6FB7BCDE6B40}" type="presParOf" srcId="{9A3060B4-E83A-4F7F-8C3B-B4A23296E7C7}" destId="{1B2AB74A-B54E-44F1-8EE9-A52334E6D058}" srcOrd="3" destOrd="0" presId="urn:microsoft.com/office/officeart/2018/2/layout/IconVerticalSolidList"/>
    <dgm:cxn modelId="{52DA9F4B-CA13-4D34-B5E3-BFBBF8783839}" type="presParOf" srcId="{9A3060B4-E83A-4F7F-8C3B-B4A23296E7C7}" destId="{B70B2FAE-C11B-4356-A917-128A0A2FCF87}" srcOrd="4" destOrd="0" presId="urn:microsoft.com/office/officeart/2018/2/layout/IconVerticalSolidList"/>
    <dgm:cxn modelId="{A4A48050-0D1E-4584-B3B4-E3E934DB60AA}" type="presParOf" srcId="{B70B2FAE-C11B-4356-A917-128A0A2FCF87}" destId="{3BE8008E-4DA1-4777-B6C3-E22E1FA94776}" srcOrd="0" destOrd="0" presId="urn:microsoft.com/office/officeart/2018/2/layout/IconVerticalSolidList"/>
    <dgm:cxn modelId="{F4795698-5E67-491F-8760-C1F4FF6E1618}" type="presParOf" srcId="{B70B2FAE-C11B-4356-A917-128A0A2FCF87}" destId="{F0D8B0E5-B622-4151-82D1-4E9A393A5A9F}" srcOrd="1" destOrd="0" presId="urn:microsoft.com/office/officeart/2018/2/layout/IconVerticalSolidList"/>
    <dgm:cxn modelId="{08200A06-88B8-4EF8-9ADB-BD32D5AF720B}" type="presParOf" srcId="{B70B2FAE-C11B-4356-A917-128A0A2FCF87}" destId="{59AF7ACD-6DFC-4AA2-991E-6C39A86D2D32}" srcOrd="2" destOrd="0" presId="urn:microsoft.com/office/officeart/2018/2/layout/IconVerticalSolidList"/>
    <dgm:cxn modelId="{5753B348-00E3-416E-B16D-1352B21866C3}" type="presParOf" srcId="{B70B2FAE-C11B-4356-A917-128A0A2FCF87}" destId="{EE77B2ED-1431-401D-8607-A9DCEFD86D7D}" srcOrd="3" destOrd="0" presId="urn:microsoft.com/office/officeart/2018/2/layout/IconVerticalSolidList"/>
    <dgm:cxn modelId="{A4644902-8A18-4D0A-A051-621F9078D1D0}" type="presParOf" srcId="{9A3060B4-E83A-4F7F-8C3B-B4A23296E7C7}" destId="{2D39092A-D8D0-47A2-B502-AE6670D95F07}" srcOrd="5" destOrd="0" presId="urn:microsoft.com/office/officeart/2018/2/layout/IconVerticalSolidList"/>
    <dgm:cxn modelId="{7AD94E19-5DBC-41C8-8449-CA40FE0CCEA3}" type="presParOf" srcId="{9A3060B4-E83A-4F7F-8C3B-B4A23296E7C7}" destId="{40A25B73-A515-4AAD-B5EE-D9F184DFBE02}" srcOrd="6" destOrd="0" presId="urn:microsoft.com/office/officeart/2018/2/layout/IconVerticalSolidList"/>
    <dgm:cxn modelId="{6E7BCCCB-8438-44A0-AA95-9C09474368E8}" type="presParOf" srcId="{40A25B73-A515-4AAD-B5EE-D9F184DFBE02}" destId="{CB2D5961-D3D4-4003-9B03-2D5FA9B8AC1D}" srcOrd="0" destOrd="0" presId="urn:microsoft.com/office/officeart/2018/2/layout/IconVerticalSolidList"/>
    <dgm:cxn modelId="{D53A573B-BDEC-4453-981B-55349CC93C42}" type="presParOf" srcId="{40A25B73-A515-4AAD-B5EE-D9F184DFBE02}" destId="{DE314633-BD40-43C4-885A-B58C4FAB636F}" srcOrd="1" destOrd="0" presId="urn:microsoft.com/office/officeart/2018/2/layout/IconVerticalSolidList"/>
    <dgm:cxn modelId="{2DC74AF4-44F1-4F9E-9DE9-0E5ED1D0AE6B}" type="presParOf" srcId="{40A25B73-A515-4AAD-B5EE-D9F184DFBE02}" destId="{1F90E19A-98F2-4860-9631-14C9DE875373}" srcOrd="2" destOrd="0" presId="urn:microsoft.com/office/officeart/2018/2/layout/IconVerticalSolidList"/>
    <dgm:cxn modelId="{658D4C36-D6A0-446C-A8DA-7E02963F96F0}" type="presParOf" srcId="{40A25B73-A515-4AAD-B5EE-D9F184DFBE02}" destId="{5DB9DB8F-8BFA-4DEB-A963-951AB08D9C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B40BD8-FD32-4CEF-B632-43E9E3BF1EA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86102D0-402A-46A7-B2FD-085EF48BA268}">
      <dgm:prSet/>
      <dgm:spPr/>
      <dgm:t>
        <a:bodyPr/>
        <a:lstStyle/>
        <a:p>
          <a:r>
            <a:rPr lang="en-GB"/>
            <a:t>Nurses and doctors </a:t>
          </a:r>
          <a:endParaRPr lang="en-US"/>
        </a:p>
      </dgm:t>
    </dgm:pt>
    <dgm:pt modelId="{2BD2A1CB-1075-4B70-AC1B-69CA1EA40633}" type="parTrans" cxnId="{C0D8EFF4-5B53-435F-AB0F-7A883CE8CECD}">
      <dgm:prSet/>
      <dgm:spPr/>
      <dgm:t>
        <a:bodyPr/>
        <a:lstStyle/>
        <a:p>
          <a:endParaRPr lang="en-US"/>
        </a:p>
      </dgm:t>
    </dgm:pt>
    <dgm:pt modelId="{4829A14B-67A0-47FE-A43F-8AB34E4D59C8}" type="sibTrans" cxnId="{C0D8EFF4-5B53-435F-AB0F-7A883CE8CECD}">
      <dgm:prSet/>
      <dgm:spPr/>
      <dgm:t>
        <a:bodyPr/>
        <a:lstStyle/>
        <a:p>
          <a:endParaRPr lang="en-US"/>
        </a:p>
      </dgm:t>
    </dgm:pt>
    <dgm:pt modelId="{A8FF68B4-9775-452A-981F-C3385CAF73C6}">
      <dgm:prSet/>
      <dgm:spPr/>
      <dgm:t>
        <a:bodyPr/>
        <a:lstStyle/>
        <a:p>
          <a:r>
            <a:rPr lang="en-GB"/>
            <a:t>Social workers </a:t>
          </a:r>
          <a:endParaRPr lang="en-US"/>
        </a:p>
      </dgm:t>
    </dgm:pt>
    <dgm:pt modelId="{E92D34A8-C124-4AFA-B5CD-475A100A0E6A}" type="parTrans" cxnId="{EE7FE9F5-99DC-44EE-BA91-1FD02E28B54F}">
      <dgm:prSet/>
      <dgm:spPr/>
      <dgm:t>
        <a:bodyPr/>
        <a:lstStyle/>
        <a:p>
          <a:endParaRPr lang="en-US"/>
        </a:p>
      </dgm:t>
    </dgm:pt>
    <dgm:pt modelId="{59AC58B4-882B-4504-AAE2-EF537F4013F8}" type="sibTrans" cxnId="{EE7FE9F5-99DC-44EE-BA91-1FD02E28B54F}">
      <dgm:prSet/>
      <dgm:spPr/>
      <dgm:t>
        <a:bodyPr/>
        <a:lstStyle/>
        <a:p>
          <a:endParaRPr lang="en-US"/>
        </a:p>
      </dgm:t>
    </dgm:pt>
    <dgm:pt modelId="{C10AC84E-03B8-49CC-AE97-B9D8D9BCB057}">
      <dgm:prSet/>
      <dgm:spPr/>
      <dgm:t>
        <a:bodyPr/>
        <a:lstStyle/>
        <a:p>
          <a:r>
            <a:rPr lang="en-GB"/>
            <a:t>Support worker </a:t>
          </a:r>
          <a:endParaRPr lang="en-US"/>
        </a:p>
      </dgm:t>
    </dgm:pt>
    <dgm:pt modelId="{E528BD91-F1C5-43AE-85AD-E9D89C88449E}" type="parTrans" cxnId="{0E236EB4-E549-4639-BE14-0C2E79FF201C}">
      <dgm:prSet/>
      <dgm:spPr/>
      <dgm:t>
        <a:bodyPr/>
        <a:lstStyle/>
        <a:p>
          <a:endParaRPr lang="en-US"/>
        </a:p>
      </dgm:t>
    </dgm:pt>
    <dgm:pt modelId="{CFD8B25A-14CC-40C4-8390-3409DBCF0699}" type="sibTrans" cxnId="{0E236EB4-E549-4639-BE14-0C2E79FF201C}">
      <dgm:prSet/>
      <dgm:spPr/>
      <dgm:t>
        <a:bodyPr/>
        <a:lstStyle/>
        <a:p>
          <a:endParaRPr lang="en-US"/>
        </a:p>
      </dgm:t>
    </dgm:pt>
    <dgm:pt modelId="{593DFBC4-4C06-4879-A83E-AE909141A07E}">
      <dgm:prSet/>
      <dgm:spPr/>
      <dgm:t>
        <a:bodyPr/>
        <a:lstStyle/>
        <a:p>
          <a:r>
            <a:rPr lang="en-GB"/>
            <a:t>Therapists </a:t>
          </a:r>
          <a:endParaRPr lang="en-US"/>
        </a:p>
      </dgm:t>
    </dgm:pt>
    <dgm:pt modelId="{1D1627EC-321B-41FC-ADD2-B43FA2345C5A}" type="parTrans" cxnId="{8EBB97E2-16C3-43D4-B620-5C611F586A81}">
      <dgm:prSet/>
      <dgm:spPr/>
      <dgm:t>
        <a:bodyPr/>
        <a:lstStyle/>
        <a:p>
          <a:endParaRPr lang="en-US"/>
        </a:p>
      </dgm:t>
    </dgm:pt>
    <dgm:pt modelId="{DD9D697F-9B0E-4994-AF30-95C4438E6D22}" type="sibTrans" cxnId="{8EBB97E2-16C3-43D4-B620-5C611F586A81}">
      <dgm:prSet/>
      <dgm:spPr/>
      <dgm:t>
        <a:bodyPr/>
        <a:lstStyle/>
        <a:p>
          <a:endParaRPr lang="en-US"/>
        </a:p>
      </dgm:t>
    </dgm:pt>
    <dgm:pt modelId="{5A0551C8-0340-42C7-A6D6-1BE70308BFF8}" type="pres">
      <dgm:prSet presAssocID="{B8B40BD8-FD32-4CEF-B632-43E9E3BF1EAB}" presName="root" presStyleCnt="0">
        <dgm:presLayoutVars>
          <dgm:dir/>
          <dgm:resizeHandles val="exact"/>
        </dgm:presLayoutVars>
      </dgm:prSet>
      <dgm:spPr/>
    </dgm:pt>
    <dgm:pt modelId="{9002DAD2-3651-4207-9F6F-4565FDBA7597}" type="pres">
      <dgm:prSet presAssocID="{786102D0-402A-46A7-B2FD-085EF48BA268}" presName="compNode" presStyleCnt="0"/>
      <dgm:spPr/>
    </dgm:pt>
    <dgm:pt modelId="{CDCE9BD0-640C-40C1-A2AF-8F6E0D747493}" type="pres">
      <dgm:prSet presAssocID="{786102D0-402A-46A7-B2FD-085EF48BA2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2DA3E38-C4E8-40F6-8DBE-EC58552766AE}" type="pres">
      <dgm:prSet presAssocID="{786102D0-402A-46A7-B2FD-085EF48BA268}" presName="spaceRect" presStyleCnt="0"/>
      <dgm:spPr/>
    </dgm:pt>
    <dgm:pt modelId="{3F2A208F-9B41-44A4-AD32-93E2A7C00959}" type="pres">
      <dgm:prSet presAssocID="{786102D0-402A-46A7-B2FD-085EF48BA268}" presName="textRect" presStyleLbl="revTx" presStyleIdx="0" presStyleCnt="4">
        <dgm:presLayoutVars>
          <dgm:chMax val="1"/>
          <dgm:chPref val="1"/>
        </dgm:presLayoutVars>
      </dgm:prSet>
      <dgm:spPr/>
    </dgm:pt>
    <dgm:pt modelId="{34EE16CC-CD00-44BD-8378-2D79E3859D16}" type="pres">
      <dgm:prSet presAssocID="{4829A14B-67A0-47FE-A43F-8AB34E4D59C8}" presName="sibTrans" presStyleCnt="0"/>
      <dgm:spPr/>
    </dgm:pt>
    <dgm:pt modelId="{1A3A414E-0AF8-4E90-902A-93ACE07F60A2}" type="pres">
      <dgm:prSet presAssocID="{A8FF68B4-9775-452A-981F-C3385CAF73C6}" presName="compNode" presStyleCnt="0"/>
      <dgm:spPr/>
    </dgm:pt>
    <dgm:pt modelId="{7B1E1438-3366-43C3-BBFA-30385230F202}" type="pres">
      <dgm:prSet presAssocID="{A8FF68B4-9775-452A-981F-C3385CAF73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26F509F-095A-4E06-AA7A-6CFDC23B2CA2}" type="pres">
      <dgm:prSet presAssocID="{A8FF68B4-9775-452A-981F-C3385CAF73C6}" presName="spaceRect" presStyleCnt="0"/>
      <dgm:spPr/>
    </dgm:pt>
    <dgm:pt modelId="{6F183303-7030-4951-B3FF-CCB777421B7F}" type="pres">
      <dgm:prSet presAssocID="{A8FF68B4-9775-452A-981F-C3385CAF73C6}" presName="textRect" presStyleLbl="revTx" presStyleIdx="1" presStyleCnt="4">
        <dgm:presLayoutVars>
          <dgm:chMax val="1"/>
          <dgm:chPref val="1"/>
        </dgm:presLayoutVars>
      </dgm:prSet>
      <dgm:spPr/>
    </dgm:pt>
    <dgm:pt modelId="{B46F508E-91EA-4EC9-97B5-9B8661933E41}" type="pres">
      <dgm:prSet presAssocID="{59AC58B4-882B-4504-AAE2-EF537F4013F8}" presName="sibTrans" presStyleCnt="0"/>
      <dgm:spPr/>
    </dgm:pt>
    <dgm:pt modelId="{CD46CFFC-E194-4162-A206-76A65364C311}" type="pres">
      <dgm:prSet presAssocID="{C10AC84E-03B8-49CC-AE97-B9D8D9BCB057}" presName="compNode" presStyleCnt="0"/>
      <dgm:spPr/>
    </dgm:pt>
    <dgm:pt modelId="{F2F9AFBF-572E-4D86-8A7A-0CD025E58B15}" type="pres">
      <dgm:prSet presAssocID="{C10AC84E-03B8-49CC-AE97-B9D8D9BCB05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357BA95-0196-4152-B33F-9EAFA45A41B8}" type="pres">
      <dgm:prSet presAssocID="{C10AC84E-03B8-49CC-AE97-B9D8D9BCB057}" presName="spaceRect" presStyleCnt="0"/>
      <dgm:spPr/>
    </dgm:pt>
    <dgm:pt modelId="{E48218CD-0690-4800-8F1A-10920B3B780F}" type="pres">
      <dgm:prSet presAssocID="{C10AC84E-03B8-49CC-AE97-B9D8D9BCB057}" presName="textRect" presStyleLbl="revTx" presStyleIdx="2" presStyleCnt="4">
        <dgm:presLayoutVars>
          <dgm:chMax val="1"/>
          <dgm:chPref val="1"/>
        </dgm:presLayoutVars>
      </dgm:prSet>
      <dgm:spPr/>
    </dgm:pt>
    <dgm:pt modelId="{07B49A85-7123-40D5-ACDA-B680754F222C}" type="pres">
      <dgm:prSet presAssocID="{CFD8B25A-14CC-40C4-8390-3409DBCF0699}" presName="sibTrans" presStyleCnt="0"/>
      <dgm:spPr/>
    </dgm:pt>
    <dgm:pt modelId="{BDEBAF0A-67AE-4ADA-85EB-AF4145BA938F}" type="pres">
      <dgm:prSet presAssocID="{593DFBC4-4C06-4879-A83E-AE909141A07E}" presName="compNode" presStyleCnt="0"/>
      <dgm:spPr/>
    </dgm:pt>
    <dgm:pt modelId="{8B2A26CE-3DA7-4590-BE64-C1DCA55DF988}" type="pres">
      <dgm:prSet presAssocID="{593DFBC4-4C06-4879-A83E-AE909141A07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2D16061-B8D2-420F-825C-2000013EBBED}" type="pres">
      <dgm:prSet presAssocID="{593DFBC4-4C06-4879-A83E-AE909141A07E}" presName="spaceRect" presStyleCnt="0"/>
      <dgm:spPr/>
    </dgm:pt>
    <dgm:pt modelId="{9F883615-E576-4D16-ABAA-BDAA3DC6C133}" type="pres">
      <dgm:prSet presAssocID="{593DFBC4-4C06-4879-A83E-AE909141A07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D64418-7258-4285-8C3F-E1EA690E2665}" type="presOf" srcId="{C10AC84E-03B8-49CC-AE97-B9D8D9BCB057}" destId="{E48218CD-0690-4800-8F1A-10920B3B780F}" srcOrd="0" destOrd="0" presId="urn:microsoft.com/office/officeart/2018/2/layout/IconLabelList"/>
    <dgm:cxn modelId="{AE2F0A2C-2201-44E4-A5BE-D9566FCF784D}" type="presOf" srcId="{B8B40BD8-FD32-4CEF-B632-43E9E3BF1EAB}" destId="{5A0551C8-0340-42C7-A6D6-1BE70308BFF8}" srcOrd="0" destOrd="0" presId="urn:microsoft.com/office/officeart/2018/2/layout/IconLabelList"/>
    <dgm:cxn modelId="{2EF0CC3E-B06A-4C16-8E58-C589F34DD526}" type="presOf" srcId="{786102D0-402A-46A7-B2FD-085EF48BA268}" destId="{3F2A208F-9B41-44A4-AD32-93E2A7C00959}" srcOrd="0" destOrd="0" presId="urn:microsoft.com/office/officeart/2018/2/layout/IconLabelList"/>
    <dgm:cxn modelId="{57A0474F-E5B9-48B0-8452-97D22AE9E1E3}" type="presOf" srcId="{593DFBC4-4C06-4879-A83E-AE909141A07E}" destId="{9F883615-E576-4D16-ABAA-BDAA3DC6C133}" srcOrd="0" destOrd="0" presId="urn:microsoft.com/office/officeart/2018/2/layout/IconLabelList"/>
    <dgm:cxn modelId="{8DDBA5AD-1607-4730-A373-61A075D5967B}" type="presOf" srcId="{A8FF68B4-9775-452A-981F-C3385CAF73C6}" destId="{6F183303-7030-4951-B3FF-CCB777421B7F}" srcOrd="0" destOrd="0" presId="urn:microsoft.com/office/officeart/2018/2/layout/IconLabelList"/>
    <dgm:cxn modelId="{0E236EB4-E549-4639-BE14-0C2E79FF201C}" srcId="{B8B40BD8-FD32-4CEF-B632-43E9E3BF1EAB}" destId="{C10AC84E-03B8-49CC-AE97-B9D8D9BCB057}" srcOrd="2" destOrd="0" parTransId="{E528BD91-F1C5-43AE-85AD-E9D89C88449E}" sibTransId="{CFD8B25A-14CC-40C4-8390-3409DBCF0699}"/>
    <dgm:cxn modelId="{8EBB97E2-16C3-43D4-B620-5C611F586A81}" srcId="{B8B40BD8-FD32-4CEF-B632-43E9E3BF1EAB}" destId="{593DFBC4-4C06-4879-A83E-AE909141A07E}" srcOrd="3" destOrd="0" parTransId="{1D1627EC-321B-41FC-ADD2-B43FA2345C5A}" sibTransId="{DD9D697F-9B0E-4994-AF30-95C4438E6D22}"/>
    <dgm:cxn modelId="{C0D8EFF4-5B53-435F-AB0F-7A883CE8CECD}" srcId="{B8B40BD8-FD32-4CEF-B632-43E9E3BF1EAB}" destId="{786102D0-402A-46A7-B2FD-085EF48BA268}" srcOrd="0" destOrd="0" parTransId="{2BD2A1CB-1075-4B70-AC1B-69CA1EA40633}" sibTransId="{4829A14B-67A0-47FE-A43F-8AB34E4D59C8}"/>
    <dgm:cxn modelId="{EE7FE9F5-99DC-44EE-BA91-1FD02E28B54F}" srcId="{B8B40BD8-FD32-4CEF-B632-43E9E3BF1EAB}" destId="{A8FF68B4-9775-452A-981F-C3385CAF73C6}" srcOrd="1" destOrd="0" parTransId="{E92D34A8-C124-4AFA-B5CD-475A100A0E6A}" sibTransId="{59AC58B4-882B-4504-AAE2-EF537F4013F8}"/>
    <dgm:cxn modelId="{CDACE8DE-B221-4BE1-B25D-CCAB78AF8DA0}" type="presParOf" srcId="{5A0551C8-0340-42C7-A6D6-1BE70308BFF8}" destId="{9002DAD2-3651-4207-9F6F-4565FDBA7597}" srcOrd="0" destOrd="0" presId="urn:microsoft.com/office/officeart/2018/2/layout/IconLabelList"/>
    <dgm:cxn modelId="{A713F04A-8B50-4D53-AF4A-F301CF91F5E9}" type="presParOf" srcId="{9002DAD2-3651-4207-9F6F-4565FDBA7597}" destId="{CDCE9BD0-640C-40C1-A2AF-8F6E0D747493}" srcOrd="0" destOrd="0" presId="urn:microsoft.com/office/officeart/2018/2/layout/IconLabelList"/>
    <dgm:cxn modelId="{D33A1C44-6F6A-48CD-8596-D49F6801E954}" type="presParOf" srcId="{9002DAD2-3651-4207-9F6F-4565FDBA7597}" destId="{82DA3E38-C4E8-40F6-8DBE-EC58552766AE}" srcOrd="1" destOrd="0" presId="urn:microsoft.com/office/officeart/2018/2/layout/IconLabelList"/>
    <dgm:cxn modelId="{AB25C41F-B493-4FBC-AA5C-9FC4D83FF617}" type="presParOf" srcId="{9002DAD2-3651-4207-9F6F-4565FDBA7597}" destId="{3F2A208F-9B41-44A4-AD32-93E2A7C00959}" srcOrd="2" destOrd="0" presId="urn:microsoft.com/office/officeart/2018/2/layout/IconLabelList"/>
    <dgm:cxn modelId="{3C6C011E-8A97-4ED9-B76D-13051CCB17DB}" type="presParOf" srcId="{5A0551C8-0340-42C7-A6D6-1BE70308BFF8}" destId="{34EE16CC-CD00-44BD-8378-2D79E3859D16}" srcOrd="1" destOrd="0" presId="urn:microsoft.com/office/officeart/2018/2/layout/IconLabelList"/>
    <dgm:cxn modelId="{7374FAF6-BB5C-4AE4-813A-F3C12CBEED4B}" type="presParOf" srcId="{5A0551C8-0340-42C7-A6D6-1BE70308BFF8}" destId="{1A3A414E-0AF8-4E90-902A-93ACE07F60A2}" srcOrd="2" destOrd="0" presId="urn:microsoft.com/office/officeart/2018/2/layout/IconLabelList"/>
    <dgm:cxn modelId="{2F28B997-0013-482E-B751-E602D0E7E1C0}" type="presParOf" srcId="{1A3A414E-0AF8-4E90-902A-93ACE07F60A2}" destId="{7B1E1438-3366-43C3-BBFA-30385230F202}" srcOrd="0" destOrd="0" presId="urn:microsoft.com/office/officeart/2018/2/layout/IconLabelList"/>
    <dgm:cxn modelId="{13E43573-54F2-4E86-AD51-BD5DA79BFC2C}" type="presParOf" srcId="{1A3A414E-0AF8-4E90-902A-93ACE07F60A2}" destId="{626F509F-095A-4E06-AA7A-6CFDC23B2CA2}" srcOrd="1" destOrd="0" presId="urn:microsoft.com/office/officeart/2018/2/layout/IconLabelList"/>
    <dgm:cxn modelId="{AC2BAD5A-E771-404F-9A17-7DBCA4881BD4}" type="presParOf" srcId="{1A3A414E-0AF8-4E90-902A-93ACE07F60A2}" destId="{6F183303-7030-4951-B3FF-CCB777421B7F}" srcOrd="2" destOrd="0" presId="urn:microsoft.com/office/officeart/2018/2/layout/IconLabelList"/>
    <dgm:cxn modelId="{B56A6D16-3501-496D-9359-13694C74D11C}" type="presParOf" srcId="{5A0551C8-0340-42C7-A6D6-1BE70308BFF8}" destId="{B46F508E-91EA-4EC9-97B5-9B8661933E41}" srcOrd="3" destOrd="0" presId="urn:microsoft.com/office/officeart/2018/2/layout/IconLabelList"/>
    <dgm:cxn modelId="{B4A7D938-0C1C-4861-B738-8AC7F1A70975}" type="presParOf" srcId="{5A0551C8-0340-42C7-A6D6-1BE70308BFF8}" destId="{CD46CFFC-E194-4162-A206-76A65364C311}" srcOrd="4" destOrd="0" presId="urn:microsoft.com/office/officeart/2018/2/layout/IconLabelList"/>
    <dgm:cxn modelId="{5DDED585-1FAC-4CF4-88A0-F69BA8F93232}" type="presParOf" srcId="{CD46CFFC-E194-4162-A206-76A65364C311}" destId="{F2F9AFBF-572E-4D86-8A7A-0CD025E58B15}" srcOrd="0" destOrd="0" presId="urn:microsoft.com/office/officeart/2018/2/layout/IconLabelList"/>
    <dgm:cxn modelId="{F71AFA4C-52B8-46C8-9CEB-42D357EC95EF}" type="presParOf" srcId="{CD46CFFC-E194-4162-A206-76A65364C311}" destId="{C357BA95-0196-4152-B33F-9EAFA45A41B8}" srcOrd="1" destOrd="0" presId="urn:microsoft.com/office/officeart/2018/2/layout/IconLabelList"/>
    <dgm:cxn modelId="{14238236-374F-42DF-99E0-18883C04543E}" type="presParOf" srcId="{CD46CFFC-E194-4162-A206-76A65364C311}" destId="{E48218CD-0690-4800-8F1A-10920B3B780F}" srcOrd="2" destOrd="0" presId="urn:microsoft.com/office/officeart/2018/2/layout/IconLabelList"/>
    <dgm:cxn modelId="{CF6649EF-17B7-4864-9CEB-C897C732B1C2}" type="presParOf" srcId="{5A0551C8-0340-42C7-A6D6-1BE70308BFF8}" destId="{07B49A85-7123-40D5-ACDA-B680754F222C}" srcOrd="5" destOrd="0" presId="urn:microsoft.com/office/officeart/2018/2/layout/IconLabelList"/>
    <dgm:cxn modelId="{5425C1B4-6FE1-432F-A8F3-90A5217DD599}" type="presParOf" srcId="{5A0551C8-0340-42C7-A6D6-1BE70308BFF8}" destId="{BDEBAF0A-67AE-4ADA-85EB-AF4145BA938F}" srcOrd="6" destOrd="0" presId="urn:microsoft.com/office/officeart/2018/2/layout/IconLabelList"/>
    <dgm:cxn modelId="{500D76DF-AB6A-4886-95E5-08B6EC0A17F3}" type="presParOf" srcId="{BDEBAF0A-67AE-4ADA-85EB-AF4145BA938F}" destId="{8B2A26CE-3DA7-4590-BE64-C1DCA55DF988}" srcOrd="0" destOrd="0" presId="urn:microsoft.com/office/officeart/2018/2/layout/IconLabelList"/>
    <dgm:cxn modelId="{D4DE182B-836B-438B-8340-4B291929194E}" type="presParOf" srcId="{BDEBAF0A-67AE-4ADA-85EB-AF4145BA938F}" destId="{B2D16061-B8D2-420F-825C-2000013EBBED}" srcOrd="1" destOrd="0" presId="urn:microsoft.com/office/officeart/2018/2/layout/IconLabelList"/>
    <dgm:cxn modelId="{695EF001-01D9-4628-AC65-D0C837404D54}" type="presParOf" srcId="{BDEBAF0A-67AE-4ADA-85EB-AF4145BA938F}" destId="{9F883615-E576-4D16-ABAA-BDAA3DC6C13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77ADC8-3626-435F-A7F4-935884FD592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91B267-C6E2-4CA1-882F-BB1E7DFAF5C7}">
      <dgm:prSet/>
      <dgm:spPr/>
      <dgm:t>
        <a:bodyPr/>
        <a:lstStyle/>
        <a:p>
          <a:r>
            <a:rPr lang="en-GB"/>
            <a:t>Care home setting </a:t>
          </a:r>
          <a:endParaRPr lang="en-US"/>
        </a:p>
      </dgm:t>
    </dgm:pt>
    <dgm:pt modelId="{D9E623CE-3C12-4FC9-B993-12E3E4B823AB}" type="parTrans" cxnId="{E0157C67-3E3C-4126-97C8-9B66E72D7EB5}">
      <dgm:prSet/>
      <dgm:spPr/>
      <dgm:t>
        <a:bodyPr/>
        <a:lstStyle/>
        <a:p>
          <a:endParaRPr lang="en-US"/>
        </a:p>
      </dgm:t>
    </dgm:pt>
    <dgm:pt modelId="{A2090ACB-6F57-4413-B451-D3EE4FB90A09}" type="sibTrans" cxnId="{E0157C67-3E3C-4126-97C8-9B66E72D7EB5}">
      <dgm:prSet/>
      <dgm:spPr/>
      <dgm:t>
        <a:bodyPr/>
        <a:lstStyle/>
        <a:p>
          <a:endParaRPr lang="en-US"/>
        </a:p>
      </dgm:t>
    </dgm:pt>
    <dgm:pt modelId="{8497A872-87B6-4C1F-9E6F-BB80D511A995}">
      <dgm:prSet/>
      <dgm:spPr/>
      <dgm:t>
        <a:bodyPr/>
        <a:lstStyle/>
        <a:p>
          <a:r>
            <a:rPr lang="en-GB"/>
            <a:t>Changes noticed by staff</a:t>
          </a:r>
          <a:endParaRPr lang="en-US"/>
        </a:p>
      </dgm:t>
    </dgm:pt>
    <dgm:pt modelId="{AFF70FC7-5DCA-475F-B0E6-DFF88FACD21D}" type="parTrans" cxnId="{68803137-1148-4849-BEBA-1D177021A1B5}">
      <dgm:prSet/>
      <dgm:spPr/>
      <dgm:t>
        <a:bodyPr/>
        <a:lstStyle/>
        <a:p>
          <a:endParaRPr lang="en-US"/>
        </a:p>
      </dgm:t>
    </dgm:pt>
    <dgm:pt modelId="{F357A068-0E66-4E08-9AC3-9514868B5B27}" type="sibTrans" cxnId="{68803137-1148-4849-BEBA-1D177021A1B5}">
      <dgm:prSet/>
      <dgm:spPr/>
      <dgm:t>
        <a:bodyPr/>
        <a:lstStyle/>
        <a:p>
          <a:endParaRPr lang="en-US"/>
        </a:p>
      </dgm:t>
    </dgm:pt>
    <dgm:pt modelId="{B66B4DED-F92F-42B7-AC7A-90F2CE1E2E8F}">
      <dgm:prSet/>
      <dgm:spPr/>
      <dgm:t>
        <a:bodyPr/>
        <a:lstStyle/>
        <a:p>
          <a:r>
            <a:rPr lang="en-GB"/>
            <a:t>Shared during handover </a:t>
          </a:r>
          <a:endParaRPr lang="en-US"/>
        </a:p>
      </dgm:t>
    </dgm:pt>
    <dgm:pt modelId="{A24E61F6-1B98-4CD0-8B71-0D364D6AB9DF}" type="parTrans" cxnId="{56B5B82E-BCA1-4FE9-8F0D-9ED7A4AB8864}">
      <dgm:prSet/>
      <dgm:spPr/>
      <dgm:t>
        <a:bodyPr/>
        <a:lstStyle/>
        <a:p>
          <a:endParaRPr lang="en-US"/>
        </a:p>
      </dgm:t>
    </dgm:pt>
    <dgm:pt modelId="{CE932187-56A9-47E2-B0C8-ED649B8C16BF}" type="sibTrans" cxnId="{56B5B82E-BCA1-4FE9-8F0D-9ED7A4AB8864}">
      <dgm:prSet/>
      <dgm:spPr/>
      <dgm:t>
        <a:bodyPr/>
        <a:lstStyle/>
        <a:p>
          <a:endParaRPr lang="en-US"/>
        </a:p>
      </dgm:t>
    </dgm:pt>
    <dgm:pt modelId="{F28C063E-BE38-4F4B-87D9-44BAEB3C9550}">
      <dgm:prSet/>
      <dgm:spPr/>
      <dgm:t>
        <a:bodyPr/>
        <a:lstStyle/>
        <a:p>
          <a:r>
            <a:rPr lang="en-GB"/>
            <a:t>Early intervention </a:t>
          </a:r>
          <a:endParaRPr lang="en-US"/>
        </a:p>
      </dgm:t>
    </dgm:pt>
    <dgm:pt modelId="{E48CEE07-6857-4408-BB36-F92C7B3E284D}" type="parTrans" cxnId="{93283D39-090D-4413-B49C-3582F151E534}">
      <dgm:prSet/>
      <dgm:spPr/>
      <dgm:t>
        <a:bodyPr/>
        <a:lstStyle/>
        <a:p>
          <a:endParaRPr lang="en-US"/>
        </a:p>
      </dgm:t>
    </dgm:pt>
    <dgm:pt modelId="{D6ED7490-0800-460D-8B6C-4CAD85160240}" type="sibTrans" cxnId="{93283D39-090D-4413-B49C-3582F151E534}">
      <dgm:prSet/>
      <dgm:spPr/>
      <dgm:t>
        <a:bodyPr/>
        <a:lstStyle/>
        <a:p>
          <a:endParaRPr lang="en-US"/>
        </a:p>
      </dgm:t>
    </dgm:pt>
    <dgm:pt modelId="{289EB717-F3AD-4DE7-BC05-D9B702583F8C}" type="pres">
      <dgm:prSet presAssocID="{8477ADC8-3626-435F-A7F4-935884FD5927}" presName="linear" presStyleCnt="0">
        <dgm:presLayoutVars>
          <dgm:dir/>
          <dgm:animLvl val="lvl"/>
          <dgm:resizeHandles val="exact"/>
        </dgm:presLayoutVars>
      </dgm:prSet>
      <dgm:spPr/>
    </dgm:pt>
    <dgm:pt modelId="{68B18634-DF8B-4E64-B276-4876E9150757}" type="pres">
      <dgm:prSet presAssocID="{DC91B267-C6E2-4CA1-882F-BB1E7DFAF5C7}" presName="parentLin" presStyleCnt="0"/>
      <dgm:spPr/>
    </dgm:pt>
    <dgm:pt modelId="{A1C222F8-99F1-478E-8373-384F902A0BF8}" type="pres">
      <dgm:prSet presAssocID="{DC91B267-C6E2-4CA1-882F-BB1E7DFAF5C7}" presName="parentLeftMargin" presStyleLbl="node1" presStyleIdx="0" presStyleCnt="4"/>
      <dgm:spPr/>
    </dgm:pt>
    <dgm:pt modelId="{D864B813-F1B8-49B6-A46D-E0D34532C040}" type="pres">
      <dgm:prSet presAssocID="{DC91B267-C6E2-4CA1-882F-BB1E7DFAF5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A1C96B-4D58-41C9-BDBF-DEE40B6ABBFC}" type="pres">
      <dgm:prSet presAssocID="{DC91B267-C6E2-4CA1-882F-BB1E7DFAF5C7}" presName="negativeSpace" presStyleCnt="0"/>
      <dgm:spPr/>
    </dgm:pt>
    <dgm:pt modelId="{6C52D4D6-4BDB-4CC1-8436-4EEF2F0CB688}" type="pres">
      <dgm:prSet presAssocID="{DC91B267-C6E2-4CA1-882F-BB1E7DFAF5C7}" presName="childText" presStyleLbl="conFgAcc1" presStyleIdx="0" presStyleCnt="4">
        <dgm:presLayoutVars>
          <dgm:bulletEnabled val="1"/>
        </dgm:presLayoutVars>
      </dgm:prSet>
      <dgm:spPr/>
    </dgm:pt>
    <dgm:pt modelId="{09F7E344-DB26-413B-8325-0EBEC20EA243}" type="pres">
      <dgm:prSet presAssocID="{A2090ACB-6F57-4413-B451-D3EE4FB90A09}" presName="spaceBetweenRectangles" presStyleCnt="0"/>
      <dgm:spPr/>
    </dgm:pt>
    <dgm:pt modelId="{1D023F8E-BEA3-4ED5-904F-3EB45E644F98}" type="pres">
      <dgm:prSet presAssocID="{8497A872-87B6-4C1F-9E6F-BB80D511A995}" presName="parentLin" presStyleCnt="0"/>
      <dgm:spPr/>
    </dgm:pt>
    <dgm:pt modelId="{20502BA3-4E49-4DC4-AF62-C000276F5FB3}" type="pres">
      <dgm:prSet presAssocID="{8497A872-87B6-4C1F-9E6F-BB80D511A995}" presName="parentLeftMargin" presStyleLbl="node1" presStyleIdx="0" presStyleCnt="4"/>
      <dgm:spPr/>
    </dgm:pt>
    <dgm:pt modelId="{0918CFEE-372D-4463-9BFD-21E5ABE6B43F}" type="pres">
      <dgm:prSet presAssocID="{8497A872-87B6-4C1F-9E6F-BB80D511A9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EE1449-48CE-4794-AA2E-7411C633BFC3}" type="pres">
      <dgm:prSet presAssocID="{8497A872-87B6-4C1F-9E6F-BB80D511A995}" presName="negativeSpace" presStyleCnt="0"/>
      <dgm:spPr/>
    </dgm:pt>
    <dgm:pt modelId="{96E966D4-667E-4DB7-A1C0-A99E635D83D2}" type="pres">
      <dgm:prSet presAssocID="{8497A872-87B6-4C1F-9E6F-BB80D511A995}" presName="childText" presStyleLbl="conFgAcc1" presStyleIdx="1" presStyleCnt="4">
        <dgm:presLayoutVars>
          <dgm:bulletEnabled val="1"/>
        </dgm:presLayoutVars>
      </dgm:prSet>
      <dgm:spPr/>
    </dgm:pt>
    <dgm:pt modelId="{7A998829-DAF3-486B-816B-45A354F24AD7}" type="pres">
      <dgm:prSet presAssocID="{F357A068-0E66-4E08-9AC3-9514868B5B27}" presName="spaceBetweenRectangles" presStyleCnt="0"/>
      <dgm:spPr/>
    </dgm:pt>
    <dgm:pt modelId="{A026E3F7-5208-4E6A-8C30-413BF84DCE17}" type="pres">
      <dgm:prSet presAssocID="{B66B4DED-F92F-42B7-AC7A-90F2CE1E2E8F}" presName="parentLin" presStyleCnt="0"/>
      <dgm:spPr/>
    </dgm:pt>
    <dgm:pt modelId="{CF4F9387-DC26-4331-80F2-17016FCFB0AA}" type="pres">
      <dgm:prSet presAssocID="{B66B4DED-F92F-42B7-AC7A-90F2CE1E2E8F}" presName="parentLeftMargin" presStyleLbl="node1" presStyleIdx="1" presStyleCnt="4"/>
      <dgm:spPr/>
    </dgm:pt>
    <dgm:pt modelId="{4CF0EEB2-7D01-40BB-ADAA-321BA1B8D088}" type="pres">
      <dgm:prSet presAssocID="{B66B4DED-F92F-42B7-AC7A-90F2CE1E2E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9BE3FBF-11CF-445A-A344-7E97C9808FA0}" type="pres">
      <dgm:prSet presAssocID="{B66B4DED-F92F-42B7-AC7A-90F2CE1E2E8F}" presName="negativeSpace" presStyleCnt="0"/>
      <dgm:spPr/>
    </dgm:pt>
    <dgm:pt modelId="{C4616AE5-27CD-4CF6-BA95-2214419E5F98}" type="pres">
      <dgm:prSet presAssocID="{B66B4DED-F92F-42B7-AC7A-90F2CE1E2E8F}" presName="childText" presStyleLbl="conFgAcc1" presStyleIdx="2" presStyleCnt="4">
        <dgm:presLayoutVars>
          <dgm:bulletEnabled val="1"/>
        </dgm:presLayoutVars>
      </dgm:prSet>
      <dgm:spPr/>
    </dgm:pt>
    <dgm:pt modelId="{70B47974-D563-4649-BFF6-AC34096C9028}" type="pres">
      <dgm:prSet presAssocID="{CE932187-56A9-47E2-B0C8-ED649B8C16BF}" presName="spaceBetweenRectangles" presStyleCnt="0"/>
      <dgm:spPr/>
    </dgm:pt>
    <dgm:pt modelId="{10033B5C-D2C3-4D1B-90DC-7B5E181D72B2}" type="pres">
      <dgm:prSet presAssocID="{F28C063E-BE38-4F4B-87D9-44BAEB3C9550}" presName="parentLin" presStyleCnt="0"/>
      <dgm:spPr/>
    </dgm:pt>
    <dgm:pt modelId="{B0330FFE-41D2-4F0E-B5C9-C49AB4F4B7AB}" type="pres">
      <dgm:prSet presAssocID="{F28C063E-BE38-4F4B-87D9-44BAEB3C9550}" presName="parentLeftMargin" presStyleLbl="node1" presStyleIdx="2" presStyleCnt="4"/>
      <dgm:spPr/>
    </dgm:pt>
    <dgm:pt modelId="{D5839053-61E9-468A-A426-6E48B45171A7}" type="pres">
      <dgm:prSet presAssocID="{F28C063E-BE38-4F4B-87D9-44BAEB3C955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1755387-8B61-44D8-89C3-888A62B11FDD}" type="pres">
      <dgm:prSet presAssocID="{F28C063E-BE38-4F4B-87D9-44BAEB3C9550}" presName="negativeSpace" presStyleCnt="0"/>
      <dgm:spPr/>
    </dgm:pt>
    <dgm:pt modelId="{D927CF8D-75D1-49DD-AE27-1ED5165E0705}" type="pres">
      <dgm:prSet presAssocID="{F28C063E-BE38-4F4B-87D9-44BAEB3C955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9449D09-6A0C-4613-8135-D59C31B89325}" type="presOf" srcId="{8477ADC8-3626-435F-A7F4-935884FD5927}" destId="{289EB717-F3AD-4DE7-BC05-D9B702583F8C}" srcOrd="0" destOrd="0" presId="urn:microsoft.com/office/officeart/2005/8/layout/list1"/>
    <dgm:cxn modelId="{7C8A9C1E-72F7-4F6C-9C36-86C4B42A75D6}" type="presOf" srcId="{B66B4DED-F92F-42B7-AC7A-90F2CE1E2E8F}" destId="{4CF0EEB2-7D01-40BB-ADAA-321BA1B8D088}" srcOrd="1" destOrd="0" presId="urn:microsoft.com/office/officeart/2005/8/layout/list1"/>
    <dgm:cxn modelId="{681B112B-6356-4288-858B-5351E6E4EFEF}" type="presOf" srcId="{DC91B267-C6E2-4CA1-882F-BB1E7DFAF5C7}" destId="{D864B813-F1B8-49B6-A46D-E0D34532C040}" srcOrd="1" destOrd="0" presId="urn:microsoft.com/office/officeart/2005/8/layout/list1"/>
    <dgm:cxn modelId="{56B5B82E-BCA1-4FE9-8F0D-9ED7A4AB8864}" srcId="{8477ADC8-3626-435F-A7F4-935884FD5927}" destId="{B66B4DED-F92F-42B7-AC7A-90F2CE1E2E8F}" srcOrd="2" destOrd="0" parTransId="{A24E61F6-1B98-4CD0-8B71-0D364D6AB9DF}" sibTransId="{CE932187-56A9-47E2-B0C8-ED649B8C16BF}"/>
    <dgm:cxn modelId="{78217233-9DDB-4B54-8016-CF4714664CB3}" type="presOf" srcId="{B66B4DED-F92F-42B7-AC7A-90F2CE1E2E8F}" destId="{CF4F9387-DC26-4331-80F2-17016FCFB0AA}" srcOrd="0" destOrd="0" presId="urn:microsoft.com/office/officeart/2005/8/layout/list1"/>
    <dgm:cxn modelId="{68803137-1148-4849-BEBA-1D177021A1B5}" srcId="{8477ADC8-3626-435F-A7F4-935884FD5927}" destId="{8497A872-87B6-4C1F-9E6F-BB80D511A995}" srcOrd="1" destOrd="0" parTransId="{AFF70FC7-5DCA-475F-B0E6-DFF88FACD21D}" sibTransId="{F357A068-0E66-4E08-9AC3-9514868B5B27}"/>
    <dgm:cxn modelId="{93283D39-090D-4413-B49C-3582F151E534}" srcId="{8477ADC8-3626-435F-A7F4-935884FD5927}" destId="{F28C063E-BE38-4F4B-87D9-44BAEB3C9550}" srcOrd="3" destOrd="0" parTransId="{E48CEE07-6857-4408-BB36-F92C7B3E284D}" sibTransId="{D6ED7490-0800-460D-8B6C-4CAD85160240}"/>
    <dgm:cxn modelId="{E0157C67-3E3C-4126-97C8-9B66E72D7EB5}" srcId="{8477ADC8-3626-435F-A7F4-935884FD5927}" destId="{DC91B267-C6E2-4CA1-882F-BB1E7DFAF5C7}" srcOrd="0" destOrd="0" parTransId="{D9E623CE-3C12-4FC9-B993-12E3E4B823AB}" sibTransId="{A2090ACB-6F57-4413-B451-D3EE4FB90A09}"/>
    <dgm:cxn modelId="{3248849B-62C1-4C49-903B-16F5A6B5485E}" type="presOf" srcId="{DC91B267-C6E2-4CA1-882F-BB1E7DFAF5C7}" destId="{A1C222F8-99F1-478E-8373-384F902A0BF8}" srcOrd="0" destOrd="0" presId="urn:microsoft.com/office/officeart/2005/8/layout/list1"/>
    <dgm:cxn modelId="{642D67A5-3B99-4A19-AAC5-B2B4CD59C5F0}" type="presOf" srcId="{8497A872-87B6-4C1F-9E6F-BB80D511A995}" destId="{0918CFEE-372D-4463-9BFD-21E5ABE6B43F}" srcOrd="1" destOrd="0" presId="urn:microsoft.com/office/officeart/2005/8/layout/list1"/>
    <dgm:cxn modelId="{524BF5B4-5AA1-447A-861A-57E52F473934}" type="presOf" srcId="{F28C063E-BE38-4F4B-87D9-44BAEB3C9550}" destId="{B0330FFE-41D2-4F0E-B5C9-C49AB4F4B7AB}" srcOrd="0" destOrd="0" presId="urn:microsoft.com/office/officeart/2005/8/layout/list1"/>
    <dgm:cxn modelId="{57B192CB-1BCA-4096-98B0-FF3384C789EA}" type="presOf" srcId="{F28C063E-BE38-4F4B-87D9-44BAEB3C9550}" destId="{D5839053-61E9-468A-A426-6E48B45171A7}" srcOrd="1" destOrd="0" presId="urn:microsoft.com/office/officeart/2005/8/layout/list1"/>
    <dgm:cxn modelId="{3313A9FE-C886-4946-A8D2-EF8E75552226}" type="presOf" srcId="{8497A872-87B6-4C1F-9E6F-BB80D511A995}" destId="{20502BA3-4E49-4DC4-AF62-C000276F5FB3}" srcOrd="0" destOrd="0" presId="urn:microsoft.com/office/officeart/2005/8/layout/list1"/>
    <dgm:cxn modelId="{FC011952-4D87-4E7F-9F84-C116CDE58466}" type="presParOf" srcId="{289EB717-F3AD-4DE7-BC05-D9B702583F8C}" destId="{68B18634-DF8B-4E64-B276-4876E9150757}" srcOrd="0" destOrd="0" presId="urn:microsoft.com/office/officeart/2005/8/layout/list1"/>
    <dgm:cxn modelId="{437E3E1D-CAF1-4ABE-BB2E-7AD26AD2899B}" type="presParOf" srcId="{68B18634-DF8B-4E64-B276-4876E9150757}" destId="{A1C222F8-99F1-478E-8373-384F902A0BF8}" srcOrd="0" destOrd="0" presId="urn:microsoft.com/office/officeart/2005/8/layout/list1"/>
    <dgm:cxn modelId="{07FCA2C0-33F6-4B46-859A-F8B2234E7277}" type="presParOf" srcId="{68B18634-DF8B-4E64-B276-4876E9150757}" destId="{D864B813-F1B8-49B6-A46D-E0D34532C040}" srcOrd="1" destOrd="0" presId="urn:microsoft.com/office/officeart/2005/8/layout/list1"/>
    <dgm:cxn modelId="{07B9DDA5-C395-4DBF-9479-4846F8E34828}" type="presParOf" srcId="{289EB717-F3AD-4DE7-BC05-D9B702583F8C}" destId="{5DA1C96B-4D58-41C9-BDBF-DEE40B6ABBFC}" srcOrd="1" destOrd="0" presId="urn:microsoft.com/office/officeart/2005/8/layout/list1"/>
    <dgm:cxn modelId="{ED0045B4-01EA-4890-919B-ECF33550D595}" type="presParOf" srcId="{289EB717-F3AD-4DE7-BC05-D9B702583F8C}" destId="{6C52D4D6-4BDB-4CC1-8436-4EEF2F0CB688}" srcOrd="2" destOrd="0" presId="urn:microsoft.com/office/officeart/2005/8/layout/list1"/>
    <dgm:cxn modelId="{066CFC32-BFC8-450E-8EC3-E3834B2582F5}" type="presParOf" srcId="{289EB717-F3AD-4DE7-BC05-D9B702583F8C}" destId="{09F7E344-DB26-413B-8325-0EBEC20EA243}" srcOrd="3" destOrd="0" presId="urn:microsoft.com/office/officeart/2005/8/layout/list1"/>
    <dgm:cxn modelId="{381B2AD9-E5A2-45E7-891F-132D8EAFBE1B}" type="presParOf" srcId="{289EB717-F3AD-4DE7-BC05-D9B702583F8C}" destId="{1D023F8E-BEA3-4ED5-904F-3EB45E644F98}" srcOrd="4" destOrd="0" presId="urn:microsoft.com/office/officeart/2005/8/layout/list1"/>
    <dgm:cxn modelId="{E6ABFC5A-4431-49FA-B5E0-FCE6A5DF0C02}" type="presParOf" srcId="{1D023F8E-BEA3-4ED5-904F-3EB45E644F98}" destId="{20502BA3-4E49-4DC4-AF62-C000276F5FB3}" srcOrd="0" destOrd="0" presId="urn:microsoft.com/office/officeart/2005/8/layout/list1"/>
    <dgm:cxn modelId="{B7D4517C-7869-4664-B240-01DD07F98B24}" type="presParOf" srcId="{1D023F8E-BEA3-4ED5-904F-3EB45E644F98}" destId="{0918CFEE-372D-4463-9BFD-21E5ABE6B43F}" srcOrd="1" destOrd="0" presId="urn:microsoft.com/office/officeart/2005/8/layout/list1"/>
    <dgm:cxn modelId="{E4C195C0-145D-4BE7-BC5F-29944AA0322A}" type="presParOf" srcId="{289EB717-F3AD-4DE7-BC05-D9B702583F8C}" destId="{62EE1449-48CE-4794-AA2E-7411C633BFC3}" srcOrd="5" destOrd="0" presId="urn:microsoft.com/office/officeart/2005/8/layout/list1"/>
    <dgm:cxn modelId="{CEBE0B43-D8D7-4B47-B75C-915CB6DBD533}" type="presParOf" srcId="{289EB717-F3AD-4DE7-BC05-D9B702583F8C}" destId="{96E966D4-667E-4DB7-A1C0-A99E635D83D2}" srcOrd="6" destOrd="0" presId="urn:microsoft.com/office/officeart/2005/8/layout/list1"/>
    <dgm:cxn modelId="{B7F31F9F-65A0-450E-ADF3-EEE4F44EBC85}" type="presParOf" srcId="{289EB717-F3AD-4DE7-BC05-D9B702583F8C}" destId="{7A998829-DAF3-486B-816B-45A354F24AD7}" srcOrd="7" destOrd="0" presId="urn:microsoft.com/office/officeart/2005/8/layout/list1"/>
    <dgm:cxn modelId="{186B1850-3919-4489-A471-E787E089DAF4}" type="presParOf" srcId="{289EB717-F3AD-4DE7-BC05-D9B702583F8C}" destId="{A026E3F7-5208-4E6A-8C30-413BF84DCE17}" srcOrd="8" destOrd="0" presId="urn:microsoft.com/office/officeart/2005/8/layout/list1"/>
    <dgm:cxn modelId="{7ACF3C94-5C3B-42FA-861F-332F736B9C1A}" type="presParOf" srcId="{A026E3F7-5208-4E6A-8C30-413BF84DCE17}" destId="{CF4F9387-DC26-4331-80F2-17016FCFB0AA}" srcOrd="0" destOrd="0" presId="urn:microsoft.com/office/officeart/2005/8/layout/list1"/>
    <dgm:cxn modelId="{30368AE2-EDC6-4164-A5D5-1A00AD90C2F0}" type="presParOf" srcId="{A026E3F7-5208-4E6A-8C30-413BF84DCE17}" destId="{4CF0EEB2-7D01-40BB-ADAA-321BA1B8D088}" srcOrd="1" destOrd="0" presId="urn:microsoft.com/office/officeart/2005/8/layout/list1"/>
    <dgm:cxn modelId="{3A7ACA16-A66C-4532-A331-EFE99E5DC2C9}" type="presParOf" srcId="{289EB717-F3AD-4DE7-BC05-D9B702583F8C}" destId="{A9BE3FBF-11CF-445A-A344-7E97C9808FA0}" srcOrd="9" destOrd="0" presId="urn:microsoft.com/office/officeart/2005/8/layout/list1"/>
    <dgm:cxn modelId="{2FF07DD9-31B0-406A-BD1F-C4EC66764DDF}" type="presParOf" srcId="{289EB717-F3AD-4DE7-BC05-D9B702583F8C}" destId="{C4616AE5-27CD-4CF6-BA95-2214419E5F98}" srcOrd="10" destOrd="0" presId="urn:microsoft.com/office/officeart/2005/8/layout/list1"/>
    <dgm:cxn modelId="{6EE8A496-B06F-44C4-9123-C662E1592DBD}" type="presParOf" srcId="{289EB717-F3AD-4DE7-BC05-D9B702583F8C}" destId="{70B47974-D563-4649-BFF6-AC34096C9028}" srcOrd="11" destOrd="0" presId="urn:microsoft.com/office/officeart/2005/8/layout/list1"/>
    <dgm:cxn modelId="{573F9D6C-0C21-45E6-911A-1E3E9A53AF07}" type="presParOf" srcId="{289EB717-F3AD-4DE7-BC05-D9B702583F8C}" destId="{10033B5C-D2C3-4D1B-90DC-7B5E181D72B2}" srcOrd="12" destOrd="0" presId="urn:microsoft.com/office/officeart/2005/8/layout/list1"/>
    <dgm:cxn modelId="{9D3C793E-3391-441F-BD85-2704C5CD0615}" type="presParOf" srcId="{10033B5C-D2C3-4D1B-90DC-7B5E181D72B2}" destId="{B0330FFE-41D2-4F0E-B5C9-C49AB4F4B7AB}" srcOrd="0" destOrd="0" presId="urn:microsoft.com/office/officeart/2005/8/layout/list1"/>
    <dgm:cxn modelId="{6621CBB4-76D1-4F4A-A787-04B9755C613D}" type="presParOf" srcId="{10033B5C-D2C3-4D1B-90DC-7B5E181D72B2}" destId="{D5839053-61E9-468A-A426-6E48B45171A7}" srcOrd="1" destOrd="0" presId="urn:microsoft.com/office/officeart/2005/8/layout/list1"/>
    <dgm:cxn modelId="{297B9FAC-9120-4D32-8F7A-6C4225EC7187}" type="presParOf" srcId="{289EB717-F3AD-4DE7-BC05-D9B702583F8C}" destId="{E1755387-8B61-44D8-89C3-888A62B11FDD}" srcOrd="13" destOrd="0" presId="urn:microsoft.com/office/officeart/2005/8/layout/list1"/>
    <dgm:cxn modelId="{54ABD7A2-F2A1-4E9E-B44A-596616B56A9C}" type="presParOf" srcId="{289EB717-F3AD-4DE7-BC05-D9B702583F8C}" destId="{D927CF8D-75D1-49DD-AE27-1ED5165E070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5CBBF0-FAAD-489C-870F-8865A892E1E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1AB35DB-2B74-42EC-8917-0E5DDDAC62D5}">
      <dgm:prSet/>
      <dgm:spPr/>
      <dgm:t>
        <a:bodyPr/>
        <a:lstStyle/>
        <a:p>
          <a:pPr>
            <a:defRPr cap="all"/>
          </a:pPr>
          <a:r>
            <a:rPr lang="en-GB"/>
            <a:t>Clear communication prevents mistakes</a:t>
          </a:r>
          <a:endParaRPr lang="en-US"/>
        </a:p>
      </dgm:t>
    </dgm:pt>
    <dgm:pt modelId="{68A256C2-6306-4F22-9E1E-6B4AD54DC9A7}" type="parTrans" cxnId="{741A2C2A-3150-44E8-A9F2-6057BB34B9F6}">
      <dgm:prSet/>
      <dgm:spPr/>
      <dgm:t>
        <a:bodyPr/>
        <a:lstStyle/>
        <a:p>
          <a:endParaRPr lang="en-US"/>
        </a:p>
      </dgm:t>
    </dgm:pt>
    <dgm:pt modelId="{5B0ADACA-8868-4CB8-A9EE-AC63DA637951}" type="sibTrans" cxnId="{741A2C2A-3150-44E8-A9F2-6057BB34B9F6}">
      <dgm:prSet/>
      <dgm:spPr/>
      <dgm:t>
        <a:bodyPr/>
        <a:lstStyle/>
        <a:p>
          <a:endParaRPr lang="en-US"/>
        </a:p>
      </dgm:t>
    </dgm:pt>
    <dgm:pt modelId="{025408E6-E309-43F6-A964-F6E6F8FAE9BA}">
      <dgm:prSet/>
      <dgm:spPr/>
      <dgm:t>
        <a:bodyPr/>
        <a:lstStyle/>
        <a:p>
          <a:pPr>
            <a:defRPr cap="all"/>
          </a:pPr>
          <a:r>
            <a:rPr lang="en-GB"/>
            <a:t>Written records support continuity</a:t>
          </a:r>
          <a:endParaRPr lang="en-US"/>
        </a:p>
      </dgm:t>
    </dgm:pt>
    <dgm:pt modelId="{1827142F-540A-41ED-96F1-4763906BE529}" type="parTrans" cxnId="{F31833D2-65CF-4B45-9F41-E71931DF9E04}">
      <dgm:prSet/>
      <dgm:spPr/>
      <dgm:t>
        <a:bodyPr/>
        <a:lstStyle/>
        <a:p>
          <a:endParaRPr lang="en-US"/>
        </a:p>
      </dgm:t>
    </dgm:pt>
    <dgm:pt modelId="{8A575F63-43C8-4F56-BAB1-82588040CDD4}" type="sibTrans" cxnId="{F31833D2-65CF-4B45-9F41-E71931DF9E04}">
      <dgm:prSet/>
      <dgm:spPr/>
      <dgm:t>
        <a:bodyPr/>
        <a:lstStyle/>
        <a:p>
          <a:endParaRPr lang="en-US"/>
        </a:p>
      </dgm:t>
    </dgm:pt>
    <dgm:pt modelId="{6D7440B1-E2DF-4FA0-AFD2-4B46293BE549}">
      <dgm:prSet/>
      <dgm:spPr/>
      <dgm:t>
        <a:bodyPr/>
        <a:lstStyle/>
        <a:p>
          <a:pPr>
            <a:defRPr cap="all"/>
          </a:pPr>
          <a:r>
            <a:rPr lang="en-GB"/>
            <a:t>Verbal handovers are essential </a:t>
          </a:r>
          <a:endParaRPr lang="en-US"/>
        </a:p>
      </dgm:t>
    </dgm:pt>
    <dgm:pt modelId="{41EA8FE2-FE9A-4C10-9364-4335B99B45CD}" type="parTrans" cxnId="{3361A8ED-728B-45D2-AC16-883E90F73EEF}">
      <dgm:prSet/>
      <dgm:spPr/>
      <dgm:t>
        <a:bodyPr/>
        <a:lstStyle/>
        <a:p>
          <a:endParaRPr lang="en-US"/>
        </a:p>
      </dgm:t>
    </dgm:pt>
    <dgm:pt modelId="{6F06888A-E1DC-4054-8113-AFFA4EF3B840}" type="sibTrans" cxnId="{3361A8ED-728B-45D2-AC16-883E90F73EEF}">
      <dgm:prSet/>
      <dgm:spPr/>
      <dgm:t>
        <a:bodyPr/>
        <a:lstStyle/>
        <a:p>
          <a:endParaRPr lang="en-US"/>
        </a:p>
      </dgm:t>
    </dgm:pt>
    <dgm:pt modelId="{4F6F9B98-A61A-4E6C-86C5-E3379EFEDE67}" type="pres">
      <dgm:prSet presAssocID="{1D5CBBF0-FAAD-489C-870F-8865A892E1E4}" presName="root" presStyleCnt="0">
        <dgm:presLayoutVars>
          <dgm:dir/>
          <dgm:resizeHandles val="exact"/>
        </dgm:presLayoutVars>
      </dgm:prSet>
      <dgm:spPr/>
    </dgm:pt>
    <dgm:pt modelId="{F7558E0C-EDF7-4150-B8E3-5846F1659287}" type="pres">
      <dgm:prSet presAssocID="{41AB35DB-2B74-42EC-8917-0E5DDDAC62D5}" presName="compNode" presStyleCnt="0"/>
      <dgm:spPr/>
    </dgm:pt>
    <dgm:pt modelId="{C0105436-63F6-4FED-9AE2-9E9D090E4BC1}" type="pres">
      <dgm:prSet presAssocID="{41AB35DB-2B74-42EC-8917-0E5DDDAC62D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A9E37EA-A045-413C-8DF8-F107ACC593B2}" type="pres">
      <dgm:prSet presAssocID="{41AB35DB-2B74-42EC-8917-0E5DDDAC62D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F035755-9728-40B3-BDC3-75E69083F177}" type="pres">
      <dgm:prSet presAssocID="{41AB35DB-2B74-42EC-8917-0E5DDDAC62D5}" presName="spaceRect" presStyleCnt="0"/>
      <dgm:spPr/>
    </dgm:pt>
    <dgm:pt modelId="{3D6A4718-976D-46D7-AC9D-3A1F62054E52}" type="pres">
      <dgm:prSet presAssocID="{41AB35DB-2B74-42EC-8917-0E5DDDAC62D5}" presName="textRect" presStyleLbl="revTx" presStyleIdx="0" presStyleCnt="3">
        <dgm:presLayoutVars>
          <dgm:chMax val="1"/>
          <dgm:chPref val="1"/>
        </dgm:presLayoutVars>
      </dgm:prSet>
      <dgm:spPr/>
    </dgm:pt>
    <dgm:pt modelId="{75FC3B96-7AB5-4724-A3A6-705A7BCAE3B3}" type="pres">
      <dgm:prSet presAssocID="{5B0ADACA-8868-4CB8-A9EE-AC63DA637951}" presName="sibTrans" presStyleCnt="0"/>
      <dgm:spPr/>
    </dgm:pt>
    <dgm:pt modelId="{5FB13BCA-45EA-4C6C-911A-666F6AA903FA}" type="pres">
      <dgm:prSet presAssocID="{025408E6-E309-43F6-A964-F6E6F8FAE9BA}" presName="compNode" presStyleCnt="0"/>
      <dgm:spPr/>
    </dgm:pt>
    <dgm:pt modelId="{E2D892F1-D6F2-4272-9EA3-F8BEEFFC2A92}" type="pres">
      <dgm:prSet presAssocID="{025408E6-E309-43F6-A964-F6E6F8FAE9B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0F4D8B9-935C-4C48-B76E-0178852BAF3D}" type="pres">
      <dgm:prSet presAssocID="{025408E6-E309-43F6-A964-F6E6F8FAE9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716A591-B074-49D4-B227-F0BF08C89977}" type="pres">
      <dgm:prSet presAssocID="{025408E6-E309-43F6-A964-F6E6F8FAE9BA}" presName="spaceRect" presStyleCnt="0"/>
      <dgm:spPr/>
    </dgm:pt>
    <dgm:pt modelId="{6C32B71E-B7CD-407A-9085-6759E62DA210}" type="pres">
      <dgm:prSet presAssocID="{025408E6-E309-43F6-A964-F6E6F8FAE9BA}" presName="textRect" presStyleLbl="revTx" presStyleIdx="1" presStyleCnt="3">
        <dgm:presLayoutVars>
          <dgm:chMax val="1"/>
          <dgm:chPref val="1"/>
        </dgm:presLayoutVars>
      </dgm:prSet>
      <dgm:spPr/>
    </dgm:pt>
    <dgm:pt modelId="{2550DD66-6971-4F78-B49D-8822AE941AEA}" type="pres">
      <dgm:prSet presAssocID="{8A575F63-43C8-4F56-BAB1-82588040CDD4}" presName="sibTrans" presStyleCnt="0"/>
      <dgm:spPr/>
    </dgm:pt>
    <dgm:pt modelId="{8D44DD55-A2B1-4F3A-953D-98EBCC93A456}" type="pres">
      <dgm:prSet presAssocID="{6D7440B1-E2DF-4FA0-AFD2-4B46293BE549}" presName="compNode" presStyleCnt="0"/>
      <dgm:spPr/>
    </dgm:pt>
    <dgm:pt modelId="{DC9960D4-E5E5-4B30-B62F-FA940B8F5E29}" type="pres">
      <dgm:prSet presAssocID="{6D7440B1-E2DF-4FA0-AFD2-4B46293BE54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4287B7C-DCBF-48FA-8F19-4BEFA7D27FC2}" type="pres">
      <dgm:prSet presAssocID="{6D7440B1-E2DF-4FA0-AFD2-4B46293BE54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179BCDD0-3CAC-440A-B4FC-2F9B8B48EF34}" type="pres">
      <dgm:prSet presAssocID="{6D7440B1-E2DF-4FA0-AFD2-4B46293BE549}" presName="spaceRect" presStyleCnt="0"/>
      <dgm:spPr/>
    </dgm:pt>
    <dgm:pt modelId="{98DBA27E-CABE-426F-89E9-4C69BE8A7C08}" type="pres">
      <dgm:prSet presAssocID="{6D7440B1-E2DF-4FA0-AFD2-4B46293BE54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0FFA60A-CD30-44D8-92EF-807B77BF5A11}" type="presOf" srcId="{1D5CBBF0-FAAD-489C-870F-8865A892E1E4}" destId="{4F6F9B98-A61A-4E6C-86C5-E3379EFEDE67}" srcOrd="0" destOrd="0" presId="urn:microsoft.com/office/officeart/2018/5/layout/IconLeafLabelList"/>
    <dgm:cxn modelId="{14A5860F-382E-4FC1-BA64-389597DA54D2}" type="presOf" srcId="{6D7440B1-E2DF-4FA0-AFD2-4B46293BE549}" destId="{98DBA27E-CABE-426F-89E9-4C69BE8A7C08}" srcOrd="0" destOrd="0" presId="urn:microsoft.com/office/officeart/2018/5/layout/IconLeafLabelList"/>
    <dgm:cxn modelId="{741A2C2A-3150-44E8-A9F2-6057BB34B9F6}" srcId="{1D5CBBF0-FAAD-489C-870F-8865A892E1E4}" destId="{41AB35DB-2B74-42EC-8917-0E5DDDAC62D5}" srcOrd="0" destOrd="0" parTransId="{68A256C2-6306-4F22-9E1E-6B4AD54DC9A7}" sibTransId="{5B0ADACA-8868-4CB8-A9EE-AC63DA637951}"/>
    <dgm:cxn modelId="{4BD48AA8-E60F-4BC0-977B-809F11E1CC9E}" type="presOf" srcId="{41AB35DB-2B74-42EC-8917-0E5DDDAC62D5}" destId="{3D6A4718-976D-46D7-AC9D-3A1F62054E52}" srcOrd="0" destOrd="0" presId="urn:microsoft.com/office/officeart/2018/5/layout/IconLeafLabelList"/>
    <dgm:cxn modelId="{F31833D2-65CF-4B45-9F41-E71931DF9E04}" srcId="{1D5CBBF0-FAAD-489C-870F-8865A892E1E4}" destId="{025408E6-E309-43F6-A964-F6E6F8FAE9BA}" srcOrd="1" destOrd="0" parTransId="{1827142F-540A-41ED-96F1-4763906BE529}" sibTransId="{8A575F63-43C8-4F56-BAB1-82588040CDD4}"/>
    <dgm:cxn modelId="{90FA02D4-880E-40DC-9424-E063E5284616}" type="presOf" srcId="{025408E6-E309-43F6-A964-F6E6F8FAE9BA}" destId="{6C32B71E-B7CD-407A-9085-6759E62DA210}" srcOrd="0" destOrd="0" presId="urn:microsoft.com/office/officeart/2018/5/layout/IconLeafLabelList"/>
    <dgm:cxn modelId="{3361A8ED-728B-45D2-AC16-883E90F73EEF}" srcId="{1D5CBBF0-FAAD-489C-870F-8865A892E1E4}" destId="{6D7440B1-E2DF-4FA0-AFD2-4B46293BE549}" srcOrd="2" destOrd="0" parTransId="{41EA8FE2-FE9A-4C10-9364-4335B99B45CD}" sibTransId="{6F06888A-E1DC-4054-8113-AFFA4EF3B840}"/>
    <dgm:cxn modelId="{AB46C815-FE83-4719-9448-63CF54D1E8AF}" type="presParOf" srcId="{4F6F9B98-A61A-4E6C-86C5-E3379EFEDE67}" destId="{F7558E0C-EDF7-4150-B8E3-5846F1659287}" srcOrd="0" destOrd="0" presId="urn:microsoft.com/office/officeart/2018/5/layout/IconLeafLabelList"/>
    <dgm:cxn modelId="{A2B5FA0E-5909-40BB-B147-781186B790DE}" type="presParOf" srcId="{F7558E0C-EDF7-4150-B8E3-5846F1659287}" destId="{C0105436-63F6-4FED-9AE2-9E9D090E4BC1}" srcOrd="0" destOrd="0" presId="urn:microsoft.com/office/officeart/2018/5/layout/IconLeafLabelList"/>
    <dgm:cxn modelId="{B6EE61A2-C08D-48DD-A7DC-BE4111B6D650}" type="presParOf" srcId="{F7558E0C-EDF7-4150-B8E3-5846F1659287}" destId="{FA9E37EA-A045-413C-8DF8-F107ACC593B2}" srcOrd="1" destOrd="0" presId="urn:microsoft.com/office/officeart/2018/5/layout/IconLeafLabelList"/>
    <dgm:cxn modelId="{40BA4DB6-17F2-4D20-9ACB-C11B6D428664}" type="presParOf" srcId="{F7558E0C-EDF7-4150-B8E3-5846F1659287}" destId="{7F035755-9728-40B3-BDC3-75E69083F177}" srcOrd="2" destOrd="0" presId="urn:microsoft.com/office/officeart/2018/5/layout/IconLeafLabelList"/>
    <dgm:cxn modelId="{78374CC8-4BE8-4501-B2D3-D2755C7C2454}" type="presParOf" srcId="{F7558E0C-EDF7-4150-B8E3-5846F1659287}" destId="{3D6A4718-976D-46D7-AC9D-3A1F62054E52}" srcOrd="3" destOrd="0" presId="urn:microsoft.com/office/officeart/2018/5/layout/IconLeafLabelList"/>
    <dgm:cxn modelId="{9E99BBEF-4F56-4260-B2A1-F2CF10915F86}" type="presParOf" srcId="{4F6F9B98-A61A-4E6C-86C5-E3379EFEDE67}" destId="{75FC3B96-7AB5-4724-A3A6-705A7BCAE3B3}" srcOrd="1" destOrd="0" presId="urn:microsoft.com/office/officeart/2018/5/layout/IconLeafLabelList"/>
    <dgm:cxn modelId="{FBE8DFBA-27BD-4619-BD6F-3437CBEDBF8E}" type="presParOf" srcId="{4F6F9B98-A61A-4E6C-86C5-E3379EFEDE67}" destId="{5FB13BCA-45EA-4C6C-911A-666F6AA903FA}" srcOrd="2" destOrd="0" presId="urn:microsoft.com/office/officeart/2018/5/layout/IconLeafLabelList"/>
    <dgm:cxn modelId="{B76D321F-B8EA-41F8-8170-AA7491EA1FBB}" type="presParOf" srcId="{5FB13BCA-45EA-4C6C-911A-666F6AA903FA}" destId="{E2D892F1-D6F2-4272-9EA3-F8BEEFFC2A92}" srcOrd="0" destOrd="0" presId="urn:microsoft.com/office/officeart/2018/5/layout/IconLeafLabelList"/>
    <dgm:cxn modelId="{0AE2A18F-88BB-4B04-9150-3719B5327AA7}" type="presParOf" srcId="{5FB13BCA-45EA-4C6C-911A-666F6AA903FA}" destId="{B0F4D8B9-935C-4C48-B76E-0178852BAF3D}" srcOrd="1" destOrd="0" presId="urn:microsoft.com/office/officeart/2018/5/layout/IconLeafLabelList"/>
    <dgm:cxn modelId="{E70F3BA1-C0FD-486C-A621-098E8E022544}" type="presParOf" srcId="{5FB13BCA-45EA-4C6C-911A-666F6AA903FA}" destId="{2716A591-B074-49D4-B227-F0BF08C89977}" srcOrd="2" destOrd="0" presId="urn:microsoft.com/office/officeart/2018/5/layout/IconLeafLabelList"/>
    <dgm:cxn modelId="{D8386D71-4A25-4C1E-8E6A-F887862D9FCB}" type="presParOf" srcId="{5FB13BCA-45EA-4C6C-911A-666F6AA903FA}" destId="{6C32B71E-B7CD-407A-9085-6759E62DA210}" srcOrd="3" destOrd="0" presId="urn:microsoft.com/office/officeart/2018/5/layout/IconLeafLabelList"/>
    <dgm:cxn modelId="{2F87CA0F-7936-406A-AF41-C78CA773D713}" type="presParOf" srcId="{4F6F9B98-A61A-4E6C-86C5-E3379EFEDE67}" destId="{2550DD66-6971-4F78-B49D-8822AE941AEA}" srcOrd="3" destOrd="0" presId="urn:microsoft.com/office/officeart/2018/5/layout/IconLeafLabelList"/>
    <dgm:cxn modelId="{2222F3D1-28EA-47EE-9B15-57B7A3596B1B}" type="presParOf" srcId="{4F6F9B98-A61A-4E6C-86C5-E3379EFEDE67}" destId="{8D44DD55-A2B1-4F3A-953D-98EBCC93A456}" srcOrd="4" destOrd="0" presId="urn:microsoft.com/office/officeart/2018/5/layout/IconLeafLabelList"/>
    <dgm:cxn modelId="{B95FA997-2F5C-450F-B68E-1DB1F45491AB}" type="presParOf" srcId="{8D44DD55-A2B1-4F3A-953D-98EBCC93A456}" destId="{DC9960D4-E5E5-4B30-B62F-FA940B8F5E29}" srcOrd="0" destOrd="0" presId="urn:microsoft.com/office/officeart/2018/5/layout/IconLeafLabelList"/>
    <dgm:cxn modelId="{5FDB1474-F58D-4E7F-A6B6-7ECF6B33F32A}" type="presParOf" srcId="{8D44DD55-A2B1-4F3A-953D-98EBCC93A456}" destId="{74287B7C-DCBF-48FA-8F19-4BEFA7D27FC2}" srcOrd="1" destOrd="0" presId="urn:microsoft.com/office/officeart/2018/5/layout/IconLeafLabelList"/>
    <dgm:cxn modelId="{18F7E3C6-C660-469F-95F8-DC0190E001D1}" type="presParOf" srcId="{8D44DD55-A2B1-4F3A-953D-98EBCC93A456}" destId="{179BCDD0-3CAC-440A-B4FC-2F9B8B48EF34}" srcOrd="2" destOrd="0" presId="urn:microsoft.com/office/officeart/2018/5/layout/IconLeafLabelList"/>
    <dgm:cxn modelId="{23281B4C-FB4E-4A6E-B038-899064BEDEAD}" type="presParOf" srcId="{8D44DD55-A2B1-4F3A-953D-98EBCC93A456}" destId="{98DBA27E-CABE-426F-89E9-4C69BE8A7C0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036D2-442F-42BA-B27E-830AC563C0EE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06DF2A-1CFE-4C2B-993D-D33DC37022FB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9F0A5-93C4-44A6-A0E6-80702902D21E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Professionals collaborating towards shared goals</a:t>
          </a:r>
          <a:endParaRPr lang="en-US" sz="1500" kern="1200"/>
        </a:p>
      </dsp:txBody>
      <dsp:txXfrm>
        <a:off x="100682" y="2684598"/>
        <a:ext cx="2370489" cy="720000"/>
      </dsp:txXfrm>
    </dsp:sp>
    <dsp:sp modelId="{D65BBCCE-1902-4790-ABC6-419002D74C18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2FF9D-CB43-479D-97C1-227FD65996AE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F4580-2C8D-4DF7-A6E4-B309E71C5C2C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Clear role and responsibilities </a:t>
          </a:r>
          <a:endParaRPr lang="en-US" sz="1500" kern="1200"/>
        </a:p>
      </dsp:txBody>
      <dsp:txXfrm>
        <a:off x="2886007" y="2684598"/>
        <a:ext cx="2370489" cy="720000"/>
      </dsp:txXfrm>
    </dsp:sp>
    <dsp:sp modelId="{D079B167-FAED-4E83-89DD-F61B9DE27F5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CA32F-8586-43A0-9BDB-21278EFD0850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81E5D-864B-4CAE-A35C-D0B591AE6F9D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Focus on person- centred, safe care</a:t>
          </a:r>
          <a:endParaRPr lang="en-US" sz="1500" kern="1200"/>
        </a:p>
      </dsp:txBody>
      <dsp:txXfrm>
        <a:off x="5671332" y="2684598"/>
        <a:ext cx="2370489" cy="720000"/>
      </dsp:txXfrm>
    </dsp:sp>
    <dsp:sp modelId="{A9D98206-1592-4BA8-833E-C4EABAF4F8C4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B91FA-4B79-4D3F-A7C1-F9A8BCC128C9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52FA1-1142-42ED-8D5A-59720C83A355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Requires communication and mutual respect</a:t>
          </a:r>
          <a:endParaRPr lang="en-US" sz="1500" kern="120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1CEDB-7C1E-4CB5-ACA8-669D31B287A3}">
      <dsp:nvSpPr>
        <dsp:cNvPr id="0" name=""/>
        <dsp:cNvSpPr/>
      </dsp:nvSpPr>
      <dsp:spPr>
        <a:xfrm>
          <a:off x="620567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54172-DC83-49E6-92DF-D9EA505F9816}">
      <dsp:nvSpPr>
        <dsp:cNvPr id="0" name=""/>
        <dsp:cNvSpPr/>
      </dsp:nvSpPr>
      <dsp:spPr>
        <a:xfrm>
          <a:off x="1015443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3F5E6-2301-4A09-AE46-749AC9E201B6}">
      <dsp:nvSpPr>
        <dsp:cNvPr id="0" name=""/>
        <dsp:cNvSpPr/>
      </dsp:nvSpPr>
      <dsp:spPr>
        <a:xfrm>
          <a:off x="28255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Multidisciplinary teams (MDTs)</a:t>
          </a:r>
          <a:endParaRPr lang="en-US" sz="2500" kern="1200"/>
        </a:p>
      </dsp:txBody>
      <dsp:txXfrm>
        <a:off x="28255" y="3022128"/>
        <a:ext cx="3037500" cy="720000"/>
      </dsp:txXfrm>
    </dsp:sp>
    <dsp:sp modelId="{DBB662CF-3798-43AE-A571-5455EB5A54FB}">
      <dsp:nvSpPr>
        <dsp:cNvPr id="0" name=""/>
        <dsp:cNvSpPr/>
      </dsp:nvSpPr>
      <dsp:spPr>
        <a:xfrm>
          <a:off x="4189630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ECE68F-071C-4E15-B908-E0E9E25D9CB6}">
      <dsp:nvSpPr>
        <dsp:cNvPr id="0" name=""/>
        <dsp:cNvSpPr/>
      </dsp:nvSpPr>
      <dsp:spPr>
        <a:xfrm>
          <a:off x="4584505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8B603-7B2B-47F6-87C4-65FEB7587EC8}">
      <dsp:nvSpPr>
        <dsp:cNvPr id="0" name=""/>
        <dsp:cNvSpPr/>
      </dsp:nvSpPr>
      <dsp:spPr>
        <a:xfrm>
          <a:off x="3597318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Interdisciplinary teams</a:t>
          </a:r>
          <a:endParaRPr lang="en-US" sz="2500" kern="1200"/>
        </a:p>
      </dsp:txBody>
      <dsp:txXfrm>
        <a:off x="3597318" y="3022128"/>
        <a:ext cx="3037500" cy="720000"/>
      </dsp:txXfrm>
    </dsp:sp>
    <dsp:sp modelId="{EB2A992B-C29E-4DA4-9FE8-8CED2265A5BA}">
      <dsp:nvSpPr>
        <dsp:cNvPr id="0" name=""/>
        <dsp:cNvSpPr/>
      </dsp:nvSpPr>
      <dsp:spPr>
        <a:xfrm>
          <a:off x="7758693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B3384-2596-4500-80F7-6E76CF0A027F}">
      <dsp:nvSpPr>
        <dsp:cNvPr id="0" name=""/>
        <dsp:cNvSpPr/>
      </dsp:nvSpPr>
      <dsp:spPr>
        <a:xfrm>
          <a:off x="8153568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54C42-CCB6-47D7-81F9-EBDE5A41734A}">
      <dsp:nvSpPr>
        <dsp:cNvPr id="0" name=""/>
        <dsp:cNvSpPr/>
      </dsp:nvSpPr>
      <dsp:spPr>
        <a:xfrm>
          <a:off x="7166380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Care teams </a:t>
          </a:r>
          <a:endParaRPr lang="en-US" sz="2500" kern="1200"/>
        </a:p>
      </dsp:txBody>
      <dsp:txXfrm>
        <a:off x="7166380" y="3022128"/>
        <a:ext cx="3037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6D7BD-F66D-4C79-A322-6C9D1CF37DC4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C7776-A8EB-4ABC-AA6F-8AEB1F89C20B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0C770B-DB1D-43A7-A0BE-DB3379224814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Improves quality of care </a:t>
          </a:r>
          <a:endParaRPr lang="en-US" sz="2200" kern="1200"/>
        </a:p>
      </dsp:txBody>
      <dsp:txXfrm>
        <a:off x="1339618" y="2288"/>
        <a:ext cx="5024605" cy="1159843"/>
      </dsp:txXfrm>
    </dsp:sp>
    <dsp:sp modelId="{8FCDFB41-9553-430D-8818-E8C85B2C4A7F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4AFB4-C3FE-43D6-A894-D4ED4075DFD4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8B8A2-BCF8-47B7-A3AA-5F7721C08FB4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Reduces risks and errors</a:t>
          </a:r>
          <a:endParaRPr lang="en-US" sz="2200" kern="1200"/>
        </a:p>
      </dsp:txBody>
      <dsp:txXfrm>
        <a:off x="1339618" y="1452092"/>
        <a:ext cx="5024605" cy="1159843"/>
      </dsp:txXfrm>
    </dsp:sp>
    <dsp:sp modelId="{3BE8008E-4DA1-4777-B6C3-E22E1FA94776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B0E5-B622-4151-82D1-4E9A393A5A9F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7B2ED-1431-401D-8607-A9DCEFD86D7D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Promote holistic care </a:t>
          </a:r>
          <a:endParaRPr lang="en-US" sz="2200" kern="1200"/>
        </a:p>
      </dsp:txBody>
      <dsp:txXfrm>
        <a:off x="1339618" y="2901896"/>
        <a:ext cx="5024605" cy="1159843"/>
      </dsp:txXfrm>
    </dsp:sp>
    <dsp:sp modelId="{CB2D5961-D3D4-4003-9B03-2D5FA9B8AC1D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14633-BD40-43C4-885A-B58C4FAB636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9DB8F-8BFA-4DEB-A963-951AB08D9C65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staff wellbeing 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E9BD0-640C-40C1-A2AF-8F6E0D747493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A208F-9B41-44A4-AD32-93E2A7C00959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Nurses and doctors </a:t>
          </a:r>
          <a:endParaRPr lang="en-US" sz="2500" kern="1200"/>
        </a:p>
      </dsp:txBody>
      <dsp:txXfrm>
        <a:off x="100682" y="2427484"/>
        <a:ext cx="2370489" cy="720000"/>
      </dsp:txXfrm>
    </dsp:sp>
    <dsp:sp modelId="{7B1E1438-3366-43C3-BBFA-30385230F202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83303-7030-4951-B3FF-CCB777421B7F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workers </a:t>
          </a:r>
          <a:endParaRPr lang="en-US" sz="2500" kern="1200"/>
        </a:p>
      </dsp:txBody>
      <dsp:txXfrm>
        <a:off x="2886007" y="2427484"/>
        <a:ext cx="2370489" cy="720000"/>
      </dsp:txXfrm>
    </dsp:sp>
    <dsp:sp modelId="{F2F9AFBF-572E-4D86-8A7A-0CD025E58B15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218CD-0690-4800-8F1A-10920B3B780F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 worker </a:t>
          </a:r>
          <a:endParaRPr lang="en-US" sz="2500" kern="1200"/>
        </a:p>
      </dsp:txBody>
      <dsp:txXfrm>
        <a:off x="5671332" y="2427484"/>
        <a:ext cx="2370489" cy="720000"/>
      </dsp:txXfrm>
    </dsp:sp>
    <dsp:sp modelId="{8B2A26CE-3DA7-4590-BE64-C1DCA55DF988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83615-E576-4D16-ABAA-BDAA3DC6C133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Therapists </a:t>
          </a:r>
          <a:endParaRPr lang="en-US" sz="2500" kern="1200"/>
        </a:p>
      </dsp:txBody>
      <dsp:txXfrm>
        <a:off x="8456657" y="2427484"/>
        <a:ext cx="2370489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2D4D6-4BDB-4CC1-8436-4EEF2F0CB688}">
      <dsp:nvSpPr>
        <dsp:cNvPr id="0" name=""/>
        <dsp:cNvSpPr/>
      </dsp:nvSpPr>
      <dsp:spPr>
        <a:xfrm>
          <a:off x="0" y="511641"/>
          <a:ext cx="591818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4B813-F1B8-49B6-A46D-E0D34532C040}">
      <dsp:nvSpPr>
        <dsp:cNvPr id="0" name=""/>
        <dsp:cNvSpPr/>
      </dsp:nvSpPr>
      <dsp:spPr>
        <a:xfrm>
          <a:off x="295909" y="113121"/>
          <a:ext cx="4142728" cy="797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585" tIns="0" rIns="156585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Care home setting </a:t>
          </a:r>
          <a:endParaRPr lang="en-US" sz="2700" kern="1200"/>
        </a:p>
      </dsp:txBody>
      <dsp:txXfrm>
        <a:off x="334817" y="152029"/>
        <a:ext cx="4064912" cy="719224"/>
      </dsp:txXfrm>
    </dsp:sp>
    <dsp:sp modelId="{96E966D4-667E-4DB7-A1C0-A99E635D83D2}">
      <dsp:nvSpPr>
        <dsp:cNvPr id="0" name=""/>
        <dsp:cNvSpPr/>
      </dsp:nvSpPr>
      <dsp:spPr>
        <a:xfrm>
          <a:off x="0" y="1736361"/>
          <a:ext cx="591818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8CFEE-372D-4463-9BFD-21E5ABE6B43F}">
      <dsp:nvSpPr>
        <dsp:cNvPr id="0" name=""/>
        <dsp:cNvSpPr/>
      </dsp:nvSpPr>
      <dsp:spPr>
        <a:xfrm>
          <a:off x="295909" y="1337841"/>
          <a:ext cx="4142728" cy="797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585" tIns="0" rIns="156585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Changes noticed by staff</a:t>
          </a:r>
          <a:endParaRPr lang="en-US" sz="2700" kern="1200"/>
        </a:p>
      </dsp:txBody>
      <dsp:txXfrm>
        <a:off x="334817" y="1376749"/>
        <a:ext cx="4064912" cy="719224"/>
      </dsp:txXfrm>
    </dsp:sp>
    <dsp:sp modelId="{C4616AE5-27CD-4CF6-BA95-2214419E5F98}">
      <dsp:nvSpPr>
        <dsp:cNvPr id="0" name=""/>
        <dsp:cNvSpPr/>
      </dsp:nvSpPr>
      <dsp:spPr>
        <a:xfrm>
          <a:off x="0" y="2961082"/>
          <a:ext cx="591818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0EEB2-7D01-40BB-ADAA-321BA1B8D088}">
      <dsp:nvSpPr>
        <dsp:cNvPr id="0" name=""/>
        <dsp:cNvSpPr/>
      </dsp:nvSpPr>
      <dsp:spPr>
        <a:xfrm>
          <a:off x="295909" y="2562561"/>
          <a:ext cx="4142728" cy="797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585" tIns="0" rIns="156585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Shared during handover </a:t>
          </a:r>
          <a:endParaRPr lang="en-US" sz="2700" kern="1200"/>
        </a:p>
      </dsp:txBody>
      <dsp:txXfrm>
        <a:off x="334817" y="2601469"/>
        <a:ext cx="4064912" cy="719224"/>
      </dsp:txXfrm>
    </dsp:sp>
    <dsp:sp modelId="{D927CF8D-75D1-49DD-AE27-1ED5165E0705}">
      <dsp:nvSpPr>
        <dsp:cNvPr id="0" name=""/>
        <dsp:cNvSpPr/>
      </dsp:nvSpPr>
      <dsp:spPr>
        <a:xfrm>
          <a:off x="0" y="4185802"/>
          <a:ext cx="591818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39053-61E9-468A-A426-6E48B45171A7}">
      <dsp:nvSpPr>
        <dsp:cNvPr id="0" name=""/>
        <dsp:cNvSpPr/>
      </dsp:nvSpPr>
      <dsp:spPr>
        <a:xfrm>
          <a:off x="295909" y="3787282"/>
          <a:ext cx="4142728" cy="797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585" tIns="0" rIns="156585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Early intervention </a:t>
          </a:r>
          <a:endParaRPr lang="en-US" sz="2700" kern="1200"/>
        </a:p>
      </dsp:txBody>
      <dsp:txXfrm>
        <a:off x="334817" y="3826190"/>
        <a:ext cx="4064912" cy="7192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05436-63F6-4FED-9AE2-9E9D090E4BC1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E37EA-A045-413C-8DF8-F107ACC593B2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A4718-976D-46D7-AC9D-3A1F62054E52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Clear communication prevents mistakes</a:t>
          </a:r>
          <a:endParaRPr lang="en-US" sz="2200" kern="1200"/>
        </a:p>
      </dsp:txBody>
      <dsp:txXfrm>
        <a:off x="93445" y="3018902"/>
        <a:ext cx="3206250" cy="720000"/>
      </dsp:txXfrm>
    </dsp:sp>
    <dsp:sp modelId="{E2D892F1-D6F2-4272-9EA3-F8BEEFFC2A92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4D8B9-935C-4C48-B76E-0178852BAF3D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2B71E-B7CD-407A-9085-6759E62DA210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Written records support continuity</a:t>
          </a:r>
          <a:endParaRPr lang="en-US" sz="2200" kern="1200"/>
        </a:p>
      </dsp:txBody>
      <dsp:txXfrm>
        <a:off x="3860789" y="3018902"/>
        <a:ext cx="3206250" cy="720000"/>
      </dsp:txXfrm>
    </dsp:sp>
    <dsp:sp modelId="{DC9960D4-E5E5-4B30-B62F-FA940B8F5E29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87B7C-DCBF-48FA-8F19-4BEFA7D27FC2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BA27E-CABE-426F-89E9-4C69BE8A7C08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Verbal handovers are essential </a:t>
          </a:r>
          <a:endParaRPr lang="en-US" sz="22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2356" y="762805"/>
            <a:ext cx="9144000" cy="4714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Student Name: Sara Curejova 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Student ID Number: 2431176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Module: Professional Development Within Health And Social Care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Module Code: LCHS4009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Lecturers: Walter- Rodney Nagumo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b="1" dirty="0">
                <a:latin typeface="Calibri"/>
                <a:ea typeface="Calibri"/>
                <a:cs typeface="Calibri"/>
              </a:rPr>
              <a:t>Assignment Tittle: Self- Awareness Presentation 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2274E-806F-12EF-5EBE-BDAA7BBD8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Working In Teams In Health &amp; Social Care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onnections">
            <a:extLst>
              <a:ext uri="{FF2B5EF4-FFF2-40B4-BE49-F238E27FC236}">
                <a16:creationId xmlns:a16="http://schemas.microsoft.com/office/drawing/2014/main" id="{D19533C3-4E74-43A3-396F-0B01E93833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312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D4C87-BD26-EB62-EFC6-1B5D5309C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Working in Teams?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AB0E4ED-4B65-5C2A-0928-AD0C278143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33270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751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2B481-8585-A34B-EBA8-3F2ACE5A8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/>
              <a:t>Types of Teams in Health &amp; Social Care  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D45A7C7-9E20-44A2-CE6A-326EF558D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127683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9189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182A4-7E00-D95A-938B-9843D1A62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Why is teamwork important?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F656C6D-AF1A-547F-2FCA-0FAE45E0B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275523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0921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BC75E-DEE9-855F-6B5C-0838B70A5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Teamwork in professional practice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809377-C2A4-6D5C-033E-3534F26ED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25474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196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051B9-7FCB-BB43-C90F-431A03644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4800"/>
              <a:t>Practical example 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949D11-03F5-A192-52A8-E38BB80C8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847668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2925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F1E44-2AEC-5EA0-0694-C5220541D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Communication and teamwork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1B378233-84DC-249D-0EC0-88130CCE21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777522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90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7A2B5-2D41-DC85-2169-D67295FA9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Challenges of teamwork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BBB2A-A0FF-49DE-A567-A56EA040F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 Poor communication </a:t>
            </a:r>
          </a:p>
          <a:p>
            <a:endParaRPr lang="en-GB" sz="2000"/>
          </a:p>
          <a:p>
            <a:r>
              <a:rPr lang="en-GB" sz="2000"/>
              <a:t>Unclear role</a:t>
            </a:r>
          </a:p>
          <a:p>
            <a:endParaRPr lang="en-GB" sz="2000"/>
          </a:p>
          <a:p>
            <a:r>
              <a:rPr lang="en-GB" sz="2000"/>
              <a:t>Time pressures 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D8F800C0-DBFB-6308-681B-F362EF368F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26" r="932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65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0DDA0-79A5-3F04-459D-FEF08A36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Overcoming challenges 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7D9A596C-0DE8-4A3C-6D9D-7A8DDF129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F8C3-A129-5235-916D-90B913C91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364" y="4072044"/>
            <a:ext cx="5801917" cy="20570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Team meetings</a:t>
            </a:r>
          </a:p>
          <a:p>
            <a:endParaRPr lang="en-GB" sz="2000"/>
          </a:p>
          <a:p>
            <a:r>
              <a:rPr lang="en-GB" sz="2000"/>
              <a:t>Clear role definitions </a:t>
            </a:r>
          </a:p>
          <a:p>
            <a:endParaRPr lang="en-GB" sz="2000"/>
          </a:p>
          <a:p>
            <a:r>
              <a:rPr lang="en-GB" sz="2000"/>
              <a:t>Training and respect 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DF8C461C-1344-4893-9B0B-3726551A1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41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2497B-2660-10B8-241A-50D83ED39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EA88-80D0-4704-DD36-C7DD6C7AC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Teamwork is essential </a:t>
            </a:r>
          </a:p>
          <a:p>
            <a:endParaRPr lang="en-GB" sz="2000"/>
          </a:p>
          <a:p>
            <a:r>
              <a:rPr lang="en-GB" sz="2000"/>
              <a:t>Improves outcome </a:t>
            </a:r>
          </a:p>
          <a:p>
            <a:endParaRPr lang="en-GB" sz="2000"/>
          </a:p>
          <a:p>
            <a:r>
              <a:rPr lang="en-GB" sz="2000"/>
              <a:t>Supports safe, person – centred care 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B0A7397-AFF8-2DCA-2824-205C8FA3DF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181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63D24-FB19-CCB3-C96D-E7182482F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dirty="0"/>
              <a:t>References </a:t>
            </a:r>
            <a:endParaRPr lang="en-US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A5632-3027-F8F1-ECC0-C9D718E58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NHS (2023)</a:t>
            </a:r>
          </a:p>
          <a:p>
            <a:r>
              <a:rPr lang="en-GB" sz="2400" dirty="0"/>
              <a:t>Health and care professions council (2022)</a:t>
            </a:r>
          </a:p>
        </p:txBody>
      </p:sp>
    </p:spTree>
    <p:extLst>
      <p:ext uri="{BB962C8B-B14F-4D97-AF65-F5344CB8AC3E}">
        <p14:creationId xmlns:p14="http://schemas.microsoft.com/office/powerpoint/2010/main" val="3281788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Working In Teams In Health &amp; Social Care </vt:lpstr>
      <vt:lpstr>What is Working in Teams?</vt:lpstr>
      <vt:lpstr>Types of Teams in Health &amp; Social Care  </vt:lpstr>
      <vt:lpstr>Why is teamwork important?</vt:lpstr>
      <vt:lpstr>Teamwork in professional practice </vt:lpstr>
      <vt:lpstr>Practical example </vt:lpstr>
      <vt:lpstr>Communication and teamwork</vt:lpstr>
      <vt:lpstr>Challenges of teamwork </vt:lpstr>
      <vt:lpstr>Overcoming challenges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360</cp:revision>
  <dcterms:created xsi:type="dcterms:W3CDTF">2026-02-20T15:11:27Z</dcterms:created>
  <dcterms:modified xsi:type="dcterms:W3CDTF">2026-02-20T16:58:03Z</dcterms:modified>
</cp:coreProperties>
</file>