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6" r:id="rId5"/>
    <p:sldId id="257" r:id="rId6"/>
    <p:sldId id="258" r:id="rId7"/>
    <p:sldId id="259" r:id="rId8"/>
    <p:sldId id="261" r:id="rId9"/>
    <p:sldId id="295" r:id="rId10"/>
    <p:sldId id="285" r:id="rId11"/>
    <p:sldId id="292" r:id="rId12"/>
    <p:sldId id="293" r:id="rId13"/>
    <p:sldId id="294" r:id="rId14"/>
    <p:sldId id="284"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3EDEA"/>
    <a:srgbClr val="58696B"/>
    <a:srgbClr val="95B8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2069FD-E3B9-49C7-9039-32A0D5C853A6}" v="98" dt="2025-03-09T17:06:26.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717" autoAdjust="0"/>
  </p:normalViewPr>
  <p:slideViewPr>
    <p:cSldViewPr snapToGrid="0">
      <p:cViewPr>
        <p:scale>
          <a:sx n="80" d="100"/>
          <a:sy n="80" d="100"/>
        </p:scale>
        <p:origin x="754" y="28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bias Dinan (2404043)" userId="S::2404043@student.uwtsd.ac.uk::ad695e0d-310e-4d38-b819-4ce4ab4e3320" providerId="AD" clId="Web-{CF428DE3-B4EA-F6EB-1E15-D6D2102E570C}"/>
    <pc:docChg chg="modSld">
      <pc:chgData name="Tobias Dinan (2404043)" userId="S::2404043@student.uwtsd.ac.uk::ad695e0d-310e-4d38-b819-4ce4ab4e3320" providerId="AD" clId="Web-{CF428DE3-B4EA-F6EB-1E15-D6D2102E570C}" dt="2025-02-28T03:23:53.910" v="74"/>
      <pc:docMkLst>
        <pc:docMk/>
      </pc:docMkLst>
      <pc:sldChg chg="addSp delSp modSp">
        <pc:chgData name="Tobias Dinan (2404043)" userId="S::2404043@student.uwtsd.ac.uk::ad695e0d-310e-4d38-b819-4ce4ab4e3320" providerId="AD" clId="Web-{CF428DE3-B4EA-F6EB-1E15-D6D2102E570C}" dt="2025-02-28T03:07:35.280" v="7"/>
        <pc:sldMkLst>
          <pc:docMk/>
          <pc:sldMk cId="1401199327" sldId="256"/>
        </pc:sldMkLst>
        <pc:picChg chg="add mod ord">
          <ac:chgData name="Tobias Dinan (2404043)" userId="S::2404043@student.uwtsd.ac.uk::ad695e0d-310e-4d38-b819-4ce4ab4e3320" providerId="AD" clId="Web-{CF428DE3-B4EA-F6EB-1E15-D6D2102E570C}" dt="2025-02-28T03:07:32.405" v="6"/>
          <ac:picMkLst>
            <pc:docMk/>
            <pc:sldMk cId="1401199327" sldId="256"/>
            <ac:picMk id="4" creationId="{34417CDD-771A-5B12-89A8-1CBF47204558}"/>
          </ac:picMkLst>
        </pc:picChg>
      </pc:sldChg>
      <pc:sldChg chg="addSp delSp modSp">
        <pc:chgData name="Tobias Dinan (2404043)" userId="S::2404043@student.uwtsd.ac.uk::ad695e0d-310e-4d38-b819-4ce4ab4e3320" providerId="AD" clId="Web-{CF428DE3-B4EA-F6EB-1E15-D6D2102E570C}" dt="2025-02-28T03:08:48.487" v="17"/>
        <pc:sldMkLst>
          <pc:docMk/>
          <pc:sldMk cId="744007362" sldId="257"/>
        </pc:sldMkLst>
        <pc:picChg chg="add mod ord modCrop">
          <ac:chgData name="Tobias Dinan (2404043)" userId="S::2404043@student.uwtsd.ac.uk::ad695e0d-310e-4d38-b819-4ce4ab4e3320" providerId="AD" clId="Web-{CF428DE3-B4EA-F6EB-1E15-D6D2102E570C}" dt="2025-02-28T03:08:48.487" v="17"/>
          <ac:picMkLst>
            <pc:docMk/>
            <pc:sldMk cId="744007362" sldId="257"/>
            <ac:picMk id="2" creationId="{A3A1256E-2CF2-2C73-66A3-7FC528DACDCD}"/>
          </ac:picMkLst>
        </pc:picChg>
      </pc:sldChg>
      <pc:sldChg chg="addSp delSp modSp">
        <pc:chgData name="Tobias Dinan (2404043)" userId="S::2404043@student.uwtsd.ac.uk::ad695e0d-310e-4d38-b819-4ce4ab4e3320" providerId="AD" clId="Web-{CF428DE3-B4EA-F6EB-1E15-D6D2102E570C}" dt="2025-02-28T03:23:53.910" v="74"/>
        <pc:sldMkLst>
          <pc:docMk/>
          <pc:sldMk cId="660747551" sldId="258"/>
        </pc:sldMkLst>
        <pc:picChg chg="add mod modCrop">
          <ac:chgData name="Tobias Dinan (2404043)" userId="S::2404043@student.uwtsd.ac.uk::ad695e0d-310e-4d38-b819-4ce4ab4e3320" providerId="AD" clId="Web-{CF428DE3-B4EA-F6EB-1E15-D6D2102E570C}" dt="2025-02-28T03:23:53.910" v="74"/>
          <ac:picMkLst>
            <pc:docMk/>
            <pc:sldMk cId="660747551" sldId="258"/>
            <ac:picMk id="2" creationId="{A3624E47-D557-C55F-2AD5-FB97CEDC2FD8}"/>
          </ac:picMkLst>
        </pc:picChg>
        <pc:picChg chg="mod">
          <ac:chgData name="Tobias Dinan (2404043)" userId="S::2404043@student.uwtsd.ac.uk::ad695e0d-310e-4d38-b819-4ce4ab4e3320" providerId="AD" clId="Web-{CF428DE3-B4EA-F6EB-1E15-D6D2102E570C}" dt="2025-02-28T03:23:13.643" v="67" actId="14100"/>
          <ac:picMkLst>
            <pc:docMk/>
            <pc:sldMk cId="660747551" sldId="258"/>
            <ac:picMk id="6" creationId="{FACF5C41-C7C9-3065-C4AE-C153F8C16CBE}"/>
          </ac:picMkLst>
        </pc:picChg>
        <pc:picChg chg="add mod modCrop">
          <ac:chgData name="Tobias Dinan (2404043)" userId="S::2404043@student.uwtsd.ac.uk::ad695e0d-310e-4d38-b819-4ce4ab4e3320" providerId="AD" clId="Web-{CF428DE3-B4EA-F6EB-1E15-D6D2102E570C}" dt="2025-02-28T03:23:42.832" v="73"/>
          <ac:picMkLst>
            <pc:docMk/>
            <pc:sldMk cId="660747551" sldId="258"/>
            <ac:picMk id="14" creationId="{6A858F76-24EE-03D6-1FB6-95B734817DA2}"/>
          </ac:picMkLst>
        </pc:picChg>
      </pc:sldChg>
    </pc:docChg>
  </pc:docChgLst>
  <pc:docChgLst>
    <pc:chgData name="Tobias Dinan (2404043)" userId="S::2404043@student.uwtsd.ac.uk::ad695e0d-310e-4d38-b819-4ce4ab4e3320" providerId="AD" clId="Web-{1ED2D80C-A238-FC13-808B-46085904B6E6}"/>
    <pc:docChg chg="addSld modSld sldOrd">
      <pc:chgData name="Tobias Dinan (2404043)" userId="S::2404043@student.uwtsd.ac.uk::ad695e0d-310e-4d38-b819-4ce4ab4e3320" providerId="AD" clId="Web-{1ED2D80C-A238-FC13-808B-46085904B6E6}" dt="2025-02-28T16:50:28.619" v="117"/>
      <pc:docMkLst>
        <pc:docMk/>
      </pc:docMkLst>
      <pc:sldChg chg="modSp">
        <pc:chgData name="Tobias Dinan (2404043)" userId="S::2404043@student.uwtsd.ac.uk::ad695e0d-310e-4d38-b819-4ce4ab4e3320" providerId="AD" clId="Web-{1ED2D80C-A238-FC13-808B-46085904B6E6}" dt="2025-02-28T16:04:53.142" v="2" actId="20577"/>
        <pc:sldMkLst>
          <pc:docMk/>
          <pc:sldMk cId="1401199327" sldId="256"/>
        </pc:sldMkLst>
        <pc:spChg chg="mod">
          <ac:chgData name="Tobias Dinan (2404043)" userId="S::2404043@student.uwtsd.ac.uk::ad695e0d-310e-4d38-b819-4ce4ab4e3320" providerId="AD" clId="Web-{1ED2D80C-A238-FC13-808B-46085904B6E6}" dt="2025-02-28T16:04:53.142" v="2" actId="20577"/>
          <ac:spMkLst>
            <pc:docMk/>
            <pc:sldMk cId="1401199327" sldId="256"/>
            <ac:spMk id="18" creationId="{F9B274D2-774F-4C24-A448-1EFB461A95EA}"/>
          </ac:spMkLst>
        </pc:spChg>
      </pc:sldChg>
      <pc:sldChg chg="addSp delSp modSp">
        <pc:chgData name="Tobias Dinan (2404043)" userId="S::2404043@student.uwtsd.ac.uk::ad695e0d-310e-4d38-b819-4ce4ab4e3320" providerId="AD" clId="Web-{1ED2D80C-A238-FC13-808B-46085904B6E6}" dt="2025-02-28T16:50:28.619" v="117"/>
        <pc:sldMkLst>
          <pc:docMk/>
          <pc:sldMk cId="1861975649" sldId="259"/>
        </pc:sldMkLst>
        <pc:picChg chg="add mod modCrop">
          <ac:chgData name="Tobias Dinan (2404043)" userId="S::2404043@student.uwtsd.ac.uk::ad695e0d-310e-4d38-b819-4ce4ab4e3320" providerId="AD" clId="Web-{1ED2D80C-A238-FC13-808B-46085904B6E6}" dt="2025-02-28T16:49:56.712" v="109" actId="1076"/>
          <ac:picMkLst>
            <pc:docMk/>
            <pc:sldMk cId="1861975649" sldId="259"/>
            <ac:picMk id="12" creationId="{A7738229-F1BE-C9CA-F281-37AAD3E8BDC9}"/>
          </ac:picMkLst>
        </pc:picChg>
        <pc:picChg chg="mod">
          <ac:chgData name="Tobias Dinan (2404043)" userId="S::2404043@student.uwtsd.ac.uk::ad695e0d-310e-4d38-b819-4ce4ab4e3320" providerId="AD" clId="Web-{1ED2D80C-A238-FC13-808B-46085904B6E6}" dt="2025-02-28T16:50:26.228" v="115" actId="14100"/>
          <ac:picMkLst>
            <pc:docMk/>
            <pc:sldMk cId="1861975649" sldId="259"/>
            <ac:picMk id="26" creationId="{FD82C49E-8767-5DBF-C21E-B0683F76FC27}"/>
          </ac:picMkLst>
        </pc:picChg>
      </pc:sldChg>
      <pc:sldChg chg="addSp delSp modSp ord">
        <pc:chgData name="Tobias Dinan (2404043)" userId="S::2404043@student.uwtsd.ac.uk::ad695e0d-310e-4d38-b819-4ce4ab4e3320" providerId="AD" clId="Web-{1ED2D80C-A238-FC13-808B-46085904B6E6}" dt="2025-02-28T16:15:04.298" v="58" actId="1076"/>
        <pc:sldMkLst>
          <pc:docMk/>
          <pc:sldMk cId="1670197522" sldId="261"/>
        </pc:sldMkLst>
        <pc:spChg chg="add del mod">
          <ac:chgData name="Tobias Dinan (2404043)" userId="S::2404043@student.uwtsd.ac.uk::ad695e0d-310e-4d38-b819-4ce4ab4e3320" providerId="AD" clId="Web-{1ED2D80C-A238-FC13-808B-46085904B6E6}" dt="2025-02-28T16:14:42.063" v="53" actId="1076"/>
          <ac:spMkLst>
            <pc:docMk/>
            <pc:sldMk cId="1670197522" sldId="261"/>
            <ac:spMk id="8" creationId="{594535C4-A78A-4A5A-9C2E-74F1F35654E6}"/>
          </ac:spMkLst>
        </pc:spChg>
        <pc:spChg chg="mod">
          <ac:chgData name="Tobias Dinan (2404043)" userId="S::2404043@student.uwtsd.ac.uk::ad695e0d-310e-4d38-b819-4ce4ab4e3320" providerId="AD" clId="Web-{1ED2D80C-A238-FC13-808B-46085904B6E6}" dt="2025-02-28T16:15:00.579" v="54" actId="1076"/>
          <ac:spMkLst>
            <pc:docMk/>
            <pc:sldMk cId="1670197522" sldId="261"/>
            <ac:spMk id="17" creationId="{94495366-EE59-449D-B7FC-B98DC2FE6C1D}"/>
          </ac:spMkLst>
        </pc:spChg>
        <pc:spChg chg="mod">
          <ac:chgData name="Tobias Dinan (2404043)" userId="S::2404043@student.uwtsd.ac.uk::ad695e0d-310e-4d38-b819-4ce4ab4e3320" providerId="AD" clId="Web-{1ED2D80C-A238-FC13-808B-46085904B6E6}" dt="2025-02-28T16:15:04.298" v="58" actId="1076"/>
          <ac:spMkLst>
            <pc:docMk/>
            <pc:sldMk cId="1670197522" sldId="261"/>
            <ac:spMk id="41" creationId="{1404CCDC-501B-496D-9029-79E903535B54}"/>
          </ac:spMkLst>
        </pc:spChg>
        <pc:picChg chg="add mod ord modCrop">
          <ac:chgData name="Tobias Dinan (2404043)" userId="S::2404043@student.uwtsd.ac.uk::ad695e0d-310e-4d38-b819-4ce4ab4e3320" providerId="AD" clId="Web-{1ED2D80C-A238-FC13-808B-46085904B6E6}" dt="2025-02-28T16:14:37.829" v="52"/>
          <ac:picMkLst>
            <pc:docMk/>
            <pc:sldMk cId="1670197522" sldId="261"/>
            <ac:picMk id="10" creationId="{3171E0C1-196F-3509-DD00-0100372F6E3C}"/>
          </ac:picMkLst>
        </pc:picChg>
        <pc:picChg chg="mod">
          <ac:chgData name="Tobias Dinan (2404043)" userId="S::2404043@student.uwtsd.ac.uk::ad695e0d-310e-4d38-b819-4ce4ab4e3320" providerId="AD" clId="Web-{1ED2D80C-A238-FC13-808B-46085904B6E6}" dt="2025-02-28T16:15:00.579" v="56" actId="1076"/>
          <ac:picMkLst>
            <pc:docMk/>
            <pc:sldMk cId="1670197522" sldId="261"/>
            <ac:picMk id="29" creationId="{533799A4-8798-4781-8D28-35CC07B11DDA}"/>
          </ac:picMkLst>
        </pc:picChg>
        <pc:cxnChg chg="mod">
          <ac:chgData name="Tobias Dinan (2404043)" userId="S::2404043@student.uwtsd.ac.uk::ad695e0d-310e-4d38-b819-4ce4ab4e3320" providerId="AD" clId="Web-{1ED2D80C-A238-FC13-808B-46085904B6E6}" dt="2025-02-28T16:15:00.595" v="57" actId="1076"/>
          <ac:cxnSpMkLst>
            <pc:docMk/>
            <pc:sldMk cId="1670197522" sldId="261"/>
            <ac:cxnSpMk id="86" creationId="{F4C50844-6236-4709-89E7-EDEB329350EB}"/>
          </ac:cxnSpMkLst>
        </pc:cxnChg>
      </pc:sldChg>
      <pc:sldChg chg="modSp new">
        <pc:chgData name="Tobias Dinan (2404043)" userId="S::2404043@student.uwtsd.ac.uk::ad695e0d-310e-4d38-b819-4ce4ab4e3320" providerId="AD" clId="Web-{1ED2D80C-A238-FC13-808B-46085904B6E6}" dt="2025-02-28T16:25:20.814" v="62" actId="20577"/>
        <pc:sldMkLst>
          <pc:docMk/>
          <pc:sldMk cId="2669908622" sldId="283"/>
        </pc:sldMkLst>
      </pc:sldChg>
    </pc:docChg>
  </pc:docChgLst>
  <pc:docChgLst>
    <pc:chgData name="Tobias Dinan (2404043)" userId="ad695e0d-310e-4d38-b819-4ce4ab4e3320" providerId="ADAL" clId="{912069FD-E3B9-49C7-9039-32A0D5C853A6}"/>
    <pc:docChg chg="undo custSel addSld delSld modSld sldOrd">
      <pc:chgData name="Tobias Dinan (2404043)" userId="ad695e0d-310e-4d38-b819-4ce4ab4e3320" providerId="ADAL" clId="{912069FD-E3B9-49C7-9039-32A0D5C853A6}" dt="2025-03-09T17:13:33.480" v="4559" actId="20577"/>
      <pc:docMkLst>
        <pc:docMk/>
      </pc:docMkLst>
      <pc:sldChg chg="modSp mod">
        <pc:chgData name="Tobias Dinan (2404043)" userId="ad695e0d-310e-4d38-b819-4ce4ab4e3320" providerId="ADAL" clId="{912069FD-E3B9-49C7-9039-32A0D5C853A6}" dt="2025-03-08T20:22:47.581" v="1455" actId="1035"/>
        <pc:sldMkLst>
          <pc:docMk/>
          <pc:sldMk cId="1401199327" sldId="256"/>
        </pc:sldMkLst>
        <pc:spChg chg="mod">
          <ac:chgData name="Tobias Dinan (2404043)" userId="ad695e0d-310e-4d38-b819-4ce4ab4e3320" providerId="ADAL" clId="{912069FD-E3B9-49C7-9039-32A0D5C853A6}" dt="2025-03-08T20:22:47.581" v="1455" actId="1035"/>
          <ac:spMkLst>
            <pc:docMk/>
            <pc:sldMk cId="1401199327" sldId="256"/>
            <ac:spMk id="18" creationId="{F9B274D2-774F-4C24-A448-1EFB461A95EA}"/>
          </ac:spMkLst>
        </pc:spChg>
      </pc:sldChg>
      <pc:sldChg chg="delSp mod">
        <pc:chgData name="Tobias Dinan (2404043)" userId="ad695e0d-310e-4d38-b819-4ce4ab4e3320" providerId="ADAL" clId="{912069FD-E3B9-49C7-9039-32A0D5C853A6}" dt="2025-03-09T16:47:12.703" v="3877" actId="478"/>
        <pc:sldMkLst>
          <pc:docMk/>
          <pc:sldMk cId="744007362" sldId="257"/>
        </pc:sldMkLst>
        <pc:spChg chg="del">
          <ac:chgData name="Tobias Dinan (2404043)" userId="ad695e0d-310e-4d38-b819-4ce4ab4e3320" providerId="ADAL" clId="{912069FD-E3B9-49C7-9039-32A0D5C853A6}" dt="2025-03-09T16:47:12.703" v="3877" actId="478"/>
          <ac:spMkLst>
            <pc:docMk/>
            <pc:sldMk cId="744007362" sldId="257"/>
            <ac:spMk id="3" creationId="{7C7F794E-8D8D-4E1B-9A9D-F5A6A9E31FF9}"/>
          </ac:spMkLst>
        </pc:spChg>
        <pc:spChg chg="del">
          <ac:chgData name="Tobias Dinan (2404043)" userId="ad695e0d-310e-4d38-b819-4ce4ab4e3320" providerId="ADAL" clId="{912069FD-E3B9-49C7-9039-32A0D5C853A6}" dt="2025-03-09T16:47:11.281" v="3876" actId="478"/>
          <ac:spMkLst>
            <pc:docMk/>
            <pc:sldMk cId="744007362" sldId="257"/>
            <ac:spMk id="11" creationId="{A411419A-211F-A809-DFF5-81B030F55047}"/>
          </ac:spMkLst>
        </pc:spChg>
      </pc:sldChg>
      <pc:sldChg chg="delSp mod">
        <pc:chgData name="Tobias Dinan (2404043)" userId="ad695e0d-310e-4d38-b819-4ce4ab4e3320" providerId="ADAL" clId="{912069FD-E3B9-49C7-9039-32A0D5C853A6}" dt="2025-03-09T16:47:16.569" v="3878" actId="478"/>
        <pc:sldMkLst>
          <pc:docMk/>
          <pc:sldMk cId="660747551" sldId="258"/>
        </pc:sldMkLst>
        <pc:spChg chg="del">
          <ac:chgData name="Tobias Dinan (2404043)" userId="ad695e0d-310e-4d38-b819-4ce4ab4e3320" providerId="ADAL" clId="{912069FD-E3B9-49C7-9039-32A0D5C853A6}" dt="2025-03-09T16:47:16.569" v="3878" actId="478"/>
          <ac:spMkLst>
            <pc:docMk/>
            <pc:sldMk cId="660747551" sldId="258"/>
            <ac:spMk id="3" creationId="{87B47E8C-1F0A-40EF-81C0-6BA51F14DE35}"/>
          </ac:spMkLst>
        </pc:spChg>
      </pc:sldChg>
      <pc:sldChg chg="addSp delSp modSp mod">
        <pc:chgData name="Tobias Dinan (2404043)" userId="ad695e0d-310e-4d38-b819-4ce4ab4e3320" providerId="ADAL" clId="{912069FD-E3B9-49C7-9039-32A0D5C853A6}" dt="2025-03-09T16:47:21.480" v="3880" actId="478"/>
        <pc:sldMkLst>
          <pc:docMk/>
          <pc:sldMk cId="1861975649" sldId="259"/>
        </pc:sldMkLst>
        <pc:spChg chg="add mod">
          <ac:chgData name="Tobias Dinan (2404043)" userId="ad695e0d-310e-4d38-b819-4ce4ab4e3320" providerId="ADAL" clId="{912069FD-E3B9-49C7-9039-32A0D5C853A6}" dt="2025-03-08T20:30:34.439" v="1884" actId="948"/>
          <ac:spMkLst>
            <pc:docMk/>
            <pc:sldMk cId="1861975649" sldId="259"/>
            <ac:spMk id="2" creationId="{0AC34E7A-E0A0-3C3B-4E0F-9AC32ABE2056}"/>
          </ac:spMkLst>
        </pc:spChg>
        <pc:spChg chg="del mod">
          <ac:chgData name="Tobias Dinan (2404043)" userId="ad695e0d-310e-4d38-b819-4ce4ab4e3320" providerId="ADAL" clId="{912069FD-E3B9-49C7-9039-32A0D5C853A6}" dt="2025-03-09T16:47:21.480" v="3880" actId="478"/>
          <ac:spMkLst>
            <pc:docMk/>
            <pc:sldMk cId="1861975649" sldId="259"/>
            <ac:spMk id="3" creationId="{13185E29-C32E-49F4-9417-C2C1934B29B3}"/>
          </ac:spMkLst>
        </pc:spChg>
      </pc:sldChg>
      <pc:sldChg chg="modSp del mod">
        <pc:chgData name="Tobias Dinan (2404043)" userId="ad695e0d-310e-4d38-b819-4ce4ab4e3320" providerId="ADAL" clId="{912069FD-E3B9-49C7-9039-32A0D5C853A6}" dt="2025-03-06T16:36:29.142" v="468" actId="47"/>
        <pc:sldMkLst>
          <pc:docMk/>
          <pc:sldMk cId="3037267292" sldId="260"/>
        </pc:sldMkLst>
      </pc:sldChg>
      <pc:sldChg chg="delSp modSp mod">
        <pc:chgData name="Tobias Dinan (2404043)" userId="ad695e0d-310e-4d38-b819-4ce4ab4e3320" providerId="ADAL" clId="{912069FD-E3B9-49C7-9039-32A0D5C853A6}" dt="2025-03-09T17:11:58.208" v="4555" actId="20577"/>
        <pc:sldMkLst>
          <pc:docMk/>
          <pc:sldMk cId="1670197522" sldId="261"/>
        </pc:sldMkLst>
        <pc:spChg chg="mod">
          <ac:chgData name="Tobias Dinan (2404043)" userId="ad695e0d-310e-4d38-b819-4ce4ab4e3320" providerId="ADAL" clId="{912069FD-E3B9-49C7-9039-32A0D5C853A6}" dt="2025-03-08T20:39:54.182" v="2440" actId="1035"/>
          <ac:spMkLst>
            <pc:docMk/>
            <pc:sldMk cId="1670197522" sldId="261"/>
            <ac:spMk id="17" creationId="{94495366-EE59-449D-B7FC-B98DC2FE6C1D}"/>
          </ac:spMkLst>
        </pc:spChg>
        <pc:spChg chg="mod">
          <ac:chgData name="Tobias Dinan (2404043)" userId="ad695e0d-310e-4d38-b819-4ce4ab4e3320" providerId="ADAL" clId="{912069FD-E3B9-49C7-9039-32A0D5C853A6}" dt="2025-03-09T17:11:58.208" v="4555" actId="20577"/>
          <ac:spMkLst>
            <pc:docMk/>
            <pc:sldMk cId="1670197522" sldId="261"/>
            <ac:spMk id="41" creationId="{1404CCDC-501B-496D-9029-79E903535B54}"/>
          </ac:spMkLst>
        </pc:spChg>
        <pc:picChg chg="mod">
          <ac:chgData name="Tobias Dinan (2404043)" userId="ad695e0d-310e-4d38-b819-4ce4ab4e3320" providerId="ADAL" clId="{912069FD-E3B9-49C7-9039-32A0D5C853A6}" dt="2025-03-08T20:39:54.182" v="2440" actId="1035"/>
          <ac:picMkLst>
            <pc:docMk/>
            <pc:sldMk cId="1670197522" sldId="261"/>
            <ac:picMk id="29" creationId="{533799A4-8798-4781-8D28-35CC07B11DDA}"/>
          </ac:picMkLst>
        </pc:picChg>
        <pc:cxnChg chg="mod">
          <ac:chgData name="Tobias Dinan (2404043)" userId="ad695e0d-310e-4d38-b819-4ce4ab4e3320" providerId="ADAL" clId="{912069FD-E3B9-49C7-9039-32A0D5C853A6}" dt="2025-03-08T20:39:54.182" v="2440" actId="1035"/>
          <ac:cxnSpMkLst>
            <pc:docMk/>
            <pc:sldMk cId="1670197522" sldId="261"/>
            <ac:cxnSpMk id="86" creationId="{F4C50844-6236-4709-89E7-EDEB329350EB}"/>
          </ac:cxnSpMkLst>
        </pc:cxnChg>
      </pc:sldChg>
      <pc:sldChg chg="del">
        <pc:chgData name="Tobias Dinan (2404043)" userId="ad695e0d-310e-4d38-b819-4ce4ab4e3320" providerId="ADAL" clId="{912069FD-E3B9-49C7-9039-32A0D5C853A6}" dt="2025-03-06T16:36:28.261" v="467" actId="47"/>
        <pc:sldMkLst>
          <pc:docMk/>
          <pc:sldMk cId="2507141644" sldId="262"/>
        </pc:sldMkLst>
      </pc:sldChg>
      <pc:sldChg chg="del">
        <pc:chgData name="Tobias Dinan (2404043)" userId="ad695e0d-310e-4d38-b819-4ce4ab4e3320" providerId="ADAL" clId="{912069FD-E3B9-49C7-9039-32A0D5C853A6}" dt="2025-03-06T16:36:27.246" v="466" actId="47"/>
        <pc:sldMkLst>
          <pc:docMk/>
          <pc:sldMk cId="4111861533" sldId="263"/>
        </pc:sldMkLst>
      </pc:sldChg>
      <pc:sldChg chg="del">
        <pc:chgData name="Tobias Dinan (2404043)" userId="ad695e0d-310e-4d38-b819-4ce4ab4e3320" providerId="ADAL" clId="{912069FD-E3B9-49C7-9039-32A0D5C853A6}" dt="2025-03-06T16:36:25.083" v="463" actId="47"/>
        <pc:sldMkLst>
          <pc:docMk/>
          <pc:sldMk cId="4056131397" sldId="264"/>
        </pc:sldMkLst>
      </pc:sldChg>
      <pc:sldChg chg="modSp del mod modClrScheme chgLayout">
        <pc:chgData name="Tobias Dinan (2404043)" userId="ad695e0d-310e-4d38-b819-4ce4ab4e3320" providerId="ADAL" clId="{912069FD-E3B9-49C7-9039-32A0D5C853A6}" dt="2025-03-06T16:23:59.055" v="1" actId="47"/>
        <pc:sldMkLst>
          <pc:docMk/>
          <pc:sldMk cId="2004063493" sldId="265"/>
        </pc:sldMkLst>
      </pc:sldChg>
      <pc:sldChg chg="del">
        <pc:chgData name="Tobias Dinan (2404043)" userId="ad695e0d-310e-4d38-b819-4ce4ab4e3320" providerId="ADAL" clId="{912069FD-E3B9-49C7-9039-32A0D5C853A6}" dt="2025-03-06T16:36:26.117" v="465" actId="47"/>
        <pc:sldMkLst>
          <pc:docMk/>
          <pc:sldMk cId="3199711112" sldId="267"/>
        </pc:sldMkLst>
      </pc:sldChg>
      <pc:sldChg chg="del">
        <pc:chgData name="Tobias Dinan (2404043)" userId="ad695e0d-310e-4d38-b819-4ce4ab4e3320" providerId="ADAL" clId="{912069FD-E3B9-49C7-9039-32A0D5C853A6}" dt="2025-03-06T16:36:30" v="469" actId="47"/>
        <pc:sldMkLst>
          <pc:docMk/>
          <pc:sldMk cId="1355698788" sldId="268"/>
        </pc:sldMkLst>
      </pc:sldChg>
      <pc:sldChg chg="del">
        <pc:chgData name="Tobias Dinan (2404043)" userId="ad695e0d-310e-4d38-b819-4ce4ab4e3320" providerId="ADAL" clId="{912069FD-E3B9-49C7-9039-32A0D5C853A6}" dt="2025-03-06T16:36:33.546" v="471" actId="47"/>
        <pc:sldMkLst>
          <pc:docMk/>
          <pc:sldMk cId="1281836439" sldId="269"/>
        </pc:sldMkLst>
      </pc:sldChg>
      <pc:sldChg chg="del">
        <pc:chgData name="Tobias Dinan (2404043)" userId="ad695e0d-310e-4d38-b819-4ce4ab4e3320" providerId="ADAL" clId="{912069FD-E3B9-49C7-9039-32A0D5C853A6}" dt="2025-03-06T16:36:35.203" v="472" actId="47"/>
        <pc:sldMkLst>
          <pc:docMk/>
          <pc:sldMk cId="3260611352" sldId="270"/>
        </pc:sldMkLst>
      </pc:sldChg>
      <pc:sldChg chg="del">
        <pc:chgData name="Tobias Dinan (2404043)" userId="ad695e0d-310e-4d38-b819-4ce4ab4e3320" providerId="ADAL" clId="{912069FD-E3B9-49C7-9039-32A0D5C853A6}" dt="2025-03-06T16:36:25.284" v="464" actId="47"/>
        <pc:sldMkLst>
          <pc:docMk/>
          <pc:sldMk cId="3384443138" sldId="282"/>
        </pc:sldMkLst>
      </pc:sldChg>
      <pc:sldChg chg="addSp delSp modSp del mod ord modClrScheme chgLayout">
        <pc:chgData name="Tobias Dinan (2404043)" userId="ad695e0d-310e-4d38-b819-4ce4ab4e3320" providerId="ADAL" clId="{912069FD-E3B9-49C7-9039-32A0D5C853A6}" dt="2025-03-08T20:32:27.805" v="2037" actId="47"/>
        <pc:sldMkLst>
          <pc:docMk/>
          <pc:sldMk cId="2669908622" sldId="283"/>
        </pc:sldMkLst>
      </pc:sldChg>
      <pc:sldChg chg="addSp delSp modSp new mod">
        <pc:chgData name="Tobias Dinan (2404043)" userId="ad695e0d-310e-4d38-b819-4ce4ab4e3320" providerId="ADAL" clId="{912069FD-E3B9-49C7-9039-32A0D5C853A6}" dt="2025-03-09T17:13:33.480" v="4559" actId="20577"/>
        <pc:sldMkLst>
          <pc:docMk/>
          <pc:sldMk cId="2458619406" sldId="284"/>
        </pc:sldMkLst>
        <pc:spChg chg="del">
          <ac:chgData name="Tobias Dinan (2404043)" userId="ad695e0d-310e-4d38-b819-4ce4ab4e3320" providerId="ADAL" clId="{912069FD-E3B9-49C7-9039-32A0D5C853A6}" dt="2025-03-09T15:44:30.452" v="3294" actId="478"/>
          <ac:spMkLst>
            <pc:docMk/>
            <pc:sldMk cId="2458619406" sldId="284"/>
            <ac:spMk id="3" creationId="{1F84EE54-7BF4-7406-0B1D-FD1CC4AFF0BF}"/>
          </ac:spMkLst>
        </pc:spChg>
        <pc:spChg chg="del">
          <ac:chgData name="Tobias Dinan (2404043)" userId="ad695e0d-310e-4d38-b819-4ce4ab4e3320" providerId="ADAL" clId="{912069FD-E3B9-49C7-9039-32A0D5C853A6}" dt="2025-03-09T15:44:28.567" v="3293" actId="478"/>
          <ac:spMkLst>
            <pc:docMk/>
            <pc:sldMk cId="2458619406" sldId="284"/>
            <ac:spMk id="4" creationId="{6550A516-F17E-DAEB-E0ED-585CB682CC9B}"/>
          </ac:spMkLst>
        </pc:spChg>
        <pc:spChg chg="del">
          <ac:chgData name="Tobias Dinan (2404043)" userId="ad695e0d-310e-4d38-b819-4ce4ab4e3320" providerId="ADAL" clId="{912069FD-E3B9-49C7-9039-32A0D5C853A6}" dt="2025-03-09T17:08:37.769" v="4543" actId="478"/>
          <ac:spMkLst>
            <pc:docMk/>
            <pc:sldMk cId="2458619406" sldId="284"/>
            <ac:spMk id="6" creationId="{36A682A8-B1C1-E53D-B303-7F4D9254A71E}"/>
          </ac:spMkLst>
        </pc:spChg>
        <pc:spChg chg="del mod">
          <ac:chgData name="Tobias Dinan (2404043)" userId="ad695e0d-310e-4d38-b819-4ce4ab4e3320" providerId="ADAL" clId="{912069FD-E3B9-49C7-9039-32A0D5C853A6}" dt="2025-03-09T17:08:37.769" v="4543" actId="478"/>
          <ac:spMkLst>
            <pc:docMk/>
            <pc:sldMk cId="2458619406" sldId="284"/>
            <ac:spMk id="7" creationId="{D2A5A133-9B00-5877-2385-D97E97FA32C3}"/>
          </ac:spMkLst>
        </pc:spChg>
        <pc:spChg chg="add mod">
          <ac:chgData name="Tobias Dinan (2404043)" userId="ad695e0d-310e-4d38-b819-4ce4ab4e3320" providerId="ADAL" clId="{912069FD-E3B9-49C7-9039-32A0D5C853A6}" dt="2025-03-09T17:13:33.480" v="4559" actId="20577"/>
          <ac:spMkLst>
            <pc:docMk/>
            <pc:sldMk cId="2458619406" sldId="284"/>
            <ac:spMk id="9" creationId="{9ECEA631-100B-A0DD-49E1-11C9401AE570}"/>
          </ac:spMkLst>
        </pc:spChg>
      </pc:sldChg>
      <pc:sldChg chg="addSp delSp modSp new mod modClrScheme chgLayout">
        <pc:chgData name="Tobias Dinan (2404043)" userId="ad695e0d-310e-4d38-b819-4ce4ab4e3320" providerId="ADAL" clId="{912069FD-E3B9-49C7-9039-32A0D5C853A6}" dt="2025-03-09T15:47:16.575" v="3313" actId="1036"/>
        <pc:sldMkLst>
          <pc:docMk/>
          <pc:sldMk cId="4174893755" sldId="285"/>
        </pc:sldMkLst>
        <pc:spChg chg="add del mod">
          <ac:chgData name="Tobias Dinan (2404043)" userId="ad695e0d-310e-4d38-b819-4ce4ab4e3320" providerId="ADAL" clId="{912069FD-E3B9-49C7-9039-32A0D5C853A6}" dt="2025-03-06T16:49:26.801" v="874" actId="1076"/>
          <ac:spMkLst>
            <pc:docMk/>
            <pc:sldMk cId="4174893755" sldId="285"/>
            <ac:spMk id="4" creationId="{C92C7CAD-F1D7-F382-950D-C14184CDDCDD}"/>
          </ac:spMkLst>
        </pc:spChg>
        <pc:spChg chg="mod">
          <ac:chgData name="Tobias Dinan (2404043)" userId="ad695e0d-310e-4d38-b819-4ce4ab4e3320" providerId="ADAL" clId="{912069FD-E3B9-49C7-9039-32A0D5C853A6}" dt="2025-03-06T16:34:13.266" v="421" actId="14100"/>
          <ac:spMkLst>
            <pc:docMk/>
            <pc:sldMk cId="4174893755" sldId="285"/>
            <ac:spMk id="8" creationId="{80CD750E-4876-3279-0E7C-D4541FFEF6EF}"/>
          </ac:spMkLst>
        </pc:spChg>
        <pc:spChg chg="add del mod">
          <ac:chgData name="Tobias Dinan (2404043)" userId="ad695e0d-310e-4d38-b819-4ce4ab4e3320" providerId="ADAL" clId="{912069FD-E3B9-49C7-9039-32A0D5C853A6}" dt="2025-03-08T20:20:53.093" v="1394" actId="478"/>
          <ac:spMkLst>
            <pc:docMk/>
            <pc:sldMk cId="4174893755" sldId="285"/>
            <ac:spMk id="9" creationId="{5A3EAA08-9E08-F35D-7E8F-B896FD1D63A5}"/>
          </ac:spMkLst>
        </pc:spChg>
        <pc:spChg chg="add mod">
          <ac:chgData name="Tobias Dinan (2404043)" userId="ad695e0d-310e-4d38-b819-4ce4ab4e3320" providerId="ADAL" clId="{912069FD-E3B9-49C7-9039-32A0D5C853A6}" dt="2025-03-09T15:47:16.575" v="3313" actId="1036"/>
          <ac:spMkLst>
            <pc:docMk/>
            <pc:sldMk cId="4174893755" sldId="285"/>
            <ac:spMk id="10" creationId="{581FEC5A-F58B-4F6B-37BB-12095FE88201}"/>
          </ac:spMkLst>
        </pc:spChg>
        <pc:spChg chg="add mod">
          <ac:chgData name="Tobias Dinan (2404043)" userId="ad695e0d-310e-4d38-b819-4ce4ab4e3320" providerId="ADAL" clId="{912069FD-E3B9-49C7-9039-32A0D5C853A6}" dt="2025-03-09T15:47:16.575" v="3313" actId="1036"/>
          <ac:spMkLst>
            <pc:docMk/>
            <pc:sldMk cId="4174893755" sldId="285"/>
            <ac:spMk id="41" creationId="{8A6AEE2A-319E-A70E-8D91-2B7FE889E69F}"/>
          </ac:spMkLst>
        </pc:spChg>
        <pc:spChg chg="add mod">
          <ac:chgData name="Tobias Dinan (2404043)" userId="ad695e0d-310e-4d38-b819-4ce4ab4e3320" providerId="ADAL" clId="{912069FD-E3B9-49C7-9039-32A0D5C853A6}" dt="2025-03-09T15:47:16.575" v="3313" actId="1036"/>
          <ac:spMkLst>
            <pc:docMk/>
            <pc:sldMk cId="4174893755" sldId="285"/>
            <ac:spMk id="43" creationId="{4F18FF73-B288-4061-5773-63289B86042B}"/>
          </ac:spMkLst>
        </pc:spChg>
        <pc:spChg chg="add mod">
          <ac:chgData name="Tobias Dinan (2404043)" userId="ad695e0d-310e-4d38-b819-4ce4ab4e3320" providerId="ADAL" clId="{912069FD-E3B9-49C7-9039-32A0D5C853A6}" dt="2025-03-09T15:47:16.575" v="3313" actId="1036"/>
          <ac:spMkLst>
            <pc:docMk/>
            <pc:sldMk cId="4174893755" sldId="285"/>
            <ac:spMk id="48" creationId="{711A9487-016F-7E2E-56D1-251309DB830B}"/>
          </ac:spMkLst>
        </pc:spChg>
        <pc:spChg chg="add mod">
          <ac:chgData name="Tobias Dinan (2404043)" userId="ad695e0d-310e-4d38-b819-4ce4ab4e3320" providerId="ADAL" clId="{912069FD-E3B9-49C7-9039-32A0D5C853A6}" dt="2025-03-06T16:50:03.464" v="895" actId="1076"/>
          <ac:spMkLst>
            <pc:docMk/>
            <pc:sldMk cId="4174893755" sldId="285"/>
            <ac:spMk id="51" creationId="{34B0C124-C7B1-34E6-638D-F32F958C0514}"/>
          </ac:spMkLst>
        </pc:spChg>
        <pc:spChg chg="add mod">
          <ac:chgData name="Tobias Dinan (2404043)" userId="ad695e0d-310e-4d38-b819-4ce4ab4e3320" providerId="ADAL" clId="{912069FD-E3B9-49C7-9039-32A0D5C853A6}" dt="2025-03-09T15:47:16.575" v="3313" actId="1036"/>
          <ac:spMkLst>
            <pc:docMk/>
            <pc:sldMk cId="4174893755" sldId="285"/>
            <ac:spMk id="55" creationId="{C16D1378-E350-EAEA-AE48-40490055F63F}"/>
          </ac:spMkLst>
        </pc:spChg>
        <pc:spChg chg="add mod">
          <ac:chgData name="Tobias Dinan (2404043)" userId="ad695e0d-310e-4d38-b819-4ce4ab4e3320" providerId="ADAL" clId="{912069FD-E3B9-49C7-9039-32A0D5C853A6}" dt="2025-03-09T15:47:16.575" v="3313" actId="1036"/>
          <ac:spMkLst>
            <pc:docMk/>
            <pc:sldMk cId="4174893755" sldId="285"/>
            <ac:spMk id="56" creationId="{7D36CE64-F48B-CDE6-319E-A142A6C35753}"/>
          </ac:spMkLst>
        </pc:spChg>
        <pc:spChg chg="add mod">
          <ac:chgData name="Tobias Dinan (2404043)" userId="ad695e0d-310e-4d38-b819-4ce4ab4e3320" providerId="ADAL" clId="{912069FD-E3B9-49C7-9039-32A0D5C853A6}" dt="2025-03-09T15:47:16.575" v="3313" actId="1036"/>
          <ac:spMkLst>
            <pc:docMk/>
            <pc:sldMk cId="4174893755" sldId="285"/>
            <ac:spMk id="59" creationId="{83B02E02-7D36-4100-0E4A-7F2AC0EC9886}"/>
          </ac:spMkLst>
        </pc:spChg>
        <pc:spChg chg="add mod">
          <ac:chgData name="Tobias Dinan (2404043)" userId="ad695e0d-310e-4d38-b819-4ce4ab4e3320" providerId="ADAL" clId="{912069FD-E3B9-49C7-9039-32A0D5C853A6}" dt="2025-03-09T15:47:16.575" v="3313" actId="1036"/>
          <ac:spMkLst>
            <pc:docMk/>
            <pc:sldMk cId="4174893755" sldId="285"/>
            <ac:spMk id="60" creationId="{4B29812A-161E-5410-073F-6E2CD7B4637E}"/>
          </ac:spMkLst>
        </pc:spChg>
        <pc:spChg chg="add mod">
          <ac:chgData name="Tobias Dinan (2404043)" userId="ad695e0d-310e-4d38-b819-4ce4ab4e3320" providerId="ADAL" clId="{912069FD-E3B9-49C7-9039-32A0D5C853A6}" dt="2025-03-09T15:47:16.575" v="3313" actId="1036"/>
          <ac:spMkLst>
            <pc:docMk/>
            <pc:sldMk cId="4174893755" sldId="285"/>
            <ac:spMk id="61" creationId="{DD7C0DED-7C39-7FCC-3ADF-D69BA7F0DCFF}"/>
          </ac:spMkLst>
        </pc:spChg>
        <pc:spChg chg="add mod">
          <ac:chgData name="Tobias Dinan (2404043)" userId="ad695e0d-310e-4d38-b819-4ce4ab4e3320" providerId="ADAL" clId="{912069FD-E3B9-49C7-9039-32A0D5C853A6}" dt="2025-03-09T15:47:16.575" v="3313" actId="1036"/>
          <ac:spMkLst>
            <pc:docMk/>
            <pc:sldMk cId="4174893755" sldId="285"/>
            <ac:spMk id="67" creationId="{515E25B2-A649-5C59-D9A9-DCE2BEAF610F}"/>
          </ac:spMkLst>
        </pc:spChg>
        <pc:picChg chg="add mod modCrop">
          <ac:chgData name="Tobias Dinan (2404043)" userId="ad695e0d-310e-4d38-b819-4ce4ab4e3320" providerId="ADAL" clId="{912069FD-E3B9-49C7-9039-32A0D5C853A6}" dt="2025-03-08T20:18:39.936" v="1376" actId="1076"/>
          <ac:picMkLst>
            <pc:docMk/>
            <pc:sldMk cId="4174893755" sldId="285"/>
            <ac:picMk id="2" creationId="{A1889360-9D91-3F2B-ABED-A1EBCB7322E5}"/>
          </ac:picMkLst>
        </pc:picChg>
        <pc:picChg chg="add del mod">
          <ac:chgData name="Tobias Dinan (2404043)" userId="ad695e0d-310e-4d38-b819-4ce4ab4e3320" providerId="ADAL" clId="{912069FD-E3B9-49C7-9039-32A0D5C853A6}" dt="2025-03-08T20:16:51.411" v="1346" actId="478"/>
          <ac:picMkLst>
            <pc:docMk/>
            <pc:sldMk cId="4174893755" sldId="285"/>
            <ac:picMk id="3" creationId="{25DEBB0F-0C38-1EF8-F1FF-63B1BCDBC631}"/>
          </ac:picMkLst>
        </pc:picChg>
        <pc:picChg chg="add mod">
          <ac:chgData name="Tobias Dinan (2404043)" userId="ad695e0d-310e-4d38-b819-4ce4ab4e3320" providerId="ADAL" clId="{912069FD-E3B9-49C7-9039-32A0D5C853A6}" dt="2025-03-08T20:18:41.554" v="1377" actId="1076"/>
          <ac:picMkLst>
            <pc:docMk/>
            <pc:sldMk cId="4174893755" sldId="285"/>
            <ac:picMk id="5" creationId="{BC7D5EBD-92EA-75BB-3D9A-5079E12A82B8}"/>
          </ac:picMkLst>
        </pc:picChg>
        <pc:picChg chg="add mod">
          <ac:chgData name="Tobias Dinan (2404043)" userId="ad695e0d-310e-4d38-b819-4ce4ab4e3320" providerId="ADAL" clId="{912069FD-E3B9-49C7-9039-32A0D5C853A6}" dt="2025-03-08T20:19:31.692" v="1389" actId="1076"/>
          <ac:picMkLst>
            <pc:docMk/>
            <pc:sldMk cId="4174893755" sldId="285"/>
            <ac:picMk id="6" creationId="{1AA14E94-883A-A6CB-31D3-2267403D5627}"/>
          </ac:picMkLst>
        </pc:picChg>
        <pc:cxnChg chg="add mod">
          <ac:chgData name="Tobias Dinan (2404043)" userId="ad695e0d-310e-4d38-b819-4ce4ab4e3320" providerId="ADAL" clId="{912069FD-E3B9-49C7-9039-32A0D5C853A6}" dt="2025-03-08T20:21:51.304" v="1428" actId="14100"/>
          <ac:cxnSpMkLst>
            <pc:docMk/>
            <pc:sldMk cId="4174893755" sldId="285"/>
            <ac:cxnSpMk id="11" creationId="{E4B20A73-02BC-2BF0-5D45-F1F7BD9EC132}"/>
          </ac:cxnSpMkLst>
        </pc:cxnChg>
        <pc:cxnChg chg="add mod">
          <ac:chgData name="Tobias Dinan (2404043)" userId="ad695e0d-310e-4d38-b819-4ce4ab4e3320" providerId="ADAL" clId="{912069FD-E3B9-49C7-9039-32A0D5C853A6}" dt="2025-03-06T16:36:11.913" v="461" actId="14100"/>
          <ac:cxnSpMkLst>
            <pc:docMk/>
            <pc:sldMk cId="4174893755" sldId="285"/>
            <ac:cxnSpMk id="44" creationId="{B3380B67-024F-10CF-68DB-73FCD6509D7B}"/>
          </ac:cxnSpMkLst>
        </pc:cxnChg>
        <pc:cxnChg chg="add mod">
          <ac:chgData name="Tobias Dinan (2404043)" userId="ad695e0d-310e-4d38-b819-4ce4ab4e3320" providerId="ADAL" clId="{912069FD-E3B9-49C7-9039-32A0D5C853A6}" dt="2025-03-06T16:49:38.386" v="878" actId="1076"/>
          <ac:cxnSpMkLst>
            <pc:docMk/>
            <pc:sldMk cId="4174893755" sldId="285"/>
            <ac:cxnSpMk id="49" creationId="{7B95EE71-5C8E-E664-2DF5-9C7F56228BC8}"/>
          </ac:cxnSpMkLst>
        </pc:cxnChg>
        <pc:cxnChg chg="add mod">
          <ac:chgData name="Tobias Dinan (2404043)" userId="ad695e0d-310e-4d38-b819-4ce4ab4e3320" providerId="ADAL" clId="{912069FD-E3B9-49C7-9039-32A0D5C853A6}" dt="2025-03-06T16:50:06.099" v="896" actId="1076"/>
          <ac:cxnSpMkLst>
            <pc:docMk/>
            <pc:sldMk cId="4174893755" sldId="285"/>
            <ac:cxnSpMk id="50" creationId="{BC1FDCD1-2915-37C4-DC7D-865E2F81D4E9}"/>
          </ac:cxnSpMkLst>
        </pc:cxnChg>
        <pc:cxnChg chg="add mod">
          <ac:chgData name="Tobias Dinan (2404043)" userId="ad695e0d-310e-4d38-b819-4ce4ab4e3320" providerId="ADAL" clId="{912069FD-E3B9-49C7-9039-32A0D5C853A6}" dt="2025-03-06T16:50:30.501" v="901" actId="14100"/>
          <ac:cxnSpMkLst>
            <pc:docMk/>
            <pc:sldMk cId="4174893755" sldId="285"/>
            <ac:cxnSpMk id="52" creationId="{BFEAB1E8-87D2-0F8B-9BB5-A91BB053040A}"/>
          </ac:cxnSpMkLst>
        </pc:cxnChg>
        <pc:cxnChg chg="add mod">
          <ac:chgData name="Tobias Dinan (2404043)" userId="ad695e0d-310e-4d38-b819-4ce4ab4e3320" providerId="ADAL" clId="{912069FD-E3B9-49C7-9039-32A0D5C853A6}" dt="2025-03-06T16:51:22.597" v="920" actId="1076"/>
          <ac:cxnSpMkLst>
            <pc:docMk/>
            <pc:sldMk cId="4174893755" sldId="285"/>
            <ac:cxnSpMk id="57" creationId="{9593416E-54DD-04FA-32F3-9533944AE0AA}"/>
          </ac:cxnSpMkLst>
        </pc:cxnChg>
        <pc:cxnChg chg="add mod">
          <ac:chgData name="Tobias Dinan (2404043)" userId="ad695e0d-310e-4d38-b819-4ce4ab4e3320" providerId="ADAL" clId="{912069FD-E3B9-49C7-9039-32A0D5C853A6}" dt="2025-03-08T20:22:01.502" v="1429" actId="14100"/>
          <ac:cxnSpMkLst>
            <pc:docMk/>
            <pc:sldMk cId="4174893755" sldId="285"/>
            <ac:cxnSpMk id="58" creationId="{614C238E-4B79-43F3-CF33-EE37DB8F944A}"/>
          </ac:cxnSpMkLst>
        </pc:cxnChg>
        <pc:cxnChg chg="add mod">
          <ac:chgData name="Tobias Dinan (2404043)" userId="ad695e0d-310e-4d38-b819-4ce4ab4e3320" providerId="ADAL" clId="{912069FD-E3B9-49C7-9039-32A0D5C853A6}" dt="2025-03-06T16:53:57.593" v="958" actId="14100"/>
          <ac:cxnSpMkLst>
            <pc:docMk/>
            <pc:sldMk cId="4174893755" sldId="285"/>
            <ac:cxnSpMk id="62" creationId="{E3CD01BB-B893-E534-D641-6FE582F69F7A}"/>
          </ac:cxnSpMkLst>
        </pc:cxnChg>
        <pc:cxnChg chg="add mod">
          <ac:chgData name="Tobias Dinan (2404043)" userId="ad695e0d-310e-4d38-b819-4ce4ab4e3320" providerId="ADAL" clId="{912069FD-E3B9-49C7-9039-32A0D5C853A6}" dt="2025-03-06T16:52:44.634" v="942" actId="1076"/>
          <ac:cxnSpMkLst>
            <pc:docMk/>
            <pc:sldMk cId="4174893755" sldId="285"/>
            <ac:cxnSpMk id="63" creationId="{35D2DEF1-2844-9631-B262-C537ADE1ED27}"/>
          </ac:cxnSpMkLst>
        </pc:cxnChg>
        <pc:cxnChg chg="add mod">
          <ac:chgData name="Tobias Dinan (2404043)" userId="ad695e0d-310e-4d38-b819-4ce4ab4e3320" providerId="ADAL" clId="{912069FD-E3B9-49C7-9039-32A0D5C853A6}" dt="2025-03-06T16:56:54.396" v="993" actId="1076"/>
          <ac:cxnSpMkLst>
            <pc:docMk/>
            <pc:sldMk cId="4174893755" sldId="285"/>
            <ac:cxnSpMk id="70" creationId="{203C03A2-1FC5-4E0A-24CC-7934E5BBC82E}"/>
          </ac:cxnSpMkLst>
        </pc:cxnChg>
      </pc:sldChg>
      <pc:sldChg chg="addSp delSp modSp new del mod ord">
        <pc:chgData name="Tobias Dinan (2404043)" userId="ad695e0d-310e-4d38-b819-4ce4ab4e3320" providerId="ADAL" clId="{912069FD-E3B9-49C7-9039-32A0D5C853A6}" dt="2025-03-09T17:05:02.714" v="4280" actId="2696"/>
        <pc:sldMkLst>
          <pc:docMk/>
          <pc:sldMk cId="346800578" sldId="286"/>
        </pc:sldMkLst>
        <pc:spChg chg="add mod">
          <ac:chgData name="Tobias Dinan (2404043)" userId="ad695e0d-310e-4d38-b819-4ce4ab4e3320" providerId="ADAL" clId="{912069FD-E3B9-49C7-9039-32A0D5C853A6}" dt="2025-03-08T20:32:24.103" v="2036" actId="207"/>
          <ac:spMkLst>
            <pc:docMk/>
            <pc:sldMk cId="346800578" sldId="286"/>
            <ac:spMk id="38" creationId="{B9F36462-EB53-F6B3-B7DB-14736094970A}"/>
          </ac:spMkLst>
        </pc:spChg>
      </pc:sldChg>
      <pc:sldChg chg="new del">
        <pc:chgData name="Tobias Dinan (2404043)" userId="ad695e0d-310e-4d38-b819-4ce4ab4e3320" providerId="ADAL" clId="{912069FD-E3B9-49C7-9039-32A0D5C853A6}" dt="2025-03-06T16:36:32.005" v="470" actId="47"/>
        <pc:sldMkLst>
          <pc:docMk/>
          <pc:sldMk cId="2397262348" sldId="286"/>
        </pc:sldMkLst>
      </pc:sldChg>
      <pc:sldChg chg="addSp delSp modSp new del mod modClrScheme chgLayout">
        <pc:chgData name="Tobias Dinan (2404043)" userId="ad695e0d-310e-4d38-b819-4ce4ab4e3320" providerId="ADAL" clId="{912069FD-E3B9-49C7-9039-32A0D5C853A6}" dt="2025-03-09T17:08:34.306" v="4542" actId="2696"/>
        <pc:sldMkLst>
          <pc:docMk/>
          <pc:sldMk cId="2105988922" sldId="287"/>
        </pc:sldMkLst>
        <pc:spChg chg="add del mod">
          <ac:chgData name="Tobias Dinan (2404043)" userId="ad695e0d-310e-4d38-b819-4ce4ab4e3320" providerId="ADAL" clId="{912069FD-E3B9-49C7-9039-32A0D5C853A6}" dt="2025-03-09T17:06:08.473" v="4306" actId="478"/>
          <ac:spMkLst>
            <pc:docMk/>
            <pc:sldMk cId="2105988922" sldId="287"/>
            <ac:spMk id="2" creationId="{7660989E-3D39-C78D-32F4-8B3A1F64401A}"/>
          </ac:spMkLst>
        </pc:spChg>
        <pc:spChg chg="add mod">
          <ac:chgData name="Tobias Dinan (2404043)" userId="ad695e0d-310e-4d38-b819-4ce4ab4e3320" providerId="ADAL" clId="{912069FD-E3B9-49C7-9039-32A0D5C853A6}" dt="2025-03-09T17:08:09.287" v="4500" actId="404"/>
          <ac:spMkLst>
            <pc:docMk/>
            <pc:sldMk cId="2105988922" sldId="287"/>
            <ac:spMk id="3" creationId="{DCBDF682-A73E-E729-E41E-C9DEE90F05C6}"/>
          </ac:spMkLst>
        </pc:spChg>
        <pc:spChg chg="add mod">
          <ac:chgData name="Tobias Dinan (2404043)" userId="ad695e0d-310e-4d38-b819-4ce4ab4e3320" providerId="ADAL" clId="{912069FD-E3B9-49C7-9039-32A0D5C853A6}" dt="2025-03-09T17:08:24.916" v="4541" actId="20577"/>
          <ac:spMkLst>
            <pc:docMk/>
            <pc:sldMk cId="2105988922" sldId="287"/>
            <ac:spMk id="5" creationId="{C94E9F5F-DB78-DB0F-C9DB-9C376DC28750}"/>
          </ac:spMkLst>
        </pc:spChg>
        <pc:spChg chg="add mod ord">
          <ac:chgData name="Tobias Dinan (2404043)" userId="ad695e0d-310e-4d38-b819-4ce4ab4e3320" providerId="ADAL" clId="{912069FD-E3B9-49C7-9039-32A0D5C853A6}" dt="2025-03-09T17:06:03.553" v="4304" actId="1076"/>
          <ac:spMkLst>
            <pc:docMk/>
            <pc:sldMk cId="2105988922" sldId="287"/>
            <ac:spMk id="40" creationId="{8208D638-FE4E-23E2-1F11-8B372A93E4B3}"/>
          </ac:spMkLst>
        </pc:spChg>
      </pc:sldChg>
      <pc:sldChg chg="addSp delSp modSp new del mod">
        <pc:chgData name="Tobias Dinan (2404043)" userId="ad695e0d-310e-4d38-b819-4ce4ab4e3320" providerId="ADAL" clId="{912069FD-E3B9-49C7-9039-32A0D5C853A6}" dt="2025-03-09T16:47:31.932" v="3881" actId="2696"/>
        <pc:sldMkLst>
          <pc:docMk/>
          <pc:sldMk cId="2481962662" sldId="288"/>
        </pc:sldMkLst>
        <pc:spChg chg="del">
          <ac:chgData name="Tobias Dinan (2404043)" userId="ad695e0d-310e-4d38-b819-4ce4ab4e3320" providerId="ADAL" clId="{912069FD-E3B9-49C7-9039-32A0D5C853A6}" dt="2025-03-08T20:30:54.769" v="1888" actId="478"/>
          <ac:spMkLst>
            <pc:docMk/>
            <pc:sldMk cId="2481962662" sldId="288"/>
            <ac:spMk id="2" creationId="{C4D645A1-CF72-6E12-A073-B98403D08764}"/>
          </ac:spMkLst>
        </pc:spChg>
        <pc:spChg chg="del">
          <ac:chgData name="Tobias Dinan (2404043)" userId="ad695e0d-310e-4d38-b819-4ce4ab4e3320" providerId="ADAL" clId="{912069FD-E3B9-49C7-9039-32A0D5C853A6}" dt="2025-03-08T20:30:56.752" v="1889" actId="478"/>
          <ac:spMkLst>
            <pc:docMk/>
            <pc:sldMk cId="2481962662" sldId="288"/>
            <ac:spMk id="4" creationId="{5C52DCA9-4D6F-F92F-1880-D6960D0AD0CF}"/>
          </ac:spMkLst>
        </pc:spChg>
        <pc:spChg chg="del">
          <ac:chgData name="Tobias Dinan (2404043)" userId="ad695e0d-310e-4d38-b819-4ce4ab4e3320" providerId="ADAL" clId="{912069FD-E3B9-49C7-9039-32A0D5C853A6}" dt="2025-03-08T20:30:56.752" v="1889" actId="478"/>
          <ac:spMkLst>
            <pc:docMk/>
            <pc:sldMk cId="2481962662" sldId="288"/>
            <ac:spMk id="5" creationId="{6A8CADDA-AE17-03BF-295F-629F7F19DB06}"/>
          </ac:spMkLst>
        </pc:spChg>
        <pc:spChg chg="del">
          <ac:chgData name="Tobias Dinan (2404043)" userId="ad695e0d-310e-4d38-b819-4ce4ab4e3320" providerId="ADAL" clId="{912069FD-E3B9-49C7-9039-32A0D5C853A6}" dt="2025-03-08T20:30:56.752" v="1889" actId="478"/>
          <ac:spMkLst>
            <pc:docMk/>
            <pc:sldMk cId="2481962662" sldId="288"/>
            <ac:spMk id="6" creationId="{1F1F04E5-94B3-7170-34E5-8C13086B26FC}"/>
          </ac:spMkLst>
        </pc:spChg>
        <pc:spChg chg="del">
          <ac:chgData name="Tobias Dinan (2404043)" userId="ad695e0d-310e-4d38-b819-4ce4ab4e3320" providerId="ADAL" clId="{912069FD-E3B9-49C7-9039-32A0D5C853A6}" dt="2025-03-08T20:30:56.752" v="1889" actId="478"/>
          <ac:spMkLst>
            <pc:docMk/>
            <pc:sldMk cId="2481962662" sldId="288"/>
            <ac:spMk id="7" creationId="{EA58C72D-47EA-60F9-37D2-48BBFC46CB8D}"/>
          </ac:spMkLst>
        </pc:spChg>
        <pc:spChg chg="add mod">
          <ac:chgData name="Tobias Dinan (2404043)" userId="ad695e0d-310e-4d38-b819-4ce4ab4e3320" providerId="ADAL" clId="{912069FD-E3B9-49C7-9039-32A0D5C853A6}" dt="2025-03-08T20:31:13.767" v="1933" actId="1076"/>
          <ac:spMkLst>
            <pc:docMk/>
            <pc:sldMk cId="2481962662" sldId="288"/>
            <ac:spMk id="8" creationId="{14A55C63-39DA-A4CF-154E-797C3C227538}"/>
          </ac:spMkLst>
        </pc:spChg>
      </pc:sldChg>
      <pc:sldChg chg="delSp new del mod">
        <pc:chgData name="Tobias Dinan (2404043)" userId="ad695e0d-310e-4d38-b819-4ce4ab4e3320" providerId="ADAL" clId="{912069FD-E3B9-49C7-9039-32A0D5C853A6}" dt="2025-03-08T20:31:25.646" v="1936" actId="47"/>
        <pc:sldMkLst>
          <pc:docMk/>
          <pc:sldMk cId="61181170" sldId="289"/>
        </pc:sldMkLst>
        <pc:spChg chg="del">
          <ac:chgData name="Tobias Dinan (2404043)" userId="ad695e0d-310e-4d38-b819-4ce4ab4e3320" providerId="ADAL" clId="{912069FD-E3B9-49C7-9039-32A0D5C853A6}" dt="2025-03-08T20:31:23.873" v="1935" actId="478"/>
          <ac:spMkLst>
            <pc:docMk/>
            <pc:sldMk cId="61181170" sldId="289"/>
            <ac:spMk id="8" creationId="{128872A4-0092-41C6-E56F-35BF184B61BE}"/>
          </ac:spMkLst>
        </pc:spChg>
        <pc:spChg chg="del">
          <ac:chgData name="Tobias Dinan (2404043)" userId="ad695e0d-310e-4d38-b819-4ce4ab4e3320" providerId="ADAL" clId="{912069FD-E3B9-49C7-9039-32A0D5C853A6}" dt="2025-03-08T20:31:23.873" v="1935" actId="478"/>
          <ac:spMkLst>
            <pc:docMk/>
            <pc:sldMk cId="61181170" sldId="289"/>
            <ac:spMk id="9" creationId="{984EADA4-0405-CB73-5C68-5870CD127AB3}"/>
          </ac:spMkLst>
        </pc:spChg>
        <pc:spChg chg="del">
          <ac:chgData name="Tobias Dinan (2404043)" userId="ad695e0d-310e-4d38-b819-4ce4ab4e3320" providerId="ADAL" clId="{912069FD-E3B9-49C7-9039-32A0D5C853A6}" dt="2025-03-08T20:31:23.873" v="1935" actId="478"/>
          <ac:spMkLst>
            <pc:docMk/>
            <pc:sldMk cId="61181170" sldId="289"/>
            <ac:spMk id="10" creationId="{BC1A569B-69D7-3825-F6F3-1921901083DF}"/>
          </ac:spMkLst>
        </pc:spChg>
        <pc:spChg chg="del">
          <ac:chgData name="Tobias Dinan (2404043)" userId="ad695e0d-310e-4d38-b819-4ce4ab4e3320" providerId="ADAL" clId="{912069FD-E3B9-49C7-9039-32A0D5C853A6}" dt="2025-03-08T20:31:23.873" v="1935" actId="478"/>
          <ac:spMkLst>
            <pc:docMk/>
            <pc:sldMk cId="61181170" sldId="289"/>
            <ac:spMk id="18" creationId="{E24B5C71-1EC5-6B15-C2D0-9E7DABF3F070}"/>
          </ac:spMkLst>
        </pc:spChg>
        <pc:spChg chg="del">
          <ac:chgData name="Tobias Dinan (2404043)" userId="ad695e0d-310e-4d38-b819-4ce4ab4e3320" providerId="ADAL" clId="{912069FD-E3B9-49C7-9039-32A0D5C853A6}" dt="2025-03-08T20:31:23.873" v="1935" actId="478"/>
          <ac:spMkLst>
            <pc:docMk/>
            <pc:sldMk cId="61181170" sldId="289"/>
            <ac:spMk id="27" creationId="{C312E1CC-5356-A136-CFA2-D572D6C9071D}"/>
          </ac:spMkLst>
        </pc:spChg>
        <pc:spChg chg="del">
          <ac:chgData name="Tobias Dinan (2404043)" userId="ad695e0d-310e-4d38-b819-4ce4ab4e3320" providerId="ADAL" clId="{912069FD-E3B9-49C7-9039-32A0D5C853A6}" dt="2025-03-08T20:31:23.873" v="1935" actId="478"/>
          <ac:spMkLst>
            <pc:docMk/>
            <pc:sldMk cId="61181170" sldId="289"/>
            <ac:spMk id="28" creationId="{A975E211-836E-F2C1-CFEC-01FC8A0BAEC8}"/>
          </ac:spMkLst>
        </pc:spChg>
        <pc:spChg chg="del">
          <ac:chgData name="Tobias Dinan (2404043)" userId="ad695e0d-310e-4d38-b819-4ce4ab4e3320" providerId="ADAL" clId="{912069FD-E3B9-49C7-9039-32A0D5C853A6}" dt="2025-03-08T20:31:23.873" v="1935" actId="478"/>
          <ac:spMkLst>
            <pc:docMk/>
            <pc:sldMk cId="61181170" sldId="289"/>
            <ac:spMk id="29" creationId="{9A8571AB-024C-954E-40B9-E9B6607F6943}"/>
          </ac:spMkLst>
        </pc:spChg>
        <pc:spChg chg="del">
          <ac:chgData name="Tobias Dinan (2404043)" userId="ad695e0d-310e-4d38-b819-4ce4ab4e3320" providerId="ADAL" clId="{912069FD-E3B9-49C7-9039-32A0D5C853A6}" dt="2025-03-08T20:31:23.873" v="1935" actId="478"/>
          <ac:spMkLst>
            <pc:docMk/>
            <pc:sldMk cId="61181170" sldId="289"/>
            <ac:spMk id="31" creationId="{5F3C1ACC-CFA6-89F7-9C8C-9A77D53C5B49}"/>
          </ac:spMkLst>
        </pc:spChg>
        <pc:spChg chg="del">
          <ac:chgData name="Tobias Dinan (2404043)" userId="ad695e0d-310e-4d38-b819-4ce4ab4e3320" providerId="ADAL" clId="{912069FD-E3B9-49C7-9039-32A0D5C853A6}" dt="2025-03-08T20:31:23.873" v="1935" actId="478"/>
          <ac:spMkLst>
            <pc:docMk/>
            <pc:sldMk cId="61181170" sldId="289"/>
            <ac:spMk id="34" creationId="{B19E2856-20E5-EC6A-92CE-5AA78889D62F}"/>
          </ac:spMkLst>
        </pc:spChg>
        <pc:spChg chg="del">
          <ac:chgData name="Tobias Dinan (2404043)" userId="ad695e0d-310e-4d38-b819-4ce4ab4e3320" providerId="ADAL" clId="{912069FD-E3B9-49C7-9039-32A0D5C853A6}" dt="2025-03-08T20:31:23.873" v="1935" actId="478"/>
          <ac:spMkLst>
            <pc:docMk/>
            <pc:sldMk cId="61181170" sldId="289"/>
            <ac:spMk id="37" creationId="{DB7C9E29-F6DA-C8E7-B534-63018EC54E19}"/>
          </ac:spMkLst>
        </pc:spChg>
      </pc:sldChg>
      <pc:sldChg chg="addSp modSp add del mod ord">
        <pc:chgData name="Tobias Dinan (2404043)" userId="ad695e0d-310e-4d38-b819-4ce4ab4e3320" providerId="ADAL" clId="{912069FD-E3B9-49C7-9039-32A0D5C853A6}" dt="2025-03-09T16:44:36.301" v="3793" actId="2696"/>
        <pc:sldMkLst>
          <pc:docMk/>
          <pc:sldMk cId="839370047" sldId="289"/>
        </pc:sldMkLst>
        <pc:spChg chg="add mod">
          <ac:chgData name="Tobias Dinan (2404043)" userId="ad695e0d-310e-4d38-b819-4ce4ab4e3320" providerId="ADAL" clId="{912069FD-E3B9-49C7-9039-32A0D5C853A6}" dt="2025-03-08T21:08:47.196" v="3239" actId="313"/>
          <ac:spMkLst>
            <pc:docMk/>
            <pc:sldMk cId="839370047" sldId="289"/>
            <ac:spMk id="2" creationId="{E19D39F9-7059-4360-3A3D-5807BC513423}"/>
          </ac:spMkLst>
        </pc:spChg>
        <pc:spChg chg="mod">
          <ac:chgData name="Tobias Dinan (2404043)" userId="ad695e0d-310e-4d38-b819-4ce4ab4e3320" providerId="ADAL" clId="{912069FD-E3B9-49C7-9039-32A0D5C853A6}" dt="2025-03-08T20:34:24.568" v="2040" actId="115"/>
          <ac:spMkLst>
            <pc:docMk/>
            <pc:sldMk cId="839370047" sldId="289"/>
            <ac:spMk id="8" creationId="{27796521-36ED-0BD8-9436-E6F1B39F84D9}"/>
          </ac:spMkLst>
        </pc:spChg>
      </pc:sldChg>
      <pc:sldChg chg="modSp add del mod">
        <pc:chgData name="Tobias Dinan (2404043)" userId="ad695e0d-310e-4d38-b819-4ce4ab4e3320" providerId="ADAL" clId="{912069FD-E3B9-49C7-9039-32A0D5C853A6}" dt="2025-03-09T16:44:29.154" v="3792" actId="2696"/>
        <pc:sldMkLst>
          <pc:docMk/>
          <pc:sldMk cId="423864909" sldId="290"/>
        </pc:sldMkLst>
        <pc:spChg chg="mod">
          <ac:chgData name="Tobias Dinan (2404043)" userId="ad695e0d-310e-4d38-b819-4ce4ab4e3320" providerId="ADAL" clId="{912069FD-E3B9-49C7-9039-32A0D5C853A6}" dt="2025-03-08T20:31:53.538" v="2023" actId="20577"/>
          <ac:spMkLst>
            <pc:docMk/>
            <pc:sldMk cId="423864909" sldId="290"/>
            <ac:spMk id="8" creationId="{41C8448F-8F6E-3B4F-CEB0-CF31B92EBF7E}"/>
          </ac:spMkLst>
        </pc:spChg>
      </pc:sldChg>
      <pc:sldChg chg="addSp delSp modSp new del mod ord chgLayout">
        <pc:chgData name="Tobias Dinan (2404043)" userId="ad695e0d-310e-4d38-b819-4ce4ab4e3320" providerId="ADAL" clId="{912069FD-E3B9-49C7-9039-32A0D5C853A6}" dt="2025-03-08T21:01:07.618" v="2567" actId="47"/>
        <pc:sldMkLst>
          <pc:docMk/>
          <pc:sldMk cId="424848821" sldId="291"/>
        </pc:sldMkLst>
        <pc:spChg chg="del">
          <ac:chgData name="Tobias Dinan (2404043)" userId="ad695e0d-310e-4d38-b819-4ce4ab4e3320" providerId="ADAL" clId="{912069FD-E3B9-49C7-9039-32A0D5C853A6}" dt="2025-03-08T20:35:37.969" v="2078" actId="700"/>
          <ac:spMkLst>
            <pc:docMk/>
            <pc:sldMk cId="424848821" sldId="291"/>
            <ac:spMk id="2" creationId="{D4E0A3DD-B2A7-3FA5-B07F-27F592EE137E}"/>
          </ac:spMkLst>
        </pc:spChg>
        <pc:spChg chg="mod ord">
          <ac:chgData name="Tobias Dinan (2404043)" userId="ad695e0d-310e-4d38-b819-4ce4ab4e3320" providerId="ADAL" clId="{912069FD-E3B9-49C7-9039-32A0D5C853A6}" dt="2025-03-08T20:35:37.969" v="2078" actId="700"/>
          <ac:spMkLst>
            <pc:docMk/>
            <pc:sldMk cId="424848821" sldId="291"/>
            <ac:spMk id="3" creationId="{658B5CDD-5FCF-EA57-5F1B-0787AFEDF98D}"/>
          </ac:spMkLst>
        </pc:spChg>
        <pc:spChg chg="mod ord">
          <ac:chgData name="Tobias Dinan (2404043)" userId="ad695e0d-310e-4d38-b819-4ce4ab4e3320" providerId="ADAL" clId="{912069FD-E3B9-49C7-9039-32A0D5C853A6}" dt="2025-03-08T20:35:37.969" v="2078" actId="700"/>
          <ac:spMkLst>
            <pc:docMk/>
            <pc:sldMk cId="424848821" sldId="291"/>
            <ac:spMk id="4" creationId="{8F9FD569-81C2-60C7-A392-127E9D9AD439}"/>
          </ac:spMkLst>
        </pc:spChg>
        <pc:spChg chg="mod ord">
          <ac:chgData name="Tobias Dinan (2404043)" userId="ad695e0d-310e-4d38-b819-4ce4ab4e3320" providerId="ADAL" clId="{912069FD-E3B9-49C7-9039-32A0D5C853A6}" dt="2025-03-08T20:35:37.969" v="2078" actId="700"/>
          <ac:spMkLst>
            <pc:docMk/>
            <pc:sldMk cId="424848821" sldId="291"/>
            <ac:spMk id="5" creationId="{1277EA1E-37D0-79AA-BAE8-6698D253D196}"/>
          </ac:spMkLst>
        </pc:spChg>
        <pc:spChg chg="del">
          <ac:chgData name="Tobias Dinan (2404043)" userId="ad695e0d-310e-4d38-b819-4ce4ab4e3320" providerId="ADAL" clId="{912069FD-E3B9-49C7-9039-32A0D5C853A6}" dt="2025-03-08T20:35:37.969" v="2078" actId="700"/>
          <ac:spMkLst>
            <pc:docMk/>
            <pc:sldMk cId="424848821" sldId="291"/>
            <ac:spMk id="6" creationId="{21C8D6C4-3F82-D47F-D341-09FD68AA8045}"/>
          </ac:spMkLst>
        </pc:spChg>
        <pc:spChg chg="del">
          <ac:chgData name="Tobias Dinan (2404043)" userId="ad695e0d-310e-4d38-b819-4ce4ab4e3320" providerId="ADAL" clId="{912069FD-E3B9-49C7-9039-32A0D5C853A6}" dt="2025-03-08T20:35:37.969" v="2078" actId="700"/>
          <ac:spMkLst>
            <pc:docMk/>
            <pc:sldMk cId="424848821" sldId="291"/>
            <ac:spMk id="7" creationId="{6E36980F-36C0-EE88-4284-798AEF91CAF3}"/>
          </ac:spMkLst>
        </pc:spChg>
        <pc:spChg chg="add mod ord">
          <ac:chgData name="Tobias Dinan (2404043)" userId="ad695e0d-310e-4d38-b819-4ce4ab4e3320" providerId="ADAL" clId="{912069FD-E3B9-49C7-9039-32A0D5C853A6}" dt="2025-03-08T20:40:30.974" v="2487" actId="1035"/>
          <ac:spMkLst>
            <pc:docMk/>
            <pc:sldMk cId="424848821" sldId="291"/>
            <ac:spMk id="8" creationId="{FEC8B5DE-84C8-893D-C7E2-57A17B1EF463}"/>
          </ac:spMkLst>
        </pc:spChg>
        <pc:spChg chg="add del mod ord">
          <ac:chgData name="Tobias Dinan (2404043)" userId="ad695e0d-310e-4d38-b819-4ce4ab4e3320" providerId="ADAL" clId="{912069FD-E3B9-49C7-9039-32A0D5C853A6}" dt="2025-03-08T20:57:44.400" v="2488" actId="478"/>
          <ac:spMkLst>
            <pc:docMk/>
            <pc:sldMk cId="424848821" sldId="291"/>
            <ac:spMk id="9" creationId="{AD9BD744-6ADE-ECDC-8416-E4059239D160}"/>
          </ac:spMkLst>
        </pc:spChg>
        <pc:spChg chg="add mod ord">
          <ac:chgData name="Tobias Dinan (2404043)" userId="ad695e0d-310e-4d38-b819-4ce4ab4e3320" providerId="ADAL" clId="{912069FD-E3B9-49C7-9039-32A0D5C853A6}" dt="2025-03-08T20:40:26.578" v="2462" actId="1036"/>
          <ac:spMkLst>
            <pc:docMk/>
            <pc:sldMk cId="424848821" sldId="291"/>
            <ac:spMk id="10" creationId="{A5FE816B-F1D0-A80F-6583-3C4F67B5FABF}"/>
          </ac:spMkLst>
        </pc:spChg>
        <pc:picChg chg="add mod ord modCrop">
          <ac:chgData name="Tobias Dinan (2404043)" userId="ad695e0d-310e-4d38-b819-4ce4ab4e3320" providerId="ADAL" clId="{912069FD-E3B9-49C7-9039-32A0D5C853A6}" dt="2025-03-08T20:59:34.653" v="2541" actId="167"/>
          <ac:picMkLst>
            <pc:docMk/>
            <pc:sldMk cId="424848821" sldId="291"/>
            <ac:picMk id="11" creationId="{BB78ECAE-CFAF-71F6-C0BE-98A3237ECF76}"/>
          </ac:picMkLst>
        </pc:picChg>
      </pc:sldChg>
      <pc:sldChg chg="addSp delSp modSp add mod ord">
        <pc:chgData name="Tobias Dinan (2404043)" userId="ad695e0d-310e-4d38-b819-4ce4ab4e3320" providerId="ADAL" clId="{912069FD-E3B9-49C7-9039-32A0D5C853A6}" dt="2025-03-08T21:01:28.768" v="2597" actId="1035"/>
        <pc:sldMkLst>
          <pc:docMk/>
          <pc:sldMk cId="4293880181" sldId="292"/>
        </pc:sldMkLst>
        <pc:spChg chg="add del mod">
          <ac:chgData name="Tobias Dinan (2404043)" userId="ad695e0d-310e-4d38-b819-4ce4ab4e3320" providerId="ADAL" clId="{912069FD-E3B9-49C7-9039-32A0D5C853A6}" dt="2025-03-08T21:00:56.909" v="2564" actId="1076"/>
          <ac:spMkLst>
            <pc:docMk/>
            <pc:sldMk cId="4293880181" sldId="292"/>
            <ac:spMk id="8" creationId="{DCDFCA09-BFB3-94A4-0F5A-03A76D87AABF}"/>
          </ac:spMkLst>
        </pc:spChg>
        <pc:spChg chg="mod">
          <ac:chgData name="Tobias Dinan (2404043)" userId="ad695e0d-310e-4d38-b819-4ce4ab4e3320" providerId="ADAL" clId="{912069FD-E3B9-49C7-9039-32A0D5C853A6}" dt="2025-03-08T21:01:28.768" v="2597" actId="1035"/>
          <ac:spMkLst>
            <pc:docMk/>
            <pc:sldMk cId="4293880181" sldId="292"/>
            <ac:spMk id="17" creationId="{9F1B0E45-557C-CF87-01D5-B06EEC18E8CA}"/>
          </ac:spMkLst>
        </pc:spChg>
        <pc:spChg chg="mod">
          <ac:chgData name="Tobias Dinan (2404043)" userId="ad695e0d-310e-4d38-b819-4ce4ab4e3320" providerId="ADAL" clId="{912069FD-E3B9-49C7-9039-32A0D5C853A6}" dt="2025-03-08T21:00:29.511" v="2553"/>
          <ac:spMkLst>
            <pc:docMk/>
            <pc:sldMk cId="4293880181" sldId="292"/>
            <ac:spMk id="41" creationId="{DB14F6C4-41DF-C45F-49F6-776BFA6E326C}"/>
          </ac:spMkLst>
        </pc:spChg>
        <pc:picChg chg="add mod ord">
          <ac:chgData name="Tobias Dinan (2404043)" userId="ad695e0d-310e-4d38-b819-4ce4ab4e3320" providerId="ADAL" clId="{912069FD-E3B9-49C7-9039-32A0D5C853A6}" dt="2025-03-08T21:01:01.293" v="2566" actId="167"/>
          <ac:picMkLst>
            <pc:docMk/>
            <pc:sldMk cId="4293880181" sldId="292"/>
            <ac:picMk id="2" creationId="{1A2BEA2E-4DDE-3104-57D1-6AA7006BABAE}"/>
          </ac:picMkLst>
        </pc:picChg>
        <pc:picChg chg="del">
          <ac:chgData name="Tobias Dinan (2404043)" userId="ad695e0d-310e-4d38-b819-4ce4ab4e3320" providerId="ADAL" clId="{912069FD-E3B9-49C7-9039-32A0D5C853A6}" dt="2025-03-08T21:00:54.246" v="2563" actId="478"/>
          <ac:picMkLst>
            <pc:docMk/>
            <pc:sldMk cId="4293880181" sldId="292"/>
            <ac:picMk id="10" creationId="{D7D4EC6B-DE2A-C3AE-DE16-1A9C53283906}"/>
          </ac:picMkLst>
        </pc:picChg>
        <pc:picChg chg="mod">
          <ac:chgData name="Tobias Dinan (2404043)" userId="ad695e0d-310e-4d38-b819-4ce4ab4e3320" providerId="ADAL" clId="{912069FD-E3B9-49C7-9039-32A0D5C853A6}" dt="2025-03-08T21:01:28.768" v="2597" actId="1035"/>
          <ac:picMkLst>
            <pc:docMk/>
            <pc:sldMk cId="4293880181" sldId="292"/>
            <ac:picMk id="29" creationId="{23419377-74BF-F911-8D67-1A21EA9228E0}"/>
          </ac:picMkLst>
        </pc:picChg>
        <pc:cxnChg chg="mod">
          <ac:chgData name="Tobias Dinan (2404043)" userId="ad695e0d-310e-4d38-b819-4ce4ab4e3320" providerId="ADAL" clId="{912069FD-E3B9-49C7-9039-32A0D5C853A6}" dt="2025-03-08T21:01:28.768" v="2597" actId="1035"/>
          <ac:cxnSpMkLst>
            <pc:docMk/>
            <pc:sldMk cId="4293880181" sldId="292"/>
            <ac:cxnSpMk id="86" creationId="{951F69E3-1E45-AD05-D2CC-7D63B0CB3E84}"/>
          </ac:cxnSpMkLst>
        </pc:cxnChg>
      </pc:sldChg>
      <pc:sldChg chg="addSp delSp modSp new mod modClrScheme chgLayout">
        <pc:chgData name="Tobias Dinan (2404043)" userId="ad695e0d-310e-4d38-b819-4ce4ab4e3320" providerId="ADAL" clId="{912069FD-E3B9-49C7-9039-32A0D5C853A6}" dt="2025-03-09T16:36:30.456" v="3473" actId="1076"/>
        <pc:sldMkLst>
          <pc:docMk/>
          <pc:sldMk cId="4242144078" sldId="293"/>
        </pc:sldMkLst>
        <pc:spChg chg="del mod ord">
          <ac:chgData name="Tobias Dinan (2404043)" userId="ad695e0d-310e-4d38-b819-4ce4ab4e3320" providerId="ADAL" clId="{912069FD-E3B9-49C7-9039-32A0D5C853A6}" dt="2025-03-09T15:47:55.940" v="3315" actId="700"/>
          <ac:spMkLst>
            <pc:docMk/>
            <pc:sldMk cId="4242144078" sldId="293"/>
            <ac:spMk id="2" creationId="{80B4359B-FD82-24E4-6459-62FDC843874E}"/>
          </ac:spMkLst>
        </pc:spChg>
        <pc:spChg chg="del mod ord">
          <ac:chgData name="Tobias Dinan (2404043)" userId="ad695e0d-310e-4d38-b819-4ce4ab4e3320" providerId="ADAL" clId="{912069FD-E3B9-49C7-9039-32A0D5C853A6}" dt="2025-03-09T15:49:52.589" v="3385" actId="478"/>
          <ac:spMkLst>
            <pc:docMk/>
            <pc:sldMk cId="4242144078" sldId="293"/>
            <ac:spMk id="3" creationId="{1240245D-8B1E-D203-64FC-99F28AC41738}"/>
          </ac:spMkLst>
        </pc:spChg>
        <pc:spChg chg="del mod ord">
          <ac:chgData name="Tobias Dinan (2404043)" userId="ad695e0d-310e-4d38-b819-4ce4ab4e3320" providerId="ADAL" clId="{912069FD-E3B9-49C7-9039-32A0D5C853A6}" dt="2025-03-09T15:49:54.252" v="3386" actId="478"/>
          <ac:spMkLst>
            <pc:docMk/>
            <pc:sldMk cId="4242144078" sldId="293"/>
            <ac:spMk id="4" creationId="{D69A5D3B-CC28-F7AA-FB35-6C87B4EA6713}"/>
          </ac:spMkLst>
        </pc:spChg>
        <pc:spChg chg="mod ord">
          <ac:chgData name="Tobias Dinan (2404043)" userId="ad695e0d-310e-4d38-b819-4ce4ab4e3320" providerId="ADAL" clId="{912069FD-E3B9-49C7-9039-32A0D5C853A6}" dt="2025-03-09T15:47:55.940" v="3315" actId="700"/>
          <ac:spMkLst>
            <pc:docMk/>
            <pc:sldMk cId="4242144078" sldId="293"/>
            <ac:spMk id="5" creationId="{58BBAD5C-1EFB-E9C2-7C3D-F5A965D83ECD}"/>
          </ac:spMkLst>
        </pc:spChg>
        <pc:spChg chg="del mod ord">
          <ac:chgData name="Tobias Dinan (2404043)" userId="ad695e0d-310e-4d38-b819-4ce4ab4e3320" providerId="ADAL" clId="{912069FD-E3B9-49C7-9039-32A0D5C853A6}" dt="2025-03-09T15:47:55.940" v="3315" actId="700"/>
          <ac:spMkLst>
            <pc:docMk/>
            <pc:sldMk cId="4242144078" sldId="293"/>
            <ac:spMk id="6" creationId="{00AD41C8-2A21-F71E-2C38-2B8DD7A04A7F}"/>
          </ac:spMkLst>
        </pc:spChg>
        <pc:spChg chg="del mod ord">
          <ac:chgData name="Tobias Dinan (2404043)" userId="ad695e0d-310e-4d38-b819-4ce4ab4e3320" providerId="ADAL" clId="{912069FD-E3B9-49C7-9039-32A0D5C853A6}" dt="2025-03-09T15:47:55.940" v="3315" actId="700"/>
          <ac:spMkLst>
            <pc:docMk/>
            <pc:sldMk cId="4242144078" sldId="293"/>
            <ac:spMk id="7" creationId="{9A6BE37B-E41E-C082-08CF-DFCECAE0012F}"/>
          </ac:spMkLst>
        </pc:spChg>
        <pc:spChg chg="add mod ord">
          <ac:chgData name="Tobias Dinan (2404043)" userId="ad695e0d-310e-4d38-b819-4ce4ab4e3320" providerId="ADAL" clId="{912069FD-E3B9-49C7-9039-32A0D5C853A6}" dt="2025-03-09T15:48:10.703" v="3325" actId="20577"/>
          <ac:spMkLst>
            <pc:docMk/>
            <pc:sldMk cId="4242144078" sldId="293"/>
            <ac:spMk id="8" creationId="{2BE05373-040F-D912-F934-1FCFB38E05AD}"/>
          </ac:spMkLst>
        </pc:spChg>
        <pc:spChg chg="add del mod ord">
          <ac:chgData name="Tobias Dinan (2404043)" userId="ad695e0d-310e-4d38-b819-4ce4ab4e3320" providerId="ADAL" clId="{912069FD-E3B9-49C7-9039-32A0D5C853A6}" dt="2025-03-09T15:49:35.715" v="3381"/>
          <ac:spMkLst>
            <pc:docMk/>
            <pc:sldMk cId="4242144078" sldId="293"/>
            <ac:spMk id="9" creationId="{8237159F-D892-6C17-88F4-9BF19D4EBB44}"/>
          </ac:spMkLst>
        </pc:spChg>
        <pc:spChg chg="add mod ord">
          <ac:chgData name="Tobias Dinan (2404043)" userId="ad695e0d-310e-4d38-b819-4ce4ab4e3320" providerId="ADAL" clId="{912069FD-E3B9-49C7-9039-32A0D5C853A6}" dt="2025-03-09T15:48:34.137" v="3380" actId="1037"/>
          <ac:spMkLst>
            <pc:docMk/>
            <pc:sldMk cId="4242144078" sldId="293"/>
            <ac:spMk id="10" creationId="{C336C6A0-0899-D655-8711-885243628EEE}"/>
          </ac:spMkLst>
        </pc:spChg>
        <pc:spChg chg="add mod ord">
          <ac:chgData name="Tobias Dinan (2404043)" userId="ad695e0d-310e-4d38-b819-4ce4ab4e3320" providerId="ADAL" clId="{912069FD-E3B9-49C7-9039-32A0D5C853A6}" dt="2025-03-09T16:36:30.456" v="3473" actId="1076"/>
          <ac:spMkLst>
            <pc:docMk/>
            <pc:sldMk cId="4242144078" sldId="293"/>
            <ac:spMk id="11" creationId="{5A63B99A-2B22-43CC-76A3-934577218B4B}"/>
          </ac:spMkLst>
        </pc:spChg>
        <pc:picChg chg="add mod modCrop">
          <ac:chgData name="Tobias Dinan (2404043)" userId="ad695e0d-310e-4d38-b819-4ce4ab4e3320" providerId="ADAL" clId="{912069FD-E3B9-49C7-9039-32A0D5C853A6}" dt="2025-03-09T15:50:12.704" v="3429"/>
          <ac:picMkLst>
            <pc:docMk/>
            <pc:sldMk cId="4242144078" sldId="293"/>
            <ac:picMk id="12" creationId="{55F2D686-07E0-4A13-5AEB-02B761AEA4C9}"/>
          </ac:picMkLst>
        </pc:picChg>
      </pc:sldChg>
      <pc:sldChg chg="addSp delSp modSp new mod ord modClrScheme chgLayout">
        <pc:chgData name="Tobias Dinan (2404043)" userId="ad695e0d-310e-4d38-b819-4ce4ab4e3320" providerId="ADAL" clId="{912069FD-E3B9-49C7-9039-32A0D5C853A6}" dt="2025-03-09T16:48:04.028" v="3883" actId="404"/>
        <pc:sldMkLst>
          <pc:docMk/>
          <pc:sldMk cId="1503191620" sldId="294"/>
        </pc:sldMkLst>
        <pc:spChg chg="del mod ord">
          <ac:chgData name="Tobias Dinan (2404043)" userId="ad695e0d-310e-4d38-b819-4ce4ab4e3320" providerId="ADAL" clId="{912069FD-E3B9-49C7-9039-32A0D5C853A6}" dt="2025-03-09T16:36:55.189" v="3479" actId="700"/>
          <ac:spMkLst>
            <pc:docMk/>
            <pc:sldMk cId="1503191620" sldId="294"/>
            <ac:spMk id="2" creationId="{0AC12754-64CC-407B-1519-5AF12E572C5A}"/>
          </ac:spMkLst>
        </pc:spChg>
        <pc:spChg chg="del mod ord">
          <ac:chgData name="Tobias Dinan (2404043)" userId="ad695e0d-310e-4d38-b819-4ce4ab4e3320" providerId="ADAL" clId="{912069FD-E3B9-49C7-9039-32A0D5C853A6}" dt="2025-03-09T16:43:00.072" v="3726" actId="478"/>
          <ac:spMkLst>
            <pc:docMk/>
            <pc:sldMk cId="1503191620" sldId="294"/>
            <ac:spMk id="3" creationId="{E0C96964-F785-7B9F-8065-7CEF8A83DCEF}"/>
          </ac:spMkLst>
        </pc:spChg>
        <pc:spChg chg="del mod ord">
          <ac:chgData name="Tobias Dinan (2404043)" userId="ad695e0d-310e-4d38-b819-4ce4ab4e3320" providerId="ADAL" clId="{912069FD-E3B9-49C7-9039-32A0D5C853A6}" dt="2025-03-09T16:42:57.320" v="3725" actId="478"/>
          <ac:spMkLst>
            <pc:docMk/>
            <pc:sldMk cId="1503191620" sldId="294"/>
            <ac:spMk id="4" creationId="{9F32F4FC-122F-7A9B-2EC2-93C3E17B8894}"/>
          </ac:spMkLst>
        </pc:spChg>
        <pc:spChg chg="mod ord">
          <ac:chgData name="Tobias Dinan (2404043)" userId="ad695e0d-310e-4d38-b819-4ce4ab4e3320" providerId="ADAL" clId="{912069FD-E3B9-49C7-9039-32A0D5C853A6}" dt="2025-03-09T16:36:55.189" v="3479" actId="700"/>
          <ac:spMkLst>
            <pc:docMk/>
            <pc:sldMk cId="1503191620" sldId="294"/>
            <ac:spMk id="5" creationId="{0B826822-9328-E30C-9CC0-DB6E2BEA9321}"/>
          </ac:spMkLst>
        </pc:spChg>
        <pc:spChg chg="del mod ord">
          <ac:chgData name="Tobias Dinan (2404043)" userId="ad695e0d-310e-4d38-b819-4ce4ab4e3320" providerId="ADAL" clId="{912069FD-E3B9-49C7-9039-32A0D5C853A6}" dt="2025-03-09T16:36:55.189" v="3479" actId="700"/>
          <ac:spMkLst>
            <pc:docMk/>
            <pc:sldMk cId="1503191620" sldId="294"/>
            <ac:spMk id="6" creationId="{B6841ACC-BE77-33E0-75DA-BA93F709F8BF}"/>
          </ac:spMkLst>
        </pc:spChg>
        <pc:spChg chg="del mod ord">
          <ac:chgData name="Tobias Dinan (2404043)" userId="ad695e0d-310e-4d38-b819-4ce4ab4e3320" providerId="ADAL" clId="{912069FD-E3B9-49C7-9039-32A0D5C853A6}" dt="2025-03-09T16:36:55.189" v="3479" actId="700"/>
          <ac:spMkLst>
            <pc:docMk/>
            <pc:sldMk cId="1503191620" sldId="294"/>
            <ac:spMk id="7" creationId="{86AF6852-2548-6CFE-B645-E12924E8B337}"/>
          </ac:spMkLst>
        </pc:spChg>
        <pc:spChg chg="add mod ord">
          <ac:chgData name="Tobias Dinan (2404043)" userId="ad695e0d-310e-4d38-b819-4ce4ab4e3320" providerId="ADAL" clId="{912069FD-E3B9-49C7-9039-32A0D5C853A6}" dt="2025-03-09T16:37:14.423" v="3523" actId="20577"/>
          <ac:spMkLst>
            <pc:docMk/>
            <pc:sldMk cId="1503191620" sldId="294"/>
            <ac:spMk id="8" creationId="{A183006E-B67A-D497-D541-90BAC7481201}"/>
          </ac:spMkLst>
        </pc:spChg>
        <pc:spChg chg="add del mod ord">
          <ac:chgData name="Tobias Dinan (2404043)" userId="ad695e0d-310e-4d38-b819-4ce4ab4e3320" providerId="ADAL" clId="{912069FD-E3B9-49C7-9039-32A0D5C853A6}" dt="2025-03-09T16:42:54.829" v="3724" actId="478"/>
          <ac:spMkLst>
            <pc:docMk/>
            <pc:sldMk cId="1503191620" sldId="294"/>
            <ac:spMk id="9" creationId="{A9CCF836-DF1F-7CC2-BF7A-008CECD67A12}"/>
          </ac:spMkLst>
        </pc:spChg>
        <pc:spChg chg="add mod ord">
          <ac:chgData name="Tobias Dinan (2404043)" userId="ad695e0d-310e-4d38-b819-4ce4ab4e3320" providerId="ADAL" clId="{912069FD-E3B9-49C7-9039-32A0D5C853A6}" dt="2025-03-09T16:48:04.028" v="3883" actId="404"/>
          <ac:spMkLst>
            <pc:docMk/>
            <pc:sldMk cId="1503191620" sldId="294"/>
            <ac:spMk id="10" creationId="{C60127F7-3A9B-BBEA-7BFA-16971BF914E9}"/>
          </ac:spMkLst>
        </pc:spChg>
        <pc:picChg chg="add mod ord modCrop">
          <ac:chgData name="Tobias Dinan (2404043)" userId="ad695e0d-310e-4d38-b819-4ce4ab4e3320" providerId="ADAL" clId="{912069FD-E3B9-49C7-9039-32A0D5C853A6}" dt="2025-03-09T16:43:09.806" v="3730"/>
          <ac:picMkLst>
            <pc:docMk/>
            <pc:sldMk cId="1503191620" sldId="294"/>
            <ac:picMk id="11" creationId="{B5CAF372-6ED2-7EAF-D824-2018CC24848B}"/>
          </ac:picMkLst>
        </pc:picChg>
      </pc:sldChg>
      <pc:sldChg chg="addSp delSp modSp new mod modClrScheme chgLayout">
        <pc:chgData name="Tobias Dinan (2404043)" userId="ad695e0d-310e-4d38-b819-4ce4ab4e3320" providerId="ADAL" clId="{912069FD-E3B9-49C7-9039-32A0D5C853A6}" dt="2025-03-09T17:04:45.236" v="4279" actId="1036"/>
        <pc:sldMkLst>
          <pc:docMk/>
          <pc:sldMk cId="576423177" sldId="295"/>
        </pc:sldMkLst>
        <pc:spChg chg="del mod ord">
          <ac:chgData name="Tobias Dinan (2404043)" userId="ad695e0d-310e-4d38-b819-4ce4ab4e3320" providerId="ADAL" clId="{912069FD-E3B9-49C7-9039-32A0D5C853A6}" dt="2025-03-09T16:45:08.140" v="3795" actId="700"/>
          <ac:spMkLst>
            <pc:docMk/>
            <pc:sldMk cId="576423177" sldId="295"/>
            <ac:spMk id="2" creationId="{4D8D0A95-6E0E-F191-1E7C-AEC0609AF88A}"/>
          </ac:spMkLst>
        </pc:spChg>
        <pc:spChg chg="del mod ord">
          <ac:chgData name="Tobias Dinan (2404043)" userId="ad695e0d-310e-4d38-b819-4ce4ab4e3320" providerId="ADAL" clId="{912069FD-E3B9-49C7-9039-32A0D5C853A6}" dt="2025-03-09T16:47:07.897" v="3875" actId="478"/>
          <ac:spMkLst>
            <pc:docMk/>
            <pc:sldMk cId="576423177" sldId="295"/>
            <ac:spMk id="3" creationId="{995BDD67-9D7B-B085-C0CC-4C695F21CC4C}"/>
          </ac:spMkLst>
        </pc:spChg>
        <pc:spChg chg="del mod ord">
          <ac:chgData name="Tobias Dinan (2404043)" userId="ad695e0d-310e-4d38-b819-4ce4ab4e3320" providerId="ADAL" clId="{912069FD-E3B9-49C7-9039-32A0D5C853A6}" dt="2025-03-09T16:47:00.466" v="3872" actId="478"/>
          <ac:spMkLst>
            <pc:docMk/>
            <pc:sldMk cId="576423177" sldId="295"/>
            <ac:spMk id="4" creationId="{89A9534D-427C-0E89-113E-4C28A294D7D5}"/>
          </ac:spMkLst>
        </pc:spChg>
        <pc:spChg chg="mod ord">
          <ac:chgData name="Tobias Dinan (2404043)" userId="ad695e0d-310e-4d38-b819-4ce4ab4e3320" providerId="ADAL" clId="{912069FD-E3B9-49C7-9039-32A0D5C853A6}" dt="2025-03-09T16:45:08.140" v="3795" actId="700"/>
          <ac:spMkLst>
            <pc:docMk/>
            <pc:sldMk cId="576423177" sldId="295"/>
            <ac:spMk id="5" creationId="{0D04AC73-2E95-C3F4-D225-76B6C0F6918D}"/>
          </ac:spMkLst>
        </pc:spChg>
        <pc:spChg chg="del mod ord">
          <ac:chgData name="Tobias Dinan (2404043)" userId="ad695e0d-310e-4d38-b819-4ce4ab4e3320" providerId="ADAL" clId="{912069FD-E3B9-49C7-9039-32A0D5C853A6}" dt="2025-03-09T16:45:08.140" v="3795" actId="700"/>
          <ac:spMkLst>
            <pc:docMk/>
            <pc:sldMk cId="576423177" sldId="295"/>
            <ac:spMk id="6" creationId="{D5FEF7DD-7783-4F22-24A8-63EBD8E8D594}"/>
          </ac:spMkLst>
        </pc:spChg>
        <pc:spChg chg="del mod ord">
          <ac:chgData name="Tobias Dinan (2404043)" userId="ad695e0d-310e-4d38-b819-4ce4ab4e3320" providerId="ADAL" clId="{912069FD-E3B9-49C7-9039-32A0D5C853A6}" dt="2025-03-09T16:45:08.140" v="3795" actId="700"/>
          <ac:spMkLst>
            <pc:docMk/>
            <pc:sldMk cId="576423177" sldId="295"/>
            <ac:spMk id="7" creationId="{FA181736-1B45-2C53-0558-25DA578F6268}"/>
          </ac:spMkLst>
        </pc:spChg>
        <pc:spChg chg="add mod ord">
          <ac:chgData name="Tobias Dinan (2404043)" userId="ad695e0d-310e-4d38-b819-4ce4ab4e3320" providerId="ADAL" clId="{912069FD-E3B9-49C7-9039-32A0D5C853A6}" dt="2025-03-09T16:45:26.211" v="3865" actId="14100"/>
          <ac:spMkLst>
            <pc:docMk/>
            <pc:sldMk cId="576423177" sldId="295"/>
            <ac:spMk id="8" creationId="{933338CD-A631-5FBD-8E81-E2C6926EF5E6}"/>
          </ac:spMkLst>
        </pc:spChg>
        <pc:spChg chg="add mod ord">
          <ac:chgData name="Tobias Dinan (2404043)" userId="ad695e0d-310e-4d38-b819-4ce4ab4e3320" providerId="ADAL" clId="{912069FD-E3B9-49C7-9039-32A0D5C853A6}" dt="2025-03-09T17:04:45.236" v="4279" actId="1036"/>
          <ac:spMkLst>
            <pc:docMk/>
            <pc:sldMk cId="576423177" sldId="295"/>
            <ac:spMk id="9" creationId="{A20678E1-5999-F1B4-2EAB-A67F4A2166EB}"/>
          </ac:spMkLst>
        </pc:spChg>
        <pc:spChg chg="add del mod ord">
          <ac:chgData name="Tobias Dinan (2404043)" userId="ad695e0d-310e-4d38-b819-4ce4ab4e3320" providerId="ADAL" clId="{912069FD-E3B9-49C7-9039-32A0D5C853A6}" dt="2025-03-09T16:47:03.302" v="3874" actId="478"/>
          <ac:spMkLst>
            <pc:docMk/>
            <pc:sldMk cId="576423177" sldId="295"/>
            <ac:spMk id="10" creationId="{8B9F34B0-AD1B-C122-9E81-94C956CBB29C}"/>
          </ac:spMkLst>
        </pc:spChg>
        <pc:picChg chg="add mod ord modCrop">
          <ac:chgData name="Tobias Dinan (2404043)" userId="ad695e0d-310e-4d38-b819-4ce4ab4e3320" providerId="ADAL" clId="{912069FD-E3B9-49C7-9039-32A0D5C853A6}" dt="2025-03-09T16:47:02.210" v="3873" actId="167"/>
          <ac:picMkLst>
            <pc:docMk/>
            <pc:sldMk cId="576423177" sldId="295"/>
            <ac:picMk id="11" creationId="{18EA5DB0-F19F-2CB2-FFD1-1697E4949CBF}"/>
          </ac:picMkLst>
        </pc:picChg>
      </pc:sldChg>
    </pc:docChg>
  </pc:docChgLst>
  <pc:docChgLst>
    <pc:chgData name="Tobias Dinan (2404043)" userId="S::2404043@student.uwtsd.ac.uk::ad695e0d-310e-4d38-b819-4ce4ab4e3320" providerId="AD" clId="Web-{E8B17EB5-83F9-0606-0023-7F055CA47C5E}"/>
    <pc:docChg chg="modSld sldOrd addMainMaster delMainMaster">
      <pc:chgData name="Tobias Dinan (2404043)" userId="S::2404043@student.uwtsd.ac.uk::ad695e0d-310e-4d38-b819-4ce4ab4e3320" providerId="AD" clId="Web-{E8B17EB5-83F9-0606-0023-7F055CA47C5E}" dt="2025-02-26T23:01:50.493" v="802" actId="1076"/>
      <pc:docMkLst>
        <pc:docMk/>
      </pc:docMkLst>
      <pc:sldChg chg="addSp delSp modSp mod modClrScheme chgLayout">
        <pc:chgData name="Tobias Dinan (2404043)" userId="S::2404043@student.uwtsd.ac.uk::ad695e0d-310e-4d38-b819-4ce4ab4e3320" providerId="AD" clId="Web-{E8B17EB5-83F9-0606-0023-7F055CA47C5E}" dt="2025-02-26T22:19:56.546" v="95" actId="1076"/>
        <pc:sldMkLst>
          <pc:docMk/>
          <pc:sldMk cId="1401199327" sldId="256"/>
        </pc:sldMkLst>
        <pc:spChg chg="mod ord">
          <ac:chgData name="Tobias Dinan (2404043)" userId="S::2404043@student.uwtsd.ac.uk::ad695e0d-310e-4d38-b819-4ce4ab4e3320" providerId="AD" clId="Web-{E8B17EB5-83F9-0606-0023-7F055CA47C5E}" dt="2025-02-26T22:11:08.966" v="34"/>
          <ac:spMkLst>
            <pc:docMk/>
            <pc:sldMk cId="1401199327" sldId="256"/>
            <ac:spMk id="18" creationId="{F9B274D2-774F-4C24-A448-1EFB461A95EA}"/>
          </ac:spMkLst>
        </pc:spChg>
        <pc:spChg chg="mod ord">
          <ac:chgData name="Tobias Dinan (2404043)" userId="S::2404043@student.uwtsd.ac.uk::ad695e0d-310e-4d38-b819-4ce4ab4e3320" providerId="AD" clId="Web-{E8B17EB5-83F9-0606-0023-7F055CA47C5E}" dt="2025-02-26T22:11:08.966" v="34"/>
          <ac:spMkLst>
            <pc:docMk/>
            <pc:sldMk cId="1401199327" sldId="256"/>
            <ac:spMk id="26" creationId="{C022D7CD-E026-4E29-BE4B-3FA7B1EB6A46}"/>
          </ac:spMkLst>
        </pc:spChg>
        <pc:spChg chg="mod ord">
          <ac:chgData name="Tobias Dinan (2404043)" userId="S::2404043@student.uwtsd.ac.uk::ad695e0d-310e-4d38-b819-4ce4ab4e3320" providerId="AD" clId="Web-{E8B17EB5-83F9-0606-0023-7F055CA47C5E}" dt="2025-02-26T22:11:08.966" v="34"/>
          <ac:spMkLst>
            <pc:docMk/>
            <pc:sldMk cId="1401199327" sldId="256"/>
            <ac:spMk id="36" creationId="{AEEB6582-6001-4276-8F87-1470B6FA1488}"/>
          </ac:spMkLst>
        </pc:spChg>
        <pc:picChg chg="add mod modCrop">
          <ac:chgData name="Tobias Dinan (2404043)" userId="S::2404043@student.uwtsd.ac.uk::ad695e0d-310e-4d38-b819-4ce4ab4e3320" providerId="AD" clId="Web-{E8B17EB5-83F9-0606-0023-7F055CA47C5E}" dt="2025-02-26T22:19:56.546" v="95" actId="1076"/>
          <ac:picMkLst>
            <pc:docMk/>
            <pc:sldMk cId="1401199327" sldId="256"/>
            <ac:picMk id="10" creationId="{F722000F-21CF-5DD7-1EFF-B426DAC86A39}"/>
          </ac:picMkLst>
        </pc:picChg>
      </pc:sldChg>
      <pc:sldChg chg="addSp delSp modSp mod modClrScheme chgLayout">
        <pc:chgData name="Tobias Dinan (2404043)" userId="S::2404043@student.uwtsd.ac.uk::ad695e0d-310e-4d38-b819-4ce4ab4e3320" providerId="AD" clId="Web-{E8B17EB5-83F9-0606-0023-7F055CA47C5E}" dt="2025-02-26T22:36:26.406" v="278" actId="20577"/>
        <pc:sldMkLst>
          <pc:docMk/>
          <pc:sldMk cId="744007362" sldId="257"/>
        </pc:sldMkLst>
        <pc:spChg chg="add mod">
          <ac:chgData name="Tobias Dinan (2404043)" userId="S::2404043@student.uwtsd.ac.uk::ad695e0d-310e-4d38-b819-4ce4ab4e3320" providerId="AD" clId="Web-{E8B17EB5-83F9-0606-0023-7F055CA47C5E}" dt="2025-02-26T22:25:53.307" v="124"/>
          <ac:spMkLst>
            <pc:docMk/>
            <pc:sldMk cId="744007362" sldId="257"/>
            <ac:spMk id="9" creationId="{512CFE37-AE42-FDB2-C8D5-0EA0F94B68CF}"/>
          </ac:spMkLst>
        </pc:spChg>
        <pc:spChg chg="mod ord">
          <ac:chgData name="Tobias Dinan (2404043)" userId="S::2404043@student.uwtsd.ac.uk::ad695e0d-310e-4d38-b819-4ce4ab4e3320" providerId="AD" clId="Web-{E8B17EB5-83F9-0606-0023-7F055CA47C5E}" dt="2025-02-26T22:22:26.597" v="100" actId="20577"/>
          <ac:spMkLst>
            <pc:docMk/>
            <pc:sldMk cId="744007362" sldId="257"/>
            <ac:spMk id="19" creationId="{39B2324E-969D-4802-8BB3-E6EC3E221464}"/>
          </ac:spMkLst>
        </pc:spChg>
        <pc:spChg chg="mod ord">
          <ac:chgData name="Tobias Dinan (2404043)" userId="S::2404043@student.uwtsd.ac.uk::ad695e0d-310e-4d38-b819-4ce4ab4e3320" providerId="AD" clId="Web-{E8B17EB5-83F9-0606-0023-7F055CA47C5E}" dt="2025-02-26T22:36:26.406" v="278" actId="20577"/>
          <ac:spMkLst>
            <pc:docMk/>
            <pc:sldMk cId="744007362" sldId="257"/>
            <ac:spMk id="28" creationId="{29909120-B013-4872-BAFC-11D63AAABDD4}"/>
          </ac:spMkLst>
        </pc:spChg>
      </pc:sldChg>
      <pc:sldChg chg="addSp delSp modSp mod modClrScheme chgLayout">
        <pc:chgData name="Tobias Dinan (2404043)" userId="S::2404043@student.uwtsd.ac.uk::ad695e0d-310e-4d38-b819-4ce4ab4e3320" providerId="AD" clId="Web-{E8B17EB5-83F9-0606-0023-7F055CA47C5E}" dt="2025-02-26T23:01:50.493" v="802" actId="1076"/>
        <pc:sldMkLst>
          <pc:docMk/>
          <pc:sldMk cId="660747551" sldId="258"/>
        </pc:sldMkLst>
        <pc:spChg chg="mod ord">
          <ac:chgData name="Tobias Dinan (2404043)" userId="S::2404043@student.uwtsd.ac.uk::ad695e0d-310e-4d38-b819-4ce4ab4e3320" providerId="AD" clId="Web-{E8B17EB5-83F9-0606-0023-7F055CA47C5E}" dt="2025-02-26T22:11:08.966" v="34"/>
          <ac:spMkLst>
            <pc:docMk/>
            <pc:sldMk cId="660747551" sldId="258"/>
            <ac:spMk id="5" creationId="{DE6AF1E4-56E5-40D1-BBF3-E946721384C3}"/>
          </ac:spMkLst>
        </pc:spChg>
        <pc:spChg chg="add mod">
          <ac:chgData name="Tobias Dinan (2404043)" userId="S::2404043@student.uwtsd.ac.uk::ad695e0d-310e-4d38-b819-4ce4ab4e3320" providerId="AD" clId="Web-{E8B17EB5-83F9-0606-0023-7F055CA47C5E}" dt="2025-02-26T22:41:03.014" v="343"/>
          <ac:spMkLst>
            <pc:docMk/>
            <pc:sldMk cId="660747551" sldId="258"/>
            <ac:spMk id="7" creationId="{20638341-854E-3BC8-CFC2-FCD3DFC2D096}"/>
          </ac:spMkLst>
        </pc:spChg>
        <pc:spChg chg="add mod">
          <ac:chgData name="Tobias Dinan (2404043)" userId="S::2404043@student.uwtsd.ac.uk::ad695e0d-310e-4d38-b819-4ce4ab4e3320" providerId="AD" clId="Web-{E8B17EB5-83F9-0606-0023-7F055CA47C5E}" dt="2025-02-26T22:41:32.484" v="350"/>
          <ac:spMkLst>
            <pc:docMk/>
            <pc:sldMk cId="660747551" sldId="258"/>
            <ac:spMk id="9" creationId="{42135420-68AC-FEB9-C7E2-A4499773A769}"/>
          </ac:spMkLst>
        </pc:spChg>
        <pc:spChg chg="add mod">
          <ac:chgData name="Tobias Dinan (2404043)" userId="S::2404043@student.uwtsd.ac.uk::ad695e0d-310e-4d38-b819-4ce4ab4e3320" providerId="AD" clId="Web-{E8B17EB5-83F9-0606-0023-7F055CA47C5E}" dt="2025-02-26T22:41:42.891" v="353"/>
          <ac:spMkLst>
            <pc:docMk/>
            <pc:sldMk cId="660747551" sldId="258"/>
            <ac:spMk id="10" creationId="{3913A3BD-C77F-A5A3-96D8-1D55F3CB0FAF}"/>
          </ac:spMkLst>
        </pc:spChg>
        <pc:spChg chg="add mod">
          <ac:chgData name="Tobias Dinan (2404043)" userId="S::2404043@student.uwtsd.ac.uk::ad695e0d-310e-4d38-b819-4ce4ab4e3320" providerId="AD" clId="Web-{E8B17EB5-83F9-0606-0023-7F055CA47C5E}" dt="2025-02-26T22:41:48.281" v="356"/>
          <ac:spMkLst>
            <pc:docMk/>
            <pc:sldMk cId="660747551" sldId="258"/>
            <ac:spMk id="11" creationId="{EFEBEA17-D61A-2B68-6CFA-4522F8D92779}"/>
          </ac:spMkLst>
        </pc:spChg>
        <pc:spChg chg="add mod">
          <ac:chgData name="Tobias Dinan (2404043)" userId="S::2404043@student.uwtsd.ac.uk::ad695e0d-310e-4d38-b819-4ce4ab4e3320" providerId="AD" clId="Web-{E8B17EB5-83F9-0606-0023-7F055CA47C5E}" dt="2025-02-26T22:41:53.782" v="359"/>
          <ac:spMkLst>
            <pc:docMk/>
            <pc:sldMk cId="660747551" sldId="258"/>
            <ac:spMk id="12" creationId="{0518E6AD-ECFE-A461-A06A-3DF5130AA566}"/>
          </ac:spMkLst>
        </pc:spChg>
        <pc:spChg chg="add mod">
          <ac:chgData name="Tobias Dinan (2404043)" userId="S::2404043@student.uwtsd.ac.uk::ad695e0d-310e-4d38-b819-4ce4ab4e3320" providerId="AD" clId="Web-{E8B17EB5-83F9-0606-0023-7F055CA47C5E}" dt="2025-02-26T22:42:09.267" v="368"/>
          <ac:spMkLst>
            <pc:docMk/>
            <pc:sldMk cId="660747551" sldId="258"/>
            <ac:spMk id="13" creationId="{6CD49E46-842E-A81F-A916-05F8B8AF14B8}"/>
          </ac:spMkLst>
        </pc:spChg>
        <pc:spChg chg="add mod">
          <ac:chgData name="Tobias Dinan (2404043)" userId="S::2404043@student.uwtsd.ac.uk::ad695e0d-310e-4d38-b819-4ce4ab4e3320" providerId="AD" clId="Web-{E8B17EB5-83F9-0606-0023-7F055CA47C5E}" dt="2025-02-26T22:41:59.219" v="362"/>
          <ac:spMkLst>
            <pc:docMk/>
            <pc:sldMk cId="660747551" sldId="258"/>
            <ac:spMk id="15" creationId="{15E56C07-CCAA-35F1-ECDA-9FEE05DE7AF8}"/>
          </ac:spMkLst>
        </pc:spChg>
        <pc:spChg chg="add mod">
          <ac:chgData name="Tobias Dinan (2404043)" userId="S::2404043@student.uwtsd.ac.uk::ad695e0d-310e-4d38-b819-4ce4ab4e3320" providerId="AD" clId="Web-{E8B17EB5-83F9-0606-0023-7F055CA47C5E}" dt="2025-02-26T22:42:04.345" v="365"/>
          <ac:spMkLst>
            <pc:docMk/>
            <pc:sldMk cId="660747551" sldId="258"/>
            <ac:spMk id="16" creationId="{EE4896FF-1F0B-A3F5-0F78-07B4D3000259}"/>
          </ac:spMkLst>
        </pc:spChg>
        <pc:spChg chg="add mod ord">
          <ac:chgData name="Tobias Dinan (2404043)" userId="S::2404043@student.uwtsd.ac.uk::ad695e0d-310e-4d38-b819-4ce4ab4e3320" providerId="AD" clId="Web-{E8B17EB5-83F9-0606-0023-7F055CA47C5E}" dt="2025-02-26T22:41:12.655" v="346"/>
          <ac:spMkLst>
            <pc:docMk/>
            <pc:sldMk cId="660747551" sldId="258"/>
            <ac:spMk id="17" creationId="{596ED3C7-FF48-153B-6AFA-4A128BEED872}"/>
          </ac:spMkLst>
        </pc:spChg>
        <pc:spChg chg="mod ord">
          <ac:chgData name="Tobias Dinan (2404043)" userId="S::2404043@student.uwtsd.ac.uk::ad695e0d-310e-4d38-b819-4ce4ab4e3320" providerId="AD" clId="Web-{E8B17EB5-83F9-0606-0023-7F055CA47C5E}" dt="2025-02-26T22:37:30.252" v="309" actId="1076"/>
          <ac:spMkLst>
            <pc:docMk/>
            <pc:sldMk cId="660747551" sldId="258"/>
            <ac:spMk id="27" creationId="{8CB3BA1F-61EC-43EA-B954-8D7BA548F23B}"/>
          </ac:spMkLst>
        </pc:spChg>
        <pc:spChg chg="mod ord">
          <ac:chgData name="Tobias Dinan (2404043)" userId="S::2404043@student.uwtsd.ac.uk::ad695e0d-310e-4d38-b819-4ce4ab4e3320" providerId="AD" clId="Web-{E8B17EB5-83F9-0606-0023-7F055CA47C5E}" dt="2025-02-26T22:37:05.329" v="297" actId="14100"/>
          <ac:spMkLst>
            <pc:docMk/>
            <pc:sldMk cId="660747551" sldId="258"/>
            <ac:spMk id="29" creationId="{6A070758-9539-49E3-9A13-06037269F5F0}"/>
          </ac:spMkLst>
        </pc:spChg>
        <pc:spChg chg="add mod">
          <ac:chgData name="Tobias Dinan (2404043)" userId="S::2404043@student.uwtsd.ac.uk::ad695e0d-310e-4d38-b819-4ce4ab4e3320" providerId="AD" clId="Web-{E8B17EB5-83F9-0606-0023-7F055CA47C5E}" dt="2025-02-26T22:52:49.178" v="521" actId="1076"/>
          <ac:spMkLst>
            <pc:docMk/>
            <pc:sldMk cId="660747551" sldId="258"/>
            <ac:spMk id="33" creationId="{3921955D-8094-05A6-01D3-F16BA042C94F}"/>
          </ac:spMkLst>
        </pc:spChg>
        <pc:spChg chg="add mod">
          <ac:chgData name="Tobias Dinan (2404043)" userId="S::2404043@student.uwtsd.ac.uk::ad695e0d-310e-4d38-b819-4ce4ab4e3320" providerId="AD" clId="Web-{E8B17EB5-83F9-0606-0023-7F055CA47C5E}" dt="2025-02-26T22:53:16.335" v="533" actId="1076"/>
          <ac:spMkLst>
            <pc:docMk/>
            <pc:sldMk cId="660747551" sldId="258"/>
            <ac:spMk id="35" creationId="{C30628B8-E62D-458C-6681-0BE3D15EA541}"/>
          </ac:spMkLst>
        </pc:spChg>
        <pc:spChg chg="add mod">
          <ac:chgData name="Tobias Dinan (2404043)" userId="S::2404043@student.uwtsd.ac.uk::ad695e0d-310e-4d38-b819-4ce4ab4e3320" providerId="AD" clId="Web-{E8B17EB5-83F9-0606-0023-7F055CA47C5E}" dt="2025-02-26T22:54:28.681" v="569" actId="1076"/>
          <ac:spMkLst>
            <pc:docMk/>
            <pc:sldMk cId="660747551" sldId="258"/>
            <ac:spMk id="37" creationId="{02B90842-C591-3058-8594-0F37CBAE924F}"/>
          </ac:spMkLst>
        </pc:spChg>
        <pc:spChg chg="add mod">
          <ac:chgData name="Tobias Dinan (2404043)" userId="S::2404043@student.uwtsd.ac.uk::ad695e0d-310e-4d38-b819-4ce4ab4e3320" providerId="AD" clId="Web-{E8B17EB5-83F9-0606-0023-7F055CA47C5E}" dt="2025-02-26T22:56:16.029" v="603" actId="1076"/>
          <ac:spMkLst>
            <pc:docMk/>
            <pc:sldMk cId="660747551" sldId="258"/>
            <ac:spMk id="38" creationId="{B036D33A-CB1B-34D3-DE5A-C5A7066D0176}"/>
          </ac:spMkLst>
        </pc:spChg>
        <pc:spChg chg="add mod">
          <ac:chgData name="Tobias Dinan (2404043)" userId="S::2404043@student.uwtsd.ac.uk::ad695e0d-310e-4d38-b819-4ce4ab4e3320" providerId="AD" clId="Web-{E8B17EB5-83F9-0606-0023-7F055CA47C5E}" dt="2025-02-26T23:01:50.493" v="802" actId="1076"/>
          <ac:spMkLst>
            <pc:docMk/>
            <pc:sldMk cId="660747551" sldId="258"/>
            <ac:spMk id="39" creationId="{C006DC5F-1601-8813-64D6-C9F5615F1763}"/>
          </ac:spMkLst>
        </pc:spChg>
        <pc:spChg chg="add mod">
          <ac:chgData name="Tobias Dinan (2404043)" userId="S::2404043@student.uwtsd.ac.uk::ad695e0d-310e-4d38-b819-4ce4ab4e3320" providerId="AD" clId="Web-{E8B17EB5-83F9-0606-0023-7F055CA47C5E}" dt="2025-02-26T22:58:21.736" v="710" actId="1076"/>
          <ac:spMkLst>
            <pc:docMk/>
            <pc:sldMk cId="660747551" sldId="258"/>
            <ac:spMk id="40" creationId="{328F22A0-DEED-62AF-E583-8F9EA7C658E7}"/>
          </ac:spMkLst>
        </pc:spChg>
        <pc:spChg chg="add mod">
          <ac:chgData name="Tobias Dinan (2404043)" userId="S::2404043@student.uwtsd.ac.uk::ad695e0d-310e-4d38-b819-4ce4ab4e3320" providerId="AD" clId="Web-{E8B17EB5-83F9-0606-0023-7F055CA47C5E}" dt="2025-02-26T22:58:45.533" v="717" actId="20577"/>
          <ac:spMkLst>
            <pc:docMk/>
            <pc:sldMk cId="660747551" sldId="258"/>
            <ac:spMk id="41" creationId="{E259D191-DB70-241B-D9F7-259881FA4A55}"/>
          </ac:spMkLst>
        </pc:spChg>
        <pc:spChg chg="add mod">
          <ac:chgData name="Tobias Dinan (2404043)" userId="S::2404043@student.uwtsd.ac.uk::ad695e0d-310e-4d38-b819-4ce4ab4e3320" providerId="AD" clId="Web-{E8B17EB5-83F9-0606-0023-7F055CA47C5E}" dt="2025-02-26T23:00:40.100" v="757" actId="1076"/>
          <ac:spMkLst>
            <pc:docMk/>
            <pc:sldMk cId="660747551" sldId="258"/>
            <ac:spMk id="42" creationId="{47468575-6AD7-930A-3734-498F5567C770}"/>
          </ac:spMkLst>
        </pc:spChg>
        <pc:spChg chg="add mod">
          <ac:chgData name="Tobias Dinan (2404043)" userId="S::2404043@student.uwtsd.ac.uk::ad695e0d-310e-4d38-b819-4ce4ab4e3320" providerId="AD" clId="Web-{E8B17EB5-83F9-0606-0023-7F055CA47C5E}" dt="2025-02-26T23:01:20.804" v="788" actId="1076"/>
          <ac:spMkLst>
            <pc:docMk/>
            <pc:sldMk cId="660747551" sldId="258"/>
            <ac:spMk id="43" creationId="{5372B062-70A5-6810-4E2D-EADA25C6E6DB}"/>
          </ac:spMkLst>
        </pc:spChg>
        <pc:cxnChg chg="add mod">
          <ac:chgData name="Tobias Dinan (2404043)" userId="S::2404043@student.uwtsd.ac.uk::ad695e0d-310e-4d38-b819-4ce4ab4e3320" providerId="AD" clId="Web-{E8B17EB5-83F9-0606-0023-7F055CA47C5E}" dt="2025-02-26T22:42:44.236" v="374" actId="14100"/>
          <ac:cxnSpMkLst>
            <pc:docMk/>
            <pc:sldMk cId="660747551" sldId="258"/>
            <ac:cxnSpMk id="18" creationId="{20135577-2900-8352-FF19-98ACA2C21B27}"/>
          </ac:cxnSpMkLst>
        </pc:cxnChg>
        <pc:cxnChg chg="add mod">
          <ac:chgData name="Tobias Dinan (2404043)" userId="S::2404043@student.uwtsd.ac.uk::ad695e0d-310e-4d38-b819-4ce4ab4e3320" providerId="AD" clId="Web-{E8B17EB5-83F9-0606-0023-7F055CA47C5E}" dt="2025-02-26T22:43:10.909" v="379" actId="14100"/>
          <ac:cxnSpMkLst>
            <pc:docMk/>
            <pc:sldMk cId="660747551" sldId="258"/>
            <ac:cxnSpMk id="19" creationId="{2A0D7C6A-A26C-D50B-E277-9284EA26252E}"/>
          </ac:cxnSpMkLst>
        </pc:cxnChg>
        <pc:cxnChg chg="add mod">
          <ac:chgData name="Tobias Dinan (2404043)" userId="S::2404043@student.uwtsd.ac.uk::ad695e0d-310e-4d38-b819-4ce4ab4e3320" providerId="AD" clId="Web-{E8B17EB5-83F9-0606-0023-7F055CA47C5E}" dt="2025-02-26T22:43:26.488" v="383" actId="14100"/>
          <ac:cxnSpMkLst>
            <pc:docMk/>
            <pc:sldMk cId="660747551" sldId="258"/>
            <ac:cxnSpMk id="20" creationId="{5383471B-136C-199D-06DC-F5F7F37AD1FA}"/>
          </ac:cxnSpMkLst>
        </pc:cxnChg>
        <pc:cxnChg chg="add mod">
          <ac:chgData name="Tobias Dinan (2404043)" userId="S::2404043@student.uwtsd.ac.uk::ad695e0d-310e-4d38-b819-4ce4ab4e3320" providerId="AD" clId="Web-{E8B17EB5-83F9-0606-0023-7F055CA47C5E}" dt="2025-02-26T22:43:50.723" v="387" actId="14100"/>
          <ac:cxnSpMkLst>
            <pc:docMk/>
            <pc:sldMk cId="660747551" sldId="258"/>
            <ac:cxnSpMk id="21" creationId="{9C01D39B-386F-1866-BA44-0C0E4E9C69FB}"/>
          </ac:cxnSpMkLst>
        </pc:cxnChg>
        <pc:cxnChg chg="add mod">
          <ac:chgData name="Tobias Dinan (2404043)" userId="S::2404043@student.uwtsd.ac.uk::ad695e0d-310e-4d38-b819-4ce4ab4e3320" providerId="AD" clId="Web-{E8B17EB5-83F9-0606-0023-7F055CA47C5E}" dt="2025-02-26T22:44:01.895" v="389" actId="1076"/>
          <ac:cxnSpMkLst>
            <pc:docMk/>
            <pc:sldMk cId="660747551" sldId="258"/>
            <ac:cxnSpMk id="22" creationId="{571E9F34-60BF-15CE-6BAF-B7A26910DADD}"/>
          </ac:cxnSpMkLst>
        </pc:cxnChg>
        <pc:cxnChg chg="add mod">
          <ac:chgData name="Tobias Dinan (2404043)" userId="S::2404043@student.uwtsd.ac.uk::ad695e0d-310e-4d38-b819-4ce4ab4e3320" providerId="AD" clId="Web-{E8B17EB5-83F9-0606-0023-7F055CA47C5E}" dt="2025-02-26T22:48:52.045" v="460" actId="1076"/>
          <ac:cxnSpMkLst>
            <pc:docMk/>
            <pc:sldMk cId="660747551" sldId="258"/>
            <ac:cxnSpMk id="26" creationId="{6A7FBA1F-9CA1-B133-7392-51317F6202BB}"/>
          </ac:cxnSpMkLst>
        </pc:cxnChg>
        <pc:cxnChg chg="add mod">
          <ac:chgData name="Tobias Dinan (2404043)" userId="S::2404043@student.uwtsd.ac.uk::ad695e0d-310e-4d38-b819-4ce4ab4e3320" providerId="AD" clId="Web-{E8B17EB5-83F9-0606-0023-7F055CA47C5E}" dt="2025-02-26T22:49:31.531" v="483" actId="1076"/>
          <ac:cxnSpMkLst>
            <pc:docMk/>
            <pc:sldMk cId="660747551" sldId="258"/>
            <ac:cxnSpMk id="28" creationId="{19C84D95-EDA8-41E7-4B04-EBFF644186BA}"/>
          </ac:cxnSpMkLst>
        </pc:cxnChg>
        <pc:cxnChg chg="add mod">
          <ac:chgData name="Tobias Dinan (2404043)" userId="S::2404043@student.uwtsd.ac.uk::ad695e0d-310e-4d38-b819-4ce4ab4e3320" providerId="AD" clId="Web-{E8B17EB5-83F9-0606-0023-7F055CA47C5E}" dt="2025-02-26T22:49:50.782" v="489" actId="14100"/>
          <ac:cxnSpMkLst>
            <pc:docMk/>
            <pc:sldMk cId="660747551" sldId="258"/>
            <ac:cxnSpMk id="31" creationId="{2D093C75-6F96-7231-1B9A-07EFB426A851}"/>
          </ac:cxnSpMkLst>
        </pc:cxnChg>
      </pc:sldChg>
      <pc:sldChg chg="modSp mod modClrScheme chgLayout">
        <pc:chgData name="Tobias Dinan (2404043)" userId="S::2404043@student.uwtsd.ac.uk::ad695e0d-310e-4d38-b819-4ce4ab4e3320" providerId="AD" clId="Web-{E8B17EB5-83F9-0606-0023-7F055CA47C5E}" dt="2025-02-26T22:11:08.966" v="34"/>
        <pc:sldMkLst>
          <pc:docMk/>
          <pc:sldMk cId="1861975649" sldId="259"/>
        </pc:sldMkLst>
        <pc:spChg chg="mod ord">
          <ac:chgData name="Tobias Dinan (2404043)" userId="S::2404043@student.uwtsd.ac.uk::ad695e0d-310e-4d38-b819-4ce4ab4e3320" providerId="AD" clId="Web-{E8B17EB5-83F9-0606-0023-7F055CA47C5E}" dt="2025-02-26T22:11:08.966" v="34"/>
          <ac:spMkLst>
            <pc:docMk/>
            <pc:sldMk cId="1861975649" sldId="259"/>
            <ac:spMk id="5" creationId="{7D6268C4-FA36-44D9-B49A-C2B51810F39C}"/>
          </ac:spMkLst>
        </pc:spChg>
        <pc:spChg chg="mod ord">
          <ac:chgData name="Tobias Dinan (2404043)" userId="S::2404043@student.uwtsd.ac.uk::ad695e0d-310e-4d38-b819-4ce4ab4e3320" providerId="AD" clId="Web-{E8B17EB5-83F9-0606-0023-7F055CA47C5E}" dt="2025-02-26T22:11:08.966" v="34"/>
          <ac:spMkLst>
            <pc:docMk/>
            <pc:sldMk cId="1861975649" sldId="259"/>
            <ac:spMk id="16" creationId="{812B1988-DF3B-414E-BEB4-BDE3F33E67A9}"/>
          </ac:spMkLst>
        </pc:spChg>
      </pc:sldChg>
      <pc:sldChg chg="modSp mod modClrScheme chgLayout">
        <pc:chgData name="Tobias Dinan (2404043)" userId="S::2404043@student.uwtsd.ac.uk::ad695e0d-310e-4d38-b819-4ce4ab4e3320" providerId="AD" clId="Web-{E8B17EB5-83F9-0606-0023-7F055CA47C5E}" dt="2025-02-26T22:11:08.966" v="34"/>
        <pc:sldMkLst>
          <pc:docMk/>
          <pc:sldMk cId="3037267292" sldId="260"/>
        </pc:sldMkLst>
      </pc:sldChg>
      <pc:sldChg chg="modSp mod modClrScheme chgLayout">
        <pc:chgData name="Tobias Dinan (2404043)" userId="S::2404043@student.uwtsd.ac.uk::ad695e0d-310e-4d38-b819-4ce4ab4e3320" providerId="AD" clId="Web-{E8B17EB5-83F9-0606-0023-7F055CA47C5E}" dt="2025-02-26T22:11:08.966" v="34"/>
        <pc:sldMkLst>
          <pc:docMk/>
          <pc:sldMk cId="1670197522" sldId="261"/>
        </pc:sldMkLst>
        <pc:spChg chg="mod ord">
          <ac:chgData name="Tobias Dinan (2404043)" userId="S::2404043@student.uwtsd.ac.uk::ad695e0d-310e-4d38-b819-4ce4ab4e3320" providerId="AD" clId="Web-{E8B17EB5-83F9-0606-0023-7F055CA47C5E}" dt="2025-02-26T22:11:08.966" v="34"/>
          <ac:spMkLst>
            <pc:docMk/>
            <pc:sldMk cId="1670197522" sldId="261"/>
            <ac:spMk id="4" creationId="{F9F0A4C6-E394-4175-B209-3CE54B720656}"/>
          </ac:spMkLst>
        </pc:spChg>
        <pc:spChg chg="mod ord">
          <ac:chgData name="Tobias Dinan (2404043)" userId="S::2404043@student.uwtsd.ac.uk::ad695e0d-310e-4d38-b819-4ce4ab4e3320" providerId="AD" clId="Web-{E8B17EB5-83F9-0606-0023-7F055CA47C5E}" dt="2025-02-26T22:11:08.966" v="34"/>
          <ac:spMkLst>
            <pc:docMk/>
            <pc:sldMk cId="1670197522" sldId="261"/>
            <ac:spMk id="17" creationId="{94495366-EE59-449D-B7FC-B98DC2FE6C1D}"/>
          </ac:spMkLst>
        </pc:spChg>
        <pc:spChg chg="mod ord">
          <ac:chgData name="Tobias Dinan (2404043)" userId="S::2404043@student.uwtsd.ac.uk::ad695e0d-310e-4d38-b819-4ce4ab4e3320" providerId="AD" clId="Web-{E8B17EB5-83F9-0606-0023-7F055CA47C5E}" dt="2025-02-26T22:11:08.966" v="34"/>
          <ac:spMkLst>
            <pc:docMk/>
            <pc:sldMk cId="1670197522" sldId="261"/>
            <ac:spMk id="41" creationId="{1404CCDC-501B-496D-9029-79E903535B54}"/>
          </ac:spMkLst>
        </pc:spChg>
      </pc:sldChg>
      <pc:sldChg chg="modSp mod modClrScheme chgLayout">
        <pc:chgData name="Tobias Dinan (2404043)" userId="S::2404043@student.uwtsd.ac.uk::ad695e0d-310e-4d38-b819-4ce4ab4e3320" providerId="AD" clId="Web-{E8B17EB5-83F9-0606-0023-7F055CA47C5E}" dt="2025-02-26T22:11:08.966" v="34"/>
        <pc:sldMkLst>
          <pc:docMk/>
          <pc:sldMk cId="2507141644" sldId="262"/>
        </pc:sldMkLst>
      </pc:sldChg>
      <pc:sldChg chg="modSp mod modClrScheme chgLayout">
        <pc:chgData name="Tobias Dinan (2404043)" userId="S::2404043@student.uwtsd.ac.uk::ad695e0d-310e-4d38-b819-4ce4ab4e3320" providerId="AD" clId="Web-{E8B17EB5-83F9-0606-0023-7F055CA47C5E}" dt="2025-02-26T22:11:08.966" v="34"/>
        <pc:sldMkLst>
          <pc:docMk/>
          <pc:sldMk cId="4111861533" sldId="263"/>
        </pc:sldMkLst>
      </pc:sldChg>
      <pc:sldChg chg="modSp mod modClrScheme chgLayout">
        <pc:chgData name="Tobias Dinan (2404043)" userId="S::2404043@student.uwtsd.ac.uk::ad695e0d-310e-4d38-b819-4ce4ab4e3320" providerId="AD" clId="Web-{E8B17EB5-83F9-0606-0023-7F055CA47C5E}" dt="2025-02-26T22:11:08.966" v="34"/>
        <pc:sldMkLst>
          <pc:docMk/>
          <pc:sldMk cId="4056131397" sldId="264"/>
        </pc:sldMkLst>
      </pc:sldChg>
      <pc:sldChg chg="modSp mod ord modClrScheme chgLayout">
        <pc:chgData name="Tobias Dinan (2404043)" userId="S::2404043@student.uwtsd.ac.uk::ad695e0d-310e-4d38-b819-4ce4ab4e3320" providerId="AD" clId="Web-{E8B17EB5-83F9-0606-0023-7F055CA47C5E}" dt="2025-02-26T22:36:30.531" v="279"/>
        <pc:sldMkLst>
          <pc:docMk/>
          <pc:sldMk cId="2004063493" sldId="265"/>
        </pc:sldMkLst>
      </pc:sldChg>
      <pc:sldChg chg="modSp mod modClrScheme chgLayout">
        <pc:chgData name="Tobias Dinan (2404043)" userId="S::2404043@student.uwtsd.ac.uk::ad695e0d-310e-4d38-b819-4ce4ab4e3320" providerId="AD" clId="Web-{E8B17EB5-83F9-0606-0023-7F055CA47C5E}" dt="2025-02-26T22:11:08.966" v="34"/>
        <pc:sldMkLst>
          <pc:docMk/>
          <pc:sldMk cId="3199711112" sldId="267"/>
        </pc:sldMkLst>
      </pc:sldChg>
      <pc:sldChg chg="modSp mod modClrScheme chgLayout">
        <pc:chgData name="Tobias Dinan (2404043)" userId="S::2404043@student.uwtsd.ac.uk::ad695e0d-310e-4d38-b819-4ce4ab4e3320" providerId="AD" clId="Web-{E8B17EB5-83F9-0606-0023-7F055CA47C5E}" dt="2025-02-26T22:11:08.966" v="34"/>
        <pc:sldMkLst>
          <pc:docMk/>
          <pc:sldMk cId="1355698788" sldId="268"/>
        </pc:sldMkLst>
      </pc:sldChg>
      <pc:sldChg chg="modSp mod modClrScheme chgLayout">
        <pc:chgData name="Tobias Dinan (2404043)" userId="S::2404043@student.uwtsd.ac.uk::ad695e0d-310e-4d38-b819-4ce4ab4e3320" providerId="AD" clId="Web-{E8B17EB5-83F9-0606-0023-7F055CA47C5E}" dt="2025-02-26T22:11:08.966" v="34"/>
        <pc:sldMkLst>
          <pc:docMk/>
          <pc:sldMk cId="1281836439" sldId="269"/>
        </pc:sldMkLst>
      </pc:sldChg>
      <pc:sldChg chg="modSp mod modClrScheme chgLayout">
        <pc:chgData name="Tobias Dinan (2404043)" userId="S::2404043@student.uwtsd.ac.uk::ad695e0d-310e-4d38-b819-4ce4ab4e3320" providerId="AD" clId="Web-{E8B17EB5-83F9-0606-0023-7F055CA47C5E}" dt="2025-02-26T22:11:08.966" v="34"/>
        <pc:sldMkLst>
          <pc:docMk/>
          <pc:sldMk cId="3260611352" sldId="270"/>
        </pc:sldMkLst>
      </pc:sldChg>
      <pc:sldChg chg="modSp mod modClrScheme chgLayout">
        <pc:chgData name="Tobias Dinan (2404043)" userId="S::2404043@student.uwtsd.ac.uk::ad695e0d-310e-4d38-b819-4ce4ab4e3320" providerId="AD" clId="Web-{E8B17EB5-83F9-0606-0023-7F055CA47C5E}" dt="2025-02-26T22:11:08.966" v="34"/>
        <pc:sldMkLst>
          <pc:docMk/>
          <pc:sldMk cId="3384443138" sldId="282"/>
        </pc:sldMkLst>
      </pc:sldChg>
      <pc:sldMasterChg chg="add del addSldLayout delSldLayout">
        <pc:chgData name="Tobias Dinan (2404043)" userId="S::2404043@student.uwtsd.ac.uk::ad695e0d-310e-4d38-b819-4ce4ab4e3320" providerId="AD" clId="Web-{E8B17EB5-83F9-0606-0023-7F055CA47C5E}" dt="2025-02-26T22:11:08.966" v="34"/>
        <pc:sldMasterMkLst>
          <pc:docMk/>
          <pc:sldMasterMk cId="737433849" sldId="2147483648"/>
        </pc:sldMasterMkLst>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2167580397" sldId="2147483649"/>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783684325" sldId="2147483650"/>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223485332" sldId="2147483651"/>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1446271749" sldId="2147483652"/>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1944523695" sldId="2147483653"/>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3000568433" sldId="2147483654"/>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1627448790" sldId="2147483655"/>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2295802248" sldId="2147483656"/>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548123429" sldId="2147483657"/>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998323197" sldId="2147483658"/>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3927700978" sldId="2147483659"/>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3662730936" sldId="2147483660"/>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2327896377" sldId="2147483661"/>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3291455231" sldId="2147483662"/>
          </pc:sldLayoutMkLst>
        </pc:sldLayoutChg>
        <pc:sldLayoutChg chg="add del">
          <pc:chgData name="Tobias Dinan (2404043)" userId="S::2404043@student.uwtsd.ac.uk::ad695e0d-310e-4d38-b819-4ce4ab4e3320" providerId="AD" clId="Web-{E8B17EB5-83F9-0606-0023-7F055CA47C5E}" dt="2025-02-26T22:11:08.966" v="34"/>
          <pc:sldLayoutMkLst>
            <pc:docMk/>
            <pc:sldMasterMk cId="737433849" sldId="2147483648"/>
            <pc:sldLayoutMk cId="2901016614" sldId="2147483663"/>
          </pc:sldLayoutMkLst>
        </pc:sldLayoutChg>
      </pc:sldMasterChg>
      <pc:sldMasterChg chg="add del addSldLayout delSldLayout modSldLayout">
        <pc:chgData name="Tobias Dinan (2404043)" userId="S::2404043@student.uwtsd.ac.uk::ad695e0d-310e-4d38-b819-4ce4ab4e3320" providerId="AD" clId="Web-{E8B17EB5-83F9-0606-0023-7F055CA47C5E}" dt="2025-02-26T22:09:35.400" v="32"/>
        <pc:sldMasterMkLst>
          <pc:docMk/>
          <pc:sldMasterMk cId="316550375" sldId="2147483664"/>
        </pc:sldMasterMkLst>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935098602" sldId="2147483665"/>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422238465" sldId="2147483666"/>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1823843494" sldId="2147483667"/>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1935197217" sldId="2147483668"/>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591790028" sldId="2147483669"/>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630269865" sldId="2147483670"/>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404501738" sldId="2147483671"/>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732502176" sldId="2147483672"/>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541705503" sldId="2147483673"/>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530955323" sldId="2147483674"/>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1521109216" sldId="2147483675"/>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255248426" sldId="2147483676"/>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125608307" sldId="2147483677"/>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476030012" sldId="2147483678"/>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324349732" sldId="2147483679"/>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907088179" sldId="2147483680"/>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369066694" sldId="2147483681"/>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729708918" sldId="2147483682"/>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164267776" sldId="2147483683"/>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4072894357" sldId="2147483684"/>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680691003" sldId="2147483685"/>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3541915570" sldId="2147483686"/>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2047246841" sldId="2147483687"/>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114139441" sldId="2147483688"/>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948792792" sldId="2147483689"/>
          </pc:sldLayoutMkLst>
        </pc:sldLayoutChg>
        <pc:sldLayoutChg chg="add del mod replId">
          <pc:chgData name="Tobias Dinan (2404043)" userId="S::2404043@student.uwtsd.ac.uk::ad695e0d-310e-4d38-b819-4ce4ab4e3320" providerId="AD" clId="Web-{E8B17EB5-83F9-0606-0023-7F055CA47C5E}" dt="2025-02-26T22:09:35.400" v="32"/>
          <pc:sldLayoutMkLst>
            <pc:docMk/>
            <pc:sldMasterMk cId="316550375" sldId="2147483664"/>
            <pc:sldLayoutMk cId="114233524" sldId="2147483690"/>
          </pc:sldLayoutMkLst>
        </pc:sldLayoutChg>
      </pc:sldMasterChg>
      <pc:sldMasterChg chg="add del addSldLayout delSldLayout modSldLayout">
        <pc:chgData name="Tobias Dinan (2404043)" userId="S::2404043@student.uwtsd.ac.uk::ad695e0d-310e-4d38-b819-4ce4ab4e3320" providerId="AD" clId="Web-{E8B17EB5-83F9-0606-0023-7F055CA47C5E}" dt="2025-02-26T22:11:08.966" v="34"/>
        <pc:sldMasterMkLst>
          <pc:docMk/>
          <pc:sldMasterMk cId="571488639" sldId="2147483664"/>
        </pc:sldMasterMkLst>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1110829259" sldId="2147483665"/>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018240703" sldId="2147483666"/>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1979655304" sldId="2147483667"/>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4149135076" sldId="2147483668"/>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046813818" sldId="2147483669"/>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2125020727" sldId="2147483670"/>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899265299" sldId="2147483671"/>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905478631" sldId="2147483672"/>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520085896" sldId="2147483673"/>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96020025" sldId="2147483674"/>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2990438237" sldId="2147483675"/>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2281533730" sldId="2147483676"/>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1698654942" sldId="2147483677"/>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1649257137" sldId="2147483678"/>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1863397910" sldId="2147483679"/>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4143167663" sldId="2147483680"/>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801642154" sldId="2147483681"/>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503472940" sldId="2147483682"/>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839754027" sldId="2147483683"/>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1660562568" sldId="2147483684"/>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755656636" sldId="2147483685"/>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797039131" sldId="2147483686"/>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116700488" sldId="2147483687"/>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225586412" sldId="2147483688"/>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703681844" sldId="2147483689"/>
          </pc:sldLayoutMkLst>
        </pc:sldLayoutChg>
        <pc:sldLayoutChg chg="add del mod replId">
          <pc:chgData name="Tobias Dinan (2404043)" userId="S::2404043@student.uwtsd.ac.uk::ad695e0d-310e-4d38-b819-4ce4ab4e3320" providerId="AD" clId="Web-{E8B17EB5-83F9-0606-0023-7F055CA47C5E}" dt="2025-02-26T22:11:08.966" v="34"/>
          <pc:sldLayoutMkLst>
            <pc:docMk/>
            <pc:sldMasterMk cId="571488639" sldId="2147483664"/>
            <pc:sldLayoutMk cId="3745340279" sldId="2147483690"/>
          </pc:sldLayoutMkLst>
        </pc:sldLayoutChg>
      </pc:sldMasterChg>
      <pc:sldMasterChg chg="add del addSldLayout delSldLayout modSldLayout">
        <pc:chgData name="Tobias Dinan (2404043)" userId="S::2404043@student.uwtsd.ac.uk::ad695e0d-310e-4d38-b819-4ce4ab4e3320" providerId="AD" clId="Web-{E8B17EB5-83F9-0606-0023-7F055CA47C5E}" dt="2025-02-26T22:09:30.978" v="31"/>
        <pc:sldMasterMkLst>
          <pc:docMk/>
          <pc:sldMasterMk cId="530550640" sldId="2147483691"/>
        </pc:sldMasterMkLst>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450245676" sldId="2147483692"/>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638497231" sldId="2147483693"/>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1443145008" sldId="2147483694"/>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855617355" sldId="2147483695"/>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197483884" sldId="2147483696"/>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720594231" sldId="2147483697"/>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371333141" sldId="2147483698"/>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887720438" sldId="2147483699"/>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368897387" sldId="2147483700"/>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4250640366" sldId="2147483701"/>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293954113" sldId="2147483702"/>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111646974" sldId="2147483703"/>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489238854" sldId="2147483704"/>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262564977" sldId="2147483705"/>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1466110873" sldId="2147483706"/>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1120575247" sldId="2147483707"/>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154031741" sldId="2147483708"/>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73392875" sldId="2147483709"/>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743402267" sldId="2147483710"/>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174088222" sldId="2147483711"/>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4096038405" sldId="2147483712"/>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461855534" sldId="2147483713"/>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4124748018" sldId="2147483714"/>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386093387" sldId="2147483715"/>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2860205037" sldId="2147483716"/>
          </pc:sldLayoutMkLst>
        </pc:sldLayoutChg>
        <pc:sldLayoutChg chg="add del mod replId">
          <pc:chgData name="Tobias Dinan (2404043)" userId="S::2404043@student.uwtsd.ac.uk::ad695e0d-310e-4d38-b819-4ce4ab4e3320" providerId="AD" clId="Web-{E8B17EB5-83F9-0606-0023-7F055CA47C5E}" dt="2025-02-26T22:09:30.978" v="31"/>
          <pc:sldLayoutMkLst>
            <pc:docMk/>
            <pc:sldMasterMk cId="530550640" sldId="2147483691"/>
            <pc:sldLayoutMk cId="3347690551" sldId="2147483717"/>
          </pc:sldLayoutMkLst>
        </pc:sldLayoutChg>
      </pc:sldMasterChg>
      <pc:sldMasterChg chg="add del addSldLayout delSldLayout modSldLayout">
        <pc:chgData name="Tobias Dinan (2404043)" userId="S::2404043@student.uwtsd.ac.uk::ad695e0d-310e-4d38-b819-4ce4ab4e3320" providerId="AD" clId="Web-{E8B17EB5-83F9-0606-0023-7F055CA47C5E}" dt="2025-02-26T22:09:28.416" v="30"/>
        <pc:sldMasterMkLst>
          <pc:docMk/>
          <pc:sldMasterMk cId="3616594041" sldId="2147483718"/>
        </pc:sldMasterMkLst>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633311987" sldId="2147483719"/>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595130861" sldId="2147483720"/>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168254333" sldId="2147483721"/>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545256787" sldId="2147483722"/>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539304833" sldId="2147483723"/>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156167344" sldId="2147483724"/>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244293419" sldId="2147483725"/>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05549074" sldId="2147483726"/>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4049605704" sldId="2147483727"/>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1614550749" sldId="2147483728"/>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175986314" sldId="2147483729"/>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997006607" sldId="2147483730"/>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1049442693" sldId="2147483731"/>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253660721" sldId="2147483732"/>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340099867" sldId="2147483733"/>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4090965388" sldId="2147483734"/>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487084509" sldId="2147483735"/>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4075456031" sldId="2147483736"/>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650198975" sldId="2147483737"/>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808961964" sldId="2147483738"/>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753044159" sldId="2147483739"/>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405738406" sldId="2147483740"/>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1603032635" sldId="2147483741"/>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3580669966" sldId="2147483742"/>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710778416" sldId="2147483743"/>
          </pc:sldLayoutMkLst>
        </pc:sldLayoutChg>
        <pc:sldLayoutChg chg="add del mod replId">
          <pc:chgData name="Tobias Dinan (2404043)" userId="S::2404043@student.uwtsd.ac.uk::ad695e0d-310e-4d38-b819-4ce4ab4e3320" providerId="AD" clId="Web-{E8B17EB5-83F9-0606-0023-7F055CA47C5E}" dt="2025-02-26T22:09:28.416" v="30"/>
          <pc:sldLayoutMkLst>
            <pc:docMk/>
            <pc:sldMasterMk cId="3616594041" sldId="2147483718"/>
            <pc:sldLayoutMk cId="2866453320" sldId="2147483744"/>
          </pc:sldLayoutMkLst>
        </pc:sldLayoutChg>
      </pc:sldMasterChg>
      <pc:sldMasterChg chg="add del addSldLayout delSldLayout modSldLayout">
        <pc:chgData name="Tobias Dinan (2404043)" userId="S::2404043@student.uwtsd.ac.uk::ad695e0d-310e-4d38-b819-4ce4ab4e3320" providerId="AD" clId="Web-{E8B17EB5-83F9-0606-0023-7F055CA47C5E}" dt="2025-02-26T22:09:27.056" v="29"/>
        <pc:sldMasterMkLst>
          <pc:docMk/>
          <pc:sldMasterMk cId="1231863659" sldId="2147483745"/>
        </pc:sldMasterMkLst>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4160244905" sldId="2147483746"/>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4060515975" sldId="2147483747"/>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272036585" sldId="2147483748"/>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54699561" sldId="2147483749"/>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475698493" sldId="2147483750"/>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34332703" sldId="2147483751"/>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251451680" sldId="2147483752"/>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2340104120" sldId="2147483753"/>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2555289907" sldId="2147483754"/>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2325865656" sldId="2147483755"/>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438557905" sldId="2147483756"/>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227043839" sldId="2147483757"/>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371599435" sldId="2147483758"/>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4042552978" sldId="2147483759"/>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440756300" sldId="2147483760"/>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830608097" sldId="2147483761"/>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2817790199" sldId="2147483762"/>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2028924771" sldId="2147483763"/>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884008323" sldId="2147483764"/>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2402488163" sldId="2147483765"/>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566575433" sldId="2147483766"/>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044301944" sldId="2147483767"/>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820002492" sldId="2147483768"/>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3210882166" sldId="2147483769"/>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874155445" sldId="2147483770"/>
          </pc:sldLayoutMkLst>
        </pc:sldLayoutChg>
        <pc:sldLayoutChg chg="add del mod replId">
          <pc:chgData name="Tobias Dinan (2404043)" userId="S::2404043@student.uwtsd.ac.uk::ad695e0d-310e-4d38-b819-4ce4ab4e3320" providerId="AD" clId="Web-{E8B17EB5-83F9-0606-0023-7F055CA47C5E}" dt="2025-02-26T22:09:27.056" v="29"/>
          <pc:sldLayoutMkLst>
            <pc:docMk/>
            <pc:sldMasterMk cId="1231863659" sldId="2147483745"/>
            <pc:sldLayoutMk cId="1618728153" sldId="2147483771"/>
          </pc:sldLayoutMkLst>
        </pc:sldLayoutChg>
      </pc:sldMasterChg>
    </pc:docChg>
  </pc:docChgLst>
  <pc:docChgLst>
    <pc:chgData name="Tobias Dinan (2404043)" userId="ad695e0d-310e-4d38-b819-4ce4ab4e3320" providerId="ADAL" clId="{5AD95336-2E0B-764E-8D20-2592EB1AC801}"/>
    <pc:docChg chg="undo custSel modSld">
      <pc:chgData name="Tobias Dinan (2404043)" userId="ad695e0d-310e-4d38-b819-4ce4ab4e3320" providerId="ADAL" clId="{5AD95336-2E0B-764E-8D20-2592EB1AC801}" dt="2025-02-28T00:03:37.321" v="482" actId="21"/>
      <pc:docMkLst>
        <pc:docMk/>
      </pc:docMkLst>
      <pc:sldChg chg="addSp delSp modSp">
        <pc:chgData name="Tobias Dinan (2404043)" userId="ad695e0d-310e-4d38-b819-4ce4ab4e3320" providerId="ADAL" clId="{5AD95336-2E0B-764E-8D20-2592EB1AC801}" dt="2025-02-28T00:03:37.321" v="482" actId="21"/>
        <pc:sldMkLst>
          <pc:docMk/>
          <pc:sldMk cId="660747551" sldId="258"/>
        </pc:sldMkLst>
        <pc:spChg chg="add mod">
          <ac:chgData name="Tobias Dinan (2404043)" userId="ad695e0d-310e-4d38-b819-4ce4ab4e3320" providerId="ADAL" clId="{5AD95336-2E0B-764E-8D20-2592EB1AC801}" dt="2025-02-27T00:18:42.401" v="23" actId="20577"/>
          <ac:spMkLst>
            <pc:docMk/>
            <pc:sldMk cId="660747551" sldId="258"/>
            <ac:spMk id="4" creationId="{0E79560F-94A6-2902-91DC-B63CF219AB64}"/>
          </ac:spMkLst>
        </pc:spChg>
        <pc:picChg chg="add mod ord">
          <ac:chgData name="Tobias Dinan (2404043)" userId="ad695e0d-310e-4d38-b819-4ce4ab4e3320" providerId="ADAL" clId="{5AD95336-2E0B-764E-8D20-2592EB1AC801}" dt="2025-02-28T00:03:31.617" v="480" actId="167"/>
          <ac:picMkLst>
            <pc:docMk/>
            <pc:sldMk cId="660747551" sldId="258"/>
            <ac:picMk id="6" creationId="{FACF5C41-C7C9-3065-C4AE-C153F8C16CBE}"/>
          </ac:picMkLst>
        </pc:picChg>
      </pc:sldChg>
      <pc:sldChg chg="addSp delSp modSp">
        <pc:chgData name="Tobias Dinan (2404043)" userId="ad695e0d-310e-4d38-b819-4ce4ab4e3320" providerId="ADAL" clId="{5AD95336-2E0B-764E-8D20-2592EB1AC801}" dt="2025-02-28T00:01:46.143" v="472" actId="1076"/>
        <pc:sldMkLst>
          <pc:docMk/>
          <pc:sldMk cId="1861975649" sldId="259"/>
        </pc:sldMkLst>
        <pc:spChg chg="add mod">
          <ac:chgData name="Tobias Dinan (2404043)" userId="ad695e0d-310e-4d38-b819-4ce4ab4e3320" providerId="ADAL" clId="{5AD95336-2E0B-764E-8D20-2592EB1AC801}" dt="2025-02-27T02:49:53.751" v="331" actId="15"/>
          <ac:spMkLst>
            <pc:docMk/>
            <pc:sldMk cId="1861975649" sldId="259"/>
            <ac:spMk id="8" creationId="{F551BD43-F078-D696-C709-6D949AE70A0A}"/>
          </ac:spMkLst>
        </pc:spChg>
        <pc:spChg chg="add mod">
          <ac:chgData name="Tobias Dinan (2404043)" userId="ad695e0d-310e-4d38-b819-4ce4ab4e3320" providerId="ADAL" clId="{5AD95336-2E0B-764E-8D20-2592EB1AC801}" dt="2025-02-27T23:48:59.790" v="353" actId="17032"/>
          <ac:spMkLst>
            <pc:docMk/>
            <pc:sldMk cId="1861975649" sldId="259"/>
            <ac:spMk id="9" creationId="{8019E504-CB94-6757-B5E3-48224D30FCBB}"/>
          </ac:spMkLst>
        </pc:spChg>
        <pc:spChg chg="mod">
          <ac:chgData name="Tobias Dinan (2404043)" userId="ad695e0d-310e-4d38-b819-4ce4ab4e3320" providerId="ADAL" clId="{5AD95336-2E0B-764E-8D20-2592EB1AC801}" dt="2025-02-27T02:42:24.342" v="87" actId="1076"/>
          <ac:spMkLst>
            <pc:docMk/>
            <pc:sldMk cId="1861975649" sldId="259"/>
            <ac:spMk id="16" creationId="{812B1988-DF3B-414E-BEB4-BDE3F33E67A9}"/>
          </ac:spMkLst>
        </pc:spChg>
        <pc:picChg chg="add mod">
          <ac:chgData name="Tobias Dinan (2404043)" userId="ad695e0d-310e-4d38-b819-4ce4ab4e3320" providerId="ADAL" clId="{5AD95336-2E0B-764E-8D20-2592EB1AC801}" dt="2025-02-28T00:01:32.698" v="471" actId="14100"/>
          <ac:picMkLst>
            <pc:docMk/>
            <pc:sldMk cId="1861975649" sldId="259"/>
            <ac:picMk id="26" creationId="{FD82C49E-8767-5DBF-C21E-B0683F76FC2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586CBBE-CF88-472A-9033-69110475F8F9}" type="datetime1">
              <a:rPr lang="en-GB" smtClean="0"/>
              <a:t>08/03/2025</a:t>
            </a:fld>
            <a:endParaRPr lang="en-GB"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8B973-5BD3-4E6B-808A-16244637646A}" type="datetime1">
              <a:rPr lang="en-GB" smtClean="0"/>
              <a:pPr/>
              <a:t>08/03/2025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C37D7554-D10C-4E29-B8E6-BB7111FA614F}" type="slidenum">
              <a:rPr lang="en-GB" smtClean="0"/>
              <a:t>1</a:t>
            </a:fld>
            <a:endParaRPr lang="en-GB"/>
          </a:p>
        </p:txBody>
      </p:sp>
    </p:spTree>
    <p:extLst>
      <p:ext uri="{BB962C8B-B14F-4D97-AF65-F5344CB8AC3E}">
        <p14:creationId xmlns:p14="http://schemas.microsoft.com/office/powerpoint/2010/main" val="2859799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2</a:t>
            </a:fld>
            <a:endParaRPr lang="en-GB"/>
          </a:p>
        </p:txBody>
      </p:sp>
    </p:spTree>
    <p:extLst>
      <p:ext uri="{BB962C8B-B14F-4D97-AF65-F5344CB8AC3E}">
        <p14:creationId xmlns:p14="http://schemas.microsoft.com/office/powerpoint/2010/main" val="1300809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3</a:t>
            </a:fld>
            <a:endParaRPr lang="en-GB"/>
          </a:p>
        </p:txBody>
      </p:sp>
    </p:spTree>
    <p:extLst>
      <p:ext uri="{BB962C8B-B14F-4D97-AF65-F5344CB8AC3E}">
        <p14:creationId xmlns:p14="http://schemas.microsoft.com/office/powerpoint/2010/main" val="897952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4</a:t>
            </a:fld>
            <a:endParaRPr lang="en-GB"/>
          </a:p>
        </p:txBody>
      </p:sp>
    </p:spTree>
    <p:extLst>
      <p:ext uri="{BB962C8B-B14F-4D97-AF65-F5344CB8AC3E}">
        <p14:creationId xmlns:p14="http://schemas.microsoft.com/office/powerpoint/2010/main" val="2317865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sz="900" b="0" kern="1200" cap="all" spc="150" baseline="0" noProof="0" dirty="0">
              <a:solidFill>
                <a:schemeClr val="bg1"/>
              </a:solidFill>
              <a:latin typeface="Univers Light" panose="020B0403020202020204" pitchFamily="34" charset="0"/>
              <a:ea typeface="+mn-ea"/>
              <a:cs typeface="+mn-cs"/>
            </a:endParaRPr>
          </a:p>
        </p:txBody>
      </p:sp>
      <p:sp>
        <p:nvSpPr>
          <p:cNvPr id="4" name="Slide Number Placeholder 3"/>
          <p:cNvSpPr>
            <a:spLocks noGrp="1"/>
          </p:cNvSpPr>
          <p:nvPr>
            <p:ph type="sldNum" sz="quarter" idx="5"/>
          </p:nvPr>
        </p:nvSpPr>
        <p:spPr/>
        <p:txBody>
          <a:bodyPr rtlCol="0"/>
          <a:lstStyle/>
          <a:p>
            <a:pPr rtl="0"/>
            <a:fld id="{C37D7554-D10C-4E29-B8E6-BB7111FA614F}" type="slidenum">
              <a:rPr lang="en-GB" smtClean="0"/>
              <a:t>5</a:t>
            </a:fld>
            <a:endParaRPr lang="en-GB"/>
          </a:p>
        </p:txBody>
      </p:sp>
    </p:spTree>
    <p:extLst>
      <p:ext uri="{BB962C8B-B14F-4D97-AF65-F5344CB8AC3E}">
        <p14:creationId xmlns:p14="http://schemas.microsoft.com/office/powerpoint/2010/main" val="1078992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56416-0904-CC6D-C734-4B8055DA4C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E7094-8117-4E06-134A-BA340C1525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26AC51-FE1D-37DB-DCEF-A2E19001867A}"/>
              </a:ext>
            </a:extLst>
          </p:cNvPr>
          <p:cNvSpPr>
            <a:spLocks noGrp="1"/>
          </p:cNvSpPr>
          <p:nvPr>
            <p:ph type="body" idx="1"/>
          </p:nvPr>
        </p:nvSpPr>
        <p:spPr/>
        <p:txBody>
          <a:bodyPr rtlCol="0"/>
          <a:lstStyle/>
          <a:p>
            <a:pPr rtl="0"/>
            <a:endParaRPr lang="en-GB" sz="900" b="0" kern="1200" cap="all" spc="150" baseline="0" noProof="0" dirty="0">
              <a:solidFill>
                <a:schemeClr val="bg1"/>
              </a:solidFill>
              <a:latin typeface="Univers Light" panose="020B0403020202020204" pitchFamily="34" charset="0"/>
              <a:ea typeface="+mn-ea"/>
              <a:cs typeface="+mn-cs"/>
            </a:endParaRPr>
          </a:p>
        </p:txBody>
      </p:sp>
      <p:sp>
        <p:nvSpPr>
          <p:cNvPr id="4" name="Slide Number Placeholder 3">
            <a:extLst>
              <a:ext uri="{FF2B5EF4-FFF2-40B4-BE49-F238E27FC236}">
                <a16:creationId xmlns:a16="http://schemas.microsoft.com/office/drawing/2014/main" id="{7A2A1C72-BA10-C7DC-085B-0920FD6613E9}"/>
              </a:ext>
            </a:extLst>
          </p:cNvPr>
          <p:cNvSpPr>
            <a:spLocks noGrp="1"/>
          </p:cNvSpPr>
          <p:nvPr>
            <p:ph type="sldNum" sz="quarter" idx="5"/>
          </p:nvPr>
        </p:nvSpPr>
        <p:spPr/>
        <p:txBody>
          <a:bodyPr rtlCol="0"/>
          <a:lstStyle/>
          <a:p>
            <a:pPr rtl="0"/>
            <a:fld id="{C37D7554-D10C-4E29-B8E6-BB7111FA614F}" type="slidenum">
              <a:rPr lang="en-GB" smtClean="0"/>
              <a:t>8</a:t>
            </a:fld>
            <a:endParaRPr lang="en-GB"/>
          </a:p>
        </p:txBody>
      </p:sp>
    </p:spTree>
    <p:extLst>
      <p:ext uri="{BB962C8B-B14F-4D97-AF65-F5344CB8AC3E}">
        <p14:creationId xmlns:p14="http://schemas.microsoft.com/office/powerpoint/2010/main" val="2019901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37D7554-D10C-4E29-B8E6-BB7111FA614F}" type="slidenum">
              <a:rPr lang="en-GB" noProof="0" smtClean="0"/>
              <a:t>10</a:t>
            </a:fld>
            <a:endParaRPr lang="en-GB" noProof="0"/>
          </a:p>
        </p:txBody>
      </p:sp>
    </p:spTree>
    <p:extLst>
      <p:ext uri="{BB962C8B-B14F-4D97-AF65-F5344CB8AC3E}">
        <p14:creationId xmlns:p14="http://schemas.microsoft.com/office/powerpoint/2010/main" val="157473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r>
              <a:rPr lang="en-GB" noProof="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r>
              <a:rPr lang="en-GB" noProof="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r>
              <a:rPr lang="en-GB" noProof="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r>
              <a:rPr lang="en-GB" noProof="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r>
              <a:rPr lang="en-GB" noProof="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r>
              <a:rPr lang="en-GB" noProof="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r>
              <a:rPr lang="en-GB" noProof="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r>
              <a:rPr lang="en-GB" noProof="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r>
              <a:rPr lang="en-GB" noProof="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r>
              <a:rPr lang="en-GB" noProof="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microsoft.com/office/2007/relationships/hdphoto" Target="../media/hdphoto2.wdp"/><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microsoft.com/office/2007/relationships/hdphoto" Target="../media/hdphoto3.wdp"/><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microsoft.com/office/2007/relationships/hdphoto" Target="../media/hdphoto4.wdp"/><Relationship Id="rId7" Type="http://schemas.microsoft.com/office/2007/relationships/hdphoto" Target="../media/hdphoto6.wdp"/><Relationship Id="rId2" Type="http://schemas.openxmlformats.org/officeDocument/2006/relationships/image" Target="../media/image13.png"/><Relationship Id="rId1" Type="http://schemas.openxmlformats.org/officeDocument/2006/relationships/slideLayout" Target="../slideLayouts/slideLayout11.xml"/><Relationship Id="rId6" Type="http://schemas.openxmlformats.org/officeDocument/2006/relationships/image" Target="../media/image15.png"/><Relationship Id="rId5" Type="http://schemas.microsoft.com/office/2007/relationships/hdphoto" Target="../media/hdphoto5.wdp"/><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microsoft.com/office/2007/relationships/hdphoto" Target="../media/hdphoto8.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dward E. Evans-Pritchard | Antropología, Arqueologo">
            <a:extLst>
              <a:ext uri="{FF2B5EF4-FFF2-40B4-BE49-F238E27FC236}">
                <a16:creationId xmlns:a16="http://schemas.microsoft.com/office/drawing/2014/main" id="{34417CDD-771A-5B12-89A8-1CBF47204558}"/>
              </a:ext>
            </a:extLst>
          </p:cNvPr>
          <p:cNvPicPr>
            <a:picLocks noChangeAspect="1"/>
          </p:cNvPicPr>
          <p:nvPr/>
        </p:nvPicPr>
        <p:blipFill>
          <a:blip r:embed="rId3"/>
          <a:stretch>
            <a:fillRect/>
          </a:stretch>
        </p:blipFill>
        <p:spPr>
          <a:xfrm>
            <a:off x="4533901" y="503387"/>
            <a:ext cx="3318410" cy="4422476"/>
          </a:xfrm>
          <a:prstGeom prst="rect">
            <a:avLst/>
          </a:prstGeom>
        </p:spPr>
      </p:pic>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995205" y="4689010"/>
            <a:ext cx="6658662" cy="2210799"/>
          </a:xfrm>
        </p:spPr>
        <p:txBody>
          <a:bodyPr lIns="91440" tIns="45720" rIns="91440" bIns="45720" rtlCol="0" anchor="ctr"/>
          <a:lstStyle/>
          <a:p>
            <a:r>
              <a:rPr lang="en-GB" dirty="0"/>
              <a:t>E. E. Evans-Pritchard &amp; Tim Ingold</a:t>
            </a:r>
            <a:endParaRPr lang="en-US" dirty="0"/>
          </a:p>
        </p:txBody>
      </p:sp>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779363"/>
            <a:ext cx="2459114" cy="685430"/>
          </a:xfrm>
        </p:spPr>
        <p:txBody>
          <a:bodyPr lIns="91440" tIns="45720" rIns="91440" bIns="45720" rtlCol="0" anchor="ctr"/>
          <a:lstStyle/>
          <a:p>
            <a:r>
              <a:rPr lang="en-GB" dirty="0"/>
              <a:t>Tobias Dinan</a:t>
            </a:r>
            <a:endParaRPr lang="en-US" dirty="0"/>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9299663" y="5791178"/>
            <a:ext cx="2459114" cy="685429"/>
          </a:xfrm>
        </p:spPr>
        <p:txBody>
          <a:bodyPr lIns="91440" tIns="45720" rIns="91440" bIns="45720" rtlCol="0" anchor="ctr"/>
          <a:lstStyle/>
          <a:p>
            <a:pPr rtl="0"/>
            <a:r>
              <a:rPr lang="en-GB" dirty="0"/>
              <a:t>HPAN4015</a:t>
            </a:r>
          </a:p>
        </p:txBody>
      </p:sp>
      <p:pic>
        <p:nvPicPr>
          <p:cNvPr id="10" name="Picture 9" descr="A person sitting in a field&#10;&#10;AI-generated content may be incorrect.">
            <a:extLst>
              <a:ext uri="{FF2B5EF4-FFF2-40B4-BE49-F238E27FC236}">
                <a16:creationId xmlns:a16="http://schemas.microsoft.com/office/drawing/2014/main" id="{F722000F-21CF-5DD7-1EFF-B426DAC86A39}"/>
              </a:ext>
            </a:extLst>
          </p:cNvPr>
          <p:cNvPicPr>
            <a:picLocks noChangeAspect="1"/>
          </p:cNvPicPr>
          <p:nvPr/>
        </p:nvPicPr>
        <p:blipFill>
          <a:blip r:embed="rId4"/>
          <a:srcRect l="23644" t="-68" r="28483" b="291"/>
          <a:stretch/>
        </p:blipFill>
        <p:spPr>
          <a:xfrm>
            <a:off x="8345103" y="501687"/>
            <a:ext cx="3327770" cy="4423586"/>
          </a:xfrm>
          <a:prstGeom prst="rect">
            <a:avLst/>
          </a:prstGeom>
        </p:spPr>
      </p:pic>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18953"/>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Contents</a:t>
            </a:r>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a:xfrm>
            <a:off x="1714826" y="2051170"/>
            <a:ext cx="4471927" cy="3532188"/>
          </a:xfrm>
        </p:spPr>
        <p:txBody>
          <a:bodyPr lIns="91440" tIns="45720" rIns="91440" bIns="45720" rtlCol="0" anchor="t"/>
          <a:lstStyle/>
          <a:p>
            <a:r>
              <a:rPr lang="en-GB" dirty="0"/>
              <a:t>Introduction to Anthropology</a:t>
            </a:r>
          </a:p>
          <a:p>
            <a:r>
              <a:rPr lang="en-GB" dirty="0"/>
              <a:t>E. E. Evans-Pritchard</a:t>
            </a:r>
          </a:p>
          <a:p>
            <a:r>
              <a:rPr lang="en-GB" dirty="0"/>
              <a:t>  - Background in Anthropology </a:t>
            </a:r>
          </a:p>
          <a:p>
            <a:r>
              <a:rPr lang="en-GB"/>
              <a:t>  - Focal Studies</a:t>
            </a:r>
          </a:p>
          <a:p>
            <a:r>
              <a:rPr lang="en-GB" dirty="0"/>
              <a:t>  - Witchcraft, Oracles, and Magic Among the Azande</a:t>
            </a:r>
          </a:p>
          <a:p>
            <a:r>
              <a:rPr lang="en-GB" dirty="0"/>
              <a:t>Tim Ingold</a:t>
            </a:r>
          </a:p>
          <a:p>
            <a:r>
              <a:rPr lang="en-GB" dirty="0"/>
              <a:t>  - Background in Anthropology</a:t>
            </a:r>
          </a:p>
          <a:p>
            <a:r>
              <a:rPr lang="en-GB" dirty="0"/>
              <a:t>  - Focal Studies</a:t>
            </a:r>
          </a:p>
          <a:p>
            <a:r>
              <a:rPr lang="en-GB" dirty="0"/>
              <a:t>  - Changing Cultures: The Skolt Lapps Today</a:t>
            </a:r>
          </a:p>
          <a:p>
            <a:endParaRPr lang="en-GB" dirty="0"/>
          </a:p>
        </p:txBody>
      </p:sp>
      <p:sp>
        <p:nvSpPr>
          <p:cNvPr id="9" name="Slide Number Placeholder 8">
            <a:extLst>
              <a:ext uri="{FF2B5EF4-FFF2-40B4-BE49-F238E27FC236}">
                <a16:creationId xmlns:a16="http://schemas.microsoft.com/office/drawing/2014/main" id="{512CFE37-AE42-FDB2-C8D5-0EA0F94B68CF}"/>
              </a:ext>
            </a:extLst>
          </p:cNvPr>
          <p:cNvSpPr>
            <a:spLocks noGrp="1"/>
          </p:cNvSpPr>
          <p:nvPr>
            <p:ph type="sldNum" sz="quarter" idx="12"/>
          </p:nvPr>
        </p:nvSpPr>
        <p:spPr/>
        <p:txBody>
          <a:bodyPr/>
          <a:lstStyle/>
          <a:p>
            <a:fld id="{18D65601-5AE2-46FC-B138-694DDD2B510D}" type="slidenum">
              <a:rPr lang="en-GB" noProof="0" smtClean="0"/>
              <a:t>2</a:t>
            </a:fld>
            <a:endParaRPr lang="en-GB"/>
          </a:p>
        </p:txBody>
      </p:sp>
      <p:pic>
        <p:nvPicPr>
          <p:cNvPr id="2" name="Picture 1" descr="E E Evans Pritchard - Alchetron, The Free Social Encyclopedia">
            <a:extLst>
              <a:ext uri="{FF2B5EF4-FFF2-40B4-BE49-F238E27FC236}">
                <a16:creationId xmlns:a16="http://schemas.microsoft.com/office/drawing/2014/main" id="{A3A1256E-2CF2-2C73-66A3-7FC528DACDCD}"/>
              </a:ext>
            </a:extLst>
          </p:cNvPr>
          <p:cNvPicPr>
            <a:picLocks noChangeAspect="1"/>
          </p:cNvPicPr>
          <p:nvPr/>
        </p:nvPicPr>
        <p:blipFill>
          <a:blip r:embed="rId3"/>
          <a:srcRect l="2619" t="1694" r="2857" b="1762"/>
          <a:stretch/>
        </p:blipFill>
        <p:spPr>
          <a:xfrm>
            <a:off x="6317536" y="236628"/>
            <a:ext cx="4536639" cy="6380733"/>
          </a:xfrm>
          <a:prstGeom prst="rect">
            <a:avLst/>
          </a:prstGeom>
        </p:spPr>
      </p:pic>
    </p:spTree>
    <p:extLst>
      <p:ext uri="{BB962C8B-B14F-4D97-AF65-F5344CB8AC3E}">
        <p14:creationId xmlns:p14="http://schemas.microsoft.com/office/powerpoint/2010/main" val="74400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CF5C41-C7C9-3065-C4AE-C153F8C16CBE}"/>
              </a:ext>
            </a:extLst>
          </p:cNvPr>
          <p:cNvPicPr>
            <a:picLocks noChangeAspect="1"/>
          </p:cNvPicPr>
          <p:nvPr/>
        </p:nvPicPr>
        <p:blipFill>
          <a:blip r:embed="rId3"/>
          <a:stretch>
            <a:fillRect/>
          </a:stretch>
        </p:blipFill>
        <p:spPr>
          <a:xfrm>
            <a:off x="5402342" y="2742586"/>
            <a:ext cx="2478782" cy="3566164"/>
          </a:xfrm>
          <a:prstGeom prst="rect">
            <a:avLst/>
          </a:prstGeom>
        </p:spPr>
      </p:pic>
      <p:sp>
        <p:nvSpPr>
          <p:cNvPr id="17" name="Rectangle 16">
            <a:extLst>
              <a:ext uri="{FF2B5EF4-FFF2-40B4-BE49-F238E27FC236}">
                <a16:creationId xmlns:a16="http://schemas.microsoft.com/office/drawing/2014/main" id="{596ED3C7-FF48-153B-6AFA-4A128BEED872}"/>
              </a:ext>
            </a:extLst>
          </p:cNvPr>
          <p:cNvSpPr>
            <a:spLocks noChangeAspect="1"/>
          </p:cNvSpPr>
          <p:nvPr/>
        </p:nvSpPr>
        <p:spPr>
          <a:xfrm>
            <a:off x="7885196" y="225272"/>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1049098" y="4427277"/>
            <a:ext cx="3554256" cy="4261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dirty="0"/>
              <a:t>E. E. Evans-Pritchard</a:t>
            </a:r>
          </a:p>
        </p:txBody>
      </p:sp>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5399371" y="2379040"/>
            <a:ext cx="4617793" cy="361323"/>
          </a:xfrm>
        </p:spPr>
        <p:txBody>
          <a:bodyPr lIns="91440" tIns="45720" rIns="91440" bIns="45720" rtlCol="0" anchor="ctr"/>
          <a:lstStyle/>
          <a:p>
            <a:r>
              <a:rPr lang="en-GB" dirty="0"/>
              <a:t>Background in Anthropology</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a:t>3</a:t>
            </a:fld>
            <a:endParaRPr lang="en-GB"/>
          </a:p>
        </p:txBody>
      </p:sp>
      <p:sp>
        <p:nvSpPr>
          <p:cNvPr id="7" name="Rectangle 6">
            <a:extLst>
              <a:ext uri="{FF2B5EF4-FFF2-40B4-BE49-F238E27FC236}">
                <a16:creationId xmlns:a16="http://schemas.microsoft.com/office/drawing/2014/main" id="{20638341-854E-3BC8-CFC2-FCD3DFC2D096}"/>
              </a:ext>
            </a:extLst>
          </p:cNvPr>
          <p:cNvSpPr>
            <a:spLocks noChangeAspect="1"/>
          </p:cNvSpPr>
          <p:nvPr/>
        </p:nvSpPr>
        <p:spPr>
          <a:xfrm>
            <a:off x="10171196" y="225272"/>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2135420-68AC-FEB9-C7E2-A4499773A769}"/>
              </a:ext>
            </a:extLst>
          </p:cNvPr>
          <p:cNvSpPr>
            <a:spLocks noChangeAspect="1"/>
          </p:cNvSpPr>
          <p:nvPr/>
        </p:nvSpPr>
        <p:spPr>
          <a:xfrm>
            <a:off x="5628883" y="225271"/>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13A3BD-C77F-A5A3-96D8-1D55F3CB0FAF}"/>
              </a:ext>
            </a:extLst>
          </p:cNvPr>
          <p:cNvSpPr>
            <a:spLocks noChangeAspect="1"/>
          </p:cNvSpPr>
          <p:nvPr/>
        </p:nvSpPr>
        <p:spPr>
          <a:xfrm>
            <a:off x="3382468" y="225272"/>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EFEBEA17-D61A-2B68-6CFA-4522F8D92779}"/>
              </a:ext>
            </a:extLst>
          </p:cNvPr>
          <p:cNvSpPr>
            <a:spLocks noChangeAspect="1"/>
          </p:cNvSpPr>
          <p:nvPr/>
        </p:nvSpPr>
        <p:spPr>
          <a:xfrm>
            <a:off x="1126156" y="225271"/>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0518E6AD-ECFE-A461-A06A-3DF5130AA566}"/>
              </a:ext>
            </a:extLst>
          </p:cNvPr>
          <p:cNvSpPr>
            <a:spLocks noChangeAspect="1"/>
          </p:cNvSpPr>
          <p:nvPr/>
        </p:nvSpPr>
        <p:spPr>
          <a:xfrm>
            <a:off x="1126157" y="2382622"/>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CD49E46-842E-A81F-A916-05F8B8AF14B8}"/>
              </a:ext>
            </a:extLst>
          </p:cNvPr>
          <p:cNvSpPr>
            <a:spLocks noChangeAspect="1"/>
          </p:cNvSpPr>
          <p:nvPr/>
        </p:nvSpPr>
        <p:spPr>
          <a:xfrm>
            <a:off x="1126156" y="4579557"/>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15E56C07-CCAA-35F1-ECDA-9FEE05DE7AF8}"/>
              </a:ext>
            </a:extLst>
          </p:cNvPr>
          <p:cNvSpPr>
            <a:spLocks noChangeAspect="1"/>
          </p:cNvSpPr>
          <p:nvPr/>
        </p:nvSpPr>
        <p:spPr>
          <a:xfrm>
            <a:off x="3382469" y="2382622"/>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E4896FF-1F0B-A3F5-0F78-07B4D3000259}"/>
              </a:ext>
            </a:extLst>
          </p:cNvPr>
          <p:cNvSpPr>
            <a:spLocks noChangeAspect="1"/>
          </p:cNvSpPr>
          <p:nvPr/>
        </p:nvSpPr>
        <p:spPr>
          <a:xfrm>
            <a:off x="3382468" y="4579557"/>
            <a:ext cx="1784602" cy="1779316"/>
          </a:xfrm>
          <a:prstGeom prst="rect">
            <a:avLst/>
          </a:prstGeom>
          <a:solidFill>
            <a:srgbClr val="F3EDEA"/>
          </a:solid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20135577-2900-8352-FF19-98ACA2C21B27}"/>
              </a:ext>
            </a:extLst>
          </p:cNvPr>
          <p:cNvCxnSpPr/>
          <p:nvPr/>
        </p:nvCxnSpPr>
        <p:spPr>
          <a:xfrm>
            <a:off x="9664992" y="1165722"/>
            <a:ext cx="512318"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A0D7C6A-A26C-D50B-E277-9284EA26252E}"/>
              </a:ext>
            </a:extLst>
          </p:cNvPr>
          <p:cNvCxnSpPr>
            <a:cxnSpLocks/>
          </p:cNvCxnSpPr>
          <p:nvPr/>
        </p:nvCxnSpPr>
        <p:spPr>
          <a:xfrm>
            <a:off x="7408680" y="1165722"/>
            <a:ext cx="482630"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383471B-136C-199D-06DC-F5F7F37AD1FA}"/>
              </a:ext>
            </a:extLst>
          </p:cNvPr>
          <p:cNvCxnSpPr>
            <a:cxnSpLocks/>
          </p:cNvCxnSpPr>
          <p:nvPr/>
        </p:nvCxnSpPr>
        <p:spPr>
          <a:xfrm>
            <a:off x="5162264" y="1165721"/>
            <a:ext cx="462838"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C01D39B-386F-1866-BA44-0C0E4E9C69FB}"/>
              </a:ext>
            </a:extLst>
          </p:cNvPr>
          <p:cNvCxnSpPr>
            <a:cxnSpLocks/>
          </p:cNvCxnSpPr>
          <p:nvPr/>
        </p:nvCxnSpPr>
        <p:spPr>
          <a:xfrm>
            <a:off x="2915849" y="1165722"/>
            <a:ext cx="472734"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71E9F34-60BF-15CE-6BAF-B7A26910DADD}"/>
              </a:ext>
            </a:extLst>
          </p:cNvPr>
          <p:cNvCxnSpPr>
            <a:cxnSpLocks/>
          </p:cNvCxnSpPr>
          <p:nvPr/>
        </p:nvCxnSpPr>
        <p:spPr>
          <a:xfrm>
            <a:off x="2905952" y="5520007"/>
            <a:ext cx="472734"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A7FBA1F-9CA1-B133-7392-51317F6202BB}"/>
              </a:ext>
            </a:extLst>
          </p:cNvPr>
          <p:cNvCxnSpPr>
            <a:cxnSpLocks/>
          </p:cNvCxnSpPr>
          <p:nvPr/>
        </p:nvCxnSpPr>
        <p:spPr>
          <a:xfrm flipH="1">
            <a:off x="1961946" y="2006891"/>
            <a:ext cx="13772" cy="368634"/>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9C84D95-EDA8-41E7-4B04-EBFF644186BA}"/>
              </a:ext>
            </a:extLst>
          </p:cNvPr>
          <p:cNvCxnSpPr>
            <a:cxnSpLocks/>
          </p:cNvCxnSpPr>
          <p:nvPr/>
        </p:nvCxnSpPr>
        <p:spPr>
          <a:xfrm>
            <a:off x="1965821" y="4184034"/>
            <a:ext cx="4078" cy="388426"/>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2D093C75-6F96-7231-1B9A-07EFB426A851}"/>
              </a:ext>
            </a:extLst>
          </p:cNvPr>
          <p:cNvCxnSpPr>
            <a:cxnSpLocks/>
          </p:cNvCxnSpPr>
          <p:nvPr/>
        </p:nvCxnSpPr>
        <p:spPr>
          <a:xfrm>
            <a:off x="4311197" y="4164241"/>
            <a:ext cx="4078" cy="398322"/>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3921955D-8094-05A6-01D3-F16BA042C94F}"/>
              </a:ext>
            </a:extLst>
          </p:cNvPr>
          <p:cNvSpPr txBox="1"/>
          <p:nvPr/>
        </p:nvSpPr>
        <p:spPr>
          <a:xfrm>
            <a:off x="10335750" y="725115"/>
            <a:ext cx="144789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t>1902</a:t>
            </a:r>
            <a:endParaRPr lang="en-US" sz="1600" b="1"/>
          </a:p>
          <a:p>
            <a:pPr algn="ctr"/>
            <a:r>
              <a:rPr lang="en-GB" sz="1400" dirty="0"/>
              <a:t>Born in East Sussex</a:t>
            </a:r>
            <a:endParaRPr lang="en-GB"/>
          </a:p>
        </p:txBody>
      </p:sp>
      <p:sp>
        <p:nvSpPr>
          <p:cNvPr id="35" name="TextBox 34">
            <a:extLst>
              <a:ext uri="{FF2B5EF4-FFF2-40B4-BE49-F238E27FC236}">
                <a16:creationId xmlns:a16="http://schemas.microsoft.com/office/drawing/2014/main" id="{C30628B8-E62D-458C-6681-0BE3D15EA541}"/>
              </a:ext>
            </a:extLst>
          </p:cNvPr>
          <p:cNvSpPr txBox="1"/>
          <p:nvPr/>
        </p:nvSpPr>
        <p:spPr>
          <a:xfrm>
            <a:off x="3586607" y="2991322"/>
            <a:ext cx="144789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1973</a:t>
            </a:r>
            <a:endParaRPr lang="en-US" sz="1600" b="1" dirty="0"/>
          </a:p>
          <a:p>
            <a:pPr algn="ctr"/>
            <a:r>
              <a:rPr lang="en-GB" sz="1400" dirty="0"/>
              <a:t>Died in Oxford</a:t>
            </a:r>
          </a:p>
        </p:txBody>
      </p:sp>
      <p:sp>
        <p:nvSpPr>
          <p:cNvPr id="37" name="TextBox 36">
            <a:extLst>
              <a:ext uri="{FF2B5EF4-FFF2-40B4-BE49-F238E27FC236}">
                <a16:creationId xmlns:a16="http://schemas.microsoft.com/office/drawing/2014/main" id="{02B90842-C591-3058-8594-0F37CBAE924F}"/>
              </a:ext>
            </a:extLst>
          </p:cNvPr>
          <p:cNvSpPr txBox="1"/>
          <p:nvPr/>
        </p:nvSpPr>
        <p:spPr>
          <a:xfrm>
            <a:off x="8049749" y="675633"/>
            <a:ext cx="144789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1926-1930</a:t>
            </a:r>
            <a:endParaRPr lang="en-US" sz="1600" b="1" dirty="0"/>
          </a:p>
          <a:p>
            <a:pPr algn="ctr"/>
            <a:r>
              <a:rPr lang="en-GB" sz="1400" dirty="0"/>
              <a:t>Studied the Azande of southern Sudan</a:t>
            </a:r>
          </a:p>
        </p:txBody>
      </p:sp>
      <p:sp>
        <p:nvSpPr>
          <p:cNvPr id="38" name="TextBox 37">
            <a:extLst>
              <a:ext uri="{FF2B5EF4-FFF2-40B4-BE49-F238E27FC236}">
                <a16:creationId xmlns:a16="http://schemas.microsoft.com/office/drawing/2014/main" id="{B036D33A-CB1B-34D3-DE5A-C5A7066D0176}"/>
              </a:ext>
            </a:extLst>
          </p:cNvPr>
          <p:cNvSpPr txBox="1"/>
          <p:nvPr/>
        </p:nvSpPr>
        <p:spPr>
          <a:xfrm>
            <a:off x="5793438" y="408440"/>
            <a:ext cx="1447892"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1927</a:t>
            </a:r>
            <a:endParaRPr lang="en-GB" dirty="0"/>
          </a:p>
          <a:p>
            <a:pPr algn="ctr"/>
            <a:r>
              <a:rPr lang="en-GB" sz="1400" dirty="0"/>
              <a:t>Doctorate in Anthropology at the London School of Economics</a:t>
            </a:r>
          </a:p>
        </p:txBody>
      </p:sp>
      <p:sp>
        <p:nvSpPr>
          <p:cNvPr id="39" name="TextBox 38">
            <a:extLst>
              <a:ext uri="{FF2B5EF4-FFF2-40B4-BE49-F238E27FC236}">
                <a16:creationId xmlns:a16="http://schemas.microsoft.com/office/drawing/2014/main" id="{C006DC5F-1601-8813-64D6-C9F5615F1763}"/>
              </a:ext>
            </a:extLst>
          </p:cNvPr>
          <p:cNvSpPr txBox="1"/>
          <p:nvPr/>
        </p:nvSpPr>
        <p:spPr>
          <a:xfrm>
            <a:off x="3537126" y="408439"/>
            <a:ext cx="1447892"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1930-1940</a:t>
            </a:r>
            <a:endParaRPr lang="en-US" sz="1600" b="1" dirty="0"/>
          </a:p>
          <a:p>
            <a:pPr algn="ctr"/>
            <a:r>
              <a:rPr lang="en-GB" sz="1400" dirty="0"/>
              <a:t>Worked in universities in London, Oxford, and one in Cairo</a:t>
            </a:r>
          </a:p>
        </p:txBody>
      </p:sp>
      <p:sp>
        <p:nvSpPr>
          <p:cNvPr id="40" name="TextBox 39">
            <a:extLst>
              <a:ext uri="{FF2B5EF4-FFF2-40B4-BE49-F238E27FC236}">
                <a16:creationId xmlns:a16="http://schemas.microsoft.com/office/drawing/2014/main" id="{328F22A0-DEED-62AF-E583-8F9EA7C658E7}"/>
              </a:ext>
            </a:extLst>
          </p:cNvPr>
          <p:cNvSpPr txBox="1"/>
          <p:nvPr/>
        </p:nvSpPr>
        <p:spPr>
          <a:xfrm>
            <a:off x="1300607" y="408440"/>
            <a:ext cx="1447892"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1937</a:t>
            </a:r>
            <a:endParaRPr lang="en-US" sz="1600" b="1" dirty="0"/>
          </a:p>
          <a:p>
            <a:pPr algn="ctr"/>
            <a:r>
              <a:rPr lang="en-GB" sz="1400" dirty="0"/>
              <a:t>Published 'Witchcraft, Oracles, and Magic Among the Azande'</a:t>
            </a:r>
          </a:p>
        </p:txBody>
      </p:sp>
      <p:sp>
        <p:nvSpPr>
          <p:cNvPr id="41" name="TextBox 40">
            <a:extLst>
              <a:ext uri="{FF2B5EF4-FFF2-40B4-BE49-F238E27FC236}">
                <a16:creationId xmlns:a16="http://schemas.microsoft.com/office/drawing/2014/main" id="{E259D191-DB70-241B-D9F7-259881FA4A55}"/>
              </a:ext>
            </a:extLst>
          </p:cNvPr>
          <p:cNvSpPr txBox="1"/>
          <p:nvPr/>
        </p:nvSpPr>
        <p:spPr>
          <a:xfrm>
            <a:off x="1300606" y="2882465"/>
            <a:ext cx="144789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1940</a:t>
            </a:r>
            <a:endParaRPr lang="en-US" sz="1600" b="1" dirty="0"/>
          </a:p>
          <a:p>
            <a:pPr algn="ctr"/>
            <a:r>
              <a:rPr lang="en-GB" sz="1400" dirty="0"/>
              <a:t>Published </a:t>
            </a:r>
          </a:p>
          <a:p>
            <a:pPr algn="ctr"/>
            <a:r>
              <a:rPr lang="en-GB" sz="1400" dirty="0"/>
              <a:t>'The Nuer'</a:t>
            </a:r>
            <a:endParaRPr lang="en-GB" dirty="0"/>
          </a:p>
        </p:txBody>
      </p:sp>
      <p:sp>
        <p:nvSpPr>
          <p:cNvPr id="42" name="TextBox 41">
            <a:extLst>
              <a:ext uri="{FF2B5EF4-FFF2-40B4-BE49-F238E27FC236}">
                <a16:creationId xmlns:a16="http://schemas.microsoft.com/office/drawing/2014/main" id="{47468575-6AD7-930A-3734-498F5567C770}"/>
              </a:ext>
            </a:extLst>
          </p:cNvPr>
          <p:cNvSpPr txBox="1"/>
          <p:nvPr/>
        </p:nvSpPr>
        <p:spPr>
          <a:xfrm>
            <a:off x="1290711" y="4861687"/>
            <a:ext cx="14478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1946-1970</a:t>
            </a:r>
            <a:endParaRPr lang="en-US" sz="1600" b="1" dirty="0"/>
          </a:p>
          <a:p>
            <a:pPr algn="ctr"/>
            <a:r>
              <a:rPr lang="en-GB" sz="1400" dirty="0"/>
              <a:t>Professor at Oxford and fellow of All Souls College</a:t>
            </a:r>
          </a:p>
        </p:txBody>
      </p:sp>
      <p:sp>
        <p:nvSpPr>
          <p:cNvPr id="43" name="TextBox 42">
            <a:extLst>
              <a:ext uri="{FF2B5EF4-FFF2-40B4-BE49-F238E27FC236}">
                <a16:creationId xmlns:a16="http://schemas.microsoft.com/office/drawing/2014/main" id="{5372B062-70A5-6810-4E2D-EADA25C6E6DB}"/>
              </a:ext>
            </a:extLst>
          </p:cNvPr>
          <p:cNvSpPr txBox="1"/>
          <p:nvPr/>
        </p:nvSpPr>
        <p:spPr>
          <a:xfrm>
            <a:off x="3547022" y="4871583"/>
            <a:ext cx="14478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t>1949-1951</a:t>
            </a:r>
            <a:endParaRPr lang="en-US" dirty="0"/>
          </a:p>
          <a:p>
            <a:pPr algn="ctr"/>
            <a:r>
              <a:rPr lang="en-GB" sz="1400" dirty="0"/>
              <a:t>President of the Royal Anthropological Institute</a:t>
            </a:r>
          </a:p>
        </p:txBody>
      </p:sp>
      <p:sp>
        <p:nvSpPr>
          <p:cNvPr id="4" name="TextBox 3">
            <a:extLst>
              <a:ext uri="{FF2B5EF4-FFF2-40B4-BE49-F238E27FC236}">
                <a16:creationId xmlns:a16="http://schemas.microsoft.com/office/drawing/2014/main" id="{0E79560F-94A6-2902-91DC-B63CF219AB64}"/>
              </a:ext>
            </a:extLst>
          </p:cNvPr>
          <p:cNvSpPr txBox="1"/>
          <p:nvPr/>
        </p:nvSpPr>
        <p:spPr>
          <a:xfrm>
            <a:off x="8330451" y="2750055"/>
            <a:ext cx="2050981" cy="307777"/>
          </a:xfrm>
          <a:prstGeom prst="rect">
            <a:avLst/>
          </a:prstGeom>
          <a:noFill/>
        </p:spPr>
        <p:txBody>
          <a:bodyPr wrap="square" rtlCol="0">
            <a:spAutoFit/>
          </a:bodyPr>
          <a:lstStyle/>
          <a:p>
            <a:pPr algn="l"/>
            <a:r>
              <a:rPr lang="en-GB" sz="1400"/>
              <a:t>- </a:t>
            </a:r>
            <a:endParaRPr lang="en-US" sz="1400" dirty="0"/>
          </a:p>
        </p:txBody>
      </p:sp>
      <p:pic>
        <p:nvPicPr>
          <p:cNvPr id="2" name="Picture 1" descr="Zande abinza (witchdoctors) dancing">
            <a:extLst>
              <a:ext uri="{FF2B5EF4-FFF2-40B4-BE49-F238E27FC236}">
                <a16:creationId xmlns:a16="http://schemas.microsoft.com/office/drawing/2014/main" id="{A3624E47-D557-C55F-2AD5-FB97CEDC2FD8}"/>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rcRect l="3030" t="26883" r="3387" b="17210"/>
          <a:stretch/>
        </p:blipFill>
        <p:spPr>
          <a:xfrm>
            <a:off x="8036917" y="2743886"/>
            <a:ext cx="3743033" cy="1786351"/>
          </a:xfrm>
          <a:prstGeom prst="rect">
            <a:avLst/>
          </a:prstGeom>
        </p:spPr>
      </p:pic>
      <p:pic>
        <p:nvPicPr>
          <p:cNvPr id="14" name="Picture 13" descr="Zande women preparing manioc at stream">
            <a:extLst>
              <a:ext uri="{FF2B5EF4-FFF2-40B4-BE49-F238E27FC236}">
                <a16:creationId xmlns:a16="http://schemas.microsoft.com/office/drawing/2014/main" id="{6A858F76-24EE-03D6-1FB6-95B734817DA2}"/>
              </a:ext>
            </a:extLst>
          </p:cNvPr>
          <p:cNvPicPr>
            <a:picLocks noChangeAspect="1"/>
          </p:cNvPicPr>
          <p:nvPr/>
        </p:nvPicPr>
        <p:blipFill>
          <a:blip r:embed="rId6">
            <a:extLst>
              <a:ext uri="{BEBA8EAE-BF5A-486C-A8C5-ECC9F3942E4B}">
                <a14:imgProps xmlns:a14="http://schemas.microsoft.com/office/drawing/2010/main">
                  <a14:imgLayer r:embed="rId7">
                    <a14:imgEffect>
                      <a14:saturation sat="0"/>
                    </a14:imgEffect>
                  </a14:imgLayer>
                </a14:imgProps>
              </a:ext>
            </a:extLst>
          </a:blip>
          <a:srcRect l="2733" t="5612" r="12325" b="39260"/>
          <a:stretch/>
        </p:blipFill>
        <p:spPr>
          <a:xfrm>
            <a:off x="8040289" y="4654862"/>
            <a:ext cx="3744826" cy="1653581"/>
          </a:xfrm>
          <a:prstGeom prst="rect">
            <a:avLst/>
          </a:prstGeom>
        </p:spPr>
      </p:pic>
    </p:spTree>
    <p:extLst>
      <p:ext uri="{BB962C8B-B14F-4D97-AF65-F5344CB8AC3E}">
        <p14:creationId xmlns:p14="http://schemas.microsoft.com/office/powerpoint/2010/main" val="660747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944248" y="1450953"/>
            <a:ext cx="2909309"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Academic Works and Research Approaches</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a:t>4</a:t>
            </a:fld>
            <a:endParaRPr lang="en-GB"/>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8" name="Content Placeholder 16">
            <a:extLst>
              <a:ext uri="{FF2B5EF4-FFF2-40B4-BE49-F238E27FC236}">
                <a16:creationId xmlns:a16="http://schemas.microsoft.com/office/drawing/2014/main" id="{F551BD43-F078-D696-C709-6D949AE70A0A}"/>
              </a:ext>
            </a:extLst>
          </p:cNvPr>
          <p:cNvSpPr txBox="1">
            <a:spLocks/>
          </p:cNvSpPr>
          <p:nvPr/>
        </p:nvSpPr>
        <p:spPr>
          <a:xfrm>
            <a:off x="1944248" y="2484279"/>
            <a:ext cx="2663194" cy="3735545"/>
          </a:xfrm>
          <a:prstGeom prst="rect">
            <a:avLst/>
          </a:prstGeom>
        </p:spPr>
        <p:txBody>
          <a:bodyPr rtlCol="0" anchor="ctr"/>
          <a:lstStyle>
            <a:lvl1pPr marL="0" indent="0" algn="l" defTabSz="914400" rtl="0" eaLnBrk="1" latinLnBrk="0" hangingPunct="1">
              <a:lnSpc>
                <a:spcPct val="150000"/>
              </a:lnSpc>
              <a:spcBef>
                <a:spcPts val="0"/>
              </a:spcBef>
              <a:spcAft>
                <a:spcPts val="0"/>
              </a:spcAft>
              <a:buFont typeface="Arial" panose="020B0604020202020204" pitchFamily="34" charset="0"/>
              <a:buNone/>
              <a:defRPr sz="1400" kern="1200" spc="1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1" dirty="0"/>
              <a:t>Notable works</a:t>
            </a:r>
          </a:p>
          <a:p>
            <a:r>
              <a:rPr lang="en-GB" dirty="0"/>
              <a:t>Witchcraft, Oracles, and Magic Among the Azande (1937)</a:t>
            </a:r>
          </a:p>
          <a:p>
            <a:r>
              <a:rPr lang="en-GB" dirty="0"/>
              <a:t>The Nuer (1940)</a:t>
            </a:r>
          </a:p>
          <a:p>
            <a:r>
              <a:rPr lang="en-GB" dirty="0"/>
              <a:t>Kinship and Marriage Among the Nuer (1951)</a:t>
            </a:r>
          </a:p>
          <a:p>
            <a:r>
              <a:rPr lang="en-GB" dirty="0"/>
              <a:t>Nuer Religion (1956)</a:t>
            </a:r>
          </a:p>
          <a:p>
            <a:r>
              <a:rPr lang="en-GB" dirty="0"/>
              <a:t>Theories of Primitive Religion (1965)</a:t>
            </a:r>
          </a:p>
          <a:p>
            <a:endParaRPr lang="en-GB" dirty="0"/>
          </a:p>
        </p:txBody>
      </p:sp>
      <p:sp>
        <p:nvSpPr>
          <p:cNvPr id="9" name="Rectangle 8">
            <a:extLst>
              <a:ext uri="{FF2B5EF4-FFF2-40B4-BE49-F238E27FC236}">
                <a16:creationId xmlns:a16="http://schemas.microsoft.com/office/drawing/2014/main" id="{8019E504-CB94-6757-B5E3-48224D30FCBB}"/>
              </a:ext>
            </a:extLst>
          </p:cNvPr>
          <p:cNvSpPr/>
          <p:nvPr/>
        </p:nvSpPr>
        <p:spPr>
          <a:xfrm>
            <a:off x="1872262" y="2523250"/>
            <a:ext cx="2663194" cy="346224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FD82C49E-8767-5DBF-C21E-B0683F76FC27}"/>
              </a:ext>
            </a:extLst>
          </p:cNvPr>
          <p:cNvPicPr>
            <a:picLocks noChangeAspect="1"/>
          </p:cNvPicPr>
          <p:nvPr/>
        </p:nvPicPr>
        <p:blipFill>
          <a:blip r:embed="rId3"/>
          <a:stretch>
            <a:fillRect/>
          </a:stretch>
        </p:blipFill>
        <p:spPr>
          <a:xfrm>
            <a:off x="8612778" y="3995343"/>
            <a:ext cx="2710316" cy="2022760"/>
          </a:xfrm>
          <a:prstGeom prst="rect">
            <a:avLst/>
          </a:prstGeom>
        </p:spPr>
      </p:pic>
      <p:pic>
        <p:nvPicPr>
          <p:cNvPr id="12" name="Picture 11" descr="Zande dancers">
            <a:extLst>
              <a:ext uri="{FF2B5EF4-FFF2-40B4-BE49-F238E27FC236}">
                <a16:creationId xmlns:a16="http://schemas.microsoft.com/office/drawing/2014/main" id="{A7738229-F1BE-C9CA-F281-37AAD3E8BDC9}"/>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rcRect l="4578" t="3829" r="4178" b="3635"/>
          <a:stretch/>
        </p:blipFill>
        <p:spPr>
          <a:xfrm>
            <a:off x="4728023" y="847916"/>
            <a:ext cx="3735642" cy="5170489"/>
          </a:xfrm>
          <a:prstGeom prst="rect">
            <a:avLst/>
          </a:prstGeom>
        </p:spPr>
      </p:pic>
      <p:sp>
        <p:nvSpPr>
          <p:cNvPr id="2" name="TextBox 1">
            <a:extLst>
              <a:ext uri="{FF2B5EF4-FFF2-40B4-BE49-F238E27FC236}">
                <a16:creationId xmlns:a16="http://schemas.microsoft.com/office/drawing/2014/main" id="{0AC34E7A-E0A0-3C3B-4E0F-9AC32ABE2056}"/>
              </a:ext>
            </a:extLst>
          </p:cNvPr>
          <p:cNvSpPr txBox="1"/>
          <p:nvPr/>
        </p:nvSpPr>
        <p:spPr>
          <a:xfrm>
            <a:off x="8610600" y="847916"/>
            <a:ext cx="2636840" cy="3323987"/>
          </a:xfrm>
          <a:prstGeom prst="rect">
            <a:avLst/>
          </a:prstGeom>
          <a:noFill/>
        </p:spPr>
        <p:txBody>
          <a:bodyPr wrap="square" rtlCol="0">
            <a:spAutoFit/>
          </a:bodyPr>
          <a:lstStyle/>
          <a:p>
            <a:pPr>
              <a:spcAft>
                <a:spcPts val="600"/>
              </a:spcAft>
            </a:pPr>
            <a:r>
              <a:rPr lang="en-GB" sz="1600" b="1" dirty="0"/>
              <a:t>Structural functionalism</a:t>
            </a:r>
          </a:p>
          <a:p>
            <a:pPr marL="285750" indent="-285750">
              <a:buFont typeface="Univers Light" panose="020B0403020202020204" pitchFamily="34" charset="0"/>
              <a:buChar char="–"/>
            </a:pPr>
            <a:r>
              <a:rPr lang="en-GB" sz="1400" dirty="0"/>
              <a:t>“social change is regarded as an adaptive response to some tension within the social system” (Britannica, 2025)</a:t>
            </a:r>
          </a:p>
          <a:p>
            <a:endParaRPr lang="en-GB" sz="1400" dirty="0"/>
          </a:p>
          <a:p>
            <a:pPr>
              <a:spcAft>
                <a:spcPts val="600"/>
              </a:spcAft>
            </a:pPr>
            <a:r>
              <a:rPr lang="en-GB" sz="1600" b="1" dirty="0"/>
              <a:t>Participant observation</a:t>
            </a:r>
          </a:p>
          <a:p>
            <a:pPr marL="285750" indent="-285750">
              <a:buFont typeface="Univers Light" panose="020B0403020202020204" pitchFamily="34" charset="0"/>
              <a:buChar char="–"/>
            </a:pPr>
            <a:r>
              <a:rPr lang="en-GB" sz="1400" dirty="0"/>
              <a:t>“involves extended immersion in a culture and participation in its day-to-day activities” (Calhoun, 2002)</a:t>
            </a:r>
          </a:p>
          <a:p>
            <a:pPr marL="285750" indent="-285750">
              <a:buFontTx/>
              <a:buChar char="-"/>
            </a:pPr>
            <a:endParaRPr lang="en-GB" sz="1400" dirty="0"/>
          </a:p>
        </p:txBody>
      </p:sp>
    </p:spTree>
    <p:extLst>
      <p:ext uri="{BB962C8B-B14F-4D97-AF65-F5344CB8AC3E}">
        <p14:creationId xmlns:p14="http://schemas.microsoft.com/office/powerpoint/2010/main" val="1861975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Ritual anointing of Zande widows">
            <a:extLst>
              <a:ext uri="{FF2B5EF4-FFF2-40B4-BE49-F238E27FC236}">
                <a16:creationId xmlns:a16="http://schemas.microsoft.com/office/drawing/2014/main" id="{3171E0C1-196F-3509-DD00-0100372F6E3C}"/>
              </a:ext>
            </a:extLst>
          </p:cNvPr>
          <p:cNvPicPr>
            <a:picLocks noChangeAspect="1"/>
          </p:cNvPicPr>
          <p:nvPr/>
        </p:nvPicPr>
        <p:blipFill>
          <a:blip r:embed="rId3"/>
          <a:srcRect l="4903" t="10566" r="6053" b="14112"/>
          <a:stretch/>
        </p:blipFill>
        <p:spPr>
          <a:xfrm>
            <a:off x="963" y="3852"/>
            <a:ext cx="12193443" cy="6860003"/>
          </a:xfrm>
          <a:prstGeom prst="rect">
            <a:avLst/>
          </a:prstGeom>
        </p:spPr>
      </p:pic>
      <p:sp>
        <p:nvSpPr>
          <p:cNvPr id="8" name="Rectangle 7" descr="Two people standing facing a crowd of people sitting">
            <a:extLst>
              <a:ext uri="{FF2B5EF4-FFF2-40B4-BE49-F238E27FC236}">
                <a16:creationId xmlns:a16="http://schemas.microsoft.com/office/drawing/2014/main" id="{594535C4-A78A-4A5A-9C2E-74F1F35654E6}"/>
              </a:ext>
              <a:ext uri="{C183D7F6-B498-43B3-948B-1728B52AA6E4}">
                <adec:decorative xmlns:adec="http://schemas.microsoft.com/office/drawing/2017/decorative" val="0"/>
              </a:ext>
            </a:extLst>
          </p:cNvPr>
          <p:cNvSpPr/>
          <p:nvPr/>
        </p:nvSpPr>
        <p:spPr>
          <a:xfrm>
            <a:off x="0" y="8659"/>
            <a:ext cx="12192000" cy="6858000"/>
          </a:xfrm>
          <a:prstGeom prst="rect">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7" name="Text Placeholder 16">
            <a:extLst>
              <a:ext uri="{FF2B5EF4-FFF2-40B4-BE49-F238E27FC236}">
                <a16:creationId xmlns:a16="http://schemas.microsoft.com/office/drawing/2014/main" id="{94495366-EE59-449D-B7FC-B98DC2FE6C1D}"/>
              </a:ext>
            </a:extLst>
          </p:cNvPr>
          <p:cNvSpPr>
            <a:spLocks noGrp="1"/>
          </p:cNvSpPr>
          <p:nvPr>
            <p:ph type="body" sz="quarter" idx="14"/>
          </p:nvPr>
        </p:nvSpPr>
        <p:spPr>
          <a:xfrm>
            <a:off x="2105107" y="2811981"/>
            <a:ext cx="9439934" cy="2618510"/>
          </a:xfrm>
        </p:spPr>
        <p:txBody>
          <a:bodyPr lIns="91440" tIns="45720" rIns="91440" bIns="45720" rtlCol="0" anchor="ctr"/>
          <a:lstStyle/>
          <a:p>
            <a:r>
              <a:rPr lang="en-GB" sz="2400" i="0" dirty="0">
                <a:solidFill>
                  <a:srgbClr val="FFFFFF"/>
                </a:solidFill>
                <a:latin typeface="Tisa Offc Serif Pro"/>
              </a:rPr>
              <a:t>An anthropologist has failed unless, when he says goodbye to the natives, there is on both sides the sorrow of parting. It is evident that he can only establish this intimacy if he makes himself in some degree a member of their society and lives, thinks, and, feels in their culture since only he, and not they, can make the necessary transference.</a:t>
            </a:r>
            <a:endParaRPr lang="en-US" sz="2400" dirty="0">
              <a:solidFill>
                <a:srgbClr val="FFFFFF"/>
              </a:solidFill>
              <a:latin typeface="Tisa Offc Serif Pro"/>
            </a:endParaRPr>
          </a:p>
        </p:txBody>
      </p:sp>
      <p:sp>
        <p:nvSpPr>
          <p:cNvPr id="41" name="Text Placeholder 40">
            <a:extLst>
              <a:ext uri="{FF2B5EF4-FFF2-40B4-BE49-F238E27FC236}">
                <a16:creationId xmlns:a16="http://schemas.microsoft.com/office/drawing/2014/main" id="{1404CCDC-501B-496D-9029-79E903535B54}"/>
              </a:ext>
            </a:extLst>
          </p:cNvPr>
          <p:cNvSpPr>
            <a:spLocks noGrp="1"/>
          </p:cNvSpPr>
          <p:nvPr>
            <p:ph type="title"/>
          </p:nvPr>
        </p:nvSpPr>
        <p:spPr>
          <a:xfrm>
            <a:off x="6378219" y="5587120"/>
            <a:ext cx="4881563" cy="463550"/>
          </a:xfr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1400" dirty="0">
                <a:solidFill>
                  <a:srgbClr val="FFFFFF"/>
                </a:solidFill>
              </a:rPr>
              <a:t>– E. E. Evans-Pritchard, Social Anthropology (1951)</a:t>
            </a:r>
          </a:p>
          <a:p>
            <a:endParaRPr lang="en-GB" dirty="0"/>
          </a:p>
          <a:p>
            <a:pPr lvl="0" rtl="0"/>
            <a:endParaRPr lang="en-GB" dirty="0"/>
          </a:p>
        </p:txBody>
      </p:sp>
      <p:pic>
        <p:nvPicPr>
          <p:cNvPr id="29" name="Graphic 28">
            <a:extLst>
              <a:ext uri="{FF2B5EF4-FFF2-40B4-BE49-F238E27FC236}">
                <a16:creationId xmlns:a16="http://schemas.microsoft.com/office/drawing/2014/main" id="{533799A4-8798-4781-8D28-35CC07B11DDA}"/>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29180" y="2459014"/>
            <a:ext cx="438150" cy="247650"/>
          </a:xfrm>
          <a:prstGeom prst="rect">
            <a:avLst/>
          </a:prstGeom>
        </p:spPr>
      </p:pic>
      <p:cxnSp>
        <p:nvCxnSpPr>
          <p:cNvPr id="86" name="Straight Connector 85">
            <a:extLst>
              <a:ext uri="{FF2B5EF4-FFF2-40B4-BE49-F238E27FC236}">
                <a16:creationId xmlns:a16="http://schemas.microsoft.com/office/drawing/2014/main" id="{F4C50844-6236-4709-89E7-EDEB329350EB}"/>
              </a:ext>
              <a:ext uri="{C183D7F6-B498-43B3-948B-1728B52AA6E4}">
                <adec:decorative xmlns:adec="http://schemas.microsoft.com/office/drawing/2017/decorative" val="1"/>
              </a:ext>
            </a:extLst>
          </p:cNvPr>
          <p:cNvCxnSpPr>
            <a:cxnSpLocks/>
          </p:cNvCxnSpPr>
          <p:nvPr/>
        </p:nvCxnSpPr>
        <p:spPr>
          <a:xfrm>
            <a:off x="2929759" y="2647159"/>
            <a:ext cx="8428031" cy="940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F9F0A4C6-E394-4175-B209-3CE54B720656}"/>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5</a:t>
            </a:fld>
            <a:endParaRPr lang="en-GB"/>
          </a:p>
        </p:txBody>
      </p:sp>
    </p:spTree>
    <p:extLst>
      <p:ext uri="{BB962C8B-B14F-4D97-AF65-F5344CB8AC3E}">
        <p14:creationId xmlns:p14="http://schemas.microsoft.com/office/powerpoint/2010/main" val="1670197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8EA5DB0-F19F-2CB2-FFD1-1697E4949CBF}"/>
              </a:ext>
            </a:extLst>
          </p:cNvPr>
          <p:cNvPicPr>
            <a:picLocks noChangeAspect="1"/>
          </p:cNvPicPr>
          <p:nvPr/>
        </p:nvPicPr>
        <p:blipFill>
          <a:blip r:embed="rId2"/>
          <a:srcRect t="5391" b="10234"/>
          <a:stretch/>
        </p:blipFill>
        <p:spPr>
          <a:xfrm>
            <a:off x="0" y="0"/>
            <a:ext cx="6096000" cy="6858000"/>
          </a:xfrm>
          <a:prstGeom prst="rect">
            <a:avLst/>
          </a:prstGeom>
        </p:spPr>
      </p:pic>
      <p:sp>
        <p:nvSpPr>
          <p:cNvPr id="9" name="Content Placeholder 8">
            <a:extLst>
              <a:ext uri="{FF2B5EF4-FFF2-40B4-BE49-F238E27FC236}">
                <a16:creationId xmlns:a16="http://schemas.microsoft.com/office/drawing/2014/main" id="{A20678E1-5999-F1B4-2EAB-A67F4A2166EB}"/>
              </a:ext>
            </a:extLst>
          </p:cNvPr>
          <p:cNvSpPr>
            <a:spLocks noGrp="1"/>
          </p:cNvSpPr>
          <p:nvPr>
            <p:ph sz="quarter" idx="16"/>
          </p:nvPr>
        </p:nvSpPr>
        <p:spPr>
          <a:xfrm>
            <a:off x="7101509" y="2564629"/>
            <a:ext cx="4288971" cy="3055121"/>
          </a:xfrm>
        </p:spPr>
        <p:txBody>
          <a:bodyPr/>
          <a:lstStyle/>
          <a:p>
            <a:pPr marL="285750" indent="-285750">
              <a:buFontTx/>
              <a:buChar char="-"/>
            </a:pPr>
            <a:r>
              <a:rPr lang="en-GB" dirty="0"/>
              <a:t>Studied the Azande in central Africa</a:t>
            </a:r>
          </a:p>
          <a:p>
            <a:pPr marL="285750" indent="-285750">
              <a:buFontTx/>
              <a:buChar char="-"/>
            </a:pPr>
            <a:r>
              <a:rPr lang="en-GB" dirty="0"/>
              <a:t>Studied their belief system and how it functioned in their society</a:t>
            </a:r>
          </a:p>
          <a:p>
            <a:pPr marL="285750" indent="-285750">
              <a:buFontTx/>
              <a:buChar char="-"/>
            </a:pPr>
            <a:r>
              <a:rPr lang="en-GB" dirty="0"/>
              <a:t>Challenged the idea of evolutionism by rationalising their beliefs</a:t>
            </a:r>
          </a:p>
          <a:p>
            <a:pPr marL="285750" indent="-285750">
              <a:buFontTx/>
              <a:buChar char="-"/>
            </a:pPr>
            <a:r>
              <a:rPr lang="en-GB" dirty="0"/>
              <a:t>Studied the use of oracles as a tool for conflict resolution and decision making</a:t>
            </a:r>
          </a:p>
        </p:txBody>
      </p:sp>
      <p:sp>
        <p:nvSpPr>
          <p:cNvPr id="5" name="Slide Number Placeholder 4">
            <a:extLst>
              <a:ext uri="{FF2B5EF4-FFF2-40B4-BE49-F238E27FC236}">
                <a16:creationId xmlns:a16="http://schemas.microsoft.com/office/drawing/2014/main" id="{0D04AC73-2E95-C3F4-D225-76B6C0F6918D}"/>
              </a:ext>
            </a:extLst>
          </p:cNvPr>
          <p:cNvSpPr>
            <a:spLocks noGrp="1"/>
          </p:cNvSpPr>
          <p:nvPr>
            <p:ph type="sldNum" sz="quarter" idx="12"/>
          </p:nvPr>
        </p:nvSpPr>
        <p:spPr/>
        <p:txBody>
          <a:bodyPr/>
          <a:lstStyle/>
          <a:p>
            <a:pPr rtl="0"/>
            <a:fld id="{18D65601-5AE2-46FC-B138-694DDD2B510D}" type="slidenum">
              <a:rPr lang="en-GB" noProof="0" smtClean="0"/>
              <a:pPr rtl="0"/>
              <a:t>6</a:t>
            </a:fld>
            <a:endParaRPr lang="en-GB" noProof="0"/>
          </a:p>
        </p:txBody>
      </p:sp>
      <p:sp>
        <p:nvSpPr>
          <p:cNvPr id="8" name="Title 7">
            <a:extLst>
              <a:ext uri="{FF2B5EF4-FFF2-40B4-BE49-F238E27FC236}">
                <a16:creationId xmlns:a16="http://schemas.microsoft.com/office/drawing/2014/main" id="{933338CD-A631-5FBD-8E81-E2C6926EF5E6}"/>
              </a:ext>
            </a:extLst>
          </p:cNvPr>
          <p:cNvSpPr>
            <a:spLocks noGrp="1"/>
          </p:cNvSpPr>
          <p:nvPr>
            <p:ph type="title"/>
          </p:nvPr>
        </p:nvSpPr>
        <p:spPr>
          <a:xfrm>
            <a:off x="7101506" y="1371600"/>
            <a:ext cx="4288971" cy="923153"/>
          </a:xfrm>
        </p:spPr>
        <p:txBody>
          <a:bodyPr/>
          <a:lstStyle/>
          <a:p>
            <a:r>
              <a:rPr lang="en-GB" dirty="0"/>
              <a:t>Witchcraft, Oracles, and Magic Among the Azande</a:t>
            </a:r>
          </a:p>
        </p:txBody>
      </p:sp>
    </p:spTree>
    <p:extLst>
      <p:ext uri="{BB962C8B-B14F-4D97-AF65-F5344CB8AC3E}">
        <p14:creationId xmlns:p14="http://schemas.microsoft.com/office/powerpoint/2010/main" val="576423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92C7CAD-F1D7-F382-950D-C14184CDDCDD}"/>
              </a:ext>
            </a:extLst>
          </p:cNvPr>
          <p:cNvSpPr>
            <a:spLocks noGrp="1"/>
          </p:cNvSpPr>
          <p:nvPr>
            <p:ph type="sldNum" sz="quarter" idx="12"/>
          </p:nvPr>
        </p:nvSpPr>
        <p:spPr/>
        <p:txBody>
          <a:bodyPr/>
          <a:lstStyle/>
          <a:p>
            <a:pPr rtl="0"/>
            <a:fld id="{18D65601-5AE2-46FC-B138-694DDD2B510D}" type="slidenum">
              <a:rPr lang="en-GB" noProof="0" smtClean="0"/>
              <a:pPr rtl="0"/>
              <a:t>7</a:t>
            </a:fld>
            <a:endParaRPr lang="en-GB" noProof="0"/>
          </a:p>
        </p:txBody>
      </p:sp>
      <p:sp>
        <p:nvSpPr>
          <p:cNvPr id="8" name="Title 7">
            <a:extLst>
              <a:ext uri="{FF2B5EF4-FFF2-40B4-BE49-F238E27FC236}">
                <a16:creationId xmlns:a16="http://schemas.microsoft.com/office/drawing/2014/main" id="{80CD750E-4876-3279-0E7C-D4541FFEF6EF}"/>
              </a:ext>
            </a:extLst>
          </p:cNvPr>
          <p:cNvSpPr>
            <a:spLocks noGrp="1"/>
          </p:cNvSpPr>
          <p:nvPr>
            <p:ph type="title"/>
          </p:nvPr>
        </p:nvSpPr>
        <p:spPr>
          <a:xfrm>
            <a:off x="9410418" y="100579"/>
            <a:ext cx="2180449" cy="1268811"/>
          </a:xfrm>
        </p:spPr>
        <p:txBody>
          <a:bodyPr/>
          <a:lstStyle/>
          <a:p>
            <a:r>
              <a:rPr lang="en-GB" dirty="0"/>
              <a:t>Tim Ingold</a:t>
            </a:r>
          </a:p>
        </p:txBody>
      </p:sp>
      <p:sp>
        <p:nvSpPr>
          <p:cNvPr id="41" name="Rectangle 40">
            <a:extLst>
              <a:ext uri="{FF2B5EF4-FFF2-40B4-BE49-F238E27FC236}">
                <a16:creationId xmlns:a16="http://schemas.microsoft.com/office/drawing/2014/main" id="{8A6AEE2A-319E-A70E-8D91-2B7FE889E69F}"/>
              </a:ext>
            </a:extLst>
          </p:cNvPr>
          <p:cNvSpPr>
            <a:spLocks noChangeAspect="1"/>
          </p:cNvSpPr>
          <p:nvPr/>
        </p:nvSpPr>
        <p:spPr>
          <a:xfrm>
            <a:off x="315003" y="1242080"/>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1948</a:t>
            </a:r>
            <a:endParaRPr lang="en-GB" sz="1400" b="1" dirty="0">
              <a:solidFill>
                <a:schemeClr val="tx1"/>
              </a:solidFill>
            </a:endParaRPr>
          </a:p>
          <a:p>
            <a:pPr algn="ctr"/>
            <a:r>
              <a:rPr lang="en-GB" sz="1400" dirty="0">
                <a:solidFill>
                  <a:schemeClr val="tx1"/>
                </a:solidFill>
              </a:rPr>
              <a:t>Born in Kent</a:t>
            </a:r>
          </a:p>
        </p:txBody>
      </p:sp>
      <p:sp>
        <p:nvSpPr>
          <p:cNvPr id="43" name="Rectangle 42">
            <a:extLst>
              <a:ext uri="{FF2B5EF4-FFF2-40B4-BE49-F238E27FC236}">
                <a16:creationId xmlns:a16="http://schemas.microsoft.com/office/drawing/2014/main" id="{4F18FF73-B288-4061-5773-63289B86042B}"/>
              </a:ext>
            </a:extLst>
          </p:cNvPr>
          <p:cNvSpPr>
            <a:spLocks noChangeAspect="1"/>
          </p:cNvSpPr>
          <p:nvPr/>
        </p:nvSpPr>
        <p:spPr>
          <a:xfrm>
            <a:off x="2029367" y="1242080"/>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1970</a:t>
            </a:r>
            <a:endParaRPr lang="en-GB" sz="1400" b="1" dirty="0">
              <a:solidFill>
                <a:schemeClr val="tx1"/>
              </a:solidFill>
            </a:endParaRPr>
          </a:p>
          <a:p>
            <a:pPr algn="ctr"/>
            <a:r>
              <a:rPr lang="en-GB" sz="1400" b="0" i="0" dirty="0">
                <a:solidFill>
                  <a:srgbClr val="444444"/>
                </a:solidFill>
                <a:effectLst/>
              </a:rPr>
              <a:t>BA in Social Anthropology from the University of Cambridge</a:t>
            </a:r>
            <a:endParaRPr lang="en-GB" dirty="0">
              <a:solidFill>
                <a:schemeClr val="tx1"/>
              </a:solidFill>
            </a:endParaRPr>
          </a:p>
        </p:txBody>
      </p:sp>
      <p:cxnSp>
        <p:nvCxnSpPr>
          <p:cNvPr id="44" name="Straight Arrow Connector 43">
            <a:extLst>
              <a:ext uri="{FF2B5EF4-FFF2-40B4-BE49-F238E27FC236}">
                <a16:creationId xmlns:a16="http://schemas.microsoft.com/office/drawing/2014/main" id="{B3380B67-024F-10CF-68DB-73FCD6509D7B}"/>
              </a:ext>
            </a:extLst>
          </p:cNvPr>
          <p:cNvCxnSpPr>
            <a:cxnSpLocks/>
            <a:endCxn id="43" idx="1"/>
          </p:cNvCxnSpPr>
          <p:nvPr/>
        </p:nvCxnSpPr>
        <p:spPr>
          <a:xfrm>
            <a:off x="1746435" y="1957512"/>
            <a:ext cx="282932"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
        <p:nvSpPr>
          <p:cNvPr id="48" name="Rectangle 47">
            <a:extLst>
              <a:ext uri="{FF2B5EF4-FFF2-40B4-BE49-F238E27FC236}">
                <a16:creationId xmlns:a16="http://schemas.microsoft.com/office/drawing/2014/main" id="{711A9487-016F-7E2E-56D1-251309DB830B}"/>
              </a:ext>
            </a:extLst>
          </p:cNvPr>
          <p:cNvSpPr>
            <a:spLocks noChangeAspect="1"/>
          </p:cNvSpPr>
          <p:nvPr/>
        </p:nvSpPr>
        <p:spPr>
          <a:xfrm>
            <a:off x="3743731" y="1242080"/>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1971-1972</a:t>
            </a:r>
            <a:endParaRPr lang="en-GB" sz="1400" b="1" dirty="0">
              <a:solidFill>
                <a:schemeClr val="tx1"/>
              </a:solidFill>
            </a:endParaRPr>
          </a:p>
          <a:p>
            <a:pPr algn="ctr"/>
            <a:r>
              <a:rPr lang="en-GB" sz="1400" dirty="0">
                <a:solidFill>
                  <a:schemeClr val="tx1"/>
                </a:solidFill>
              </a:rPr>
              <a:t>Ethnographic fieldwork among the Skolt Saami</a:t>
            </a:r>
          </a:p>
        </p:txBody>
      </p:sp>
      <p:cxnSp>
        <p:nvCxnSpPr>
          <p:cNvPr id="49" name="Straight Arrow Connector 48">
            <a:extLst>
              <a:ext uri="{FF2B5EF4-FFF2-40B4-BE49-F238E27FC236}">
                <a16:creationId xmlns:a16="http://schemas.microsoft.com/office/drawing/2014/main" id="{7B95EE71-5C8E-E664-2DF5-9C7F56228BC8}"/>
              </a:ext>
            </a:extLst>
          </p:cNvPr>
          <p:cNvCxnSpPr>
            <a:cxnSpLocks/>
          </p:cNvCxnSpPr>
          <p:nvPr/>
        </p:nvCxnSpPr>
        <p:spPr>
          <a:xfrm>
            <a:off x="3469455" y="1957512"/>
            <a:ext cx="282932"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BC1FDCD1-2915-37C4-DC7D-865E2F81D4E9}"/>
              </a:ext>
            </a:extLst>
          </p:cNvPr>
          <p:cNvCxnSpPr>
            <a:cxnSpLocks/>
          </p:cNvCxnSpPr>
          <p:nvPr/>
        </p:nvCxnSpPr>
        <p:spPr>
          <a:xfrm>
            <a:off x="3469455" y="3614500"/>
            <a:ext cx="282932"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
        <p:nvSpPr>
          <p:cNvPr id="51" name="Rectangle 50">
            <a:extLst>
              <a:ext uri="{FF2B5EF4-FFF2-40B4-BE49-F238E27FC236}">
                <a16:creationId xmlns:a16="http://schemas.microsoft.com/office/drawing/2014/main" id="{34B0C124-C7B1-34E6-638D-F32F958C0514}"/>
              </a:ext>
            </a:extLst>
          </p:cNvPr>
          <p:cNvSpPr>
            <a:spLocks noChangeAspect="1"/>
          </p:cNvSpPr>
          <p:nvPr/>
        </p:nvSpPr>
        <p:spPr>
          <a:xfrm>
            <a:off x="3752387" y="2901589"/>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1976</a:t>
            </a:r>
          </a:p>
          <a:p>
            <a:pPr algn="ctr"/>
            <a:r>
              <a:rPr lang="en-GB" sz="1400" dirty="0">
                <a:solidFill>
                  <a:schemeClr val="tx1"/>
                </a:solidFill>
              </a:rPr>
              <a:t>PhD</a:t>
            </a:r>
          </a:p>
        </p:txBody>
      </p:sp>
      <p:cxnSp>
        <p:nvCxnSpPr>
          <p:cNvPr id="52" name="Straight Arrow Connector 51">
            <a:extLst>
              <a:ext uri="{FF2B5EF4-FFF2-40B4-BE49-F238E27FC236}">
                <a16:creationId xmlns:a16="http://schemas.microsoft.com/office/drawing/2014/main" id="{BFEAB1E8-87D2-0F8B-9BB5-A91BB053040A}"/>
              </a:ext>
            </a:extLst>
          </p:cNvPr>
          <p:cNvCxnSpPr>
            <a:cxnSpLocks/>
            <a:stCxn id="48" idx="2"/>
            <a:endCxn id="51" idx="0"/>
          </p:cNvCxnSpPr>
          <p:nvPr/>
        </p:nvCxnSpPr>
        <p:spPr>
          <a:xfrm>
            <a:off x="4463775" y="2677902"/>
            <a:ext cx="0" cy="223687"/>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
        <p:nvSpPr>
          <p:cNvPr id="55" name="Rectangle 54">
            <a:extLst>
              <a:ext uri="{FF2B5EF4-FFF2-40B4-BE49-F238E27FC236}">
                <a16:creationId xmlns:a16="http://schemas.microsoft.com/office/drawing/2014/main" id="{C16D1378-E350-EAEA-AE48-40490055F63F}"/>
              </a:ext>
            </a:extLst>
          </p:cNvPr>
          <p:cNvSpPr>
            <a:spLocks noChangeAspect="1"/>
          </p:cNvSpPr>
          <p:nvPr/>
        </p:nvSpPr>
        <p:spPr>
          <a:xfrm>
            <a:off x="2029367" y="2904111"/>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1988</a:t>
            </a:r>
            <a:endParaRPr lang="en-GB" sz="1400" b="1" dirty="0">
              <a:solidFill>
                <a:schemeClr val="tx1"/>
              </a:solidFill>
            </a:endParaRPr>
          </a:p>
          <a:p>
            <a:pPr algn="ctr"/>
            <a:r>
              <a:rPr lang="en-GB" sz="1400" dirty="0">
                <a:solidFill>
                  <a:srgbClr val="444444"/>
                </a:solidFill>
              </a:rPr>
              <a:t>F</a:t>
            </a:r>
            <a:r>
              <a:rPr lang="en-GB" sz="1400" b="0" i="0" dirty="0">
                <a:solidFill>
                  <a:srgbClr val="444444"/>
                </a:solidFill>
                <a:effectLst/>
              </a:rPr>
              <a:t>ounded the Group for Debates in Anthropological Theory</a:t>
            </a:r>
            <a:endParaRPr lang="en-GB" dirty="0">
              <a:solidFill>
                <a:schemeClr val="tx1"/>
              </a:solidFill>
            </a:endParaRPr>
          </a:p>
        </p:txBody>
      </p:sp>
      <p:sp>
        <p:nvSpPr>
          <p:cNvPr id="56" name="Rectangle 55">
            <a:extLst>
              <a:ext uri="{FF2B5EF4-FFF2-40B4-BE49-F238E27FC236}">
                <a16:creationId xmlns:a16="http://schemas.microsoft.com/office/drawing/2014/main" id="{7D36CE64-F48B-CDE6-319E-A142A6C35753}"/>
              </a:ext>
            </a:extLst>
          </p:cNvPr>
          <p:cNvSpPr>
            <a:spLocks noChangeAspect="1"/>
          </p:cNvSpPr>
          <p:nvPr/>
        </p:nvSpPr>
        <p:spPr>
          <a:xfrm>
            <a:off x="315003" y="2896589"/>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1990</a:t>
            </a:r>
            <a:endParaRPr lang="en-GB" sz="1400" b="1" dirty="0">
              <a:solidFill>
                <a:schemeClr val="tx1"/>
              </a:solidFill>
            </a:endParaRPr>
          </a:p>
          <a:p>
            <a:pPr algn="ctr"/>
            <a:r>
              <a:rPr lang="en-GB" sz="1400" b="0" i="0" dirty="0">
                <a:solidFill>
                  <a:srgbClr val="444444"/>
                </a:solidFill>
                <a:effectLst/>
              </a:rPr>
              <a:t>Appointed to a Chair at the University of Manchester</a:t>
            </a:r>
            <a:endParaRPr lang="en-GB" sz="2400" dirty="0">
              <a:solidFill>
                <a:schemeClr val="tx1"/>
              </a:solidFill>
            </a:endParaRPr>
          </a:p>
        </p:txBody>
      </p:sp>
      <p:cxnSp>
        <p:nvCxnSpPr>
          <p:cNvPr id="57" name="Straight Arrow Connector 56">
            <a:extLst>
              <a:ext uri="{FF2B5EF4-FFF2-40B4-BE49-F238E27FC236}">
                <a16:creationId xmlns:a16="http://schemas.microsoft.com/office/drawing/2014/main" id="{9593416E-54DD-04FA-32F3-9533944AE0AA}"/>
              </a:ext>
            </a:extLst>
          </p:cNvPr>
          <p:cNvCxnSpPr>
            <a:cxnSpLocks/>
          </p:cNvCxnSpPr>
          <p:nvPr/>
        </p:nvCxnSpPr>
        <p:spPr>
          <a:xfrm>
            <a:off x="1765022" y="3612021"/>
            <a:ext cx="282932"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614C238E-4B79-43F3-CF33-EE37DB8F944A}"/>
              </a:ext>
            </a:extLst>
          </p:cNvPr>
          <p:cNvCxnSpPr>
            <a:cxnSpLocks/>
            <a:endCxn id="59" idx="0"/>
          </p:cNvCxnSpPr>
          <p:nvPr/>
        </p:nvCxnSpPr>
        <p:spPr>
          <a:xfrm>
            <a:off x="1070755" y="4339933"/>
            <a:ext cx="0" cy="208686"/>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
        <p:nvSpPr>
          <p:cNvPr id="59" name="Rectangle 58">
            <a:extLst>
              <a:ext uri="{FF2B5EF4-FFF2-40B4-BE49-F238E27FC236}">
                <a16:creationId xmlns:a16="http://schemas.microsoft.com/office/drawing/2014/main" id="{83B02E02-7D36-4100-0E4A-7F2AC0EC9886}"/>
              </a:ext>
            </a:extLst>
          </p:cNvPr>
          <p:cNvSpPr>
            <a:spLocks noChangeAspect="1"/>
          </p:cNvSpPr>
          <p:nvPr/>
        </p:nvSpPr>
        <p:spPr>
          <a:xfrm>
            <a:off x="350711" y="4548619"/>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1995</a:t>
            </a:r>
            <a:endParaRPr lang="en-GB" sz="1400" b="1" dirty="0">
              <a:solidFill>
                <a:schemeClr val="tx1"/>
              </a:solidFill>
            </a:endParaRPr>
          </a:p>
          <a:p>
            <a:pPr algn="ctr"/>
            <a:r>
              <a:rPr lang="en-GB" sz="1400" dirty="0">
                <a:solidFill>
                  <a:srgbClr val="444444"/>
                </a:solidFill>
              </a:rPr>
              <a:t>B</a:t>
            </a:r>
            <a:r>
              <a:rPr lang="en-GB" sz="1400" b="0" i="0" dirty="0">
                <a:solidFill>
                  <a:srgbClr val="444444"/>
                </a:solidFill>
                <a:effectLst/>
              </a:rPr>
              <a:t>ecame Max Gluckman Professor of Social Anthropology</a:t>
            </a:r>
            <a:endParaRPr lang="en-GB" sz="1400" dirty="0">
              <a:solidFill>
                <a:schemeClr val="tx1"/>
              </a:solidFill>
            </a:endParaRPr>
          </a:p>
        </p:txBody>
      </p:sp>
      <p:sp>
        <p:nvSpPr>
          <p:cNvPr id="60" name="Rectangle 59">
            <a:extLst>
              <a:ext uri="{FF2B5EF4-FFF2-40B4-BE49-F238E27FC236}">
                <a16:creationId xmlns:a16="http://schemas.microsoft.com/office/drawing/2014/main" id="{4B29812A-161E-5410-073F-6E2CD7B4637E}"/>
              </a:ext>
            </a:extLst>
          </p:cNvPr>
          <p:cNvSpPr>
            <a:spLocks noChangeAspect="1"/>
          </p:cNvSpPr>
          <p:nvPr/>
        </p:nvSpPr>
        <p:spPr>
          <a:xfrm>
            <a:off x="2029367" y="4548619"/>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1997</a:t>
            </a:r>
            <a:endParaRPr lang="en-GB" sz="1400" b="1" dirty="0">
              <a:solidFill>
                <a:schemeClr val="tx1"/>
              </a:solidFill>
            </a:endParaRPr>
          </a:p>
          <a:p>
            <a:pPr algn="ctr"/>
            <a:r>
              <a:rPr lang="en-GB" sz="1400" dirty="0">
                <a:solidFill>
                  <a:srgbClr val="444444"/>
                </a:solidFill>
              </a:rPr>
              <a:t>E</a:t>
            </a:r>
            <a:r>
              <a:rPr lang="en-GB" sz="1400" b="0" i="0" dirty="0">
                <a:solidFill>
                  <a:srgbClr val="444444"/>
                </a:solidFill>
                <a:effectLst/>
              </a:rPr>
              <a:t>lected to a Fellowship of the British Academy in 1997</a:t>
            </a:r>
          </a:p>
        </p:txBody>
      </p:sp>
      <p:sp>
        <p:nvSpPr>
          <p:cNvPr id="61" name="Rectangle 60">
            <a:extLst>
              <a:ext uri="{FF2B5EF4-FFF2-40B4-BE49-F238E27FC236}">
                <a16:creationId xmlns:a16="http://schemas.microsoft.com/office/drawing/2014/main" id="{DD7C0DED-7C39-7FCC-3ADF-D69BA7F0DCFF}"/>
              </a:ext>
            </a:extLst>
          </p:cNvPr>
          <p:cNvSpPr>
            <a:spLocks noChangeAspect="1"/>
          </p:cNvSpPr>
          <p:nvPr/>
        </p:nvSpPr>
        <p:spPr>
          <a:xfrm>
            <a:off x="3752387" y="4563620"/>
            <a:ext cx="3163108" cy="1443344"/>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1999</a:t>
            </a:r>
            <a:endParaRPr lang="en-GB" sz="1400" b="1" dirty="0">
              <a:solidFill>
                <a:schemeClr val="tx1"/>
              </a:solidFill>
            </a:endParaRPr>
          </a:p>
          <a:p>
            <a:pPr algn="ctr"/>
            <a:r>
              <a:rPr lang="en-GB" sz="1400" b="0" i="0" dirty="0">
                <a:solidFill>
                  <a:srgbClr val="444444"/>
                </a:solidFill>
                <a:effectLst/>
              </a:rPr>
              <a:t>President of the Anthropology and Archaeology Section of the British Association for the Advancement of Science</a:t>
            </a:r>
            <a:endParaRPr lang="en-GB" sz="3200" dirty="0">
              <a:solidFill>
                <a:schemeClr val="tx1"/>
              </a:solidFill>
            </a:endParaRPr>
          </a:p>
        </p:txBody>
      </p:sp>
      <p:cxnSp>
        <p:nvCxnSpPr>
          <p:cNvPr id="62" name="Straight Arrow Connector 61">
            <a:extLst>
              <a:ext uri="{FF2B5EF4-FFF2-40B4-BE49-F238E27FC236}">
                <a16:creationId xmlns:a16="http://schemas.microsoft.com/office/drawing/2014/main" id="{E3CD01BB-B893-E534-D641-6FE582F69F7A}"/>
              </a:ext>
            </a:extLst>
          </p:cNvPr>
          <p:cNvCxnSpPr>
            <a:cxnSpLocks/>
            <a:endCxn id="60" idx="1"/>
          </p:cNvCxnSpPr>
          <p:nvPr/>
        </p:nvCxnSpPr>
        <p:spPr>
          <a:xfrm>
            <a:off x="1790799" y="5264051"/>
            <a:ext cx="238568"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35D2DEF1-2844-9631-B262-C537ADE1ED27}"/>
              </a:ext>
            </a:extLst>
          </p:cNvPr>
          <p:cNvCxnSpPr>
            <a:cxnSpLocks/>
          </p:cNvCxnSpPr>
          <p:nvPr/>
        </p:nvCxnSpPr>
        <p:spPr>
          <a:xfrm>
            <a:off x="3477922" y="5261572"/>
            <a:ext cx="282932" cy="2479"/>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
        <p:nvSpPr>
          <p:cNvPr id="67" name="Rectangle 66">
            <a:extLst>
              <a:ext uri="{FF2B5EF4-FFF2-40B4-BE49-F238E27FC236}">
                <a16:creationId xmlns:a16="http://schemas.microsoft.com/office/drawing/2014/main" id="{515E25B2-A649-5C59-D9A9-DCE2BEAF610F}"/>
              </a:ext>
            </a:extLst>
          </p:cNvPr>
          <p:cNvSpPr>
            <a:spLocks noChangeAspect="1"/>
          </p:cNvSpPr>
          <p:nvPr/>
        </p:nvSpPr>
        <p:spPr>
          <a:xfrm>
            <a:off x="5475407" y="2904111"/>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2000</a:t>
            </a:r>
          </a:p>
          <a:p>
            <a:pPr algn="ctr"/>
            <a:r>
              <a:rPr lang="en-GB" sz="1400" dirty="0">
                <a:solidFill>
                  <a:srgbClr val="444444"/>
                </a:solidFill>
              </a:rPr>
              <a:t>Elected to a Fellowship</a:t>
            </a:r>
            <a:r>
              <a:rPr lang="en-GB" sz="1400" b="0" i="0" dirty="0">
                <a:solidFill>
                  <a:srgbClr val="444444"/>
                </a:solidFill>
                <a:effectLst/>
              </a:rPr>
              <a:t> of the Royal Society of Edinburgh </a:t>
            </a:r>
            <a:endParaRPr lang="en-GB" sz="1400" dirty="0"/>
          </a:p>
        </p:txBody>
      </p:sp>
      <p:cxnSp>
        <p:nvCxnSpPr>
          <p:cNvPr id="70" name="Straight Arrow Connector 69">
            <a:extLst>
              <a:ext uri="{FF2B5EF4-FFF2-40B4-BE49-F238E27FC236}">
                <a16:creationId xmlns:a16="http://schemas.microsoft.com/office/drawing/2014/main" id="{203C03A2-1FC5-4E0A-24CC-7934E5BBC82E}"/>
              </a:ext>
            </a:extLst>
          </p:cNvPr>
          <p:cNvCxnSpPr>
            <a:cxnSpLocks/>
          </p:cNvCxnSpPr>
          <p:nvPr/>
        </p:nvCxnSpPr>
        <p:spPr>
          <a:xfrm>
            <a:off x="6207873" y="4350942"/>
            <a:ext cx="0" cy="223687"/>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A1889360-9D91-3F2B-ABED-A1EBCB7322E5}"/>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rcRect t="370" b="610"/>
          <a:stretch/>
        </p:blipFill>
        <p:spPr>
          <a:xfrm>
            <a:off x="9417950" y="3850043"/>
            <a:ext cx="2178255" cy="2156921"/>
          </a:xfrm>
          <a:prstGeom prst="rect">
            <a:avLst/>
          </a:prstGeom>
        </p:spPr>
      </p:pic>
      <p:pic>
        <p:nvPicPr>
          <p:cNvPr id="5" name="Picture 4">
            <a:extLst>
              <a:ext uri="{FF2B5EF4-FFF2-40B4-BE49-F238E27FC236}">
                <a16:creationId xmlns:a16="http://schemas.microsoft.com/office/drawing/2014/main" id="{BC7D5EBD-92EA-75BB-3D9A-5079E12A82B8}"/>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7080447" y="3827520"/>
            <a:ext cx="2172551" cy="2156921"/>
          </a:xfrm>
          <a:prstGeom prst="rect">
            <a:avLst/>
          </a:prstGeom>
        </p:spPr>
      </p:pic>
      <p:pic>
        <p:nvPicPr>
          <p:cNvPr id="6" name="Picture 5">
            <a:extLst>
              <a:ext uri="{FF2B5EF4-FFF2-40B4-BE49-F238E27FC236}">
                <a16:creationId xmlns:a16="http://schemas.microsoft.com/office/drawing/2014/main" id="{1AA14E94-883A-A6CB-31D3-2267403D5627}"/>
              </a:ext>
            </a:extLst>
          </p:cNvPr>
          <p:cNvPicPr>
            <a:picLocks noChangeAspect="1"/>
          </p:cNvPicPr>
          <p:nvPr/>
        </p:nvPicPr>
        <p:blipFill>
          <a:blip r:embed="rId6">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7080448" y="1162884"/>
            <a:ext cx="4510419" cy="2537110"/>
          </a:xfrm>
          <a:prstGeom prst="rect">
            <a:avLst/>
          </a:prstGeom>
        </p:spPr>
      </p:pic>
      <p:sp>
        <p:nvSpPr>
          <p:cNvPr id="10" name="Rectangle 9">
            <a:extLst>
              <a:ext uri="{FF2B5EF4-FFF2-40B4-BE49-F238E27FC236}">
                <a16:creationId xmlns:a16="http://schemas.microsoft.com/office/drawing/2014/main" id="{581FEC5A-F58B-4F6B-37BB-12095FE88201}"/>
              </a:ext>
            </a:extLst>
          </p:cNvPr>
          <p:cNvSpPr>
            <a:spLocks noChangeAspect="1"/>
          </p:cNvSpPr>
          <p:nvPr/>
        </p:nvSpPr>
        <p:spPr>
          <a:xfrm>
            <a:off x="5480734" y="1259518"/>
            <a:ext cx="1440088" cy="1435822"/>
          </a:xfrm>
          <a:prstGeom prst="rect">
            <a:avLst/>
          </a:prstGeom>
          <a:noFill/>
          <a:ln w="28575">
            <a:solidFill>
              <a:srgbClr val="58696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2015</a:t>
            </a:r>
            <a:endParaRPr lang="en-GB" sz="1400" b="1" dirty="0">
              <a:solidFill>
                <a:schemeClr val="tx1"/>
              </a:solidFill>
            </a:endParaRPr>
          </a:p>
          <a:p>
            <a:pPr algn="ctr"/>
            <a:r>
              <a:rPr lang="en-GB" sz="1400" dirty="0">
                <a:solidFill>
                  <a:schemeClr val="tx1"/>
                </a:solidFill>
              </a:rPr>
              <a:t>Honorary doctorate from Leuphana University of Lüneburg</a:t>
            </a:r>
          </a:p>
        </p:txBody>
      </p:sp>
      <p:cxnSp>
        <p:nvCxnSpPr>
          <p:cNvPr id="11" name="Straight Arrow Connector 10">
            <a:extLst>
              <a:ext uri="{FF2B5EF4-FFF2-40B4-BE49-F238E27FC236}">
                <a16:creationId xmlns:a16="http://schemas.microsoft.com/office/drawing/2014/main" id="{E4B20A73-02BC-2BF0-5D45-F1F7BD9EC132}"/>
              </a:ext>
            </a:extLst>
          </p:cNvPr>
          <p:cNvCxnSpPr>
            <a:cxnSpLocks/>
            <a:endCxn id="67" idx="0"/>
          </p:cNvCxnSpPr>
          <p:nvPr/>
        </p:nvCxnSpPr>
        <p:spPr>
          <a:xfrm flipH="1">
            <a:off x="6195451" y="2695957"/>
            <a:ext cx="0" cy="208154"/>
          </a:xfrm>
          <a:prstGeom prst="straightConnector1">
            <a:avLst/>
          </a:prstGeom>
          <a:ln w="28575">
            <a:solidFill>
              <a:srgbClr val="5869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4893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55D93-D84F-C53E-271E-92D08639E42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A2BEA2E-4DDE-3104-57D1-6AA7006BABAE}"/>
              </a:ext>
            </a:extLst>
          </p:cNvPr>
          <p:cNvPicPr>
            <a:picLocks noChangeAspect="1"/>
          </p:cNvPicPr>
          <p:nvPr/>
        </p:nvPicPr>
        <p:blipFill>
          <a:blip r:embed="rId3"/>
          <a:stretch>
            <a:fillRect/>
          </a:stretch>
        </p:blipFill>
        <p:spPr>
          <a:xfrm>
            <a:off x="0" y="1"/>
            <a:ext cx="12192000" cy="6857999"/>
          </a:xfrm>
          <a:prstGeom prst="rect">
            <a:avLst/>
          </a:prstGeom>
        </p:spPr>
      </p:pic>
      <p:sp>
        <p:nvSpPr>
          <p:cNvPr id="8" name="Rectangle 7" descr="Two people standing facing a crowd of people sitting">
            <a:extLst>
              <a:ext uri="{FF2B5EF4-FFF2-40B4-BE49-F238E27FC236}">
                <a16:creationId xmlns:a16="http://schemas.microsoft.com/office/drawing/2014/main" id="{DCDFCA09-BFB3-94A4-0F5A-03A76D87AABF}"/>
              </a:ext>
              <a:ext uri="{C183D7F6-B498-43B3-948B-1728B52AA6E4}">
                <adec:decorative xmlns:adec="http://schemas.microsoft.com/office/drawing/2017/decorative" val="0"/>
              </a:ext>
            </a:extLst>
          </p:cNvPr>
          <p:cNvSpPr/>
          <p:nvPr/>
        </p:nvSpPr>
        <p:spPr>
          <a:xfrm>
            <a:off x="0" y="0"/>
            <a:ext cx="12192000" cy="6858000"/>
          </a:xfrm>
          <a:prstGeom prst="rect">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Text Placeholder 16">
            <a:extLst>
              <a:ext uri="{FF2B5EF4-FFF2-40B4-BE49-F238E27FC236}">
                <a16:creationId xmlns:a16="http://schemas.microsoft.com/office/drawing/2014/main" id="{9F1B0E45-557C-CF87-01D5-B06EEC18E8CA}"/>
              </a:ext>
            </a:extLst>
          </p:cNvPr>
          <p:cNvSpPr>
            <a:spLocks noGrp="1"/>
          </p:cNvSpPr>
          <p:nvPr>
            <p:ph type="body" sz="quarter" idx="14"/>
          </p:nvPr>
        </p:nvSpPr>
        <p:spPr>
          <a:xfrm>
            <a:off x="2105107" y="3142718"/>
            <a:ext cx="9439934" cy="2618510"/>
          </a:xfrm>
        </p:spPr>
        <p:txBody>
          <a:bodyPr lIns="91440" tIns="45720" rIns="91440" bIns="45720" rtlCol="0" anchor="ctr"/>
          <a:lstStyle/>
          <a:p>
            <a:r>
              <a:rPr lang="en-GB" sz="2400" i="0" dirty="0">
                <a:solidFill>
                  <a:srgbClr val="FFFFFF"/>
                </a:solidFill>
                <a:latin typeface="Tisa Offc Serif Pro"/>
              </a:rPr>
              <a:t>… at no previous time in history, indeed, has so much knowledge been married to so little wisdom. It is the task of anthropology, I believe to restore the balance, to temper the knowledge bequeathed by science with the wisdom of experience and imagination.</a:t>
            </a:r>
          </a:p>
        </p:txBody>
      </p:sp>
      <p:sp>
        <p:nvSpPr>
          <p:cNvPr id="41" name="Text Placeholder 40">
            <a:extLst>
              <a:ext uri="{FF2B5EF4-FFF2-40B4-BE49-F238E27FC236}">
                <a16:creationId xmlns:a16="http://schemas.microsoft.com/office/drawing/2014/main" id="{DB14F6C4-41DF-C45F-49F6-776BFA6E326C}"/>
              </a:ext>
            </a:extLst>
          </p:cNvPr>
          <p:cNvSpPr>
            <a:spLocks noGrp="1"/>
          </p:cNvSpPr>
          <p:nvPr>
            <p:ph type="title"/>
          </p:nvPr>
        </p:nvSpPr>
        <p:spPr>
          <a:xfrm>
            <a:off x="6378219" y="5587120"/>
            <a:ext cx="4881563" cy="463550"/>
          </a:xfr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1400" dirty="0"/>
              <a:t>- Tim Ingold, Anthropology: Why It Matters (2018)</a:t>
            </a:r>
            <a:endParaRPr lang="en-GB" dirty="0"/>
          </a:p>
          <a:p>
            <a:pPr lvl="0" rtl="0"/>
            <a:endParaRPr lang="en-GB" dirty="0"/>
          </a:p>
        </p:txBody>
      </p:sp>
      <p:pic>
        <p:nvPicPr>
          <p:cNvPr id="29" name="Graphic 28">
            <a:extLst>
              <a:ext uri="{FF2B5EF4-FFF2-40B4-BE49-F238E27FC236}">
                <a16:creationId xmlns:a16="http://schemas.microsoft.com/office/drawing/2014/main" id="{23419377-74BF-F911-8D67-1A21EA9228E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29180" y="2789751"/>
            <a:ext cx="438150" cy="247650"/>
          </a:xfrm>
          <a:prstGeom prst="rect">
            <a:avLst/>
          </a:prstGeom>
        </p:spPr>
      </p:pic>
      <p:cxnSp>
        <p:nvCxnSpPr>
          <p:cNvPr id="86" name="Straight Connector 85">
            <a:extLst>
              <a:ext uri="{FF2B5EF4-FFF2-40B4-BE49-F238E27FC236}">
                <a16:creationId xmlns:a16="http://schemas.microsoft.com/office/drawing/2014/main" id="{951F69E3-1E45-AD05-D2CC-7D63B0CB3E84}"/>
              </a:ext>
              <a:ext uri="{C183D7F6-B498-43B3-948B-1728B52AA6E4}">
                <adec:decorative xmlns:adec="http://schemas.microsoft.com/office/drawing/2017/decorative" val="1"/>
              </a:ext>
            </a:extLst>
          </p:cNvPr>
          <p:cNvCxnSpPr>
            <a:cxnSpLocks/>
          </p:cNvCxnSpPr>
          <p:nvPr/>
        </p:nvCxnSpPr>
        <p:spPr>
          <a:xfrm>
            <a:off x="2929759" y="2977896"/>
            <a:ext cx="8428031" cy="940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F247C639-0FEE-0162-99A0-78FB592245B6}"/>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8</a:t>
            </a:fld>
            <a:endParaRPr lang="en-GB"/>
          </a:p>
        </p:txBody>
      </p:sp>
    </p:spTree>
    <p:extLst>
      <p:ext uri="{BB962C8B-B14F-4D97-AF65-F5344CB8AC3E}">
        <p14:creationId xmlns:p14="http://schemas.microsoft.com/office/powerpoint/2010/main" val="4293880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55F2D686-07E0-4A13-5AEB-02B761AEA4C9}"/>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0"/>
                    </a14:imgEffect>
                  </a14:imgLayer>
                </a14:imgProps>
              </a:ext>
            </a:extLst>
          </a:blip>
          <a:srcRect l="27469" t="1990" r="27469" b="1990"/>
          <a:stretch/>
        </p:blipFill>
        <p:spPr>
          <a:xfrm>
            <a:off x="1095375" y="-1786"/>
            <a:ext cx="4834569" cy="6867847"/>
          </a:xfrm>
          <a:prstGeom prst="rect">
            <a:avLst/>
          </a:prstGeom>
        </p:spPr>
      </p:pic>
      <p:sp>
        <p:nvSpPr>
          <p:cNvPr id="5" name="Slide Number Placeholder 4">
            <a:extLst>
              <a:ext uri="{FF2B5EF4-FFF2-40B4-BE49-F238E27FC236}">
                <a16:creationId xmlns:a16="http://schemas.microsoft.com/office/drawing/2014/main" id="{58BBAD5C-1EFB-E9C2-7C3D-F5A965D83ECD}"/>
              </a:ext>
            </a:extLst>
          </p:cNvPr>
          <p:cNvSpPr>
            <a:spLocks noGrp="1"/>
          </p:cNvSpPr>
          <p:nvPr>
            <p:ph type="sldNum" sz="quarter" idx="12"/>
          </p:nvPr>
        </p:nvSpPr>
        <p:spPr/>
        <p:txBody>
          <a:bodyPr/>
          <a:lstStyle/>
          <a:p>
            <a:pPr rtl="0"/>
            <a:fld id="{18D65601-5AE2-46FC-B138-694DDD2B510D}" type="slidenum">
              <a:rPr lang="en-GB" noProof="0" smtClean="0"/>
              <a:pPr rtl="0"/>
              <a:t>9</a:t>
            </a:fld>
            <a:endParaRPr lang="en-GB" noProof="0"/>
          </a:p>
        </p:txBody>
      </p:sp>
      <p:sp>
        <p:nvSpPr>
          <p:cNvPr id="10" name="Text Placeholder 9">
            <a:extLst>
              <a:ext uri="{FF2B5EF4-FFF2-40B4-BE49-F238E27FC236}">
                <a16:creationId xmlns:a16="http://schemas.microsoft.com/office/drawing/2014/main" id="{C336C6A0-0899-D655-8711-885243628EEE}"/>
              </a:ext>
            </a:extLst>
          </p:cNvPr>
          <p:cNvSpPr>
            <a:spLocks noGrp="1"/>
          </p:cNvSpPr>
          <p:nvPr>
            <p:ph type="body" sz="quarter" idx="14"/>
          </p:nvPr>
        </p:nvSpPr>
        <p:spPr>
          <a:xfrm>
            <a:off x="6159639" y="2420618"/>
            <a:ext cx="3266975" cy="326687"/>
          </a:xfrm>
        </p:spPr>
        <p:txBody>
          <a:bodyPr/>
          <a:lstStyle/>
          <a:p>
            <a:r>
              <a:rPr lang="en-GB" dirty="0"/>
              <a:t>Academic Works and Research Approaches</a:t>
            </a:r>
          </a:p>
        </p:txBody>
      </p:sp>
      <p:sp>
        <p:nvSpPr>
          <p:cNvPr id="11" name="Content Placeholder 10">
            <a:extLst>
              <a:ext uri="{FF2B5EF4-FFF2-40B4-BE49-F238E27FC236}">
                <a16:creationId xmlns:a16="http://schemas.microsoft.com/office/drawing/2014/main" id="{5A63B99A-2B22-43CC-76A3-934577218B4B}"/>
              </a:ext>
            </a:extLst>
          </p:cNvPr>
          <p:cNvSpPr>
            <a:spLocks noGrp="1"/>
          </p:cNvSpPr>
          <p:nvPr>
            <p:ph sz="quarter" idx="15"/>
          </p:nvPr>
        </p:nvSpPr>
        <p:spPr>
          <a:xfrm>
            <a:off x="6159639" y="3198035"/>
            <a:ext cx="5517423" cy="2451711"/>
          </a:xfrm>
        </p:spPr>
        <p:txBody>
          <a:bodyPr/>
          <a:lstStyle/>
          <a:p>
            <a:r>
              <a:rPr lang="en-GB" dirty="0"/>
              <a:t>The Skolt Lapps Today (1977)</a:t>
            </a:r>
          </a:p>
          <a:p>
            <a:r>
              <a:rPr lang="en-GB" dirty="0"/>
              <a:t>The Perception of the Environment: Essays on Livelihood, Dwelling and Skill (2000)</a:t>
            </a:r>
          </a:p>
          <a:p>
            <a:r>
              <a:rPr lang="en-GB" dirty="0"/>
              <a:t>Lines: A Brief History (2007)</a:t>
            </a:r>
          </a:p>
          <a:p>
            <a:r>
              <a:rPr lang="en-GB" dirty="0"/>
              <a:t>Being Alive: Essays on Movement, Knowledge and Description (2011)</a:t>
            </a:r>
          </a:p>
        </p:txBody>
      </p:sp>
      <p:sp>
        <p:nvSpPr>
          <p:cNvPr id="8" name="Title 7">
            <a:extLst>
              <a:ext uri="{FF2B5EF4-FFF2-40B4-BE49-F238E27FC236}">
                <a16:creationId xmlns:a16="http://schemas.microsoft.com/office/drawing/2014/main" id="{2BE05373-040F-D912-F934-1FCFB38E05AD}"/>
              </a:ext>
            </a:extLst>
          </p:cNvPr>
          <p:cNvSpPr>
            <a:spLocks noGrp="1"/>
          </p:cNvSpPr>
          <p:nvPr>
            <p:ph type="title"/>
          </p:nvPr>
        </p:nvSpPr>
        <p:spPr/>
        <p:txBody>
          <a:bodyPr/>
          <a:lstStyle/>
          <a:p>
            <a:r>
              <a:rPr lang="en-GB" dirty="0"/>
              <a:t>Tim Ingold</a:t>
            </a:r>
          </a:p>
        </p:txBody>
      </p:sp>
    </p:spTree>
    <p:extLst>
      <p:ext uri="{BB962C8B-B14F-4D97-AF65-F5344CB8AC3E}">
        <p14:creationId xmlns:p14="http://schemas.microsoft.com/office/powerpoint/2010/main" val="4242144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5CAF372-6ED2-7EAF-D824-2018CC24848B}"/>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rcRect t="31678" b="15713"/>
          <a:stretch/>
        </p:blipFill>
        <p:spPr>
          <a:xfrm>
            <a:off x="0" y="2795752"/>
            <a:ext cx="12192000" cy="4062247"/>
          </a:xfrm>
          <a:prstGeom prst="rect">
            <a:avLst/>
          </a:prstGeom>
        </p:spPr>
      </p:pic>
      <p:sp>
        <p:nvSpPr>
          <p:cNvPr id="8" name="Title 7">
            <a:extLst>
              <a:ext uri="{FF2B5EF4-FFF2-40B4-BE49-F238E27FC236}">
                <a16:creationId xmlns:a16="http://schemas.microsoft.com/office/drawing/2014/main" id="{A183006E-B67A-D497-D541-90BAC7481201}"/>
              </a:ext>
            </a:extLst>
          </p:cNvPr>
          <p:cNvSpPr>
            <a:spLocks noGrp="1"/>
          </p:cNvSpPr>
          <p:nvPr>
            <p:ph type="title"/>
          </p:nvPr>
        </p:nvSpPr>
        <p:spPr/>
        <p:txBody>
          <a:bodyPr/>
          <a:lstStyle/>
          <a:p>
            <a:r>
              <a:rPr lang="en-GB" dirty="0"/>
              <a:t>The Skolt Lapps Today (1977)</a:t>
            </a:r>
          </a:p>
        </p:txBody>
      </p:sp>
      <p:sp>
        <p:nvSpPr>
          <p:cNvPr id="10" name="Content Placeholder 9">
            <a:extLst>
              <a:ext uri="{FF2B5EF4-FFF2-40B4-BE49-F238E27FC236}">
                <a16:creationId xmlns:a16="http://schemas.microsoft.com/office/drawing/2014/main" id="{C60127F7-3A9B-BBEA-7BFA-16971BF914E9}"/>
              </a:ext>
            </a:extLst>
          </p:cNvPr>
          <p:cNvSpPr>
            <a:spLocks noGrp="1"/>
          </p:cNvSpPr>
          <p:nvPr>
            <p:ph sz="quarter" idx="15"/>
          </p:nvPr>
        </p:nvSpPr>
        <p:spPr>
          <a:xfrm>
            <a:off x="5109845" y="1075509"/>
            <a:ext cx="6920230" cy="1408770"/>
          </a:xfrm>
        </p:spPr>
        <p:txBody>
          <a:bodyPr/>
          <a:lstStyle/>
          <a:p>
            <a:pPr marL="285750" indent="-285750">
              <a:buFontTx/>
              <a:buChar char="-"/>
            </a:pPr>
            <a:r>
              <a:rPr lang="en-GB" dirty="0"/>
              <a:t>Studied the Skolt Sami people in Northern Finland</a:t>
            </a:r>
          </a:p>
          <a:p>
            <a:pPr marL="285750" indent="-285750">
              <a:buFontTx/>
              <a:buChar char="-"/>
            </a:pPr>
            <a:r>
              <a:rPr lang="en-GB" dirty="0"/>
              <a:t>Intended to study local-level ethnopolitics</a:t>
            </a:r>
          </a:p>
          <a:p>
            <a:pPr marL="285750" indent="-285750">
              <a:buFontTx/>
              <a:buChar char="-"/>
            </a:pPr>
            <a:r>
              <a:rPr lang="en-GB" dirty="0"/>
              <a:t>Shifted focus to humanity-animality relations</a:t>
            </a:r>
          </a:p>
          <a:p>
            <a:pPr marL="285750" indent="-285750">
              <a:buFontTx/>
              <a:buChar char="-"/>
            </a:pPr>
            <a:r>
              <a:rPr lang="en-GB" b="1" dirty="0"/>
              <a:t>“Beyond all that, my long-term plan is to return to the field in Finnish Lapland, and to pick up from where I left off in 1980. I will become an ethnographer again!” </a:t>
            </a:r>
            <a:r>
              <a:rPr lang="en-GB" dirty="0"/>
              <a:t>– Tim Ingold </a:t>
            </a:r>
            <a:r>
              <a:rPr lang="en-GB" sz="1200" i="1" dirty="0"/>
              <a:t>(timingold.com/research-statement)</a:t>
            </a:r>
            <a:endParaRPr lang="en-GB" sz="1200" b="1" i="1" dirty="0"/>
          </a:p>
          <a:p>
            <a:pPr marL="285750" indent="-285750">
              <a:buFontTx/>
              <a:buChar char="-"/>
            </a:pPr>
            <a:endParaRPr lang="en-GB" dirty="0"/>
          </a:p>
        </p:txBody>
      </p:sp>
      <p:sp>
        <p:nvSpPr>
          <p:cNvPr id="5" name="Slide Number Placeholder 4">
            <a:extLst>
              <a:ext uri="{FF2B5EF4-FFF2-40B4-BE49-F238E27FC236}">
                <a16:creationId xmlns:a16="http://schemas.microsoft.com/office/drawing/2014/main" id="{0B826822-9328-E30C-9CC0-DB6E2BEA9321}"/>
              </a:ext>
            </a:extLst>
          </p:cNvPr>
          <p:cNvSpPr>
            <a:spLocks noGrp="1"/>
          </p:cNvSpPr>
          <p:nvPr>
            <p:ph type="sldNum" sz="quarter" idx="12"/>
          </p:nvPr>
        </p:nvSpPr>
        <p:spPr/>
        <p:txBody>
          <a:bodyPr/>
          <a:lstStyle/>
          <a:p>
            <a:pPr rtl="0"/>
            <a:fld id="{18D65601-5AE2-46FC-B138-694DDD2B510D}" type="slidenum">
              <a:rPr lang="en-GB" noProof="0" smtClean="0"/>
              <a:pPr rtl="0"/>
              <a:t>10</a:t>
            </a:fld>
            <a:endParaRPr lang="en-GB" noProof="0"/>
          </a:p>
        </p:txBody>
      </p:sp>
    </p:spTree>
    <p:extLst>
      <p:ext uri="{BB962C8B-B14F-4D97-AF65-F5344CB8AC3E}">
        <p14:creationId xmlns:p14="http://schemas.microsoft.com/office/powerpoint/2010/main" val="1503191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64A23D0-03FE-B6EF-A84B-200E25DFBFEC}"/>
              </a:ext>
            </a:extLst>
          </p:cNvPr>
          <p:cNvSpPr>
            <a:spLocks noGrp="1"/>
          </p:cNvSpPr>
          <p:nvPr>
            <p:ph type="sldNum" sz="quarter" idx="12"/>
          </p:nvPr>
        </p:nvSpPr>
        <p:spPr/>
        <p:txBody>
          <a:bodyPr/>
          <a:lstStyle/>
          <a:p>
            <a:pPr rtl="0"/>
            <a:fld id="{18D65601-5AE2-46FC-B138-694DDD2B510D}" type="slidenum">
              <a:rPr lang="en-GB" noProof="0" smtClean="0"/>
              <a:t>11</a:t>
            </a:fld>
            <a:endParaRPr lang="en-GB" noProof="0"/>
          </a:p>
        </p:txBody>
      </p:sp>
      <p:sp>
        <p:nvSpPr>
          <p:cNvPr id="9" name="TextBox 8">
            <a:extLst>
              <a:ext uri="{FF2B5EF4-FFF2-40B4-BE49-F238E27FC236}">
                <a16:creationId xmlns:a16="http://schemas.microsoft.com/office/drawing/2014/main" id="{9ECEA631-100B-A0DD-49E1-11C9401AE570}"/>
              </a:ext>
            </a:extLst>
          </p:cNvPr>
          <p:cNvSpPr txBox="1"/>
          <p:nvPr/>
        </p:nvSpPr>
        <p:spPr>
          <a:xfrm>
            <a:off x="791633" y="850469"/>
            <a:ext cx="5552017" cy="4708981"/>
          </a:xfrm>
          <a:prstGeom prst="rect">
            <a:avLst/>
          </a:prstGeom>
          <a:noFill/>
        </p:spPr>
        <p:txBody>
          <a:bodyPr wrap="square">
            <a:spAutoFit/>
          </a:bodyPr>
          <a:lstStyle/>
          <a:p>
            <a:pPr marL="450000" indent="-457200"/>
            <a:r>
              <a:rPr lang="en-GB" sz="1600" b="1" dirty="0">
                <a:effectLst/>
              </a:rPr>
              <a:t>Bibliography</a:t>
            </a:r>
            <a:endParaRPr lang="en-GB" b="1" dirty="0">
              <a:effectLst/>
            </a:endParaRPr>
          </a:p>
          <a:p>
            <a:pPr marL="450000" indent="-457200"/>
            <a:endParaRPr lang="en-GB" i="1" dirty="0">
              <a:effectLst/>
            </a:endParaRPr>
          </a:p>
          <a:p>
            <a:pPr marL="450000" indent="-457200"/>
            <a:r>
              <a:rPr lang="en-GB" sz="1400" i="1" dirty="0">
                <a:effectLst/>
              </a:rPr>
              <a:t>Evans-Pritchard, E.E. (1977) Witchcraft, Oracles, and Magic among the Azande . LONDON: OXFORD UNIVERSITY PRESS. </a:t>
            </a:r>
          </a:p>
          <a:p>
            <a:pPr marL="450000" indent="-457200"/>
            <a:endParaRPr lang="en-GB" sz="1400" dirty="0">
              <a:effectLst/>
            </a:endParaRPr>
          </a:p>
          <a:p>
            <a:pPr marL="450000" indent="-457200"/>
            <a:r>
              <a:rPr lang="en-GB" sz="1400" dirty="0">
                <a:effectLst/>
              </a:rPr>
              <a:t>Evans-Pritchard, E.E. (1987) </a:t>
            </a:r>
            <a:r>
              <a:rPr lang="en-GB" sz="1400" i="1" dirty="0">
                <a:effectLst/>
              </a:rPr>
              <a:t>Social anthropology</a:t>
            </a:r>
            <a:r>
              <a:rPr lang="en-GB" sz="1400" dirty="0">
                <a:effectLst/>
              </a:rPr>
              <a:t>. Westport, Conn: Greenwood Press. </a:t>
            </a:r>
            <a:endParaRPr lang="en-GB" sz="1400" i="1" dirty="0">
              <a:effectLst/>
            </a:endParaRPr>
          </a:p>
          <a:p>
            <a:pPr marL="450000" indent="-457200"/>
            <a:endParaRPr lang="en-GB" sz="1400" i="1" dirty="0">
              <a:effectLst/>
            </a:endParaRPr>
          </a:p>
          <a:p>
            <a:pPr marL="450000" indent="-457200"/>
            <a:r>
              <a:rPr lang="en-GB" sz="1400" dirty="0">
                <a:effectLst/>
              </a:rPr>
              <a:t>Ingold, T. (2018) </a:t>
            </a:r>
            <a:r>
              <a:rPr lang="en-GB" sz="1400" i="1" dirty="0">
                <a:effectLst/>
              </a:rPr>
              <a:t>Anthropology: Why it matters</a:t>
            </a:r>
            <a:r>
              <a:rPr lang="en-GB" sz="1400" dirty="0">
                <a:effectLst/>
              </a:rPr>
              <a:t>. Cambridge, UK: Polity Press. </a:t>
            </a:r>
          </a:p>
          <a:p>
            <a:pPr marL="450000" indent="-457200"/>
            <a:endParaRPr lang="en-GB" sz="1400" dirty="0">
              <a:effectLst/>
            </a:endParaRPr>
          </a:p>
          <a:p>
            <a:pPr marL="450000" indent="-457200"/>
            <a:r>
              <a:rPr lang="en-GB" sz="1400" dirty="0">
                <a:effectLst/>
              </a:rPr>
              <a:t>Ingold, T. (no date) Research Statement, Tim Ingold. Available at: https://www.timingold.com/research-statement (Accessed: 04 March 2025). </a:t>
            </a:r>
          </a:p>
          <a:p>
            <a:pPr marL="450000" indent="-457200"/>
            <a:endParaRPr lang="en-GB" sz="1400" dirty="0"/>
          </a:p>
          <a:p>
            <a:pPr marL="450000" indent="-457200"/>
            <a:r>
              <a:rPr lang="en-GB" sz="1400" dirty="0">
                <a:effectLst/>
              </a:rPr>
              <a:t>Ingold, T. et al. (2024) Conversations with Tim Ingold: Anthropology, Education and Life. Glasgow: Scottish Universities Press. </a:t>
            </a:r>
          </a:p>
          <a:p>
            <a:pPr marL="450000" indent="-457200"/>
            <a:endParaRPr lang="en-GB" sz="1400" dirty="0"/>
          </a:p>
          <a:p>
            <a:pPr marL="450000" indent="-457200"/>
            <a:r>
              <a:rPr lang="en-GB" sz="1400" i="1" dirty="0">
                <a:effectLst/>
              </a:rPr>
              <a:t>Professor Timothy Ingold</a:t>
            </a:r>
            <a:r>
              <a:rPr lang="en-GB" sz="1400" dirty="0">
                <a:effectLst/>
              </a:rPr>
              <a:t> (no date) </a:t>
            </a:r>
            <a:r>
              <a:rPr lang="en-GB" sz="1400" i="1" dirty="0">
                <a:effectLst/>
              </a:rPr>
              <a:t>University of Aberdeen</a:t>
            </a:r>
            <a:r>
              <a:rPr lang="en-GB" sz="1400" dirty="0">
                <a:effectLst/>
              </a:rPr>
              <a:t>. Available at: https://www.abdn.ac.uk/people/tim.ingold (Accessed: 06 March 2025). </a:t>
            </a:r>
          </a:p>
        </p:txBody>
      </p:sp>
    </p:spTree>
    <p:extLst>
      <p:ext uri="{BB962C8B-B14F-4D97-AF65-F5344CB8AC3E}">
        <p14:creationId xmlns:p14="http://schemas.microsoft.com/office/powerpoint/2010/main" val="2458619406"/>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BA40F7-EAAA-4895-BCBA-B630FB9352A4}">
  <ds:schemaRefs>
    <ds:schemaRef ds:uri="http://schemas.microsoft.com/sharepoint/v3/contenttype/forms"/>
  </ds:schemaRefs>
</ds:datastoreItem>
</file>

<file path=customXml/itemProps2.xml><?xml version="1.0" encoding="utf-8"?>
<ds:datastoreItem xmlns:ds="http://schemas.openxmlformats.org/officeDocument/2006/customXml" ds:itemID="{CBD30B0D-BC3E-46B4-AB0B-7D3A143E29E6}">
  <ds:schemaRefs>
    <ds:schemaRef ds:uri="http://schemas.microsoft.com/sharepoint/v3"/>
    <ds:schemaRef ds:uri="71af3243-3dd4-4a8d-8c0d-dd76da1f02a5"/>
    <ds:schemaRef ds:uri="http://schemas.microsoft.com/office/2006/documentManagement/types"/>
    <ds:schemaRef ds:uri="16c05727-aa75-4e4a-9b5f-8a80a1165891"/>
    <ds:schemaRef ds:uri="http://www.w3.org/XML/1998/namespace"/>
    <ds:schemaRef ds:uri="http://purl.org/dc/terms/"/>
    <ds:schemaRef ds:uri="http://schemas.microsoft.com/office/infopath/2007/PartnerControls"/>
    <ds:schemaRef ds:uri="http://purl.org/dc/dcmitype/"/>
    <ds:schemaRef ds:uri="http://purl.org/dc/elements/1.1/"/>
    <ds:schemaRef ds:uri="http://schemas.openxmlformats.org/package/2006/metadata/core-properties"/>
    <ds:schemaRef ds:uri="230e9df3-be65-4c73-a93b-d1236ebd677e"/>
    <ds:schemaRef ds:uri="http://schemas.microsoft.com/office/2006/metadata/properties"/>
  </ds:schemaRefs>
</ds:datastoreItem>
</file>

<file path=customXml/itemProps3.xml><?xml version="1.0" encoding="utf-8"?>
<ds:datastoreItem xmlns:ds="http://schemas.openxmlformats.org/officeDocument/2006/customXml" ds:itemID="{78CCD604-00CF-453E-8A44-3DC6FC586B1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TM78544816</Template>
  <TotalTime>1297</TotalTime>
  <Words>826</Words>
  <Application>Microsoft Office PowerPoint</Application>
  <PresentationFormat>Widescreen</PresentationFormat>
  <Paragraphs>120</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Tisa Offc Serif Pro</vt:lpstr>
      <vt:lpstr>Univers Light</vt:lpstr>
      <vt:lpstr>Univers LT Std 45 Light</vt:lpstr>
      <vt:lpstr>Office Theme</vt:lpstr>
      <vt:lpstr>E. E. Evans-Pritchard &amp; Tim Ingold</vt:lpstr>
      <vt:lpstr>Contents</vt:lpstr>
      <vt:lpstr>E. E. Evans-Pritchard</vt:lpstr>
      <vt:lpstr>Academic Works and Research Approaches</vt:lpstr>
      <vt:lpstr>– E. E. Evans-Pritchard, Social Anthropology (1951)  </vt:lpstr>
      <vt:lpstr>Witchcraft, Oracles, and Magic Among the Azande</vt:lpstr>
      <vt:lpstr>Tim Ingold</vt:lpstr>
      <vt:lpstr>- Tim Ingold, Anthropology: Why It Matters (2018) </vt:lpstr>
      <vt:lpstr>Tim Ingold</vt:lpstr>
      <vt:lpstr>The Skolt Lapps Today (1977)</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Evans-Pritchard &amp; Tim Ingold</dc:title>
  <dc:creator/>
  <cp:lastModifiedBy>Tobias Dinan (2404043)</cp:lastModifiedBy>
  <cp:revision>392</cp:revision>
  <dcterms:created xsi:type="dcterms:W3CDTF">2025-02-26T22:05:46Z</dcterms:created>
  <dcterms:modified xsi:type="dcterms:W3CDTF">2025-03-09T17:13:39Z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