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3.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theme/theme4.xml" ContentType="application/vnd.openxmlformats-officedocument.them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 id="2147483674" r:id="rId3"/>
    <p:sldMasterId id="2147483687" r:id="rId4"/>
  </p:sldMasterIdLst>
  <p:sldIdLst>
    <p:sldId id="256" r:id="rId5"/>
    <p:sldId id="257" r:id="rId6"/>
    <p:sldId id="258" r:id="rId7"/>
    <p:sldId id="259" r:id="rId8"/>
    <p:sldId id="264" r:id="rId9"/>
    <p:sldId id="274" r:id="rId10"/>
    <p:sldId id="271" r:id="rId11"/>
    <p:sldId id="275" r:id="rId12"/>
  </p:sldIdLst>
  <p:sldSz cx="9144000" cy="6858000" type="screen4x3"/>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9" d="100"/>
          <a:sy n="69" d="100"/>
        </p:scale>
        <p:origin x="141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slideMaster" Target="slideMasters/slideMaster3.xml"/><Relationship Id="rId7" Type="http://schemas.openxmlformats.org/officeDocument/2006/relationships/slide" Target="slides/slide3.xml"/><Relationship Id="rId12" Type="http://schemas.openxmlformats.org/officeDocument/2006/relationships/slide" Target="slides/slide8.xml"/><Relationship Id="rId2" Type="http://schemas.openxmlformats.org/officeDocument/2006/relationships/slideMaster" Target="slideMasters/slideMaster2.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8"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0"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2"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13"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14"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16"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17"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18"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1"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2"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2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4"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25"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27"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28"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29"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30"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32"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33"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34"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35"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36"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37"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216380999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40"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1" name="PlaceHolder 2"/>
          <p:cNvSpPr>
            <a:spLocks noGrp="1"/>
          </p:cNvSpPr>
          <p:nvPr>
            <p:ph type="subTitle"/>
          </p:nvPr>
        </p:nvSpPr>
        <p:spPr>
          <a:xfrm>
            <a:off x="457200" y="1604520"/>
            <a:ext cx="8229240" cy="397728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38313550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42"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3" name="PlaceHolder 2"/>
          <p:cNvSpPr>
            <a:spLocks noGrp="1"/>
          </p:cNvSpPr>
          <p:nvPr>
            <p:ph type="body"/>
          </p:nvPr>
        </p:nvSpPr>
        <p:spPr>
          <a:xfrm>
            <a:off x="457200" y="1604520"/>
            <a:ext cx="822924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74188574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4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45"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46"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20644577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4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Tree>
    <p:extLst>
      <p:ext uri="{BB962C8B-B14F-4D97-AF65-F5344CB8AC3E}">
        <p14:creationId xmlns:p14="http://schemas.microsoft.com/office/powerpoint/2010/main" val="67902180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48" name="PlaceHolder 1"/>
          <p:cNvSpPr>
            <a:spLocks noGrp="1"/>
          </p:cNvSpPr>
          <p:nvPr>
            <p:ph type="subTitle"/>
          </p:nvPr>
        </p:nvSpPr>
        <p:spPr>
          <a:xfrm>
            <a:off x="457200" y="273600"/>
            <a:ext cx="8229240" cy="5307840"/>
          </a:xfrm>
          <a:prstGeom prst="rect">
            <a:avLst/>
          </a:prstGeom>
        </p:spPr>
        <p:txBody>
          <a:bodyPr lIns="0" tIns="0" rIns="0" bIns="0" anchor="ctr">
            <a:noAutofit/>
          </a:bodyPr>
          <a:lstStyle/>
          <a:p>
            <a:pPr algn="ctr"/>
            <a:endParaRPr lang="en-GB" sz="3200" b="0" strike="noStrike" spc="-1">
              <a:latin typeface="Arial"/>
            </a:endParaRPr>
          </a:p>
        </p:txBody>
      </p:sp>
    </p:spTree>
    <p:extLst>
      <p:ext uri="{BB962C8B-B14F-4D97-AF65-F5344CB8AC3E}">
        <p14:creationId xmlns:p14="http://schemas.microsoft.com/office/powerpoint/2010/main" val="69997384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4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0"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1" name="PlaceHolder 3"/>
          <p:cNvSpPr>
            <a:spLocks noGrp="1"/>
          </p:cNvSpPr>
          <p:nvPr>
            <p:ph type="body"/>
          </p:nvPr>
        </p:nvSpPr>
        <p:spPr>
          <a:xfrm>
            <a:off x="4674240" y="1604520"/>
            <a:ext cx="4015800" cy="3977280"/>
          </a:xfrm>
          <a:prstGeom prst="rect">
            <a:avLst/>
          </a:prstGeom>
        </p:spPr>
        <p:txBody>
          <a:bodyPr lIns="0" tIns="0" rIns="0" bIns="0">
            <a:normAutofit/>
          </a:bodyPr>
          <a:lstStyle/>
          <a:p>
            <a:endParaRPr lang="en-GB" sz="3200" b="0" strike="noStrike" spc="-1">
              <a:latin typeface="Arial"/>
            </a:endParaRPr>
          </a:p>
        </p:txBody>
      </p:sp>
      <p:sp>
        <p:nvSpPr>
          <p:cNvPr id="52"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47120635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53"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4" name="PlaceHolder 2"/>
          <p:cNvSpPr>
            <a:spLocks noGrp="1"/>
          </p:cNvSpPr>
          <p:nvPr>
            <p:ph type="body"/>
          </p:nvPr>
        </p:nvSpPr>
        <p:spPr>
          <a:xfrm>
            <a:off x="457200" y="1604520"/>
            <a:ext cx="4015800" cy="3977280"/>
          </a:xfrm>
          <a:prstGeom prst="rect">
            <a:avLst/>
          </a:prstGeom>
        </p:spPr>
        <p:txBody>
          <a:bodyPr lIns="0" tIns="0" rIns="0" bIns="0">
            <a:normAutofit/>
          </a:bodyPr>
          <a:lstStyle/>
          <a:p>
            <a:endParaRPr lang="en-GB" sz="3200" b="0" strike="noStrike" spc="-1">
              <a:latin typeface="Arial"/>
            </a:endParaRPr>
          </a:p>
        </p:txBody>
      </p:sp>
      <p:sp>
        <p:nvSpPr>
          <p:cNvPr id="55"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56" name="PlaceHolder 4"/>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95950338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57"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58"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59"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0" name="PlaceHolder 4"/>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03522823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61"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2" name="PlaceHolder 2"/>
          <p:cNvSpPr>
            <a:spLocks noGrp="1"/>
          </p:cNvSpPr>
          <p:nvPr>
            <p:ph type="body"/>
          </p:nvPr>
        </p:nvSpPr>
        <p:spPr>
          <a:xfrm>
            <a:off x="457200" y="1604520"/>
            <a:ext cx="8229240" cy="1896840"/>
          </a:xfrm>
          <a:prstGeom prst="rect">
            <a:avLst/>
          </a:prstGeom>
        </p:spPr>
        <p:txBody>
          <a:bodyPr lIns="0" tIns="0" rIns="0" bIns="0">
            <a:normAutofit/>
          </a:bodyPr>
          <a:lstStyle/>
          <a:p>
            <a:endParaRPr lang="en-GB" sz="3200" b="0" strike="noStrike" spc="-1">
              <a:latin typeface="Arial"/>
            </a:endParaRPr>
          </a:p>
        </p:txBody>
      </p:sp>
      <p:sp>
        <p:nvSpPr>
          <p:cNvPr id="63" name="PlaceHolder 3"/>
          <p:cNvSpPr>
            <a:spLocks noGrp="1"/>
          </p:cNvSpPr>
          <p:nvPr>
            <p:ph type="body"/>
          </p:nvPr>
        </p:nvSpPr>
        <p:spPr>
          <a:xfrm>
            <a:off x="457200" y="3682080"/>
            <a:ext cx="822924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371386439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64"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65" name="PlaceHolder 2"/>
          <p:cNvSpPr>
            <a:spLocks noGrp="1"/>
          </p:cNvSpPr>
          <p:nvPr>
            <p:ph type="body"/>
          </p:nvPr>
        </p:nvSpPr>
        <p:spPr>
          <a:xfrm>
            <a:off x="457200" y="1604520"/>
            <a:ext cx="4015800" cy="1896840"/>
          </a:xfrm>
          <a:prstGeom prst="rect">
            <a:avLst/>
          </a:prstGeom>
        </p:spPr>
        <p:txBody>
          <a:bodyPr lIns="0" tIns="0" rIns="0" bIns="0">
            <a:normAutofit/>
          </a:bodyPr>
          <a:lstStyle/>
          <a:p>
            <a:endParaRPr lang="en-GB" sz="3200" b="0" strike="noStrike" spc="-1">
              <a:latin typeface="Arial"/>
            </a:endParaRPr>
          </a:p>
        </p:txBody>
      </p:sp>
      <p:sp>
        <p:nvSpPr>
          <p:cNvPr id="66" name="PlaceHolder 3"/>
          <p:cNvSpPr>
            <a:spLocks noGrp="1"/>
          </p:cNvSpPr>
          <p:nvPr>
            <p:ph type="body"/>
          </p:nvPr>
        </p:nvSpPr>
        <p:spPr>
          <a:xfrm>
            <a:off x="4674240" y="1604520"/>
            <a:ext cx="4015800" cy="1896840"/>
          </a:xfrm>
          <a:prstGeom prst="rect">
            <a:avLst/>
          </a:prstGeom>
        </p:spPr>
        <p:txBody>
          <a:bodyPr lIns="0" tIns="0" rIns="0" bIns="0">
            <a:normAutofit/>
          </a:bodyPr>
          <a:lstStyle/>
          <a:p>
            <a:endParaRPr lang="en-GB" sz="3200" b="0" strike="noStrike" spc="-1">
              <a:latin typeface="Arial"/>
            </a:endParaRPr>
          </a:p>
        </p:txBody>
      </p:sp>
      <p:sp>
        <p:nvSpPr>
          <p:cNvPr id="67" name="PlaceHolder 4"/>
          <p:cNvSpPr>
            <a:spLocks noGrp="1"/>
          </p:cNvSpPr>
          <p:nvPr>
            <p:ph type="body"/>
          </p:nvPr>
        </p:nvSpPr>
        <p:spPr>
          <a:xfrm>
            <a:off x="457200" y="3682080"/>
            <a:ext cx="4015800" cy="1896840"/>
          </a:xfrm>
          <a:prstGeom prst="rect">
            <a:avLst/>
          </a:prstGeom>
        </p:spPr>
        <p:txBody>
          <a:bodyPr lIns="0" tIns="0" rIns="0" bIns="0">
            <a:normAutofit/>
          </a:bodyPr>
          <a:lstStyle/>
          <a:p>
            <a:endParaRPr lang="en-GB" sz="3200" b="0" strike="noStrike" spc="-1">
              <a:latin typeface="Arial"/>
            </a:endParaRPr>
          </a:p>
        </p:txBody>
      </p:sp>
      <p:sp>
        <p:nvSpPr>
          <p:cNvPr id="68" name="PlaceHolder 5"/>
          <p:cNvSpPr>
            <a:spLocks noGrp="1"/>
          </p:cNvSpPr>
          <p:nvPr>
            <p:ph type="body"/>
          </p:nvPr>
        </p:nvSpPr>
        <p:spPr>
          <a:xfrm>
            <a:off x="4674240" y="3682080"/>
            <a:ext cx="40158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1025674831"/>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69"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endParaRPr lang="en-GB" sz="4400" b="0" strike="noStrike" spc="-1">
              <a:latin typeface="Arial"/>
            </a:endParaRPr>
          </a:p>
        </p:txBody>
      </p:sp>
      <p:sp>
        <p:nvSpPr>
          <p:cNvPr id="70" name="PlaceHolder 2"/>
          <p:cNvSpPr>
            <a:spLocks noGrp="1"/>
          </p:cNvSpPr>
          <p:nvPr>
            <p:ph type="body"/>
          </p:nvPr>
        </p:nvSpPr>
        <p:spPr>
          <a:xfrm>
            <a:off x="457200" y="1604520"/>
            <a:ext cx="2649600" cy="1896840"/>
          </a:xfrm>
          <a:prstGeom prst="rect">
            <a:avLst/>
          </a:prstGeom>
        </p:spPr>
        <p:txBody>
          <a:bodyPr lIns="0" tIns="0" rIns="0" bIns="0">
            <a:normAutofit/>
          </a:bodyPr>
          <a:lstStyle/>
          <a:p>
            <a:endParaRPr lang="en-GB" sz="3200" b="0" strike="noStrike" spc="-1">
              <a:latin typeface="Arial"/>
            </a:endParaRPr>
          </a:p>
        </p:txBody>
      </p:sp>
      <p:sp>
        <p:nvSpPr>
          <p:cNvPr id="71" name="PlaceHolder 3"/>
          <p:cNvSpPr>
            <a:spLocks noGrp="1"/>
          </p:cNvSpPr>
          <p:nvPr>
            <p:ph type="body"/>
          </p:nvPr>
        </p:nvSpPr>
        <p:spPr>
          <a:xfrm>
            <a:off x="3239640" y="1604520"/>
            <a:ext cx="2649600" cy="1896840"/>
          </a:xfrm>
          <a:prstGeom prst="rect">
            <a:avLst/>
          </a:prstGeom>
        </p:spPr>
        <p:txBody>
          <a:bodyPr lIns="0" tIns="0" rIns="0" bIns="0">
            <a:normAutofit/>
          </a:bodyPr>
          <a:lstStyle/>
          <a:p>
            <a:endParaRPr lang="en-GB" sz="3200" b="0" strike="noStrike" spc="-1">
              <a:latin typeface="Arial"/>
            </a:endParaRPr>
          </a:p>
        </p:txBody>
      </p:sp>
      <p:sp>
        <p:nvSpPr>
          <p:cNvPr id="72" name="PlaceHolder 4"/>
          <p:cNvSpPr>
            <a:spLocks noGrp="1"/>
          </p:cNvSpPr>
          <p:nvPr>
            <p:ph type="body"/>
          </p:nvPr>
        </p:nvSpPr>
        <p:spPr>
          <a:xfrm>
            <a:off x="6022080" y="1604520"/>
            <a:ext cx="2649600" cy="1896840"/>
          </a:xfrm>
          <a:prstGeom prst="rect">
            <a:avLst/>
          </a:prstGeom>
        </p:spPr>
        <p:txBody>
          <a:bodyPr lIns="0" tIns="0" rIns="0" bIns="0">
            <a:normAutofit/>
          </a:bodyPr>
          <a:lstStyle/>
          <a:p>
            <a:endParaRPr lang="en-GB" sz="3200" b="0" strike="noStrike" spc="-1">
              <a:latin typeface="Arial"/>
            </a:endParaRPr>
          </a:p>
        </p:txBody>
      </p:sp>
      <p:sp>
        <p:nvSpPr>
          <p:cNvPr id="73" name="PlaceHolder 5"/>
          <p:cNvSpPr>
            <a:spLocks noGrp="1"/>
          </p:cNvSpPr>
          <p:nvPr>
            <p:ph type="body"/>
          </p:nvPr>
        </p:nvSpPr>
        <p:spPr>
          <a:xfrm>
            <a:off x="457200" y="3682080"/>
            <a:ext cx="2649600" cy="1896840"/>
          </a:xfrm>
          <a:prstGeom prst="rect">
            <a:avLst/>
          </a:prstGeom>
        </p:spPr>
        <p:txBody>
          <a:bodyPr lIns="0" tIns="0" rIns="0" bIns="0">
            <a:normAutofit/>
          </a:bodyPr>
          <a:lstStyle/>
          <a:p>
            <a:endParaRPr lang="en-GB" sz="3200" b="0" strike="noStrike" spc="-1">
              <a:latin typeface="Arial"/>
            </a:endParaRPr>
          </a:p>
        </p:txBody>
      </p:sp>
      <p:sp>
        <p:nvSpPr>
          <p:cNvPr id="74" name="PlaceHolder 6"/>
          <p:cNvSpPr>
            <a:spLocks noGrp="1"/>
          </p:cNvSpPr>
          <p:nvPr>
            <p:ph type="body"/>
          </p:nvPr>
        </p:nvSpPr>
        <p:spPr>
          <a:xfrm>
            <a:off x="3239640" y="3682080"/>
            <a:ext cx="2649600" cy="1896840"/>
          </a:xfrm>
          <a:prstGeom prst="rect">
            <a:avLst/>
          </a:prstGeom>
        </p:spPr>
        <p:txBody>
          <a:bodyPr lIns="0" tIns="0" rIns="0" bIns="0">
            <a:normAutofit/>
          </a:bodyPr>
          <a:lstStyle/>
          <a:p>
            <a:endParaRPr lang="en-GB" sz="3200" b="0" strike="noStrike" spc="-1">
              <a:latin typeface="Arial"/>
            </a:endParaRPr>
          </a:p>
        </p:txBody>
      </p:sp>
      <p:sp>
        <p:nvSpPr>
          <p:cNvPr id="75" name="PlaceHolder 7"/>
          <p:cNvSpPr>
            <a:spLocks noGrp="1"/>
          </p:cNvSpPr>
          <p:nvPr>
            <p:ph type="body"/>
          </p:nvPr>
        </p:nvSpPr>
        <p:spPr>
          <a:xfrm>
            <a:off x="6022080" y="3682080"/>
            <a:ext cx="2649600" cy="1896840"/>
          </a:xfrm>
          <a:prstGeom prst="rect">
            <a:avLst/>
          </a:prstGeom>
        </p:spPr>
        <p:txBody>
          <a:bodyPr lIns="0" tIns="0" rIns="0" bIns="0">
            <a:normAutofit/>
          </a:bodyPr>
          <a:lstStyle/>
          <a:p>
            <a:endParaRPr lang="en-GB" sz="3200" b="0" strike="noStrike" spc="-1">
              <a:latin typeface="Arial"/>
            </a:endParaRPr>
          </a:p>
        </p:txBody>
      </p:sp>
    </p:spTree>
    <p:extLst>
      <p:ext uri="{BB962C8B-B14F-4D97-AF65-F5344CB8AC3E}">
        <p14:creationId xmlns:p14="http://schemas.microsoft.com/office/powerpoint/2010/main" val="259352984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2336291161"/>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07/11/2021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159555598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146574476"/>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495490527"/>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07/11/2021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4249312580"/>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07/11/2021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2523524393"/>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07/11/2021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00340717"/>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115142223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05783394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210148653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07/11/2021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124169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jpeg"/></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2.xml"/><Relationship Id="rId13" Type="http://schemas.openxmlformats.org/officeDocument/2006/relationships/theme" Target="../theme/theme3.xml"/><Relationship Id="rId3" Type="http://schemas.openxmlformats.org/officeDocument/2006/relationships/slideLayout" Target="../slideLayouts/slideLayout27.xml"/><Relationship Id="rId7" Type="http://schemas.openxmlformats.org/officeDocument/2006/relationships/slideLayout" Target="../slideLayouts/slideLayout31.xml"/><Relationship Id="rId12" Type="http://schemas.openxmlformats.org/officeDocument/2006/relationships/slideLayout" Target="../slideLayouts/slideLayout36.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11" Type="http://schemas.openxmlformats.org/officeDocument/2006/relationships/slideLayout" Target="../slideLayouts/slideLayout35.xml"/><Relationship Id="rId5" Type="http://schemas.openxmlformats.org/officeDocument/2006/relationships/slideLayout" Target="../slideLayouts/slideLayout29.xml"/><Relationship Id="rId10" Type="http://schemas.openxmlformats.org/officeDocument/2006/relationships/slideLayout" Target="../slideLayouts/slideLayout34.xml"/><Relationship Id="rId4" Type="http://schemas.openxmlformats.org/officeDocument/2006/relationships/slideLayout" Target="../slideLayouts/slideLayout28.xml"/><Relationship Id="rId9" Type="http://schemas.openxmlformats.org/officeDocument/2006/relationships/slideLayout" Target="../slideLayouts/slideLayout33.xml"/><Relationship Id="rId14" Type="http://schemas.openxmlformats.org/officeDocument/2006/relationships/image" Target="../media/image2.jpeg"/></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4.xml"/><Relationship Id="rId13" Type="http://schemas.openxmlformats.org/officeDocument/2006/relationships/image" Target="../media/image3.jpeg"/><Relationship Id="rId3" Type="http://schemas.openxmlformats.org/officeDocument/2006/relationships/slideLayout" Target="../slideLayouts/slideLayout39.xml"/><Relationship Id="rId7" Type="http://schemas.openxmlformats.org/officeDocument/2006/relationships/slideLayout" Target="../slideLayouts/slideLayout43.xml"/><Relationship Id="rId12" Type="http://schemas.openxmlformats.org/officeDocument/2006/relationships/theme" Target="../theme/theme4.xml"/><Relationship Id="rId2" Type="http://schemas.openxmlformats.org/officeDocument/2006/relationships/slideLayout" Target="../slideLayouts/slideLayout38.xml"/><Relationship Id="rId1" Type="http://schemas.openxmlformats.org/officeDocument/2006/relationships/slideLayout" Target="../slideLayouts/slideLayout37.xml"/><Relationship Id="rId6" Type="http://schemas.openxmlformats.org/officeDocument/2006/relationships/slideLayout" Target="../slideLayouts/slideLayout42.xml"/><Relationship Id="rId11" Type="http://schemas.openxmlformats.org/officeDocument/2006/relationships/slideLayout" Target="../slideLayouts/slideLayout47.xml"/><Relationship Id="rId5" Type="http://schemas.openxmlformats.org/officeDocument/2006/relationships/slideLayout" Target="../slideLayouts/slideLayout41.xml"/><Relationship Id="rId10" Type="http://schemas.openxmlformats.org/officeDocument/2006/relationships/slideLayout" Target="../slideLayouts/slideLayout46.xml"/><Relationship Id="rId4" Type="http://schemas.openxmlformats.org/officeDocument/2006/relationships/slideLayout" Target="../slideLayouts/slideLayout40.xml"/><Relationship Id="rId9" Type="http://schemas.openxmlformats.org/officeDocument/2006/relationships/slideLayout" Target="../slideLayouts/slideLayout4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2" name="PlaceHolder 1"/>
          <p:cNvSpPr>
            <a:spLocks noGrp="1"/>
          </p:cNvSpPr>
          <p:nvPr>
            <p:ph type="title"/>
          </p:nvPr>
        </p:nvSpPr>
        <p:spPr>
          <a:xfrm>
            <a:off x="457200" y="274680"/>
            <a:ext cx="8228880" cy="1142280"/>
          </a:xfrm>
          <a:prstGeom prst="rect">
            <a:avLst/>
          </a:prstGeom>
        </p:spPr>
        <p:txBody>
          <a:bodyPr lIns="0" tIns="0" rIns="0" bIns="0" anchor="ctr">
            <a:noAutofit/>
          </a:bodyPr>
          <a:lstStyle/>
          <a:p>
            <a:r>
              <a:rPr lang="en-GB" sz="1800" b="0" strike="noStrike" spc="-1">
                <a:latin typeface="Arial"/>
              </a:rPr>
              <a:t>Click to edit the title text format</a:t>
            </a:r>
          </a:p>
        </p:txBody>
      </p:sp>
      <p:sp>
        <p:nvSpPr>
          <p:cNvPr id="3"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blipFill>
        <a:effectLst/>
      </p:bgPr>
    </p:bg>
    <p:spTree>
      <p:nvGrpSpPr>
        <p:cNvPr id="1" name=""/>
        <p:cNvGrpSpPr/>
        <p:nvPr/>
      </p:nvGrpSpPr>
      <p:grpSpPr>
        <a:xfrm>
          <a:off x="0" y="0"/>
          <a:ext cx="0" cy="0"/>
          <a:chOff x="0" y="0"/>
          <a:chExt cx="0" cy="0"/>
        </a:xfrm>
      </p:grpSpPr>
      <p:sp>
        <p:nvSpPr>
          <p:cNvPr id="38" name="PlaceHolder 1"/>
          <p:cNvSpPr>
            <a:spLocks noGrp="1"/>
          </p:cNvSpPr>
          <p:nvPr>
            <p:ph type="title"/>
          </p:nvPr>
        </p:nvSpPr>
        <p:spPr>
          <a:xfrm>
            <a:off x="457200" y="273600"/>
            <a:ext cx="8229240" cy="1144800"/>
          </a:xfrm>
          <a:prstGeom prst="rect">
            <a:avLst/>
          </a:prstGeom>
        </p:spPr>
        <p:txBody>
          <a:bodyPr lIns="0" tIns="0" rIns="0" bIns="0" anchor="ctr">
            <a:noAutofit/>
          </a:bodyPr>
          <a:lstStyle/>
          <a:p>
            <a:pPr algn="ctr"/>
            <a:r>
              <a:rPr lang="en-GB" sz="4400" b="0" strike="noStrike" spc="-1">
                <a:latin typeface="Arial"/>
              </a:rPr>
              <a:t>Click to edit the title text format</a:t>
            </a:r>
          </a:p>
        </p:txBody>
      </p:sp>
      <p:sp>
        <p:nvSpPr>
          <p:cNvPr id="39" name="PlaceHolder 2"/>
          <p:cNvSpPr>
            <a:spLocks noGrp="1"/>
          </p:cNvSpPr>
          <p:nvPr>
            <p:ph type="body"/>
          </p:nvPr>
        </p:nvSpPr>
        <p:spPr>
          <a:xfrm>
            <a:off x="457200" y="1604520"/>
            <a:ext cx="82292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GB"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GB" sz="2800" b="0" strike="noStrike" spc="-1">
                <a:latin typeface="Arial"/>
              </a:rPr>
              <a:t>Second Outline Level</a:t>
            </a:r>
          </a:p>
          <a:p>
            <a:pPr marL="1296000" lvl="2" indent="-288000">
              <a:spcBef>
                <a:spcPts val="850"/>
              </a:spcBef>
              <a:buClr>
                <a:srgbClr val="000000"/>
              </a:buClr>
              <a:buSzPct val="45000"/>
              <a:buFont typeface="Wingdings" charset="2"/>
              <a:buChar char=""/>
            </a:pPr>
            <a:r>
              <a:rPr lang="en-GB" sz="2400" b="0" strike="noStrike" spc="-1">
                <a:latin typeface="Arial"/>
              </a:rPr>
              <a:t>Third Outline Level</a:t>
            </a:r>
          </a:p>
          <a:p>
            <a:pPr marL="1728000" lvl="3" indent="-216000">
              <a:spcBef>
                <a:spcPts val="567"/>
              </a:spcBef>
              <a:buClr>
                <a:srgbClr val="000000"/>
              </a:buClr>
              <a:buSzPct val="75000"/>
              <a:buFont typeface="Symbol" charset="2"/>
              <a:buChar char=""/>
            </a:pPr>
            <a:r>
              <a:rPr lang="en-GB" sz="2000" b="0" strike="noStrike" spc="-1">
                <a:latin typeface="Arial"/>
              </a:rPr>
              <a:t>Fourth Outline Level</a:t>
            </a:r>
          </a:p>
          <a:p>
            <a:pPr marL="2160000" lvl="4" indent="-216000">
              <a:spcBef>
                <a:spcPts val="283"/>
              </a:spcBef>
              <a:buClr>
                <a:srgbClr val="000000"/>
              </a:buClr>
              <a:buSzPct val="45000"/>
              <a:buFont typeface="Wingdings" charset="2"/>
              <a:buChar char=""/>
            </a:pPr>
            <a:r>
              <a:rPr lang="en-GB" sz="2000" b="0" strike="noStrike" spc="-1">
                <a:latin typeface="Arial"/>
              </a:rPr>
              <a:t>Fifth Outline Level</a:t>
            </a:r>
          </a:p>
          <a:p>
            <a:pPr marL="2592000" lvl="5" indent="-216000">
              <a:spcBef>
                <a:spcPts val="283"/>
              </a:spcBef>
              <a:buClr>
                <a:srgbClr val="000000"/>
              </a:buClr>
              <a:buSzPct val="45000"/>
              <a:buFont typeface="Wingdings" charset="2"/>
              <a:buChar char=""/>
            </a:pPr>
            <a:r>
              <a:rPr lang="en-GB" sz="2000" b="0" strike="noStrike" spc="-1">
                <a:latin typeface="Arial"/>
              </a:rPr>
              <a:t>Sixth Outline Level</a:t>
            </a:r>
          </a:p>
          <a:p>
            <a:pPr marL="3024000" lvl="6" indent="-216000">
              <a:spcBef>
                <a:spcPts val="283"/>
              </a:spcBef>
              <a:buClr>
                <a:srgbClr val="000000"/>
              </a:buClr>
              <a:buSzPct val="45000"/>
              <a:buFont typeface="Wingdings" charset="2"/>
              <a:buChar char=""/>
            </a:pPr>
            <a:r>
              <a:rPr lang="en-GB" sz="2000" b="0" strike="noStrike" spc="-1">
                <a:latin typeface="Arial"/>
              </a:rPr>
              <a:t>Seventh Outline Level</a:t>
            </a:r>
          </a:p>
        </p:txBody>
      </p:sp>
    </p:spTree>
    <p:extLst>
      <p:ext uri="{BB962C8B-B14F-4D97-AF65-F5344CB8AC3E}">
        <p14:creationId xmlns:p14="http://schemas.microsoft.com/office/powerpoint/2010/main" val="4200126980"/>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07/11/2021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extLst>
      <p:ext uri="{BB962C8B-B14F-4D97-AF65-F5344CB8AC3E}">
        <p14:creationId xmlns:p14="http://schemas.microsoft.com/office/powerpoint/2010/main" val="622962193"/>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7.xml.rels><?xml version="1.0" encoding="UTF-8" standalone="yes"?>
<Relationships xmlns="http://schemas.openxmlformats.org/package/2006/relationships"><Relationship Id="rId2" Type="http://schemas.openxmlformats.org/officeDocument/2006/relationships/hyperlink" Target="https://www.kqed.org/mindshift/27166/why-confusion-can-be-a-good-thing"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3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 name="CustomShape 1"/>
          <p:cNvSpPr/>
          <p:nvPr/>
        </p:nvSpPr>
        <p:spPr>
          <a:xfrm>
            <a:off x="1143000" y="1340640"/>
            <a:ext cx="6857280" cy="238680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b">
            <a:noAutofit/>
          </a:bodyPr>
          <a:lstStyle/>
          <a:p>
            <a:pPr algn="ctr">
              <a:lnSpc>
                <a:spcPct val="100000"/>
              </a:lnSpc>
            </a:pPr>
            <a:r>
              <a:rPr dirty="0"/>
              <a:t/>
            </a:r>
            <a:br>
              <a:rPr dirty="0"/>
            </a:br>
            <a:r>
              <a:rPr lang="en-GB" sz="2800" b="1" dirty="0" smtClean="0">
                <a:solidFill>
                  <a:srgbClr val="FFFF00"/>
                </a:solidFill>
                <a:latin typeface="Myriad Pro" panose="020B0503030403020204" pitchFamily="34" charset="0"/>
              </a:rPr>
              <a:t>Module Code: </a:t>
            </a:r>
            <a:r>
              <a:rPr lang="en-GB" sz="2800" b="1" strike="noStrike" spc="-1" dirty="0" smtClean="0">
                <a:solidFill>
                  <a:srgbClr val="FFFF00"/>
                </a:solidFill>
                <a:latin typeface="Myriad Pro" panose="020B0503030403020204" pitchFamily="34" charset="0"/>
              </a:rPr>
              <a:t>LCBB6002</a:t>
            </a:r>
            <a:r>
              <a:rPr sz="2800" b="1" dirty="0">
                <a:solidFill>
                  <a:srgbClr val="FFFF00"/>
                </a:solidFill>
                <a:latin typeface="Myriad Pro" panose="020B0503030403020204" pitchFamily="34" charset="0"/>
              </a:rPr>
              <a:t/>
            </a:r>
            <a:br>
              <a:rPr sz="2800" b="1" dirty="0">
                <a:solidFill>
                  <a:srgbClr val="FFFF00"/>
                </a:solidFill>
                <a:latin typeface="Myriad Pro" panose="020B0503030403020204" pitchFamily="34" charset="0"/>
              </a:rPr>
            </a:br>
            <a:endParaRPr lang="en-GB" sz="2800" b="1" dirty="0" smtClean="0">
              <a:solidFill>
                <a:srgbClr val="FFFF00"/>
              </a:solidFill>
              <a:latin typeface="Myriad Pro" panose="020B0503030403020204" pitchFamily="34" charset="0"/>
            </a:endParaRPr>
          </a:p>
          <a:p>
            <a:pPr algn="ctr">
              <a:lnSpc>
                <a:spcPct val="100000"/>
              </a:lnSpc>
            </a:pPr>
            <a:r>
              <a:rPr lang="en-GB" sz="2800" b="1" dirty="0" smtClean="0">
                <a:solidFill>
                  <a:srgbClr val="FFFF00"/>
                </a:solidFill>
                <a:latin typeface="Myriad Pro" panose="020B0503030403020204" pitchFamily="34" charset="0"/>
              </a:rPr>
              <a:t>Module Name: </a:t>
            </a:r>
            <a:r>
              <a:rPr lang="en-GB" sz="2800" b="1" strike="noStrike" spc="-1" dirty="0" smtClean="0">
                <a:solidFill>
                  <a:srgbClr val="FFFF00"/>
                </a:solidFill>
                <a:latin typeface="Myriad Pro" panose="020B0503030403020204" pitchFamily="34" charset="0"/>
              </a:rPr>
              <a:t>International Financial Management</a:t>
            </a:r>
            <a:r>
              <a:rPr dirty="0"/>
              <a:t/>
            </a:r>
            <a:br>
              <a:rPr dirty="0"/>
            </a:br>
            <a:endParaRPr lang="en-GB" sz="3600" b="0" strike="noStrike" spc="-1" dirty="0">
              <a:latin typeface="Arial"/>
            </a:endParaRPr>
          </a:p>
        </p:txBody>
      </p:sp>
      <p:sp>
        <p:nvSpPr>
          <p:cNvPr id="77" name="CustomShape 2"/>
          <p:cNvSpPr/>
          <p:nvPr/>
        </p:nvSpPr>
        <p:spPr>
          <a:xfrm>
            <a:off x="949320" y="4021489"/>
            <a:ext cx="7244640" cy="16549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gn="ctr">
              <a:lnSpc>
                <a:spcPct val="100000"/>
              </a:lnSpc>
              <a:spcBef>
                <a:spcPts val="641"/>
              </a:spcBef>
              <a:tabLst>
                <a:tab pos="0" algn="l"/>
              </a:tabLst>
            </a:pPr>
            <a:endParaRPr lang="en-GB" sz="1800" b="0" strike="noStrike" spc="-1" dirty="0">
              <a:latin typeface="Arial"/>
            </a:endParaRPr>
          </a:p>
          <a:p>
            <a:pPr algn="ctr">
              <a:lnSpc>
                <a:spcPct val="100000"/>
              </a:lnSpc>
              <a:spcBef>
                <a:spcPts val="641"/>
              </a:spcBef>
              <a:tabLst>
                <a:tab pos="0" algn="l"/>
              </a:tabLst>
            </a:pPr>
            <a:r>
              <a:rPr lang="en-GB" sz="2800" b="1" strike="noStrike" spc="-1" dirty="0">
                <a:solidFill>
                  <a:srgbClr val="FFFF00"/>
                </a:solidFill>
                <a:latin typeface="Myriad Pro" panose="020B0503030403020204" pitchFamily="34" charset="0"/>
              </a:rPr>
              <a:t>Assignment </a:t>
            </a:r>
            <a:r>
              <a:rPr lang="en-GB" sz="2800" b="1" strike="noStrike" spc="-1" dirty="0" smtClean="0">
                <a:solidFill>
                  <a:srgbClr val="FFFF00"/>
                </a:solidFill>
                <a:latin typeface="Myriad Pro" panose="020B0503030403020204" pitchFamily="34" charset="0"/>
              </a:rPr>
              <a:t>Requirement 2 </a:t>
            </a:r>
            <a:endParaRPr lang="en-GB" sz="2800" b="0" strike="noStrike" spc="-1" dirty="0">
              <a:latin typeface="Myriad Pro" panose="020B0503030403020204" pitchFamily="34" charset="0"/>
            </a:endParaRPr>
          </a:p>
          <a:p>
            <a:pPr algn="ctr">
              <a:lnSpc>
                <a:spcPct val="100000"/>
              </a:lnSpc>
              <a:spcBef>
                <a:spcPts val="479"/>
              </a:spcBef>
              <a:tabLst>
                <a:tab pos="0" algn="l"/>
              </a:tabLst>
            </a:pPr>
            <a:endParaRPr lang="en-GB" sz="2800" b="0" strike="noStrike" spc="-1" dirty="0">
              <a:latin typeface="Myriad Pro" panose="020B0503030403020204" pitchFamily="34" charset="0"/>
            </a:endParaRPr>
          </a:p>
        </p:txBody>
      </p:sp>
      <p:sp>
        <p:nvSpPr>
          <p:cNvPr id="78" name="CustomShape 3"/>
          <p:cNvSpPr/>
          <p:nvPr/>
        </p:nvSpPr>
        <p:spPr>
          <a:xfrm>
            <a:off x="39528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FEE4CA1C-8A9C-4239-8709-09F1A6ECE8FE}"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 name="CustomShape 1"/>
          <p:cNvSpPr/>
          <p:nvPr/>
        </p:nvSpPr>
        <p:spPr>
          <a:xfrm>
            <a:off x="457200" y="274680"/>
            <a:ext cx="8228880" cy="750556"/>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smtClean="0">
                <a:solidFill>
                  <a:srgbClr val="000000"/>
                </a:solidFill>
                <a:latin typeface="Myriad Pro"/>
              </a:rPr>
              <a:t>International Financial Management</a:t>
            </a:r>
            <a:endParaRPr lang="en-GB" sz="3200" b="0" strike="noStrike" spc="-1" dirty="0">
              <a:latin typeface="Arial"/>
            </a:endParaRPr>
          </a:p>
        </p:txBody>
      </p:sp>
      <p:sp>
        <p:nvSpPr>
          <p:cNvPr id="80" name="CustomShape 2"/>
          <p:cNvSpPr/>
          <p:nvPr/>
        </p:nvSpPr>
        <p:spPr>
          <a:xfrm>
            <a:off x="395280" y="1268280"/>
            <a:ext cx="8279640" cy="4093429"/>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tabLst>
                <a:tab pos="0" algn="l"/>
              </a:tabLst>
            </a:pPr>
            <a:endParaRPr lang="en-GB" sz="2400" b="0" strike="noStrike" spc="-1" dirty="0">
              <a:latin typeface="Arial"/>
            </a:endParaRPr>
          </a:p>
          <a:p>
            <a:pPr>
              <a:lnSpc>
                <a:spcPct val="100000"/>
              </a:lnSpc>
              <a:spcBef>
                <a:spcPts val="439"/>
              </a:spcBef>
              <a:tabLst>
                <a:tab pos="0" algn="l"/>
              </a:tabLst>
            </a:pPr>
            <a:endParaRPr lang="en-GB" sz="2200" b="0" strike="noStrike" spc="-1" dirty="0">
              <a:latin typeface="Arial"/>
            </a:endParaRPr>
          </a:p>
          <a:p>
            <a:pPr marL="720">
              <a:lnSpc>
                <a:spcPct val="100000"/>
              </a:lnSpc>
              <a:spcBef>
                <a:spcPts val="439"/>
              </a:spcBef>
              <a:buClr>
                <a:srgbClr val="000000"/>
              </a:buClr>
              <a:tabLst>
                <a:tab pos="0" algn="l"/>
              </a:tabLst>
            </a:pPr>
            <a:r>
              <a:rPr lang="en-US" sz="3200" b="1" strike="noStrike" spc="-1" dirty="0" smtClean="0">
                <a:solidFill>
                  <a:srgbClr val="000000"/>
                </a:solidFill>
                <a:latin typeface="Myriad Pro"/>
                <a:ea typeface="Calibri"/>
              </a:rPr>
              <a:t>Assignment 2</a:t>
            </a:r>
            <a:r>
              <a:rPr lang="en-US" sz="3200" b="1" spc="-1" dirty="0">
                <a:solidFill>
                  <a:srgbClr val="000000"/>
                </a:solidFill>
                <a:latin typeface="Myriad Pro"/>
                <a:ea typeface="Calibri"/>
              </a:rPr>
              <a:t> </a:t>
            </a:r>
            <a:r>
              <a:rPr lang="en-US" sz="3200" b="1" spc="-1" dirty="0" smtClean="0">
                <a:solidFill>
                  <a:srgbClr val="000000"/>
                </a:solidFill>
                <a:latin typeface="Myriad Pro"/>
                <a:ea typeface="Calibri"/>
              </a:rPr>
              <a:t>is a g</a:t>
            </a:r>
            <a:r>
              <a:rPr lang="en-US" sz="3200" b="1" strike="noStrike" spc="-1" dirty="0" smtClean="0">
                <a:solidFill>
                  <a:srgbClr val="000000"/>
                </a:solidFill>
                <a:latin typeface="Myriad Pro"/>
                <a:ea typeface="Calibri"/>
              </a:rPr>
              <a:t>roup </a:t>
            </a:r>
            <a:r>
              <a:rPr lang="en-US" sz="3200" b="1" strike="noStrike" spc="-1" dirty="0">
                <a:solidFill>
                  <a:srgbClr val="000000"/>
                </a:solidFill>
                <a:latin typeface="Myriad Pro"/>
                <a:ea typeface="Calibri"/>
              </a:rPr>
              <a:t>report </a:t>
            </a:r>
            <a:r>
              <a:rPr lang="en-US" sz="3200" b="0" strike="noStrike" spc="-1" dirty="0" smtClean="0">
                <a:solidFill>
                  <a:srgbClr val="000000"/>
                </a:solidFill>
                <a:latin typeface="Myriad Pro"/>
                <a:ea typeface="Calibri"/>
              </a:rPr>
              <a:t>(</a:t>
            </a:r>
            <a:r>
              <a:rPr lang="en-US" sz="3200" spc="-1" dirty="0" smtClean="0">
                <a:solidFill>
                  <a:srgbClr val="000000"/>
                </a:solidFill>
                <a:latin typeface="Myriad Pro"/>
                <a:ea typeface="Calibri"/>
              </a:rPr>
              <a:t>3000</a:t>
            </a:r>
            <a:r>
              <a:rPr lang="en-US" sz="3200" b="0" strike="noStrike" spc="-1" dirty="0" smtClean="0">
                <a:solidFill>
                  <a:srgbClr val="000000"/>
                </a:solidFill>
                <a:latin typeface="Myriad Pro"/>
                <a:ea typeface="Calibri"/>
              </a:rPr>
              <a:t> </a:t>
            </a:r>
            <a:r>
              <a:rPr lang="en-US" sz="3200" spc="-1" dirty="0">
                <a:solidFill>
                  <a:srgbClr val="000000"/>
                </a:solidFill>
                <a:latin typeface="Myriad Pro"/>
                <a:ea typeface="Calibri"/>
              </a:rPr>
              <a:t>W</a:t>
            </a:r>
            <a:r>
              <a:rPr lang="en-US" sz="3200" b="0" strike="noStrike" spc="-1" dirty="0" smtClean="0">
                <a:solidFill>
                  <a:srgbClr val="000000"/>
                </a:solidFill>
                <a:latin typeface="Myriad Pro"/>
                <a:ea typeface="Calibri"/>
              </a:rPr>
              <a:t>ords</a:t>
            </a:r>
            <a:r>
              <a:rPr lang="en-US" sz="3200" b="0" strike="noStrike" spc="-1" dirty="0">
                <a:solidFill>
                  <a:srgbClr val="000000"/>
                </a:solidFill>
                <a:latin typeface="Myriad Pro"/>
                <a:ea typeface="Calibri"/>
              </a:rPr>
              <a:t>) </a:t>
            </a:r>
            <a:r>
              <a:rPr lang="en-US" sz="3200" b="0" strike="noStrike" spc="-1" dirty="0" smtClean="0">
                <a:solidFill>
                  <a:srgbClr val="000000"/>
                </a:solidFill>
                <a:latin typeface="Myriad Pro"/>
                <a:ea typeface="Calibri"/>
              </a:rPr>
              <a:t>- 70% </a:t>
            </a:r>
            <a:r>
              <a:rPr lang="en-US" sz="3200" b="0" strike="noStrike" spc="-1" dirty="0">
                <a:solidFill>
                  <a:srgbClr val="000000"/>
                </a:solidFill>
                <a:latin typeface="Myriad Pro"/>
                <a:ea typeface="Calibri"/>
              </a:rPr>
              <a:t>of the final mark for the module</a:t>
            </a:r>
            <a:endParaRPr lang="en-GB" sz="3200" b="0" strike="noStrike" spc="-1" dirty="0">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 presetClass="entr" fill="hold" nodeType="clickEffect">
                                  <p:stCondLst>
                                    <p:cond delay="0"/>
                                  </p:stCondLst>
                                  <p:childTnLst>
                                    <p:set>
                                      <p:cBhvr>
                                        <p:cTn id="6" dur="1" fill="hold">
                                          <p:stCondLst>
                                            <p:cond delay="0"/>
                                          </p:stCondLst>
                                        </p:cTn>
                                        <p:tgtEl>
                                          <p:spTgt spid="80">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 name="CustomShape 1"/>
          <p:cNvSpPr/>
          <p:nvPr/>
        </p:nvSpPr>
        <p:spPr>
          <a:xfrm>
            <a:off x="395640" y="17172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200" b="1" strike="noStrike" spc="-1" dirty="0" smtClean="0">
                <a:solidFill>
                  <a:srgbClr val="000000"/>
                </a:solidFill>
                <a:latin typeface="Myriad Pro"/>
              </a:rPr>
              <a:t>Assignment </a:t>
            </a:r>
            <a:r>
              <a:rPr lang="en-GB" sz="3200" b="1" strike="noStrike" spc="-1" dirty="0">
                <a:solidFill>
                  <a:srgbClr val="000000"/>
                </a:solidFill>
                <a:latin typeface="Myriad Pro"/>
              </a:rPr>
              <a:t>2: </a:t>
            </a:r>
            <a:r>
              <a:rPr lang="en-GB" sz="3200" b="1" strike="noStrike" spc="-1" dirty="0" smtClean="0">
                <a:solidFill>
                  <a:srgbClr val="000000"/>
                </a:solidFill>
                <a:latin typeface="Myriad Pro"/>
              </a:rPr>
              <a:t>A Group Repot (</a:t>
            </a:r>
            <a:r>
              <a:rPr lang="en-GB" sz="3200" b="1" spc="-1" dirty="0" smtClean="0">
                <a:solidFill>
                  <a:srgbClr val="000000"/>
                </a:solidFill>
                <a:latin typeface="Myriad Pro"/>
              </a:rPr>
              <a:t>3000</a:t>
            </a:r>
            <a:r>
              <a:rPr lang="en-GB" sz="3200" b="1" strike="noStrike" spc="-1" dirty="0" smtClean="0">
                <a:solidFill>
                  <a:srgbClr val="000000"/>
                </a:solidFill>
                <a:latin typeface="Myriad Pro"/>
              </a:rPr>
              <a:t> </a:t>
            </a:r>
            <a:r>
              <a:rPr lang="en-GB" sz="3200" b="1" spc="-1" dirty="0">
                <a:solidFill>
                  <a:srgbClr val="000000"/>
                </a:solidFill>
                <a:latin typeface="Myriad Pro"/>
              </a:rPr>
              <a:t>W</a:t>
            </a:r>
            <a:r>
              <a:rPr lang="en-GB" sz="3200" b="1" strike="noStrike" spc="-1" dirty="0" smtClean="0">
                <a:solidFill>
                  <a:srgbClr val="000000"/>
                </a:solidFill>
                <a:latin typeface="Myriad Pro"/>
              </a:rPr>
              <a:t>ords</a:t>
            </a:r>
            <a:r>
              <a:rPr lang="en-GB" sz="3200" b="1" strike="noStrike" spc="-1" dirty="0">
                <a:solidFill>
                  <a:srgbClr val="000000"/>
                </a:solidFill>
                <a:latin typeface="Myriad Pro"/>
              </a:rPr>
              <a:t>) </a:t>
            </a:r>
            <a:endParaRPr lang="en-GB" sz="3200" b="0" strike="noStrike" spc="-1" dirty="0">
              <a:latin typeface="Arial"/>
            </a:endParaRPr>
          </a:p>
        </p:txBody>
      </p:sp>
      <p:sp>
        <p:nvSpPr>
          <p:cNvPr id="82" name="CustomShape 2"/>
          <p:cNvSpPr/>
          <p:nvPr/>
        </p:nvSpPr>
        <p:spPr>
          <a:xfrm>
            <a:off x="395640" y="1584567"/>
            <a:ext cx="8228880" cy="4026524"/>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pPr>
            <a:r>
              <a:rPr lang="en-GB" sz="2400" b="0" strike="noStrike" spc="-1" dirty="0">
                <a:solidFill>
                  <a:srgbClr val="000000"/>
                </a:solidFill>
                <a:latin typeface="Myriad Pro" panose="020B0503030403020204" pitchFamily="34" charset="0"/>
              </a:rPr>
              <a:t>For this assessment the class will be divided into </a:t>
            </a:r>
            <a:r>
              <a:rPr lang="en-GB" sz="2400" b="0" strike="noStrike" spc="-1" dirty="0" smtClean="0">
                <a:solidFill>
                  <a:srgbClr val="000000"/>
                </a:solidFill>
                <a:latin typeface="Myriad Pro" panose="020B0503030403020204" pitchFamily="34" charset="0"/>
              </a:rPr>
              <a:t>teams (</a:t>
            </a:r>
            <a:r>
              <a:rPr lang="en-GB" sz="2400" b="0" strike="noStrike" spc="-1" dirty="0" smtClean="0">
                <a:solidFill>
                  <a:srgbClr val="FF0000"/>
                </a:solidFill>
                <a:latin typeface="Myriad Pro" panose="020B0503030403020204" pitchFamily="34" charset="0"/>
              </a:rPr>
              <a:t>maximum of 5 students in a team</a:t>
            </a:r>
            <a:r>
              <a:rPr lang="en-GB" sz="2400" b="0" strike="noStrike" spc="-1" dirty="0" smtClean="0">
                <a:solidFill>
                  <a:srgbClr val="000000"/>
                </a:solidFill>
                <a:latin typeface="Myriad Pro" panose="020B0503030403020204" pitchFamily="34" charset="0"/>
              </a:rPr>
              <a:t>), </a:t>
            </a:r>
            <a:r>
              <a:rPr lang="en-GB" sz="2400" b="0" strike="noStrike" spc="-1" dirty="0">
                <a:solidFill>
                  <a:srgbClr val="000000"/>
                </a:solidFill>
                <a:latin typeface="Myriad Pro" panose="020B0503030403020204" pitchFamily="34" charset="0"/>
              </a:rPr>
              <a:t>and you will each be allocated to one team. You are required to collaborate together in your team to produce a written report of </a:t>
            </a:r>
            <a:r>
              <a:rPr lang="en-GB" sz="2400" spc="-1" dirty="0" smtClean="0">
                <a:solidFill>
                  <a:srgbClr val="000000"/>
                </a:solidFill>
                <a:latin typeface="Myriad Pro" panose="020B0503030403020204" pitchFamily="34" charset="0"/>
              </a:rPr>
              <a:t>3000</a:t>
            </a:r>
            <a:r>
              <a:rPr lang="en-GB" sz="2400" b="0" strike="noStrike" spc="-1" dirty="0" smtClean="0">
                <a:solidFill>
                  <a:srgbClr val="000000"/>
                </a:solidFill>
                <a:latin typeface="Myriad Pro" panose="020B0503030403020204" pitchFamily="34" charset="0"/>
              </a:rPr>
              <a:t> </a:t>
            </a:r>
            <a:r>
              <a:rPr lang="en-GB" sz="2400" b="0" strike="noStrike" spc="-1" dirty="0">
                <a:solidFill>
                  <a:srgbClr val="000000"/>
                </a:solidFill>
                <a:latin typeface="Myriad Pro" panose="020B0503030403020204" pitchFamily="34" charset="0"/>
              </a:rPr>
              <a:t>words on </a:t>
            </a:r>
            <a:r>
              <a:rPr lang="en-GB" sz="2400" b="0" strike="noStrike" spc="-1" dirty="0" smtClean="0">
                <a:solidFill>
                  <a:srgbClr val="000000"/>
                </a:solidFill>
                <a:latin typeface="Myriad Pro" panose="020B0503030403020204" pitchFamily="34" charset="0"/>
              </a:rPr>
              <a:t>any </a:t>
            </a:r>
            <a:r>
              <a:rPr lang="en-GB" sz="2400" b="1" u="sng" strike="noStrike" spc="-1" dirty="0" smtClean="0">
                <a:solidFill>
                  <a:srgbClr val="FF0000"/>
                </a:solidFill>
                <a:latin typeface="Myriad Pro" panose="020B0503030403020204" pitchFamily="34" charset="0"/>
              </a:rPr>
              <a:t>five</a:t>
            </a:r>
            <a:r>
              <a:rPr lang="en-GB" sz="2400" b="0" strike="noStrike" spc="-1" dirty="0" smtClean="0">
                <a:solidFill>
                  <a:srgbClr val="000000"/>
                </a:solidFill>
                <a:latin typeface="Myriad Pro" panose="020B0503030403020204" pitchFamily="34" charset="0"/>
              </a:rPr>
              <a:t> of the topics listed on slide 4: </a:t>
            </a:r>
          </a:p>
          <a:p>
            <a:pPr>
              <a:lnSpc>
                <a:spcPct val="100000"/>
              </a:lnSpc>
            </a:pPr>
            <a:endParaRPr lang="en-GB" sz="2400" b="0" strike="noStrike" spc="-1" dirty="0">
              <a:latin typeface="Myriad Pro" panose="020B0503030403020204" pitchFamily="34" charset="0"/>
            </a:endParaRPr>
          </a:p>
          <a:p>
            <a:pPr>
              <a:lnSpc>
                <a:spcPct val="95000"/>
              </a:lnSpc>
              <a:spcBef>
                <a:spcPts val="1417"/>
              </a:spcBef>
            </a:pPr>
            <a:r>
              <a:rPr lang="en-GB" sz="2400" b="0" strike="noStrike" spc="-1" dirty="0" smtClean="0">
                <a:solidFill>
                  <a:srgbClr val="000000"/>
                </a:solidFill>
                <a:latin typeface="Myriad Pro" panose="020B0503030403020204" pitchFamily="34" charset="0"/>
              </a:rPr>
              <a:t>Each </a:t>
            </a:r>
            <a:r>
              <a:rPr lang="en-GB" sz="2400" b="0" strike="noStrike" spc="-1" dirty="0">
                <a:solidFill>
                  <a:srgbClr val="000000"/>
                </a:solidFill>
                <a:latin typeface="Myriad Pro" panose="020B0503030403020204" pitchFamily="34" charset="0"/>
              </a:rPr>
              <a:t>team will need to elect a </a:t>
            </a:r>
            <a:r>
              <a:rPr lang="en-GB" sz="2400" b="0" strike="noStrike" spc="-1" dirty="0" smtClean="0">
                <a:solidFill>
                  <a:srgbClr val="000000"/>
                </a:solidFill>
                <a:latin typeface="Myriad Pro" panose="020B0503030403020204" pitchFamily="34" charset="0"/>
              </a:rPr>
              <a:t>team leader. </a:t>
            </a:r>
            <a:r>
              <a:rPr lang="en-GB" sz="2400" b="0" strike="noStrike" spc="-1" dirty="0">
                <a:solidFill>
                  <a:srgbClr val="000000"/>
                </a:solidFill>
                <a:latin typeface="Myriad Pro" panose="020B0503030403020204" pitchFamily="34" charset="0"/>
              </a:rPr>
              <a:t>The co-ordinator needs to ensure that all members of the team take part in the work, and will also submit the final report on behalf of his/her </a:t>
            </a:r>
            <a:r>
              <a:rPr lang="en-GB" sz="2400" b="0" strike="noStrike" spc="-1" dirty="0" smtClean="0">
                <a:solidFill>
                  <a:srgbClr val="000000"/>
                </a:solidFill>
                <a:latin typeface="Myriad Pro" panose="020B0503030403020204" pitchFamily="34" charset="0"/>
              </a:rPr>
              <a:t>team.</a:t>
            </a:r>
            <a:endParaRPr lang="en-GB" sz="2400" b="0" strike="noStrike" spc="-1" dirty="0">
              <a:latin typeface="Myriad Pro" panose="020B0503030403020204" pitchFamily="34" charset="0"/>
            </a:endParaRPr>
          </a:p>
          <a:p>
            <a:pPr>
              <a:lnSpc>
                <a:spcPct val="100000"/>
              </a:lnSpc>
              <a:spcBef>
                <a:spcPts val="400"/>
              </a:spcBef>
              <a:tabLst>
                <a:tab pos="0" algn="l"/>
              </a:tabLst>
            </a:pPr>
            <a:endParaRPr lang="en-GB" sz="1800" b="0" strike="noStrike" spc="-1" dirty="0">
              <a:latin typeface="Arial"/>
            </a:endParaRPr>
          </a:p>
          <a:p>
            <a:pPr>
              <a:lnSpc>
                <a:spcPct val="100000"/>
              </a:lnSpc>
              <a:spcBef>
                <a:spcPts val="400"/>
              </a:spcBef>
              <a:tabLst>
                <a:tab pos="0" algn="l"/>
              </a:tabLst>
            </a:pPr>
            <a:endParaRPr lang="en-GB" sz="1800" b="0" strike="noStrike" spc="-1" dirty="0">
              <a:latin typeface="Arial"/>
            </a:endParaRPr>
          </a:p>
        </p:txBody>
      </p:sp>
      <p:sp>
        <p:nvSpPr>
          <p:cNvPr id="83"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8B334045-A00C-4B9B-94D6-35F9B0CB2226}"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 name="CustomShape 1"/>
          <p:cNvSpPr/>
          <p:nvPr/>
        </p:nvSpPr>
        <p:spPr>
          <a:xfrm>
            <a:off x="395640" y="171720"/>
            <a:ext cx="8228880" cy="601921"/>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GB" sz="3200" b="1" strike="noStrike" spc="-1" dirty="0" smtClean="0">
                <a:solidFill>
                  <a:srgbClr val="000000"/>
                </a:solidFill>
                <a:latin typeface="Myriad Pro"/>
              </a:rPr>
              <a:t>Assessment 2 Report (3000 </a:t>
            </a:r>
            <a:r>
              <a:rPr lang="en-GB" sz="3200" b="1" spc="-1" dirty="0">
                <a:solidFill>
                  <a:srgbClr val="000000"/>
                </a:solidFill>
                <a:latin typeface="Myriad Pro"/>
              </a:rPr>
              <a:t>W</a:t>
            </a:r>
            <a:r>
              <a:rPr lang="en-GB" sz="3200" b="1" strike="noStrike" spc="-1" dirty="0" smtClean="0">
                <a:solidFill>
                  <a:srgbClr val="000000"/>
                </a:solidFill>
                <a:latin typeface="Myriad Pro"/>
              </a:rPr>
              <a:t>ords</a:t>
            </a:r>
            <a:r>
              <a:rPr lang="en-GB" sz="3200" b="1" strike="noStrike" spc="-1" dirty="0">
                <a:solidFill>
                  <a:srgbClr val="000000"/>
                </a:solidFill>
                <a:latin typeface="Myriad Pro"/>
              </a:rPr>
              <a:t>) </a:t>
            </a:r>
            <a:endParaRPr lang="en-GB" sz="3200" b="0" strike="noStrike" spc="-1" dirty="0">
              <a:latin typeface="Arial"/>
            </a:endParaRPr>
          </a:p>
        </p:txBody>
      </p:sp>
      <p:sp>
        <p:nvSpPr>
          <p:cNvPr id="85" name="CustomShape 2"/>
          <p:cNvSpPr/>
          <p:nvPr/>
        </p:nvSpPr>
        <p:spPr>
          <a:xfrm>
            <a:off x="395640" y="1196640"/>
            <a:ext cx="8228880" cy="439164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a:lnSpc>
                <a:spcPct val="100000"/>
              </a:lnSpc>
              <a:spcBef>
                <a:spcPts val="400"/>
              </a:spcBef>
              <a:tabLst>
                <a:tab pos="0" algn="l"/>
              </a:tabLst>
            </a:pPr>
            <a:endParaRPr lang="en-GB" sz="2000" b="0" strike="noStrike" spc="-1" dirty="0">
              <a:latin typeface="Arial"/>
            </a:endParaRPr>
          </a:p>
          <a:p>
            <a:pPr>
              <a:lnSpc>
                <a:spcPct val="100000"/>
              </a:lnSpc>
              <a:spcBef>
                <a:spcPts val="400"/>
              </a:spcBef>
              <a:tabLst>
                <a:tab pos="0" algn="l"/>
              </a:tabLst>
            </a:pPr>
            <a:endParaRPr lang="en-GB" sz="2000" b="0" strike="noStrike" spc="-1" dirty="0">
              <a:latin typeface="Arial"/>
            </a:endParaRPr>
          </a:p>
        </p:txBody>
      </p:sp>
      <p:sp>
        <p:nvSpPr>
          <p:cNvPr id="86"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E1A05FE-F944-4D2D-AB6D-CB9B59FD0A6A}" type="datetime1">
              <a:rPr lang="en-GB" sz="1050" b="0" strike="noStrike" spc="-1">
                <a:solidFill>
                  <a:srgbClr val="8B8B8B"/>
                </a:solidFill>
                <a:latin typeface="Myriad Pro"/>
              </a:rPr>
              <a:t>07/11/2021</a:t>
            </a:fld>
            <a:endParaRPr lang="en-GB" sz="1050" b="0" strike="noStrike" spc="-1">
              <a:latin typeface="Arial"/>
            </a:endParaRPr>
          </a:p>
        </p:txBody>
      </p:sp>
      <p:sp>
        <p:nvSpPr>
          <p:cNvPr id="2" name="Rectangle 1"/>
          <p:cNvSpPr/>
          <p:nvPr/>
        </p:nvSpPr>
        <p:spPr>
          <a:xfrm>
            <a:off x="96982" y="773641"/>
            <a:ext cx="9047018" cy="4993483"/>
          </a:xfrm>
          <a:prstGeom prst="rect">
            <a:avLst/>
          </a:prstGeom>
        </p:spPr>
        <p:txBody>
          <a:bodyPr wrap="square">
            <a:spAutoFit/>
          </a:bodyPr>
          <a:lstStyle/>
          <a:p>
            <a:pPr marL="6350" marR="67945" lvl="0" indent="-6350">
              <a:lnSpc>
                <a:spcPct val="107000"/>
              </a:lnSpc>
              <a:spcAft>
                <a:spcPts val="800"/>
              </a:spcAft>
            </a:pPr>
            <a:r>
              <a:rPr lang="en-GB" sz="1400" b="1" dirty="0" smtClean="0">
                <a:solidFill>
                  <a:srgbClr val="000000"/>
                </a:solidFill>
                <a:latin typeface="Myriad Pro" panose="020B0503030403020204" pitchFamily="34" charset="0"/>
                <a:ea typeface="Calibri" panose="020F0502020204030204" pitchFamily="34" charset="0"/>
              </a:rPr>
              <a:t>Your </a:t>
            </a:r>
            <a:r>
              <a:rPr lang="en-GB" sz="1400" b="1" dirty="0">
                <a:solidFill>
                  <a:srgbClr val="000000"/>
                </a:solidFill>
                <a:latin typeface="Myriad Pro" panose="020B0503030403020204" pitchFamily="34" charset="0"/>
                <a:ea typeface="Calibri" panose="020F0502020204030204" pitchFamily="34" charset="0"/>
              </a:rPr>
              <a:t>group has been approached by the Chairman of British Petroleum Corporation (BP) to present to their Board of Directors a report that critically analyses and evaluates the corporation’s International Financial Management strategies.</a:t>
            </a:r>
            <a:r>
              <a:rPr lang="en-GB" sz="1400" b="1" dirty="0">
                <a:solidFill>
                  <a:srgbClr val="FF0000"/>
                </a:solidFill>
                <a:latin typeface="Myriad Pro" panose="020B0503030403020204" pitchFamily="34" charset="0"/>
                <a:ea typeface="Calibri" panose="020F0502020204030204" pitchFamily="34" charset="0"/>
              </a:rPr>
              <a:t> </a:t>
            </a:r>
            <a:r>
              <a:rPr lang="en-GB" sz="1400" b="1" dirty="0">
                <a:solidFill>
                  <a:srgbClr val="000000"/>
                </a:solidFill>
                <a:latin typeface="Myriad Pro" panose="020B0503030403020204" pitchFamily="34" charset="0"/>
                <a:ea typeface="Calibri" panose="020F0502020204030204" pitchFamily="34" charset="0"/>
              </a:rPr>
              <a:t>Based on your knowledge of International Financial Management (IFM) theories, select any five of the topics listed below and present a report that: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6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reasons why BP corporation internationalised;</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6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how country risks may affect BP’s investments opportunities in host countries;</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6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reasons why BP may source for debt internationally, and, more specifically, explain whether it would be more economically beneficial for the BP’s management to consider taking advantage of interest rate parity in different countries;</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and evaluates BP Corporation’s sources of finance;</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and evaluates BP Corporation’s capital structure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and evaluates the  strategies that BP corporation has adopted in managing their financial risks;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and evaluates the effectiveness of issuing stocks internationally by BP Corporation in financing projects;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Evaluates the different strategies that BP Corporation uses to manage their exposure to foreign exchange risks; </a:t>
            </a:r>
            <a:endParaRPr lang="en-GB" sz="1400" dirty="0">
              <a:solidFill>
                <a:srgbClr val="000000"/>
              </a:solidFill>
              <a:latin typeface="Myriad Pro" panose="020B0503030403020204" pitchFamily="34" charset="0"/>
              <a:ea typeface="Arial" panose="020B0604020202020204" pitchFamily="34" charset="0"/>
            </a:endParaRPr>
          </a:p>
          <a:p>
            <a:pPr marL="342900" marR="67945" lvl="0" indent="-342900">
              <a:lnSpc>
                <a:spcPct val="107000"/>
              </a:lnSpc>
              <a:spcAft>
                <a:spcPts val="800"/>
              </a:spcAft>
              <a:buFont typeface="Wingdings" panose="05000000000000000000" pitchFamily="2" charset="2"/>
              <a:buChar char="§"/>
            </a:pPr>
            <a:r>
              <a:rPr lang="en-GB" sz="1400" dirty="0">
                <a:solidFill>
                  <a:srgbClr val="000000"/>
                </a:solidFill>
                <a:latin typeface="Myriad Pro" panose="020B0503030403020204" pitchFamily="34" charset="0"/>
                <a:ea typeface="Calibri" panose="020F0502020204030204" pitchFamily="34" charset="0"/>
              </a:rPr>
              <a:t>Critically analyses and evaluates how BP Corporation manages and controls their working capital.</a:t>
            </a:r>
            <a:endParaRPr lang="en-GB" sz="1400" dirty="0">
              <a:solidFill>
                <a:srgbClr val="000000"/>
              </a:solidFill>
              <a:latin typeface="Myriad Pro" panose="020B0503030403020204" pitchFamily="34" charset="0"/>
              <a:ea typeface="Arial" panose="020B0604020202020204" pitchFamily="34" charset="0"/>
            </a:endParaRPr>
          </a:p>
          <a:p>
            <a:pPr marL="6350" marR="67945" lvl="0" indent="-6350">
              <a:lnSpc>
                <a:spcPct val="107000"/>
              </a:lnSpc>
            </a:pPr>
            <a:r>
              <a:rPr lang="en-GB" sz="1200" b="1" dirty="0">
                <a:solidFill>
                  <a:srgbClr val="FF0000"/>
                </a:solidFill>
                <a:latin typeface="Myriad Pro" panose="020B0503030403020204" pitchFamily="34" charset="0"/>
                <a:ea typeface="Arial" panose="020B0604020202020204" pitchFamily="34" charset="0"/>
              </a:rPr>
              <a:t>*Your group report must include justifiable recommendations</a:t>
            </a:r>
            <a:r>
              <a:rPr lang="en-GB" sz="1200" dirty="0">
                <a:solidFill>
                  <a:srgbClr val="FF0000"/>
                </a:solidFill>
                <a:latin typeface="Myriad Pro" panose="020B0503030403020204" pitchFamily="34" charset="0"/>
                <a:ea typeface="Arial" panose="020B0604020202020204" pitchFamily="34" charset="0"/>
              </a:rPr>
              <a:t>.</a:t>
            </a:r>
            <a:endParaRPr lang="en-GB" sz="1200" dirty="0">
              <a:solidFill>
                <a:srgbClr val="000000"/>
              </a:solidFill>
              <a:latin typeface="Myriad Pro" panose="020B0503030403020204" pitchFamily="34" charset="0"/>
              <a:ea typeface="Arial" panose="020B0604020202020204" pitchFamily="34" charset="0"/>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 name="CustomShape 1"/>
          <p:cNvSpPr/>
          <p:nvPr/>
        </p:nvSpPr>
        <p:spPr>
          <a:xfrm>
            <a:off x="457200" y="274680"/>
            <a:ext cx="8228880" cy="1027647"/>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3200" b="1" strike="noStrike" spc="-1" dirty="0">
                <a:solidFill>
                  <a:srgbClr val="000000"/>
                </a:solidFill>
                <a:latin typeface="Myriad Pro"/>
              </a:rPr>
              <a:t>What about the structure?</a:t>
            </a:r>
            <a:endParaRPr lang="en-GB" sz="3200" b="0" strike="noStrike" spc="-1" dirty="0">
              <a:latin typeface="Arial"/>
            </a:endParaRPr>
          </a:p>
        </p:txBody>
      </p:sp>
      <p:sp>
        <p:nvSpPr>
          <p:cNvPr id="100" name="CustomShape 2"/>
          <p:cNvSpPr/>
          <p:nvPr/>
        </p:nvSpPr>
        <p:spPr>
          <a:xfrm>
            <a:off x="457200" y="160020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620" indent="-342900">
              <a:lnSpc>
                <a:spcPct val="100000"/>
              </a:lnSpc>
              <a:spcBef>
                <a:spcPts val="479"/>
              </a:spcBef>
              <a:buClr>
                <a:srgbClr val="000000"/>
              </a:buClr>
              <a:buFont typeface="Wingdings" panose="05000000000000000000" pitchFamily="2" charset="2"/>
              <a:buChar char="§"/>
            </a:pPr>
            <a:r>
              <a:rPr lang="en-US" sz="2400" b="0" strike="noStrike" spc="-1" dirty="0">
                <a:solidFill>
                  <a:srgbClr val="000000"/>
                </a:solidFill>
                <a:latin typeface="Myriad Pro" panose="020B0503030403020204" pitchFamily="34" charset="0"/>
              </a:rPr>
              <a:t>Each </a:t>
            </a:r>
            <a:r>
              <a:rPr lang="en-US" sz="2400" b="0" strike="noStrike" spc="-1" dirty="0" smtClean="0">
                <a:solidFill>
                  <a:srgbClr val="000000"/>
                </a:solidFill>
                <a:latin typeface="Myriad Pro" panose="020B0503030403020204" pitchFamily="34" charset="0"/>
              </a:rPr>
              <a:t>team </a:t>
            </a:r>
            <a:r>
              <a:rPr lang="en-US" sz="2400" b="0" strike="noStrike" spc="-1" dirty="0">
                <a:solidFill>
                  <a:srgbClr val="000000"/>
                </a:solidFill>
                <a:latin typeface="Myriad Pro" panose="020B0503030403020204" pitchFamily="34" charset="0"/>
              </a:rPr>
              <a:t>may have a slightly different take on it, so there isn’t just one possible structure. </a:t>
            </a:r>
            <a:endParaRPr lang="en-GB" sz="2400" b="0" strike="noStrike" spc="-1" dirty="0">
              <a:latin typeface="Myriad Pro" panose="020B0503030403020204" pitchFamily="34" charset="0"/>
            </a:endParaRPr>
          </a:p>
          <a:p>
            <a:pPr marL="343620" indent="-342900">
              <a:lnSpc>
                <a:spcPct val="100000"/>
              </a:lnSpc>
              <a:spcBef>
                <a:spcPts val="479"/>
              </a:spcBef>
              <a:buClr>
                <a:srgbClr val="000000"/>
              </a:buClr>
              <a:buFont typeface="Wingdings" panose="05000000000000000000" pitchFamily="2" charset="2"/>
              <a:buChar char="§"/>
            </a:pPr>
            <a:r>
              <a:rPr lang="en-US" sz="2400" b="0" strike="noStrike" spc="-1" dirty="0">
                <a:solidFill>
                  <a:srgbClr val="000000"/>
                </a:solidFill>
                <a:latin typeface="Myriad Pro" panose="020B0503030403020204" pitchFamily="34" charset="0"/>
              </a:rPr>
              <a:t>You are encouraged to create one that works for you.</a:t>
            </a:r>
            <a:endParaRPr lang="en-GB" sz="2400" b="0" strike="noStrike" spc="-1" dirty="0">
              <a:latin typeface="Myriad Pro" panose="020B0503030403020204" pitchFamily="34" charset="0"/>
            </a:endParaRPr>
          </a:p>
          <a:p>
            <a:pPr marL="343620" indent="-342900">
              <a:lnSpc>
                <a:spcPct val="100000"/>
              </a:lnSpc>
              <a:spcBef>
                <a:spcPts val="479"/>
              </a:spcBef>
              <a:buClr>
                <a:srgbClr val="000000"/>
              </a:buClr>
              <a:buFont typeface="Wingdings" panose="05000000000000000000" pitchFamily="2" charset="2"/>
              <a:buChar char="§"/>
            </a:pPr>
            <a:r>
              <a:rPr lang="en-US" sz="2400" b="0" strike="noStrike" spc="-1" dirty="0">
                <a:solidFill>
                  <a:srgbClr val="000000"/>
                </a:solidFill>
                <a:latin typeface="Myriad Pro" panose="020B0503030403020204" pitchFamily="34" charset="0"/>
              </a:rPr>
              <a:t>The only requirement is that it </a:t>
            </a:r>
            <a:r>
              <a:rPr lang="en-US" sz="2400" spc="-1" dirty="0" smtClean="0">
                <a:solidFill>
                  <a:srgbClr val="000000"/>
                </a:solidFill>
                <a:latin typeface="Myriad Pro" panose="020B0503030403020204" pitchFamily="34" charset="0"/>
              </a:rPr>
              <a:t>must be</a:t>
            </a:r>
            <a:r>
              <a:rPr lang="en-US" sz="2400" b="0" strike="noStrike" spc="-1" dirty="0" smtClean="0">
                <a:solidFill>
                  <a:srgbClr val="000000"/>
                </a:solidFill>
                <a:latin typeface="Myriad Pro" panose="020B0503030403020204" pitchFamily="34" charset="0"/>
              </a:rPr>
              <a:t> </a:t>
            </a:r>
            <a:r>
              <a:rPr lang="en-US" sz="2400" b="0" strike="noStrike" spc="-1" dirty="0">
                <a:solidFill>
                  <a:srgbClr val="000000"/>
                </a:solidFill>
                <a:latin typeface="Myriad Pro" panose="020B0503030403020204" pitchFamily="34" charset="0"/>
              </a:rPr>
              <a:t>logical. </a:t>
            </a:r>
            <a:endParaRPr lang="en-GB" sz="2400" b="0" strike="noStrike" spc="-1" dirty="0">
              <a:latin typeface="Myriad Pro" panose="020B0503030403020204" pitchFamily="34" charset="0"/>
            </a:endParaRPr>
          </a:p>
          <a:p>
            <a:pPr marL="343620" indent="-342900">
              <a:lnSpc>
                <a:spcPct val="100000"/>
              </a:lnSpc>
              <a:spcBef>
                <a:spcPts val="479"/>
              </a:spcBef>
              <a:buClr>
                <a:srgbClr val="000000"/>
              </a:buClr>
              <a:buFont typeface="Wingdings" panose="05000000000000000000" pitchFamily="2" charset="2"/>
              <a:buChar char="§"/>
            </a:pPr>
            <a:r>
              <a:rPr lang="en-US" sz="2400" b="0" strike="noStrike" spc="-1" dirty="0">
                <a:solidFill>
                  <a:srgbClr val="000000"/>
                </a:solidFill>
                <a:latin typeface="Myriad Pro" panose="020B0503030403020204" pitchFamily="34" charset="0"/>
              </a:rPr>
              <a:t>You must also remember to have a title page, a table of contents (with numbers of pages), proper headings for each section and a reference list. </a:t>
            </a:r>
            <a:endParaRPr lang="en-GB" sz="2400" b="0" strike="noStrike" spc="-1" dirty="0">
              <a:latin typeface="Myriad Pro" panose="020B0503030403020204" pitchFamily="34" charset="0"/>
            </a:endParaRPr>
          </a:p>
          <a:p>
            <a:pPr>
              <a:lnSpc>
                <a:spcPct val="100000"/>
              </a:lnSpc>
              <a:spcBef>
                <a:spcPts val="641"/>
              </a:spcBef>
            </a:pPr>
            <a:endParaRPr lang="en-GB" sz="2400" b="0" strike="noStrike" spc="-1" dirty="0">
              <a:latin typeface="Arial"/>
            </a:endParaRPr>
          </a:p>
        </p:txBody>
      </p:sp>
      <p:sp>
        <p:nvSpPr>
          <p:cNvPr id="101" name="CustomShape 3"/>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03D30EE1-6F95-4CDE-B8E1-2F52DAFEC433}" type="datetime1">
              <a:rPr lang="en-GB" sz="1050" b="0" strike="noStrike" spc="-1">
                <a:solidFill>
                  <a:srgbClr val="8B8B8B"/>
                </a:solidFill>
                <a:latin typeface="Myriad Pro"/>
              </a:rPr>
              <a:t>07/11/2021</a:t>
            </a:fld>
            <a:endParaRPr lang="en-GB" sz="105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4182" y="550691"/>
            <a:ext cx="8229240" cy="626946"/>
          </a:xfrm>
        </p:spPr>
        <p:txBody>
          <a:bodyPr/>
          <a:lstStyle/>
          <a:p>
            <a:pPr lvl="0">
              <a:spcBef>
                <a:spcPts val="1000"/>
              </a:spcBef>
            </a:pPr>
            <a:r>
              <a:rPr lang="en-US" sz="2800" dirty="0" smtClean="0">
                <a:latin typeface="Myriad Pro" panose="020B0503030403020204" pitchFamily="34" charset="0"/>
                <a:ea typeface="Calibri" panose="020F0502020204030204" pitchFamily="34" charset="0"/>
              </a:rPr>
              <a:t>Assignment </a:t>
            </a:r>
            <a:r>
              <a:rPr lang="en-US" sz="2800" dirty="0">
                <a:latin typeface="Myriad Pro" panose="020B0503030403020204" pitchFamily="34" charset="0"/>
                <a:ea typeface="Calibri" panose="020F0502020204030204" pitchFamily="34" charset="0"/>
              </a:rPr>
              <a:t>2 Submission Instruction</a:t>
            </a:r>
            <a:r>
              <a:rPr lang="en-GB" sz="2800" dirty="0">
                <a:solidFill>
                  <a:srgbClr val="FF0000"/>
                </a:solidFill>
                <a:latin typeface="Myriad Pro" panose="020B0503030403020204" pitchFamily="34" charset="0"/>
                <a:ea typeface="Calibri" panose="020F0502020204030204" pitchFamily="34" charset="0"/>
              </a:rPr>
              <a:t/>
            </a:r>
            <a:br>
              <a:rPr lang="en-GB" sz="2800" dirty="0">
                <a:solidFill>
                  <a:srgbClr val="FF0000"/>
                </a:solidFill>
                <a:latin typeface="Myriad Pro" panose="020B0503030403020204" pitchFamily="34" charset="0"/>
                <a:ea typeface="Calibri" panose="020F0502020204030204" pitchFamily="34" charset="0"/>
              </a:rPr>
            </a:br>
            <a:endParaRPr lang="en-GB" sz="1800" dirty="0">
              <a:solidFill>
                <a:srgbClr val="FF0000"/>
              </a:solidFill>
              <a:latin typeface="Myriad Pro" panose="020B0503030403020204" pitchFamily="34" charset="0"/>
            </a:endParaRPr>
          </a:p>
        </p:txBody>
      </p:sp>
      <p:sp>
        <p:nvSpPr>
          <p:cNvPr id="3" name="Subtitle 2"/>
          <p:cNvSpPr>
            <a:spLocks noGrp="1"/>
          </p:cNvSpPr>
          <p:nvPr>
            <p:ph type="subTitle"/>
          </p:nvPr>
        </p:nvSpPr>
        <p:spPr>
          <a:xfrm>
            <a:off x="457200" y="1330036"/>
            <a:ext cx="8229240" cy="4251764"/>
          </a:xfrm>
        </p:spPr>
        <p:txBody>
          <a:bodyPr/>
          <a:lstStyle/>
          <a:p>
            <a:pPr marL="457200" lvl="0" indent="-457200" algn="just">
              <a:buFont typeface="Wingdings" panose="05000000000000000000" pitchFamily="2" charset="2"/>
              <a:buChar char="§"/>
            </a:pPr>
            <a:r>
              <a:rPr lang="en-US" sz="2800" dirty="0">
                <a:solidFill>
                  <a:prstClr val="black"/>
                </a:solidFill>
                <a:latin typeface="Myriad Pro" panose="020B0503030403020204" pitchFamily="34" charset="0"/>
                <a:ea typeface="Times New Roman" panose="02020603050405020304" pitchFamily="18" charset="0"/>
              </a:rPr>
              <a:t>The leader of each </a:t>
            </a:r>
            <a:r>
              <a:rPr lang="en-US" sz="2800" dirty="0" smtClean="0">
                <a:solidFill>
                  <a:prstClr val="black"/>
                </a:solidFill>
                <a:latin typeface="Myriad Pro" panose="020B0503030403020204" pitchFamily="34" charset="0"/>
                <a:ea typeface="Times New Roman" panose="02020603050405020304" pitchFamily="18" charset="0"/>
              </a:rPr>
              <a:t>team </a:t>
            </a:r>
            <a:r>
              <a:rPr lang="en-US" sz="2800" dirty="0">
                <a:solidFill>
                  <a:prstClr val="black"/>
                </a:solidFill>
                <a:latin typeface="Myriad Pro" panose="020B0503030403020204" pitchFamily="34" charset="0"/>
                <a:ea typeface="Times New Roman" panose="02020603050405020304" pitchFamily="18" charset="0"/>
              </a:rPr>
              <a:t>is responsible for collating and uploading their </a:t>
            </a:r>
            <a:r>
              <a:rPr lang="en-US" sz="2800" dirty="0" smtClean="0">
                <a:solidFill>
                  <a:prstClr val="black"/>
                </a:solidFill>
                <a:latin typeface="Myriad Pro" panose="020B0503030403020204" pitchFamily="34" charset="0"/>
                <a:ea typeface="Times New Roman" panose="02020603050405020304" pitchFamily="18" charset="0"/>
              </a:rPr>
              <a:t>team’s </a:t>
            </a:r>
            <a:r>
              <a:rPr lang="en-US" sz="2800" dirty="0">
                <a:solidFill>
                  <a:prstClr val="black"/>
                </a:solidFill>
                <a:latin typeface="Myriad Pro" panose="020B0503030403020204" pitchFamily="34" charset="0"/>
                <a:ea typeface="Times New Roman" panose="02020603050405020304" pitchFamily="18" charset="0"/>
              </a:rPr>
              <a:t>report</a:t>
            </a:r>
            <a:r>
              <a:rPr lang="en-US" sz="2800" dirty="0" smtClean="0">
                <a:solidFill>
                  <a:prstClr val="black"/>
                </a:solidFill>
                <a:latin typeface="Myriad Pro" panose="020B0503030403020204" pitchFamily="34" charset="0"/>
                <a:ea typeface="Times New Roman" panose="02020603050405020304" pitchFamily="18" charset="0"/>
              </a:rPr>
              <a:t>.</a:t>
            </a:r>
          </a:p>
          <a:p>
            <a:pPr marL="457200" lvl="0" indent="-457200" algn="just">
              <a:buFont typeface="Wingdings" panose="05000000000000000000" pitchFamily="2" charset="2"/>
              <a:buChar char="§"/>
            </a:pPr>
            <a:r>
              <a:rPr lang="en-US" sz="2800" dirty="0" smtClean="0">
                <a:solidFill>
                  <a:prstClr val="black"/>
                </a:solidFill>
                <a:latin typeface="Myriad Pro" panose="020B0503030403020204" pitchFamily="34" charset="0"/>
                <a:ea typeface="Times New Roman" panose="02020603050405020304" pitchFamily="18" charset="0"/>
              </a:rPr>
              <a:t>Each of the </a:t>
            </a:r>
            <a:r>
              <a:rPr lang="en-US" sz="2800" dirty="0" smtClean="0">
                <a:solidFill>
                  <a:prstClr val="black"/>
                </a:solidFill>
                <a:latin typeface="Myriad Pro" panose="020B0503030403020204" pitchFamily="34" charset="0"/>
                <a:ea typeface="Times New Roman" panose="02020603050405020304" pitchFamily="18" charset="0"/>
              </a:rPr>
              <a:t>team </a:t>
            </a:r>
            <a:r>
              <a:rPr lang="en-US" sz="2800" dirty="0" smtClean="0">
                <a:solidFill>
                  <a:prstClr val="black"/>
                </a:solidFill>
                <a:latin typeface="Myriad Pro" panose="020B0503030403020204" pitchFamily="34" charset="0"/>
                <a:ea typeface="Times New Roman" panose="02020603050405020304" pitchFamily="18" charset="0"/>
              </a:rPr>
              <a:t>report must have a title page that contains </a:t>
            </a:r>
            <a:r>
              <a:rPr lang="en-US" sz="2800" dirty="0" smtClean="0">
                <a:solidFill>
                  <a:prstClr val="black"/>
                </a:solidFill>
                <a:latin typeface="Myriad Pro" panose="020B0503030403020204" pitchFamily="34" charset="0"/>
                <a:ea typeface="Times New Roman" panose="02020603050405020304" pitchFamily="18" charset="0"/>
              </a:rPr>
              <a:t>name </a:t>
            </a:r>
            <a:r>
              <a:rPr lang="en-US" sz="2800" dirty="0" smtClean="0">
                <a:solidFill>
                  <a:prstClr val="black"/>
                </a:solidFill>
                <a:latin typeface="Myriad Pro" panose="020B0503030403020204" pitchFamily="34" charset="0"/>
                <a:ea typeface="Times New Roman" panose="02020603050405020304" pitchFamily="18" charset="0"/>
              </a:rPr>
              <a:t>and ID of each student and his/her choice of topic – </a:t>
            </a:r>
            <a:r>
              <a:rPr lang="en-US" sz="2800" dirty="0" smtClean="0">
                <a:solidFill>
                  <a:srgbClr val="FF0000"/>
                </a:solidFill>
                <a:latin typeface="Myriad Pro" panose="020B0503030403020204" pitchFamily="34" charset="0"/>
                <a:ea typeface="Times New Roman" panose="02020603050405020304" pitchFamily="18" charset="0"/>
              </a:rPr>
              <a:t>this is important!  </a:t>
            </a:r>
          </a:p>
          <a:p>
            <a:pPr marL="457200" lvl="0" indent="-457200" algn="just">
              <a:buFont typeface="Wingdings" panose="05000000000000000000" pitchFamily="2" charset="2"/>
              <a:buChar char="§"/>
            </a:pPr>
            <a:r>
              <a:rPr lang="en-US" sz="2800" dirty="0" smtClean="0">
                <a:latin typeface="Myriad Pro" panose="020B0503030403020204" pitchFamily="34" charset="0"/>
                <a:ea typeface="Times New Roman" panose="02020603050405020304" pitchFamily="18" charset="0"/>
              </a:rPr>
              <a:t>Where there are less than 5 students in </a:t>
            </a:r>
            <a:r>
              <a:rPr lang="en-US" sz="2800" dirty="0" smtClean="0">
                <a:latin typeface="Myriad Pro" panose="020B0503030403020204" pitchFamily="34" charset="0"/>
                <a:ea typeface="Times New Roman" panose="02020603050405020304" pitchFamily="18" charset="0"/>
              </a:rPr>
              <a:t>team, </a:t>
            </a:r>
            <a:r>
              <a:rPr lang="en-US" sz="2800" dirty="0" smtClean="0">
                <a:latin typeface="Myriad Pro" panose="020B0503030403020204" pitchFamily="34" charset="0"/>
                <a:ea typeface="Times New Roman" panose="02020603050405020304" pitchFamily="18" charset="0"/>
              </a:rPr>
              <a:t>they must still produce 3000 words report.</a:t>
            </a:r>
            <a:endParaRPr lang="en-US" sz="2800" dirty="0">
              <a:latin typeface="Myriad Pro" panose="020B0503030403020204" pitchFamily="34" charset="0"/>
              <a:ea typeface="Times New Roman" panose="02020603050405020304" pitchFamily="18" charset="0"/>
            </a:endParaRPr>
          </a:p>
          <a:p>
            <a:pPr marL="457200" lvl="0" indent="-457200" algn="just">
              <a:buFont typeface="Wingdings" panose="05000000000000000000" pitchFamily="2" charset="2"/>
              <a:buChar char="§"/>
            </a:pPr>
            <a:endParaRPr lang="en-US" sz="2800" dirty="0">
              <a:latin typeface="Myriad Pro" panose="020B0503030403020204" pitchFamily="34" charset="0"/>
              <a:ea typeface="Times New Roman" panose="02020603050405020304" pitchFamily="18" charset="0"/>
            </a:endParaRPr>
          </a:p>
          <a:p>
            <a:pPr marL="0" indent="0" algn="just">
              <a:buNone/>
            </a:pPr>
            <a:endParaRPr lang="en-GB" dirty="0">
              <a:latin typeface="Calibri" panose="020F0502020204030204" pitchFamily="34" charset="0"/>
              <a:ea typeface="Calibri" panose="020F0502020204030204" pitchFamily="34" charset="0"/>
            </a:endParaRPr>
          </a:p>
          <a:p>
            <a:pPr marL="457200" lvl="0" indent="-457200" algn="just">
              <a:buFont typeface="Wingdings" panose="05000000000000000000" pitchFamily="2" charset="2"/>
              <a:buChar char="§"/>
            </a:pPr>
            <a:endParaRPr lang="en-GB" sz="2800" dirty="0">
              <a:latin typeface="Myriad Pro" panose="020B0503030403020204" pitchFamily="34" charset="0"/>
              <a:ea typeface="Times New Roman" panose="02020603050405020304" pitchFamily="18" charset="0"/>
            </a:endParaRPr>
          </a:p>
        </p:txBody>
      </p:sp>
    </p:spTree>
    <p:extLst>
      <p:ext uri="{BB962C8B-B14F-4D97-AF65-F5344CB8AC3E}">
        <p14:creationId xmlns:p14="http://schemas.microsoft.com/office/powerpoint/2010/main" val="3641344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 name="CustomShape 1"/>
          <p:cNvSpPr/>
          <p:nvPr/>
        </p:nvSpPr>
        <p:spPr>
          <a:xfrm>
            <a:off x="457200" y="274680"/>
            <a:ext cx="8228880" cy="114228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r>
              <a:rPr lang="en-US" sz="4400" b="1" strike="noStrike" spc="-1">
                <a:solidFill>
                  <a:srgbClr val="000000"/>
                </a:solidFill>
                <a:latin typeface="Myriad Pro"/>
              </a:rPr>
              <a:t>Confused? </a:t>
            </a:r>
            <a:endParaRPr lang="en-GB" sz="4400" b="0" strike="noStrike" spc="-1">
              <a:latin typeface="Arial"/>
            </a:endParaRPr>
          </a:p>
        </p:txBody>
      </p:sp>
      <p:sp>
        <p:nvSpPr>
          <p:cNvPr id="121" name="CustomShape 2"/>
          <p:cNvSpPr/>
          <p:nvPr/>
        </p:nvSpPr>
        <p:spPr>
          <a:xfrm>
            <a:off x="250920" y="6524640"/>
            <a:ext cx="970920" cy="2185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chor="ctr">
            <a:noAutofit/>
          </a:bodyPr>
          <a:lstStyle/>
          <a:p>
            <a:pPr algn="ctr">
              <a:lnSpc>
                <a:spcPct val="100000"/>
              </a:lnSpc>
            </a:pPr>
            <a:fld id="{25677650-EC5F-469C-B347-DDBDCCAE389F}" type="datetime1">
              <a:rPr lang="en-GB" sz="1050" b="0" strike="noStrike" spc="-1">
                <a:solidFill>
                  <a:srgbClr val="8B8B8B"/>
                </a:solidFill>
                <a:latin typeface="Myriad Pro"/>
              </a:rPr>
              <a:t>07/11/2021</a:t>
            </a:fld>
            <a:endParaRPr lang="en-GB" sz="1050" b="0" strike="noStrike" spc="-1">
              <a:latin typeface="Arial"/>
            </a:endParaRPr>
          </a:p>
        </p:txBody>
      </p:sp>
      <p:sp>
        <p:nvSpPr>
          <p:cNvPr id="122" name="CustomShape 3"/>
          <p:cNvSpPr/>
          <p:nvPr/>
        </p:nvSpPr>
        <p:spPr>
          <a:xfrm>
            <a:off x="457200" y="1340640"/>
            <a:ext cx="8228880" cy="3915720"/>
          </a:xfrm>
          <a:prstGeom prst="rect">
            <a:avLst/>
          </a:prstGeom>
          <a:noFill/>
          <a:ln w="0">
            <a:noFill/>
          </a:ln>
        </p:spPr>
        <p:style>
          <a:lnRef idx="0">
            <a:scrgbClr r="0" g="0" b="0"/>
          </a:lnRef>
          <a:fillRef idx="0">
            <a:scrgbClr r="0" g="0" b="0"/>
          </a:fillRef>
          <a:effectRef idx="0">
            <a:scrgbClr r="0" g="0" b="0"/>
          </a:effectRef>
          <a:fontRef idx="minor"/>
        </p:style>
        <p:txBody>
          <a:bodyPr lIns="90000" tIns="45000" rIns="90000" bIns="45000">
            <a:noAutofit/>
          </a:bodyPr>
          <a:lstStyle/>
          <a:p>
            <a:pPr marL="343080" indent="-342360">
              <a:lnSpc>
                <a:spcPct val="100000"/>
              </a:lnSpc>
              <a:spcBef>
                <a:spcPts val="479"/>
              </a:spcBef>
              <a:buClr>
                <a:srgbClr val="000000"/>
              </a:buClr>
              <a:buFont typeface="Arial"/>
              <a:buChar char="•"/>
            </a:pPr>
            <a:r>
              <a:rPr lang="en-US" sz="2400" b="0" strike="noStrike" spc="-1">
                <a:solidFill>
                  <a:srgbClr val="000000"/>
                </a:solidFill>
                <a:latin typeface="Myriad Pro"/>
              </a:rPr>
              <a:t>Confusion </a:t>
            </a:r>
            <a:r>
              <a:rPr lang="en-US" sz="2400" b="1" i="1" strike="noStrike" spc="-1">
                <a:solidFill>
                  <a:srgbClr val="000000"/>
                </a:solidFill>
                <a:latin typeface="Myriad Pro"/>
              </a:rPr>
              <a:t>is</a:t>
            </a:r>
            <a:r>
              <a:rPr lang="en-US" sz="2400" b="0" strike="noStrike" spc="-1">
                <a:solidFill>
                  <a:srgbClr val="000000"/>
                </a:solidFill>
                <a:latin typeface="Myriad Pro"/>
              </a:rPr>
              <a:t> part of the learning process</a:t>
            </a:r>
            <a:endParaRPr lang="en-GB" sz="2400" b="0" strike="noStrike" spc="-1">
              <a:latin typeface="Arial"/>
            </a:endParaRPr>
          </a:p>
          <a:p>
            <a:pPr marL="743040" lvl="1" indent="-285120">
              <a:lnSpc>
                <a:spcPct val="100000"/>
              </a:lnSpc>
              <a:spcBef>
                <a:spcPts val="400"/>
              </a:spcBef>
              <a:buClr>
                <a:srgbClr val="000000"/>
              </a:buClr>
              <a:buFont typeface="Arial"/>
              <a:buChar char="–"/>
            </a:pPr>
            <a:r>
              <a:rPr lang="en-US" sz="2000" b="0" strike="noStrike" spc="-1">
                <a:solidFill>
                  <a:srgbClr val="000000"/>
                </a:solidFill>
                <a:latin typeface="Myriad Pro"/>
              </a:rPr>
              <a:t>Did you know that according to scientists confusion can lead us to learn more efficiently, more deeply and more lastingly? Read more here: </a:t>
            </a:r>
            <a:r>
              <a:rPr lang="en-US" sz="1400" b="0" u="sng" strike="noStrike" spc="-1">
                <a:solidFill>
                  <a:srgbClr val="0000FF"/>
                </a:solidFill>
                <a:uFillTx/>
                <a:latin typeface="Myriad Pro"/>
                <a:hlinkClick r:id="rId2"/>
              </a:rPr>
              <a:t>https://www.kqed.org/mindshift/27166/why-confusion-can-be-a-good-thing</a:t>
            </a:r>
            <a:r>
              <a:rPr lang="en-US" sz="1400" b="0" strike="noStrike" spc="-1">
                <a:solidFill>
                  <a:srgbClr val="000000"/>
                </a:solidFill>
                <a:latin typeface="Myriad Pro"/>
              </a:rPr>
              <a:t> </a:t>
            </a:r>
            <a:endParaRPr lang="en-GB" sz="1400" b="0" strike="noStrike" spc="-1">
              <a:latin typeface="Arial"/>
            </a:endParaRPr>
          </a:p>
          <a:p>
            <a:pPr marL="343080" indent="-342360">
              <a:lnSpc>
                <a:spcPct val="100000"/>
              </a:lnSpc>
              <a:spcBef>
                <a:spcPts val="479"/>
              </a:spcBef>
              <a:buClr>
                <a:srgbClr val="000000"/>
              </a:buClr>
              <a:buFont typeface="Arial"/>
              <a:buChar char="•"/>
            </a:pPr>
            <a:r>
              <a:rPr lang="en-US" sz="2400" b="0" strike="noStrike" spc="-1">
                <a:solidFill>
                  <a:srgbClr val="000000"/>
                </a:solidFill>
                <a:latin typeface="Myriad Pro"/>
              </a:rPr>
              <a:t>The key is to read the brief carefully and try to understand the requirements</a:t>
            </a:r>
            <a:endParaRPr lang="en-GB" sz="2400" b="0" strike="noStrike" spc="-1">
              <a:latin typeface="Arial"/>
            </a:endParaRPr>
          </a:p>
          <a:p>
            <a:pPr marL="343080" indent="-342360">
              <a:lnSpc>
                <a:spcPct val="100000"/>
              </a:lnSpc>
              <a:spcBef>
                <a:spcPts val="479"/>
              </a:spcBef>
              <a:buClr>
                <a:srgbClr val="000000"/>
              </a:buClr>
              <a:buFont typeface="Arial"/>
              <a:buChar char="•"/>
            </a:pPr>
            <a:r>
              <a:rPr lang="en-US" sz="2400" b="0" strike="noStrike" spc="-1">
                <a:solidFill>
                  <a:srgbClr val="000000"/>
                </a:solidFill>
                <a:latin typeface="Myriad Pro"/>
              </a:rPr>
              <a:t>Don’t forget to go through the marking criteria to understand how your work will be evaluated </a:t>
            </a:r>
            <a:endParaRPr lang="en-GB" sz="2400" b="0" strike="noStrike" spc="-1">
              <a:latin typeface="Arial"/>
            </a:endParaRPr>
          </a:p>
          <a:p>
            <a:pPr>
              <a:lnSpc>
                <a:spcPct val="100000"/>
              </a:lnSpc>
              <a:spcBef>
                <a:spcPts val="641"/>
              </a:spcBef>
            </a:pPr>
            <a:endParaRPr lang="en-GB" sz="24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slow" p14:dur="2000"/>
    </mc:Choice>
    <mc:Fallback xmlns:p15="http://schemas.microsoft.com/office/powerpoint/2012/main" xmlns="">
      <p:transition spd="slow"/>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9B958-3B27-400F-8A23-7C690989A19A}"/>
              </a:ext>
            </a:extLst>
          </p:cNvPr>
          <p:cNvSpPr>
            <a:spLocks noGrp="1"/>
          </p:cNvSpPr>
          <p:nvPr>
            <p:ph type="title"/>
          </p:nvPr>
        </p:nvSpPr>
        <p:spPr>
          <a:xfrm>
            <a:off x="457200" y="274638"/>
            <a:ext cx="8229600" cy="634082"/>
          </a:xfrm>
        </p:spPr>
        <p:txBody>
          <a:bodyPr/>
          <a:lstStyle/>
          <a:p>
            <a:r>
              <a:rPr lang="en-US" dirty="0" smtClean="0">
                <a:solidFill>
                  <a:srgbClr val="FFC000"/>
                </a:solidFill>
              </a:rPr>
              <a:t>Any Questions?</a:t>
            </a:r>
            <a:endParaRPr lang="en-US" dirty="0">
              <a:solidFill>
                <a:srgbClr val="FFC000"/>
              </a:solidFill>
            </a:endParaRPr>
          </a:p>
        </p:txBody>
      </p:sp>
      <p:sp>
        <p:nvSpPr>
          <p:cNvPr id="3" name="Content Placeholder 2">
            <a:extLst>
              <a:ext uri="{FF2B5EF4-FFF2-40B4-BE49-F238E27FC236}">
                <a16:creationId xmlns:a16="http://schemas.microsoft.com/office/drawing/2014/main" id="{44285E06-DFE2-4834-8B1E-DFEB6E36E79A}"/>
              </a:ext>
            </a:extLst>
          </p:cNvPr>
          <p:cNvSpPr>
            <a:spLocks noGrp="1"/>
          </p:cNvSpPr>
          <p:nvPr>
            <p:ph idx="1"/>
          </p:nvPr>
        </p:nvSpPr>
        <p:spPr>
          <a:xfrm>
            <a:off x="425406" y="4365104"/>
            <a:ext cx="8229600" cy="664096"/>
          </a:xfrm>
        </p:spPr>
        <p:txBody>
          <a:bodyPr/>
          <a:lstStyle/>
          <a:p>
            <a:pPr marL="0" indent="0" algn="ctr">
              <a:buNone/>
            </a:pPr>
            <a:r>
              <a:rPr lang="en-GB" sz="4400" dirty="0" smtClean="0">
                <a:solidFill>
                  <a:srgbClr val="FFC000"/>
                </a:solidFill>
                <a:ea typeface="+mn-lt"/>
                <a:cs typeface="+mn-lt"/>
              </a:rPr>
              <a:t>Thank you and Good Luck</a:t>
            </a:r>
          </a:p>
          <a:p>
            <a:pPr marL="0" indent="0" algn="ctr">
              <a:buNone/>
            </a:pPr>
            <a:r>
              <a:rPr lang="en-GB" sz="1200" dirty="0" smtClean="0">
                <a:ea typeface="+mn-lt"/>
                <a:cs typeface="+mn-lt"/>
              </a:rPr>
              <a:t>*Thanks to Peter Allen (The Academic Skills Module Leader) as  some sections of this presentation were extracted from his academic skills resources.</a:t>
            </a:r>
            <a:endParaRPr lang="en-US" sz="1200" dirty="0"/>
          </a:p>
        </p:txBody>
      </p:sp>
      <p:sp>
        <p:nvSpPr>
          <p:cNvPr id="4" name="Date Placeholder 3">
            <a:extLst>
              <a:ext uri="{FF2B5EF4-FFF2-40B4-BE49-F238E27FC236}">
                <a16:creationId xmlns:a16="http://schemas.microsoft.com/office/drawing/2014/main" id="{4A4BB3AC-F623-4630-982B-8D019F4257F1}"/>
              </a:ext>
            </a:extLst>
          </p:cNvPr>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2303D31F-598B-47EE-BA37-93F097A3D676}"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07/11/2021</a:t>
            </a:fld>
            <a:endPar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
        <p:nvSpPr>
          <p:cNvPr id="5" name="Slide Number Placeholder 4">
            <a:extLst>
              <a:ext uri="{FF2B5EF4-FFF2-40B4-BE49-F238E27FC236}">
                <a16:creationId xmlns:a16="http://schemas.microsoft.com/office/drawing/2014/main" id="{BEB2F426-6B89-449B-8908-F7E1F6BC56EB}"/>
              </a:ext>
            </a:extLst>
          </p:cNvPr>
          <p:cNvSpPr>
            <a:spLocks noGrp="1"/>
          </p:cNvSpPr>
          <p:nvPr>
            <p:ph type="sldNum" sz="quarter" idx="12"/>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6550E941-99E4-4403-A917-B30FF69A9617}"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8</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pic>
        <p:nvPicPr>
          <p:cNvPr id="6" name="Picture 5"/>
          <p:cNvPicPr>
            <a:picLocks noChangeAspect="1"/>
          </p:cNvPicPr>
          <p:nvPr/>
        </p:nvPicPr>
        <p:blipFill>
          <a:blip r:embed="rId2"/>
          <a:stretch>
            <a:fillRect/>
          </a:stretch>
        </p:blipFill>
        <p:spPr>
          <a:xfrm>
            <a:off x="-10810" y="0"/>
            <a:ext cx="9144793" cy="4176122"/>
          </a:xfrm>
          <a:prstGeom prst="rect">
            <a:avLst/>
          </a:prstGeom>
        </p:spPr>
      </p:pic>
    </p:spTree>
    <p:extLst>
      <p:ext uri="{BB962C8B-B14F-4D97-AF65-F5344CB8AC3E}">
        <p14:creationId xmlns:p14="http://schemas.microsoft.com/office/powerpoint/2010/main" val="4272263906"/>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 Template</Template>
  <TotalTime>5078</TotalTime>
  <Words>606</Words>
  <Application>Microsoft Office PowerPoint</Application>
  <PresentationFormat>On-screen Show (4:3)</PresentationFormat>
  <Paragraphs>49</Paragraphs>
  <Slides>8</Slides>
  <Notes>0</Notes>
  <HiddenSlides>0</HiddenSlides>
  <MMClips>0</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8</vt:i4>
      </vt:variant>
    </vt:vector>
  </HeadingPairs>
  <TitlesOfParts>
    <vt:vector size="19" baseType="lpstr">
      <vt:lpstr>Arial</vt:lpstr>
      <vt:lpstr>Calibri</vt:lpstr>
      <vt:lpstr>DejaVu Sans</vt:lpstr>
      <vt:lpstr>Myriad Pro</vt:lpstr>
      <vt:lpstr>Symbol</vt:lpstr>
      <vt:lpstr>Times New Roman</vt:lpstr>
      <vt:lpstr>Wingdings</vt:lpstr>
      <vt:lpstr>Office Theme</vt:lpstr>
      <vt:lpstr>Office Theme</vt:lpstr>
      <vt:lpstr>1_Office Theme</vt:lpstr>
      <vt:lpstr>20140311PresentationUWTSDTemplate</vt:lpstr>
      <vt:lpstr>PowerPoint Presentation</vt:lpstr>
      <vt:lpstr>PowerPoint Presentation</vt:lpstr>
      <vt:lpstr>PowerPoint Presentation</vt:lpstr>
      <vt:lpstr>PowerPoint Presentation</vt:lpstr>
      <vt:lpstr>PowerPoint Presentation</vt:lpstr>
      <vt:lpstr>Assignment 2 Submission Instruction </vt:lpstr>
      <vt:lpstr>PowerPoint Presentation</vt:lpstr>
      <vt:lpstr>Any Questions?</vt:lpstr>
    </vt:vector>
  </TitlesOfParts>
  <Company>Microsoft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Employability Session 1</dc:title>
  <dc:subject/>
  <dc:creator>Bob Wilson</dc:creator>
  <dc:description/>
  <cp:lastModifiedBy>Administrator</cp:lastModifiedBy>
  <cp:revision>406</cp:revision>
  <dcterms:created xsi:type="dcterms:W3CDTF">2012-10-20T16:04:33Z</dcterms:created>
  <dcterms:modified xsi:type="dcterms:W3CDTF">2021-11-07T10:31:23Z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On-screen Show (4:3)</vt:lpwstr>
  </property>
  <property fmtid="{D5CDD505-2E9C-101B-9397-08002B2CF9AE}" pid="3" name="Slides">
    <vt:i4>21</vt:i4>
  </property>
</Properties>
</file>