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288" r:id="rId6"/>
    <p:sldId id="289" r:id="rId7"/>
    <p:sldId id="290" r:id="rId8"/>
    <p:sldId id="257" r:id="rId9"/>
    <p:sldId id="269" r:id="rId10"/>
    <p:sldId id="270" r:id="rId11"/>
    <p:sldId id="273" r:id="rId12"/>
    <p:sldId id="268" r:id="rId13"/>
    <p:sldId id="276" r:id="rId14"/>
    <p:sldId id="274" r:id="rId15"/>
    <p:sldId id="275" r:id="rId16"/>
    <p:sldId id="291" r:id="rId17"/>
    <p:sldId id="266" r:id="rId18"/>
    <p:sldId id="277" r:id="rId19"/>
    <p:sldId id="280" r:id="rId20"/>
    <p:sldId id="282" r:id="rId21"/>
    <p:sldId id="283" r:id="rId22"/>
    <p:sldId id="284" r:id="rId23"/>
    <p:sldId id="281" r:id="rId24"/>
    <p:sldId id="285" r:id="rId25"/>
    <p:sldId id="287" r:id="rId26"/>
    <p:sldId id="286" r:id="rId27"/>
    <p:sldId id="278" r:id="rId28"/>
    <p:sldId id="261" r:id="rId29"/>
    <p:sldId id="265" r:id="rId30"/>
    <p:sldId id="279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41D8C7B-9846-4510-86A4-CE2749197F3A}">
          <p14:sldIdLst>
            <p14:sldId id="256"/>
            <p14:sldId id="288"/>
            <p14:sldId id="289"/>
            <p14:sldId id="290"/>
            <p14:sldId id="257"/>
            <p14:sldId id="269"/>
            <p14:sldId id="270"/>
            <p14:sldId id="273"/>
            <p14:sldId id="268"/>
            <p14:sldId id="276"/>
            <p14:sldId id="274"/>
            <p14:sldId id="275"/>
            <p14:sldId id="291"/>
            <p14:sldId id="266"/>
            <p14:sldId id="277"/>
            <p14:sldId id="280"/>
            <p14:sldId id="282"/>
            <p14:sldId id="283"/>
            <p14:sldId id="284"/>
            <p14:sldId id="281"/>
            <p14:sldId id="285"/>
            <p14:sldId id="287"/>
            <p14:sldId id="286"/>
            <p14:sldId id="278"/>
            <p14:sldId id="261"/>
            <p14:sldId id="265"/>
          </p14:sldIdLst>
        </p14:section>
        <p14:section name="Untitled Section" id="{A8D0E0E8-3F62-4ECC-BFD7-6CF1DC65C54C}">
          <p14:sldIdLst>
            <p14:sldId id="279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48" y="9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C29FB3-1911-48F5-AB5B-031E67E236C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0C2A90-224E-4866-9082-6A400E6B28EB}">
      <dgm:prSet phldrT="[Text]"/>
      <dgm:spPr/>
      <dgm:t>
        <a:bodyPr/>
        <a:lstStyle/>
        <a:p>
          <a:r>
            <a:rPr lang="en-US" b="1" dirty="0" smtClean="0"/>
            <a:t>Assessment Component 1</a:t>
          </a:r>
          <a:endParaRPr lang="en-US" b="1" dirty="0"/>
        </a:p>
      </dgm:t>
    </dgm:pt>
    <dgm:pt modelId="{C4DF8AEF-4491-4208-8AB5-5424D2AA1477}" type="parTrans" cxnId="{8315B5E0-7DDE-422C-AFF1-CE1D3135684A}">
      <dgm:prSet/>
      <dgm:spPr/>
      <dgm:t>
        <a:bodyPr/>
        <a:lstStyle/>
        <a:p>
          <a:endParaRPr lang="en-US"/>
        </a:p>
      </dgm:t>
    </dgm:pt>
    <dgm:pt modelId="{6C0878A4-4590-4D94-A507-27300B05006E}" type="sibTrans" cxnId="{8315B5E0-7DDE-422C-AFF1-CE1D3135684A}">
      <dgm:prSet/>
      <dgm:spPr/>
      <dgm:t>
        <a:bodyPr/>
        <a:lstStyle/>
        <a:p>
          <a:endParaRPr lang="en-US"/>
        </a:p>
      </dgm:t>
    </dgm:pt>
    <dgm:pt modelId="{EE45FC49-DA70-4BC7-B9FB-1D37C1C59C71}">
      <dgm:prSet phldrT="[Text]"/>
      <dgm:spPr/>
      <dgm:t>
        <a:bodyPr/>
        <a:lstStyle/>
        <a:p>
          <a:r>
            <a:rPr lang="en-GB" dirty="0" smtClean="0"/>
            <a:t>Practical: Project Proposal (20 minutes)</a:t>
          </a:r>
          <a:endParaRPr lang="en-US" dirty="0"/>
        </a:p>
      </dgm:t>
    </dgm:pt>
    <dgm:pt modelId="{C4DE8284-969F-4748-92AE-7CD1DBC418A1}" type="parTrans" cxnId="{EC77AD6A-C888-4D83-8F12-291E2EF03AB6}">
      <dgm:prSet/>
      <dgm:spPr/>
      <dgm:t>
        <a:bodyPr/>
        <a:lstStyle/>
        <a:p>
          <a:endParaRPr lang="en-US"/>
        </a:p>
      </dgm:t>
    </dgm:pt>
    <dgm:pt modelId="{D4B77878-8389-42A2-AFAF-0DB809589BDF}" type="sibTrans" cxnId="{EC77AD6A-C888-4D83-8F12-291E2EF03AB6}">
      <dgm:prSet/>
      <dgm:spPr/>
      <dgm:t>
        <a:bodyPr/>
        <a:lstStyle/>
        <a:p>
          <a:endParaRPr lang="en-US"/>
        </a:p>
      </dgm:t>
    </dgm:pt>
    <dgm:pt modelId="{CBA98DC4-3C6E-4BA9-B29C-8D6CC2A25349}">
      <dgm:prSet phldrT="[Text]"/>
      <dgm:spPr/>
      <dgm:t>
        <a:bodyPr/>
        <a:lstStyle/>
        <a:p>
          <a:r>
            <a:rPr lang="en-GB" b="1" dirty="0" smtClean="0"/>
            <a:t>Submission Date: 01.12.2020</a:t>
          </a:r>
          <a:endParaRPr lang="en-US" dirty="0"/>
        </a:p>
      </dgm:t>
    </dgm:pt>
    <dgm:pt modelId="{FAF74D80-F28E-4407-B1A8-0825C4710F45}" type="parTrans" cxnId="{C9911F0A-04A4-4698-8166-3C9154DBC0CF}">
      <dgm:prSet/>
      <dgm:spPr/>
      <dgm:t>
        <a:bodyPr/>
        <a:lstStyle/>
        <a:p>
          <a:endParaRPr lang="en-US"/>
        </a:p>
      </dgm:t>
    </dgm:pt>
    <dgm:pt modelId="{B41E48FB-7334-4410-8565-8B648EA7D18B}" type="sibTrans" cxnId="{C9911F0A-04A4-4698-8166-3C9154DBC0CF}">
      <dgm:prSet/>
      <dgm:spPr/>
      <dgm:t>
        <a:bodyPr/>
        <a:lstStyle/>
        <a:p>
          <a:endParaRPr lang="en-US"/>
        </a:p>
      </dgm:t>
    </dgm:pt>
    <dgm:pt modelId="{CBA34F62-60C7-426F-8ADB-1D9206504D9E}">
      <dgm:prSet phldrT="[Text]"/>
      <dgm:spPr/>
      <dgm:t>
        <a:bodyPr/>
        <a:lstStyle/>
        <a:p>
          <a:r>
            <a:rPr lang="en-GB" b="1" dirty="0" smtClean="0"/>
            <a:t>Assessment Component 2</a:t>
          </a:r>
          <a:endParaRPr lang="en-US" dirty="0"/>
        </a:p>
      </dgm:t>
    </dgm:pt>
    <dgm:pt modelId="{96FD8AA8-3DA6-4B84-B96A-00F2B2A2EE14}" type="parTrans" cxnId="{2CBD1F94-97B6-4C35-AED2-7D6CD6951DB1}">
      <dgm:prSet/>
      <dgm:spPr/>
      <dgm:t>
        <a:bodyPr/>
        <a:lstStyle/>
        <a:p>
          <a:endParaRPr lang="en-US"/>
        </a:p>
      </dgm:t>
    </dgm:pt>
    <dgm:pt modelId="{85FCFF46-ACFC-42F3-B815-5EE4988C7CFF}" type="sibTrans" cxnId="{2CBD1F94-97B6-4C35-AED2-7D6CD6951DB1}">
      <dgm:prSet/>
      <dgm:spPr/>
      <dgm:t>
        <a:bodyPr/>
        <a:lstStyle/>
        <a:p>
          <a:endParaRPr lang="en-US"/>
        </a:p>
      </dgm:t>
    </dgm:pt>
    <dgm:pt modelId="{4DE90E82-8D45-4C97-BDEE-B730EF8EB72B}">
      <dgm:prSet phldrT="[Text]"/>
      <dgm:spPr/>
      <dgm:t>
        <a:bodyPr/>
        <a:lstStyle/>
        <a:p>
          <a:r>
            <a:rPr lang="en-GB" dirty="0" smtClean="0"/>
            <a:t>Practical assessment: Pilot Study (1 hour)</a:t>
          </a:r>
          <a:endParaRPr lang="en-US" dirty="0"/>
        </a:p>
      </dgm:t>
    </dgm:pt>
    <dgm:pt modelId="{BC9B6156-2E65-4977-AC56-5DA1DCADFE47}" type="parTrans" cxnId="{58D1A290-9245-4873-BBDB-7C5C3EB05306}">
      <dgm:prSet/>
      <dgm:spPr/>
      <dgm:t>
        <a:bodyPr/>
        <a:lstStyle/>
        <a:p>
          <a:endParaRPr lang="en-US"/>
        </a:p>
      </dgm:t>
    </dgm:pt>
    <dgm:pt modelId="{F5799215-F6C9-4B13-83AA-EB919E89E26F}" type="sibTrans" cxnId="{58D1A290-9245-4873-BBDB-7C5C3EB05306}">
      <dgm:prSet/>
      <dgm:spPr/>
      <dgm:t>
        <a:bodyPr/>
        <a:lstStyle/>
        <a:p>
          <a:endParaRPr lang="en-US"/>
        </a:p>
      </dgm:t>
    </dgm:pt>
    <dgm:pt modelId="{CF551537-AF3C-491C-A3B0-F998EBD1D31E}">
      <dgm:prSet phldrT="[Text]"/>
      <dgm:spPr/>
      <dgm:t>
        <a:bodyPr/>
        <a:lstStyle/>
        <a:p>
          <a:r>
            <a:rPr lang="en-GB" b="1" dirty="0" smtClean="0"/>
            <a:t>Submission Date: 02.02.2021</a:t>
          </a:r>
          <a:endParaRPr lang="en-US" dirty="0"/>
        </a:p>
      </dgm:t>
    </dgm:pt>
    <dgm:pt modelId="{CC545AE9-E0C6-460D-839E-D6B75745C17D}" type="parTrans" cxnId="{8720F8DC-8D5B-410D-9693-73FA94DD70D2}">
      <dgm:prSet/>
      <dgm:spPr/>
      <dgm:t>
        <a:bodyPr/>
        <a:lstStyle/>
        <a:p>
          <a:endParaRPr lang="en-US"/>
        </a:p>
      </dgm:t>
    </dgm:pt>
    <dgm:pt modelId="{FF4ECB94-8E72-493C-8C15-94F028D0020F}" type="sibTrans" cxnId="{8720F8DC-8D5B-410D-9693-73FA94DD70D2}">
      <dgm:prSet/>
      <dgm:spPr/>
      <dgm:t>
        <a:bodyPr/>
        <a:lstStyle/>
        <a:p>
          <a:endParaRPr lang="en-US"/>
        </a:p>
      </dgm:t>
    </dgm:pt>
    <dgm:pt modelId="{4D98EEF4-E8B6-4DF8-9D30-B4ABADA00D5C}">
      <dgm:prSet phldrT="[Text]"/>
      <dgm:spPr/>
      <dgm:t>
        <a:bodyPr/>
        <a:lstStyle/>
        <a:p>
          <a:r>
            <a:rPr lang="en-GB" b="1" dirty="0" smtClean="0"/>
            <a:t>Assessment Component 3 </a:t>
          </a:r>
          <a:endParaRPr lang="en-US" dirty="0"/>
        </a:p>
      </dgm:t>
    </dgm:pt>
    <dgm:pt modelId="{823CFB02-FE6E-4EB9-B11A-AC540D5361FE}" type="parTrans" cxnId="{E1985007-2291-476E-8D82-59CB91929C7B}">
      <dgm:prSet/>
      <dgm:spPr/>
      <dgm:t>
        <a:bodyPr/>
        <a:lstStyle/>
        <a:p>
          <a:endParaRPr lang="en-US"/>
        </a:p>
      </dgm:t>
    </dgm:pt>
    <dgm:pt modelId="{58ACFAE6-2C6A-413D-B6AA-F92A83EF38D5}" type="sibTrans" cxnId="{E1985007-2291-476E-8D82-59CB91929C7B}">
      <dgm:prSet/>
      <dgm:spPr/>
      <dgm:t>
        <a:bodyPr/>
        <a:lstStyle/>
        <a:p>
          <a:endParaRPr lang="en-US"/>
        </a:p>
      </dgm:t>
    </dgm:pt>
    <dgm:pt modelId="{555EB99F-7E73-4D22-B4C5-111EFA0D3263}">
      <dgm:prSet phldrT="[Text]"/>
      <dgm:spPr/>
      <dgm:t>
        <a:bodyPr/>
        <a:lstStyle/>
        <a:p>
          <a:r>
            <a:rPr lang="en-GB" dirty="0" smtClean="0"/>
            <a:t>Coursework: Critical Evaluation of Research process (2000 words)</a:t>
          </a:r>
          <a:endParaRPr lang="en-US" dirty="0"/>
        </a:p>
      </dgm:t>
    </dgm:pt>
    <dgm:pt modelId="{149C6F9D-BF7A-4F2C-91CC-698CAA966E3C}" type="parTrans" cxnId="{A17DFF7B-4466-4789-B441-9B259A1DAC1C}">
      <dgm:prSet/>
      <dgm:spPr/>
      <dgm:t>
        <a:bodyPr/>
        <a:lstStyle/>
        <a:p>
          <a:endParaRPr lang="en-US"/>
        </a:p>
      </dgm:t>
    </dgm:pt>
    <dgm:pt modelId="{F2018153-EF61-4575-81BB-8FEA39E5AD8F}" type="sibTrans" cxnId="{A17DFF7B-4466-4789-B441-9B259A1DAC1C}">
      <dgm:prSet/>
      <dgm:spPr/>
      <dgm:t>
        <a:bodyPr/>
        <a:lstStyle/>
        <a:p>
          <a:endParaRPr lang="en-US"/>
        </a:p>
      </dgm:t>
    </dgm:pt>
    <dgm:pt modelId="{BAEE61BA-D5C5-4B1E-9A89-B54FC1843899}">
      <dgm:prSet phldrT="[Text]"/>
      <dgm:spPr/>
      <dgm:t>
        <a:bodyPr/>
        <a:lstStyle/>
        <a:p>
          <a:r>
            <a:rPr lang="en-GB" b="1" dirty="0" smtClean="0"/>
            <a:t>Submission Date</a:t>
          </a:r>
          <a:r>
            <a:rPr lang="en-GB" dirty="0" smtClean="0"/>
            <a:t>: </a:t>
          </a:r>
          <a:r>
            <a:rPr lang="en-GB" b="1" dirty="0" smtClean="0"/>
            <a:t>16.3.2021</a:t>
          </a:r>
          <a:endParaRPr lang="en-US" dirty="0"/>
        </a:p>
      </dgm:t>
    </dgm:pt>
    <dgm:pt modelId="{908F3EAE-96B9-4899-8816-B110175A1C39}" type="parTrans" cxnId="{D5158151-B846-4D20-9C3F-41CC5CAC9F17}">
      <dgm:prSet/>
      <dgm:spPr/>
      <dgm:t>
        <a:bodyPr/>
        <a:lstStyle/>
        <a:p>
          <a:endParaRPr lang="en-US"/>
        </a:p>
      </dgm:t>
    </dgm:pt>
    <dgm:pt modelId="{76AF28CD-A27A-4D8B-9FA6-2E35191BF09D}" type="sibTrans" cxnId="{D5158151-B846-4D20-9C3F-41CC5CAC9F17}">
      <dgm:prSet/>
      <dgm:spPr/>
      <dgm:t>
        <a:bodyPr/>
        <a:lstStyle/>
        <a:p>
          <a:endParaRPr lang="en-US"/>
        </a:p>
      </dgm:t>
    </dgm:pt>
    <dgm:pt modelId="{83EFC94B-B3E7-441E-B546-CE5E9F6DC8BA}" type="pres">
      <dgm:prSet presAssocID="{21C29FB3-1911-48F5-AB5B-031E67E236C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1D0BF1-A817-4005-B7B3-DFF370C96441}" type="pres">
      <dgm:prSet presAssocID="{300C2A90-224E-4866-9082-6A400E6B28EB}" presName="comp" presStyleCnt="0"/>
      <dgm:spPr/>
    </dgm:pt>
    <dgm:pt modelId="{67267A0C-4955-4F94-A4FA-E534F7A535FA}" type="pres">
      <dgm:prSet presAssocID="{300C2A90-224E-4866-9082-6A400E6B28EB}" presName="box" presStyleLbl="node1" presStyleIdx="0" presStyleCnt="3"/>
      <dgm:spPr/>
      <dgm:t>
        <a:bodyPr/>
        <a:lstStyle/>
        <a:p>
          <a:endParaRPr lang="en-US"/>
        </a:p>
      </dgm:t>
    </dgm:pt>
    <dgm:pt modelId="{0F152976-887D-48F6-A827-DEBB7E5108F7}" type="pres">
      <dgm:prSet presAssocID="{300C2A90-224E-4866-9082-6A400E6B28EB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333FF314-A275-47DB-8E7D-B56A4744514B}" type="pres">
      <dgm:prSet presAssocID="{300C2A90-224E-4866-9082-6A400E6B28EB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67D0D-75E0-4FF5-B943-8940AAC1AD88}" type="pres">
      <dgm:prSet presAssocID="{6C0878A4-4590-4D94-A507-27300B05006E}" presName="spacer" presStyleCnt="0"/>
      <dgm:spPr/>
    </dgm:pt>
    <dgm:pt modelId="{5E15304D-A9EA-4E73-9AF3-43D4F20C0A46}" type="pres">
      <dgm:prSet presAssocID="{CBA34F62-60C7-426F-8ADB-1D9206504D9E}" presName="comp" presStyleCnt="0"/>
      <dgm:spPr/>
    </dgm:pt>
    <dgm:pt modelId="{D6C3E7CB-3D50-4324-80AE-5DE8E4280E75}" type="pres">
      <dgm:prSet presAssocID="{CBA34F62-60C7-426F-8ADB-1D9206504D9E}" presName="box" presStyleLbl="node1" presStyleIdx="1" presStyleCnt="3"/>
      <dgm:spPr/>
      <dgm:t>
        <a:bodyPr/>
        <a:lstStyle/>
        <a:p>
          <a:endParaRPr lang="en-US"/>
        </a:p>
      </dgm:t>
    </dgm:pt>
    <dgm:pt modelId="{ECFB0FE4-C741-4C43-8513-613C0D710639}" type="pres">
      <dgm:prSet presAssocID="{CBA34F62-60C7-426F-8ADB-1D9206504D9E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B8A3391C-D60D-4C21-9B40-AB9FD021337B}" type="pres">
      <dgm:prSet presAssocID="{CBA34F62-60C7-426F-8ADB-1D9206504D9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952DB7-9B8E-42B2-979E-6AB80B2F0030}" type="pres">
      <dgm:prSet presAssocID="{85FCFF46-ACFC-42F3-B815-5EE4988C7CFF}" presName="spacer" presStyleCnt="0"/>
      <dgm:spPr/>
    </dgm:pt>
    <dgm:pt modelId="{1AE9AF1C-06E2-45D8-B493-29AA3275D943}" type="pres">
      <dgm:prSet presAssocID="{4D98EEF4-E8B6-4DF8-9D30-B4ABADA00D5C}" presName="comp" presStyleCnt="0"/>
      <dgm:spPr/>
    </dgm:pt>
    <dgm:pt modelId="{B05DC520-C0F1-4881-885D-0312CA90F3EA}" type="pres">
      <dgm:prSet presAssocID="{4D98EEF4-E8B6-4DF8-9D30-B4ABADA00D5C}" presName="box" presStyleLbl="node1" presStyleIdx="2" presStyleCnt="3"/>
      <dgm:spPr/>
      <dgm:t>
        <a:bodyPr/>
        <a:lstStyle/>
        <a:p>
          <a:endParaRPr lang="en-US"/>
        </a:p>
      </dgm:t>
    </dgm:pt>
    <dgm:pt modelId="{630A6B98-0E01-497E-BC6A-C1D6A1344123}" type="pres">
      <dgm:prSet presAssocID="{4D98EEF4-E8B6-4DF8-9D30-B4ABADA00D5C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787B1266-3E03-408F-80AA-BDEDB4D746EE}" type="pres">
      <dgm:prSet presAssocID="{4D98EEF4-E8B6-4DF8-9D30-B4ABADA00D5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31607F-830E-49B1-AFCC-01180975ABB2}" type="presOf" srcId="{CF551537-AF3C-491C-A3B0-F998EBD1D31E}" destId="{B8A3391C-D60D-4C21-9B40-AB9FD021337B}" srcOrd="1" destOrd="2" presId="urn:microsoft.com/office/officeart/2005/8/layout/vList4"/>
    <dgm:cxn modelId="{B909390C-8B1A-46BB-B849-7004367EEBC2}" type="presOf" srcId="{EE45FC49-DA70-4BC7-B9FB-1D37C1C59C71}" destId="{333FF314-A275-47DB-8E7D-B56A4744514B}" srcOrd="1" destOrd="1" presId="urn:microsoft.com/office/officeart/2005/8/layout/vList4"/>
    <dgm:cxn modelId="{3EF02DE9-1E5F-4A36-AEE4-D4ECAA684BA4}" type="presOf" srcId="{555EB99F-7E73-4D22-B4C5-111EFA0D3263}" destId="{B05DC520-C0F1-4881-885D-0312CA90F3EA}" srcOrd="0" destOrd="1" presId="urn:microsoft.com/office/officeart/2005/8/layout/vList4"/>
    <dgm:cxn modelId="{294194F4-B95A-4DE1-A339-522327CA1286}" type="presOf" srcId="{CBA34F62-60C7-426F-8ADB-1D9206504D9E}" destId="{B8A3391C-D60D-4C21-9B40-AB9FD021337B}" srcOrd="1" destOrd="0" presId="urn:microsoft.com/office/officeart/2005/8/layout/vList4"/>
    <dgm:cxn modelId="{D5158151-B846-4D20-9C3F-41CC5CAC9F17}" srcId="{4D98EEF4-E8B6-4DF8-9D30-B4ABADA00D5C}" destId="{BAEE61BA-D5C5-4B1E-9A89-B54FC1843899}" srcOrd="1" destOrd="0" parTransId="{908F3EAE-96B9-4899-8816-B110175A1C39}" sibTransId="{76AF28CD-A27A-4D8B-9FA6-2E35191BF09D}"/>
    <dgm:cxn modelId="{73E3FB8B-ED0F-4D3B-9C95-25753658A42E}" type="presOf" srcId="{CBA34F62-60C7-426F-8ADB-1D9206504D9E}" destId="{D6C3E7CB-3D50-4324-80AE-5DE8E4280E75}" srcOrd="0" destOrd="0" presId="urn:microsoft.com/office/officeart/2005/8/layout/vList4"/>
    <dgm:cxn modelId="{C8E610FE-3B85-4A87-AC0E-8ECB6EE771A9}" type="presOf" srcId="{BAEE61BA-D5C5-4B1E-9A89-B54FC1843899}" destId="{B05DC520-C0F1-4881-885D-0312CA90F3EA}" srcOrd="0" destOrd="2" presId="urn:microsoft.com/office/officeart/2005/8/layout/vList4"/>
    <dgm:cxn modelId="{8315B5E0-7DDE-422C-AFF1-CE1D3135684A}" srcId="{21C29FB3-1911-48F5-AB5B-031E67E236CE}" destId="{300C2A90-224E-4866-9082-6A400E6B28EB}" srcOrd="0" destOrd="0" parTransId="{C4DF8AEF-4491-4208-8AB5-5424D2AA1477}" sibTransId="{6C0878A4-4590-4D94-A507-27300B05006E}"/>
    <dgm:cxn modelId="{2CBD1F94-97B6-4C35-AED2-7D6CD6951DB1}" srcId="{21C29FB3-1911-48F5-AB5B-031E67E236CE}" destId="{CBA34F62-60C7-426F-8ADB-1D9206504D9E}" srcOrd="1" destOrd="0" parTransId="{96FD8AA8-3DA6-4B84-B96A-00F2B2A2EE14}" sibTransId="{85FCFF46-ACFC-42F3-B815-5EE4988C7CFF}"/>
    <dgm:cxn modelId="{8720F8DC-8D5B-410D-9693-73FA94DD70D2}" srcId="{CBA34F62-60C7-426F-8ADB-1D9206504D9E}" destId="{CF551537-AF3C-491C-A3B0-F998EBD1D31E}" srcOrd="1" destOrd="0" parTransId="{CC545AE9-E0C6-460D-839E-D6B75745C17D}" sibTransId="{FF4ECB94-8E72-493C-8C15-94F028D0020F}"/>
    <dgm:cxn modelId="{FD9107BC-62D5-4B6D-898A-D273734A3D9D}" type="presOf" srcId="{4DE90E82-8D45-4C97-BDEE-B730EF8EB72B}" destId="{B8A3391C-D60D-4C21-9B40-AB9FD021337B}" srcOrd="1" destOrd="1" presId="urn:microsoft.com/office/officeart/2005/8/layout/vList4"/>
    <dgm:cxn modelId="{EA1AC0C5-BB6F-46AF-9F74-C6FD178D402C}" type="presOf" srcId="{555EB99F-7E73-4D22-B4C5-111EFA0D3263}" destId="{787B1266-3E03-408F-80AA-BDEDB4D746EE}" srcOrd="1" destOrd="1" presId="urn:microsoft.com/office/officeart/2005/8/layout/vList4"/>
    <dgm:cxn modelId="{7DAFDA48-805B-4909-989C-6816C57A4737}" type="presOf" srcId="{21C29FB3-1911-48F5-AB5B-031E67E236CE}" destId="{83EFC94B-B3E7-441E-B546-CE5E9F6DC8BA}" srcOrd="0" destOrd="0" presId="urn:microsoft.com/office/officeart/2005/8/layout/vList4"/>
    <dgm:cxn modelId="{EC77AD6A-C888-4D83-8F12-291E2EF03AB6}" srcId="{300C2A90-224E-4866-9082-6A400E6B28EB}" destId="{EE45FC49-DA70-4BC7-B9FB-1D37C1C59C71}" srcOrd="0" destOrd="0" parTransId="{C4DE8284-969F-4748-92AE-7CD1DBC418A1}" sibTransId="{D4B77878-8389-42A2-AFAF-0DB809589BDF}"/>
    <dgm:cxn modelId="{80D3C7AE-3D72-4DA7-97AB-4967D0096789}" type="presOf" srcId="{300C2A90-224E-4866-9082-6A400E6B28EB}" destId="{333FF314-A275-47DB-8E7D-B56A4744514B}" srcOrd="1" destOrd="0" presId="urn:microsoft.com/office/officeart/2005/8/layout/vList4"/>
    <dgm:cxn modelId="{9A178DCA-0FB4-4A81-9894-A30163BB02DD}" type="presOf" srcId="{EE45FC49-DA70-4BC7-B9FB-1D37C1C59C71}" destId="{67267A0C-4955-4F94-A4FA-E534F7A535FA}" srcOrd="0" destOrd="1" presId="urn:microsoft.com/office/officeart/2005/8/layout/vList4"/>
    <dgm:cxn modelId="{A17DFF7B-4466-4789-B441-9B259A1DAC1C}" srcId="{4D98EEF4-E8B6-4DF8-9D30-B4ABADA00D5C}" destId="{555EB99F-7E73-4D22-B4C5-111EFA0D3263}" srcOrd="0" destOrd="0" parTransId="{149C6F9D-BF7A-4F2C-91CC-698CAA966E3C}" sibTransId="{F2018153-EF61-4575-81BB-8FEA39E5AD8F}"/>
    <dgm:cxn modelId="{E1985007-2291-476E-8D82-59CB91929C7B}" srcId="{21C29FB3-1911-48F5-AB5B-031E67E236CE}" destId="{4D98EEF4-E8B6-4DF8-9D30-B4ABADA00D5C}" srcOrd="2" destOrd="0" parTransId="{823CFB02-FE6E-4EB9-B11A-AC540D5361FE}" sibTransId="{58ACFAE6-2C6A-413D-B6AA-F92A83EF38D5}"/>
    <dgm:cxn modelId="{F1168B56-6FA3-4133-8CAE-B490F8FB8E45}" type="presOf" srcId="{4DE90E82-8D45-4C97-BDEE-B730EF8EB72B}" destId="{D6C3E7CB-3D50-4324-80AE-5DE8E4280E75}" srcOrd="0" destOrd="1" presId="urn:microsoft.com/office/officeart/2005/8/layout/vList4"/>
    <dgm:cxn modelId="{53C382B3-7547-4D70-9927-3DCEF180FB91}" type="presOf" srcId="{4D98EEF4-E8B6-4DF8-9D30-B4ABADA00D5C}" destId="{787B1266-3E03-408F-80AA-BDEDB4D746EE}" srcOrd="1" destOrd="0" presId="urn:microsoft.com/office/officeart/2005/8/layout/vList4"/>
    <dgm:cxn modelId="{D238CFE6-FE11-4BE6-9F77-98C91AD970F0}" type="presOf" srcId="{CBA98DC4-3C6E-4BA9-B29C-8D6CC2A25349}" destId="{333FF314-A275-47DB-8E7D-B56A4744514B}" srcOrd="1" destOrd="2" presId="urn:microsoft.com/office/officeart/2005/8/layout/vList4"/>
    <dgm:cxn modelId="{C9911F0A-04A4-4698-8166-3C9154DBC0CF}" srcId="{300C2A90-224E-4866-9082-6A400E6B28EB}" destId="{CBA98DC4-3C6E-4BA9-B29C-8D6CC2A25349}" srcOrd="1" destOrd="0" parTransId="{FAF74D80-F28E-4407-B1A8-0825C4710F45}" sibTransId="{B41E48FB-7334-4410-8565-8B648EA7D18B}"/>
    <dgm:cxn modelId="{58D1A290-9245-4873-BBDB-7C5C3EB05306}" srcId="{CBA34F62-60C7-426F-8ADB-1D9206504D9E}" destId="{4DE90E82-8D45-4C97-BDEE-B730EF8EB72B}" srcOrd="0" destOrd="0" parTransId="{BC9B6156-2E65-4977-AC56-5DA1DCADFE47}" sibTransId="{F5799215-F6C9-4B13-83AA-EB919E89E26F}"/>
    <dgm:cxn modelId="{5F039BC2-D881-4B61-91E0-901DE5BF0244}" type="presOf" srcId="{CBA98DC4-3C6E-4BA9-B29C-8D6CC2A25349}" destId="{67267A0C-4955-4F94-A4FA-E534F7A535FA}" srcOrd="0" destOrd="2" presId="urn:microsoft.com/office/officeart/2005/8/layout/vList4"/>
    <dgm:cxn modelId="{987AFA6B-F5A5-443C-8941-A292886D9632}" type="presOf" srcId="{BAEE61BA-D5C5-4B1E-9A89-B54FC1843899}" destId="{787B1266-3E03-408F-80AA-BDEDB4D746EE}" srcOrd="1" destOrd="2" presId="urn:microsoft.com/office/officeart/2005/8/layout/vList4"/>
    <dgm:cxn modelId="{F4F0BDA3-D652-49AB-AFF6-8EF655FA221F}" type="presOf" srcId="{CF551537-AF3C-491C-A3B0-F998EBD1D31E}" destId="{D6C3E7CB-3D50-4324-80AE-5DE8E4280E75}" srcOrd="0" destOrd="2" presId="urn:microsoft.com/office/officeart/2005/8/layout/vList4"/>
    <dgm:cxn modelId="{0CDC2EFB-0B38-46CA-BD75-046BF0D25972}" type="presOf" srcId="{4D98EEF4-E8B6-4DF8-9D30-B4ABADA00D5C}" destId="{B05DC520-C0F1-4881-885D-0312CA90F3EA}" srcOrd="0" destOrd="0" presId="urn:microsoft.com/office/officeart/2005/8/layout/vList4"/>
    <dgm:cxn modelId="{C5A33323-AAFC-49AF-92B4-0910FC074D9F}" type="presOf" srcId="{300C2A90-224E-4866-9082-6A400E6B28EB}" destId="{67267A0C-4955-4F94-A4FA-E534F7A535FA}" srcOrd="0" destOrd="0" presId="urn:microsoft.com/office/officeart/2005/8/layout/vList4"/>
    <dgm:cxn modelId="{816B9406-1DD9-4F99-9027-6C04F5C2C600}" type="presParOf" srcId="{83EFC94B-B3E7-441E-B546-CE5E9F6DC8BA}" destId="{491D0BF1-A817-4005-B7B3-DFF370C96441}" srcOrd="0" destOrd="0" presId="urn:microsoft.com/office/officeart/2005/8/layout/vList4"/>
    <dgm:cxn modelId="{B6CA1F7D-992B-4DDD-AE49-2F900156EFF0}" type="presParOf" srcId="{491D0BF1-A817-4005-B7B3-DFF370C96441}" destId="{67267A0C-4955-4F94-A4FA-E534F7A535FA}" srcOrd="0" destOrd="0" presId="urn:microsoft.com/office/officeart/2005/8/layout/vList4"/>
    <dgm:cxn modelId="{433ADCCD-F172-4D26-A029-C8F3729BB5D9}" type="presParOf" srcId="{491D0BF1-A817-4005-B7B3-DFF370C96441}" destId="{0F152976-887D-48F6-A827-DEBB7E5108F7}" srcOrd="1" destOrd="0" presId="urn:microsoft.com/office/officeart/2005/8/layout/vList4"/>
    <dgm:cxn modelId="{DFF1B40E-C422-4AC8-A373-42CA32BA9C5A}" type="presParOf" srcId="{491D0BF1-A817-4005-B7B3-DFF370C96441}" destId="{333FF314-A275-47DB-8E7D-B56A4744514B}" srcOrd="2" destOrd="0" presId="urn:microsoft.com/office/officeart/2005/8/layout/vList4"/>
    <dgm:cxn modelId="{50C56C2A-BA94-4A96-A8F0-DBB434293E70}" type="presParOf" srcId="{83EFC94B-B3E7-441E-B546-CE5E9F6DC8BA}" destId="{B7267D0D-75E0-4FF5-B943-8940AAC1AD88}" srcOrd="1" destOrd="0" presId="urn:microsoft.com/office/officeart/2005/8/layout/vList4"/>
    <dgm:cxn modelId="{80974DBC-7114-4D05-AB08-6E7951F4C6B7}" type="presParOf" srcId="{83EFC94B-B3E7-441E-B546-CE5E9F6DC8BA}" destId="{5E15304D-A9EA-4E73-9AF3-43D4F20C0A46}" srcOrd="2" destOrd="0" presId="urn:microsoft.com/office/officeart/2005/8/layout/vList4"/>
    <dgm:cxn modelId="{F122674D-89D3-4238-B92C-9A33B4A80567}" type="presParOf" srcId="{5E15304D-A9EA-4E73-9AF3-43D4F20C0A46}" destId="{D6C3E7CB-3D50-4324-80AE-5DE8E4280E75}" srcOrd="0" destOrd="0" presId="urn:microsoft.com/office/officeart/2005/8/layout/vList4"/>
    <dgm:cxn modelId="{501F61D7-1BC8-4A69-89C9-66378CAEBCC1}" type="presParOf" srcId="{5E15304D-A9EA-4E73-9AF3-43D4F20C0A46}" destId="{ECFB0FE4-C741-4C43-8513-613C0D710639}" srcOrd="1" destOrd="0" presId="urn:microsoft.com/office/officeart/2005/8/layout/vList4"/>
    <dgm:cxn modelId="{91E0D7A0-6C80-4121-B2A3-71B19FECD985}" type="presParOf" srcId="{5E15304D-A9EA-4E73-9AF3-43D4F20C0A46}" destId="{B8A3391C-D60D-4C21-9B40-AB9FD021337B}" srcOrd="2" destOrd="0" presId="urn:microsoft.com/office/officeart/2005/8/layout/vList4"/>
    <dgm:cxn modelId="{632A9CE3-A4F8-4A7C-9580-88F9B2CAE719}" type="presParOf" srcId="{83EFC94B-B3E7-441E-B546-CE5E9F6DC8BA}" destId="{ED952DB7-9B8E-42B2-979E-6AB80B2F0030}" srcOrd="3" destOrd="0" presId="urn:microsoft.com/office/officeart/2005/8/layout/vList4"/>
    <dgm:cxn modelId="{E5229834-4973-43EB-A9AC-20B0C98939B9}" type="presParOf" srcId="{83EFC94B-B3E7-441E-B546-CE5E9F6DC8BA}" destId="{1AE9AF1C-06E2-45D8-B493-29AA3275D943}" srcOrd="4" destOrd="0" presId="urn:microsoft.com/office/officeart/2005/8/layout/vList4"/>
    <dgm:cxn modelId="{045ACE40-027A-407E-B3D1-553F133404E0}" type="presParOf" srcId="{1AE9AF1C-06E2-45D8-B493-29AA3275D943}" destId="{B05DC520-C0F1-4881-885D-0312CA90F3EA}" srcOrd="0" destOrd="0" presId="urn:microsoft.com/office/officeart/2005/8/layout/vList4"/>
    <dgm:cxn modelId="{7624DEF9-41FB-4E95-A07A-28D90A915F6F}" type="presParOf" srcId="{1AE9AF1C-06E2-45D8-B493-29AA3275D943}" destId="{630A6B98-0E01-497E-BC6A-C1D6A1344123}" srcOrd="1" destOrd="0" presId="urn:microsoft.com/office/officeart/2005/8/layout/vList4"/>
    <dgm:cxn modelId="{A2A00C1D-EF76-47FB-9BD8-2BB73E2937D3}" type="presParOf" srcId="{1AE9AF1C-06E2-45D8-B493-29AA3275D943}" destId="{787B1266-3E03-408F-80AA-BDEDB4D746E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C29FB3-1911-48F5-AB5B-031E67E236C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0C2A90-224E-4866-9082-6A400E6B28EB}">
      <dgm:prSet phldrT="[Text]"/>
      <dgm:spPr/>
      <dgm:t>
        <a:bodyPr/>
        <a:lstStyle/>
        <a:p>
          <a:r>
            <a:rPr lang="en-US" b="1" dirty="0" smtClean="0"/>
            <a:t>Synchronous Learning</a:t>
          </a:r>
          <a:endParaRPr lang="en-US" b="1" dirty="0"/>
        </a:p>
      </dgm:t>
    </dgm:pt>
    <dgm:pt modelId="{C4DF8AEF-4491-4208-8AB5-5424D2AA1477}" type="parTrans" cxnId="{8315B5E0-7DDE-422C-AFF1-CE1D3135684A}">
      <dgm:prSet/>
      <dgm:spPr/>
      <dgm:t>
        <a:bodyPr/>
        <a:lstStyle/>
        <a:p>
          <a:endParaRPr lang="en-US"/>
        </a:p>
      </dgm:t>
    </dgm:pt>
    <dgm:pt modelId="{6C0878A4-4590-4D94-A507-27300B05006E}" type="sibTrans" cxnId="{8315B5E0-7DDE-422C-AFF1-CE1D3135684A}">
      <dgm:prSet/>
      <dgm:spPr/>
      <dgm:t>
        <a:bodyPr/>
        <a:lstStyle/>
        <a:p>
          <a:endParaRPr lang="en-US"/>
        </a:p>
      </dgm:t>
    </dgm:pt>
    <dgm:pt modelId="{CBA34F62-60C7-426F-8ADB-1D9206504D9E}">
      <dgm:prSet phldrT="[Text]"/>
      <dgm:spPr/>
      <dgm:t>
        <a:bodyPr/>
        <a:lstStyle/>
        <a:p>
          <a:r>
            <a:rPr lang="en-GB" b="1" dirty="0" smtClean="0"/>
            <a:t>Asynchronous Learning</a:t>
          </a:r>
          <a:endParaRPr lang="en-US" dirty="0"/>
        </a:p>
      </dgm:t>
    </dgm:pt>
    <dgm:pt modelId="{96FD8AA8-3DA6-4B84-B96A-00F2B2A2EE14}" type="parTrans" cxnId="{2CBD1F94-97B6-4C35-AED2-7D6CD6951DB1}">
      <dgm:prSet/>
      <dgm:spPr/>
      <dgm:t>
        <a:bodyPr/>
        <a:lstStyle/>
        <a:p>
          <a:endParaRPr lang="en-US"/>
        </a:p>
      </dgm:t>
    </dgm:pt>
    <dgm:pt modelId="{85FCFF46-ACFC-42F3-B815-5EE4988C7CFF}" type="sibTrans" cxnId="{2CBD1F94-97B6-4C35-AED2-7D6CD6951DB1}">
      <dgm:prSet/>
      <dgm:spPr/>
      <dgm:t>
        <a:bodyPr/>
        <a:lstStyle/>
        <a:p>
          <a:endParaRPr lang="en-US"/>
        </a:p>
      </dgm:t>
    </dgm:pt>
    <dgm:pt modelId="{4DE90E82-8D45-4C97-BDEE-B730EF8EB72B}">
      <dgm:prSet phldrT="[Text]"/>
      <dgm:spPr/>
      <dgm:t>
        <a:bodyPr/>
        <a:lstStyle/>
        <a:p>
          <a:r>
            <a:rPr lang="en-US" dirty="0" smtClean="0"/>
            <a:t>Pre recorded power point</a:t>
          </a:r>
          <a:endParaRPr lang="en-US" dirty="0"/>
        </a:p>
      </dgm:t>
    </dgm:pt>
    <dgm:pt modelId="{BC9B6156-2E65-4977-AC56-5DA1DCADFE47}" type="parTrans" cxnId="{58D1A290-9245-4873-BBDB-7C5C3EB05306}">
      <dgm:prSet/>
      <dgm:spPr/>
      <dgm:t>
        <a:bodyPr/>
        <a:lstStyle/>
        <a:p>
          <a:endParaRPr lang="en-US"/>
        </a:p>
      </dgm:t>
    </dgm:pt>
    <dgm:pt modelId="{F5799215-F6C9-4B13-83AA-EB919E89E26F}" type="sibTrans" cxnId="{58D1A290-9245-4873-BBDB-7C5C3EB05306}">
      <dgm:prSet/>
      <dgm:spPr/>
      <dgm:t>
        <a:bodyPr/>
        <a:lstStyle/>
        <a:p>
          <a:endParaRPr lang="en-US"/>
        </a:p>
      </dgm:t>
    </dgm:pt>
    <dgm:pt modelId="{4D98EEF4-E8B6-4DF8-9D30-B4ABADA00D5C}">
      <dgm:prSet phldrT="[Text]"/>
      <dgm:spPr/>
      <dgm:t>
        <a:bodyPr/>
        <a:lstStyle/>
        <a:p>
          <a:r>
            <a:rPr lang="en-US" b="1" dirty="0" smtClean="0"/>
            <a:t>Face to Face Synchronous Learning</a:t>
          </a:r>
          <a:endParaRPr lang="en-US" b="1" dirty="0"/>
        </a:p>
      </dgm:t>
    </dgm:pt>
    <dgm:pt modelId="{823CFB02-FE6E-4EB9-B11A-AC540D5361FE}" type="parTrans" cxnId="{E1985007-2291-476E-8D82-59CB91929C7B}">
      <dgm:prSet/>
      <dgm:spPr/>
      <dgm:t>
        <a:bodyPr/>
        <a:lstStyle/>
        <a:p>
          <a:endParaRPr lang="en-US"/>
        </a:p>
      </dgm:t>
    </dgm:pt>
    <dgm:pt modelId="{58ACFAE6-2C6A-413D-B6AA-F92A83EF38D5}" type="sibTrans" cxnId="{E1985007-2291-476E-8D82-59CB91929C7B}">
      <dgm:prSet/>
      <dgm:spPr/>
      <dgm:t>
        <a:bodyPr/>
        <a:lstStyle/>
        <a:p>
          <a:endParaRPr lang="en-US"/>
        </a:p>
      </dgm:t>
    </dgm:pt>
    <dgm:pt modelId="{EE45FC49-DA70-4BC7-B9FB-1D37C1C59C71}">
      <dgm:prSet phldrT="[Text]"/>
      <dgm:spPr/>
      <dgm:t>
        <a:bodyPr/>
        <a:lstStyle/>
        <a:p>
          <a:r>
            <a:rPr lang="en-US" dirty="0" smtClean="0"/>
            <a:t>Interactive</a:t>
          </a:r>
          <a:endParaRPr lang="en-US" dirty="0"/>
        </a:p>
      </dgm:t>
    </dgm:pt>
    <dgm:pt modelId="{D4B77878-8389-42A2-AFAF-0DB809589BDF}" type="sibTrans" cxnId="{EC77AD6A-C888-4D83-8F12-291E2EF03AB6}">
      <dgm:prSet/>
      <dgm:spPr/>
      <dgm:t>
        <a:bodyPr/>
        <a:lstStyle/>
        <a:p>
          <a:endParaRPr lang="en-US"/>
        </a:p>
      </dgm:t>
    </dgm:pt>
    <dgm:pt modelId="{C4DE8284-969F-4748-92AE-7CD1DBC418A1}" type="parTrans" cxnId="{EC77AD6A-C888-4D83-8F12-291E2EF03AB6}">
      <dgm:prSet/>
      <dgm:spPr/>
      <dgm:t>
        <a:bodyPr/>
        <a:lstStyle/>
        <a:p>
          <a:endParaRPr lang="en-US"/>
        </a:p>
      </dgm:t>
    </dgm:pt>
    <dgm:pt modelId="{6DB3212A-AA7C-4671-892C-984A955618A5}">
      <dgm:prSet phldrT="[Text]"/>
      <dgm:spPr/>
      <dgm:t>
        <a:bodyPr/>
        <a:lstStyle/>
        <a:p>
          <a:r>
            <a:rPr lang="en-US" dirty="0" smtClean="0"/>
            <a:t>Videos</a:t>
          </a:r>
          <a:endParaRPr lang="en-US" dirty="0"/>
        </a:p>
      </dgm:t>
    </dgm:pt>
    <dgm:pt modelId="{90E40B3D-E4C0-427F-B012-74DD0477C8FC}" type="parTrans" cxnId="{50609D7D-1D4C-40C6-85C3-721469F52B4C}">
      <dgm:prSet/>
      <dgm:spPr/>
    </dgm:pt>
    <dgm:pt modelId="{68054BF0-9FEA-42BE-8460-DD54CF1CAED3}" type="sibTrans" cxnId="{50609D7D-1D4C-40C6-85C3-721469F52B4C}">
      <dgm:prSet/>
      <dgm:spPr/>
    </dgm:pt>
    <dgm:pt modelId="{3F03DB94-16EE-4837-B341-33B4E9999207}">
      <dgm:prSet phldrT="[Text]"/>
      <dgm:spPr/>
      <dgm:t>
        <a:bodyPr/>
        <a:lstStyle/>
        <a:p>
          <a:r>
            <a:rPr lang="en-US" dirty="0" smtClean="0"/>
            <a:t>Online resources</a:t>
          </a:r>
          <a:endParaRPr lang="en-US" dirty="0"/>
        </a:p>
      </dgm:t>
    </dgm:pt>
    <dgm:pt modelId="{4D4DBD04-F6FA-4695-A3CF-FAFD18C97AA2}" type="parTrans" cxnId="{2EE98B29-382F-41D1-A59F-052758D834E2}">
      <dgm:prSet/>
      <dgm:spPr/>
    </dgm:pt>
    <dgm:pt modelId="{D017EE03-9888-4EA2-BC60-F256056683F8}" type="sibTrans" cxnId="{2EE98B29-382F-41D1-A59F-052758D834E2}">
      <dgm:prSet/>
      <dgm:spPr/>
    </dgm:pt>
    <dgm:pt modelId="{AF74A73E-6E60-4A77-B603-94C40FA5568E}">
      <dgm:prSet phldrT="[Text]"/>
      <dgm:spPr/>
      <dgm:t>
        <a:bodyPr/>
        <a:lstStyle/>
        <a:p>
          <a:r>
            <a:rPr lang="en-US" dirty="0" smtClean="0"/>
            <a:t>Microsoft Teams</a:t>
          </a:r>
          <a:endParaRPr lang="en-US" dirty="0"/>
        </a:p>
      </dgm:t>
    </dgm:pt>
    <dgm:pt modelId="{6A860C6A-8691-440C-96A9-A6316F97D99B}" type="parTrans" cxnId="{EAEA60BD-0921-4444-9F8F-1037B725277F}">
      <dgm:prSet/>
      <dgm:spPr/>
    </dgm:pt>
    <dgm:pt modelId="{AE66E639-D854-45BE-A77F-3EFD91A45C25}" type="sibTrans" cxnId="{EAEA60BD-0921-4444-9F8F-1037B725277F}">
      <dgm:prSet/>
      <dgm:spPr/>
    </dgm:pt>
    <dgm:pt modelId="{555EB99F-7E73-4D22-B4C5-111EFA0D3263}">
      <dgm:prSet phldrT="[Text]"/>
      <dgm:spPr/>
      <dgm:t>
        <a:bodyPr/>
        <a:lstStyle/>
        <a:p>
          <a:r>
            <a:rPr lang="en-US" dirty="0" smtClean="0"/>
            <a:t>IQ Campus</a:t>
          </a:r>
          <a:endParaRPr lang="en-US" dirty="0"/>
        </a:p>
      </dgm:t>
    </dgm:pt>
    <dgm:pt modelId="{F2018153-EF61-4575-81BB-8FEA39E5AD8F}" type="sibTrans" cxnId="{A17DFF7B-4466-4789-B441-9B259A1DAC1C}">
      <dgm:prSet/>
      <dgm:spPr/>
      <dgm:t>
        <a:bodyPr/>
        <a:lstStyle/>
        <a:p>
          <a:endParaRPr lang="en-US"/>
        </a:p>
      </dgm:t>
    </dgm:pt>
    <dgm:pt modelId="{149C6F9D-BF7A-4F2C-91CC-698CAA966E3C}" type="parTrans" cxnId="{A17DFF7B-4466-4789-B441-9B259A1DAC1C}">
      <dgm:prSet/>
      <dgm:spPr/>
      <dgm:t>
        <a:bodyPr/>
        <a:lstStyle/>
        <a:p>
          <a:endParaRPr lang="en-US"/>
        </a:p>
      </dgm:t>
    </dgm:pt>
    <dgm:pt modelId="{A726240D-003D-4270-B0C4-D81C7BC404B2}">
      <dgm:prSet phldrT="[Text]"/>
      <dgm:spPr/>
      <dgm:t>
        <a:bodyPr/>
        <a:lstStyle/>
        <a:p>
          <a:r>
            <a:rPr lang="en-US" dirty="0" smtClean="0"/>
            <a:t>Experiential workshops</a:t>
          </a:r>
          <a:endParaRPr lang="en-US" dirty="0"/>
        </a:p>
      </dgm:t>
    </dgm:pt>
    <dgm:pt modelId="{5DC52D7C-62A5-4E46-92D0-23FEB22133DF}" type="parTrans" cxnId="{F18C14EA-F487-46ED-B5CD-58E48F0A4CAD}">
      <dgm:prSet/>
      <dgm:spPr/>
    </dgm:pt>
    <dgm:pt modelId="{23014036-4D5E-4D72-A60A-233B28814E50}" type="sibTrans" cxnId="{F18C14EA-F487-46ED-B5CD-58E48F0A4CAD}">
      <dgm:prSet/>
      <dgm:spPr/>
    </dgm:pt>
    <dgm:pt modelId="{7A4110BC-2BDA-456D-84D5-3B167A866D5D}">
      <dgm:prSet phldrT="[Text]"/>
      <dgm:spPr/>
      <dgm:t>
        <a:bodyPr/>
        <a:lstStyle/>
        <a:p>
          <a:endParaRPr lang="en-US" dirty="0"/>
        </a:p>
      </dgm:t>
    </dgm:pt>
    <dgm:pt modelId="{29F9AAF8-8C41-4842-9B49-D491E3264AC1}" type="parTrans" cxnId="{1B478F06-30C0-49C2-B4D3-493CFAFFD70E}">
      <dgm:prSet/>
      <dgm:spPr/>
    </dgm:pt>
    <dgm:pt modelId="{5A39CAB0-0EF0-472B-9DBA-64A3A2DEAF34}" type="sibTrans" cxnId="{1B478F06-30C0-49C2-B4D3-493CFAFFD70E}">
      <dgm:prSet/>
      <dgm:spPr/>
    </dgm:pt>
    <dgm:pt modelId="{83EFC94B-B3E7-441E-B546-CE5E9F6DC8BA}" type="pres">
      <dgm:prSet presAssocID="{21C29FB3-1911-48F5-AB5B-031E67E236C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1D0BF1-A817-4005-B7B3-DFF370C96441}" type="pres">
      <dgm:prSet presAssocID="{300C2A90-224E-4866-9082-6A400E6B28EB}" presName="comp" presStyleCnt="0"/>
      <dgm:spPr/>
    </dgm:pt>
    <dgm:pt modelId="{67267A0C-4955-4F94-A4FA-E534F7A535FA}" type="pres">
      <dgm:prSet presAssocID="{300C2A90-224E-4866-9082-6A400E6B28EB}" presName="box" presStyleLbl="node1" presStyleIdx="0" presStyleCnt="3"/>
      <dgm:spPr/>
      <dgm:t>
        <a:bodyPr/>
        <a:lstStyle/>
        <a:p>
          <a:endParaRPr lang="en-US"/>
        </a:p>
      </dgm:t>
    </dgm:pt>
    <dgm:pt modelId="{0F152976-887D-48F6-A827-DEBB7E5108F7}" type="pres">
      <dgm:prSet presAssocID="{300C2A90-224E-4866-9082-6A400E6B28EB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33FF314-A275-47DB-8E7D-B56A4744514B}" type="pres">
      <dgm:prSet presAssocID="{300C2A90-224E-4866-9082-6A400E6B28EB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67D0D-75E0-4FF5-B943-8940AAC1AD88}" type="pres">
      <dgm:prSet presAssocID="{6C0878A4-4590-4D94-A507-27300B05006E}" presName="spacer" presStyleCnt="0"/>
      <dgm:spPr/>
    </dgm:pt>
    <dgm:pt modelId="{5E15304D-A9EA-4E73-9AF3-43D4F20C0A46}" type="pres">
      <dgm:prSet presAssocID="{CBA34F62-60C7-426F-8ADB-1D9206504D9E}" presName="comp" presStyleCnt="0"/>
      <dgm:spPr/>
    </dgm:pt>
    <dgm:pt modelId="{D6C3E7CB-3D50-4324-80AE-5DE8E4280E75}" type="pres">
      <dgm:prSet presAssocID="{CBA34F62-60C7-426F-8ADB-1D9206504D9E}" presName="box" presStyleLbl="node1" presStyleIdx="1" presStyleCnt="3"/>
      <dgm:spPr/>
      <dgm:t>
        <a:bodyPr/>
        <a:lstStyle/>
        <a:p>
          <a:endParaRPr lang="en-US"/>
        </a:p>
      </dgm:t>
    </dgm:pt>
    <dgm:pt modelId="{ECFB0FE4-C741-4C43-8513-613C0D710639}" type="pres">
      <dgm:prSet presAssocID="{CBA34F62-60C7-426F-8ADB-1D9206504D9E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  <dgm:t>
        <a:bodyPr/>
        <a:lstStyle/>
        <a:p>
          <a:endParaRPr lang="en-US"/>
        </a:p>
      </dgm:t>
    </dgm:pt>
    <dgm:pt modelId="{B8A3391C-D60D-4C21-9B40-AB9FD021337B}" type="pres">
      <dgm:prSet presAssocID="{CBA34F62-60C7-426F-8ADB-1D9206504D9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952DB7-9B8E-42B2-979E-6AB80B2F0030}" type="pres">
      <dgm:prSet presAssocID="{85FCFF46-ACFC-42F3-B815-5EE4988C7CFF}" presName="spacer" presStyleCnt="0"/>
      <dgm:spPr/>
    </dgm:pt>
    <dgm:pt modelId="{1AE9AF1C-06E2-45D8-B493-29AA3275D943}" type="pres">
      <dgm:prSet presAssocID="{4D98EEF4-E8B6-4DF8-9D30-B4ABADA00D5C}" presName="comp" presStyleCnt="0"/>
      <dgm:spPr/>
    </dgm:pt>
    <dgm:pt modelId="{B05DC520-C0F1-4881-885D-0312CA90F3EA}" type="pres">
      <dgm:prSet presAssocID="{4D98EEF4-E8B6-4DF8-9D30-B4ABADA00D5C}" presName="box" presStyleLbl="node1" presStyleIdx="2" presStyleCnt="3"/>
      <dgm:spPr/>
      <dgm:t>
        <a:bodyPr/>
        <a:lstStyle/>
        <a:p>
          <a:endParaRPr lang="en-US"/>
        </a:p>
      </dgm:t>
    </dgm:pt>
    <dgm:pt modelId="{630A6B98-0E01-497E-BC6A-C1D6A1344123}" type="pres">
      <dgm:prSet presAssocID="{4D98EEF4-E8B6-4DF8-9D30-B4ABADA00D5C}" presName="img" presStyleLbl="fgImgPlace1" presStyleIdx="2" presStyleCnt="3" custScaleX="93376" custScaleY="8969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</dgm:spPr>
      <dgm:t>
        <a:bodyPr/>
        <a:lstStyle/>
        <a:p>
          <a:endParaRPr lang="en-US"/>
        </a:p>
      </dgm:t>
    </dgm:pt>
    <dgm:pt modelId="{787B1266-3E03-408F-80AA-BDEDB4D746EE}" type="pres">
      <dgm:prSet presAssocID="{4D98EEF4-E8B6-4DF8-9D30-B4ABADA00D5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178DCA-0FB4-4A81-9894-A30163BB02DD}" type="presOf" srcId="{EE45FC49-DA70-4BC7-B9FB-1D37C1C59C71}" destId="{67267A0C-4955-4F94-A4FA-E534F7A535FA}" srcOrd="0" destOrd="1" presId="urn:microsoft.com/office/officeart/2005/8/layout/vList4"/>
    <dgm:cxn modelId="{8112CFB4-9D17-40E2-A8E1-7DB35530E31E}" type="presOf" srcId="{3F03DB94-16EE-4837-B341-33B4E9999207}" destId="{B8A3391C-D60D-4C21-9B40-AB9FD021337B}" srcOrd="1" destOrd="3" presId="urn:microsoft.com/office/officeart/2005/8/layout/vList4"/>
    <dgm:cxn modelId="{EC77AD6A-C888-4D83-8F12-291E2EF03AB6}" srcId="{300C2A90-224E-4866-9082-6A400E6B28EB}" destId="{EE45FC49-DA70-4BC7-B9FB-1D37C1C59C71}" srcOrd="0" destOrd="0" parTransId="{C4DE8284-969F-4748-92AE-7CD1DBC418A1}" sibTransId="{D4B77878-8389-42A2-AFAF-0DB809589BDF}"/>
    <dgm:cxn modelId="{13860EF6-5FDA-41C4-A729-8F7575194579}" type="presOf" srcId="{A726240D-003D-4270-B0C4-D81C7BC404B2}" destId="{787B1266-3E03-408F-80AA-BDEDB4D746EE}" srcOrd="1" destOrd="2" presId="urn:microsoft.com/office/officeart/2005/8/layout/vList4"/>
    <dgm:cxn modelId="{2EE98B29-382F-41D1-A59F-052758D834E2}" srcId="{CBA34F62-60C7-426F-8ADB-1D9206504D9E}" destId="{3F03DB94-16EE-4837-B341-33B4E9999207}" srcOrd="2" destOrd="0" parTransId="{4D4DBD04-F6FA-4695-A3CF-FAFD18C97AA2}" sibTransId="{D017EE03-9888-4EA2-BC60-F256056683F8}"/>
    <dgm:cxn modelId="{B909390C-8B1A-46BB-B849-7004367EEBC2}" type="presOf" srcId="{EE45FC49-DA70-4BC7-B9FB-1D37C1C59C71}" destId="{333FF314-A275-47DB-8E7D-B56A4744514B}" srcOrd="1" destOrd="1" presId="urn:microsoft.com/office/officeart/2005/8/layout/vList4"/>
    <dgm:cxn modelId="{C5A33323-AAFC-49AF-92B4-0910FC074D9F}" type="presOf" srcId="{300C2A90-224E-4866-9082-6A400E6B28EB}" destId="{67267A0C-4955-4F94-A4FA-E534F7A535FA}" srcOrd="0" destOrd="0" presId="urn:microsoft.com/office/officeart/2005/8/layout/vList4"/>
    <dgm:cxn modelId="{F1168B56-6FA3-4133-8CAE-B490F8FB8E45}" type="presOf" srcId="{4DE90E82-8D45-4C97-BDEE-B730EF8EB72B}" destId="{D6C3E7CB-3D50-4324-80AE-5DE8E4280E75}" srcOrd="0" destOrd="1" presId="urn:microsoft.com/office/officeart/2005/8/layout/vList4"/>
    <dgm:cxn modelId="{F18C14EA-F487-46ED-B5CD-58E48F0A4CAD}" srcId="{4D98EEF4-E8B6-4DF8-9D30-B4ABADA00D5C}" destId="{A726240D-003D-4270-B0C4-D81C7BC404B2}" srcOrd="1" destOrd="0" parTransId="{5DC52D7C-62A5-4E46-92D0-23FEB22133DF}" sibTransId="{23014036-4D5E-4D72-A60A-233B28814E50}"/>
    <dgm:cxn modelId="{50609D7D-1D4C-40C6-85C3-721469F52B4C}" srcId="{CBA34F62-60C7-426F-8ADB-1D9206504D9E}" destId="{6DB3212A-AA7C-4671-892C-984A955618A5}" srcOrd="1" destOrd="0" parTransId="{90E40B3D-E4C0-427F-B012-74DD0477C8FC}" sibTransId="{68054BF0-9FEA-42BE-8460-DD54CF1CAED3}"/>
    <dgm:cxn modelId="{53C382B3-7547-4D70-9927-3DCEF180FB91}" type="presOf" srcId="{4D98EEF4-E8B6-4DF8-9D30-B4ABADA00D5C}" destId="{787B1266-3E03-408F-80AA-BDEDB4D746EE}" srcOrd="1" destOrd="0" presId="urn:microsoft.com/office/officeart/2005/8/layout/vList4"/>
    <dgm:cxn modelId="{294194F4-B95A-4DE1-A339-522327CA1286}" type="presOf" srcId="{CBA34F62-60C7-426F-8ADB-1D9206504D9E}" destId="{B8A3391C-D60D-4C21-9B40-AB9FD021337B}" srcOrd="1" destOrd="0" presId="urn:microsoft.com/office/officeart/2005/8/layout/vList4"/>
    <dgm:cxn modelId="{EA1AC0C5-BB6F-46AF-9F74-C6FD178D402C}" type="presOf" srcId="{555EB99F-7E73-4D22-B4C5-111EFA0D3263}" destId="{787B1266-3E03-408F-80AA-BDEDB4D746EE}" srcOrd="1" destOrd="1" presId="urn:microsoft.com/office/officeart/2005/8/layout/vList4"/>
    <dgm:cxn modelId="{3EF02DE9-1E5F-4A36-AEE4-D4ECAA684BA4}" type="presOf" srcId="{555EB99F-7E73-4D22-B4C5-111EFA0D3263}" destId="{B05DC520-C0F1-4881-885D-0312CA90F3EA}" srcOrd="0" destOrd="1" presId="urn:microsoft.com/office/officeart/2005/8/layout/vList4"/>
    <dgm:cxn modelId="{2B15CADA-342E-4D9C-9D8F-011456FA741C}" type="presOf" srcId="{AF74A73E-6E60-4A77-B603-94C40FA5568E}" destId="{333FF314-A275-47DB-8E7D-B56A4744514B}" srcOrd="1" destOrd="2" presId="urn:microsoft.com/office/officeart/2005/8/layout/vList4"/>
    <dgm:cxn modelId="{80D3C7AE-3D72-4DA7-97AB-4967D0096789}" type="presOf" srcId="{300C2A90-224E-4866-9082-6A400E6B28EB}" destId="{333FF314-A275-47DB-8E7D-B56A4744514B}" srcOrd="1" destOrd="0" presId="urn:microsoft.com/office/officeart/2005/8/layout/vList4"/>
    <dgm:cxn modelId="{0CDC2EFB-0B38-46CA-BD75-046BF0D25972}" type="presOf" srcId="{4D98EEF4-E8B6-4DF8-9D30-B4ABADA00D5C}" destId="{B05DC520-C0F1-4881-885D-0312CA90F3EA}" srcOrd="0" destOrd="0" presId="urn:microsoft.com/office/officeart/2005/8/layout/vList4"/>
    <dgm:cxn modelId="{73E3FB8B-ED0F-4D3B-9C95-25753658A42E}" type="presOf" srcId="{CBA34F62-60C7-426F-8ADB-1D9206504D9E}" destId="{D6C3E7CB-3D50-4324-80AE-5DE8E4280E75}" srcOrd="0" destOrd="0" presId="urn:microsoft.com/office/officeart/2005/8/layout/vList4"/>
    <dgm:cxn modelId="{E3271152-A1AC-4997-86AE-8958813B073D}" type="presOf" srcId="{6DB3212A-AA7C-4671-892C-984A955618A5}" destId="{B8A3391C-D60D-4C21-9B40-AB9FD021337B}" srcOrd="1" destOrd="2" presId="urn:microsoft.com/office/officeart/2005/8/layout/vList4"/>
    <dgm:cxn modelId="{7DAFDA48-805B-4909-989C-6816C57A4737}" type="presOf" srcId="{21C29FB3-1911-48F5-AB5B-031E67E236CE}" destId="{83EFC94B-B3E7-441E-B546-CE5E9F6DC8BA}" srcOrd="0" destOrd="0" presId="urn:microsoft.com/office/officeart/2005/8/layout/vList4"/>
    <dgm:cxn modelId="{8315B5E0-7DDE-422C-AFF1-CE1D3135684A}" srcId="{21C29FB3-1911-48F5-AB5B-031E67E236CE}" destId="{300C2A90-224E-4866-9082-6A400E6B28EB}" srcOrd="0" destOrd="0" parTransId="{C4DF8AEF-4491-4208-8AB5-5424D2AA1477}" sibTransId="{6C0878A4-4590-4D94-A507-27300B05006E}"/>
    <dgm:cxn modelId="{FD9107BC-62D5-4B6D-898A-D273734A3D9D}" type="presOf" srcId="{4DE90E82-8D45-4C97-BDEE-B730EF8EB72B}" destId="{B8A3391C-D60D-4C21-9B40-AB9FD021337B}" srcOrd="1" destOrd="1" presId="urn:microsoft.com/office/officeart/2005/8/layout/vList4"/>
    <dgm:cxn modelId="{1B478F06-30C0-49C2-B4D3-493CFAFFD70E}" srcId="{4D98EEF4-E8B6-4DF8-9D30-B4ABADA00D5C}" destId="{7A4110BC-2BDA-456D-84D5-3B167A866D5D}" srcOrd="2" destOrd="0" parTransId="{29F9AAF8-8C41-4842-9B49-D491E3264AC1}" sibTransId="{5A39CAB0-0EF0-472B-9DBA-64A3A2DEAF34}"/>
    <dgm:cxn modelId="{E1985007-2291-476E-8D82-59CB91929C7B}" srcId="{21C29FB3-1911-48F5-AB5B-031E67E236CE}" destId="{4D98EEF4-E8B6-4DF8-9D30-B4ABADA00D5C}" srcOrd="2" destOrd="0" parTransId="{823CFB02-FE6E-4EB9-B11A-AC540D5361FE}" sibTransId="{58ACFAE6-2C6A-413D-B6AA-F92A83EF38D5}"/>
    <dgm:cxn modelId="{2CBD1F94-97B6-4C35-AED2-7D6CD6951DB1}" srcId="{21C29FB3-1911-48F5-AB5B-031E67E236CE}" destId="{CBA34F62-60C7-426F-8ADB-1D9206504D9E}" srcOrd="1" destOrd="0" parTransId="{96FD8AA8-3DA6-4B84-B96A-00F2B2A2EE14}" sibTransId="{85FCFF46-ACFC-42F3-B815-5EE4988C7CFF}"/>
    <dgm:cxn modelId="{EAEA60BD-0921-4444-9F8F-1037B725277F}" srcId="{300C2A90-224E-4866-9082-6A400E6B28EB}" destId="{AF74A73E-6E60-4A77-B603-94C40FA5568E}" srcOrd="1" destOrd="0" parTransId="{6A860C6A-8691-440C-96A9-A6316F97D99B}" sibTransId="{AE66E639-D854-45BE-A77F-3EFD91A45C25}"/>
    <dgm:cxn modelId="{766A0809-D931-47C6-AAD0-61D833A00679}" type="presOf" srcId="{7A4110BC-2BDA-456D-84D5-3B167A866D5D}" destId="{787B1266-3E03-408F-80AA-BDEDB4D746EE}" srcOrd="1" destOrd="3" presId="urn:microsoft.com/office/officeart/2005/8/layout/vList4"/>
    <dgm:cxn modelId="{C4523A99-04B6-4136-B7DC-091467E6412E}" type="presOf" srcId="{3F03DB94-16EE-4837-B341-33B4E9999207}" destId="{D6C3E7CB-3D50-4324-80AE-5DE8E4280E75}" srcOrd="0" destOrd="3" presId="urn:microsoft.com/office/officeart/2005/8/layout/vList4"/>
    <dgm:cxn modelId="{58D1A290-9245-4873-BBDB-7C5C3EB05306}" srcId="{CBA34F62-60C7-426F-8ADB-1D9206504D9E}" destId="{4DE90E82-8D45-4C97-BDEE-B730EF8EB72B}" srcOrd="0" destOrd="0" parTransId="{BC9B6156-2E65-4977-AC56-5DA1DCADFE47}" sibTransId="{F5799215-F6C9-4B13-83AA-EB919E89E26F}"/>
    <dgm:cxn modelId="{2EBB18CB-535E-4185-883F-C962AB782533}" type="presOf" srcId="{6DB3212A-AA7C-4671-892C-984A955618A5}" destId="{D6C3E7CB-3D50-4324-80AE-5DE8E4280E75}" srcOrd="0" destOrd="2" presId="urn:microsoft.com/office/officeart/2005/8/layout/vList4"/>
    <dgm:cxn modelId="{B7CDCC55-53B0-4AB7-82D3-150E7DD003D2}" type="presOf" srcId="{7A4110BC-2BDA-456D-84D5-3B167A866D5D}" destId="{B05DC520-C0F1-4881-885D-0312CA90F3EA}" srcOrd="0" destOrd="3" presId="urn:microsoft.com/office/officeart/2005/8/layout/vList4"/>
    <dgm:cxn modelId="{FC95FD6C-B68F-4375-B9E0-6EF2F53F5D65}" type="presOf" srcId="{AF74A73E-6E60-4A77-B603-94C40FA5568E}" destId="{67267A0C-4955-4F94-A4FA-E534F7A535FA}" srcOrd="0" destOrd="2" presId="urn:microsoft.com/office/officeart/2005/8/layout/vList4"/>
    <dgm:cxn modelId="{ADFC10A0-495B-43E8-8DFB-6F675C6B3A64}" type="presOf" srcId="{A726240D-003D-4270-B0C4-D81C7BC404B2}" destId="{B05DC520-C0F1-4881-885D-0312CA90F3EA}" srcOrd="0" destOrd="2" presId="urn:microsoft.com/office/officeart/2005/8/layout/vList4"/>
    <dgm:cxn modelId="{A17DFF7B-4466-4789-B441-9B259A1DAC1C}" srcId="{4D98EEF4-E8B6-4DF8-9D30-B4ABADA00D5C}" destId="{555EB99F-7E73-4D22-B4C5-111EFA0D3263}" srcOrd="0" destOrd="0" parTransId="{149C6F9D-BF7A-4F2C-91CC-698CAA966E3C}" sibTransId="{F2018153-EF61-4575-81BB-8FEA39E5AD8F}"/>
    <dgm:cxn modelId="{816B9406-1DD9-4F99-9027-6C04F5C2C600}" type="presParOf" srcId="{83EFC94B-B3E7-441E-B546-CE5E9F6DC8BA}" destId="{491D0BF1-A817-4005-B7B3-DFF370C96441}" srcOrd="0" destOrd="0" presId="urn:microsoft.com/office/officeart/2005/8/layout/vList4"/>
    <dgm:cxn modelId="{B6CA1F7D-992B-4DDD-AE49-2F900156EFF0}" type="presParOf" srcId="{491D0BF1-A817-4005-B7B3-DFF370C96441}" destId="{67267A0C-4955-4F94-A4FA-E534F7A535FA}" srcOrd="0" destOrd="0" presId="urn:microsoft.com/office/officeart/2005/8/layout/vList4"/>
    <dgm:cxn modelId="{433ADCCD-F172-4D26-A029-C8F3729BB5D9}" type="presParOf" srcId="{491D0BF1-A817-4005-B7B3-DFF370C96441}" destId="{0F152976-887D-48F6-A827-DEBB7E5108F7}" srcOrd="1" destOrd="0" presId="urn:microsoft.com/office/officeart/2005/8/layout/vList4"/>
    <dgm:cxn modelId="{DFF1B40E-C422-4AC8-A373-42CA32BA9C5A}" type="presParOf" srcId="{491D0BF1-A817-4005-B7B3-DFF370C96441}" destId="{333FF314-A275-47DB-8E7D-B56A4744514B}" srcOrd="2" destOrd="0" presId="urn:microsoft.com/office/officeart/2005/8/layout/vList4"/>
    <dgm:cxn modelId="{50C56C2A-BA94-4A96-A8F0-DBB434293E70}" type="presParOf" srcId="{83EFC94B-B3E7-441E-B546-CE5E9F6DC8BA}" destId="{B7267D0D-75E0-4FF5-B943-8940AAC1AD88}" srcOrd="1" destOrd="0" presId="urn:microsoft.com/office/officeart/2005/8/layout/vList4"/>
    <dgm:cxn modelId="{80974DBC-7114-4D05-AB08-6E7951F4C6B7}" type="presParOf" srcId="{83EFC94B-B3E7-441E-B546-CE5E9F6DC8BA}" destId="{5E15304D-A9EA-4E73-9AF3-43D4F20C0A46}" srcOrd="2" destOrd="0" presId="urn:microsoft.com/office/officeart/2005/8/layout/vList4"/>
    <dgm:cxn modelId="{F122674D-89D3-4238-B92C-9A33B4A80567}" type="presParOf" srcId="{5E15304D-A9EA-4E73-9AF3-43D4F20C0A46}" destId="{D6C3E7CB-3D50-4324-80AE-5DE8E4280E75}" srcOrd="0" destOrd="0" presId="urn:microsoft.com/office/officeart/2005/8/layout/vList4"/>
    <dgm:cxn modelId="{501F61D7-1BC8-4A69-89C9-66378CAEBCC1}" type="presParOf" srcId="{5E15304D-A9EA-4E73-9AF3-43D4F20C0A46}" destId="{ECFB0FE4-C741-4C43-8513-613C0D710639}" srcOrd="1" destOrd="0" presId="urn:microsoft.com/office/officeart/2005/8/layout/vList4"/>
    <dgm:cxn modelId="{91E0D7A0-6C80-4121-B2A3-71B19FECD985}" type="presParOf" srcId="{5E15304D-A9EA-4E73-9AF3-43D4F20C0A46}" destId="{B8A3391C-D60D-4C21-9B40-AB9FD021337B}" srcOrd="2" destOrd="0" presId="urn:microsoft.com/office/officeart/2005/8/layout/vList4"/>
    <dgm:cxn modelId="{632A9CE3-A4F8-4A7C-9580-88F9B2CAE719}" type="presParOf" srcId="{83EFC94B-B3E7-441E-B546-CE5E9F6DC8BA}" destId="{ED952DB7-9B8E-42B2-979E-6AB80B2F0030}" srcOrd="3" destOrd="0" presId="urn:microsoft.com/office/officeart/2005/8/layout/vList4"/>
    <dgm:cxn modelId="{E5229834-4973-43EB-A9AC-20B0C98939B9}" type="presParOf" srcId="{83EFC94B-B3E7-441E-B546-CE5E9F6DC8BA}" destId="{1AE9AF1C-06E2-45D8-B493-29AA3275D943}" srcOrd="4" destOrd="0" presId="urn:microsoft.com/office/officeart/2005/8/layout/vList4"/>
    <dgm:cxn modelId="{045ACE40-027A-407E-B3D1-553F133404E0}" type="presParOf" srcId="{1AE9AF1C-06E2-45D8-B493-29AA3275D943}" destId="{B05DC520-C0F1-4881-885D-0312CA90F3EA}" srcOrd="0" destOrd="0" presId="urn:microsoft.com/office/officeart/2005/8/layout/vList4"/>
    <dgm:cxn modelId="{7624DEF9-41FB-4E95-A07A-28D90A915F6F}" type="presParOf" srcId="{1AE9AF1C-06E2-45D8-B493-29AA3275D943}" destId="{630A6B98-0E01-497E-BC6A-C1D6A1344123}" srcOrd="1" destOrd="0" presId="urn:microsoft.com/office/officeart/2005/8/layout/vList4"/>
    <dgm:cxn modelId="{A2A00C1D-EF76-47FB-9BD8-2BB73E2937D3}" type="presParOf" srcId="{1AE9AF1C-06E2-45D8-B493-29AA3275D943}" destId="{787B1266-3E03-408F-80AA-BDEDB4D746E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67A0C-4955-4F94-A4FA-E534F7A535FA}">
      <dsp:nvSpPr>
        <dsp:cNvPr id="0" name=""/>
        <dsp:cNvSpPr/>
      </dsp:nvSpPr>
      <dsp:spPr>
        <a:xfrm>
          <a:off x="0" y="0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Assessment Component 1</a:t>
          </a:r>
          <a:endParaRPr lang="en-US" sz="3600" b="1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kern="1200" dirty="0" smtClean="0"/>
            <a:t>Practical: Project Proposal (20 minutes)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b="1" kern="1200" dirty="0" smtClean="0"/>
            <a:t>Submission Date: 01.12.2020</a:t>
          </a:r>
          <a:endParaRPr lang="en-US" sz="2800" kern="1200" dirty="0"/>
        </a:p>
      </dsp:txBody>
      <dsp:txXfrm>
        <a:off x="2619842" y="0"/>
        <a:ext cx="9422528" cy="2113684"/>
      </dsp:txXfrm>
    </dsp:sp>
    <dsp:sp modelId="{0F152976-887D-48F6-A827-DEBB7E5108F7}">
      <dsp:nvSpPr>
        <dsp:cNvPr id="0" name=""/>
        <dsp:cNvSpPr/>
      </dsp:nvSpPr>
      <dsp:spPr>
        <a:xfrm>
          <a:off x="211368" y="211368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C3E7CB-3D50-4324-80AE-5DE8E4280E75}">
      <dsp:nvSpPr>
        <dsp:cNvPr id="0" name=""/>
        <dsp:cNvSpPr/>
      </dsp:nvSpPr>
      <dsp:spPr>
        <a:xfrm>
          <a:off x="0" y="2325052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600" b="1" kern="1200" dirty="0" smtClean="0"/>
            <a:t>Assessment Component 2</a:t>
          </a:r>
          <a:endParaRPr lang="en-US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kern="1200" dirty="0" smtClean="0"/>
            <a:t>Practical assessment: Pilot Study (1 hour)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b="1" kern="1200" dirty="0" smtClean="0"/>
            <a:t>Submission Date: 02.02.2021</a:t>
          </a:r>
          <a:endParaRPr lang="en-US" sz="2800" kern="1200" dirty="0"/>
        </a:p>
      </dsp:txBody>
      <dsp:txXfrm>
        <a:off x="2619842" y="2325052"/>
        <a:ext cx="9422528" cy="2113684"/>
      </dsp:txXfrm>
    </dsp:sp>
    <dsp:sp modelId="{ECFB0FE4-C741-4C43-8513-613C0D710639}">
      <dsp:nvSpPr>
        <dsp:cNvPr id="0" name=""/>
        <dsp:cNvSpPr/>
      </dsp:nvSpPr>
      <dsp:spPr>
        <a:xfrm>
          <a:off x="211368" y="2536420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DC520-C0F1-4881-885D-0312CA90F3EA}">
      <dsp:nvSpPr>
        <dsp:cNvPr id="0" name=""/>
        <dsp:cNvSpPr/>
      </dsp:nvSpPr>
      <dsp:spPr>
        <a:xfrm>
          <a:off x="0" y="4650104"/>
          <a:ext cx="12042370" cy="2113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600" b="1" kern="1200" dirty="0" smtClean="0"/>
            <a:t>Assessment Component 3 </a:t>
          </a:r>
          <a:endParaRPr lang="en-US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kern="1200" dirty="0" smtClean="0"/>
            <a:t>Coursework: Critical Evaluation of Research process (2000 words)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800" b="1" kern="1200" dirty="0" smtClean="0"/>
            <a:t>Submission Date</a:t>
          </a:r>
          <a:r>
            <a:rPr lang="en-GB" sz="2800" kern="1200" dirty="0" smtClean="0"/>
            <a:t>: </a:t>
          </a:r>
          <a:r>
            <a:rPr lang="en-GB" sz="2800" b="1" kern="1200" dirty="0" smtClean="0"/>
            <a:t>16.3.2021</a:t>
          </a:r>
          <a:endParaRPr lang="en-US" sz="2800" kern="1200" dirty="0"/>
        </a:p>
      </dsp:txBody>
      <dsp:txXfrm>
        <a:off x="2619842" y="4650104"/>
        <a:ext cx="9422528" cy="2113684"/>
      </dsp:txXfrm>
    </dsp:sp>
    <dsp:sp modelId="{630A6B98-0E01-497E-BC6A-C1D6A1344123}">
      <dsp:nvSpPr>
        <dsp:cNvPr id="0" name=""/>
        <dsp:cNvSpPr/>
      </dsp:nvSpPr>
      <dsp:spPr>
        <a:xfrm>
          <a:off x="211368" y="4861473"/>
          <a:ext cx="2408474" cy="16909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67A0C-4955-4F94-A4FA-E534F7A535FA}">
      <dsp:nvSpPr>
        <dsp:cNvPr id="0" name=""/>
        <dsp:cNvSpPr/>
      </dsp:nvSpPr>
      <dsp:spPr>
        <a:xfrm>
          <a:off x="0" y="0"/>
          <a:ext cx="11726486" cy="16616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/>
            <a:t>Synchronous Learning</a:t>
          </a:r>
          <a:endParaRPr lang="en-US" sz="27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Interactive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Microsoft Teams</a:t>
          </a:r>
          <a:endParaRPr lang="en-US" sz="2100" kern="1200" dirty="0"/>
        </a:p>
      </dsp:txBody>
      <dsp:txXfrm>
        <a:off x="2511465" y="0"/>
        <a:ext cx="9215020" cy="1661679"/>
      </dsp:txXfrm>
    </dsp:sp>
    <dsp:sp modelId="{0F152976-887D-48F6-A827-DEBB7E5108F7}">
      <dsp:nvSpPr>
        <dsp:cNvPr id="0" name=""/>
        <dsp:cNvSpPr/>
      </dsp:nvSpPr>
      <dsp:spPr>
        <a:xfrm>
          <a:off x="166167" y="166167"/>
          <a:ext cx="2345297" cy="13293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C3E7CB-3D50-4324-80AE-5DE8E4280E75}">
      <dsp:nvSpPr>
        <dsp:cNvPr id="0" name=""/>
        <dsp:cNvSpPr/>
      </dsp:nvSpPr>
      <dsp:spPr>
        <a:xfrm>
          <a:off x="0" y="1827847"/>
          <a:ext cx="11726486" cy="16616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b="1" kern="1200" dirty="0" smtClean="0"/>
            <a:t>Asynchronous Learning</a:t>
          </a:r>
          <a:endParaRPr lang="en-US" sz="27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Pre recorded power point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Videos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Online resources</a:t>
          </a:r>
          <a:endParaRPr lang="en-US" sz="2100" kern="1200" dirty="0"/>
        </a:p>
      </dsp:txBody>
      <dsp:txXfrm>
        <a:off x="2511465" y="1827847"/>
        <a:ext cx="9215020" cy="1661679"/>
      </dsp:txXfrm>
    </dsp:sp>
    <dsp:sp modelId="{ECFB0FE4-C741-4C43-8513-613C0D710639}">
      <dsp:nvSpPr>
        <dsp:cNvPr id="0" name=""/>
        <dsp:cNvSpPr/>
      </dsp:nvSpPr>
      <dsp:spPr>
        <a:xfrm>
          <a:off x="166167" y="1994015"/>
          <a:ext cx="2345297" cy="132934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DC520-C0F1-4881-885D-0312CA90F3EA}">
      <dsp:nvSpPr>
        <dsp:cNvPr id="0" name=""/>
        <dsp:cNvSpPr/>
      </dsp:nvSpPr>
      <dsp:spPr>
        <a:xfrm>
          <a:off x="0" y="3655695"/>
          <a:ext cx="11726486" cy="16616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/>
            <a:t>Face to Face Synchronous Learning</a:t>
          </a:r>
          <a:endParaRPr lang="en-US" sz="27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IQ Campus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Experiential workshops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100" kern="1200" dirty="0"/>
        </a:p>
      </dsp:txBody>
      <dsp:txXfrm>
        <a:off x="2511465" y="3655695"/>
        <a:ext cx="9215020" cy="1661679"/>
      </dsp:txXfrm>
    </dsp:sp>
    <dsp:sp modelId="{630A6B98-0E01-497E-BC6A-C1D6A1344123}">
      <dsp:nvSpPr>
        <dsp:cNvPr id="0" name=""/>
        <dsp:cNvSpPr/>
      </dsp:nvSpPr>
      <dsp:spPr>
        <a:xfrm>
          <a:off x="243844" y="3890357"/>
          <a:ext cx="2189944" cy="119235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9/28/2020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9/28/2020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131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49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026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958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9/28/2020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eur01.safelinks.protection.outlook.com/?url=https%3A%2F%2Fwww.youtube.com%2Fchannel%2FUCYeVXnLfNshZ6iKd7Bm3yiw%3Fview_as%3Dsubscriber&amp;data=02%7C01%7C%7C985f0c3d81844743b73308d85fb8b588%7C4e0f11f9046e45059cb8db2152311e21%7C0%7C0%7C637364594201953327&amp;sdata=%2BWHQ82yi1buRsSbo%2BS%2BO6Umt4xeLkl7GISJZSddZv1Y%3D&amp;reserved=0" TargetMode="External"/><Relationship Id="rId7" Type="http://schemas.openxmlformats.org/officeDocument/2006/relationships/hyperlink" Target="https://eur01.safelinks.protection.outlook.com/?url=https%3A%2F%2Frepository.uwtsd.ac.uk%2F&amp;data=02%7C01%7C%7C985f0c3d81844743b73308d85fb8b588%7C4e0f11f9046e45059cb8db2152311e21%7C0%7C0%7C637364594201963286&amp;sdata=inGW0Z3rRpIl0SwrGiOd%2BMUuhcjvvC4cAwPCJZRVm2Y%3D&amp;reserved=0" TargetMode="External"/><Relationship Id="rId2" Type="http://schemas.openxmlformats.org/officeDocument/2006/relationships/hyperlink" Target="https://eur01.safelinks.protection.outlook.com/?url=http%3A%2F%2Fwww.uwtsd.ac.uk%2Flibrary&amp;data=02%7C01%7C%7C985f0c3d81844743b73308d85fb8b588%7C4e0f11f9046e45059cb8db2152311e21%7C0%7C0%7C637364594201943373&amp;sdata=MtTyPM9CqGj0JHIluCjDcZngGnXY4Exzt9EbNWo4Eo8%3D&amp;reserved=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ur01.safelinks.protection.outlook.com/?url=https%3A%2F%2Fnetwork.bepress.com%2F&amp;data=02%7C01%7C%7C985f0c3d81844743b73308d85fb8b588%7C4e0f11f9046e45059cb8db2152311e21%7C0%7C0%7C637364594201963286&amp;sdata=OZaLaUFChN2mUwoLBj3ngAMwDbOiP0HKJk8AZbsYikU%3D&amp;reserved=0" TargetMode="External"/><Relationship Id="rId5" Type="http://schemas.openxmlformats.org/officeDocument/2006/relationships/hyperlink" Target="https://eur01.safelinks.protection.outlook.com/?url=https%3A%2F%2Fuwtsd.ac.uk%2Fmedia%2Fuwtsd-website%2Fcontent-assets%2Fdocuments%2Flibrary-and-learning-resources%2Finfoskills%2Fbuilding-a-search-strategy.pdf&amp;data=02%7C01%7C%7C985f0c3d81844743b73308d85fb8b588%7C4e0f11f9046e45059cb8db2152311e21%7C0%7C0%7C637364594201963286&amp;sdata=GXV%2BHTd%2FVsCyu60YF35kxUQiVsKCfKP%2Fo09V2ByiY08%3D&amp;reserved=0" TargetMode="External"/><Relationship Id="rId4" Type="http://schemas.openxmlformats.org/officeDocument/2006/relationships/hyperlink" Target="https://eur01.safelinks.protection.outlook.com/?url=https%3A%2F%2Fuwtsd.ac.uk%2Flibrary%2Finfoskills%2Fgetting-started-with-your-dissertation%2F&amp;data=02%7C01%7C%7C985f0c3d81844743b73308d85fb8b588%7C4e0f11f9046e45059cb8db2152311e21%7C0%7C0%7C637364594201953327&amp;sdata=nVnGRBh9jv9axFa%2F7l6Uowd8NyJzRb4Ct%2BS7II4cn0k%3D&amp;reserved=0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 fontScale="90000"/>
          </a:bodyPr>
          <a:lstStyle/>
          <a:p>
            <a:r>
              <a:rPr lang="en-GB" b="1" dirty="0"/>
              <a:t>ECHC7001</a:t>
            </a:r>
            <a:br>
              <a:rPr lang="en-GB" b="1" dirty="0"/>
            </a:br>
            <a:r>
              <a:rPr lang="en-US" dirty="0" smtClean="0"/>
              <a:t>Advanced Research Methods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Module Lead: Andrea Williams</a:t>
            </a:r>
            <a:endParaRPr lang="en-US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77337" y="2292094"/>
            <a:ext cx="7348451" cy="3305142"/>
          </a:xfrm>
        </p:spPr>
        <p:txBody>
          <a:bodyPr anchor="ctr">
            <a:normAutofit fontScale="9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 smtClean="0"/>
              <a:t/>
            </a:r>
            <a:br>
              <a:rPr lang="en-GB" sz="1600" b="1" dirty="0" smtClean="0"/>
            </a:br>
            <a:r>
              <a:rPr lang="en-GB" sz="1600" b="1" dirty="0"/>
              <a:t/>
            </a:r>
            <a:br>
              <a:rPr lang="en-GB" sz="1600" b="1" dirty="0"/>
            </a:br>
            <a:r>
              <a:rPr lang="en-GB" sz="1600" b="1" dirty="0" smtClean="0"/>
              <a:t/>
            </a:r>
            <a:br>
              <a:rPr lang="en-GB" sz="1600" b="1" dirty="0" smtClean="0"/>
            </a:br>
            <a:r>
              <a:rPr lang="en-GB" sz="1600" b="1" dirty="0"/>
              <a:t/>
            </a:r>
            <a:br>
              <a:rPr lang="en-GB" sz="1600" b="1" dirty="0"/>
            </a:br>
            <a:r>
              <a:rPr lang="en-GB" sz="1600" b="1" dirty="0" smtClean="0"/>
              <a:t>Learning </a:t>
            </a:r>
            <a:r>
              <a:rPr lang="en-GB" sz="1600" b="1" dirty="0"/>
              <a:t>Aims for this week: w/c 28th September </a:t>
            </a:r>
            <a:r>
              <a:rPr lang="en-GB" sz="1600" b="1" dirty="0" smtClean="0"/>
              <a:t>2020</a:t>
            </a:r>
            <a:br>
              <a:rPr lang="en-GB" sz="1600" b="1" dirty="0" smtClean="0"/>
            </a:b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/>
              <a:t>Introduction to </a:t>
            </a:r>
            <a:r>
              <a:rPr lang="en-GB" sz="1600" dirty="0" smtClean="0"/>
              <a:t>the Advanced Research methods</a:t>
            </a:r>
            <a:r>
              <a:rPr lang="en-GB" sz="1600" dirty="0" smtClean="0"/>
              <a:t> </a:t>
            </a:r>
            <a:r>
              <a:rPr lang="en-GB" sz="1600" dirty="0" smtClean="0"/>
              <a:t>Module</a:t>
            </a:r>
            <a:br>
              <a:rPr lang="en-GB" sz="1600" dirty="0" smtClean="0"/>
            </a:b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/>
              <a:t>Overview of assessment schedule and marking </a:t>
            </a:r>
            <a:r>
              <a:rPr lang="en-GB" sz="1600" dirty="0" smtClean="0"/>
              <a:t>criteria</a:t>
            </a:r>
            <a:br>
              <a:rPr lang="en-GB" sz="1600" dirty="0" smtClean="0"/>
            </a:b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/>
              <a:t>Module structure: Blended learning - Asynchronous and synchronous learning</a:t>
            </a:r>
            <a:r>
              <a:rPr lang="en-GB" sz="1600" dirty="0" smtClean="0"/>
              <a:t>.</a:t>
            </a:r>
            <a:br>
              <a:rPr lang="en-GB" sz="1600" dirty="0" smtClean="0"/>
            </a:br>
            <a:r>
              <a:rPr lang="en-GB" sz="1600" dirty="0"/>
              <a:t> </a:t>
            </a:r>
            <a:br>
              <a:rPr lang="en-GB" sz="1600" dirty="0"/>
            </a:br>
            <a:r>
              <a:rPr lang="en-GB" sz="1600" dirty="0"/>
              <a:t>Starting your Research Journey: Choosing a research </a:t>
            </a:r>
            <a:r>
              <a:rPr lang="en-GB" sz="1600" dirty="0" smtClean="0"/>
              <a:t>topic</a:t>
            </a:r>
            <a:br>
              <a:rPr lang="en-GB" sz="1600" dirty="0" smtClean="0"/>
            </a:br>
            <a:r>
              <a:rPr lang="en-GB" sz="1600" dirty="0"/>
              <a:t>   </a:t>
            </a:r>
            <a:br>
              <a:rPr lang="en-GB" sz="1600" dirty="0"/>
            </a:br>
            <a:r>
              <a:rPr lang="en-GB" sz="1600" dirty="0"/>
              <a:t>Managing your time and adapting in times of uncertainty     </a:t>
            </a:r>
            <a:br>
              <a:rPr lang="en-GB" sz="1600" dirty="0"/>
            </a:br>
            <a:r>
              <a:rPr lang="en-GB" sz="1600" dirty="0" smtClean="0"/>
              <a:t>Group </a:t>
            </a:r>
            <a:r>
              <a:rPr lang="en-GB" sz="1600" dirty="0"/>
              <a:t>&amp; Online Contracting and Teams </a:t>
            </a:r>
            <a:r>
              <a:rPr lang="en-GB" sz="1600" dirty="0" smtClean="0"/>
              <a:t>etiquette</a:t>
            </a:r>
            <a:br>
              <a:rPr lang="en-GB" sz="1600" dirty="0" smtClean="0"/>
            </a:b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/>
              <a:t>Module and Assessment expectations</a:t>
            </a:r>
            <a:br>
              <a:rPr lang="en-GB" sz="1600" dirty="0"/>
            </a:br>
            <a:r>
              <a:rPr lang="en-GB" dirty="0"/>
              <a:t/>
            </a:r>
            <a:br>
              <a:rPr lang="en-GB" dirty="0"/>
            </a:br>
            <a:endParaRPr lang="en-US" sz="2400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>
          <a:xfrm>
            <a:off x="7581207" y="1310656"/>
            <a:ext cx="4610793" cy="4208604"/>
          </a:xfrm>
        </p:spPr>
      </p:pic>
    </p:spTree>
    <p:extLst>
      <p:ext uri="{BB962C8B-B14F-4D97-AF65-F5344CB8AC3E}">
        <p14:creationId xmlns:p14="http://schemas.microsoft.com/office/powerpoint/2010/main" val="24882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1839884" y="1008612"/>
            <a:ext cx="8007927" cy="47548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Consider for a moment….. Your feelings about being back and adapting to a new way of Blended Learning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2405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889760" y="1119447"/>
            <a:ext cx="9049789" cy="525364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/>
              <a:t>Group Contract</a:t>
            </a:r>
          </a:p>
        </p:txBody>
      </p:sp>
    </p:spTree>
    <p:extLst>
      <p:ext uri="{BB962C8B-B14F-4D97-AF65-F5344CB8AC3E}">
        <p14:creationId xmlns:p14="http://schemas.microsoft.com/office/powerpoint/2010/main" val="223052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Aims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To apply practice to research.</a:t>
            </a:r>
          </a:p>
          <a:p>
            <a:pPr lvl="0"/>
            <a:r>
              <a:rPr lang="en-GB" sz="3600" dirty="0"/>
              <a:t>To consolidate areas of specialist knowledge.</a:t>
            </a:r>
          </a:p>
          <a:p>
            <a:pPr lvl="0" fontAlgn="base" hangingPunct="0"/>
            <a:r>
              <a:rPr lang="en-US" sz="3600" dirty="0"/>
              <a:t>To communicate </a:t>
            </a:r>
            <a:r>
              <a:rPr lang="en-US" sz="3600" dirty="0" smtClean="0"/>
              <a:t>research</a:t>
            </a:r>
            <a:r>
              <a:rPr lang="en-US" sz="3600" dirty="0"/>
              <a:t> </a:t>
            </a:r>
            <a:endParaRPr lang="en-GB" sz="3600" dirty="0"/>
          </a:p>
          <a:p>
            <a:pPr lvl="0"/>
            <a:r>
              <a:rPr lang="en-US" sz="3600" dirty="0"/>
              <a:t>To provide learners with the opportunity to extend their knowledge of a chosen subject within the parameters of the </a:t>
            </a:r>
            <a:r>
              <a:rPr lang="en-US" sz="3600" dirty="0" err="1"/>
              <a:t>programme</a:t>
            </a:r>
            <a:r>
              <a:rPr lang="en-US" sz="3600" dirty="0"/>
              <a:t>.</a:t>
            </a:r>
            <a:endParaRPr lang="en-GB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Upon the successful completion of this module, the student should be able to demonstrate the ability to:</a:t>
            </a:r>
            <a:endParaRPr lang="en-GB" sz="2400" dirty="0"/>
          </a:p>
          <a:p>
            <a:pPr lvl="0"/>
            <a:r>
              <a:rPr lang="en-GB" sz="2400" dirty="0"/>
              <a:t>Extend a systematic understanding and critical awareness of topics which are informed by the forefront of the discipline of counselling/psychotherapy.</a:t>
            </a:r>
          </a:p>
          <a:p>
            <a:pPr lvl="0"/>
            <a:r>
              <a:rPr lang="en-GB" sz="2400" dirty="0"/>
              <a:t>Evidence a critical awareness of the history of ideas; the cultural context, social and political theories that inform and influence the practice of counselling and psychotherapy.</a:t>
            </a:r>
          </a:p>
          <a:p>
            <a:pPr lvl="0"/>
            <a:r>
              <a:rPr lang="en-GB" sz="2400" dirty="0"/>
              <a:t>Critically identify appropriate methodology that can be identified for dealing with complex problems or those of an unfamiliar or unpredictable nature.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65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Content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Research process: Planning your research</a:t>
            </a:r>
          </a:p>
          <a:p>
            <a:r>
              <a:rPr lang="en-GB" dirty="0" smtClean="0"/>
              <a:t>Formulating a research question</a:t>
            </a:r>
          </a:p>
          <a:p>
            <a:r>
              <a:rPr lang="en-GB" dirty="0" smtClean="0"/>
              <a:t>Research design, methods and methodology</a:t>
            </a:r>
            <a:endParaRPr lang="en-GB" dirty="0"/>
          </a:p>
          <a:p>
            <a:r>
              <a:rPr lang="en-GB" dirty="0" smtClean="0"/>
              <a:t>Electronic research and </a:t>
            </a:r>
            <a:endParaRPr lang="en-GB" dirty="0"/>
          </a:p>
          <a:p>
            <a:r>
              <a:rPr lang="en-GB" dirty="0" smtClean="0"/>
              <a:t>Research Ethics</a:t>
            </a:r>
          </a:p>
          <a:p>
            <a:r>
              <a:rPr lang="en-GB" dirty="0" smtClean="0"/>
              <a:t>Research </a:t>
            </a:r>
            <a:r>
              <a:rPr lang="en-GB" dirty="0"/>
              <a:t>participants/co researchers</a:t>
            </a:r>
          </a:p>
          <a:p>
            <a:r>
              <a:rPr lang="en-GB" dirty="0" smtClean="0"/>
              <a:t>Gathering and analysing data</a:t>
            </a:r>
            <a:endParaRPr lang="en-GB" dirty="0"/>
          </a:p>
          <a:p>
            <a:r>
              <a:rPr lang="en-GB" dirty="0" smtClean="0"/>
              <a:t>Writing </a:t>
            </a:r>
            <a:r>
              <a:rPr lang="en-GB" dirty="0"/>
              <a:t>and publishing research</a:t>
            </a:r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458" y="1716500"/>
            <a:ext cx="5469774" cy="4673216"/>
          </a:xfrm>
        </p:spPr>
      </p:pic>
    </p:spTree>
    <p:extLst>
      <p:ext uri="{BB962C8B-B14F-4D97-AF65-F5344CB8AC3E}">
        <p14:creationId xmlns:p14="http://schemas.microsoft.com/office/powerpoint/2010/main" val="402418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85546103"/>
              </p:ext>
            </p:extLst>
          </p:nvPr>
        </p:nvGraphicFramePr>
        <p:xfrm>
          <a:off x="88668" y="94211"/>
          <a:ext cx="12042371" cy="6763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11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/>
              <a:t>Synchronous v Asynchronous: Can you tell the difference?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630" y="1558688"/>
            <a:ext cx="6517177" cy="295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4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11" y="138545"/>
            <a:ext cx="10113818" cy="65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9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80487853"/>
              </p:ext>
            </p:extLst>
          </p:nvPr>
        </p:nvGraphicFramePr>
        <p:xfrm>
          <a:off x="404553" y="1540625"/>
          <a:ext cx="11726486" cy="5317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BLENDED LEARNING SCHEDULE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8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Structure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885771"/>
              </p:ext>
            </p:extLst>
          </p:nvPr>
        </p:nvGraphicFramePr>
        <p:xfrm>
          <a:off x="515389" y="1480356"/>
          <a:ext cx="10329948" cy="5124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90604">
                  <a:extLst>
                    <a:ext uri="{9D8B030D-6E8A-4147-A177-3AD203B41FA5}">
                      <a16:colId xmlns:a16="http://schemas.microsoft.com/office/drawing/2014/main" val="3220265048"/>
                    </a:ext>
                  </a:extLst>
                </a:gridCol>
                <a:gridCol w="1124989">
                  <a:extLst>
                    <a:ext uri="{9D8B030D-6E8A-4147-A177-3AD203B41FA5}">
                      <a16:colId xmlns:a16="http://schemas.microsoft.com/office/drawing/2014/main" val="1657773170"/>
                    </a:ext>
                  </a:extLst>
                </a:gridCol>
                <a:gridCol w="5414355">
                  <a:extLst>
                    <a:ext uri="{9D8B030D-6E8A-4147-A177-3AD203B41FA5}">
                      <a16:colId xmlns:a16="http://schemas.microsoft.com/office/drawing/2014/main" val="129118431"/>
                    </a:ext>
                  </a:extLst>
                </a:gridCol>
              </a:tblGrid>
              <a:tr h="770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credit module delivered over semester 1 and 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Hours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4201119"/>
                  </a:ext>
                </a:extLst>
              </a:tr>
              <a:tr h="1501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Scheduled </a:t>
                      </a:r>
                      <a:r>
                        <a:rPr lang="en-US" sz="1600" dirty="0" smtClean="0">
                          <a:effectLst/>
                        </a:rPr>
                        <a:t>learning: Synchronous  and Asynchronous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Delivered over 20 weeks.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 weeks in semester 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10 weeks in semester 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100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848442"/>
                  </a:ext>
                </a:extLst>
              </a:tr>
              <a:tr h="499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Independent learning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200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5260178"/>
                  </a:ext>
                </a:extLst>
              </a:tr>
              <a:tr h="1119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Weekly Scheduled Learning Plan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11:00 to 15:00 Online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 12:00 to 14:00 on Campus (Alternate</a:t>
                      </a: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Tuesdays</a:t>
                      </a:r>
                      <a:r>
                        <a:rPr lang="en-GB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W/C Tuesday 6</a:t>
                      </a:r>
                      <a:r>
                        <a:rPr lang="en-GB" sz="1600" baseline="30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October 2020)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8420955"/>
                  </a:ext>
                </a:extLst>
              </a:tr>
              <a:tr h="5412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300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7061608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233" y="1504686"/>
            <a:ext cx="5381104" cy="510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0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77337" y="2292094"/>
            <a:ext cx="7348451" cy="3305142"/>
          </a:xfrm>
        </p:spPr>
        <p:txBody>
          <a:bodyPr anchor="ctr">
            <a:normAutofit/>
          </a:bodyPr>
          <a:lstStyle/>
          <a:p>
            <a:r>
              <a:rPr lang="en-GB" dirty="0"/>
              <a:t/>
            </a:r>
            <a:br>
              <a:rPr lang="en-GB" dirty="0"/>
            </a:br>
            <a:endParaRPr lang="en-US" sz="2400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>
          <a:xfrm>
            <a:off x="7581207" y="1310656"/>
            <a:ext cx="4610793" cy="4208604"/>
          </a:xfrm>
        </p:spPr>
      </p:pic>
      <p:sp>
        <p:nvSpPr>
          <p:cNvPr id="2" name="Rectangle 1"/>
          <p:cNvSpPr/>
          <p:nvPr/>
        </p:nvSpPr>
        <p:spPr>
          <a:xfrm>
            <a:off x="482138" y="2809702"/>
            <a:ext cx="66668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Managing your time and adapting in times of uncertainty     </a:t>
            </a:r>
            <a:br>
              <a:rPr lang="en-GB" sz="3600" dirty="0"/>
            </a:br>
            <a:r>
              <a:rPr lang="en-GB" sz="3600" dirty="0"/>
              <a:t>Group &amp; Online Contracting and Teams etiquette</a:t>
            </a: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02108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Dates 2020-21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899" y="1600200"/>
            <a:ext cx="4774969" cy="457200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Semester 1: 21</a:t>
            </a:r>
            <a:r>
              <a:rPr lang="en-GB" baseline="30000" dirty="0" smtClean="0"/>
              <a:t>st</a:t>
            </a:r>
            <a:r>
              <a:rPr lang="en-GB" dirty="0" smtClean="0"/>
              <a:t> September 2020 – 22</a:t>
            </a:r>
            <a:r>
              <a:rPr lang="en-GB" baseline="30000" dirty="0" smtClean="0"/>
              <a:t>nd</a:t>
            </a:r>
            <a:r>
              <a:rPr lang="en-GB" dirty="0" smtClean="0"/>
              <a:t> January 2021</a:t>
            </a:r>
          </a:p>
          <a:p>
            <a:r>
              <a:rPr lang="en-GB" dirty="0" smtClean="0"/>
              <a:t>Teaching Commences w/c 28</a:t>
            </a:r>
            <a:r>
              <a:rPr lang="en-GB" baseline="30000" dirty="0" smtClean="0"/>
              <a:t>th</a:t>
            </a:r>
            <a:r>
              <a:rPr lang="en-GB" dirty="0"/>
              <a:t> </a:t>
            </a:r>
            <a:r>
              <a:rPr lang="en-GB" dirty="0" smtClean="0"/>
              <a:t>September 2020</a:t>
            </a:r>
          </a:p>
          <a:p>
            <a:r>
              <a:rPr lang="en-GB" dirty="0" smtClean="0"/>
              <a:t>Reading </a:t>
            </a:r>
            <a:r>
              <a:rPr lang="en-GB" dirty="0"/>
              <a:t>Week: w/c </a:t>
            </a:r>
            <a:r>
              <a:rPr lang="en-GB" dirty="0" smtClean="0"/>
              <a:t>26</a:t>
            </a:r>
            <a:r>
              <a:rPr lang="en-GB" baseline="30000" dirty="0" smtClean="0"/>
              <a:t>th</a:t>
            </a:r>
            <a:r>
              <a:rPr lang="en-GB" dirty="0" smtClean="0"/>
              <a:t> October 2020</a:t>
            </a:r>
          </a:p>
          <a:p>
            <a:r>
              <a:rPr lang="en-GB" dirty="0" smtClean="0"/>
              <a:t>Assessment Component 1: 1</a:t>
            </a:r>
            <a:r>
              <a:rPr lang="en-GB" baseline="30000" dirty="0" smtClean="0"/>
              <a:t>st</a:t>
            </a:r>
            <a:r>
              <a:rPr lang="en-GB" dirty="0" smtClean="0"/>
              <a:t> December 2020</a:t>
            </a:r>
            <a:endParaRPr lang="en-GB" dirty="0"/>
          </a:p>
          <a:p>
            <a:r>
              <a:rPr lang="en-GB" dirty="0" smtClean="0"/>
              <a:t>Christmas Break: </a:t>
            </a:r>
            <a:r>
              <a:rPr lang="en-GB" dirty="0"/>
              <a:t>w/c </a:t>
            </a:r>
            <a:r>
              <a:rPr lang="en-GB" dirty="0" smtClean="0"/>
              <a:t>14.12.2020</a:t>
            </a:r>
          </a:p>
          <a:p>
            <a:r>
              <a:rPr lang="en-GB" dirty="0" smtClean="0"/>
              <a:t>Semester 2: 25</a:t>
            </a:r>
            <a:r>
              <a:rPr lang="en-GB" baseline="30000" dirty="0" smtClean="0"/>
              <a:t>th</a:t>
            </a:r>
            <a:r>
              <a:rPr lang="en-GB" dirty="0" smtClean="0"/>
              <a:t> January 2021 – 17</a:t>
            </a:r>
            <a:r>
              <a:rPr lang="en-GB" baseline="30000" dirty="0" smtClean="0"/>
              <a:t>th</a:t>
            </a:r>
            <a:r>
              <a:rPr lang="en-GB" dirty="0" smtClean="0"/>
              <a:t> July 2021</a:t>
            </a:r>
          </a:p>
          <a:p>
            <a:r>
              <a:rPr lang="en-GB" dirty="0" smtClean="0"/>
              <a:t>Assessment Component 2:  2</a:t>
            </a:r>
            <a:r>
              <a:rPr lang="en-GB" baseline="30000" dirty="0" smtClean="0"/>
              <a:t>nd</a:t>
            </a:r>
            <a:r>
              <a:rPr lang="en-GB" dirty="0" smtClean="0"/>
              <a:t> February 2021</a:t>
            </a:r>
          </a:p>
          <a:p>
            <a:r>
              <a:rPr lang="en-GB" dirty="0" smtClean="0"/>
              <a:t>Reading Week: w/c 21</a:t>
            </a:r>
            <a:r>
              <a:rPr lang="en-GB" baseline="30000" dirty="0" smtClean="0"/>
              <a:t>st</a:t>
            </a:r>
            <a:r>
              <a:rPr lang="en-GB" dirty="0" smtClean="0"/>
              <a:t> February 2021</a:t>
            </a:r>
          </a:p>
          <a:p>
            <a:r>
              <a:rPr lang="en-GB" dirty="0" smtClean="0"/>
              <a:t>Assessment Component 3: 16</a:t>
            </a:r>
            <a:r>
              <a:rPr lang="en-GB" baseline="30000" dirty="0" smtClean="0"/>
              <a:t>th</a:t>
            </a:r>
            <a:r>
              <a:rPr lang="en-GB" dirty="0" smtClean="0"/>
              <a:t> March 2021</a:t>
            </a:r>
          </a:p>
          <a:p>
            <a:r>
              <a:rPr lang="en-GB" dirty="0" smtClean="0"/>
              <a:t>Easter Break: 29</a:t>
            </a:r>
            <a:r>
              <a:rPr lang="en-GB" baseline="30000" dirty="0" smtClean="0"/>
              <a:t>th</a:t>
            </a:r>
            <a:r>
              <a:rPr lang="en-GB" dirty="0" smtClean="0"/>
              <a:t> March to 16</a:t>
            </a:r>
            <a:r>
              <a:rPr lang="en-GB" baseline="30000" dirty="0" smtClean="0"/>
              <a:t>th</a:t>
            </a:r>
            <a:r>
              <a:rPr lang="en-GB" dirty="0" smtClean="0"/>
              <a:t> April 2021</a:t>
            </a:r>
          </a:p>
          <a:p>
            <a:r>
              <a:rPr lang="en-GB" dirty="0" smtClean="0"/>
              <a:t>Dissertation Submission: 11</a:t>
            </a:r>
            <a:r>
              <a:rPr lang="en-GB" baseline="30000" dirty="0" smtClean="0"/>
              <a:t>th</a:t>
            </a:r>
            <a:r>
              <a:rPr lang="en-GB" dirty="0" smtClean="0"/>
              <a:t> May 2021</a:t>
            </a:r>
            <a:endParaRPr lang="en-US" dirty="0"/>
          </a:p>
        </p:txBody>
      </p:sp>
      <p:pic>
        <p:nvPicPr>
          <p:cNvPr id="5" name="Picture Placeholder 4" descr="Close-up of books on shelves with more books blurred in foreground and background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r="3155"/>
          <a:stretch>
            <a:fillRect/>
          </a:stretch>
        </p:blipFill>
        <p:spPr>
          <a:xfrm>
            <a:off x="6029497" y="1600199"/>
            <a:ext cx="5056085" cy="4572001"/>
          </a:xfrm>
        </p:spPr>
      </p:pic>
    </p:spTree>
    <p:extLst>
      <p:ext uri="{BB962C8B-B14F-4D97-AF65-F5344CB8AC3E}">
        <p14:creationId xmlns:p14="http://schemas.microsoft.com/office/powerpoint/2010/main" val="36835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/>
              <a:t>Library Resources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011" y="1600200"/>
            <a:ext cx="11499273" cy="5160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Subject Librarian: Samantha Scoulding</a:t>
            </a:r>
          </a:p>
          <a:p>
            <a:pPr marL="0" indent="0">
              <a:buNone/>
            </a:pPr>
            <a:r>
              <a:rPr lang="en-GB" dirty="0"/>
              <a:t>Useful links:</a:t>
            </a:r>
          </a:p>
          <a:p>
            <a:r>
              <a:rPr lang="en-GB" dirty="0"/>
              <a:t>Library website: </a:t>
            </a:r>
            <a:r>
              <a:rPr lang="en-GB" dirty="0">
                <a:hlinkClick r:id="rId2"/>
              </a:rPr>
              <a:t>www.uwtsd.ac.uk/library</a:t>
            </a:r>
            <a:endParaRPr lang="en-GB" dirty="0"/>
          </a:p>
          <a:p>
            <a:r>
              <a:rPr lang="en-GB" dirty="0"/>
              <a:t>Library YouTube Channel: </a:t>
            </a:r>
            <a:r>
              <a:rPr lang="en-GB" dirty="0">
                <a:hlinkClick r:id="rId3"/>
              </a:rPr>
              <a:t>https://www.youtube.com/channel/UCYeVXnLfNshZ6iKd7Bm3yiw?view_as=subscriber</a:t>
            </a:r>
            <a:endParaRPr lang="en-GB" dirty="0"/>
          </a:p>
          <a:p>
            <a:r>
              <a:rPr lang="en-GB" dirty="0"/>
              <a:t>Dissertation Skills online session: </a:t>
            </a:r>
            <a:r>
              <a:rPr lang="en-GB" dirty="0">
                <a:hlinkClick r:id="rId4"/>
              </a:rPr>
              <a:t>https://uwtsd.ac.uk/library/infoskills/getting-started-with-your-dissertation/</a:t>
            </a:r>
            <a:endParaRPr lang="en-GB" dirty="0"/>
          </a:p>
          <a:p>
            <a:r>
              <a:rPr lang="en-GB" dirty="0"/>
              <a:t>Search strategy handout: </a:t>
            </a:r>
            <a:r>
              <a:rPr lang="en-GB" dirty="0">
                <a:hlinkClick r:id="rId5"/>
              </a:rPr>
              <a:t>https://uwtsd.ac.uk/media/uwtsd-website/content-assets/documents/library-and-learning-resources/infoskills/building-a-search-strategy.pdf</a:t>
            </a:r>
            <a:endParaRPr lang="en-GB" dirty="0"/>
          </a:p>
          <a:p>
            <a:r>
              <a:rPr lang="en-GB" dirty="0"/>
              <a:t>Digital Commons Network: </a:t>
            </a:r>
            <a:r>
              <a:rPr lang="en-GB" dirty="0">
                <a:hlinkClick r:id="rId6"/>
              </a:rPr>
              <a:t>https://network.bepress.com/</a:t>
            </a:r>
            <a:endParaRPr lang="en-GB" dirty="0"/>
          </a:p>
          <a:p>
            <a:r>
              <a:rPr lang="en-GB" dirty="0"/>
              <a:t>UWTSD Research Repository: </a:t>
            </a:r>
            <a:r>
              <a:rPr lang="en-GB" dirty="0">
                <a:hlinkClick r:id="rId7"/>
              </a:rPr>
              <a:t>https://repository.uwtsd.ac.uk/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567" y="1479665"/>
            <a:ext cx="2700103" cy="190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1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Starting your Research Journey: Choosing a research topic.</a:t>
            </a:r>
            <a:br>
              <a:rPr lang="en-GB" dirty="0"/>
            </a:b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82" y="2288770"/>
            <a:ext cx="7608686" cy="3629891"/>
          </a:xfrm>
        </p:spPr>
      </p:pic>
    </p:spTree>
    <p:extLst>
      <p:ext uri="{BB962C8B-B14F-4D97-AF65-F5344CB8AC3E}">
        <p14:creationId xmlns:p14="http://schemas.microsoft.com/office/powerpoint/2010/main" val="281909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1733550" y="48319"/>
            <a:ext cx="86296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CYLCH OES TRAETHAWD HIR DISSERTATION LIFE-CYCLE	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1828800" y="990600"/>
            <a:ext cx="4572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6" name="Picture 5" descr="RWD - slide table chap 4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066801"/>
            <a:ext cx="8382000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8782050" y="1371600"/>
            <a:ext cx="15811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 err="1"/>
              <a:t>Cyfnod</a:t>
            </a:r>
            <a:r>
              <a:rPr lang="en-GB" altLang="en-US" sz="1400" i="1" dirty="0"/>
              <a:t> </a:t>
            </a:r>
            <a:r>
              <a:rPr lang="cy-GB" altLang="en-US" sz="1400" i="1" dirty="0"/>
              <a:t>cysyniadol</a:t>
            </a:r>
            <a:r>
              <a:rPr lang="en-GB" altLang="en-US" sz="1400" i="1" dirty="0"/>
              <a:t>/ Conceptual phase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9048750" y="2019300"/>
            <a:ext cx="12382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 err="1"/>
              <a:t>Cyfnod</a:t>
            </a:r>
            <a:r>
              <a:rPr lang="en-GB" altLang="en-US" sz="1400" i="1" dirty="0"/>
              <a:t> </a:t>
            </a:r>
            <a:r>
              <a:rPr lang="cy-GB" altLang="en-US" sz="1400" i="1" dirty="0"/>
              <a:t>beirniadol</a:t>
            </a:r>
            <a:r>
              <a:rPr lang="en-GB" altLang="en-US" sz="1400" i="1" dirty="0"/>
              <a:t>/ Critical phase</a:t>
            </a:r>
          </a:p>
        </p:txBody>
      </p:sp>
      <p:sp>
        <p:nvSpPr>
          <p:cNvPr id="8199" name="Text Box 8"/>
          <p:cNvSpPr txBox="1">
            <a:spLocks noChangeArrowheads="1"/>
          </p:cNvSpPr>
          <p:nvPr/>
        </p:nvSpPr>
        <p:spPr bwMode="auto">
          <a:xfrm>
            <a:off x="9163050" y="2933700"/>
            <a:ext cx="11430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y-GB" altLang="en-US" sz="1400" i="1" dirty="0"/>
              <a:t>Cyfnod gweithredu</a:t>
            </a:r>
            <a:r>
              <a:rPr lang="en-GB" altLang="en-US" sz="1400" i="1" dirty="0"/>
              <a:t>/Action phase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>
            <a:off x="8688288" y="4572000"/>
            <a:ext cx="1732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 err="1"/>
              <a:t>Cyfnod</a:t>
            </a:r>
            <a:r>
              <a:rPr lang="en-GB" altLang="en-US" sz="1400" i="1" dirty="0"/>
              <a:t> </a:t>
            </a:r>
            <a:r>
              <a:rPr lang="cy-GB" altLang="en-US" sz="1400" i="1" dirty="0"/>
              <a:t>dadansoddol</a:t>
            </a:r>
            <a:r>
              <a:rPr lang="en-GB" altLang="en-US" sz="1400" i="1" dirty="0"/>
              <a:t>/ Analytical phase</a:t>
            </a:r>
          </a:p>
        </p:txBody>
      </p:sp>
      <p:sp>
        <p:nvSpPr>
          <p:cNvPr id="8201" name="Text Box 10"/>
          <p:cNvSpPr txBox="1">
            <a:spLocks noChangeArrowheads="1"/>
          </p:cNvSpPr>
          <p:nvPr/>
        </p:nvSpPr>
        <p:spPr bwMode="auto">
          <a:xfrm>
            <a:off x="9010650" y="5219700"/>
            <a:ext cx="1371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 err="1"/>
              <a:t>Cyfnod</a:t>
            </a:r>
            <a:r>
              <a:rPr lang="en-GB" altLang="en-US" sz="1400" i="1" dirty="0"/>
              <a:t> </a:t>
            </a:r>
            <a:r>
              <a:rPr lang="cy-GB" altLang="en-US" sz="1400" i="1" dirty="0"/>
              <a:t>creadigol</a:t>
            </a:r>
            <a:r>
              <a:rPr lang="en-GB" altLang="en-US" sz="1400" i="1" dirty="0"/>
              <a:t>/ Creative phase</a:t>
            </a:r>
          </a:p>
        </p:txBody>
      </p:sp>
    </p:spTree>
    <p:extLst>
      <p:ext uri="{BB962C8B-B14F-4D97-AF65-F5344CB8AC3E}">
        <p14:creationId xmlns:p14="http://schemas.microsoft.com/office/powerpoint/2010/main" val="363815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WD - slide image chap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7800"/>
            <a:ext cx="4953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351584" y="548680"/>
            <a:ext cx="770681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CYFNODAU TRAETHAWD HIR DISSERTATION PHASES</a:t>
            </a:r>
          </a:p>
        </p:txBody>
      </p:sp>
    </p:spTree>
    <p:extLst>
      <p:ext uri="{BB962C8B-B14F-4D97-AF65-F5344CB8AC3E}">
        <p14:creationId xmlns:p14="http://schemas.microsoft.com/office/powerpoint/2010/main" val="50423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845425" y="1108364"/>
            <a:ext cx="9986357" cy="491559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3600" b="1" dirty="0"/>
              <a:t>List the steps you need to take </a:t>
            </a:r>
            <a:r>
              <a:rPr lang="en-GB" altLang="en-US" sz="3600" b="1" dirty="0" smtClean="0"/>
              <a:t>to get started on your research journey </a:t>
            </a:r>
            <a:endParaRPr lang="en-GB" altLang="en-US" sz="3600" b="1" dirty="0"/>
          </a:p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161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</a:t>
            </a:r>
            <a:r>
              <a:rPr lang="en-GB" smtClean="0"/>
              <a:t>your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Start early.</a:t>
            </a:r>
          </a:p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Set aside adequate time.</a:t>
            </a:r>
          </a:p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Adhere to a timeline.</a:t>
            </a:r>
          </a:p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Work with a strong mentor (or supervisor, in the UK system).</a:t>
            </a:r>
          </a:p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Choose a research topic that genuinely interests you.</a:t>
            </a:r>
          </a:p>
          <a:p>
            <a:pPr>
              <a:buClr>
                <a:schemeClr val="tx1"/>
              </a:buClr>
              <a:buSzPct val="75000"/>
              <a:buFontTx/>
              <a:buChar char="•"/>
            </a:pPr>
            <a:r>
              <a:rPr lang="en-GB" altLang="en-US" sz="2800" dirty="0"/>
              <a:t> Keep the project simple yet innovative.</a:t>
            </a:r>
            <a:endParaRPr lang="en-GB" sz="2800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716500"/>
            <a:ext cx="4914900" cy="4339400"/>
          </a:xfrm>
        </p:spPr>
      </p:pic>
    </p:spTree>
    <p:extLst>
      <p:ext uri="{BB962C8B-B14F-4D97-AF65-F5344CB8AC3E}">
        <p14:creationId xmlns:p14="http://schemas.microsoft.com/office/powerpoint/2010/main" val="173994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GB" dirty="0" smtClean="0"/>
              <a:t>EFLECTION</a:t>
            </a:r>
            <a:endParaRPr lang="en-GB" dirty="0"/>
          </a:p>
        </p:txBody>
      </p:sp>
      <p:sp>
        <p:nvSpPr>
          <p:cNvPr id="5" name="Cloud Callout 4"/>
          <p:cNvSpPr/>
          <p:nvPr/>
        </p:nvSpPr>
        <p:spPr>
          <a:xfrm>
            <a:off x="803564" y="1512916"/>
            <a:ext cx="9121832" cy="420069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/>
              <a:t>Consider how long </a:t>
            </a:r>
            <a:r>
              <a:rPr lang="en-GB" altLang="en-US" sz="2800" dirty="0" smtClean="0"/>
              <a:t>you need to set aside each week?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5456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GB" dirty="0" smtClean="0"/>
              <a:t>EFLECTION</a:t>
            </a:r>
            <a:endParaRPr lang="en-GB" dirty="0"/>
          </a:p>
        </p:txBody>
      </p:sp>
      <p:sp>
        <p:nvSpPr>
          <p:cNvPr id="5" name="Cloud Callout 4"/>
          <p:cNvSpPr/>
          <p:nvPr/>
        </p:nvSpPr>
        <p:spPr>
          <a:xfrm>
            <a:off x="803564" y="1512916"/>
            <a:ext cx="9121832" cy="420069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 smtClean="0"/>
              <a:t>Consider the barriers you might experience?</a:t>
            </a:r>
          </a:p>
          <a:p>
            <a:pPr lvl="1" algn="ctr">
              <a:buClr>
                <a:schemeClr val="tx1"/>
              </a:buClr>
              <a:buSzPct val="100000"/>
            </a:pPr>
            <a:r>
              <a:rPr lang="en-GB" altLang="en-US" sz="2800" dirty="0" smtClean="0"/>
              <a:t>What do you need to put in place?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023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Prepare an action plan today!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65" y="1497394"/>
            <a:ext cx="9530973" cy="4870155"/>
          </a:xfrm>
        </p:spPr>
      </p:pic>
    </p:spTree>
    <p:extLst>
      <p:ext uri="{BB962C8B-B14F-4D97-AF65-F5344CB8AC3E}">
        <p14:creationId xmlns:p14="http://schemas.microsoft.com/office/powerpoint/2010/main" val="429228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 Ethics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UWTSD: Student Regulations 2020-21</a:t>
            </a:r>
          </a:p>
          <a:p>
            <a:r>
              <a:rPr lang="en-GB" sz="2800" dirty="0" smtClean="0"/>
              <a:t>UWTSD: Research Ethics and Integrity Code of Conduct</a:t>
            </a:r>
          </a:p>
          <a:p>
            <a:r>
              <a:rPr lang="en-GB" sz="2800" dirty="0" smtClean="0"/>
              <a:t>BACP: Ethical </a:t>
            </a:r>
            <a:r>
              <a:rPr lang="en-GB" sz="2800" dirty="0"/>
              <a:t>Guidelines for Research in the Counselling </a:t>
            </a:r>
            <a:r>
              <a:rPr lang="en-GB" sz="2800" dirty="0" smtClean="0"/>
              <a:t>Professions</a:t>
            </a:r>
          </a:p>
          <a:p>
            <a:r>
              <a:rPr lang="en-GB" sz="2800" dirty="0" smtClean="0"/>
              <a:t>BERA: British Educational Research Association</a:t>
            </a:r>
          </a:p>
          <a:p>
            <a:r>
              <a:rPr lang="en-GB" sz="2800" dirty="0" smtClean="0"/>
              <a:t>BERA: Ethical Guidelines</a:t>
            </a:r>
          </a:p>
          <a:p>
            <a:r>
              <a:rPr lang="en-GB" sz="2800" dirty="0" smtClean="0"/>
              <a:t>BPS: Code of Ethics and Conduct</a:t>
            </a:r>
          </a:p>
          <a:p>
            <a:pPr marL="0" indent="0">
              <a:buNone/>
            </a:pPr>
            <a:r>
              <a:rPr lang="en-GB" dirty="0" smtClean="0"/>
              <a:t>Please read and consider in preparation for next week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15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in Preparation for Next Week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Staines, G, M. (2019) Social Sciences Research, Research Writing and Presentation for Students. London: </a:t>
            </a:r>
            <a:r>
              <a:rPr lang="en-GB" dirty="0" err="1"/>
              <a:t>Rowman</a:t>
            </a:r>
            <a:r>
              <a:rPr lang="en-GB" dirty="0"/>
              <a:t> &amp; Little Publishers. Chapter 1 (online)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04900" y="1318953"/>
            <a:ext cx="9982200" cy="5539047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Andrews, G. (2017) How to write a master's dissertation. </a:t>
            </a:r>
            <a:r>
              <a:rPr lang="en-GB" dirty="0" err="1"/>
              <a:t>Ebook</a:t>
            </a:r>
            <a:r>
              <a:rPr lang="en-GB" dirty="0"/>
              <a:t> and free on Kindle. This will only take you about an hour to read and gives you the basics of the format and content of a </a:t>
            </a:r>
            <a:r>
              <a:rPr lang="en-GB" dirty="0" smtClean="0"/>
              <a:t>dissertation</a:t>
            </a:r>
          </a:p>
          <a:p>
            <a:r>
              <a:rPr lang="en-GB" dirty="0" smtClean="0"/>
              <a:t>Cooper, M. </a:t>
            </a:r>
            <a:r>
              <a:rPr lang="en-GB" dirty="0"/>
              <a:t>(2008) </a:t>
            </a:r>
            <a:r>
              <a:rPr lang="en-GB" i="1" dirty="0"/>
              <a:t>Essential Research Findings in Counselling and Psychotherapy: the facts are friendly.</a:t>
            </a:r>
            <a:r>
              <a:rPr lang="en-GB" dirty="0"/>
              <a:t> London, Sage. </a:t>
            </a:r>
            <a:endParaRPr lang="en-GB" dirty="0" smtClean="0"/>
          </a:p>
          <a:p>
            <a:r>
              <a:rPr lang="en-GB" dirty="0"/>
              <a:t>Cooper, M. Et al (2010</a:t>
            </a:r>
            <a:r>
              <a:rPr lang="en-GB" i="1" dirty="0"/>
              <a:t>) Person-Centred and Experiential Therapies Work: A Review of the Research on Counselling, Psychotherapy and Related Practices. </a:t>
            </a:r>
            <a:r>
              <a:rPr lang="en-GB" dirty="0"/>
              <a:t>Ross on Wye, PCCS.</a:t>
            </a:r>
            <a:endParaRPr lang="en-GB" dirty="0" smtClean="0"/>
          </a:p>
          <a:p>
            <a:r>
              <a:rPr lang="en-GB" dirty="0" err="1" smtClean="0"/>
              <a:t>Glatthorn</a:t>
            </a:r>
            <a:r>
              <a:rPr lang="en-GB" dirty="0"/>
              <a:t>, A.A. and Randy, L.J. (2005) Writing the winning thesis or dissertation.  Online </a:t>
            </a:r>
          </a:p>
          <a:p>
            <a:r>
              <a:rPr lang="en-GB" dirty="0"/>
              <a:t>Harper, D. (2012) Qualitative research methods in mental health and psychotherapy: a guide for students and practitioners, Oxford: Wiley-Blackwell. Online</a:t>
            </a:r>
          </a:p>
          <a:p>
            <a:r>
              <a:rPr lang="en-GB" dirty="0" smtClean="0"/>
              <a:t>McLeod</a:t>
            </a:r>
            <a:r>
              <a:rPr lang="en-GB" dirty="0"/>
              <a:t>, J. (2011) Qualitative Research in Counselling and Psychotherapy. 2</a:t>
            </a:r>
            <a:r>
              <a:rPr lang="en-GB" baseline="30000" dirty="0"/>
              <a:t>nd</a:t>
            </a:r>
            <a:r>
              <a:rPr lang="en-GB" dirty="0"/>
              <a:t> Ed.  London: Sage </a:t>
            </a:r>
          </a:p>
          <a:p>
            <a:r>
              <a:rPr lang="en-GB" dirty="0" err="1"/>
              <a:t>Pyrczak</a:t>
            </a:r>
            <a:r>
              <a:rPr lang="en-GB" dirty="0"/>
              <a:t>, F. (2014) Evaluating Research in Academic Journals: A Practical Guide to Realistic Evaluation. Taylor &amp; Francis. Online</a:t>
            </a:r>
          </a:p>
          <a:p>
            <a:r>
              <a:rPr lang="en-GB" dirty="0"/>
              <a:t>Staines, G, M. (2019) Social Sciences Research, Research Writing and Presentation for Students. London: </a:t>
            </a:r>
            <a:r>
              <a:rPr lang="en-GB" dirty="0" err="1"/>
              <a:t>Rowman</a:t>
            </a:r>
            <a:r>
              <a:rPr lang="en-GB" dirty="0"/>
              <a:t> &amp; Little Publishers. Online</a:t>
            </a:r>
          </a:p>
          <a:p>
            <a:r>
              <a:rPr lang="en-GB" dirty="0" err="1"/>
              <a:t>Willig</a:t>
            </a:r>
            <a:r>
              <a:rPr lang="en-GB" dirty="0"/>
              <a:t>, C. (2008) Introducing Qualitative Research in Psychology. 2</a:t>
            </a:r>
            <a:r>
              <a:rPr lang="en-GB" baseline="30000" dirty="0"/>
              <a:t>nd</a:t>
            </a:r>
            <a:r>
              <a:rPr lang="en-GB" dirty="0"/>
              <a:t> Ed. Berkshire: Open University Press.</a:t>
            </a:r>
          </a:p>
          <a:p>
            <a:r>
              <a:rPr lang="en-GB" dirty="0" err="1"/>
              <a:t>Wodak</a:t>
            </a:r>
            <a:r>
              <a:rPr lang="en-GB" dirty="0"/>
              <a:t>, R (2009) Methods of Critical Discourse Analysis 2</a:t>
            </a:r>
            <a:r>
              <a:rPr lang="en-GB" baseline="30000" dirty="0"/>
              <a:t>nd</a:t>
            </a:r>
            <a:r>
              <a:rPr lang="en-GB" dirty="0"/>
              <a:t> Ed. London: Sage.    </a:t>
            </a:r>
          </a:p>
        </p:txBody>
      </p:sp>
    </p:spTree>
    <p:extLst>
      <p:ext uri="{BB962C8B-B14F-4D97-AF65-F5344CB8AC3E}">
        <p14:creationId xmlns:p14="http://schemas.microsoft.com/office/powerpoint/2010/main" val="319702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784465" y="1734309"/>
            <a:ext cx="9825644" cy="4705284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>
                <a:solidFill>
                  <a:schemeClr val="accent5">
                    <a:lumMod val="50000"/>
                  </a:schemeClr>
                </a:solidFill>
              </a:rPr>
              <a:t>What do you need to put in place to prepare yourself for the next level of your professional and personal learning journey?</a:t>
            </a:r>
          </a:p>
        </p:txBody>
      </p:sp>
    </p:spTree>
    <p:extLst>
      <p:ext uri="{BB962C8B-B14F-4D97-AF65-F5344CB8AC3E}">
        <p14:creationId xmlns:p14="http://schemas.microsoft.com/office/powerpoint/2010/main" val="104316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784465" y="1734309"/>
            <a:ext cx="9825644" cy="4705284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smtClean="0">
                <a:solidFill>
                  <a:schemeClr val="accent5">
                    <a:lumMod val="50000"/>
                  </a:schemeClr>
                </a:solidFill>
              </a:rPr>
              <a:t>QUESTIONS?</a:t>
            </a:r>
            <a:endParaRPr lang="en-GB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1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http://purl.org/dc/terms/"/>
    <ds:schemaRef ds:uri="4873beb7-5857-4685-be1f-d57550cc96cc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396</TotalTime>
  <Words>905</Words>
  <Application>Microsoft Office PowerPoint</Application>
  <PresentationFormat>Widescreen</PresentationFormat>
  <Paragraphs>140</Paragraphs>
  <Slides>28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Euphemia</vt:lpstr>
      <vt:lpstr>Plantagenet Cherokee</vt:lpstr>
      <vt:lpstr>Times New Roman</vt:lpstr>
      <vt:lpstr>Wingdings</vt:lpstr>
      <vt:lpstr>Academic Literature 16x9</vt:lpstr>
      <vt:lpstr>ECHC7001 Advanced Research Methods</vt:lpstr>
      <vt:lpstr>    Learning Aims for this week: w/c 28th September 2020  Introduction to the Advanced Research methods Module  Overview of assessment schedule and marking criteria  Module structure: Blended learning - Asynchronous and synchronous learning.   Starting your Research Journey: Choosing a research topic     Managing your time and adapting in times of uncertainty      Group &amp; Online Contracting and Teams etiquette  Module and Assessment expectations  </vt:lpstr>
      <vt:lpstr>PowerPoint Presentation</vt:lpstr>
      <vt:lpstr>PowerPoint Presentation</vt:lpstr>
      <vt:lpstr>Module Aims</vt:lpstr>
      <vt:lpstr>Learning Outcomes</vt:lpstr>
      <vt:lpstr>Module Content</vt:lpstr>
      <vt:lpstr>PowerPoint Presentation</vt:lpstr>
      <vt:lpstr>PowerPoint Presentation</vt:lpstr>
      <vt:lpstr>PowerPoint Presentation</vt:lpstr>
      <vt:lpstr>BLENDED LEARNING SCHEDULE</vt:lpstr>
      <vt:lpstr>Module Structure</vt:lpstr>
      <vt:lpstr> </vt:lpstr>
      <vt:lpstr>Key Dates 2020-21</vt:lpstr>
      <vt:lpstr>Library Resources</vt:lpstr>
      <vt:lpstr>Starting your Research Journey: Choosing a research topic. </vt:lpstr>
      <vt:lpstr>PowerPoint Presentation</vt:lpstr>
      <vt:lpstr>PowerPoint Presentation</vt:lpstr>
      <vt:lpstr>PowerPoint Presentation</vt:lpstr>
      <vt:lpstr>Managing your Time</vt:lpstr>
      <vt:lpstr>REFLECTION</vt:lpstr>
      <vt:lpstr>REFLECTION</vt:lpstr>
      <vt:lpstr>         Prepare an action plan today!</vt:lpstr>
      <vt:lpstr>Research Ethics</vt:lpstr>
      <vt:lpstr>Reading in Preparation for Next Week</vt:lpstr>
      <vt:lpstr>Reading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ECHC7001 Advanced Research Methods</dc:title>
  <dc:creator>Andrea Williams</dc:creator>
  <cp:lastModifiedBy>Andrea Williams</cp:lastModifiedBy>
  <cp:revision>30</cp:revision>
  <dcterms:created xsi:type="dcterms:W3CDTF">2020-09-09T20:43:18Z</dcterms:created>
  <dcterms:modified xsi:type="dcterms:W3CDTF">2020-09-28T09:02:56Z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