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9"/>
  </p:notesMasterIdLst>
  <p:sldIdLst>
    <p:sldId id="256" r:id="rId2"/>
    <p:sldId id="257" r:id="rId3"/>
    <p:sldId id="258" r:id="rId4"/>
    <p:sldId id="261" r:id="rId5"/>
    <p:sldId id="262" r:id="rId6"/>
    <p:sldId id="263" r:id="rId7"/>
    <p:sldId id="264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8" d="100"/>
          <a:sy n="118" d="100"/>
        </p:scale>
        <p:origin x="1404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70F403-DDC0-4A45-A2DF-E8D59D9E6523}" type="datetimeFigureOut">
              <a:rPr lang="en-GB" smtClean="0"/>
              <a:t>04/04/2023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88BF27-9F6B-42C5-996A-98CA1D5B5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91697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 Diagonal Corner Rectangle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/>
          <a:p>
            <a:fld id="{BD1D0D28-ECBD-4734-A370-476F101865C8}" type="datetime1">
              <a:rPr lang="en-GB" smtClean="0"/>
              <a:t>04/04/2023</a:t>
            </a:fld>
            <a:endParaRPr lang="en-GB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2E5F1D93-BB72-45D1-ABF3-59FE6623EF87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EDF619-D24C-42FA-AC7A-2C842110108C}" type="datetime1">
              <a:rPr lang="en-GB" smtClean="0"/>
              <a:t>04/04/2023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F1D93-BB72-45D1-ABF3-59FE6623EF8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/>
          <a:p>
            <a:fld id="{37F923C0-9FFF-4968-A6A8-DF1684FAA4B9}" type="datetime1">
              <a:rPr lang="en-GB" smtClean="0"/>
              <a:t>04/04/2023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2E5F1D93-BB72-45D1-ABF3-59FE6623EF87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/>
          <a:p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A5EFD-AB2B-4644-B3DC-D7932E721CB1}" type="datetime1">
              <a:rPr lang="en-GB" smtClean="0"/>
              <a:t>04/04/2023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/>
          <a:p>
            <a:fld id="{2E5F1D93-BB72-45D1-ABF3-59FE6623EF87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45EEC-2A79-4A02-8318-32149E70AFD9}" type="datetime1">
              <a:rPr lang="en-GB" smtClean="0"/>
              <a:t>04/04/2023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/>
          <a:p>
            <a:fld id="{2E5F1D93-BB72-45D1-ABF3-59FE6623EF8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85F58-8253-48EF-BAB6-0B77E56904A3}" type="datetime1">
              <a:rPr lang="en-GB" smtClean="0"/>
              <a:t>04/04/2023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F1D93-BB72-45D1-ABF3-59FE6623EF87}" type="slidenum">
              <a:rPr lang="en-GB" smtClean="0"/>
              <a:t>‹#›</a:t>
            </a:fld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AC4C9A-109C-4E07-B7F8-26B47571F166}" type="datetime1">
              <a:rPr lang="en-GB" smtClean="0"/>
              <a:t>04/04/2023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F1D93-BB72-45D1-ABF3-59FE6623EF8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/>
          <a:p>
            <a:fld id="{2C94624E-02A0-4878-A50F-E0EEDA849C21}" type="datetime1">
              <a:rPr lang="en-GB" smtClean="0"/>
              <a:t>04/04/2023</a:t>
            </a:fld>
            <a:endParaRPr lang="en-GB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2E5F1D93-BB72-45D1-ABF3-59FE6623EF87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/>
          <a:p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13" name="Picture Placeholder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en-US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/>
          <a:p>
            <a:fld id="{A1E81E78-416D-4900-B193-9D203EFCB5CA}" type="datetime1">
              <a:rPr lang="en-GB" smtClean="0"/>
              <a:t>04/04/2023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2E5F1D93-BB72-45D1-ABF3-59FE6623EF87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2CA104-86C4-463D-806B-EFE14012F932}" type="datetime1">
              <a:rPr lang="en-GB" smtClean="0"/>
              <a:t>04/04/2023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F1D93-BB72-45D1-ABF3-59FE6623EF8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59C8F4-48A3-46E6-8F5D-1742D6FE8967}" type="datetime1">
              <a:rPr lang="en-GB" smtClean="0"/>
              <a:t>04/04/2023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F1D93-BB72-45D1-ABF3-59FE6623EF8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 Diagonal Corner Rectangle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fld id="{0CD19FC2-A872-4E02-AFDD-5BCF9DB4474F}" type="datetime1">
              <a:rPr lang="en-GB" smtClean="0"/>
              <a:t>04/04/2023</a:t>
            </a:fld>
            <a:endParaRPr lang="en-GB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2E5F1D93-BB72-45D1-ABF3-59FE6623EF87}" type="slidenum">
              <a:rPr lang="en-GB" smtClean="0"/>
              <a:t>‹#›</a:t>
            </a:fld>
            <a:endParaRPr lang="en-GB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hf hdr="0" ftr="0" dt="0"/>
  <p:txStyles>
    <p:titleStyle>
      <a:lvl1pPr marL="54864" algn="r" rtl="0" eaLnBrk="1" latinLnBrk="0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sz="7200" dirty="0"/>
              <a:t>The Gettier Problem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5536" y="3645024"/>
            <a:ext cx="8352928" cy="1872208"/>
          </a:xfrm>
        </p:spPr>
        <p:txBody>
          <a:bodyPr/>
          <a:lstStyle/>
          <a:p>
            <a:pPr algn="l"/>
            <a:r>
              <a:rPr lang="en-GB" dirty="0"/>
              <a:t>‘</a:t>
            </a:r>
            <a:r>
              <a:rPr lang="en-GB" sz="4800" dirty="0"/>
              <a:t>Is Justified True Belief Knowledge?’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E5F1D93-BB72-45D1-ABF3-59FE6623EF87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86753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The Problem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There are cases in which justified true beliefs are not instances of knowledge.</a:t>
            </a:r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Therefore, tripartite analysis is insufficient for explication of the concept of knowledge.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F1D93-BB72-45D1-ABF3-59FE6623EF87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54385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Case 1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GB" i="1" dirty="0"/>
          </a:p>
          <a:p>
            <a:pPr marL="0" indent="0" algn="ctr">
              <a:buNone/>
            </a:pPr>
            <a:endParaRPr lang="en-GB" i="1" dirty="0"/>
          </a:p>
          <a:p>
            <a:pPr marL="0" indent="0" algn="ctr">
              <a:buNone/>
            </a:pPr>
            <a:r>
              <a:rPr lang="en-GB" i="1" dirty="0"/>
              <a:t>Smith and Jones: the job interview </a:t>
            </a:r>
          </a:p>
          <a:p>
            <a:pPr marL="0" indent="0" algn="ctr">
              <a:buNone/>
            </a:pPr>
            <a:endParaRPr lang="en-GB" i="1" dirty="0"/>
          </a:p>
          <a:p>
            <a:pPr marL="0" indent="0" algn="ctr">
              <a:buNone/>
            </a:pPr>
            <a:r>
              <a:rPr lang="en-GB" i="1" dirty="0"/>
              <a:t>(see hand-out)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F1D93-BB72-45D1-ABF3-59FE6623EF87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59473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Case 2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54461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GB" i="1" dirty="0"/>
          </a:p>
          <a:p>
            <a:pPr marL="0" indent="0" algn="ctr">
              <a:buNone/>
            </a:pPr>
            <a:endParaRPr lang="en-GB" i="1" dirty="0"/>
          </a:p>
          <a:p>
            <a:pPr marL="0" indent="0" algn="ctr">
              <a:buNone/>
            </a:pPr>
            <a:r>
              <a:rPr lang="en-GB" i="1" dirty="0"/>
              <a:t>Jones and his Ford </a:t>
            </a:r>
          </a:p>
          <a:p>
            <a:pPr marL="0" indent="0" algn="ctr">
              <a:buNone/>
            </a:pPr>
            <a:endParaRPr lang="en-GB" i="1" dirty="0"/>
          </a:p>
          <a:p>
            <a:pPr marL="0" indent="0" algn="ctr">
              <a:buNone/>
            </a:pPr>
            <a:r>
              <a:rPr lang="en-GB" i="1" dirty="0"/>
              <a:t>* Rule of disjunction introduction  (case 2)</a:t>
            </a:r>
          </a:p>
          <a:p>
            <a:pPr marL="0" indent="0" algn="ctr">
              <a:buNone/>
            </a:pPr>
            <a:endParaRPr lang="en-GB" i="1" dirty="0"/>
          </a:p>
          <a:p>
            <a:pPr marL="0" indent="0" algn="ctr">
              <a:buNone/>
            </a:pPr>
            <a:r>
              <a:rPr lang="en-GB" i="1" dirty="0"/>
              <a:t>(see hand-out)</a:t>
            </a:r>
          </a:p>
          <a:p>
            <a:pPr marL="0" indent="0" algn="ctr">
              <a:buNone/>
            </a:pPr>
            <a:endParaRPr lang="en-GB" i="1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F1D93-BB72-45D1-ABF3-59FE6623EF87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05678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n-GB" dirty="0"/>
              <a:t>The Concept of Knowledge – group discussions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453650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1. What is the problem with the Gettier cases?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2. Explain both of the counterexamples that Gettier gives.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3. What, if anything, do Gettier cases have in common? What is their common structure?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F1D93-BB72-45D1-ABF3-59FE6623EF87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00376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332656"/>
            <a:ext cx="8784976" cy="619268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4. Do you think Gettier cases are successful in showing that knowledge is not JTB? Relatedly, is the standard view of knowledge as JTB plausible?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5. How should we best respond to the Gettier problem?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6. Do you think that adding some kind if causal condition (i.e. an appropriate causal relation between the belief that X , and X itself) would help?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F1D93-BB72-45D1-ABF3-59FE6623EF87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57212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904656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7. Is the Gettier problem unsolvable? If so, what does this mean for epistemology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8. Why should we care what the concept of knowledge is?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9. Does the Gettier problem suggest that the concept of knowledge can’t be analysed? Relatedly, is knowledge analysable in terms of necessary and sufficient conditions?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F1D93-BB72-45D1-ABF3-59FE6623EF87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849425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oundry">
  <a:themeElements>
    <a:clrScheme name="Clarity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Foundry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Foundry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33</TotalTime>
  <Words>262</Words>
  <Application>Microsoft Office PowerPoint</Application>
  <PresentationFormat>On-screen Show (4:3)</PresentationFormat>
  <Paragraphs>46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Calibri</vt:lpstr>
      <vt:lpstr>Rockwell</vt:lpstr>
      <vt:lpstr>Wingdings 2</vt:lpstr>
      <vt:lpstr>Foundry</vt:lpstr>
      <vt:lpstr>The Gettier Problem</vt:lpstr>
      <vt:lpstr>The Problem</vt:lpstr>
      <vt:lpstr>Case 1</vt:lpstr>
      <vt:lpstr>Case 2</vt:lpstr>
      <vt:lpstr>The Concept of Knowledge – group discussions</vt:lpstr>
      <vt:lpstr>PowerPoint Presentation</vt:lpstr>
      <vt:lpstr>PowerPoint Presentation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Gettier Problem</dc:title>
  <dc:creator>Rebekah Humphreys</dc:creator>
  <cp:lastModifiedBy>Rebekah Humphreys</cp:lastModifiedBy>
  <cp:revision>6</cp:revision>
  <dcterms:created xsi:type="dcterms:W3CDTF">2017-12-06T16:55:04Z</dcterms:created>
  <dcterms:modified xsi:type="dcterms:W3CDTF">2023-04-04T12:12:03Z</dcterms:modified>
</cp:coreProperties>
</file>