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1"/>
  </p:notesMasterIdLst>
  <p:handoutMasterIdLst>
    <p:handoutMasterId r:id="rId22"/>
  </p:handoutMasterIdLst>
  <p:sldIdLst>
    <p:sldId id="309" r:id="rId5"/>
    <p:sldId id="310" r:id="rId6"/>
    <p:sldId id="307" r:id="rId7"/>
    <p:sldId id="313" r:id="rId8"/>
    <p:sldId id="314" r:id="rId9"/>
    <p:sldId id="296" r:id="rId10"/>
    <p:sldId id="312" r:id="rId11"/>
    <p:sldId id="295" r:id="rId12"/>
    <p:sldId id="300" r:id="rId13"/>
    <p:sldId id="308" r:id="rId14"/>
    <p:sldId id="311" r:id="rId15"/>
    <p:sldId id="294" r:id="rId16"/>
    <p:sldId id="305" r:id="rId17"/>
    <p:sldId id="301" r:id="rId18"/>
    <p:sldId id="315" r:id="rId19"/>
    <p:sldId id="30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4F05173-C2BD-437F-A311-C1E97364D97B}">
          <p14:sldIdLst>
            <p14:sldId id="309"/>
            <p14:sldId id="310"/>
            <p14:sldId id="307"/>
            <p14:sldId id="313"/>
            <p14:sldId id="314"/>
            <p14:sldId id="296"/>
            <p14:sldId id="312"/>
            <p14:sldId id="295"/>
            <p14:sldId id="300"/>
            <p14:sldId id="308"/>
            <p14:sldId id="311"/>
            <p14:sldId id="294"/>
            <p14:sldId id="305"/>
          </p14:sldIdLst>
        </p14:section>
        <p14:section name="Untitled Section" id="{92FC3BF7-25CE-4065-906B-4C4D1B7D7BC8}">
          <p14:sldIdLst>
            <p14:sldId id="301"/>
            <p14:sldId id="315"/>
            <p14:sldId id="304"/>
          </p14:sldIdLst>
        </p14:section>
      </p14:sectionLst>
    </p:ext>
    <p:ext uri="{EFAFB233-063F-42B5-8137-9DF3F51BA10A}">
      <p15:sldGuideLst xmlns:p15="http://schemas.microsoft.com/office/powerpoint/2012/main">
        <p15:guide id="1" orient="horz" pos="1272" userDrawn="1">
          <p15:clr>
            <a:srgbClr val="A4A3A4"/>
          </p15:clr>
        </p15:guide>
        <p15:guide id="2" pos="7056" userDrawn="1">
          <p15:clr>
            <a:srgbClr val="A4A3A4"/>
          </p15:clr>
        </p15:guide>
        <p15:guide id="3" pos="600" userDrawn="1">
          <p15:clr>
            <a:srgbClr val="A4A3A4"/>
          </p15:clr>
        </p15:guide>
        <p15:guide id="4" pos="458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8FA971"/>
    <a:srgbClr val="1C4C3C"/>
    <a:srgbClr val="F1EAE0"/>
    <a:srgbClr val="9F792F"/>
    <a:srgbClr val="785029"/>
    <a:srgbClr val="E3CEB2"/>
    <a:srgbClr val="648260"/>
    <a:srgbClr val="A49B37"/>
    <a:srgbClr val="006A8A"/>
    <a:srgbClr val="BD7B2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4107F3-E38A-4235-A9A0-732FDC255C4C}" v="36" dt="2026-07-30T08:47:07.583"/>
  </p1510:revLst>
</p1510:revInfo>
</file>

<file path=ppt/tableStyles.xml><?xml version="1.0" encoding="utf-8"?>
<a:tblStyleLst xmlns:a="http://schemas.openxmlformats.org/drawingml/2006/main" def="{8A107856-5554-42FB-B03E-39F5DBC370B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59080" autoAdjust="0"/>
  </p:normalViewPr>
  <p:slideViewPr>
    <p:cSldViewPr snapToGrid="0" snapToObjects="1" showGuides="1">
      <p:cViewPr varScale="1">
        <p:scale>
          <a:sx n="111" d="100"/>
          <a:sy n="111" d="100"/>
        </p:scale>
        <p:origin x="534" y="96"/>
      </p:cViewPr>
      <p:guideLst>
        <p:guide orient="horz" pos="1272"/>
        <p:guide pos="7056"/>
        <p:guide pos="600"/>
        <p:guide pos="4584"/>
      </p:guideLst>
    </p:cSldViewPr>
  </p:slideViewPr>
  <p:outlineViewPr>
    <p:cViewPr>
      <p:scale>
        <a:sx n="33" d="100"/>
        <a:sy n="33" d="100"/>
      </p:scale>
      <p:origin x="0" y="-4218"/>
    </p:cViewPr>
  </p:outlineViewPr>
  <p:notesTextViewPr>
    <p:cViewPr>
      <p:scale>
        <a:sx n="3" d="2"/>
        <a:sy n="3" d="2"/>
      </p:scale>
      <p:origin x="0" y="0"/>
    </p:cViewPr>
  </p:notesTextViewPr>
  <p:sorterViewPr>
    <p:cViewPr>
      <p:scale>
        <a:sx n="130" d="100"/>
        <a:sy n="130" d="100"/>
      </p:scale>
      <p:origin x="0" y="0"/>
    </p:cViewPr>
  </p:sorterViewPr>
  <p:notesViewPr>
    <p:cSldViewPr snapToGrid="0" snapToObjects="1">
      <p:cViewPr>
        <p:scale>
          <a:sx n="90" d="100"/>
          <a:sy n="90" d="100"/>
        </p:scale>
        <p:origin x="3774"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6480AC-C0DE-4E5E-9ECD-9AE37E3FCB79}"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US"/>
        </a:p>
      </dgm:t>
    </dgm:pt>
    <dgm:pt modelId="{A8C03FBB-4A75-4460-AEA6-DEAEB9C61496}">
      <dgm:prSet phldrT="[Text]" phldr="0" custT="1"/>
      <dgm:spPr/>
      <dgm:t>
        <a:bodyPr/>
        <a:lstStyle/>
        <a:p>
          <a:pPr>
            <a:defRPr b="1"/>
          </a:pPr>
          <a:endParaRPr lang="en-US" sz="1800" dirty="0">
            <a:solidFill>
              <a:schemeClr val="bg1"/>
            </a:solidFill>
            <a:latin typeface="+mn-lt"/>
          </a:endParaRPr>
        </a:p>
      </dgm:t>
    </dgm:pt>
    <dgm:pt modelId="{4E972F7F-4B1B-47AA-A25B-1FFC561F1C76}" type="parTrans" cxnId="{D3D81948-D963-4D1E-AE16-9705EAF510FC}">
      <dgm:prSet/>
      <dgm:spPr/>
      <dgm:t>
        <a:bodyPr/>
        <a:lstStyle/>
        <a:p>
          <a:pPr algn="ctr"/>
          <a:endParaRPr lang="en-US" sz="1800">
            <a:latin typeface="+mn-lt"/>
          </a:endParaRPr>
        </a:p>
      </dgm:t>
    </dgm:pt>
    <dgm:pt modelId="{67361508-930A-4A23-8CFC-BB56DA645C3C}" type="sibTrans" cxnId="{D3D81948-D963-4D1E-AE16-9705EAF510FC}">
      <dgm:prSet/>
      <dgm:spPr/>
      <dgm:t>
        <a:bodyPr/>
        <a:lstStyle/>
        <a:p>
          <a:pPr algn="ctr"/>
          <a:endParaRPr lang="en-US" sz="1800">
            <a:latin typeface="+mn-lt"/>
          </a:endParaRPr>
        </a:p>
      </dgm:t>
    </dgm:pt>
    <dgm:pt modelId="{5E71F362-34DF-4EEC-92A3-0EFE450E05E4}">
      <dgm:prSet phldrT="[Text]" phldr="0" custT="1"/>
      <dgm:spPr/>
      <dgm:t>
        <a:bodyPr/>
        <a:lstStyle/>
        <a:p>
          <a:r>
            <a:rPr lang="en-US" sz="1800" b="1" dirty="0">
              <a:latin typeface="+mn-lt"/>
            </a:rPr>
            <a:t>COP7 Marrakesh (2001)</a:t>
          </a:r>
        </a:p>
      </dgm:t>
    </dgm:pt>
    <dgm:pt modelId="{8E5EE4D1-908E-455C-B8B3-281AD42DEC9A}" type="parTrans" cxnId="{B99CA6C9-28D1-4DDB-B8EC-AED73AD115CA}">
      <dgm:prSet/>
      <dgm:spPr/>
      <dgm:t>
        <a:bodyPr/>
        <a:lstStyle/>
        <a:p>
          <a:pPr algn="ctr"/>
          <a:endParaRPr lang="en-US" sz="1800">
            <a:latin typeface="+mn-lt"/>
          </a:endParaRPr>
        </a:p>
      </dgm:t>
    </dgm:pt>
    <dgm:pt modelId="{B208B24A-E9FD-40A9-B764-FB7C2B7ED8B9}" type="sibTrans" cxnId="{B99CA6C9-28D1-4DDB-B8EC-AED73AD115CA}">
      <dgm:prSet/>
      <dgm:spPr/>
      <dgm:t>
        <a:bodyPr/>
        <a:lstStyle/>
        <a:p>
          <a:pPr algn="ctr"/>
          <a:endParaRPr lang="en-US" sz="1800">
            <a:latin typeface="+mn-lt"/>
          </a:endParaRPr>
        </a:p>
      </dgm:t>
    </dgm:pt>
    <dgm:pt modelId="{91969DED-4CB8-4A14-A50B-3F7B848E46B5}">
      <dgm:prSet phldrT="[Text]" phldr="0" custT="1"/>
      <dgm:spPr/>
      <dgm:t>
        <a:bodyPr/>
        <a:lstStyle/>
        <a:p>
          <a:pPr>
            <a:defRPr b="1"/>
          </a:pPr>
          <a:endParaRPr lang="en-US" sz="1800" dirty="0">
            <a:solidFill>
              <a:schemeClr val="bg1"/>
            </a:solidFill>
            <a:latin typeface="+mn-lt"/>
          </a:endParaRPr>
        </a:p>
      </dgm:t>
    </dgm:pt>
    <dgm:pt modelId="{441CD73D-85E1-42A6-BCF8-362A3247E2F3}" type="parTrans" cxnId="{537F2ED0-8BD0-4AD5-B60D-89B660EDA1AC}">
      <dgm:prSet/>
      <dgm:spPr/>
      <dgm:t>
        <a:bodyPr/>
        <a:lstStyle/>
        <a:p>
          <a:pPr algn="ctr"/>
          <a:endParaRPr lang="en-US" sz="1800">
            <a:latin typeface="+mn-lt"/>
          </a:endParaRPr>
        </a:p>
      </dgm:t>
    </dgm:pt>
    <dgm:pt modelId="{81CA8AA2-C0C3-4381-BA8B-413EDD578B83}" type="sibTrans" cxnId="{537F2ED0-8BD0-4AD5-B60D-89B660EDA1AC}">
      <dgm:prSet/>
      <dgm:spPr/>
      <dgm:t>
        <a:bodyPr/>
        <a:lstStyle/>
        <a:p>
          <a:pPr algn="ctr"/>
          <a:endParaRPr lang="en-US" sz="1800">
            <a:latin typeface="+mn-lt"/>
          </a:endParaRPr>
        </a:p>
      </dgm:t>
    </dgm:pt>
    <dgm:pt modelId="{8A04F340-E8E1-4146-9905-E7ADCAEAABD7}">
      <dgm:prSet phldrT="[Text]" phldr="0" custT="1"/>
      <dgm:spPr/>
      <dgm:t>
        <a:bodyPr/>
        <a:lstStyle/>
        <a:p>
          <a:r>
            <a:rPr lang="en-US" sz="1800" b="1" dirty="0">
              <a:latin typeface="+mn-lt"/>
            </a:rPr>
            <a:t>COP21 Paris Agreement (2015)</a:t>
          </a:r>
        </a:p>
      </dgm:t>
    </dgm:pt>
    <dgm:pt modelId="{4EBD5EC2-45ED-4ED6-8376-97D155A911AE}" type="parTrans" cxnId="{E636BFFB-0404-4D4B-B3F0-C64FDFD9DDEF}">
      <dgm:prSet/>
      <dgm:spPr/>
      <dgm:t>
        <a:bodyPr/>
        <a:lstStyle/>
        <a:p>
          <a:pPr algn="ctr"/>
          <a:endParaRPr lang="en-US" sz="1800">
            <a:latin typeface="+mn-lt"/>
          </a:endParaRPr>
        </a:p>
      </dgm:t>
    </dgm:pt>
    <dgm:pt modelId="{F9CD2A04-6A34-4104-A971-391788B88F55}" type="sibTrans" cxnId="{E636BFFB-0404-4D4B-B3F0-C64FDFD9DDEF}">
      <dgm:prSet/>
      <dgm:spPr/>
      <dgm:t>
        <a:bodyPr/>
        <a:lstStyle/>
        <a:p>
          <a:pPr algn="ctr"/>
          <a:endParaRPr lang="en-US" sz="1800">
            <a:latin typeface="+mn-lt"/>
          </a:endParaRPr>
        </a:p>
      </dgm:t>
    </dgm:pt>
    <dgm:pt modelId="{3CC73758-10C1-47F8-AFA7-1A986D4DDD60}">
      <dgm:prSet phldrT="[Text]" phldr="0" custT="1"/>
      <dgm:spPr/>
      <dgm:t>
        <a:bodyPr/>
        <a:lstStyle/>
        <a:p>
          <a:pPr>
            <a:defRPr b="1"/>
          </a:pPr>
          <a:endParaRPr lang="en-US" sz="1800" dirty="0">
            <a:solidFill>
              <a:schemeClr val="bg1"/>
            </a:solidFill>
            <a:latin typeface="+mn-lt"/>
          </a:endParaRPr>
        </a:p>
      </dgm:t>
    </dgm:pt>
    <dgm:pt modelId="{FF6AE4B6-4A2F-49EE-9316-9AF55E77838B}" type="parTrans" cxnId="{4A69F85D-5C15-48FD-893A-B3050E1BADEB}">
      <dgm:prSet/>
      <dgm:spPr/>
      <dgm:t>
        <a:bodyPr/>
        <a:lstStyle/>
        <a:p>
          <a:pPr algn="ctr"/>
          <a:endParaRPr lang="en-US" sz="1800">
            <a:latin typeface="+mn-lt"/>
          </a:endParaRPr>
        </a:p>
      </dgm:t>
    </dgm:pt>
    <dgm:pt modelId="{D8170BBA-6035-4773-8431-FEDD687647FF}" type="sibTrans" cxnId="{4A69F85D-5C15-48FD-893A-B3050E1BADEB}">
      <dgm:prSet/>
      <dgm:spPr/>
      <dgm:t>
        <a:bodyPr/>
        <a:lstStyle/>
        <a:p>
          <a:pPr algn="ctr"/>
          <a:endParaRPr lang="en-US" sz="1800">
            <a:latin typeface="+mn-lt"/>
          </a:endParaRPr>
        </a:p>
      </dgm:t>
    </dgm:pt>
    <dgm:pt modelId="{FD9CA14A-483C-4869-B0C1-7C5FB7EEDBCC}">
      <dgm:prSet phldrT="[Text]" phldr="0" custT="1"/>
      <dgm:spPr/>
      <dgm:t>
        <a:bodyPr/>
        <a:lstStyle/>
        <a:p>
          <a:r>
            <a:rPr lang="en-US" sz="1800" b="1" dirty="0">
              <a:latin typeface="+mn-lt"/>
            </a:rPr>
            <a:t> COP26 Glasgow Climate (2021)</a:t>
          </a:r>
        </a:p>
      </dgm:t>
    </dgm:pt>
    <dgm:pt modelId="{8182A92F-45BA-4CD1-8E43-0B0810A50FEB}" type="parTrans" cxnId="{5EDA943F-300F-408A-A52E-3D5140FD5C22}">
      <dgm:prSet/>
      <dgm:spPr/>
      <dgm:t>
        <a:bodyPr/>
        <a:lstStyle/>
        <a:p>
          <a:pPr algn="ctr"/>
          <a:endParaRPr lang="en-US" sz="1800">
            <a:latin typeface="+mn-lt"/>
          </a:endParaRPr>
        </a:p>
      </dgm:t>
    </dgm:pt>
    <dgm:pt modelId="{914BB93C-EA8A-4B5B-8F06-30DA7C7F4B7B}" type="sibTrans" cxnId="{5EDA943F-300F-408A-A52E-3D5140FD5C22}">
      <dgm:prSet/>
      <dgm:spPr/>
      <dgm:t>
        <a:bodyPr/>
        <a:lstStyle/>
        <a:p>
          <a:pPr algn="ctr"/>
          <a:endParaRPr lang="en-US" sz="1800">
            <a:latin typeface="+mn-lt"/>
          </a:endParaRPr>
        </a:p>
      </dgm:t>
    </dgm:pt>
    <dgm:pt modelId="{EDE1D2DD-C67F-4508-8918-5461AACD16F2}">
      <dgm:prSet phldrT="[Text]" phldr="0" custT="1"/>
      <dgm:spPr/>
      <dgm:t>
        <a:bodyPr/>
        <a:lstStyle/>
        <a:p>
          <a:pPr>
            <a:defRPr b="1"/>
          </a:pPr>
          <a:endParaRPr lang="en-US" sz="1800" b="1" dirty="0">
            <a:latin typeface="+mn-lt"/>
          </a:endParaRPr>
        </a:p>
      </dgm:t>
    </dgm:pt>
    <dgm:pt modelId="{4F6810AA-D9F6-4863-AB52-D4966CCCAD1E}" type="parTrans" cxnId="{B2F0DB93-5732-4F18-B732-74CF922A885B}">
      <dgm:prSet/>
      <dgm:spPr/>
      <dgm:t>
        <a:bodyPr/>
        <a:lstStyle/>
        <a:p>
          <a:endParaRPr lang="en-GB"/>
        </a:p>
      </dgm:t>
    </dgm:pt>
    <dgm:pt modelId="{3B2BB7B3-0115-4E1D-801B-0162B5FFFE59}" type="sibTrans" cxnId="{B2F0DB93-5732-4F18-B732-74CF922A885B}">
      <dgm:prSet/>
      <dgm:spPr/>
      <dgm:t>
        <a:bodyPr/>
        <a:lstStyle/>
        <a:p>
          <a:endParaRPr lang="en-GB"/>
        </a:p>
      </dgm:t>
    </dgm:pt>
    <dgm:pt modelId="{80B9E636-83EB-43E1-9710-0D685363DC7E}">
      <dgm:prSet phldrT="[Text]" phldr="0" custT="1"/>
      <dgm:spPr/>
      <dgm:t>
        <a:bodyPr/>
        <a:lstStyle/>
        <a:p>
          <a:r>
            <a:rPr lang="en-US" sz="1800" b="1" dirty="0">
              <a:latin typeface="+mn-lt"/>
            </a:rPr>
            <a:t>COP28 Dubai (2023)</a:t>
          </a:r>
          <a:endParaRPr lang="en-GB" sz="1800" dirty="0"/>
        </a:p>
      </dgm:t>
    </dgm:pt>
    <dgm:pt modelId="{710BF047-E319-402B-B89E-4FBDB67A573D}" type="parTrans" cxnId="{BF876D1D-126C-4B9A-8FA8-427A863796ED}">
      <dgm:prSet/>
      <dgm:spPr/>
      <dgm:t>
        <a:bodyPr/>
        <a:lstStyle/>
        <a:p>
          <a:endParaRPr lang="en-GB"/>
        </a:p>
      </dgm:t>
    </dgm:pt>
    <dgm:pt modelId="{B6493DC2-63B4-48F1-898E-307771481B13}" type="sibTrans" cxnId="{BF876D1D-126C-4B9A-8FA8-427A863796ED}">
      <dgm:prSet/>
      <dgm:spPr/>
      <dgm:t>
        <a:bodyPr/>
        <a:lstStyle/>
        <a:p>
          <a:endParaRPr lang="en-GB"/>
        </a:p>
      </dgm:t>
    </dgm:pt>
    <dgm:pt modelId="{627893D7-960B-41C4-AEDE-90D5F12E4933}">
      <dgm:prSet phldrT="[Text]" phldr="0" custT="1"/>
      <dgm:spPr/>
      <dgm:t>
        <a:bodyPr/>
        <a:lstStyle/>
        <a:p>
          <a:r>
            <a:rPr lang="en-US" sz="1800" b="1" dirty="0">
              <a:solidFill>
                <a:schemeClr val="tx1"/>
              </a:solidFill>
              <a:latin typeface="+mn-lt"/>
            </a:rPr>
            <a:t>COP16 Cancun (2010)</a:t>
          </a:r>
        </a:p>
      </dgm:t>
    </dgm:pt>
    <dgm:pt modelId="{5A106BA1-86BC-4E04-8301-C09EBA3E48A3}" type="parTrans" cxnId="{A44E5FB8-94B2-4C04-BF1E-0A5680665A01}">
      <dgm:prSet/>
      <dgm:spPr/>
      <dgm:t>
        <a:bodyPr/>
        <a:lstStyle/>
        <a:p>
          <a:endParaRPr lang="en-GB"/>
        </a:p>
      </dgm:t>
    </dgm:pt>
    <dgm:pt modelId="{595C3FF1-6A9E-4C4A-9087-C9791BD68458}" type="sibTrans" cxnId="{A44E5FB8-94B2-4C04-BF1E-0A5680665A01}">
      <dgm:prSet/>
      <dgm:spPr/>
      <dgm:t>
        <a:bodyPr/>
        <a:lstStyle/>
        <a:p>
          <a:endParaRPr lang="en-GB"/>
        </a:p>
      </dgm:t>
    </dgm:pt>
    <dgm:pt modelId="{6C4E2872-F739-49CC-8F14-E0FB4ADF4337}">
      <dgm:prSet phldrT="[Text]" phldr="0" custT="1"/>
      <dgm:spPr/>
      <dgm:t>
        <a:bodyPr/>
        <a:lstStyle/>
        <a:p>
          <a:pPr>
            <a:defRPr b="1"/>
          </a:pPr>
          <a:endParaRPr lang="en-US" sz="1800" dirty="0">
            <a:solidFill>
              <a:schemeClr val="bg1"/>
            </a:solidFill>
            <a:latin typeface="+mn-lt"/>
          </a:endParaRPr>
        </a:p>
      </dgm:t>
    </dgm:pt>
    <dgm:pt modelId="{77F6A283-570A-45F8-801B-87A0E7F41A19}" type="parTrans" cxnId="{E61D808E-E879-4913-AC3A-3F3032B3ECA6}">
      <dgm:prSet/>
      <dgm:spPr/>
      <dgm:t>
        <a:bodyPr/>
        <a:lstStyle/>
        <a:p>
          <a:endParaRPr lang="en-GB"/>
        </a:p>
      </dgm:t>
    </dgm:pt>
    <dgm:pt modelId="{1DD4974E-ECA9-4619-A802-EF61E8AFA589}" type="sibTrans" cxnId="{E61D808E-E879-4913-AC3A-3F3032B3ECA6}">
      <dgm:prSet/>
      <dgm:spPr/>
      <dgm:t>
        <a:bodyPr/>
        <a:lstStyle/>
        <a:p>
          <a:endParaRPr lang="en-GB"/>
        </a:p>
      </dgm:t>
    </dgm:pt>
    <dgm:pt modelId="{9FFA803F-EA25-49D8-A073-96E9747E345F}" type="pres">
      <dgm:prSet presAssocID="{A66480AC-C0DE-4E5E-9ECD-9AE37E3FCB79}" presName="root" presStyleCnt="0">
        <dgm:presLayoutVars>
          <dgm:chMax/>
          <dgm:chPref/>
          <dgm:animLvl val="lvl"/>
        </dgm:presLayoutVars>
      </dgm:prSet>
      <dgm:spPr/>
    </dgm:pt>
    <dgm:pt modelId="{EE0E6265-BE99-48D1-8879-DB5A75D6D78E}" type="pres">
      <dgm:prSet presAssocID="{A66480AC-C0DE-4E5E-9ECD-9AE37E3FCB79}" presName="divider" presStyleLbl="fgAccFollowNode1" presStyleIdx="0" presStyleCnt="1"/>
      <dgm:spPr>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tailEnd type="triangle" w="lg" len="lg"/>
        </a:ln>
        <a:effectLst/>
      </dgm:spPr>
    </dgm:pt>
    <dgm:pt modelId="{BDA8F949-88B8-486D-9E41-ABA1463A8926}" type="pres">
      <dgm:prSet presAssocID="{A66480AC-C0DE-4E5E-9ECD-9AE37E3FCB79}" presName="nodes" presStyleCnt="0">
        <dgm:presLayoutVars>
          <dgm:chMax/>
          <dgm:chPref/>
          <dgm:animLvl val="lvl"/>
        </dgm:presLayoutVars>
      </dgm:prSet>
      <dgm:spPr/>
    </dgm:pt>
    <dgm:pt modelId="{A41AEE8D-8763-4311-BB07-B499A93D76EA}" type="pres">
      <dgm:prSet presAssocID="{A8C03FBB-4A75-4460-AEA6-DEAEB9C61496}" presName="composite" presStyleCnt="0"/>
      <dgm:spPr/>
    </dgm:pt>
    <dgm:pt modelId="{FE5C7F33-9326-49FB-89A3-8A20163AD994}" type="pres">
      <dgm:prSet presAssocID="{A8C03FBB-4A75-4460-AEA6-DEAEB9C61496}" presName="L1TextContainer" presStyleLbl="revTx" presStyleIdx="0" presStyleCnt="5">
        <dgm:presLayoutVars>
          <dgm:chMax val="1"/>
          <dgm:chPref val="1"/>
          <dgm:bulletEnabled val="1"/>
        </dgm:presLayoutVars>
      </dgm:prSet>
      <dgm:spPr/>
    </dgm:pt>
    <dgm:pt modelId="{C51067AB-548D-47E7-B9DD-C7A4C9600F8C}" type="pres">
      <dgm:prSet presAssocID="{A8C03FBB-4A75-4460-AEA6-DEAEB9C61496}" presName="L2TextContainerWrapper" presStyleCnt="0">
        <dgm:presLayoutVars>
          <dgm:chMax val="0"/>
          <dgm:chPref val="0"/>
          <dgm:bulletEnabled val="1"/>
        </dgm:presLayoutVars>
      </dgm:prSet>
      <dgm:spPr/>
    </dgm:pt>
    <dgm:pt modelId="{BA29120C-7C6B-4F62-9079-4AD528BC0744}" type="pres">
      <dgm:prSet presAssocID="{A8C03FBB-4A75-4460-AEA6-DEAEB9C61496}" presName="L2TextContainer" presStyleLbl="bgAcc1" presStyleIdx="0" presStyleCnt="5" custScaleX="91077"/>
      <dgm:spPr/>
    </dgm:pt>
    <dgm:pt modelId="{617B6CDA-9351-44EF-9011-41758FE93851}" type="pres">
      <dgm:prSet presAssocID="{A8C03FBB-4A75-4460-AEA6-DEAEB9C61496}" presName="FlexibleEmptyPlaceHolder" presStyleCnt="0"/>
      <dgm:spPr/>
    </dgm:pt>
    <dgm:pt modelId="{A95DB80B-444A-4D69-B205-3A801BB8524A}" type="pres">
      <dgm:prSet presAssocID="{A8C03FBB-4A75-4460-AEA6-DEAEB9C61496}" presName="ConnectLine" presStyleLbl="sibTrans1D1" presStyleIdx="0" presStyleCnt="5"/>
      <dgm:spPr>
        <a:noFill/>
        <a:ln w="6350" cap="flat" cmpd="sng" algn="ctr">
          <a:solidFill>
            <a:schemeClr val="accent1">
              <a:hueOff val="0"/>
              <a:satOff val="0"/>
              <a:lumOff val="0"/>
              <a:alphaOff val="0"/>
            </a:schemeClr>
          </a:solidFill>
          <a:prstDash val="dash"/>
          <a:miter lim="800000"/>
        </a:ln>
        <a:effectLst/>
      </dgm:spPr>
    </dgm:pt>
    <dgm:pt modelId="{FA19A0AA-8B0B-4AA8-A80D-08CFFDD3F112}" type="pres">
      <dgm:prSet presAssocID="{A8C03FBB-4A75-4460-AEA6-DEAEB9C61496}" presName="ConnectorPoint" presStyleLbl="alignNode1" presStyleIdx="0" presStyleCnt="5"/>
      <dgm:spPr/>
    </dgm:pt>
    <dgm:pt modelId="{C298CC98-EF08-4D23-94A2-F58DEE6D7DE4}" type="pres">
      <dgm:prSet presAssocID="{A8C03FBB-4A75-4460-AEA6-DEAEB9C61496}" presName="EmptyPlaceHolder" presStyleCnt="0"/>
      <dgm:spPr/>
    </dgm:pt>
    <dgm:pt modelId="{F3D981F8-7433-4E93-99E6-2B447306B973}" type="pres">
      <dgm:prSet presAssocID="{67361508-930A-4A23-8CFC-BB56DA645C3C}" presName="spaceBetweenRectangles" presStyleCnt="0"/>
      <dgm:spPr/>
    </dgm:pt>
    <dgm:pt modelId="{7D29DFA7-018B-45C9-AC1C-5CFC82FEE150}" type="pres">
      <dgm:prSet presAssocID="{91969DED-4CB8-4A14-A50B-3F7B848E46B5}" presName="composite" presStyleCnt="0"/>
      <dgm:spPr/>
    </dgm:pt>
    <dgm:pt modelId="{60D0713D-AF69-4AF8-B071-F65622790886}" type="pres">
      <dgm:prSet presAssocID="{91969DED-4CB8-4A14-A50B-3F7B848E46B5}" presName="L1TextContainer" presStyleLbl="revTx" presStyleIdx="1" presStyleCnt="5">
        <dgm:presLayoutVars>
          <dgm:chMax val="1"/>
          <dgm:chPref val="1"/>
          <dgm:bulletEnabled val="1"/>
        </dgm:presLayoutVars>
      </dgm:prSet>
      <dgm:spPr/>
    </dgm:pt>
    <dgm:pt modelId="{5DAA1547-FEA7-4F69-96D3-0E3A07601B1E}" type="pres">
      <dgm:prSet presAssocID="{91969DED-4CB8-4A14-A50B-3F7B848E46B5}" presName="L2TextContainerWrapper" presStyleCnt="0">
        <dgm:presLayoutVars>
          <dgm:chMax val="0"/>
          <dgm:chPref val="0"/>
          <dgm:bulletEnabled val="1"/>
        </dgm:presLayoutVars>
      </dgm:prSet>
      <dgm:spPr/>
    </dgm:pt>
    <dgm:pt modelId="{DADAA0C9-3E42-4088-8622-30E9F6EA139A}" type="pres">
      <dgm:prSet presAssocID="{91969DED-4CB8-4A14-A50B-3F7B848E46B5}" presName="L2TextContainer" presStyleLbl="bgAcc1" presStyleIdx="1" presStyleCnt="5" custScaleX="91077" custLinFactNeighborX="1695" custLinFactNeighborY="8034"/>
      <dgm:spPr/>
    </dgm:pt>
    <dgm:pt modelId="{D2E61EE0-F306-43AF-AFF9-74A14B9CF379}" type="pres">
      <dgm:prSet presAssocID="{91969DED-4CB8-4A14-A50B-3F7B848E46B5}" presName="FlexibleEmptyPlaceHolder" presStyleCnt="0"/>
      <dgm:spPr/>
    </dgm:pt>
    <dgm:pt modelId="{DBD74D6B-057A-432C-9067-BF618C19EB2A}" type="pres">
      <dgm:prSet presAssocID="{91969DED-4CB8-4A14-A50B-3F7B848E46B5}" presName="ConnectLine" presStyleLbl="sibTrans1D1" presStyleIdx="1" presStyleCnt="5"/>
      <dgm:spPr>
        <a:noFill/>
        <a:ln w="6350" cap="flat" cmpd="sng" algn="ctr">
          <a:solidFill>
            <a:schemeClr val="accent1">
              <a:hueOff val="0"/>
              <a:satOff val="0"/>
              <a:lumOff val="0"/>
              <a:alphaOff val="0"/>
            </a:schemeClr>
          </a:solidFill>
          <a:prstDash val="dash"/>
          <a:miter lim="800000"/>
        </a:ln>
        <a:effectLst/>
      </dgm:spPr>
    </dgm:pt>
    <dgm:pt modelId="{0F979253-FD39-4920-BFCA-78C564B167EA}" type="pres">
      <dgm:prSet presAssocID="{91969DED-4CB8-4A14-A50B-3F7B848E46B5}" presName="ConnectorPoint" presStyleLbl="alignNode1" presStyleIdx="1" presStyleCnt="5"/>
      <dgm:spPr/>
    </dgm:pt>
    <dgm:pt modelId="{C9B4B298-E04C-4317-856D-E345FE5EC64B}" type="pres">
      <dgm:prSet presAssocID="{91969DED-4CB8-4A14-A50B-3F7B848E46B5}" presName="EmptyPlaceHolder" presStyleCnt="0"/>
      <dgm:spPr/>
    </dgm:pt>
    <dgm:pt modelId="{9B636147-AF19-40E0-BE7D-3BE8148CC024}" type="pres">
      <dgm:prSet presAssocID="{81CA8AA2-C0C3-4381-BA8B-413EDD578B83}" presName="spaceBetweenRectangles" presStyleCnt="0"/>
      <dgm:spPr/>
    </dgm:pt>
    <dgm:pt modelId="{12372F5F-8049-438A-B42A-04CB3C35B8E9}" type="pres">
      <dgm:prSet presAssocID="{6C4E2872-F739-49CC-8F14-E0FB4ADF4337}" presName="composite" presStyleCnt="0"/>
      <dgm:spPr/>
    </dgm:pt>
    <dgm:pt modelId="{90AD00AD-BA9C-496A-95C6-4BCCD32C9F7B}" type="pres">
      <dgm:prSet presAssocID="{6C4E2872-F739-49CC-8F14-E0FB4ADF4337}" presName="L1TextContainer" presStyleLbl="revTx" presStyleIdx="2" presStyleCnt="5">
        <dgm:presLayoutVars>
          <dgm:chMax val="1"/>
          <dgm:chPref val="1"/>
          <dgm:bulletEnabled val="1"/>
        </dgm:presLayoutVars>
      </dgm:prSet>
      <dgm:spPr/>
    </dgm:pt>
    <dgm:pt modelId="{D8FAA950-E8DB-4AFC-A2D2-7B23A91414A0}" type="pres">
      <dgm:prSet presAssocID="{6C4E2872-F739-49CC-8F14-E0FB4ADF4337}" presName="L2TextContainerWrapper" presStyleCnt="0">
        <dgm:presLayoutVars>
          <dgm:chMax val="0"/>
          <dgm:chPref val="0"/>
          <dgm:bulletEnabled val="1"/>
        </dgm:presLayoutVars>
      </dgm:prSet>
      <dgm:spPr/>
    </dgm:pt>
    <dgm:pt modelId="{31A40FA2-18C2-4EDD-B92D-74C9CBBB5227}" type="pres">
      <dgm:prSet presAssocID="{6C4E2872-F739-49CC-8F14-E0FB4ADF4337}" presName="L2TextContainer" presStyleLbl="bgAcc1" presStyleIdx="2" presStyleCnt="5"/>
      <dgm:spPr/>
    </dgm:pt>
    <dgm:pt modelId="{3F636E3A-6738-449A-94C8-97E6427CA0FE}" type="pres">
      <dgm:prSet presAssocID="{6C4E2872-F739-49CC-8F14-E0FB4ADF4337}" presName="FlexibleEmptyPlaceHolder" presStyleCnt="0"/>
      <dgm:spPr/>
    </dgm:pt>
    <dgm:pt modelId="{6D657815-2F8C-4DC8-87C6-6889A20E3CAF}" type="pres">
      <dgm:prSet presAssocID="{6C4E2872-F739-49CC-8F14-E0FB4ADF4337}" presName="ConnectLine" presStyleLbl="sibTrans1D1" presStyleIdx="2" presStyleCnt="5"/>
      <dgm:spPr>
        <a:noFill/>
        <a:ln w="6350" cap="flat" cmpd="sng" algn="ctr">
          <a:solidFill>
            <a:schemeClr val="accent1">
              <a:hueOff val="0"/>
              <a:satOff val="0"/>
              <a:lumOff val="0"/>
              <a:alphaOff val="0"/>
            </a:schemeClr>
          </a:solidFill>
          <a:prstDash val="dash"/>
          <a:miter lim="800000"/>
        </a:ln>
        <a:effectLst/>
      </dgm:spPr>
    </dgm:pt>
    <dgm:pt modelId="{1866CF9C-A8E4-44BE-955E-6053D55DFA30}" type="pres">
      <dgm:prSet presAssocID="{6C4E2872-F739-49CC-8F14-E0FB4ADF4337}" presName="ConnectorPoint" presStyleLbl="alignNode1" presStyleIdx="2" presStyleCnt="5"/>
      <dgm:spPr/>
    </dgm:pt>
    <dgm:pt modelId="{1524B355-4347-48B1-980C-8F36A2C2D32B}" type="pres">
      <dgm:prSet presAssocID="{6C4E2872-F739-49CC-8F14-E0FB4ADF4337}" presName="EmptyPlaceHolder" presStyleCnt="0"/>
      <dgm:spPr/>
    </dgm:pt>
    <dgm:pt modelId="{8C82A76D-BBCE-4389-BE4C-741A3942BC07}" type="pres">
      <dgm:prSet presAssocID="{1DD4974E-ECA9-4619-A802-EF61E8AFA589}" presName="spaceBetweenRectangles" presStyleCnt="0"/>
      <dgm:spPr/>
    </dgm:pt>
    <dgm:pt modelId="{76CB18D4-86E2-467C-A2CF-3ED9EFE66BEA}" type="pres">
      <dgm:prSet presAssocID="{3CC73758-10C1-47F8-AFA7-1A986D4DDD60}" presName="composite" presStyleCnt="0"/>
      <dgm:spPr/>
    </dgm:pt>
    <dgm:pt modelId="{E712D073-0B15-4887-9DCE-A27BCACBC178}" type="pres">
      <dgm:prSet presAssocID="{3CC73758-10C1-47F8-AFA7-1A986D4DDD60}" presName="L1TextContainer" presStyleLbl="revTx" presStyleIdx="3" presStyleCnt="5">
        <dgm:presLayoutVars>
          <dgm:chMax val="1"/>
          <dgm:chPref val="1"/>
          <dgm:bulletEnabled val="1"/>
        </dgm:presLayoutVars>
      </dgm:prSet>
      <dgm:spPr/>
    </dgm:pt>
    <dgm:pt modelId="{4C57E835-21E8-44E9-8CE3-1E2D478ECB2B}" type="pres">
      <dgm:prSet presAssocID="{3CC73758-10C1-47F8-AFA7-1A986D4DDD60}" presName="L2TextContainerWrapper" presStyleCnt="0">
        <dgm:presLayoutVars>
          <dgm:chMax val="0"/>
          <dgm:chPref val="0"/>
          <dgm:bulletEnabled val="1"/>
        </dgm:presLayoutVars>
      </dgm:prSet>
      <dgm:spPr/>
    </dgm:pt>
    <dgm:pt modelId="{E0D48281-565D-47A3-9B6C-576231178549}" type="pres">
      <dgm:prSet presAssocID="{3CC73758-10C1-47F8-AFA7-1A986D4DDD60}" presName="L2TextContainer" presStyleLbl="bgAcc1" presStyleIdx="3" presStyleCnt="5" custScaleX="91077"/>
      <dgm:spPr/>
    </dgm:pt>
    <dgm:pt modelId="{E0365E95-CAD6-4660-956D-E490447A5CB4}" type="pres">
      <dgm:prSet presAssocID="{3CC73758-10C1-47F8-AFA7-1A986D4DDD60}" presName="FlexibleEmptyPlaceHolder" presStyleCnt="0"/>
      <dgm:spPr/>
    </dgm:pt>
    <dgm:pt modelId="{DCAE8A46-752C-4E82-84CE-E790E1F2918E}" type="pres">
      <dgm:prSet presAssocID="{3CC73758-10C1-47F8-AFA7-1A986D4DDD60}" presName="ConnectLine" presStyleLbl="sibTrans1D1" presStyleIdx="3" presStyleCnt="5"/>
      <dgm:spPr>
        <a:noFill/>
        <a:ln w="6350" cap="flat" cmpd="sng" algn="ctr">
          <a:solidFill>
            <a:schemeClr val="accent1">
              <a:hueOff val="0"/>
              <a:satOff val="0"/>
              <a:lumOff val="0"/>
              <a:alphaOff val="0"/>
            </a:schemeClr>
          </a:solidFill>
          <a:prstDash val="dash"/>
          <a:miter lim="800000"/>
        </a:ln>
        <a:effectLst/>
      </dgm:spPr>
    </dgm:pt>
    <dgm:pt modelId="{B6459BF8-D2C3-4018-9C28-98667DC203F4}" type="pres">
      <dgm:prSet presAssocID="{3CC73758-10C1-47F8-AFA7-1A986D4DDD60}" presName="ConnectorPoint" presStyleLbl="alignNode1" presStyleIdx="3" presStyleCnt="5"/>
      <dgm:spPr/>
    </dgm:pt>
    <dgm:pt modelId="{EAB0CCC2-BFF9-432D-BA8E-7ECAF2D92AF2}" type="pres">
      <dgm:prSet presAssocID="{3CC73758-10C1-47F8-AFA7-1A986D4DDD60}" presName="EmptyPlaceHolder" presStyleCnt="0"/>
      <dgm:spPr/>
    </dgm:pt>
    <dgm:pt modelId="{07073103-04B7-4C74-9AC8-048764100B10}" type="pres">
      <dgm:prSet presAssocID="{D8170BBA-6035-4773-8431-FEDD687647FF}" presName="spaceBetweenRectangles" presStyleCnt="0"/>
      <dgm:spPr/>
    </dgm:pt>
    <dgm:pt modelId="{B872A2C9-FEAB-4FEA-A5A7-A822EC3882BE}" type="pres">
      <dgm:prSet presAssocID="{EDE1D2DD-C67F-4508-8918-5461AACD16F2}" presName="composite" presStyleCnt="0"/>
      <dgm:spPr/>
    </dgm:pt>
    <dgm:pt modelId="{349452CA-F5FE-4A18-A9BA-71A24768CD83}" type="pres">
      <dgm:prSet presAssocID="{EDE1D2DD-C67F-4508-8918-5461AACD16F2}" presName="L1TextContainer" presStyleLbl="revTx" presStyleIdx="4" presStyleCnt="5">
        <dgm:presLayoutVars>
          <dgm:chMax val="1"/>
          <dgm:chPref val="1"/>
          <dgm:bulletEnabled val="1"/>
        </dgm:presLayoutVars>
      </dgm:prSet>
      <dgm:spPr/>
    </dgm:pt>
    <dgm:pt modelId="{7352120A-5B07-486D-BFDA-8B1FB397C799}" type="pres">
      <dgm:prSet presAssocID="{EDE1D2DD-C67F-4508-8918-5461AACD16F2}" presName="L2TextContainerWrapper" presStyleCnt="0">
        <dgm:presLayoutVars>
          <dgm:chMax val="0"/>
          <dgm:chPref val="0"/>
          <dgm:bulletEnabled val="1"/>
        </dgm:presLayoutVars>
      </dgm:prSet>
      <dgm:spPr/>
    </dgm:pt>
    <dgm:pt modelId="{DDB0A040-B4FA-45F8-8DD3-93A463C230FE}" type="pres">
      <dgm:prSet presAssocID="{EDE1D2DD-C67F-4508-8918-5461AACD16F2}" presName="L2TextContainer" presStyleLbl="bgAcc1" presStyleIdx="4" presStyleCnt="5" custScaleX="91077"/>
      <dgm:spPr/>
    </dgm:pt>
    <dgm:pt modelId="{171AF1F6-B562-44CA-9F87-157AB9FA5EAA}" type="pres">
      <dgm:prSet presAssocID="{EDE1D2DD-C67F-4508-8918-5461AACD16F2}" presName="FlexibleEmptyPlaceHolder" presStyleCnt="0"/>
      <dgm:spPr/>
    </dgm:pt>
    <dgm:pt modelId="{0482BCCD-BBFD-40AB-AE77-6313EF48FE39}" type="pres">
      <dgm:prSet presAssocID="{EDE1D2DD-C67F-4508-8918-5461AACD16F2}" presName="ConnectLine" presStyleLbl="sibTrans1D1" presStyleIdx="4" presStyleCnt="5"/>
      <dgm:spPr>
        <a:noFill/>
        <a:ln w="6350" cap="flat" cmpd="sng" algn="ctr">
          <a:solidFill>
            <a:schemeClr val="accent1">
              <a:hueOff val="0"/>
              <a:satOff val="0"/>
              <a:lumOff val="0"/>
              <a:alphaOff val="0"/>
            </a:schemeClr>
          </a:solidFill>
          <a:prstDash val="dash"/>
          <a:miter lim="800000"/>
        </a:ln>
        <a:effectLst/>
      </dgm:spPr>
    </dgm:pt>
    <dgm:pt modelId="{EF009291-FAFB-476B-A95F-79B3D9D4659A}" type="pres">
      <dgm:prSet presAssocID="{EDE1D2DD-C67F-4508-8918-5461AACD16F2}" presName="ConnectorPoint" presStyleLbl="alignNode1" presStyleIdx="4" presStyleCnt="5"/>
      <dgm:spPr/>
    </dgm:pt>
    <dgm:pt modelId="{10A123F8-56AB-48DE-BA92-2A3C907E2DBB}" type="pres">
      <dgm:prSet presAssocID="{EDE1D2DD-C67F-4508-8918-5461AACD16F2}" presName="EmptyPlaceHolder" presStyleCnt="0"/>
      <dgm:spPr/>
    </dgm:pt>
  </dgm:ptLst>
  <dgm:cxnLst>
    <dgm:cxn modelId="{EC66B502-B756-4BD8-8D3A-BCA119AFBA58}" type="presOf" srcId="{A8C03FBB-4A75-4460-AEA6-DEAEB9C61496}" destId="{FE5C7F33-9326-49FB-89A3-8A20163AD994}" srcOrd="0" destOrd="0" presId="urn:microsoft.com/office/officeart/2016/7/layout/BasicTimeline"/>
    <dgm:cxn modelId="{4A478908-7927-44F1-BA77-DFFCB24514EC}" type="presOf" srcId="{EDE1D2DD-C67F-4508-8918-5461AACD16F2}" destId="{349452CA-F5FE-4A18-A9BA-71A24768CD83}" srcOrd="0" destOrd="0" presId="urn:microsoft.com/office/officeart/2016/7/layout/BasicTimeline"/>
    <dgm:cxn modelId="{BF876D1D-126C-4B9A-8FA8-427A863796ED}" srcId="{EDE1D2DD-C67F-4508-8918-5461AACD16F2}" destId="{80B9E636-83EB-43E1-9710-0D685363DC7E}" srcOrd="0" destOrd="0" parTransId="{710BF047-E319-402B-B89E-4FBDB67A573D}" sibTransId="{B6493DC2-63B4-48F1-898E-307771481B13}"/>
    <dgm:cxn modelId="{5A1F9C2B-616C-48DB-B464-F620490C8507}" type="presOf" srcId="{3CC73758-10C1-47F8-AFA7-1A986D4DDD60}" destId="{E712D073-0B15-4887-9DCE-A27BCACBC178}" srcOrd="0" destOrd="0" presId="urn:microsoft.com/office/officeart/2016/7/layout/BasicTimeline"/>
    <dgm:cxn modelId="{5EDA943F-300F-408A-A52E-3D5140FD5C22}" srcId="{3CC73758-10C1-47F8-AFA7-1A986D4DDD60}" destId="{FD9CA14A-483C-4869-B0C1-7C5FB7EEDBCC}" srcOrd="0" destOrd="0" parTransId="{8182A92F-45BA-4CD1-8E43-0B0810A50FEB}" sibTransId="{914BB93C-EA8A-4B5B-8F06-30DA7C7F4B7B}"/>
    <dgm:cxn modelId="{4A69F85D-5C15-48FD-893A-B3050E1BADEB}" srcId="{A66480AC-C0DE-4E5E-9ECD-9AE37E3FCB79}" destId="{3CC73758-10C1-47F8-AFA7-1A986D4DDD60}" srcOrd="3" destOrd="0" parTransId="{FF6AE4B6-4A2F-49EE-9316-9AF55E77838B}" sibTransId="{D8170BBA-6035-4773-8431-FEDD687647FF}"/>
    <dgm:cxn modelId="{D3D81948-D963-4D1E-AE16-9705EAF510FC}" srcId="{A66480AC-C0DE-4E5E-9ECD-9AE37E3FCB79}" destId="{A8C03FBB-4A75-4460-AEA6-DEAEB9C61496}" srcOrd="0" destOrd="0" parTransId="{4E972F7F-4B1B-47AA-A25B-1FFC561F1C76}" sibTransId="{67361508-930A-4A23-8CFC-BB56DA645C3C}"/>
    <dgm:cxn modelId="{2F6D9152-2612-4562-916C-8EEA5C4D989F}" type="presOf" srcId="{8A04F340-E8E1-4146-9905-E7ADCAEAABD7}" destId="{31A40FA2-18C2-4EDD-B92D-74C9CBBB5227}" srcOrd="0" destOrd="0" presId="urn:microsoft.com/office/officeart/2016/7/layout/BasicTimeline"/>
    <dgm:cxn modelId="{280A9756-9F5B-4A22-A4B2-13B08DE70F9C}" type="presOf" srcId="{5E71F362-34DF-4EEC-92A3-0EFE450E05E4}" destId="{BA29120C-7C6B-4F62-9079-4AD528BC0744}" srcOrd="0" destOrd="0" presId="urn:microsoft.com/office/officeart/2016/7/layout/BasicTimeline"/>
    <dgm:cxn modelId="{F5DE0D59-747B-480E-8878-70731991EA5C}" type="presOf" srcId="{91969DED-4CB8-4A14-A50B-3F7B848E46B5}" destId="{60D0713D-AF69-4AF8-B071-F65622790886}" srcOrd="0" destOrd="0" presId="urn:microsoft.com/office/officeart/2016/7/layout/BasicTimeline"/>
    <dgm:cxn modelId="{9D2EE089-FBE9-4BF9-BE1F-9993A60DE49F}" type="presOf" srcId="{FD9CA14A-483C-4869-B0C1-7C5FB7EEDBCC}" destId="{E0D48281-565D-47A3-9B6C-576231178549}" srcOrd="0" destOrd="0" presId="urn:microsoft.com/office/officeart/2016/7/layout/BasicTimeline"/>
    <dgm:cxn modelId="{E61D808E-E879-4913-AC3A-3F3032B3ECA6}" srcId="{A66480AC-C0DE-4E5E-9ECD-9AE37E3FCB79}" destId="{6C4E2872-F739-49CC-8F14-E0FB4ADF4337}" srcOrd="2" destOrd="0" parTransId="{77F6A283-570A-45F8-801B-87A0E7F41A19}" sibTransId="{1DD4974E-ECA9-4619-A802-EF61E8AFA589}"/>
    <dgm:cxn modelId="{B2F0DB93-5732-4F18-B732-74CF922A885B}" srcId="{A66480AC-C0DE-4E5E-9ECD-9AE37E3FCB79}" destId="{EDE1D2DD-C67F-4508-8918-5461AACD16F2}" srcOrd="4" destOrd="0" parTransId="{4F6810AA-D9F6-4863-AB52-D4966CCCAD1E}" sibTransId="{3B2BB7B3-0115-4E1D-801B-0162B5FFFE59}"/>
    <dgm:cxn modelId="{1F7749B4-9925-42D9-857D-FBF508FA78E5}" type="presOf" srcId="{6C4E2872-F739-49CC-8F14-E0FB4ADF4337}" destId="{90AD00AD-BA9C-496A-95C6-4BCCD32C9F7B}" srcOrd="0" destOrd="0" presId="urn:microsoft.com/office/officeart/2016/7/layout/BasicTimeline"/>
    <dgm:cxn modelId="{A44E5FB8-94B2-4C04-BF1E-0A5680665A01}" srcId="{91969DED-4CB8-4A14-A50B-3F7B848E46B5}" destId="{627893D7-960B-41C4-AEDE-90D5F12E4933}" srcOrd="0" destOrd="0" parTransId="{5A106BA1-86BC-4E04-8301-C09EBA3E48A3}" sibTransId="{595C3FF1-6A9E-4C4A-9087-C9791BD68458}"/>
    <dgm:cxn modelId="{B99CA6C9-28D1-4DDB-B8EC-AED73AD115CA}" srcId="{A8C03FBB-4A75-4460-AEA6-DEAEB9C61496}" destId="{5E71F362-34DF-4EEC-92A3-0EFE450E05E4}" srcOrd="0" destOrd="0" parTransId="{8E5EE4D1-908E-455C-B8B3-281AD42DEC9A}" sibTransId="{B208B24A-E9FD-40A9-B764-FB7C2B7ED8B9}"/>
    <dgm:cxn modelId="{537F2ED0-8BD0-4AD5-B60D-89B660EDA1AC}" srcId="{A66480AC-C0DE-4E5E-9ECD-9AE37E3FCB79}" destId="{91969DED-4CB8-4A14-A50B-3F7B848E46B5}" srcOrd="1" destOrd="0" parTransId="{441CD73D-85E1-42A6-BCF8-362A3247E2F3}" sibTransId="{81CA8AA2-C0C3-4381-BA8B-413EDD578B83}"/>
    <dgm:cxn modelId="{403E30EA-CA23-4A5A-9D22-DF82F93CFF08}" type="presOf" srcId="{A66480AC-C0DE-4E5E-9ECD-9AE37E3FCB79}" destId="{9FFA803F-EA25-49D8-A073-96E9747E345F}" srcOrd="0" destOrd="0" presId="urn:microsoft.com/office/officeart/2016/7/layout/BasicTimeline"/>
    <dgm:cxn modelId="{C689A4EC-0732-4DFD-9039-26EAEE29179E}" type="presOf" srcId="{627893D7-960B-41C4-AEDE-90D5F12E4933}" destId="{DADAA0C9-3E42-4088-8622-30E9F6EA139A}" srcOrd="0" destOrd="0" presId="urn:microsoft.com/office/officeart/2016/7/layout/BasicTimeline"/>
    <dgm:cxn modelId="{E636BFFB-0404-4D4B-B3F0-C64FDFD9DDEF}" srcId="{6C4E2872-F739-49CC-8F14-E0FB4ADF4337}" destId="{8A04F340-E8E1-4146-9905-E7ADCAEAABD7}" srcOrd="0" destOrd="0" parTransId="{4EBD5EC2-45ED-4ED6-8376-97D155A911AE}" sibTransId="{F9CD2A04-6A34-4104-A971-391788B88F55}"/>
    <dgm:cxn modelId="{4FF0B9FE-2254-4091-BC98-BD6317DAAAA5}" type="presOf" srcId="{80B9E636-83EB-43E1-9710-0D685363DC7E}" destId="{DDB0A040-B4FA-45F8-8DD3-93A463C230FE}" srcOrd="0" destOrd="0" presId="urn:microsoft.com/office/officeart/2016/7/layout/BasicTimeline"/>
    <dgm:cxn modelId="{50C0A4D1-48B8-460C-912D-14179077F69C}" type="presParOf" srcId="{9FFA803F-EA25-49D8-A073-96E9747E345F}" destId="{EE0E6265-BE99-48D1-8879-DB5A75D6D78E}" srcOrd="0" destOrd="0" presId="urn:microsoft.com/office/officeart/2016/7/layout/BasicTimeline"/>
    <dgm:cxn modelId="{355F2E41-6C64-4783-B582-1C13F4AB80B6}" type="presParOf" srcId="{9FFA803F-EA25-49D8-A073-96E9747E345F}" destId="{BDA8F949-88B8-486D-9E41-ABA1463A8926}" srcOrd="1" destOrd="0" presId="urn:microsoft.com/office/officeart/2016/7/layout/BasicTimeline"/>
    <dgm:cxn modelId="{1357ADAF-503E-4C28-B565-B51D12CF4C56}" type="presParOf" srcId="{BDA8F949-88B8-486D-9E41-ABA1463A8926}" destId="{A41AEE8D-8763-4311-BB07-B499A93D76EA}" srcOrd="0" destOrd="0" presId="urn:microsoft.com/office/officeart/2016/7/layout/BasicTimeline"/>
    <dgm:cxn modelId="{3210D1BC-37B6-4197-8294-F933C40F83D0}" type="presParOf" srcId="{A41AEE8D-8763-4311-BB07-B499A93D76EA}" destId="{FE5C7F33-9326-49FB-89A3-8A20163AD994}" srcOrd="0" destOrd="0" presId="urn:microsoft.com/office/officeart/2016/7/layout/BasicTimeline"/>
    <dgm:cxn modelId="{51E7A545-B43E-4F1D-B1E1-FF768F576E72}" type="presParOf" srcId="{A41AEE8D-8763-4311-BB07-B499A93D76EA}" destId="{C51067AB-548D-47E7-B9DD-C7A4C9600F8C}" srcOrd="1" destOrd="0" presId="urn:microsoft.com/office/officeart/2016/7/layout/BasicTimeline"/>
    <dgm:cxn modelId="{A89E6714-40D7-4617-AA8C-C931CE3B9B89}" type="presParOf" srcId="{C51067AB-548D-47E7-B9DD-C7A4C9600F8C}" destId="{BA29120C-7C6B-4F62-9079-4AD528BC0744}" srcOrd="0" destOrd="0" presId="urn:microsoft.com/office/officeart/2016/7/layout/BasicTimeline"/>
    <dgm:cxn modelId="{D800DCB6-0B9C-4402-8CF0-F1B4F4FBA341}" type="presParOf" srcId="{C51067AB-548D-47E7-B9DD-C7A4C9600F8C}" destId="{617B6CDA-9351-44EF-9011-41758FE93851}" srcOrd="1" destOrd="0" presId="urn:microsoft.com/office/officeart/2016/7/layout/BasicTimeline"/>
    <dgm:cxn modelId="{770FF85A-95E2-4AE1-B50B-E5398730EDFF}" type="presParOf" srcId="{A41AEE8D-8763-4311-BB07-B499A93D76EA}" destId="{A95DB80B-444A-4D69-B205-3A801BB8524A}" srcOrd="2" destOrd="0" presId="urn:microsoft.com/office/officeart/2016/7/layout/BasicTimeline"/>
    <dgm:cxn modelId="{537324C1-048D-4915-929F-F49224010D47}" type="presParOf" srcId="{A41AEE8D-8763-4311-BB07-B499A93D76EA}" destId="{FA19A0AA-8B0B-4AA8-A80D-08CFFDD3F112}" srcOrd="3" destOrd="0" presId="urn:microsoft.com/office/officeart/2016/7/layout/BasicTimeline"/>
    <dgm:cxn modelId="{45382A29-FB18-4FB1-AEBE-7CD8959281EB}" type="presParOf" srcId="{A41AEE8D-8763-4311-BB07-B499A93D76EA}" destId="{C298CC98-EF08-4D23-94A2-F58DEE6D7DE4}" srcOrd="4" destOrd="0" presId="urn:microsoft.com/office/officeart/2016/7/layout/BasicTimeline"/>
    <dgm:cxn modelId="{06884BFA-8615-4ECF-A533-7730368DAA91}" type="presParOf" srcId="{BDA8F949-88B8-486D-9E41-ABA1463A8926}" destId="{F3D981F8-7433-4E93-99E6-2B447306B973}" srcOrd="1" destOrd="0" presId="urn:microsoft.com/office/officeart/2016/7/layout/BasicTimeline"/>
    <dgm:cxn modelId="{B2819A2F-4045-4E89-BF55-F36D52A94C3B}" type="presParOf" srcId="{BDA8F949-88B8-486D-9E41-ABA1463A8926}" destId="{7D29DFA7-018B-45C9-AC1C-5CFC82FEE150}" srcOrd="2" destOrd="0" presId="urn:microsoft.com/office/officeart/2016/7/layout/BasicTimeline"/>
    <dgm:cxn modelId="{D29086BF-C1FA-4849-909B-BA8FA538825F}" type="presParOf" srcId="{7D29DFA7-018B-45C9-AC1C-5CFC82FEE150}" destId="{60D0713D-AF69-4AF8-B071-F65622790886}" srcOrd="0" destOrd="0" presId="urn:microsoft.com/office/officeart/2016/7/layout/BasicTimeline"/>
    <dgm:cxn modelId="{5630C7DB-7BC9-4FE5-BCD0-18B3AAD214CE}" type="presParOf" srcId="{7D29DFA7-018B-45C9-AC1C-5CFC82FEE150}" destId="{5DAA1547-FEA7-4F69-96D3-0E3A07601B1E}" srcOrd="1" destOrd="0" presId="urn:microsoft.com/office/officeart/2016/7/layout/BasicTimeline"/>
    <dgm:cxn modelId="{BD34AF86-71E9-4D15-9A71-D9F829DB1D8B}" type="presParOf" srcId="{5DAA1547-FEA7-4F69-96D3-0E3A07601B1E}" destId="{DADAA0C9-3E42-4088-8622-30E9F6EA139A}" srcOrd="0" destOrd="0" presId="urn:microsoft.com/office/officeart/2016/7/layout/BasicTimeline"/>
    <dgm:cxn modelId="{9DECE6EE-D4B1-4C70-ADB0-DA21C343D32B}" type="presParOf" srcId="{5DAA1547-FEA7-4F69-96D3-0E3A07601B1E}" destId="{D2E61EE0-F306-43AF-AFF9-74A14B9CF379}" srcOrd="1" destOrd="0" presId="urn:microsoft.com/office/officeart/2016/7/layout/BasicTimeline"/>
    <dgm:cxn modelId="{07E4FBB2-CB41-4A36-AED9-E7211E0DBD2F}" type="presParOf" srcId="{7D29DFA7-018B-45C9-AC1C-5CFC82FEE150}" destId="{DBD74D6B-057A-432C-9067-BF618C19EB2A}" srcOrd="2" destOrd="0" presId="urn:microsoft.com/office/officeart/2016/7/layout/BasicTimeline"/>
    <dgm:cxn modelId="{C006769C-14A5-4FED-8F9D-04F2C6F3367A}" type="presParOf" srcId="{7D29DFA7-018B-45C9-AC1C-5CFC82FEE150}" destId="{0F979253-FD39-4920-BFCA-78C564B167EA}" srcOrd="3" destOrd="0" presId="urn:microsoft.com/office/officeart/2016/7/layout/BasicTimeline"/>
    <dgm:cxn modelId="{BD7D375F-CFF2-4BAB-B7CB-CE96CFC55D58}" type="presParOf" srcId="{7D29DFA7-018B-45C9-AC1C-5CFC82FEE150}" destId="{C9B4B298-E04C-4317-856D-E345FE5EC64B}" srcOrd="4" destOrd="0" presId="urn:microsoft.com/office/officeart/2016/7/layout/BasicTimeline"/>
    <dgm:cxn modelId="{32F3E871-1338-42FC-B7E2-D8FB5FA11F71}" type="presParOf" srcId="{BDA8F949-88B8-486D-9E41-ABA1463A8926}" destId="{9B636147-AF19-40E0-BE7D-3BE8148CC024}" srcOrd="3" destOrd="0" presId="urn:microsoft.com/office/officeart/2016/7/layout/BasicTimeline"/>
    <dgm:cxn modelId="{3C2AA763-5EA1-478B-9008-2346853428EC}" type="presParOf" srcId="{BDA8F949-88B8-486D-9E41-ABA1463A8926}" destId="{12372F5F-8049-438A-B42A-04CB3C35B8E9}" srcOrd="4" destOrd="0" presId="urn:microsoft.com/office/officeart/2016/7/layout/BasicTimeline"/>
    <dgm:cxn modelId="{F827D6DD-C05F-492D-AFA4-888CFBD075B0}" type="presParOf" srcId="{12372F5F-8049-438A-B42A-04CB3C35B8E9}" destId="{90AD00AD-BA9C-496A-95C6-4BCCD32C9F7B}" srcOrd="0" destOrd="0" presId="urn:microsoft.com/office/officeart/2016/7/layout/BasicTimeline"/>
    <dgm:cxn modelId="{35018F7F-B2DA-4E5F-824B-20A9F01EE6BD}" type="presParOf" srcId="{12372F5F-8049-438A-B42A-04CB3C35B8E9}" destId="{D8FAA950-E8DB-4AFC-A2D2-7B23A91414A0}" srcOrd="1" destOrd="0" presId="urn:microsoft.com/office/officeart/2016/7/layout/BasicTimeline"/>
    <dgm:cxn modelId="{6AFCBBEA-CA9B-4DAC-85F3-EDFC0A9D8567}" type="presParOf" srcId="{D8FAA950-E8DB-4AFC-A2D2-7B23A91414A0}" destId="{31A40FA2-18C2-4EDD-B92D-74C9CBBB5227}" srcOrd="0" destOrd="0" presId="urn:microsoft.com/office/officeart/2016/7/layout/BasicTimeline"/>
    <dgm:cxn modelId="{BBB58167-1265-4CB8-84D4-4214D9FECBC7}" type="presParOf" srcId="{D8FAA950-E8DB-4AFC-A2D2-7B23A91414A0}" destId="{3F636E3A-6738-449A-94C8-97E6427CA0FE}" srcOrd="1" destOrd="0" presId="urn:microsoft.com/office/officeart/2016/7/layout/BasicTimeline"/>
    <dgm:cxn modelId="{B30C0023-F5BA-4458-8E39-E5D467E6853E}" type="presParOf" srcId="{12372F5F-8049-438A-B42A-04CB3C35B8E9}" destId="{6D657815-2F8C-4DC8-87C6-6889A20E3CAF}" srcOrd="2" destOrd="0" presId="urn:microsoft.com/office/officeart/2016/7/layout/BasicTimeline"/>
    <dgm:cxn modelId="{33869979-0FE8-4B2C-A276-94254D02CABB}" type="presParOf" srcId="{12372F5F-8049-438A-B42A-04CB3C35B8E9}" destId="{1866CF9C-A8E4-44BE-955E-6053D55DFA30}" srcOrd="3" destOrd="0" presId="urn:microsoft.com/office/officeart/2016/7/layout/BasicTimeline"/>
    <dgm:cxn modelId="{9B46EB87-C809-4236-91F7-AE607F363117}" type="presParOf" srcId="{12372F5F-8049-438A-B42A-04CB3C35B8E9}" destId="{1524B355-4347-48B1-980C-8F36A2C2D32B}" srcOrd="4" destOrd="0" presId="urn:microsoft.com/office/officeart/2016/7/layout/BasicTimeline"/>
    <dgm:cxn modelId="{C0C4B40F-F700-4610-AED2-E92C68BEB494}" type="presParOf" srcId="{BDA8F949-88B8-486D-9E41-ABA1463A8926}" destId="{8C82A76D-BBCE-4389-BE4C-741A3942BC07}" srcOrd="5" destOrd="0" presId="urn:microsoft.com/office/officeart/2016/7/layout/BasicTimeline"/>
    <dgm:cxn modelId="{7D0C1AA4-60AE-4211-9336-1A32D1E170FF}" type="presParOf" srcId="{BDA8F949-88B8-486D-9E41-ABA1463A8926}" destId="{76CB18D4-86E2-467C-A2CF-3ED9EFE66BEA}" srcOrd="6" destOrd="0" presId="urn:microsoft.com/office/officeart/2016/7/layout/BasicTimeline"/>
    <dgm:cxn modelId="{B4006F07-0F86-4172-9463-0CBDC2690B72}" type="presParOf" srcId="{76CB18D4-86E2-467C-A2CF-3ED9EFE66BEA}" destId="{E712D073-0B15-4887-9DCE-A27BCACBC178}" srcOrd="0" destOrd="0" presId="urn:microsoft.com/office/officeart/2016/7/layout/BasicTimeline"/>
    <dgm:cxn modelId="{B5C97121-9086-4C67-BEE7-43B0648D792A}" type="presParOf" srcId="{76CB18D4-86E2-467C-A2CF-3ED9EFE66BEA}" destId="{4C57E835-21E8-44E9-8CE3-1E2D478ECB2B}" srcOrd="1" destOrd="0" presId="urn:microsoft.com/office/officeart/2016/7/layout/BasicTimeline"/>
    <dgm:cxn modelId="{DF60CC17-1927-4C88-9F2E-EFB35CFFE722}" type="presParOf" srcId="{4C57E835-21E8-44E9-8CE3-1E2D478ECB2B}" destId="{E0D48281-565D-47A3-9B6C-576231178549}" srcOrd="0" destOrd="0" presId="urn:microsoft.com/office/officeart/2016/7/layout/BasicTimeline"/>
    <dgm:cxn modelId="{F0F52BB2-930F-4C2E-AFBA-E79426DD2B9B}" type="presParOf" srcId="{4C57E835-21E8-44E9-8CE3-1E2D478ECB2B}" destId="{E0365E95-CAD6-4660-956D-E490447A5CB4}" srcOrd="1" destOrd="0" presId="urn:microsoft.com/office/officeart/2016/7/layout/BasicTimeline"/>
    <dgm:cxn modelId="{45532FC5-CC14-4213-9240-BE6B63B5C8B5}" type="presParOf" srcId="{76CB18D4-86E2-467C-A2CF-3ED9EFE66BEA}" destId="{DCAE8A46-752C-4E82-84CE-E790E1F2918E}" srcOrd="2" destOrd="0" presId="urn:microsoft.com/office/officeart/2016/7/layout/BasicTimeline"/>
    <dgm:cxn modelId="{813406C0-BD7A-41DA-A5E1-F4F30069E130}" type="presParOf" srcId="{76CB18D4-86E2-467C-A2CF-3ED9EFE66BEA}" destId="{B6459BF8-D2C3-4018-9C28-98667DC203F4}" srcOrd="3" destOrd="0" presId="urn:microsoft.com/office/officeart/2016/7/layout/BasicTimeline"/>
    <dgm:cxn modelId="{7779FC98-9E3D-4264-9D1C-D3EA69146A11}" type="presParOf" srcId="{76CB18D4-86E2-467C-A2CF-3ED9EFE66BEA}" destId="{EAB0CCC2-BFF9-432D-BA8E-7ECAF2D92AF2}" srcOrd="4" destOrd="0" presId="urn:microsoft.com/office/officeart/2016/7/layout/BasicTimeline"/>
    <dgm:cxn modelId="{F3DC4319-81DC-4D82-A238-A0FA0448283E}" type="presParOf" srcId="{BDA8F949-88B8-486D-9E41-ABA1463A8926}" destId="{07073103-04B7-4C74-9AC8-048764100B10}" srcOrd="7" destOrd="0" presId="urn:microsoft.com/office/officeart/2016/7/layout/BasicTimeline"/>
    <dgm:cxn modelId="{9A46290A-79F1-4B5D-B52F-2A633EA22782}" type="presParOf" srcId="{BDA8F949-88B8-486D-9E41-ABA1463A8926}" destId="{B872A2C9-FEAB-4FEA-A5A7-A822EC3882BE}" srcOrd="8" destOrd="0" presId="urn:microsoft.com/office/officeart/2016/7/layout/BasicTimeline"/>
    <dgm:cxn modelId="{1045B103-2D39-4241-B37F-833A2A648596}" type="presParOf" srcId="{B872A2C9-FEAB-4FEA-A5A7-A822EC3882BE}" destId="{349452CA-F5FE-4A18-A9BA-71A24768CD83}" srcOrd="0" destOrd="0" presId="urn:microsoft.com/office/officeart/2016/7/layout/BasicTimeline"/>
    <dgm:cxn modelId="{C0D8E4E3-44D4-4B97-8E6F-23ADBA6393D4}" type="presParOf" srcId="{B872A2C9-FEAB-4FEA-A5A7-A822EC3882BE}" destId="{7352120A-5B07-486D-BFDA-8B1FB397C799}" srcOrd="1" destOrd="0" presId="urn:microsoft.com/office/officeart/2016/7/layout/BasicTimeline"/>
    <dgm:cxn modelId="{0289E1DD-B7C7-41C3-B4C2-DF9C5F68670F}" type="presParOf" srcId="{7352120A-5B07-486D-BFDA-8B1FB397C799}" destId="{DDB0A040-B4FA-45F8-8DD3-93A463C230FE}" srcOrd="0" destOrd="0" presId="urn:microsoft.com/office/officeart/2016/7/layout/BasicTimeline"/>
    <dgm:cxn modelId="{CE6041B5-DBEA-4A4C-BC38-83D2FE04F36E}" type="presParOf" srcId="{7352120A-5B07-486D-BFDA-8B1FB397C799}" destId="{171AF1F6-B562-44CA-9F87-157AB9FA5EAA}" srcOrd="1" destOrd="0" presId="urn:microsoft.com/office/officeart/2016/7/layout/BasicTimeline"/>
    <dgm:cxn modelId="{DD06092A-0B0C-49B1-AFE0-27A4F3A0F988}" type="presParOf" srcId="{B872A2C9-FEAB-4FEA-A5A7-A822EC3882BE}" destId="{0482BCCD-BBFD-40AB-AE77-6313EF48FE39}" srcOrd="2" destOrd="0" presId="urn:microsoft.com/office/officeart/2016/7/layout/BasicTimeline"/>
    <dgm:cxn modelId="{26C0A457-2827-49B7-B078-5833A120E817}" type="presParOf" srcId="{B872A2C9-FEAB-4FEA-A5A7-A822EC3882BE}" destId="{EF009291-FAFB-476B-A95F-79B3D9D4659A}" srcOrd="3" destOrd="0" presId="urn:microsoft.com/office/officeart/2016/7/layout/BasicTimeline"/>
    <dgm:cxn modelId="{F996EAC2-A1B6-4C56-80CA-772F401EE7A9}" type="presParOf" srcId="{B872A2C9-FEAB-4FEA-A5A7-A822EC3882BE}" destId="{10A123F8-56AB-48DE-BA92-2A3C907E2DBB}" srcOrd="4" destOrd="0" presId="urn:microsoft.com/office/officeart/2016/7/layout/Basic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0E6265-BE99-48D1-8879-DB5A75D6D78E}">
      <dsp:nvSpPr>
        <dsp:cNvPr id="0" name=""/>
        <dsp:cNvSpPr/>
      </dsp:nvSpPr>
      <dsp:spPr>
        <a:xfrm>
          <a:off x="0" y="2423318"/>
          <a:ext cx="5535386" cy="0"/>
        </a:xfrm>
        <a:prstGeom prst="line">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FE5C7F33-9326-49FB-89A3-8A20163AD994}">
      <dsp:nvSpPr>
        <dsp:cNvPr id="0" name=""/>
        <dsp:cNvSpPr/>
      </dsp:nvSpPr>
      <dsp:spPr>
        <a:xfrm>
          <a:off x="103788" y="2602644"/>
          <a:ext cx="1465147" cy="547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00100">
            <a:lnSpc>
              <a:spcPct val="90000"/>
            </a:lnSpc>
            <a:spcBef>
              <a:spcPct val="0"/>
            </a:spcBef>
            <a:spcAft>
              <a:spcPct val="35000"/>
            </a:spcAft>
            <a:buNone/>
            <a:defRPr b="1"/>
          </a:pPr>
          <a:endParaRPr lang="en-US" sz="1800" kern="1200" dirty="0">
            <a:solidFill>
              <a:schemeClr val="bg1"/>
            </a:solidFill>
            <a:latin typeface="+mn-lt"/>
          </a:endParaRPr>
        </a:p>
      </dsp:txBody>
      <dsp:txXfrm>
        <a:off x="103788" y="2602644"/>
        <a:ext cx="1465147" cy="547669"/>
      </dsp:txXfrm>
    </dsp:sp>
    <dsp:sp modelId="{BA29120C-7C6B-4F62-9079-4AD528BC0744}">
      <dsp:nvSpPr>
        <dsp:cNvPr id="0" name=""/>
        <dsp:cNvSpPr/>
      </dsp:nvSpPr>
      <dsp:spPr>
        <a:xfrm>
          <a:off x="3892" y="314577"/>
          <a:ext cx="1516377" cy="118788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l" defTabSz="800100">
            <a:lnSpc>
              <a:spcPct val="90000"/>
            </a:lnSpc>
            <a:spcBef>
              <a:spcPct val="0"/>
            </a:spcBef>
            <a:spcAft>
              <a:spcPct val="35000"/>
            </a:spcAft>
            <a:buNone/>
          </a:pPr>
          <a:r>
            <a:rPr lang="en-US" sz="1800" b="1" kern="1200" dirty="0">
              <a:latin typeface="+mn-lt"/>
            </a:rPr>
            <a:t>COP7 Marrakesh (2001)</a:t>
          </a:r>
        </a:p>
      </dsp:txBody>
      <dsp:txXfrm>
        <a:off x="61880" y="372565"/>
        <a:ext cx="1400401" cy="1071904"/>
      </dsp:txXfrm>
    </dsp:sp>
    <dsp:sp modelId="{A95DB80B-444A-4D69-B205-3A801BB8524A}">
      <dsp:nvSpPr>
        <dsp:cNvPr id="0" name=""/>
        <dsp:cNvSpPr/>
      </dsp:nvSpPr>
      <dsp:spPr>
        <a:xfrm>
          <a:off x="836362" y="1502457"/>
          <a:ext cx="0" cy="920861"/>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60D0713D-AF69-4AF8-B071-F65622790886}">
      <dsp:nvSpPr>
        <dsp:cNvPr id="0" name=""/>
        <dsp:cNvSpPr/>
      </dsp:nvSpPr>
      <dsp:spPr>
        <a:xfrm>
          <a:off x="1069453" y="1696322"/>
          <a:ext cx="1465147" cy="547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00100">
            <a:lnSpc>
              <a:spcPct val="90000"/>
            </a:lnSpc>
            <a:spcBef>
              <a:spcPct val="0"/>
            </a:spcBef>
            <a:spcAft>
              <a:spcPct val="35000"/>
            </a:spcAft>
            <a:buNone/>
            <a:defRPr b="1"/>
          </a:pPr>
          <a:endParaRPr lang="en-US" sz="1800" kern="1200" dirty="0">
            <a:solidFill>
              <a:schemeClr val="bg1"/>
            </a:solidFill>
            <a:latin typeface="+mn-lt"/>
          </a:endParaRPr>
        </a:p>
      </dsp:txBody>
      <dsp:txXfrm>
        <a:off x="1069453" y="1696322"/>
        <a:ext cx="1465147" cy="547669"/>
      </dsp:txXfrm>
    </dsp:sp>
    <dsp:sp modelId="{FA19A0AA-8B0B-4AA8-A80D-08CFFDD3F112}">
      <dsp:nvSpPr>
        <dsp:cNvPr id="0" name=""/>
        <dsp:cNvSpPr/>
      </dsp:nvSpPr>
      <dsp:spPr>
        <a:xfrm>
          <a:off x="800012" y="2386968"/>
          <a:ext cx="72699" cy="72699"/>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DAA0C9-3E42-4088-8622-30E9F6EA139A}">
      <dsp:nvSpPr>
        <dsp:cNvPr id="0" name=""/>
        <dsp:cNvSpPr/>
      </dsp:nvSpPr>
      <dsp:spPr>
        <a:xfrm>
          <a:off x="997778" y="3439613"/>
          <a:ext cx="1516377" cy="118788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l" defTabSz="800100">
            <a:lnSpc>
              <a:spcPct val="90000"/>
            </a:lnSpc>
            <a:spcBef>
              <a:spcPct val="0"/>
            </a:spcBef>
            <a:spcAft>
              <a:spcPct val="35000"/>
            </a:spcAft>
            <a:buNone/>
          </a:pPr>
          <a:r>
            <a:rPr lang="en-US" sz="1800" b="1" kern="1200" dirty="0">
              <a:solidFill>
                <a:schemeClr val="tx1"/>
              </a:solidFill>
              <a:latin typeface="+mn-lt"/>
            </a:rPr>
            <a:t>COP16 Cancun (2010)</a:t>
          </a:r>
        </a:p>
      </dsp:txBody>
      <dsp:txXfrm>
        <a:off x="1055766" y="3497601"/>
        <a:ext cx="1400401" cy="1071904"/>
      </dsp:txXfrm>
    </dsp:sp>
    <dsp:sp modelId="{DBD74D6B-057A-432C-9067-BF618C19EB2A}">
      <dsp:nvSpPr>
        <dsp:cNvPr id="0" name=""/>
        <dsp:cNvSpPr/>
      </dsp:nvSpPr>
      <dsp:spPr>
        <a:xfrm>
          <a:off x="1802027" y="2423318"/>
          <a:ext cx="0" cy="920861"/>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90AD00AD-BA9C-496A-95C6-4BCCD32C9F7B}">
      <dsp:nvSpPr>
        <dsp:cNvPr id="0" name=""/>
        <dsp:cNvSpPr/>
      </dsp:nvSpPr>
      <dsp:spPr>
        <a:xfrm>
          <a:off x="2035119" y="2602644"/>
          <a:ext cx="1465147" cy="547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00100">
            <a:lnSpc>
              <a:spcPct val="90000"/>
            </a:lnSpc>
            <a:spcBef>
              <a:spcPct val="0"/>
            </a:spcBef>
            <a:spcAft>
              <a:spcPct val="35000"/>
            </a:spcAft>
            <a:buNone/>
            <a:defRPr b="1"/>
          </a:pPr>
          <a:endParaRPr lang="en-US" sz="1800" kern="1200" dirty="0">
            <a:solidFill>
              <a:schemeClr val="bg1"/>
            </a:solidFill>
            <a:latin typeface="+mn-lt"/>
          </a:endParaRPr>
        </a:p>
      </dsp:txBody>
      <dsp:txXfrm>
        <a:off x="2035119" y="2602644"/>
        <a:ext cx="1465147" cy="547669"/>
      </dsp:txXfrm>
    </dsp:sp>
    <dsp:sp modelId="{0F979253-FD39-4920-BFCA-78C564B167EA}">
      <dsp:nvSpPr>
        <dsp:cNvPr id="0" name=""/>
        <dsp:cNvSpPr/>
      </dsp:nvSpPr>
      <dsp:spPr>
        <a:xfrm>
          <a:off x="1765677" y="2386968"/>
          <a:ext cx="72699" cy="72699"/>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A40FA2-18C2-4EDD-B92D-74C9CBBB5227}">
      <dsp:nvSpPr>
        <dsp:cNvPr id="0" name=""/>
        <dsp:cNvSpPr/>
      </dsp:nvSpPr>
      <dsp:spPr>
        <a:xfrm>
          <a:off x="1935222" y="30518"/>
          <a:ext cx="1664940" cy="147193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l" defTabSz="800100">
            <a:lnSpc>
              <a:spcPct val="90000"/>
            </a:lnSpc>
            <a:spcBef>
              <a:spcPct val="0"/>
            </a:spcBef>
            <a:spcAft>
              <a:spcPct val="35000"/>
            </a:spcAft>
            <a:buNone/>
          </a:pPr>
          <a:r>
            <a:rPr lang="en-US" sz="1800" b="1" kern="1200" dirty="0">
              <a:latin typeface="+mn-lt"/>
            </a:rPr>
            <a:t>COP21 Paris Agreement (2015)</a:t>
          </a:r>
        </a:p>
      </dsp:txBody>
      <dsp:txXfrm>
        <a:off x="2007076" y="102372"/>
        <a:ext cx="1521232" cy="1328230"/>
      </dsp:txXfrm>
    </dsp:sp>
    <dsp:sp modelId="{6D657815-2F8C-4DC8-87C6-6889A20E3CAF}">
      <dsp:nvSpPr>
        <dsp:cNvPr id="0" name=""/>
        <dsp:cNvSpPr/>
      </dsp:nvSpPr>
      <dsp:spPr>
        <a:xfrm>
          <a:off x="2767693" y="1502457"/>
          <a:ext cx="0" cy="920861"/>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E712D073-0B15-4887-9DCE-A27BCACBC178}">
      <dsp:nvSpPr>
        <dsp:cNvPr id="0" name=""/>
        <dsp:cNvSpPr/>
      </dsp:nvSpPr>
      <dsp:spPr>
        <a:xfrm>
          <a:off x="3000784" y="1696322"/>
          <a:ext cx="1465147" cy="547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00100">
            <a:lnSpc>
              <a:spcPct val="90000"/>
            </a:lnSpc>
            <a:spcBef>
              <a:spcPct val="0"/>
            </a:spcBef>
            <a:spcAft>
              <a:spcPct val="35000"/>
            </a:spcAft>
            <a:buNone/>
            <a:defRPr b="1"/>
          </a:pPr>
          <a:endParaRPr lang="en-US" sz="1800" kern="1200" dirty="0">
            <a:solidFill>
              <a:schemeClr val="bg1"/>
            </a:solidFill>
            <a:latin typeface="+mn-lt"/>
          </a:endParaRPr>
        </a:p>
      </dsp:txBody>
      <dsp:txXfrm>
        <a:off x="3000784" y="1696322"/>
        <a:ext cx="1465147" cy="547669"/>
      </dsp:txXfrm>
    </dsp:sp>
    <dsp:sp modelId="{1866CF9C-A8E4-44BE-955E-6053D55DFA30}">
      <dsp:nvSpPr>
        <dsp:cNvPr id="0" name=""/>
        <dsp:cNvSpPr/>
      </dsp:nvSpPr>
      <dsp:spPr>
        <a:xfrm>
          <a:off x="2731343" y="2386968"/>
          <a:ext cx="72699" cy="72699"/>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D48281-565D-47A3-9B6C-576231178549}">
      <dsp:nvSpPr>
        <dsp:cNvPr id="0" name=""/>
        <dsp:cNvSpPr/>
      </dsp:nvSpPr>
      <dsp:spPr>
        <a:xfrm>
          <a:off x="2900888" y="3344179"/>
          <a:ext cx="1516377" cy="147193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l" defTabSz="800100">
            <a:lnSpc>
              <a:spcPct val="90000"/>
            </a:lnSpc>
            <a:spcBef>
              <a:spcPct val="0"/>
            </a:spcBef>
            <a:spcAft>
              <a:spcPct val="35000"/>
            </a:spcAft>
            <a:buNone/>
          </a:pPr>
          <a:r>
            <a:rPr lang="en-US" sz="1800" b="1" kern="1200" dirty="0">
              <a:latin typeface="+mn-lt"/>
            </a:rPr>
            <a:t> COP26 Glasgow Climate (2021)</a:t>
          </a:r>
        </a:p>
      </dsp:txBody>
      <dsp:txXfrm>
        <a:off x="2972742" y="3416033"/>
        <a:ext cx="1372669" cy="1328230"/>
      </dsp:txXfrm>
    </dsp:sp>
    <dsp:sp modelId="{DCAE8A46-752C-4E82-84CE-E790E1F2918E}">
      <dsp:nvSpPr>
        <dsp:cNvPr id="0" name=""/>
        <dsp:cNvSpPr/>
      </dsp:nvSpPr>
      <dsp:spPr>
        <a:xfrm>
          <a:off x="3733358" y="2423318"/>
          <a:ext cx="0" cy="920861"/>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349452CA-F5FE-4A18-A9BA-71A24768CD83}">
      <dsp:nvSpPr>
        <dsp:cNvPr id="0" name=""/>
        <dsp:cNvSpPr/>
      </dsp:nvSpPr>
      <dsp:spPr>
        <a:xfrm>
          <a:off x="3966450" y="2602644"/>
          <a:ext cx="1465147" cy="547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00100">
            <a:lnSpc>
              <a:spcPct val="90000"/>
            </a:lnSpc>
            <a:spcBef>
              <a:spcPct val="0"/>
            </a:spcBef>
            <a:spcAft>
              <a:spcPct val="35000"/>
            </a:spcAft>
            <a:buNone/>
            <a:defRPr b="1"/>
          </a:pPr>
          <a:endParaRPr lang="en-US" sz="1800" b="1" kern="1200" dirty="0">
            <a:latin typeface="+mn-lt"/>
          </a:endParaRPr>
        </a:p>
      </dsp:txBody>
      <dsp:txXfrm>
        <a:off x="3966450" y="2602644"/>
        <a:ext cx="1465147" cy="547669"/>
      </dsp:txXfrm>
    </dsp:sp>
    <dsp:sp modelId="{B6459BF8-D2C3-4018-9C28-98667DC203F4}">
      <dsp:nvSpPr>
        <dsp:cNvPr id="0" name=""/>
        <dsp:cNvSpPr/>
      </dsp:nvSpPr>
      <dsp:spPr>
        <a:xfrm>
          <a:off x="3697008" y="2386968"/>
          <a:ext cx="72699" cy="72699"/>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B0A040-B4FA-45F8-8DD3-93A463C230FE}">
      <dsp:nvSpPr>
        <dsp:cNvPr id="0" name=""/>
        <dsp:cNvSpPr/>
      </dsp:nvSpPr>
      <dsp:spPr>
        <a:xfrm>
          <a:off x="3866553" y="314577"/>
          <a:ext cx="1516377" cy="118788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l" defTabSz="800100">
            <a:lnSpc>
              <a:spcPct val="90000"/>
            </a:lnSpc>
            <a:spcBef>
              <a:spcPct val="0"/>
            </a:spcBef>
            <a:spcAft>
              <a:spcPct val="35000"/>
            </a:spcAft>
            <a:buNone/>
          </a:pPr>
          <a:r>
            <a:rPr lang="en-US" sz="1800" b="1" kern="1200" dirty="0">
              <a:latin typeface="+mn-lt"/>
            </a:rPr>
            <a:t>COP28 Dubai (2023)</a:t>
          </a:r>
          <a:endParaRPr lang="en-GB" sz="1800" kern="1200" dirty="0"/>
        </a:p>
      </dsp:txBody>
      <dsp:txXfrm>
        <a:off x="3924541" y="372565"/>
        <a:ext cx="1400401" cy="1071904"/>
      </dsp:txXfrm>
    </dsp:sp>
    <dsp:sp modelId="{0482BCCD-BBFD-40AB-AE77-6313EF48FE39}">
      <dsp:nvSpPr>
        <dsp:cNvPr id="0" name=""/>
        <dsp:cNvSpPr/>
      </dsp:nvSpPr>
      <dsp:spPr>
        <a:xfrm>
          <a:off x="4699023" y="1502457"/>
          <a:ext cx="0" cy="920861"/>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EF009291-FAFB-476B-A95F-79B3D9D4659A}">
      <dsp:nvSpPr>
        <dsp:cNvPr id="0" name=""/>
        <dsp:cNvSpPr/>
      </dsp:nvSpPr>
      <dsp:spPr>
        <a:xfrm>
          <a:off x="4662673" y="2386968"/>
          <a:ext cx="72699" cy="72699"/>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D397ADA-28FC-D95C-9949-C2600B76E89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46638BB-B5C2-68A8-E3FA-52921DD0027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07502F-DB6E-469A-9C44-FB8EDEF15CAD}" type="datetimeFigureOut">
              <a:rPr lang="en-US" smtClean="0"/>
              <a:t>7/30/2026</a:t>
            </a:fld>
            <a:endParaRPr lang="en-US" dirty="0"/>
          </a:p>
        </p:txBody>
      </p:sp>
      <p:sp>
        <p:nvSpPr>
          <p:cNvPr id="4" name="Footer Placeholder 3">
            <a:extLst>
              <a:ext uri="{FF2B5EF4-FFF2-40B4-BE49-F238E27FC236}">
                <a16:creationId xmlns:a16="http://schemas.microsoft.com/office/drawing/2014/main" id="{ADD222EB-9CD6-7377-B538-2102EE87F35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FC9DFD59-EA45-6CD0-571D-72EF11B8640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DA6A3EC-C558-4879-9E77-732F9A1F519B}" type="slidenum">
              <a:rPr lang="en-US" smtClean="0"/>
              <a:t>‹#›</a:t>
            </a:fld>
            <a:endParaRPr lang="en-US" dirty="0"/>
          </a:p>
        </p:txBody>
      </p:sp>
    </p:spTree>
    <p:extLst>
      <p:ext uri="{BB962C8B-B14F-4D97-AF65-F5344CB8AC3E}">
        <p14:creationId xmlns:p14="http://schemas.microsoft.com/office/powerpoint/2010/main" val="37041728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817FE1-3397-4E25-A0AD-CD1F478AA284}" type="datetimeFigureOut">
              <a:rPr lang="en-US" smtClean="0"/>
              <a:t>7/30/2026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03C4B0-A82C-497E-A667-41FFA619A478}" type="slidenum">
              <a:rPr lang="en-US" smtClean="0"/>
              <a:t>‹#›</a:t>
            </a:fld>
            <a:endParaRPr lang="en-US" dirty="0"/>
          </a:p>
        </p:txBody>
      </p:sp>
    </p:spTree>
    <p:extLst>
      <p:ext uri="{BB962C8B-B14F-4D97-AF65-F5344CB8AC3E}">
        <p14:creationId xmlns:p14="http://schemas.microsoft.com/office/powerpoint/2010/main" val="7645741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ipcc.ch/report/ar6/wg2/"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100" dirty="0"/>
              <a:t>Hello, my name is Louisa Clearwater, and today I am presenting on Adaptation to Climate change through the COP30 lens.</a:t>
            </a:r>
          </a:p>
          <a:p>
            <a:r>
              <a:rPr lang="en-US" sz="1100" dirty="0"/>
              <a:t>This seminar examines 2 core questions </a:t>
            </a:r>
          </a:p>
          <a:p>
            <a:r>
              <a:rPr lang="en-US" sz="1100" dirty="0"/>
              <a:t>1.	To what extent have previous COPs delivered on adaptation?</a:t>
            </a:r>
          </a:p>
          <a:p>
            <a:pPr marL="228600" indent="-228600">
              <a:buAutoNum type="arabicPeriod" startAt="2"/>
            </a:pPr>
            <a:r>
              <a:rPr lang="en-US" sz="1100" dirty="0"/>
              <a:t>What are the prospects for adaptation after COP30? </a:t>
            </a:r>
          </a:p>
          <a:p>
            <a:pPr marL="0" indent="0">
              <a:buNone/>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Why you personally selected it (relevance to your MSc, interests, or career)</a:t>
            </a:r>
          </a:p>
          <a:p>
            <a:pPr marL="0" indent="0">
              <a:buNone/>
            </a:pPr>
            <a:endParaRPr lang="en-GB" dirty="0"/>
          </a:p>
        </p:txBody>
      </p:sp>
      <p:sp>
        <p:nvSpPr>
          <p:cNvPr id="4" name="Slide Number Placeholder 3"/>
          <p:cNvSpPr>
            <a:spLocks noGrp="1"/>
          </p:cNvSpPr>
          <p:nvPr>
            <p:ph type="sldNum" sz="quarter" idx="5"/>
          </p:nvPr>
        </p:nvSpPr>
        <p:spPr/>
        <p:txBody>
          <a:bodyPr/>
          <a:lstStyle/>
          <a:p>
            <a:fld id="{2503C4B0-A82C-497E-A667-41FFA619A478}" type="slidenum">
              <a:rPr lang="en-US" smtClean="0"/>
              <a:t>1</a:t>
            </a:fld>
            <a:endParaRPr lang="en-US" dirty="0"/>
          </a:p>
        </p:txBody>
      </p:sp>
    </p:spTree>
    <p:extLst>
      <p:ext uri="{BB962C8B-B14F-4D97-AF65-F5344CB8AC3E}">
        <p14:creationId xmlns:p14="http://schemas.microsoft.com/office/powerpoint/2010/main" val="35134221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Here's the structure for today's session. </a:t>
            </a:r>
          </a:p>
          <a:p>
            <a:r>
              <a:rPr lang="en-GB" sz="1200" kern="1200" dirty="0">
                <a:solidFill>
                  <a:schemeClr val="tx1"/>
                </a:solidFill>
                <a:effectLst/>
                <a:latin typeface="+mn-lt"/>
                <a:ea typeface="+mn-ea"/>
                <a:cs typeface="+mn-cs"/>
              </a:rPr>
              <a:t>We’ll begin with what adaptation means, then explore the story so far across key COP summits. </a:t>
            </a:r>
          </a:p>
          <a:p>
            <a:r>
              <a:rPr lang="en-GB" sz="1200" kern="1200" dirty="0">
                <a:solidFill>
                  <a:schemeClr val="tx1"/>
                </a:solidFill>
                <a:effectLst/>
                <a:latin typeface="+mn-lt"/>
                <a:ea typeface="+mn-ea"/>
                <a:cs typeface="+mn-cs"/>
              </a:rPr>
              <a:t>We’ll look at the global position before COP30, the ambitions going into the summit, the outcomes achieved, </a:t>
            </a:r>
          </a:p>
          <a:p>
            <a:r>
              <a:rPr lang="en-GB" sz="1200" kern="1200" dirty="0">
                <a:solidFill>
                  <a:schemeClr val="tx1"/>
                </a:solidFill>
                <a:effectLst/>
                <a:latin typeface="+mn-lt"/>
                <a:ea typeface="+mn-ea"/>
                <a:cs typeface="+mn-cs"/>
              </a:rPr>
              <a:t>where we are now, and what needs to change.</a:t>
            </a:r>
          </a:p>
          <a:p>
            <a:endParaRPr lang="en-GB" dirty="0"/>
          </a:p>
        </p:txBody>
      </p:sp>
      <p:sp>
        <p:nvSpPr>
          <p:cNvPr id="4" name="Slide Number Placeholder 3"/>
          <p:cNvSpPr>
            <a:spLocks noGrp="1"/>
          </p:cNvSpPr>
          <p:nvPr>
            <p:ph type="sldNum" sz="quarter" idx="5"/>
          </p:nvPr>
        </p:nvSpPr>
        <p:spPr/>
        <p:txBody>
          <a:bodyPr/>
          <a:lstStyle/>
          <a:p>
            <a:fld id="{2503C4B0-A82C-497E-A667-41FFA619A478}" type="slidenum">
              <a:rPr lang="en-US" smtClean="0"/>
              <a:t>2</a:t>
            </a:fld>
            <a:endParaRPr lang="en-US" dirty="0"/>
          </a:p>
        </p:txBody>
      </p:sp>
    </p:spTree>
    <p:extLst>
      <p:ext uri="{BB962C8B-B14F-4D97-AF65-F5344CB8AC3E}">
        <p14:creationId xmlns:p14="http://schemas.microsoft.com/office/powerpoint/2010/main" val="28561191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Here is the United Nations Framework Convention on Climate Change 2025 definition of adaptation.</a:t>
            </a:r>
          </a:p>
          <a:p>
            <a:r>
              <a:rPr lang="en-GB" sz="1200" kern="1200" dirty="0">
                <a:solidFill>
                  <a:schemeClr val="tx1"/>
                </a:solidFill>
                <a:effectLst/>
                <a:latin typeface="+mn-lt"/>
                <a:ea typeface="+mn-ea"/>
                <a:cs typeface="+mn-cs"/>
              </a:rPr>
              <a:t>In simple terms, adaptation is about preparing for the climate impacts we cannot avoid.</a:t>
            </a:r>
          </a:p>
          <a:p>
            <a:r>
              <a:rPr lang="en-GB" sz="1200" kern="1200" dirty="0">
                <a:solidFill>
                  <a:schemeClr val="tx1"/>
                </a:solidFill>
                <a:effectLst/>
                <a:latin typeface="+mn-lt"/>
                <a:ea typeface="+mn-ea"/>
                <a:cs typeface="+mn-cs"/>
              </a:rPr>
              <a:t>This includes physical measures </a:t>
            </a:r>
            <a:r>
              <a:rPr lang="en-US" sz="1200" kern="1200" dirty="0">
                <a:solidFill>
                  <a:schemeClr val="tx1"/>
                </a:solidFill>
                <a:effectLst/>
                <a:latin typeface="+mn-lt"/>
                <a:ea typeface="+mn-ea"/>
                <a:cs typeface="+mn-cs"/>
              </a:rPr>
              <a:t>such as flood </a:t>
            </a:r>
            <a:r>
              <a:rPr lang="en-US" sz="1200" kern="1200" dirty="0" err="1">
                <a:solidFill>
                  <a:schemeClr val="tx1"/>
                </a:solidFill>
                <a:effectLst/>
                <a:latin typeface="+mn-lt"/>
                <a:ea typeface="+mn-ea"/>
                <a:cs typeface="+mn-cs"/>
              </a:rPr>
              <a:t>defences</a:t>
            </a:r>
            <a:r>
              <a:rPr lang="en-US" sz="1200" kern="1200" dirty="0">
                <a:solidFill>
                  <a:schemeClr val="tx1"/>
                </a:solidFill>
                <a:effectLst/>
                <a:latin typeface="+mn-lt"/>
                <a:ea typeface="+mn-ea"/>
                <a:cs typeface="+mn-cs"/>
              </a:rPr>
              <a:t>, agricultural changes such as drought-resistant crops, and governance measures such as</a:t>
            </a:r>
            <a:r>
              <a:rPr lang="en-GB" sz="1200" kern="1200" dirty="0">
                <a:solidFill>
                  <a:schemeClr val="tx1"/>
                </a:solidFill>
                <a:effectLst/>
                <a:latin typeface="+mn-lt"/>
                <a:ea typeface="+mn-ea"/>
                <a:cs typeface="+mn-cs"/>
              </a:rPr>
              <a:t> early warning systems and updated building regs.</a:t>
            </a:r>
          </a:p>
          <a:p>
            <a:r>
              <a:rPr lang="en-GB" sz="1200" kern="1200" dirty="0">
                <a:solidFill>
                  <a:schemeClr val="tx1"/>
                </a:solidFill>
                <a:effectLst/>
                <a:latin typeface="+mn-lt"/>
                <a:ea typeface="+mn-ea"/>
                <a:cs typeface="+mn-cs"/>
              </a:rPr>
              <a:t>Key point – adaptation must be tailored – there is no universal solution, and actions must be appropriate to the local context.</a:t>
            </a:r>
          </a:p>
          <a:p>
            <a:endParaRPr lang="en-GB" sz="1400" dirty="0"/>
          </a:p>
          <a:p>
            <a:endParaRPr lang="en-GB" sz="1400" dirty="0"/>
          </a:p>
          <a:p>
            <a:r>
              <a:rPr lang="en-GB" sz="1400" dirty="0"/>
              <a:t>UNFCCC stand</a:t>
            </a:r>
          </a:p>
          <a:p>
            <a:r>
              <a:rPr lang="en-GB" sz="1400" dirty="0"/>
              <a:t>s for </a:t>
            </a:r>
            <a:r>
              <a:rPr lang="en-GB" sz="1400" b="1" dirty="0">
                <a:effectLst/>
              </a:rPr>
              <a:t>United Nations Framework Convention on Climate Change</a:t>
            </a:r>
          </a:p>
          <a:p>
            <a:endParaRPr lang="en-GB" sz="1400" b="1" dirty="0">
              <a:effectLst/>
            </a:endParaRPr>
          </a:p>
          <a:p>
            <a:r>
              <a:rPr lang="en-GB" sz="1200" b="1" i="0" kern="1200" dirty="0">
                <a:solidFill>
                  <a:schemeClr val="tx1"/>
                </a:solidFill>
                <a:effectLst/>
                <a:latin typeface="+mn-lt"/>
                <a:ea typeface="+mn-ea"/>
                <a:cs typeface="+mn-cs"/>
              </a:rPr>
              <a:t>Key Aspects of the COP Definition:</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Action-Oriented:</a:t>
            </a:r>
            <a:r>
              <a:rPr lang="en-GB" sz="1200" b="0" i="0" kern="1200" dirty="0">
                <a:solidFill>
                  <a:schemeClr val="tx1"/>
                </a:solidFill>
                <a:effectLst/>
                <a:latin typeface="+mn-lt"/>
                <a:ea typeface="+mn-ea"/>
                <a:cs typeface="+mn-cs"/>
              </a:rPr>
              <a:t> It encompasses practical measures, such as building flood </a:t>
            </a:r>
            <a:r>
              <a:rPr lang="en-GB" sz="1200" b="0" i="0" kern="1200" dirty="0" err="1">
                <a:solidFill>
                  <a:schemeClr val="tx1"/>
                </a:solidFill>
                <a:effectLst/>
                <a:latin typeface="+mn-lt"/>
                <a:ea typeface="+mn-ea"/>
                <a:cs typeface="+mn-cs"/>
              </a:rPr>
              <a:t>defenses</a:t>
            </a:r>
            <a:r>
              <a:rPr lang="en-GB" sz="1200" b="0" i="0" kern="1200" dirty="0">
                <a:solidFill>
                  <a:schemeClr val="tx1"/>
                </a:solidFill>
                <a:effectLst/>
                <a:latin typeface="+mn-lt"/>
                <a:ea typeface="+mn-ea"/>
                <a:cs typeface="+mn-cs"/>
              </a:rPr>
              <a:t>, setting up early warning systems, and changing agricultural practices.</a:t>
            </a:r>
          </a:p>
          <a:p>
            <a:r>
              <a:rPr lang="en-GB" sz="1200" b="1" i="0" kern="1200" dirty="0">
                <a:solidFill>
                  <a:schemeClr val="tx1"/>
                </a:solidFill>
                <a:effectLst/>
                <a:latin typeface="+mn-lt"/>
                <a:ea typeface="+mn-ea"/>
                <a:cs typeface="+mn-cs"/>
              </a:rPr>
              <a:t>Scope:</a:t>
            </a:r>
            <a:r>
              <a:rPr lang="en-GB" sz="1200" b="0" i="0" kern="1200" dirty="0">
                <a:solidFill>
                  <a:schemeClr val="tx1"/>
                </a:solidFill>
                <a:effectLst/>
                <a:latin typeface="+mn-lt"/>
                <a:ea typeface="+mn-ea"/>
                <a:cs typeface="+mn-cs"/>
              </a:rPr>
              <a:t> It covers both current climate variability and future, anticipated changes.</a:t>
            </a:r>
          </a:p>
          <a:p>
            <a:r>
              <a:rPr lang="en-GB" sz="1200" b="1" i="0" kern="1200" dirty="0">
                <a:solidFill>
                  <a:schemeClr val="tx1"/>
                </a:solidFill>
                <a:effectLst/>
                <a:latin typeface="+mn-lt"/>
                <a:ea typeface="+mn-ea"/>
                <a:cs typeface="+mn-cs"/>
              </a:rPr>
              <a:t>Goal:</a:t>
            </a:r>
            <a:r>
              <a:rPr lang="en-GB" sz="1200" b="0" i="0" kern="1200" dirty="0">
                <a:solidFill>
                  <a:schemeClr val="tx1"/>
                </a:solidFill>
                <a:effectLst/>
                <a:latin typeface="+mn-lt"/>
                <a:ea typeface="+mn-ea"/>
                <a:cs typeface="+mn-cs"/>
              </a:rPr>
              <a:t> The primary aim is to reduce vulnerability and increase the resilience of communities, economies, and ecosystems.</a:t>
            </a:r>
          </a:p>
          <a:p>
            <a:r>
              <a:rPr lang="en-GB" sz="1200" b="1" i="0" kern="1200" dirty="0">
                <a:solidFill>
                  <a:schemeClr val="tx1"/>
                </a:solidFill>
                <a:effectLst/>
                <a:latin typeface="+mn-lt"/>
                <a:ea typeface="+mn-ea"/>
                <a:cs typeface="+mn-cs"/>
              </a:rPr>
              <a:t>Context-Dependent:</a:t>
            </a:r>
            <a:r>
              <a:rPr lang="en-GB" sz="1200" b="0" i="0" kern="1200" dirty="0">
                <a:solidFill>
                  <a:schemeClr val="tx1"/>
                </a:solidFill>
                <a:effectLst/>
                <a:latin typeface="+mn-lt"/>
                <a:ea typeface="+mn-ea"/>
                <a:cs typeface="+mn-cs"/>
              </a:rPr>
              <a:t> There is no "one-size-fits-all" solution; actions vary by sector and region.</a:t>
            </a:r>
          </a:p>
          <a:p>
            <a:r>
              <a:rPr lang="en-GB" sz="1200" b="1" i="0" kern="1200" dirty="0">
                <a:solidFill>
                  <a:schemeClr val="tx1"/>
                </a:solidFill>
                <a:effectLst/>
                <a:latin typeface="+mn-lt"/>
                <a:ea typeface="+mn-ea"/>
                <a:cs typeface="+mn-cs"/>
              </a:rPr>
              <a:t>Connection to Development:</a:t>
            </a:r>
            <a:r>
              <a:rPr lang="en-GB" sz="1200" b="0" i="0" kern="1200" dirty="0">
                <a:solidFill>
                  <a:schemeClr val="tx1"/>
                </a:solidFill>
                <a:effectLst/>
                <a:latin typeface="+mn-lt"/>
                <a:ea typeface="+mn-ea"/>
                <a:cs typeface="+mn-cs"/>
              </a:rPr>
              <a:t> The </a:t>
            </a:r>
            <a:r>
              <a:rPr lang="en-GB" sz="1200" b="0" i="0" kern="1200" dirty="0">
                <a:solidFill>
                  <a:schemeClr val="tx1"/>
                </a:solidFill>
                <a:effectLst/>
                <a:latin typeface="+mn-lt"/>
                <a:ea typeface="+mn-ea"/>
                <a:cs typeface="+mn-cs"/>
                <a:hlinkClick r:id="rId3"/>
              </a:rPr>
              <a:t>IPCC</a:t>
            </a:r>
            <a:r>
              <a:rPr lang="en-GB" sz="1200" b="0" i="0" kern="1200" dirty="0">
                <a:solidFill>
                  <a:schemeClr val="tx1"/>
                </a:solidFill>
                <a:effectLst/>
                <a:latin typeface="+mn-lt"/>
                <a:ea typeface="+mn-ea"/>
                <a:cs typeface="+mn-cs"/>
              </a:rPr>
              <a:t> and COP processes emphasize aligning adaptation with sustainable development and, as discussed regarding COP30, integrating it into broader resilience strategies. </a:t>
            </a:r>
          </a:p>
          <a:p>
            <a:r>
              <a:rPr lang="en-GB" sz="1200" b="0" i="0" kern="1200" dirty="0">
                <a:solidFill>
                  <a:schemeClr val="tx1"/>
                </a:solidFill>
                <a:effectLst/>
                <a:latin typeface="+mn-lt"/>
                <a:ea typeface="+mn-ea"/>
                <a:cs typeface="+mn-cs"/>
              </a:rPr>
              <a:t>The COP (Conference of the Parties) frequently highlights that adaptation is essential alongside mitigation to manage unavoidable climate impacts, with a strong focus on mobilizing finance for developing nations. </a:t>
            </a:r>
          </a:p>
          <a:p>
            <a:endParaRPr lang="en-GB" sz="1400" dirty="0"/>
          </a:p>
        </p:txBody>
      </p:sp>
      <p:sp>
        <p:nvSpPr>
          <p:cNvPr id="4" name="Slide Number Placeholder 3"/>
          <p:cNvSpPr>
            <a:spLocks noGrp="1"/>
          </p:cNvSpPr>
          <p:nvPr>
            <p:ph type="sldNum" sz="quarter" idx="5"/>
          </p:nvPr>
        </p:nvSpPr>
        <p:spPr/>
        <p:txBody>
          <a:bodyPr/>
          <a:lstStyle/>
          <a:p>
            <a:fld id="{2503C4B0-A82C-497E-A667-41FFA619A478}" type="slidenum">
              <a:rPr lang="en-US" smtClean="0"/>
              <a:t>3</a:t>
            </a:fld>
            <a:endParaRPr lang="en-US" dirty="0"/>
          </a:p>
        </p:txBody>
      </p:sp>
    </p:spTree>
    <p:extLst>
      <p:ext uri="{BB962C8B-B14F-4D97-AF65-F5344CB8AC3E}">
        <p14:creationId xmlns:p14="http://schemas.microsoft.com/office/powerpoint/2010/main" val="12893666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Adaptation takes many forms</a:t>
            </a:r>
          </a:p>
          <a:p>
            <a:r>
              <a:rPr lang="en-GB" sz="1200" b="1" kern="1200" dirty="0">
                <a:solidFill>
                  <a:schemeClr val="tx1"/>
                </a:solidFill>
                <a:effectLst/>
                <a:latin typeface="+mn-lt"/>
                <a:ea typeface="+mn-ea"/>
                <a:cs typeface="+mn-cs"/>
              </a:rPr>
              <a:t>Reactive adaptation</a:t>
            </a:r>
            <a:r>
              <a:rPr lang="en-GB" sz="1200" kern="1200" dirty="0">
                <a:solidFill>
                  <a:schemeClr val="tx1"/>
                </a:solidFill>
                <a:effectLst/>
                <a:latin typeface="+mn-lt"/>
                <a:ea typeface="+mn-ea"/>
                <a:cs typeface="+mn-cs"/>
              </a:rPr>
              <a:t> happens after an impact, building infrastructure after a flood</a:t>
            </a:r>
          </a:p>
          <a:p>
            <a:r>
              <a:rPr lang="en-GB" sz="1200" b="1" kern="1200" dirty="0">
                <a:solidFill>
                  <a:schemeClr val="tx1"/>
                </a:solidFill>
                <a:effectLst/>
                <a:latin typeface="+mn-lt"/>
                <a:ea typeface="+mn-ea"/>
                <a:cs typeface="+mn-cs"/>
              </a:rPr>
              <a:t>Anticipatory adaptation</a:t>
            </a:r>
            <a:r>
              <a:rPr lang="en-GB" sz="1200" kern="1200" dirty="0">
                <a:solidFill>
                  <a:schemeClr val="tx1"/>
                </a:solidFill>
                <a:effectLst/>
                <a:latin typeface="+mn-lt"/>
                <a:ea typeface="+mn-ea"/>
                <a:cs typeface="+mn-cs"/>
              </a:rPr>
              <a:t> occurs before impacts occur, such as through early warning systems and strengthened sea walls.</a:t>
            </a:r>
          </a:p>
          <a:p>
            <a:r>
              <a:rPr lang="en-GB" sz="1200" kern="1200" dirty="0">
                <a:solidFill>
                  <a:schemeClr val="tx1"/>
                </a:solidFill>
                <a:effectLst/>
                <a:latin typeface="+mn-lt"/>
                <a:ea typeface="+mn-ea"/>
                <a:cs typeface="+mn-cs"/>
              </a:rPr>
              <a:t>We also distinguish between </a:t>
            </a:r>
            <a:r>
              <a:rPr lang="en-GB" sz="1200" b="1" kern="1200" dirty="0">
                <a:solidFill>
                  <a:schemeClr val="tx1"/>
                </a:solidFill>
                <a:effectLst/>
                <a:latin typeface="+mn-lt"/>
                <a:ea typeface="+mn-ea"/>
                <a:cs typeface="+mn-cs"/>
              </a:rPr>
              <a:t>incremental</a:t>
            </a:r>
            <a:r>
              <a:rPr lang="en-GB" sz="1200" kern="1200" dirty="0">
                <a:solidFill>
                  <a:schemeClr val="tx1"/>
                </a:solidFill>
                <a:effectLst/>
                <a:latin typeface="+mn-lt"/>
                <a:ea typeface="+mn-ea"/>
                <a:cs typeface="+mn-cs"/>
              </a:rPr>
              <a:t> adaptation, which makes small adjustments with existing systems, and </a:t>
            </a:r>
            <a:r>
              <a:rPr lang="en-GB" sz="1200" b="1" kern="1200" dirty="0">
                <a:solidFill>
                  <a:schemeClr val="tx1"/>
                </a:solidFill>
                <a:effectLst/>
                <a:latin typeface="+mn-lt"/>
                <a:ea typeface="+mn-ea"/>
                <a:cs typeface="+mn-cs"/>
              </a:rPr>
              <a:t>transformative </a:t>
            </a:r>
            <a:r>
              <a:rPr lang="en-GB" sz="1200" kern="1200" dirty="0">
                <a:solidFill>
                  <a:schemeClr val="tx1"/>
                </a:solidFill>
                <a:effectLst/>
                <a:latin typeface="+mn-lt"/>
                <a:ea typeface="+mn-ea"/>
                <a:cs typeface="+mn-cs"/>
              </a:rPr>
              <a:t>adaptation, which fundamentally changes systems, such as shifting entire livelihoods or transitioning energy systems.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Finally, adaptation can be Hard, meaning physical infrastructure, or soft – governance, behavioural change, or policy reform.</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Most effective adaptation blends these forms together.</a:t>
            </a:r>
          </a:p>
          <a:p>
            <a:endParaRPr lang="en-GB" dirty="0"/>
          </a:p>
        </p:txBody>
      </p:sp>
      <p:sp>
        <p:nvSpPr>
          <p:cNvPr id="4" name="Slide Number Placeholder 3"/>
          <p:cNvSpPr>
            <a:spLocks noGrp="1"/>
          </p:cNvSpPr>
          <p:nvPr>
            <p:ph type="sldNum" sz="quarter" idx="5"/>
          </p:nvPr>
        </p:nvSpPr>
        <p:spPr/>
        <p:txBody>
          <a:bodyPr/>
          <a:lstStyle/>
          <a:p>
            <a:fld id="{2503C4B0-A82C-497E-A667-41FFA619A478}" type="slidenum">
              <a:rPr lang="en-US" smtClean="0"/>
              <a:t>4</a:t>
            </a:fld>
            <a:endParaRPr lang="en-US" dirty="0"/>
          </a:p>
        </p:txBody>
      </p:sp>
    </p:spTree>
    <p:extLst>
      <p:ext uri="{BB962C8B-B14F-4D97-AF65-F5344CB8AC3E}">
        <p14:creationId xmlns:p14="http://schemas.microsoft.com/office/powerpoint/2010/main" val="2165206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6A3602-C9EA-442C-489F-BAD7E44D1C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923551-3495-8862-4EBD-A15FAC1915E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D8DAC5B-8A3B-4449-3FCE-C5DB92B3D037}"/>
              </a:ext>
            </a:extLst>
          </p:cNvPr>
          <p:cNvSpPr>
            <a:spLocks noGrp="1"/>
          </p:cNvSpPr>
          <p:nvPr>
            <p:ph type="body" idx="1"/>
          </p:nvPr>
        </p:nvSpPr>
        <p:spPr/>
        <p:txBody>
          <a:bodyPr/>
          <a:lstStyle/>
          <a:p>
            <a:r>
              <a:rPr lang="en-US" dirty="0"/>
              <a:t>Adaptation falls into 4 main types</a:t>
            </a:r>
          </a:p>
          <a:p>
            <a:r>
              <a:rPr lang="en-US" dirty="0"/>
              <a:t>•	Anticipation – early warning systems, resilience infrastructure, as just mentioned. mechanisms</a:t>
            </a:r>
          </a:p>
          <a:p>
            <a:r>
              <a:rPr lang="en-US" dirty="0"/>
              <a:t>•	Nature-based solutions, wetlands, mangroves and ecosystem restoration</a:t>
            </a:r>
          </a:p>
          <a:p>
            <a:r>
              <a:rPr lang="en-US" dirty="0"/>
              <a:t>•	Social and institutional actions – strengthening governance and updating building regs.</a:t>
            </a:r>
          </a:p>
          <a:p>
            <a:r>
              <a:rPr lang="en-US" dirty="0"/>
              <a:t>•	Economic and tech – climate smart agriculture, drought-tolerant crops, and insurance</a:t>
            </a:r>
          </a:p>
          <a:p>
            <a:r>
              <a:rPr lang="en-US" dirty="0"/>
              <a:t>These actions are essential not only for climate resilience but also for reducing poverty, protecting food and water security, and safeguarding health and well-being</a:t>
            </a:r>
          </a:p>
          <a:p>
            <a:endParaRPr lang="en-GB" dirty="0"/>
          </a:p>
        </p:txBody>
      </p:sp>
      <p:sp>
        <p:nvSpPr>
          <p:cNvPr id="4" name="Slide Number Placeholder 3">
            <a:extLst>
              <a:ext uri="{FF2B5EF4-FFF2-40B4-BE49-F238E27FC236}">
                <a16:creationId xmlns:a16="http://schemas.microsoft.com/office/drawing/2014/main" id="{A4C27F88-A0E3-8DF8-637F-8B9390EAEF5E}"/>
              </a:ext>
            </a:extLst>
          </p:cNvPr>
          <p:cNvSpPr>
            <a:spLocks noGrp="1"/>
          </p:cNvSpPr>
          <p:nvPr>
            <p:ph type="sldNum" sz="quarter" idx="5"/>
          </p:nvPr>
        </p:nvSpPr>
        <p:spPr/>
        <p:txBody>
          <a:bodyPr/>
          <a:lstStyle/>
          <a:p>
            <a:fld id="{2503C4B0-A82C-497E-A667-41FFA619A478}" type="slidenum">
              <a:rPr lang="en-US" smtClean="0"/>
              <a:t>5</a:t>
            </a:fld>
            <a:endParaRPr lang="en-US" dirty="0"/>
          </a:p>
        </p:txBody>
      </p:sp>
    </p:spTree>
    <p:extLst>
      <p:ext uri="{BB962C8B-B14F-4D97-AF65-F5344CB8AC3E}">
        <p14:creationId xmlns:p14="http://schemas.microsoft.com/office/powerpoint/2010/main" val="41955970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95338" y="1041400"/>
            <a:ext cx="5486400" cy="3086100"/>
          </a:xfrm>
        </p:spPr>
        <p:txBody>
          <a:bodyPr/>
          <a:lstStyle/>
          <a:p>
            <a:endParaRPr lang="en-GB"/>
          </a:p>
        </p:txBody>
      </p:sp>
      <p:sp>
        <p:nvSpPr>
          <p:cNvPr id="3" name="Notes Placeholder 2"/>
          <p:cNvSpPr>
            <a:spLocks noGrp="1"/>
          </p:cNvSpPr>
          <p:nvPr>
            <p:ph type="body" idx="1"/>
          </p:nvPr>
        </p:nvSpPr>
        <p:spPr/>
        <p:txBody>
          <a:bodyPr/>
          <a:lstStyle/>
          <a:p>
            <a:r>
              <a:rPr lang="en-GB" dirty="0"/>
              <a:t>Previous COP</a:t>
            </a:r>
          </a:p>
          <a:p>
            <a:endParaRPr lang="en-GB" dirty="0"/>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Adaptation has evolved significantly across the COP history. Here are the ones which have been most impactful on the topic</a:t>
            </a:r>
          </a:p>
          <a:p>
            <a:pPr marL="342900" lvl="0" indent="-342900">
              <a:lnSpc>
                <a:spcPct val="115000"/>
              </a:lnSpc>
              <a:buFont typeface="Symbol" panose="05050102010706020507" pitchFamily="18" charset="2"/>
              <a:buChar cha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COP7 was a turning point. The Least Developed Countries Fund was established, and it mandated the development of National Adaptation Programmes of Action. It was here that adaptation became a pillar of global climate governance.</a:t>
            </a:r>
          </a:p>
          <a:p>
            <a:pPr marL="342900" lvl="0" indent="-342900">
              <a:lnSpc>
                <a:spcPct val="115000"/>
              </a:lnSpc>
              <a:buFont typeface="Symbol" panose="05050102010706020507" pitchFamily="18" charset="2"/>
              <a:buChar cha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COP16 – established its Action Framework and the Adaptation Committee and initiated the development of National Adaptation Plans. It also established the Climate Technology Centre and Network, and formalised the Green Climate Fund.</a:t>
            </a:r>
          </a:p>
          <a:p>
            <a:pPr marL="342900" lvl="0" indent="-342900">
              <a:lnSpc>
                <a:spcPct val="115000"/>
              </a:lnSpc>
              <a:buFont typeface="Symbol" panose="05050102010706020507" pitchFamily="18" charset="2"/>
              <a:buChar cha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COP21 – recognised adaptation as equal to mitigation. It introduced the Global Goal on Adaptation, which requires countries to plan, implement, and report on progress in adaptation. However, the commitments lacked clarity, and the financing remained vague.</a:t>
            </a:r>
          </a:p>
          <a:p>
            <a:pPr marL="342900" lvl="0" indent="-342900">
              <a:lnSpc>
                <a:spcPct val="115000"/>
              </a:lnSpc>
              <a:buFont typeface="Symbol" panose="05050102010706020507" pitchFamily="18" charset="2"/>
              <a:buChar cha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COP26 – this delivered the first quantified adaptation finance pledge, which was to double finance by 2025, and it endorsed the Locally Led Adaptation principles.</a:t>
            </a:r>
          </a:p>
          <a:p>
            <a:pPr marL="342900" lvl="0" indent="-342900">
              <a:lnSpc>
                <a:spcPct val="115000"/>
              </a:lnSpc>
              <a:spcAft>
                <a:spcPts val="800"/>
              </a:spcAft>
              <a:buFont typeface="Symbol" panose="05050102010706020507" pitchFamily="18" charset="2"/>
              <a:buChar cha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COP28 launched the UAE Framework for Global Resilience. It revealed a major imbalance: most countries were assessing risks, but few were monitoring outcomes, exposing a global implementation gap</a:t>
            </a:r>
          </a:p>
          <a:p>
            <a:endParaRPr lang="en-GB" dirty="0"/>
          </a:p>
        </p:txBody>
      </p:sp>
      <p:sp>
        <p:nvSpPr>
          <p:cNvPr id="4" name="Slide Number Placeholder 3"/>
          <p:cNvSpPr>
            <a:spLocks noGrp="1"/>
          </p:cNvSpPr>
          <p:nvPr>
            <p:ph type="sldNum" sz="quarter" idx="5"/>
          </p:nvPr>
        </p:nvSpPr>
        <p:spPr/>
        <p:txBody>
          <a:bodyPr/>
          <a:lstStyle/>
          <a:p>
            <a:fld id="{2503C4B0-A82C-497E-A667-41FFA619A478}" type="slidenum">
              <a:rPr lang="en-US" smtClean="0"/>
              <a:t>6</a:t>
            </a:fld>
            <a:endParaRPr lang="en-US" dirty="0"/>
          </a:p>
        </p:txBody>
      </p:sp>
    </p:spTree>
    <p:extLst>
      <p:ext uri="{BB962C8B-B14F-4D97-AF65-F5344CB8AC3E}">
        <p14:creationId xmlns:p14="http://schemas.microsoft.com/office/powerpoint/2010/main" val="907443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SWOT analysis summarises progress in adaptation across the COPs.</a:t>
            </a:r>
          </a:p>
          <a:p>
            <a:r>
              <a:rPr lang="en-GB" sz="1200" kern="1200" dirty="0">
                <a:solidFill>
                  <a:schemeClr val="tx1"/>
                </a:solidFill>
                <a:effectLst/>
                <a:latin typeface="+mn-lt"/>
                <a:ea typeface="+mn-ea"/>
                <a:cs typeface="+mn-cs"/>
              </a:rPr>
              <a:t>This context explains why COP30 needed to shift decisively from discussion to implementation.</a:t>
            </a:r>
          </a:p>
          <a:p>
            <a:endParaRPr lang="en-GB" dirty="0"/>
          </a:p>
        </p:txBody>
      </p:sp>
      <p:sp>
        <p:nvSpPr>
          <p:cNvPr id="4" name="Slide Number Placeholder 3"/>
          <p:cNvSpPr>
            <a:spLocks noGrp="1"/>
          </p:cNvSpPr>
          <p:nvPr>
            <p:ph type="sldNum" sz="quarter" idx="5"/>
          </p:nvPr>
        </p:nvSpPr>
        <p:spPr/>
        <p:txBody>
          <a:bodyPr/>
          <a:lstStyle/>
          <a:p>
            <a:fld id="{2503C4B0-A82C-497E-A667-41FFA619A478}" type="slidenum">
              <a:rPr lang="en-US" smtClean="0"/>
              <a:t>7</a:t>
            </a:fld>
            <a:endParaRPr lang="en-US" dirty="0"/>
          </a:p>
        </p:txBody>
      </p:sp>
    </p:spTree>
    <p:extLst>
      <p:ext uri="{BB962C8B-B14F-4D97-AF65-F5344CB8AC3E}">
        <p14:creationId xmlns:p14="http://schemas.microsoft.com/office/powerpoint/2010/main" val="4841531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Before COP30, the Adaptation Gap Report showed that most global efforts focused on policy development and finance, while implementation and monitoring lagged behind.</a:t>
            </a:r>
          </a:p>
          <a:p>
            <a:r>
              <a:rPr lang="en-GB" sz="1200" kern="1200" dirty="0">
                <a:solidFill>
                  <a:schemeClr val="tx1"/>
                </a:solidFill>
                <a:effectLst/>
                <a:latin typeface="+mn-lt"/>
                <a:ea typeface="+mn-ea"/>
                <a:cs typeface="+mn-cs"/>
              </a:rPr>
              <a:t>Policy development accounted for around one-third of adaptation activities, while implementation accounted for less than 20%. </a:t>
            </a:r>
          </a:p>
          <a:p>
            <a:r>
              <a:rPr lang="en-GB" sz="1200" kern="1200" dirty="0">
                <a:solidFill>
                  <a:schemeClr val="tx1"/>
                </a:solidFill>
                <a:effectLst/>
                <a:latin typeface="+mn-lt"/>
                <a:ea typeface="+mn-ea"/>
                <a:cs typeface="+mn-cs"/>
              </a:rPr>
              <a:t>Funding needs are rising faster than available finance, and only a small fraction reaches the most vulnerable countries.</a:t>
            </a:r>
          </a:p>
          <a:p>
            <a:r>
              <a:rPr lang="en-GB" sz="1200" kern="1200" dirty="0">
                <a:solidFill>
                  <a:schemeClr val="tx1"/>
                </a:solidFill>
                <a:effectLst/>
                <a:latin typeface="+mn-lt"/>
                <a:ea typeface="+mn-ea"/>
                <a:cs typeface="+mn-cs"/>
              </a:rPr>
              <a:t>In the UK, the Climate Change Committee reported that adaptation is regressing, leaving the country unprepared for heatwaves, droughts, and flooding.</a:t>
            </a:r>
          </a:p>
          <a:p>
            <a:r>
              <a:rPr lang="en-GB" sz="1200" kern="1200" dirty="0">
                <a:solidFill>
                  <a:schemeClr val="tx1"/>
                </a:solidFill>
                <a:effectLst/>
                <a:latin typeface="+mn-lt"/>
                <a:ea typeface="+mn-ea"/>
                <a:cs typeface="+mn-cs"/>
              </a:rPr>
              <a:t>In developing counties, rapid urbanisation, weak governance, and limited technical capacity continue to increase vulnerability.</a:t>
            </a:r>
          </a:p>
          <a:p>
            <a:r>
              <a:rPr lang="en-GB" sz="1200" kern="1200" dirty="0">
                <a:solidFill>
                  <a:schemeClr val="tx1"/>
                </a:solidFill>
                <a:effectLst/>
                <a:latin typeface="+mn-lt"/>
                <a:ea typeface="+mn-ea"/>
                <a:cs typeface="+mn-cs"/>
              </a:rPr>
              <a:t>Overall, adaptation was under-resourced, fragmented, and progressing too slowly.</a:t>
            </a:r>
          </a:p>
          <a:p>
            <a:endParaRPr lang="en-GB" sz="1600" b="0" i="0" kern="1200" dirty="0">
              <a:solidFill>
                <a:schemeClr val="tx1"/>
              </a:solidFill>
              <a:effectLst/>
              <a:latin typeface="+mn-lt"/>
              <a:ea typeface="+mn-ea"/>
              <a:cs typeface="+mn-cs"/>
            </a:endParaRPr>
          </a:p>
          <a:p>
            <a:endParaRPr lang="en-GB" sz="16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503C4B0-A82C-497E-A667-41FFA619A478}" type="slidenum">
              <a:rPr lang="en-US" smtClean="0"/>
              <a:t>8</a:t>
            </a:fld>
            <a:endParaRPr lang="en-US" dirty="0"/>
          </a:p>
        </p:txBody>
      </p:sp>
    </p:spTree>
    <p:extLst>
      <p:ext uri="{BB962C8B-B14F-4D97-AF65-F5344CB8AC3E}">
        <p14:creationId xmlns:p14="http://schemas.microsoft.com/office/powerpoint/2010/main" val="19724488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COP30 was branded as the COP of Implementation. Here are the ambitions</a:t>
            </a:r>
          </a:p>
          <a:p>
            <a:r>
              <a:rPr lang="en-US" dirty="0"/>
              <a:t>The Chair stated the time for talking was over, and real action was needed now.</a:t>
            </a:r>
          </a:p>
          <a:p>
            <a:r>
              <a:rPr lang="en-US" dirty="0"/>
              <a:t>These ambitions reflected widespread frustration with the slow progress and the widening gap between impacts and adaptation action.</a:t>
            </a:r>
          </a:p>
          <a:p>
            <a:endParaRPr lang="en-GB" dirty="0"/>
          </a:p>
        </p:txBody>
      </p:sp>
      <p:sp>
        <p:nvSpPr>
          <p:cNvPr id="4" name="Slide Number Placeholder 3"/>
          <p:cNvSpPr>
            <a:spLocks noGrp="1"/>
          </p:cNvSpPr>
          <p:nvPr>
            <p:ph type="sldNum" sz="quarter" idx="5"/>
          </p:nvPr>
        </p:nvSpPr>
        <p:spPr/>
        <p:txBody>
          <a:bodyPr/>
          <a:lstStyle/>
          <a:p>
            <a:fld id="{2503C4B0-A82C-497E-A667-41FFA619A478}" type="slidenum">
              <a:rPr lang="en-US" smtClean="0"/>
              <a:t>9</a:t>
            </a:fld>
            <a:endParaRPr lang="en-US" dirty="0"/>
          </a:p>
        </p:txBody>
      </p:sp>
    </p:spTree>
    <p:extLst>
      <p:ext uri="{BB962C8B-B14F-4D97-AF65-F5344CB8AC3E}">
        <p14:creationId xmlns:p14="http://schemas.microsoft.com/office/powerpoint/2010/main" val="38065314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COP30 delivered 4 major adaptation outcomes</a:t>
            </a:r>
          </a:p>
          <a:p>
            <a:r>
              <a:rPr lang="en-US" dirty="0"/>
              <a:t>59 volunteer indicators were approved to track progress in adaptation across food, water, health, ecosystems, infrastructure, and livelihoods.</a:t>
            </a:r>
          </a:p>
          <a:p>
            <a:r>
              <a:rPr lang="en-US" dirty="0"/>
              <a:t>Wealthier nations committed to tripling adaptation finance. However, the deadline was pushed back from 2023 to 2035, which disappointed many least developed countries.</a:t>
            </a:r>
          </a:p>
          <a:p>
            <a:r>
              <a:rPr lang="en-US" dirty="0"/>
              <a:t>This mechanism places people and equality at the </a:t>
            </a:r>
            <a:r>
              <a:rPr lang="en-US" dirty="0" err="1"/>
              <a:t>centre</a:t>
            </a:r>
            <a:r>
              <a:rPr lang="en-US" dirty="0"/>
              <a:t> of climate action, increasing international cooperation, knowledge sharing, and technical know-how.</a:t>
            </a:r>
          </a:p>
          <a:p>
            <a:r>
              <a:rPr lang="en-US" dirty="0"/>
              <a:t>The Accelerator and mission plan aim to help countries deliver their National Adaptation Plans and climate action plans.</a:t>
            </a:r>
          </a:p>
          <a:p>
            <a:endParaRPr lang="en-US" dirty="0"/>
          </a:p>
        </p:txBody>
      </p:sp>
      <p:sp>
        <p:nvSpPr>
          <p:cNvPr id="4" name="Slide Number Placeholder 3"/>
          <p:cNvSpPr>
            <a:spLocks noGrp="1"/>
          </p:cNvSpPr>
          <p:nvPr>
            <p:ph type="sldNum" sz="quarter" idx="5"/>
          </p:nvPr>
        </p:nvSpPr>
        <p:spPr/>
        <p:txBody>
          <a:bodyPr/>
          <a:lstStyle/>
          <a:p>
            <a:fld id="{2503C4B0-A82C-497E-A667-41FFA619A478}" type="slidenum">
              <a:rPr lang="en-US" smtClean="0"/>
              <a:t>10</a:t>
            </a:fld>
            <a:endParaRPr lang="en-US" dirty="0"/>
          </a:p>
        </p:txBody>
      </p:sp>
    </p:spTree>
    <p:extLst>
      <p:ext uri="{BB962C8B-B14F-4D97-AF65-F5344CB8AC3E}">
        <p14:creationId xmlns:p14="http://schemas.microsoft.com/office/powerpoint/2010/main" val="41018961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Despite progress, several challenges remain.</a:t>
            </a:r>
          </a:p>
          <a:p>
            <a:r>
              <a:rPr lang="en-US" dirty="0"/>
              <a:t>Reactive, hard, incremental measures are likely to dominate because they are politically easier and fit short-term political cycles.</a:t>
            </a:r>
          </a:p>
          <a:p>
            <a:r>
              <a:rPr lang="en-US" dirty="0"/>
              <a:t>Transformational adaptation – such as relocating communities or phasing out fossil fuels – remains difficult due to cost, disruption, and political sensitivity.</a:t>
            </a:r>
          </a:p>
          <a:p>
            <a:r>
              <a:rPr lang="en-US" dirty="0"/>
              <a:t>•	Relocation example – construction of dams</a:t>
            </a:r>
          </a:p>
          <a:p>
            <a:endParaRPr lang="en-GB" dirty="0"/>
          </a:p>
        </p:txBody>
      </p:sp>
      <p:sp>
        <p:nvSpPr>
          <p:cNvPr id="4" name="Slide Number Placeholder 3"/>
          <p:cNvSpPr>
            <a:spLocks noGrp="1"/>
          </p:cNvSpPr>
          <p:nvPr>
            <p:ph type="sldNum" sz="quarter" idx="5"/>
          </p:nvPr>
        </p:nvSpPr>
        <p:spPr/>
        <p:txBody>
          <a:bodyPr/>
          <a:lstStyle/>
          <a:p>
            <a:fld id="{2503C4B0-A82C-497E-A667-41FFA619A478}" type="slidenum">
              <a:rPr lang="en-US" smtClean="0"/>
              <a:t>11</a:t>
            </a:fld>
            <a:endParaRPr lang="en-US" dirty="0"/>
          </a:p>
        </p:txBody>
      </p:sp>
    </p:spTree>
    <p:extLst>
      <p:ext uri="{BB962C8B-B14F-4D97-AF65-F5344CB8AC3E}">
        <p14:creationId xmlns:p14="http://schemas.microsoft.com/office/powerpoint/2010/main" val="24791808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 Key barriers include:</a:t>
            </a:r>
          </a:p>
          <a:p>
            <a:r>
              <a:rPr lang="en-US" dirty="0"/>
              <a:t>•	Governance gaps, limited institutional measures</a:t>
            </a:r>
          </a:p>
          <a:p>
            <a:r>
              <a:rPr lang="en-US" dirty="0"/>
              <a:t>•	Only 10% of adaptation finance reaches LDCs</a:t>
            </a:r>
          </a:p>
          <a:p>
            <a:r>
              <a:rPr lang="en-US" dirty="0"/>
              <a:t>•	Loan-heavy finance – long-term debt risk</a:t>
            </a:r>
          </a:p>
          <a:p>
            <a:r>
              <a:rPr lang="en-US" dirty="0"/>
              <a:t>•	Prioritisation of large projects – LDCs excluded</a:t>
            </a:r>
          </a:p>
          <a:p>
            <a:r>
              <a:rPr lang="en-US" dirty="0"/>
              <a:t>These barriers limit implementation and widen global inequality.</a:t>
            </a:r>
          </a:p>
          <a:p>
            <a:endParaRPr lang="en-GB" dirty="0"/>
          </a:p>
        </p:txBody>
      </p:sp>
      <p:sp>
        <p:nvSpPr>
          <p:cNvPr id="4" name="Slide Number Placeholder 3"/>
          <p:cNvSpPr>
            <a:spLocks noGrp="1"/>
          </p:cNvSpPr>
          <p:nvPr>
            <p:ph type="sldNum" sz="quarter" idx="5"/>
          </p:nvPr>
        </p:nvSpPr>
        <p:spPr/>
        <p:txBody>
          <a:bodyPr/>
          <a:lstStyle/>
          <a:p>
            <a:fld id="{2503C4B0-A82C-497E-A667-41FFA619A478}" type="slidenum">
              <a:rPr lang="en-US" smtClean="0"/>
              <a:t>12</a:t>
            </a:fld>
            <a:endParaRPr lang="en-US" dirty="0"/>
          </a:p>
        </p:txBody>
      </p:sp>
    </p:spTree>
    <p:extLst>
      <p:ext uri="{BB962C8B-B14F-4D97-AF65-F5344CB8AC3E}">
        <p14:creationId xmlns:p14="http://schemas.microsoft.com/office/powerpoint/2010/main" val="24261674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To make adaptation effective, several changes are essential:</a:t>
            </a:r>
          </a:p>
          <a:p>
            <a:r>
              <a:rPr lang="en-US" dirty="0"/>
              <a:t>•	Adaptation needs to be depoliticised and embedded in long-term planning</a:t>
            </a:r>
          </a:p>
          <a:p>
            <a:r>
              <a:rPr lang="en-US" dirty="0"/>
              <a:t>•	There needs to be more monitoring and evaluation, and policies need to be strengthened.</a:t>
            </a:r>
          </a:p>
          <a:p>
            <a:r>
              <a:rPr lang="en-US" dirty="0"/>
              <a:t>•	Shift finance from loans to grants, loans risk locking poverty </a:t>
            </a:r>
          </a:p>
          <a:p>
            <a:r>
              <a:rPr lang="en-US" dirty="0"/>
              <a:t>•	Build local capacity and integrate National Adaptation Plans with Nationally Determined Contributions</a:t>
            </a:r>
          </a:p>
          <a:p>
            <a:r>
              <a:rPr lang="en-US" dirty="0"/>
              <a:t>Without these changes, adaptation will continue to lag.</a:t>
            </a:r>
          </a:p>
          <a:p>
            <a:endParaRPr lang="en-GB" dirty="0"/>
          </a:p>
        </p:txBody>
      </p:sp>
      <p:sp>
        <p:nvSpPr>
          <p:cNvPr id="4" name="Slide Number Placeholder 3"/>
          <p:cNvSpPr>
            <a:spLocks noGrp="1"/>
          </p:cNvSpPr>
          <p:nvPr>
            <p:ph type="sldNum" sz="quarter" idx="5"/>
          </p:nvPr>
        </p:nvSpPr>
        <p:spPr/>
        <p:txBody>
          <a:bodyPr/>
          <a:lstStyle/>
          <a:p>
            <a:fld id="{2503C4B0-A82C-497E-A667-41FFA619A478}" type="slidenum">
              <a:rPr lang="en-US" smtClean="0"/>
              <a:t>13</a:t>
            </a:fld>
            <a:endParaRPr lang="en-US" dirty="0"/>
          </a:p>
        </p:txBody>
      </p:sp>
    </p:spTree>
    <p:extLst>
      <p:ext uri="{BB962C8B-B14F-4D97-AF65-F5344CB8AC3E}">
        <p14:creationId xmlns:p14="http://schemas.microsoft.com/office/powerpoint/2010/main" val="28357644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So how does adaptation relate to other themes?</a:t>
            </a:r>
          </a:p>
          <a:p>
            <a:r>
              <a:rPr lang="en-US" dirty="0"/>
              <a:t>It interacts closely with mitigation, biodiversity and technology.</a:t>
            </a:r>
          </a:p>
          <a:p>
            <a:r>
              <a:rPr lang="en-US" dirty="0"/>
              <a:t>Nature-based solutions like mangroves and agroforestry provide both mitigation and adaptation benefits.</a:t>
            </a:r>
          </a:p>
          <a:p>
            <a:r>
              <a:rPr lang="en-US" dirty="0"/>
              <a:t>However, poorly sited renewables, bioenergy projects, and carbon-centric funding can undermine resilience.</a:t>
            </a:r>
          </a:p>
          <a:p>
            <a:r>
              <a:rPr lang="en-US" dirty="0"/>
              <a:t>Access to tech remains unequal, and the extraction of minerals like copper for green energy can harm ecosystems and communities,</a:t>
            </a:r>
          </a:p>
          <a:p>
            <a:r>
              <a:rPr lang="en-US" dirty="0"/>
              <a:t>Forests and biodiversity are essential for resilience but remain underfunded and politically contested.</a:t>
            </a:r>
          </a:p>
          <a:p>
            <a:endParaRPr lang="en-GB" dirty="0"/>
          </a:p>
        </p:txBody>
      </p:sp>
      <p:sp>
        <p:nvSpPr>
          <p:cNvPr id="4" name="Slide Number Placeholder 3"/>
          <p:cNvSpPr>
            <a:spLocks noGrp="1"/>
          </p:cNvSpPr>
          <p:nvPr>
            <p:ph type="sldNum" sz="quarter" idx="5"/>
          </p:nvPr>
        </p:nvSpPr>
        <p:spPr/>
        <p:txBody>
          <a:bodyPr/>
          <a:lstStyle/>
          <a:p>
            <a:fld id="{2503C4B0-A82C-497E-A667-41FFA619A478}" type="slidenum">
              <a:rPr lang="en-US" smtClean="0"/>
              <a:t>14</a:t>
            </a:fld>
            <a:endParaRPr lang="en-US" dirty="0"/>
          </a:p>
        </p:txBody>
      </p:sp>
    </p:spTree>
    <p:extLst>
      <p:ext uri="{BB962C8B-B14F-4D97-AF65-F5344CB8AC3E}">
        <p14:creationId xmlns:p14="http://schemas.microsoft.com/office/powerpoint/2010/main" val="5588344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82CE31-07BE-0B13-317B-D49486874A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B334F3-B8ED-C404-FB86-9FC417276F2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9D1997F-72AE-A048-7510-9F25B7920806}"/>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To conclude, adaptation has evolved significantly across the COPs but remains underfunded and under-implemented.</a:t>
            </a:r>
          </a:p>
          <a:p>
            <a:r>
              <a:rPr lang="en-GB" sz="1200" kern="1200" dirty="0">
                <a:solidFill>
                  <a:schemeClr val="tx1"/>
                </a:solidFill>
                <a:effectLst/>
                <a:latin typeface="+mn-lt"/>
                <a:ea typeface="+mn-ea"/>
                <a:cs typeface="+mn-cs"/>
              </a:rPr>
              <a:t>COP30 made important advances, especially in indicators and finance, but the delayed timelines and voluntary commitments limit the impact.</a:t>
            </a:r>
          </a:p>
          <a:p>
            <a:r>
              <a:rPr lang="en-GB" sz="1200" kern="1200" dirty="0">
                <a:solidFill>
                  <a:schemeClr val="tx1"/>
                </a:solidFill>
                <a:effectLst/>
                <a:latin typeface="+mn-lt"/>
                <a:ea typeface="+mn-ea"/>
                <a:cs typeface="+mn-cs"/>
              </a:rPr>
              <a:t>Future success depends on financial reform, stronger governance, and embedding adaptation across all development pathways.</a:t>
            </a:r>
          </a:p>
          <a:p>
            <a:endParaRPr lang="en-GB" dirty="0"/>
          </a:p>
        </p:txBody>
      </p:sp>
      <p:sp>
        <p:nvSpPr>
          <p:cNvPr id="4" name="Slide Number Placeholder 3">
            <a:extLst>
              <a:ext uri="{FF2B5EF4-FFF2-40B4-BE49-F238E27FC236}">
                <a16:creationId xmlns:a16="http://schemas.microsoft.com/office/drawing/2014/main" id="{99B5D6AD-5196-75CC-380D-8581D98B24D3}"/>
              </a:ext>
            </a:extLst>
          </p:cNvPr>
          <p:cNvSpPr>
            <a:spLocks noGrp="1"/>
          </p:cNvSpPr>
          <p:nvPr>
            <p:ph type="sldNum" sz="quarter" idx="5"/>
          </p:nvPr>
        </p:nvSpPr>
        <p:spPr/>
        <p:txBody>
          <a:bodyPr/>
          <a:lstStyle/>
          <a:p>
            <a:fld id="{2503C4B0-A82C-497E-A667-41FFA619A478}" type="slidenum">
              <a:rPr lang="en-US" smtClean="0"/>
              <a:t>15</a:t>
            </a:fld>
            <a:endParaRPr lang="en-US" dirty="0"/>
          </a:p>
        </p:txBody>
      </p:sp>
    </p:spTree>
    <p:extLst>
      <p:ext uri="{BB962C8B-B14F-4D97-AF65-F5344CB8AC3E}">
        <p14:creationId xmlns:p14="http://schemas.microsoft.com/office/powerpoint/2010/main" val="15439467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03C4B0-A82C-497E-A667-41FFA619A478}" type="slidenum">
              <a:rPr lang="en-US" smtClean="0"/>
              <a:t>16</a:t>
            </a:fld>
            <a:endParaRPr lang="en-US" dirty="0"/>
          </a:p>
        </p:txBody>
      </p:sp>
    </p:spTree>
    <p:extLst>
      <p:ext uri="{BB962C8B-B14F-4D97-AF65-F5344CB8AC3E}">
        <p14:creationId xmlns:p14="http://schemas.microsoft.com/office/powerpoint/2010/main" val="4155510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2DDD5-B179-8D33-E206-E8EC18C6525D}"/>
              </a:ext>
            </a:extLst>
          </p:cNvPr>
          <p:cNvSpPr>
            <a:spLocks noGrp="1"/>
          </p:cNvSpPr>
          <p:nvPr>
            <p:ph type="ctrTitle"/>
          </p:nvPr>
        </p:nvSpPr>
        <p:spPr>
          <a:xfrm>
            <a:off x="822960" y="822960"/>
            <a:ext cx="6840110" cy="4663440"/>
          </a:xfrm>
          <a:prstGeom prst="rect">
            <a:avLst/>
          </a:prstGeom>
        </p:spPr>
        <p:txBody>
          <a:bodyPr anchor="ctr">
            <a:noAutofit/>
          </a:bodyPr>
          <a:lstStyle>
            <a:lvl1pPr algn="l">
              <a:lnSpc>
                <a:spcPct val="100000"/>
              </a:lnSpc>
              <a:defRPr sz="6000" b="1" i="0" cap="all" baseline="0">
                <a:solidFill>
                  <a:schemeClr val="tx2"/>
                </a:solidFill>
                <a:latin typeface="+mj-lt"/>
              </a:defRPr>
            </a:lvl1pPr>
          </a:lstStyle>
          <a:p>
            <a:r>
              <a:rPr lang="en-US" noProof="0"/>
              <a:t>Click to edit Master title style</a:t>
            </a:r>
            <a:endParaRPr lang="en-US" noProof="0" dirty="0"/>
          </a:p>
        </p:txBody>
      </p:sp>
      <p:sp>
        <p:nvSpPr>
          <p:cNvPr id="3" name="Subtitle 2">
            <a:extLst>
              <a:ext uri="{FF2B5EF4-FFF2-40B4-BE49-F238E27FC236}">
                <a16:creationId xmlns:a16="http://schemas.microsoft.com/office/drawing/2014/main" id="{4B219809-9823-E5C1-322B-DCDB7769D492}"/>
              </a:ext>
            </a:extLst>
          </p:cNvPr>
          <p:cNvSpPr>
            <a:spLocks noGrp="1"/>
          </p:cNvSpPr>
          <p:nvPr>
            <p:ph type="subTitle" idx="1"/>
          </p:nvPr>
        </p:nvSpPr>
        <p:spPr>
          <a:xfrm>
            <a:off x="822960" y="5559552"/>
            <a:ext cx="6840110" cy="475938"/>
          </a:xfrm>
        </p:spPr>
        <p:txBody>
          <a:bodyPr/>
          <a:lstStyle>
            <a:lvl1pPr marL="0" indent="0" algn="l">
              <a:buNone/>
              <a:defRPr sz="2400">
                <a:solidFill>
                  <a:schemeClr val="tx2"/>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sp>
        <p:nvSpPr>
          <p:cNvPr id="17" name="Picture Placeholder 16">
            <a:extLst>
              <a:ext uri="{FF2B5EF4-FFF2-40B4-BE49-F238E27FC236}">
                <a16:creationId xmlns:a16="http://schemas.microsoft.com/office/drawing/2014/main" id="{4109FC96-A524-9411-F587-93938397D054}"/>
              </a:ext>
            </a:extLst>
          </p:cNvPr>
          <p:cNvSpPr>
            <a:spLocks noGrp="1"/>
          </p:cNvSpPr>
          <p:nvPr>
            <p:ph type="pic" sz="quarter" idx="11"/>
          </p:nvPr>
        </p:nvSpPr>
        <p:spPr>
          <a:xfrm>
            <a:off x="7793736" y="0"/>
            <a:ext cx="4398264" cy="6857999"/>
          </a:xfrm>
          <a:noFill/>
        </p:spPr>
        <p:txBody>
          <a:bodyPr anchor="t"/>
          <a:lstStyle>
            <a:lvl1pPr marL="0" indent="0" algn="ctr">
              <a:buNone/>
              <a:defRPr/>
            </a:lvl1pPr>
          </a:lstStyle>
          <a:p>
            <a:r>
              <a:rPr lang="en-US" noProof="0"/>
              <a:t>Click icon to add picture</a:t>
            </a:r>
            <a:endParaRPr lang="en-US" noProof="0" dirty="0"/>
          </a:p>
        </p:txBody>
      </p:sp>
    </p:spTree>
    <p:extLst>
      <p:ext uri="{BB962C8B-B14F-4D97-AF65-F5344CB8AC3E}">
        <p14:creationId xmlns:p14="http://schemas.microsoft.com/office/powerpoint/2010/main" val="4217870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accent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4567E9-2483-C330-76B4-52F75C9504A9}"/>
              </a:ext>
            </a:extLst>
          </p:cNvPr>
          <p:cNvSpPr>
            <a:spLocks noGrp="1"/>
          </p:cNvSpPr>
          <p:nvPr>
            <p:ph type="title" hasCustomPrompt="1"/>
          </p:nvPr>
        </p:nvSpPr>
        <p:spPr>
          <a:xfrm>
            <a:off x="822960" y="822960"/>
            <a:ext cx="4389120" cy="1920240"/>
          </a:xfrm>
          <a:prstGeom prst="rect">
            <a:avLst/>
          </a:prstGeom>
        </p:spPr>
        <p:txBody>
          <a:bodyPr anchor="b">
            <a:normAutofit/>
          </a:bodyPr>
          <a:lstStyle>
            <a:lvl1pPr>
              <a:defRPr sz="3200" b="1">
                <a:solidFill>
                  <a:schemeClr val="bg1"/>
                </a:solidFill>
                <a:latin typeface="+mj-lt"/>
              </a:defRPr>
            </a:lvl1pPr>
          </a:lstStyle>
          <a:p>
            <a:r>
              <a:rPr lang="en-US" dirty="0"/>
              <a:t>click to edit master title style</a:t>
            </a:r>
          </a:p>
        </p:txBody>
      </p:sp>
      <p:sp>
        <p:nvSpPr>
          <p:cNvPr id="9" name="Content Placeholder 5">
            <a:extLst>
              <a:ext uri="{FF2B5EF4-FFF2-40B4-BE49-F238E27FC236}">
                <a16:creationId xmlns:a16="http://schemas.microsoft.com/office/drawing/2014/main" id="{380C9AC2-080F-B7EB-E5D9-98A11923C160}"/>
              </a:ext>
            </a:extLst>
          </p:cNvPr>
          <p:cNvSpPr>
            <a:spLocks noGrp="1"/>
          </p:cNvSpPr>
          <p:nvPr>
            <p:ph sz="quarter" idx="14"/>
          </p:nvPr>
        </p:nvSpPr>
        <p:spPr>
          <a:xfrm>
            <a:off x="822960" y="3529584"/>
            <a:ext cx="4389120" cy="2350008"/>
          </a:xfrm>
        </p:spPr>
        <p:txBody>
          <a:bodyPr/>
          <a:lstStyle>
            <a:lvl1pPr marL="285750" indent="-285750">
              <a:lnSpc>
                <a:spcPts val="2500"/>
              </a:lnSpc>
              <a:spcBef>
                <a:spcPts val="0"/>
              </a:spcBef>
              <a:spcAft>
                <a:spcPts val="1000"/>
              </a:spcAft>
              <a:buFont typeface="Arial" panose="020B0604020202020204" pitchFamily="34" charset="0"/>
              <a:buChar cha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Picture Placeholder 16">
            <a:extLst>
              <a:ext uri="{FF2B5EF4-FFF2-40B4-BE49-F238E27FC236}">
                <a16:creationId xmlns:a16="http://schemas.microsoft.com/office/drawing/2014/main" id="{A6C9DAC2-F86A-0D7B-2EA8-DAE9CF8E03B5}"/>
              </a:ext>
            </a:extLst>
          </p:cNvPr>
          <p:cNvSpPr>
            <a:spLocks noGrp="1"/>
          </p:cNvSpPr>
          <p:nvPr>
            <p:ph type="pic" sz="quarter" idx="13"/>
          </p:nvPr>
        </p:nvSpPr>
        <p:spPr>
          <a:xfrm>
            <a:off x="5690616" y="0"/>
            <a:ext cx="6501384" cy="6857999"/>
          </a:xfrm>
          <a:noFill/>
        </p:spPr>
        <p:txBody>
          <a:bodyPr anchor="t"/>
          <a:lstStyle>
            <a:lvl1pPr marL="0" indent="0" algn="ctr">
              <a:buNone/>
              <a:defRPr>
                <a:solidFill>
                  <a:schemeClr val="bg1"/>
                </a:solidFill>
              </a:defRPr>
            </a:lvl1pPr>
          </a:lstStyle>
          <a:p>
            <a:r>
              <a:rPr lang="en-US" noProof="0"/>
              <a:t>Click icon to add picture</a:t>
            </a:r>
            <a:endParaRPr lang="en-US" noProof="0" dirty="0"/>
          </a:p>
        </p:txBody>
      </p:sp>
      <p:sp>
        <p:nvSpPr>
          <p:cNvPr id="7" name="Footer Placeholder 6">
            <a:extLst>
              <a:ext uri="{FF2B5EF4-FFF2-40B4-BE49-F238E27FC236}">
                <a16:creationId xmlns:a16="http://schemas.microsoft.com/office/drawing/2014/main" id="{B5DF0DBE-FBE3-E653-13B1-8A27023E2F1E}"/>
              </a:ext>
            </a:extLst>
          </p:cNvPr>
          <p:cNvSpPr>
            <a:spLocks noGrp="1"/>
          </p:cNvSpPr>
          <p:nvPr>
            <p:ph type="ftr" sz="quarter" idx="11"/>
          </p:nvPr>
        </p:nvSpPr>
        <p:spPr>
          <a:xfrm>
            <a:off x="173736" y="6254496"/>
            <a:ext cx="4114800" cy="365125"/>
          </a:xfrm>
          <a:prstGeom prst="rect">
            <a:avLst/>
          </a:prstGeom>
        </p:spPr>
        <p:txBody>
          <a:bodyPr/>
          <a:lstStyle>
            <a:lvl1pPr>
              <a:defRPr>
                <a:solidFill>
                  <a:schemeClr val="bg1">
                    <a:alpha val="78000"/>
                  </a:schemeClr>
                </a:solidFill>
              </a:defRPr>
            </a:lvl1pPr>
          </a:lstStyle>
          <a:p>
            <a:endParaRPr lang="en-US" dirty="0"/>
          </a:p>
        </p:txBody>
      </p:sp>
      <p:sp>
        <p:nvSpPr>
          <p:cNvPr id="8" name="Slide Number Placeholder 7">
            <a:extLst>
              <a:ext uri="{FF2B5EF4-FFF2-40B4-BE49-F238E27FC236}">
                <a16:creationId xmlns:a16="http://schemas.microsoft.com/office/drawing/2014/main" id="{4339096C-E86B-C5A9-1F2F-E4FD0552DEF8}"/>
              </a:ext>
            </a:extLst>
          </p:cNvPr>
          <p:cNvSpPr>
            <a:spLocks noGrp="1"/>
          </p:cNvSpPr>
          <p:nvPr>
            <p:ph type="sldNum" sz="quarter" idx="12"/>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3317380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3">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647C7-955C-FC73-3737-298D139F209D}"/>
              </a:ext>
            </a:extLst>
          </p:cNvPr>
          <p:cNvSpPr>
            <a:spLocks noGrp="1"/>
          </p:cNvSpPr>
          <p:nvPr>
            <p:ph type="title"/>
          </p:nvPr>
        </p:nvSpPr>
        <p:spPr>
          <a:xfrm>
            <a:off x="822960" y="822960"/>
            <a:ext cx="4754880" cy="4114800"/>
          </a:xfrm>
          <a:prstGeom prst="rect">
            <a:avLst/>
          </a:prstGeom>
        </p:spPr>
        <p:txBody>
          <a:bodyPr anchor="b">
            <a:noAutofit/>
          </a:bodyPr>
          <a:lstStyle>
            <a:lvl1pPr algn="r">
              <a:lnSpc>
                <a:spcPct val="100000"/>
              </a:lnSpc>
              <a:defRPr sz="5400" b="1">
                <a:solidFill>
                  <a:schemeClr val="bg1"/>
                </a:solidFill>
                <a:latin typeface="+mj-lt"/>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4EA9653-6F42-EC48-B443-D3FF0CD0D4C1}"/>
              </a:ext>
            </a:extLst>
          </p:cNvPr>
          <p:cNvSpPr>
            <a:spLocks noGrp="1"/>
          </p:cNvSpPr>
          <p:nvPr>
            <p:ph type="body" idx="1"/>
          </p:nvPr>
        </p:nvSpPr>
        <p:spPr>
          <a:xfrm>
            <a:off x="822960" y="5175504"/>
            <a:ext cx="4754880" cy="914400"/>
          </a:xfrm>
        </p:spPr>
        <p:txBody>
          <a:bodyPr/>
          <a:lstStyle>
            <a:lvl1pPr marL="0" indent="0" algn="r">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Picture Placeholder 8">
            <a:extLst>
              <a:ext uri="{FF2B5EF4-FFF2-40B4-BE49-F238E27FC236}">
                <a16:creationId xmlns:a16="http://schemas.microsoft.com/office/drawing/2014/main" id="{37A5DB37-3750-510E-8CAA-D76AFD5CC5D8}"/>
              </a:ext>
            </a:extLst>
          </p:cNvPr>
          <p:cNvSpPr>
            <a:spLocks noGrp="1"/>
          </p:cNvSpPr>
          <p:nvPr>
            <p:ph type="pic" sz="quarter" idx="10"/>
          </p:nvPr>
        </p:nvSpPr>
        <p:spPr>
          <a:xfrm>
            <a:off x="6096000" y="0"/>
            <a:ext cx="6096000" cy="6858000"/>
          </a:xfrm>
          <a:solidFill>
            <a:schemeClr val="bg1">
              <a:lumMod val="95000"/>
            </a:schemeClr>
          </a:solidFill>
        </p:spPr>
        <p:txBody>
          <a:bodyPr anchor="t"/>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2925168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with image">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0577E-706F-A37B-4229-35D618DD2969}"/>
              </a:ext>
            </a:extLst>
          </p:cNvPr>
          <p:cNvSpPr>
            <a:spLocks noGrp="1"/>
          </p:cNvSpPr>
          <p:nvPr>
            <p:ph type="title" hasCustomPrompt="1"/>
          </p:nvPr>
        </p:nvSpPr>
        <p:spPr>
          <a:xfrm>
            <a:off x="822960" y="822960"/>
            <a:ext cx="4937760" cy="1920240"/>
          </a:xfrm>
          <a:prstGeom prst="rect">
            <a:avLst/>
          </a:prstGeom>
        </p:spPr>
        <p:txBody>
          <a:bodyPr anchor="b">
            <a:normAutofit/>
          </a:bodyPr>
          <a:lstStyle>
            <a:lvl1pPr>
              <a:defRPr sz="3200" b="1">
                <a:solidFill>
                  <a:schemeClr val="bg1"/>
                </a:solidFill>
                <a:latin typeface="+mj-lt"/>
              </a:defRPr>
            </a:lvl1pPr>
          </a:lstStyle>
          <a:p>
            <a:r>
              <a:rPr lang="en-US" dirty="0"/>
              <a:t>click to edit master title style</a:t>
            </a:r>
          </a:p>
        </p:txBody>
      </p:sp>
      <p:sp>
        <p:nvSpPr>
          <p:cNvPr id="4" name="Content Placeholder 3">
            <a:extLst>
              <a:ext uri="{FF2B5EF4-FFF2-40B4-BE49-F238E27FC236}">
                <a16:creationId xmlns:a16="http://schemas.microsoft.com/office/drawing/2014/main" id="{A915BFF6-ADF4-B12B-F366-E1E7F245C3B3}"/>
              </a:ext>
            </a:extLst>
          </p:cNvPr>
          <p:cNvSpPr>
            <a:spLocks noGrp="1"/>
          </p:cNvSpPr>
          <p:nvPr>
            <p:ph sz="half" idx="2"/>
          </p:nvPr>
        </p:nvSpPr>
        <p:spPr>
          <a:xfrm>
            <a:off x="6263640" y="822960"/>
            <a:ext cx="5111496" cy="3566160"/>
          </a:xfrm>
        </p:spPr>
        <p:txBody>
          <a:bodyPr/>
          <a:lstStyle>
            <a:lvl1pPr marL="283464" indent="-283464">
              <a:defRPr sz="1800">
                <a:solidFill>
                  <a:schemeClr val="bg1"/>
                </a:solidFill>
              </a:defRPr>
            </a:lvl1pPr>
            <a:lvl2pPr indent="-283464">
              <a:defRPr sz="1600">
                <a:solidFill>
                  <a:schemeClr val="bg1"/>
                </a:solidFill>
              </a:defRPr>
            </a:lvl2pPr>
            <a:lvl3pPr indent="-283464">
              <a:defRPr sz="1400">
                <a:solidFill>
                  <a:schemeClr val="bg1"/>
                </a:solidFill>
              </a:defRPr>
            </a:lvl3pPr>
            <a:lvl4pPr indent="-283464">
              <a:defRPr sz="1400">
                <a:solidFill>
                  <a:schemeClr val="bg1"/>
                </a:solidFill>
              </a:defRPr>
            </a:lvl4pPr>
            <a:lvl5pPr indent="-283464">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Picture Placeholder 16">
            <a:extLst>
              <a:ext uri="{FF2B5EF4-FFF2-40B4-BE49-F238E27FC236}">
                <a16:creationId xmlns:a16="http://schemas.microsoft.com/office/drawing/2014/main" id="{6EAC12B0-20CC-C7DC-2FB8-1B9FE9CCFCCB}"/>
              </a:ext>
            </a:extLst>
          </p:cNvPr>
          <p:cNvSpPr>
            <a:spLocks noGrp="1"/>
          </p:cNvSpPr>
          <p:nvPr>
            <p:ph type="pic" sz="quarter" idx="14"/>
          </p:nvPr>
        </p:nvSpPr>
        <p:spPr>
          <a:xfrm>
            <a:off x="1" y="4471416"/>
            <a:ext cx="12192000" cy="2386584"/>
          </a:xfrm>
          <a:noFill/>
        </p:spPr>
        <p:txBody>
          <a:bodyPr anchor="t"/>
          <a:lstStyle>
            <a:lvl1pPr marL="0" indent="0" algn="ctr">
              <a:buNone/>
              <a:defRPr>
                <a:solidFill>
                  <a:schemeClr val="bg1"/>
                </a:solidFill>
              </a:defRPr>
            </a:lvl1pPr>
          </a:lstStyle>
          <a:p>
            <a:r>
              <a:rPr lang="en-US" noProof="0"/>
              <a:t>Click icon to add picture</a:t>
            </a:r>
            <a:endParaRPr lang="en-US" noProof="0" dirty="0"/>
          </a:p>
        </p:txBody>
      </p:sp>
      <p:sp>
        <p:nvSpPr>
          <p:cNvPr id="14" name="Footer Placeholder 13">
            <a:extLst>
              <a:ext uri="{FF2B5EF4-FFF2-40B4-BE49-F238E27FC236}">
                <a16:creationId xmlns:a16="http://schemas.microsoft.com/office/drawing/2014/main" id="{C78AC046-3CF2-802F-750B-B70D9B89A33E}"/>
              </a:ext>
            </a:extLst>
          </p:cNvPr>
          <p:cNvSpPr>
            <a:spLocks noGrp="1"/>
          </p:cNvSpPr>
          <p:nvPr>
            <p:ph type="ftr" sz="quarter" idx="12"/>
          </p:nvPr>
        </p:nvSpPr>
        <p:spPr>
          <a:xfrm>
            <a:off x="173736" y="6254496"/>
            <a:ext cx="4114800" cy="365125"/>
          </a:xfrm>
          <a:prstGeom prst="rect">
            <a:avLst/>
          </a:prstGeom>
        </p:spPr>
        <p:txBody>
          <a:bodyPr/>
          <a:lstStyle>
            <a:lvl1pPr>
              <a:defRPr>
                <a:solidFill>
                  <a:schemeClr val="bg1">
                    <a:alpha val="78000"/>
                  </a:schemeClr>
                </a:solidFill>
              </a:defRPr>
            </a:lvl1pPr>
          </a:lstStyle>
          <a:p>
            <a:endParaRPr lang="en-US" dirty="0"/>
          </a:p>
        </p:txBody>
      </p:sp>
      <p:sp>
        <p:nvSpPr>
          <p:cNvPr id="15" name="Slide Number Placeholder 14">
            <a:extLst>
              <a:ext uri="{FF2B5EF4-FFF2-40B4-BE49-F238E27FC236}">
                <a16:creationId xmlns:a16="http://schemas.microsoft.com/office/drawing/2014/main" id="{E9B26AA9-8344-BF2E-82C8-AF9EDF269B92}"/>
              </a:ext>
            </a:extLst>
          </p:cNvPr>
          <p:cNvSpPr>
            <a:spLocks noGrp="1"/>
          </p:cNvSpPr>
          <p:nvPr>
            <p:ph type="sldNum" sz="quarter" idx="13"/>
          </p:nvPr>
        </p:nvSpPr>
        <p:spPr/>
        <p:txBody>
          <a:bodyPr/>
          <a:lstStyle>
            <a:lvl1pPr>
              <a:defRPr>
                <a:solidFill>
                  <a:schemeClr val="bg1"/>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920933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mage and title">
    <p:bg>
      <p:bgPr>
        <a:solidFill>
          <a:schemeClr val="accent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4567E9-2483-C330-76B4-52F75C9504A9}"/>
              </a:ext>
            </a:extLst>
          </p:cNvPr>
          <p:cNvSpPr>
            <a:spLocks noGrp="1"/>
          </p:cNvSpPr>
          <p:nvPr>
            <p:ph type="title" hasCustomPrompt="1"/>
          </p:nvPr>
        </p:nvSpPr>
        <p:spPr>
          <a:xfrm>
            <a:off x="6675120" y="822960"/>
            <a:ext cx="4754880" cy="4114800"/>
          </a:xfrm>
          <a:prstGeom prst="rect">
            <a:avLst/>
          </a:prstGeom>
        </p:spPr>
        <p:txBody>
          <a:bodyPr anchor="b">
            <a:normAutofit/>
          </a:bodyPr>
          <a:lstStyle>
            <a:lvl1pPr>
              <a:defRPr sz="5400" b="1">
                <a:solidFill>
                  <a:schemeClr val="bg1"/>
                </a:solidFill>
                <a:latin typeface="+mj-lt"/>
              </a:defRPr>
            </a:lvl1pPr>
          </a:lstStyle>
          <a:p>
            <a:r>
              <a:rPr lang="en-US" dirty="0"/>
              <a:t>click to edit master title style</a:t>
            </a:r>
          </a:p>
        </p:txBody>
      </p:sp>
      <p:sp>
        <p:nvSpPr>
          <p:cNvPr id="2" name="Picture Placeholder 16">
            <a:extLst>
              <a:ext uri="{FF2B5EF4-FFF2-40B4-BE49-F238E27FC236}">
                <a16:creationId xmlns:a16="http://schemas.microsoft.com/office/drawing/2014/main" id="{A6C9DAC2-F86A-0D7B-2EA8-DAE9CF8E03B5}"/>
              </a:ext>
            </a:extLst>
          </p:cNvPr>
          <p:cNvSpPr>
            <a:spLocks noGrp="1"/>
          </p:cNvSpPr>
          <p:nvPr>
            <p:ph type="pic" sz="quarter" idx="13"/>
          </p:nvPr>
        </p:nvSpPr>
        <p:spPr>
          <a:xfrm>
            <a:off x="0" y="0"/>
            <a:ext cx="6099048" cy="6857999"/>
          </a:xfrm>
          <a:solidFill>
            <a:schemeClr val="bg1">
              <a:lumMod val="95000"/>
            </a:schemeClr>
          </a:solidFill>
        </p:spPr>
        <p:txBody>
          <a:bodyPr anchor="t"/>
          <a:lstStyle>
            <a:lvl1pPr marL="0" indent="0" algn="ctr">
              <a:buNone/>
              <a:defRPr>
                <a:solidFill>
                  <a:schemeClr val="tx1"/>
                </a:solidFill>
              </a:defRPr>
            </a:lvl1pPr>
          </a:lstStyle>
          <a:p>
            <a:r>
              <a:rPr lang="en-US" noProof="0"/>
              <a:t>Click icon to add picture</a:t>
            </a:r>
            <a:endParaRPr lang="en-US" noProof="0" dirty="0"/>
          </a:p>
        </p:txBody>
      </p:sp>
      <p:sp>
        <p:nvSpPr>
          <p:cNvPr id="3" name="Text Placeholder 2">
            <a:extLst>
              <a:ext uri="{FF2B5EF4-FFF2-40B4-BE49-F238E27FC236}">
                <a16:creationId xmlns:a16="http://schemas.microsoft.com/office/drawing/2014/main" id="{D248F38D-10C4-434A-0F9B-619CCAB674D3}"/>
              </a:ext>
            </a:extLst>
          </p:cNvPr>
          <p:cNvSpPr>
            <a:spLocks noGrp="1"/>
          </p:cNvSpPr>
          <p:nvPr>
            <p:ph type="body" idx="1"/>
          </p:nvPr>
        </p:nvSpPr>
        <p:spPr>
          <a:xfrm>
            <a:off x="6675120" y="5175504"/>
            <a:ext cx="4754880" cy="914400"/>
          </a:xfrm>
        </p:spPr>
        <p:txBody>
          <a:bodyPr/>
          <a:lstStyle>
            <a:lvl1pPr marL="0" indent="0" algn="l">
              <a:buFont typeface="Arial" panose="020B0604020202020204" pitchFamily="34" charset="0"/>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37335027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tx2"/>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2E9B473-9612-90C4-92F3-3DAB99570ABE}"/>
              </a:ext>
            </a:extLst>
          </p:cNvPr>
          <p:cNvSpPr>
            <a:spLocks noGrp="1"/>
          </p:cNvSpPr>
          <p:nvPr>
            <p:ph type="title" hasCustomPrompt="1"/>
          </p:nvPr>
        </p:nvSpPr>
        <p:spPr>
          <a:xfrm>
            <a:off x="822960" y="822960"/>
            <a:ext cx="4023360" cy="1920240"/>
          </a:xfrm>
          <a:prstGeom prst="rect">
            <a:avLst/>
          </a:prstGeom>
        </p:spPr>
        <p:txBody>
          <a:bodyPr anchor="b">
            <a:normAutofit/>
          </a:bodyPr>
          <a:lstStyle>
            <a:lvl1pPr>
              <a:defRPr sz="3200" b="1">
                <a:solidFill>
                  <a:schemeClr val="bg1"/>
                </a:solidFill>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B1119AD1-1029-1DE8-E36D-41EF92EDBFC2}"/>
              </a:ext>
            </a:extLst>
          </p:cNvPr>
          <p:cNvSpPr>
            <a:spLocks noGrp="1"/>
          </p:cNvSpPr>
          <p:nvPr>
            <p:ph idx="1"/>
          </p:nvPr>
        </p:nvSpPr>
        <p:spPr>
          <a:xfrm>
            <a:off x="822960" y="3529584"/>
            <a:ext cx="4023360" cy="1920240"/>
          </a:xfrm>
        </p:spPr>
        <p:txBody>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2">
            <a:extLst>
              <a:ext uri="{FF2B5EF4-FFF2-40B4-BE49-F238E27FC236}">
                <a16:creationId xmlns:a16="http://schemas.microsoft.com/office/drawing/2014/main" id="{E59FE3EB-4655-2339-C82A-C74B21F76556}"/>
              </a:ext>
            </a:extLst>
          </p:cNvPr>
          <p:cNvSpPr>
            <a:spLocks noGrp="1"/>
          </p:cNvSpPr>
          <p:nvPr>
            <p:ph idx="15"/>
          </p:nvPr>
        </p:nvSpPr>
        <p:spPr>
          <a:xfrm>
            <a:off x="5486400" y="822960"/>
            <a:ext cx="5861304" cy="4846320"/>
          </a:xfrm>
        </p:spPr>
        <p:txBody>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E24F3A78-F067-8639-9E61-32AE80986E08}"/>
              </a:ext>
            </a:extLst>
          </p:cNvPr>
          <p:cNvSpPr>
            <a:spLocks noGrp="1"/>
          </p:cNvSpPr>
          <p:nvPr>
            <p:ph type="pic" sz="quarter" idx="12"/>
          </p:nvPr>
        </p:nvSpPr>
        <p:spPr>
          <a:xfrm>
            <a:off x="0" y="6007608"/>
            <a:ext cx="12192000" cy="850392"/>
          </a:xfrm>
          <a:prstGeom prst="rect">
            <a:avLst/>
          </a:prstGeom>
          <a:solidFill>
            <a:schemeClr val="accent1">
              <a:lumMod val="75000"/>
            </a:schemeClr>
          </a:solidFill>
        </p:spPr>
        <p:txBody>
          <a:bodyPr wrap="square">
            <a:noAutofit/>
          </a:bodyPr>
          <a:lstStyle>
            <a:lvl1pPr marL="0" indent="0" algn="l">
              <a:buNone/>
              <a:defRPr/>
            </a:lvl1pPr>
          </a:lstStyle>
          <a:p>
            <a:r>
              <a:rPr lang="en-US"/>
              <a:t>Click icon to add picture</a:t>
            </a:r>
            <a:endParaRPr lang="en-US" dirty="0"/>
          </a:p>
        </p:txBody>
      </p:sp>
      <p:sp>
        <p:nvSpPr>
          <p:cNvPr id="2" name="Footer Placeholder 1">
            <a:extLst>
              <a:ext uri="{FF2B5EF4-FFF2-40B4-BE49-F238E27FC236}">
                <a16:creationId xmlns:a16="http://schemas.microsoft.com/office/drawing/2014/main" id="{FFD9871F-9716-E693-46E0-C82668C233AA}"/>
              </a:ext>
            </a:extLst>
          </p:cNvPr>
          <p:cNvSpPr>
            <a:spLocks noGrp="1"/>
          </p:cNvSpPr>
          <p:nvPr>
            <p:ph type="ftr" sz="quarter" idx="13"/>
          </p:nvPr>
        </p:nvSpPr>
        <p:spPr>
          <a:xfrm>
            <a:off x="173736" y="6276547"/>
            <a:ext cx="4114800" cy="365125"/>
          </a:xfrm>
          <a:prstGeom prst="rect">
            <a:avLst/>
          </a:prstGeom>
        </p:spPr>
        <p:txBody>
          <a:bodyPr/>
          <a:lstStyle>
            <a:lvl1pPr>
              <a:defRPr>
                <a:solidFill>
                  <a:schemeClr val="bg1"/>
                </a:solidFill>
              </a:defRPr>
            </a:lvl1pPr>
          </a:lstStyle>
          <a:p>
            <a:endParaRPr lang="en-US" dirty="0"/>
          </a:p>
        </p:txBody>
      </p:sp>
      <p:sp>
        <p:nvSpPr>
          <p:cNvPr id="8" name="Slide Number Placeholder 7">
            <a:extLst>
              <a:ext uri="{FF2B5EF4-FFF2-40B4-BE49-F238E27FC236}">
                <a16:creationId xmlns:a16="http://schemas.microsoft.com/office/drawing/2014/main" id="{33B6AA57-B313-9EB7-BDE7-E6B64F9104E4}"/>
              </a:ext>
            </a:extLst>
          </p:cNvPr>
          <p:cNvSpPr>
            <a:spLocks noGrp="1"/>
          </p:cNvSpPr>
          <p:nvPr>
            <p:ph type="sldNum" sz="quarter" idx="14"/>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1126926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2">
    <p:bg>
      <p:bgPr>
        <a:solidFill>
          <a:schemeClr val="tx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4567E9-2483-C330-76B4-52F75C9504A9}"/>
              </a:ext>
            </a:extLst>
          </p:cNvPr>
          <p:cNvSpPr>
            <a:spLocks noGrp="1"/>
          </p:cNvSpPr>
          <p:nvPr>
            <p:ph type="title" hasCustomPrompt="1"/>
          </p:nvPr>
        </p:nvSpPr>
        <p:spPr>
          <a:xfrm>
            <a:off x="6812280" y="822960"/>
            <a:ext cx="4663440" cy="1920240"/>
          </a:xfrm>
          <a:prstGeom prst="rect">
            <a:avLst/>
          </a:prstGeom>
        </p:spPr>
        <p:txBody>
          <a:bodyPr anchor="b">
            <a:normAutofit/>
          </a:bodyPr>
          <a:lstStyle>
            <a:lvl1pPr>
              <a:defRPr sz="3200" b="1">
                <a:solidFill>
                  <a:schemeClr val="bg1"/>
                </a:solidFill>
                <a:latin typeface="+mj-lt"/>
              </a:defRPr>
            </a:lvl1pPr>
          </a:lstStyle>
          <a:p>
            <a:r>
              <a:rPr lang="en-US" dirty="0"/>
              <a:t>click to edit master title style</a:t>
            </a:r>
          </a:p>
        </p:txBody>
      </p:sp>
      <p:sp>
        <p:nvSpPr>
          <p:cNvPr id="9" name="Picture Placeholder 8">
            <a:extLst>
              <a:ext uri="{FF2B5EF4-FFF2-40B4-BE49-F238E27FC236}">
                <a16:creationId xmlns:a16="http://schemas.microsoft.com/office/drawing/2014/main" id="{37A5DB37-3750-510E-8CAA-D76AFD5CC5D8}"/>
              </a:ext>
            </a:extLst>
          </p:cNvPr>
          <p:cNvSpPr>
            <a:spLocks noGrp="1"/>
          </p:cNvSpPr>
          <p:nvPr>
            <p:ph type="pic" sz="quarter" idx="10"/>
          </p:nvPr>
        </p:nvSpPr>
        <p:spPr>
          <a:xfrm>
            <a:off x="0" y="0"/>
            <a:ext cx="6108192" cy="6858000"/>
          </a:xfrm>
          <a:solidFill>
            <a:schemeClr val="bg1">
              <a:lumMod val="95000"/>
            </a:schemeClr>
          </a:solidFill>
        </p:spPr>
        <p:txBody>
          <a:bodyPr anchor="ctr"/>
          <a:lstStyle>
            <a:lvl1pPr marL="0" indent="0" algn="ctr">
              <a:buNone/>
              <a:defRPr/>
            </a:lvl1pPr>
          </a:lstStyle>
          <a:p>
            <a:r>
              <a:rPr lang="en-US"/>
              <a:t>Click icon to add picture</a:t>
            </a:r>
            <a:endParaRPr lang="en-US" dirty="0"/>
          </a:p>
        </p:txBody>
      </p:sp>
      <p:sp>
        <p:nvSpPr>
          <p:cNvPr id="5" name="Content Placeholder 5">
            <a:extLst>
              <a:ext uri="{FF2B5EF4-FFF2-40B4-BE49-F238E27FC236}">
                <a16:creationId xmlns:a16="http://schemas.microsoft.com/office/drawing/2014/main" id="{71B91E2B-214A-27EB-DD9A-E9FF3D8BFBD7}"/>
              </a:ext>
            </a:extLst>
          </p:cNvPr>
          <p:cNvSpPr>
            <a:spLocks noGrp="1"/>
          </p:cNvSpPr>
          <p:nvPr>
            <p:ph sz="quarter" idx="14"/>
          </p:nvPr>
        </p:nvSpPr>
        <p:spPr>
          <a:xfrm>
            <a:off x="6812280" y="3529584"/>
            <a:ext cx="4663440" cy="2350008"/>
          </a:xfrm>
        </p:spPr>
        <p:txBody>
          <a:bodyPr/>
          <a:lstStyle>
            <a:lvl1pPr marL="285750" indent="-285750">
              <a:lnSpc>
                <a:spcPct val="90000"/>
              </a:lnSpc>
              <a:spcBef>
                <a:spcPts val="1000"/>
              </a:spcBef>
              <a:spcAft>
                <a:spcPts val="0"/>
              </a:spcAft>
              <a:buFont typeface="Arial" panose="020B0604020202020204" pitchFamily="34" charset="0"/>
              <a:buChar cha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CD0CFB59-AAC5-2429-8ABD-5C7810D2FE83}"/>
              </a:ext>
            </a:extLst>
          </p:cNvPr>
          <p:cNvSpPr>
            <a:spLocks noGrp="1"/>
          </p:cNvSpPr>
          <p:nvPr>
            <p:ph type="ftr" sz="quarter" idx="11"/>
          </p:nvPr>
        </p:nvSpPr>
        <p:spPr>
          <a:xfrm>
            <a:off x="6812280" y="6254496"/>
            <a:ext cx="4114800" cy="365125"/>
          </a:xfrm>
          <a:prstGeom prst="rect">
            <a:avLst/>
          </a:prstGeom>
        </p:spPr>
        <p:txBody>
          <a:bodyPr/>
          <a:lstStyle>
            <a:lvl1pPr>
              <a:defRPr>
                <a:solidFill>
                  <a:schemeClr val="bg1">
                    <a:alpha val="78000"/>
                  </a:schemeClr>
                </a:solidFill>
              </a:defRPr>
            </a:lvl1pPr>
          </a:lstStyle>
          <a:p>
            <a:endParaRPr lang="en-US" dirty="0"/>
          </a:p>
        </p:txBody>
      </p:sp>
      <p:sp>
        <p:nvSpPr>
          <p:cNvPr id="6" name="Slide Number Placeholder 5">
            <a:extLst>
              <a:ext uri="{FF2B5EF4-FFF2-40B4-BE49-F238E27FC236}">
                <a16:creationId xmlns:a16="http://schemas.microsoft.com/office/drawing/2014/main" id="{A4BBF308-C3AC-92A2-F532-FF8180F43036}"/>
              </a:ext>
            </a:extLst>
          </p:cNvPr>
          <p:cNvSpPr>
            <a:spLocks noGrp="1"/>
          </p:cNvSpPr>
          <p:nvPr>
            <p:ph type="sldNum" sz="quarter" idx="12"/>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3565274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5">
            <a:lumMod val="50000"/>
          </a:schemeClr>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22960" y="1097280"/>
            <a:ext cx="10515600" cy="1645920"/>
          </a:xfrm>
          <a:prstGeom prst="rect">
            <a:avLst/>
          </a:prstGeom>
        </p:spPr>
        <p:txBody>
          <a:bodyPr anchor="b">
            <a:normAutofit/>
          </a:bodyPr>
          <a:lstStyle>
            <a:lvl1pPr>
              <a:defRPr sz="3200" b="1">
                <a:solidFill>
                  <a:schemeClr val="bg1"/>
                </a:solidFill>
                <a:latin typeface="+mj-lt"/>
              </a:defRPr>
            </a:lvl1pPr>
          </a:lstStyle>
          <a:p>
            <a:r>
              <a:rPr lang="en-US" dirty="0"/>
              <a:t>click to edit master title style</a:t>
            </a:r>
          </a:p>
        </p:txBody>
      </p:sp>
      <p:sp>
        <p:nvSpPr>
          <p:cNvPr id="4" name="Picture Placeholder 3">
            <a:extLst>
              <a:ext uri="{FF2B5EF4-FFF2-40B4-BE49-F238E27FC236}">
                <a16:creationId xmlns:a16="http://schemas.microsoft.com/office/drawing/2014/main" id="{A1BAF3EC-96ED-627A-D8DF-71B5521F8C59}"/>
              </a:ext>
            </a:extLst>
          </p:cNvPr>
          <p:cNvSpPr>
            <a:spLocks noGrp="1"/>
          </p:cNvSpPr>
          <p:nvPr>
            <p:ph type="pic" sz="quarter" idx="12"/>
          </p:nvPr>
        </p:nvSpPr>
        <p:spPr>
          <a:xfrm>
            <a:off x="0" y="-23150"/>
            <a:ext cx="12192000" cy="667512"/>
          </a:xfrm>
          <a:solidFill>
            <a:schemeClr val="accent1">
              <a:lumMod val="75000"/>
            </a:schemeClr>
          </a:solidFill>
        </p:spPr>
        <p:txBody>
          <a:bodyPr/>
          <a:lstStyle>
            <a:lvl1pPr marL="0" indent="0" algn="l">
              <a:buNone/>
              <a:defRPr sz="2000">
                <a:solidFill>
                  <a:schemeClr val="bg1"/>
                </a:solidFill>
              </a:defRPr>
            </a:lvl1pPr>
          </a:lstStyle>
          <a:p>
            <a:r>
              <a:rPr lang="en-US"/>
              <a:t>Click icon to add picture</a:t>
            </a:r>
            <a:endParaRPr lang="en-US" dirty="0"/>
          </a:p>
        </p:txBody>
      </p:sp>
      <p:sp>
        <p:nvSpPr>
          <p:cNvPr id="19" name="Content Placeholder 2">
            <a:extLst>
              <a:ext uri="{FF2B5EF4-FFF2-40B4-BE49-F238E27FC236}">
                <a16:creationId xmlns:a16="http://schemas.microsoft.com/office/drawing/2014/main" id="{EDED7F42-DE45-0982-D0EE-36467303760D}"/>
              </a:ext>
            </a:extLst>
          </p:cNvPr>
          <p:cNvSpPr>
            <a:spLocks noGrp="1"/>
          </p:cNvSpPr>
          <p:nvPr>
            <p:ph idx="1"/>
          </p:nvPr>
        </p:nvSpPr>
        <p:spPr>
          <a:xfrm>
            <a:off x="822960" y="3529584"/>
            <a:ext cx="4937760" cy="2103120"/>
          </a:xfrm>
        </p:spPr>
        <p:txBody>
          <a:bodyPr/>
          <a:lstStyle>
            <a:lvl1pPr marL="0" indent="0">
              <a:buNone/>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Content Placeholder 5">
            <a:extLst>
              <a:ext uri="{FF2B5EF4-FFF2-40B4-BE49-F238E27FC236}">
                <a16:creationId xmlns:a16="http://schemas.microsoft.com/office/drawing/2014/main" id="{6B366AA0-2DAB-8B01-E9CA-4EFD01184AB1}"/>
              </a:ext>
            </a:extLst>
          </p:cNvPr>
          <p:cNvSpPr>
            <a:spLocks noGrp="1"/>
          </p:cNvSpPr>
          <p:nvPr>
            <p:ph sz="quarter" idx="14"/>
          </p:nvPr>
        </p:nvSpPr>
        <p:spPr>
          <a:xfrm>
            <a:off x="6400800" y="3529584"/>
            <a:ext cx="4937760" cy="2103120"/>
          </a:xfrm>
        </p:spPr>
        <p:txBody>
          <a:bodyPr/>
          <a:lstStyle>
            <a:lvl1pPr marL="0" indent="0">
              <a:lnSpc>
                <a:spcPct val="90000"/>
              </a:lnSpc>
              <a:spcBef>
                <a:spcPts val="1000"/>
              </a:spcBef>
              <a:spcAft>
                <a:spcPts val="0"/>
              </a:spcAft>
              <a:buFont typeface="Arial" panose="020B0604020202020204" pitchFamily="34" charset="0"/>
              <a:buNone/>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EC3AD13A-778C-0B94-E890-F60B86ABB584}"/>
              </a:ext>
            </a:extLst>
          </p:cNvPr>
          <p:cNvSpPr>
            <a:spLocks noGrp="1"/>
          </p:cNvSpPr>
          <p:nvPr>
            <p:ph type="ftr" sz="quarter" idx="29"/>
          </p:nvPr>
        </p:nvSpPr>
        <p:spPr>
          <a:xfrm>
            <a:off x="173736" y="6254496"/>
            <a:ext cx="4114800" cy="365125"/>
          </a:xfrm>
          <a:prstGeom prst="rect">
            <a:avLst/>
          </a:prstGeom>
        </p:spPr>
        <p:txBody>
          <a:bodyPr/>
          <a:lstStyle>
            <a:lvl1pPr>
              <a:defRPr>
                <a:solidFill>
                  <a:schemeClr val="bg1"/>
                </a:solidFill>
              </a:defRPr>
            </a:lvl1pPr>
          </a:lstStyle>
          <a:p>
            <a:endParaRPr lang="en-US" dirty="0"/>
          </a:p>
        </p:txBody>
      </p:sp>
      <p:sp>
        <p:nvSpPr>
          <p:cNvPr id="3" name="Slide Number Placeholder 2">
            <a:extLst>
              <a:ext uri="{FF2B5EF4-FFF2-40B4-BE49-F238E27FC236}">
                <a16:creationId xmlns:a16="http://schemas.microsoft.com/office/drawing/2014/main" id="{2434822A-F2F6-6134-01C8-6CB9A884CDD6}"/>
              </a:ext>
            </a:extLst>
          </p:cNvPr>
          <p:cNvSpPr>
            <a:spLocks noGrp="1"/>
          </p:cNvSpPr>
          <p:nvPr>
            <p:ph type="sldNum" sz="quarter" idx="30"/>
          </p:nvPr>
        </p:nvSpPr>
        <p:spPr/>
        <p:txBody>
          <a:bodyPr/>
          <a:lstStyle>
            <a:lvl1pPr>
              <a:defRPr>
                <a:solidFill>
                  <a:schemeClr val="bg1"/>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4136719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2">
    <p:bg>
      <p:bgPr>
        <a:solidFill>
          <a:schemeClr val="accent2"/>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22960" y="1097280"/>
            <a:ext cx="10424160" cy="1645920"/>
          </a:xfrm>
          <a:prstGeom prst="rect">
            <a:avLst/>
          </a:prstGeom>
        </p:spPr>
        <p:txBody>
          <a:bodyPr anchor="b">
            <a:normAutofit/>
          </a:bodyPr>
          <a:lstStyle>
            <a:lvl1pPr>
              <a:defRPr sz="3200" b="1">
                <a:solidFill>
                  <a:schemeClr val="bg1"/>
                </a:solidFill>
                <a:latin typeface="+mj-lt"/>
              </a:defRPr>
            </a:lvl1pPr>
          </a:lstStyle>
          <a:p>
            <a:r>
              <a:rPr lang="en-US" dirty="0"/>
              <a:t>click to edit master title style</a:t>
            </a:r>
          </a:p>
        </p:txBody>
      </p:sp>
      <p:sp>
        <p:nvSpPr>
          <p:cNvPr id="4" name="Picture Placeholder 3">
            <a:extLst>
              <a:ext uri="{FF2B5EF4-FFF2-40B4-BE49-F238E27FC236}">
                <a16:creationId xmlns:a16="http://schemas.microsoft.com/office/drawing/2014/main" id="{A1BAF3EC-96ED-627A-D8DF-71B5521F8C59}"/>
              </a:ext>
            </a:extLst>
          </p:cNvPr>
          <p:cNvSpPr>
            <a:spLocks noGrp="1"/>
          </p:cNvSpPr>
          <p:nvPr>
            <p:ph type="pic" sz="quarter" idx="12"/>
          </p:nvPr>
        </p:nvSpPr>
        <p:spPr>
          <a:xfrm>
            <a:off x="0" y="0"/>
            <a:ext cx="12192000" cy="658368"/>
          </a:xfrm>
          <a:solidFill>
            <a:schemeClr val="accent2">
              <a:lumMod val="20000"/>
              <a:lumOff val="80000"/>
            </a:schemeClr>
          </a:solidFill>
        </p:spPr>
        <p:txBody>
          <a:bodyPr/>
          <a:lstStyle>
            <a:lvl1pPr marL="0" indent="0" algn="l">
              <a:buNone/>
              <a:defRPr sz="1800"/>
            </a:lvl1pPr>
          </a:lstStyle>
          <a:p>
            <a:r>
              <a:rPr lang="en-US"/>
              <a:t>Click icon to add picture</a:t>
            </a:r>
            <a:endParaRPr lang="en-US" dirty="0"/>
          </a:p>
        </p:txBody>
      </p:sp>
      <p:sp>
        <p:nvSpPr>
          <p:cNvPr id="8" name="Content Placeholder 2">
            <a:extLst>
              <a:ext uri="{FF2B5EF4-FFF2-40B4-BE49-F238E27FC236}">
                <a16:creationId xmlns:a16="http://schemas.microsoft.com/office/drawing/2014/main" id="{9ADC6F7A-27D8-EC45-FC60-C8858243DDB0}"/>
              </a:ext>
            </a:extLst>
          </p:cNvPr>
          <p:cNvSpPr>
            <a:spLocks noGrp="1"/>
          </p:cNvSpPr>
          <p:nvPr>
            <p:ph idx="1"/>
          </p:nvPr>
        </p:nvSpPr>
        <p:spPr>
          <a:xfrm>
            <a:off x="822960" y="3529584"/>
            <a:ext cx="3200400" cy="2286000"/>
          </a:xfrm>
        </p:spPr>
        <p:txBody>
          <a:bodyPr/>
          <a:lstStyle>
            <a:lvl1pPr marL="285750" indent="-285750">
              <a:buFont typeface="Arial" panose="020B0604020202020204" pitchFamily="34" charset="0"/>
              <a:buChar cha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Content Placeholder 5">
            <a:extLst>
              <a:ext uri="{FF2B5EF4-FFF2-40B4-BE49-F238E27FC236}">
                <a16:creationId xmlns:a16="http://schemas.microsoft.com/office/drawing/2014/main" id="{2EA7E2BE-086F-5B51-B0E9-BDC91DF14B7B}"/>
              </a:ext>
            </a:extLst>
          </p:cNvPr>
          <p:cNvSpPr>
            <a:spLocks noGrp="1"/>
          </p:cNvSpPr>
          <p:nvPr>
            <p:ph sz="quarter" idx="15"/>
          </p:nvPr>
        </p:nvSpPr>
        <p:spPr>
          <a:xfrm>
            <a:off x="4261104" y="3529584"/>
            <a:ext cx="6986016" cy="2231136"/>
          </a:xfrm>
        </p:spPr>
        <p:txBody>
          <a:bodyPr/>
          <a:lstStyle>
            <a:lvl1pPr marL="0" indent="0">
              <a:lnSpc>
                <a:spcPct val="90000"/>
              </a:lnSpc>
              <a:spcBef>
                <a:spcPts val="1000"/>
              </a:spcBef>
              <a:spcAft>
                <a:spcPts val="0"/>
              </a:spcAft>
              <a:buFont typeface="Arial" panose="020B0604020202020204" pitchFamily="34" charset="0"/>
              <a:buNone/>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5C83E49A-BDF1-7E34-30FE-A4A45160F7AB}"/>
              </a:ext>
            </a:extLst>
          </p:cNvPr>
          <p:cNvSpPr>
            <a:spLocks noGrp="1"/>
          </p:cNvSpPr>
          <p:nvPr>
            <p:ph type="ftr" sz="quarter" idx="13"/>
          </p:nvPr>
        </p:nvSpPr>
        <p:spPr>
          <a:xfrm>
            <a:off x="173736" y="6254496"/>
            <a:ext cx="4114800" cy="365125"/>
          </a:xfrm>
          <a:prstGeom prst="rect">
            <a:avLst/>
          </a:prstGeom>
        </p:spPr>
        <p:txBody>
          <a:bodyPr/>
          <a:lstStyle>
            <a:lvl1pPr>
              <a:defRPr>
                <a:solidFill>
                  <a:schemeClr val="bg1">
                    <a:alpha val="78000"/>
                  </a:schemeClr>
                </a:solidFill>
              </a:defRPr>
            </a:lvl1pPr>
          </a:lstStyle>
          <a:p>
            <a:endParaRPr lang="en-US" dirty="0"/>
          </a:p>
        </p:txBody>
      </p:sp>
      <p:sp>
        <p:nvSpPr>
          <p:cNvPr id="6" name="Slide Number Placeholder 5">
            <a:extLst>
              <a:ext uri="{FF2B5EF4-FFF2-40B4-BE49-F238E27FC236}">
                <a16:creationId xmlns:a16="http://schemas.microsoft.com/office/drawing/2014/main" id="{CE10355B-1B69-AD49-6AB0-3D194609B2F5}"/>
              </a:ext>
            </a:extLst>
          </p:cNvPr>
          <p:cNvSpPr>
            <a:spLocks noGrp="1"/>
          </p:cNvSpPr>
          <p:nvPr>
            <p:ph type="sldNum" sz="quarter" idx="14"/>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4189783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tx2"/>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22960" y="1097280"/>
            <a:ext cx="10424160" cy="1645920"/>
          </a:xfrm>
          <a:prstGeom prst="rect">
            <a:avLst/>
          </a:prstGeom>
        </p:spPr>
        <p:txBody>
          <a:bodyPr anchor="b">
            <a:normAutofit/>
          </a:bodyPr>
          <a:lstStyle>
            <a:lvl1pPr>
              <a:defRPr sz="3200" b="1">
                <a:solidFill>
                  <a:schemeClr val="bg1"/>
                </a:solidFill>
                <a:latin typeface="+mj-lt"/>
              </a:defRPr>
            </a:lvl1pPr>
          </a:lstStyle>
          <a:p>
            <a:r>
              <a:rPr lang="en-US" dirty="0"/>
              <a:t>click to edit master title style</a:t>
            </a:r>
          </a:p>
        </p:txBody>
      </p:sp>
      <p:sp>
        <p:nvSpPr>
          <p:cNvPr id="4" name="Picture Placeholder 3">
            <a:extLst>
              <a:ext uri="{FF2B5EF4-FFF2-40B4-BE49-F238E27FC236}">
                <a16:creationId xmlns:a16="http://schemas.microsoft.com/office/drawing/2014/main" id="{A1BAF3EC-96ED-627A-D8DF-71B5521F8C59}"/>
              </a:ext>
            </a:extLst>
          </p:cNvPr>
          <p:cNvSpPr>
            <a:spLocks noGrp="1"/>
          </p:cNvSpPr>
          <p:nvPr>
            <p:ph type="pic" sz="quarter" idx="12"/>
          </p:nvPr>
        </p:nvSpPr>
        <p:spPr>
          <a:xfrm>
            <a:off x="0" y="0"/>
            <a:ext cx="12192000" cy="658368"/>
          </a:xfrm>
          <a:solidFill>
            <a:schemeClr val="accent1">
              <a:lumMod val="75000"/>
            </a:schemeClr>
          </a:solidFill>
        </p:spPr>
        <p:txBody>
          <a:bodyPr/>
          <a:lstStyle>
            <a:lvl1pPr marL="0" indent="0" algn="ctr">
              <a:buNone/>
              <a:defRPr/>
            </a:lvl1pPr>
          </a:lstStyle>
          <a:p>
            <a:r>
              <a:rPr lang="en-US"/>
              <a:t>Click icon to add picture</a:t>
            </a:r>
            <a:endParaRPr lang="en-US" dirty="0"/>
          </a:p>
        </p:txBody>
      </p:sp>
      <p:sp>
        <p:nvSpPr>
          <p:cNvPr id="3" name="Content Placeholder 2">
            <a:extLst>
              <a:ext uri="{FF2B5EF4-FFF2-40B4-BE49-F238E27FC236}">
                <a16:creationId xmlns:a16="http://schemas.microsoft.com/office/drawing/2014/main" id="{B1119AD1-1029-1DE8-E36D-41EF92EDBFC2}"/>
              </a:ext>
            </a:extLst>
          </p:cNvPr>
          <p:cNvSpPr>
            <a:spLocks noGrp="1"/>
          </p:cNvSpPr>
          <p:nvPr>
            <p:ph idx="1"/>
          </p:nvPr>
        </p:nvSpPr>
        <p:spPr>
          <a:xfrm>
            <a:off x="914400" y="3529584"/>
            <a:ext cx="10360152" cy="2231136"/>
          </a:xfrm>
        </p:spPr>
        <p:txBody>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5C83E49A-BDF1-7E34-30FE-A4A45160F7AB}"/>
              </a:ext>
            </a:extLst>
          </p:cNvPr>
          <p:cNvSpPr>
            <a:spLocks noGrp="1"/>
          </p:cNvSpPr>
          <p:nvPr>
            <p:ph type="ftr" sz="quarter" idx="13"/>
          </p:nvPr>
        </p:nvSpPr>
        <p:spPr>
          <a:xfrm>
            <a:off x="173736" y="6254496"/>
            <a:ext cx="4114800" cy="365125"/>
          </a:xfrm>
          <a:prstGeom prst="rect">
            <a:avLst/>
          </a:prstGeom>
        </p:spPr>
        <p:txBody>
          <a:bodyPr/>
          <a:lstStyle>
            <a:lvl1pPr>
              <a:defRPr>
                <a:solidFill>
                  <a:schemeClr val="bg1">
                    <a:alpha val="78000"/>
                  </a:schemeClr>
                </a:solidFill>
              </a:defRPr>
            </a:lvl1pPr>
          </a:lstStyle>
          <a:p>
            <a:endParaRPr lang="en-US" dirty="0"/>
          </a:p>
        </p:txBody>
      </p:sp>
      <p:sp>
        <p:nvSpPr>
          <p:cNvPr id="6" name="Slide Number Placeholder 5">
            <a:extLst>
              <a:ext uri="{FF2B5EF4-FFF2-40B4-BE49-F238E27FC236}">
                <a16:creationId xmlns:a16="http://schemas.microsoft.com/office/drawing/2014/main" id="{CE10355B-1B69-AD49-6AB0-3D194609B2F5}"/>
              </a:ext>
            </a:extLst>
          </p:cNvPr>
          <p:cNvSpPr>
            <a:spLocks noGrp="1"/>
          </p:cNvSpPr>
          <p:nvPr>
            <p:ph type="sldNum" sz="quarter" idx="14"/>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1909347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btitle">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4567E9-2483-C330-76B4-52F75C9504A9}"/>
              </a:ext>
            </a:extLst>
          </p:cNvPr>
          <p:cNvSpPr>
            <a:spLocks noGrp="1"/>
          </p:cNvSpPr>
          <p:nvPr>
            <p:ph type="title" hasCustomPrompt="1"/>
          </p:nvPr>
        </p:nvSpPr>
        <p:spPr>
          <a:xfrm>
            <a:off x="4370832" y="822960"/>
            <a:ext cx="7040880" cy="5212080"/>
          </a:xfrm>
          <a:prstGeom prst="rect">
            <a:avLst/>
          </a:prstGeom>
        </p:spPr>
        <p:txBody>
          <a:bodyPr anchor="ctr">
            <a:normAutofit/>
          </a:bodyPr>
          <a:lstStyle>
            <a:lvl1pPr>
              <a:defRPr sz="6000" b="1" cap="all" baseline="0">
                <a:solidFill>
                  <a:schemeClr val="tx2"/>
                </a:solidFill>
                <a:latin typeface="+mj-lt"/>
              </a:defRPr>
            </a:lvl1pPr>
          </a:lstStyle>
          <a:p>
            <a:r>
              <a:rPr lang="en-US" dirty="0"/>
              <a:t>click to edit master title style</a:t>
            </a:r>
          </a:p>
        </p:txBody>
      </p:sp>
      <p:sp>
        <p:nvSpPr>
          <p:cNvPr id="9" name="Picture Placeholder 8">
            <a:extLst>
              <a:ext uri="{FF2B5EF4-FFF2-40B4-BE49-F238E27FC236}">
                <a16:creationId xmlns:a16="http://schemas.microsoft.com/office/drawing/2014/main" id="{37A5DB37-3750-510E-8CAA-D76AFD5CC5D8}"/>
              </a:ext>
            </a:extLst>
          </p:cNvPr>
          <p:cNvSpPr>
            <a:spLocks noGrp="1"/>
          </p:cNvSpPr>
          <p:nvPr>
            <p:ph type="pic" sz="quarter" idx="10"/>
          </p:nvPr>
        </p:nvSpPr>
        <p:spPr>
          <a:xfrm>
            <a:off x="0" y="0"/>
            <a:ext cx="4133088" cy="6858000"/>
          </a:xfrm>
          <a:noFill/>
        </p:spPr>
        <p:txBody>
          <a:bodyPr anchor="ct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8043759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accent5">
            <a:lumMod val="50000"/>
          </a:schemeClr>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22960" y="1097280"/>
            <a:ext cx="10515600" cy="1645920"/>
          </a:xfrm>
          <a:prstGeom prst="rect">
            <a:avLst/>
          </a:prstGeom>
        </p:spPr>
        <p:txBody>
          <a:bodyPr anchor="b">
            <a:normAutofit/>
          </a:bodyPr>
          <a:lstStyle>
            <a:lvl1pPr>
              <a:defRPr sz="3200" b="1">
                <a:solidFill>
                  <a:schemeClr val="bg1"/>
                </a:solidFill>
                <a:latin typeface="+mj-lt"/>
              </a:defRPr>
            </a:lvl1pPr>
          </a:lstStyle>
          <a:p>
            <a:r>
              <a:rPr lang="en-US" dirty="0"/>
              <a:t>click to edit master title style</a:t>
            </a:r>
          </a:p>
        </p:txBody>
      </p:sp>
      <p:sp>
        <p:nvSpPr>
          <p:cNvPr id="4" name="Picture Placeholder 3">
            <a:extLst>
              <a:ext uri="{FF2B5EF4-FFF2-40B4-BE49-F238E27FC236}">
                <a16:creationId xmlns:a16="http://schemas.microsoft.com/office/drawing/2014/main" id="{A1BAF3EC-96ED-627A-D8DF-71B5521F8C59}"/>
              </a:ext>
            </a:extLst>
          </p:cNvPr>
          <p:cNvSpPr>
            <a:spLocks noGrp="1"/>
          </p:cNvSpPr>
          <p:nvPr>
            <p:ph type="pic" sz="quarter" idx="12"/>
          </p:nvPr>
        </p:nvSpPr>
        <p:spPr>
          <a:xfrm>
            <a:off x="0" y="-23150"/>
            <a:ext cx="12192000" cy="850392"/>
          </a:xfrm>
          <a:solidFill>
            <a:schemeClr val="accent1">
              <a:lumMod val="75000"/>
            </a:schemeClr>
          </a:solidFill>
        </p:spPr>
        <p:txBody>
          <a:bodyPr/>
          <a:lstStyle>
            <a:lvl1pPr marL="0" indent="0" algn="l">
              <a:buNone/>
              <a:defRPr sz="2000">
                <a:solidFill>
                  <a:schemeClr val="bg1"/>
                </a:solidFill>
              </a:defRPr>
            </a:lvl1pPr>
          </a:lstStyle>
          <a:p>
            <a:r>
              <a:rPr lang="en-US"/>
              <a:t>Click icon to add picture</a:t>
            </a:r>
            <a:endParaRPr lang="en-US" dirty="0"/>
          </a:p>
        </p:txBody>
      </p:sp>
      <p:sp>
        <p:nvSpPr>
          <p:cNvPr id="19" name="Content Placeholder 2">
            <a:extLst>
              <a:ext uri="{FF2B5EF4-FFF2-40B4-BE49-F238E27FC236}">
                <a16:creationId xmlns:a16="http://schemas.microsoft.com/office/drawing/2014/main" id="{EDED7F42-DE45-0982-D0EE-36467303760D}"/>
              </a:ext>
            </a:extLst>
          </p:cNvPr>
          <p:cNvSpPr>
            <a:spLocks noGrp="1"/>
          </p:cNvSpPr>
          <p:nvPr>
            <p:ph idx="1"/>
          </p:nvPr>
        </p:nvSpPr>
        <p:spPr>
          <a:xfrm>
            <a:off x="822960" y="3529584"/>
            <a:ext cx="7114032" cy="2103120"/>
          </a:xfrm>
        </p:spPr>
        <p:txBody>
          <a:bodyPr/>
          <a:lstStyle>
            <a:lvl1pPr marL="342900" indent="-342900">
              <a:buFont typeface="+mj-lt"/>
              <a:buAutoNum type="arabicPeriod"/>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Content Placeholder 5">
            <a:extLst>
              <a:ext uri="{FF2B5EF4-FFF2-40B4-BE49-F238E27FC236}">
                <a16:creationId xmlns:a16="http://schemas.microsoft.com/office/drawing/2014/main" id="{6B366AA0-2DAB-8B01-E9CA-4EFD01184AB1}"/>
              </a:ext>
            </a:extLst>
          </p:cNvPr>
          <p:cNvSpPr>
            <a:spLocks noGrp="1"/>
          </p:cNvSpPr>
          <p:nvPr>
            <p:ph sz="quarter" idx="14"/>
          </p:nvPr>
        </p:nvSpPr>
        <p:spPr>
          <a:xfrm>
            <a:off x="8321040" y="3529584"/>
            <a:ext cx="3017520" cy="2103120"/>
          </a:xfrm>
        </p:spPr>
        <p:txBody>
          <a:bodyPr/>
          <a:lstStyle>
            <a:lvl1pPr marL="0" indent="0" algn="ctr">
              <a:lnSpc>
                <a:spcPct val="90000"/>
              </a:lnSpc>
              <a:spcBef>
                <a:spcPts val="1000"/>
              </a:spcBef>
              <a:spcAft>
                <a:spcPts val="0"/>
              </a:spcAft>
              <a:buFont typeface="Arial" panose="020B0604020202020204" pitchFamily="34" charset="0"/>
              <a:buNone/>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EC3AD13A-778C-0B94-E890-F60B86ABB584}"/>
              </a:ext>
            </a:extLst>
          </p:cNvPr>
          <p:cNvSpPr>
            <a:spLocks noGrp="1"/>
          </p:cNvSpPr>
          <p:nvPr>
            <p:ph type="ftr" sz="quarter" idx="29"/>
          </p:nvPr>
        </p:nvSpPr>
        <p:spPr>
          <a:xfrm>
            <a:off x="173736" y="6254496"/>
            <a:ext cx="4114800" cy="365125"/>
          </a:xfrm>
          <a:prstGeom prst="rect">
            <a:avLst/>
          </a:prstGeom>
        </p:spPr>
        <p:txBody>
          <a:bodyPr/>
          <a:lstStyle>
            <a:lvl1pPr>
              <a:defRPr>
                <a:solidFill>
                  <a:schemeClr val="bg1"/>
                </a:solidFill>
              </a:defRPr>
            </a:lvl1pPr>
          </a:lstStyle>
          <a:p>
            <a:endParaRPr lang="en-US" dirty="0"/>
          </a:p>
        </p:txBody>
      </p:sp>
      <p:sp>
        <p:nvSpPr>
          <p:cNvPr id="3" name="Slide Number Placeholder 2">
            <a:extLst>
              <a:ext uri="{FF2B5EF4-FFF2-40B4-BE49-F238E27FC236}">
                <a16:creationId xmlns:a16="http://schemas.microsoft.com/office/drawing/2014/main" id="{2434822A-F2F6-6134-01C8-6CB9A884CDD6}"/>
              </a:ext>
            </a:extLst>
          </p:cNvPr>
          <p:cNvSpPr>
            <a:spLocks noGrp="1"/>
          </p:cNvSpPr>
          <p:nvPr>
            <p:ph type="sldNum" sz="quarter" idx="30"/>
          </p:nvPr>
        </p:nvSpPr>
        <p:spPr/>
        <p:txBody>
          <a:bodyPr/>
          <a:lstStyle>
            <a:lvl1pPr>
              <a:defRPr>
                <a:solidFill>
                  <a:schemeClr val="bg1"/>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29447106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4"/>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22960" y="822960"/>
            <a:ext cx="6126480" cy="1920240"/>
          </a:xfrm>
          <a:prstGeom prst="rect">
            <a:avLst/>
          </a:prstGeom>
        </p:spPr>
        <p:txBody>
          <a:bodyPr anchor="b">
            <a:normAutofit/>
          </a:bodyPr>
          <a:lstStyle>
            <a:lvl1pPr>
              <a:defRPr sz="3200" b="1">
                <a:solidFill>
                  <a:schemeClr val="bg1"/>
                </a:solidFill>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B1119AD1-1029-1DE8-E36D-41EF92EDBFC2}"/>
              </a:ext>
            </a:extLst>
          </p:cNvPr>
          <p:cNvSpPr>
            <a:spLocks noGrp="1"/>
          </p:cNvSpPr>
          <p:nvPr>
            <p:ph idx="1"/>
          </p:nvPr>
        </p:nvSpPr>
        <p:spPr>
          <a:xfrm>
            <a:off x="7242048" y="822960"/>
            <a:ext cx="4069080" cy="1901952"/>
          </a:xfrm>
        </p:spPr>
        <p:txBody>
          <a:bodyPr/>
          <a:lstStyle>
            <a:lvl1pPr marL="0" indent="0">
              <a:lnSpc>
                <a:spcPct val="150000"/>
              </a:lnSpc>
              <a:spcBef>
                <a:spcPts val="0"/>
              </a:spcBef>
              <a:spcAft>
                <a:spcPts val="600"/>
              </a:spcAft>
              <a:buNone/>
              <a:defRPr sz="1800">
                <a:solidFill>
                  <a:schemeClr val="bg1"/>
                </a:solidFill>
              </a:defRPr>
            </a:lvl1pPr>
            <a:lvl2pPr marL="283464">
              <a:defRPr sz="1600">
                <a:solidFill>
                  <a:schemeClr val="bg1"/>
                </a:solidFill>
              </a:defRPr>
            </a:lvl2pPr>
            <a:lvl3pPr marL="566928">
              <a:defRPr sz="1400">
                <a:solidFill>
                  <a:schemeClr val="bg1"/>
                </a:solidFill>
              </a:defRPr>
            </a:lvl3pPr>
            <a:lvl4pPr marL="859536">
              <a:defRPr sz="1200">
                <a:solidFill>
                  <a:schemeClr val="bg1"/>
                </a:solidFill>
              </a:defRPr>
            </a:lvl4pPr>
            <a:lvl5pPr marL="1152144">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8">
            <a:extLst>
              <a:ext uri="{FF2B5EF4-FFF2-40B4-BE49-F238E27FC236}">
                <a16:creationId xmlns:a16="http://schemas.microsoft.com/office/drawing/2014/main" id="{CFC01E54-865D-1B08-43CC-2D0128CECDAE}"/>
              </a:ext>
            </a:extLst>
          </p:cNvPr>
          <p:cNvSpPr>
            <a:spLocks noGrp="1"/>
          </p:cNvSpPr>
          <p:nvPr>
            <p:ph type="pic" sz="quarter" idx="10"/>
          </p:nvPr>
        </p:nvSpPr>
        <p:spPr>
          <a:xfrm>
            <a:off x="0" y="3557016"/>
            <a:ext cx="12192000" cy="3300984"/>
          </a:xfrm>
          <a:solidFill>
            <a:schemeClr val="accent4">
              <a:lumMod val="75000"/>
            </a:schemeClr>
          </a:solidFill>
        </p:spPr>
        <p:txBody>
          <a:bodyPr anchor="ctr"/>
          <a:lstStyle>
            <a:lvl1pPr marL="0" indent="0" algn="ctr">
              <a:buNone/>
              <a:defRPr>
                <a:solidFill>
                  <a:schemeClr val="bg1"/>
                </a:solidFill>
              </a:defRPr>
            </a:lvl1pPr>
          </a:lstStyle>
          <a:p>
            <a:r>
              <a:rPr lang="en-US"/>
              <a:t>Click icon to add picture</a:t>
            </a:r>
            <a:endParaRPr lang="en-US" dirty="0"/>
          </a:p>
        </p:txBody>
      </p:sp>
      <p:sp>
        <p:nvSpPr>
          <p:cNvPr id="2" name="Footer Placeholder 1">
            <a:extLst>
              <a:ext uri="{FF2B5EF4-FFF2-40B4-BE49-F238E27FC236}">
                <a16:creationId xmlns:a16="http://schemas.microsoft.com/office/drawing/2014/main" id="{72422ED3-8684-C41B-4675-BBDC2C8E5B5B}"/>
              </a:ext>
            </a:extLst>
          </p:cNvPr>
          <p:cNvSpPr>
            <a:spLocks noGrp="1"/>
          </p:cNvSpPr>
          <p:nvPr>
            <p:ph type="ftr" sz="quarter" idx="13"/>
          </p:nvPr>
        </p:nvSpPr>
        <p:spPr>
          <a:xfrm>
            <a:off x="173736" y="6254496"/>
            <a:ext cx="4114800" cy="365125"/>
          </a:xfrm>
          <a:prstGeom prst="rect">
            <a:avLst/>
          </a:prstGeom>
        </p:spPr>
        <p:txBody>
          <a:bodyPr/>
          <a:lstStyle>
            <a:lvl1pPr>
              <a:defRPr>
                <a:solidFill>
                  <a:schemeClr val="bg1">
                    <a:alpha val="78000"/>
                  </a:schemeClr>
                </a:solidFill>
              </a:defRPr>
            </a:lvl1pPr>
          </a:lstStyle>
          <a:p>
            <a:endParaRPr lang="en-US" dirty="0"/>
          </a:p>
        </p:txBody>
      </p:sp>
      <p:sp>
        <p:nvSpPr>
          <p:cNvPr id="9" name="Slide Number Placeholder 8">
            <a:extLst>
              <a:ext uri="{FF2B5EF4-FFF2-40B4-BE49-F238E27FC236}">
                <a16:creationId xmlns:a16="http://schemas.microsoft.com/office/drawing/2014/main" id="{F9CE6B05-7A34-DD4C-91AD-29F26B6F9CF5}"/>
              </a:ext>
            </a:extLst>
          </p:cNvPr>
          <p:cNvSpPr>
            <a:spLocks noGrp="1"/>
          </p:cNvSpPr>
          <p:nvPr>
            <p:ph type="sldNum" sz="quarter" idx="14"/>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2126236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51F663A-C2C8-12B2-AE7C-318452D5FE6F}"/>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0AFBFC1D-3B9C-EFD1-A014-1F648ADDBD70}"/>
              </a:ext>
            </a:extLst>
          </p:cNvPr>
          <p:cNvSpPr>
            <a:spLocks noGrp="1"/>
          </p:cNvSpPr>
          <p:nvPr>
            <p:ph type="sldNum" sz="quarter" idx="4"/>
          </p:nvPr>
        </p:nvSpPr>
        <p:spPr>
          <a:xfrm>
            <a:off x="11347704" y="6181344"/>
            <a:ext cx="670560" cy="676656"/>
          </a:xfrm>
          <a:prstGeom prst="rect">
            <a:avLst/>
          </a:prstGeom>
        </p:spPr>
        <p:txBody>
          <a:bodyPr vert="horz" lIns="91440" tIns="45720" rIns="91440" bIns="45720" rtlCol="0" anchor="ctr">
            <a:noAutofit/>
          </a:bodyPr>
          <a:lstStyle>
            <a:lvl1pPr algn="ctr">
              <a:defRPr sz="1200" b="0">
                <a:solidFill>
                  <a:schemeClr val="tx1">
                    <a:alpha val="78000"/>
                  </a:schemeClr>
                </a:solidFill>
              </a:defRPr>
            </a:lvl1pPr>
          </a:lstStyle>
          <a:p>
            <a:fld id="{8058A7CE-F400-7B46-9E16-10D36E8C32FD}" type="slidenum">
              <a:rPr lang="en-US" smtClean="0"/>
              <a:pPr/>
              <a:t>‹#›</a:t>
            </a:fld>
            <a:endParaRPr lang="en-US" dirty="0"/>
          </a:p>
        </p:txBody>
      </p:sp>
      <p:sp>
        <p:nvSpPr>
          <p:cNvPr id="4" name="Title Placeholder 3">
            <a:extLst>
              <a:ext uri="{FF2B5EF4-FFF2-40B4-BE49-F238E27FC236}">
                <a16:creationId xmlns:a16="http://schemas.microsoft.com/office/drawing/2014/main" id="{B6EF3F5B-2BD7-A240-5E66-C3D2B092B8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2" name="Footer Placeholder 1">
            <a:extLst>
              <a:ext uri="{FF2B5EF4-FFF2-40B4-BE49-F238E27FC236}">
                <a16:creationId xmlns:a16="http://schemas.microsoft.com/office/drawing/2014/main" id="{6F9A4BCD-3A82-7BB7-3BDC-2B533BA405AF}"/>
              </a:ext>
            </a:extLst>
          </p:cNvPr>
          <p:cNvSpPr>
            <a:spLocks noGrp="1"/>
          </p:cNvSpPr>
          <p:nvPr>
            <p:ph type="ftr" sz="quarter" idx="3"/>
          </p:nvPr>
        </p:nvSpPr>
        <p:spPr>
          <a:xfrm>
            <a:off x="838200" y="6356350"/>
            <a:ext cx="41148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endParaRPr lang="en-US" dirty="0"/>
          </a:p>
        </p:txBody>
      </p:sp>
    </p:spTree>
    <p:extLst>
      <p:ext uri="{BB962C8B-B14F-4D97-AF65-F5344CB8AC3E}">
        <p14:creationId xmlns:p14="http://schemas.microsoft.com/office/powerpoint/2010/main" val="87510906"/>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1" r:id="rId3"/>
    <p:sldLayoutId id="2147483653" r:id="rId4"/>
    <p:sldLayoutId id="2147483669" r:id="rId5"/>
    <p:sldLayoutId id="2147483666" r:id="rId6"/>
    <p:sldLayoutId id="2147483661" r:id="rId7"/>
    <p:sldLayoutId id="2147483667" r:id="rId8"/>
    <p:sldLayoutId id="2147483670" r:id="rId9"/>
    <p:sldLayoutId id="2147483663" r:id="rId10"/>
    <p:sldLayoutId id="2147483671" r:id="rId11"/>
    <p:sldLayoutId id="2147483672" r:id="rId12"/>
    <p:sldLayoutId id="2147483664" r:id="rId13"/>
  </p:sldLayoutIdLst>
  <p:hf sldNum="0" hdr="0" ftr="0" dt="0"/>
  <p:txStyles>
    <p:titleStyle>
      <a:lvl1pPr algn="l" defTabSz="914400" rtl="0" eaLnBrk="1" latinLnBrk="0" hangingPunct="1">
        <a:lnSpc>
          <a:spcPct val="90000"/>
        </a:lnSpc>
        <a:spcBef>
          <a:spcPct val="0"/>
        </a:spcBef>
        <a:buNone/>
        <a:defRPr sz="4400" kern="1200">
          <a:solidFill>
            <a:schemeClr val="tx2"/>
          </a:solidFill>
          <a:latin typeface="+mj-lt"/>
          <a:ea typeface="+mj-ea"/>
          <a:cs typeface="+mj-cs"/>
        </a:defRPr>
      </a:lvl1pPr>
    </p:titleStyle>
    <p:bodyStyle>
      <a:lvl1pPr marL="283464" indent="-283464"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566928" indent="-283464"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859536" indent="-283464"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152144" indent="-283464"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1444752" indent="-283464"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441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B0A024-4E06-BC4D-6379-140FB0CA4607}"/>
              </a:ext>
            </a:extLst>
          </p:cNvPr>
          <p:cNvSpPr>
            <a:spLocks noGrp="1"/>
          </p:cNvSpPr>
          <p:nvPr>
            <p:ph type="ctrTitle"/>
          </p:nvPr>
        </p:nvSpPr>
        <p:spPr>
          <a:xfrm>
            <a:off x="822960" y="822960"/>
            <a:ext cx="6400800" cy="4663440"/>
          </a:xfrm>
        </p:spPr>
        <p:txBody>
          <a:bodyPr/>
          <a:lstStyle/>
          <a:p>
            <a:r>
              <a:rPr lang="en-US" dirty="0"/>
              <a:t>COP 30</a:t>
            </a:r>
          </a:p>
        </p:txBody>
      </p:sp>
      <p:sp>
        <p:nvSpPr>
          <p:cNvPr id="4" name="Subtitle 3">
            <a:extLst>
              <a:ext uri="{FF2B5EF4-FFF2-40B4-BE49-F238E27FC236}">
                <a16:creationId xmlns:a16="http://schemas.microsoft.com/office/drawing/2014/main" id="{839A915F-4535-0AC8-B3DC-DA14AB24B55B}"/>
              </a:ext>
            </a:extLst>
          </p:cNvPr>
          <p:cNvSpPr>
            <a:spLocks noGrp="1"/>
          </p:cNvSpPr>
          <p:nvPr>
            <p:ph type="subTitle" idx="1"/>
          </p:nvPr>
        </p:nvSpPr>
        <p:spPr>
          <a:xfrm>
            <a:off x="832104" y="4140327"/>
            <a:ext cx="6391656" cy="1077554"/>
          </a:xfrm>
        </p:spPr>
        <p:txBody>
          <a:bodyPr/>
          <a:lstStyle/>
          <a:p>
            <a:r>
              <a:rPr lang="en-US" dirty="0"/>
              <a:t>Seminar Topic: Adaptation to Climate Change</a:t>
            </a:r>
          </a:p>
          <a:p>
            <a:r>
              <a:rPr lang="en-US" dirty="0"/>
              <a:t>Led by Louisa Clearwater</a:t>
            </a:r>
          </a:p>
        </p:txBody>
      </p:sp>
      <p:pic>
        <p:nvPicPr>
          <p:cNvPr id="16" name="Picture Placeholder 15" descr="Butterfly on a stick">
            <a:extLst>
              <a:ext uri="{FF2B5EF4-FFF2-40B4-BE49-F238E27FC236}">
                <a16:creationId xmlns:a16="http://schemas.microsoft.com/office/drawing/2014/main" id="{1FFACDF2-AF68-34D8-169A-35C6DD86987A}"/>
              </a:ext>
            </a:extLst>
          </p:cNvPr>
          <p:cNvPicPr>
            <a:picLocks noGrp="1" noChangeAspect="1"/>
          </p:cNvPicPr>
          <p:nvPr>
            <p:ph type="pic" sz="quarter" idx="11"/>
          </p:nvPr>
        </p:nvPicPr>
        <p:blipFill>
          <a:blip r:embed="rId3"/>
          <a:srcRect t="43" b="43"/>
          <a:stretch/>
        </p:blipFill>
        <p:spPr>
          <a:xfrm>
            <a:off x="7793736" y="0"/>
            <a:ext cx="4398264" cy="6857999"/>
          </a:xfrm>
        </p:spPr>
      </p:pic>
    </p:spTree>
    <p:extLst>
      <p:ext uri="{BB962C8B-B14F-4D97-AF65-F5344CB8AC3E}">
        <p14:creationId xmlns:p14="http://schemas.microsoft.com/office/powerpoint/2010/main" val="34673910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06451AA-AEB4-0B9E-B76E-611C2AA8DA4E}"/>
              </a:ext>
            </a:extLst>
          </p:cNvPr>
          <p:cNvSpPr>
            <a:spLocks noGrp="1"/>
          </p:cNvSpPr>
          <p:nvPr>
            <p:ph type="title"/>
          </p:nvPr>
        </p:nvSpPr>
        <p:spPr>
          <a:xfrm>
            <a:off x="822960" y="822960"/>
            <a:ext cx="4389120" cy="1351528"/>
          </a:xfrm>
        </p:spPr>
        <p:txBody>
          <a:bodyPr>
            <a:normAutofit/>
          </a:bodyPr>
          <a:lstStyle/>
          <a:p>
            <a:r>
              <a:rPr lang="en-US" dirty="0"/>
              <a:t>agenda</a:t>
            </a:r>
          </a:p>
        </p:txBody>
      </p:sp>
      <p:sp>
        <p:nvSpPr>
          <p:cNvPr id="4" name="Text Placeholder 3">
            <a:extLst>
              <a:ext uri="{FF2B5EF4-FFF2-40B4-BE49-F238E27FC236}">
                <a16:creationId xmlns:a16="http://schemas.microsoft.com/office/drawing/2014/main" id="{6EF967D8-05D3-0F64-4B0B-FE9B335F81EB}"/>
              </a:ext>
            </a:extLst>
          </p:cNvPr>
          <p:cNvSpPr>
            <a:spLocks noGrp="1"/>
          </p:cNvSpPr>
          <p:nvPr>
            <p:ph sz="quarter" idx="14"/>
          </p:nvPr>
        </p:nvSpPr>
        <p:spPr>
          <a:xfrm>
            <a:off x="822960" y="2715545"/>
            <a:ext cx="4389120" cy="3674104"/>
          </a:xfrm>
        </p:spPr>
        <p:txBody>
          <a:bodyPr/>
          <a:lstStyle/>
          <a:p>
            <a:r>
              <a:rPr lang="en-US" dirty="0"/>
              <a:t>What is Adaptation</a:t>
            </a:r>
          </a:p>
          <a:p>
            <a:r>
              <a:rPr lang="en-US" dirty="0"/>
              <a:t>The story so far </a:t>
            </a:r>
          </a:p>
          <a:p>
            <a:r>
              <a:rPr lang="en-US" dirty="0"/>
              <a:t>Position leading to COP30</a:t>
            </a:r>
          </a:p>
          <a:p>
            <a:r>
              <a:rPr lang="en-US" dirty="0"/>
              <a:t>Ambitions for COP30</a:t>
            </a:r>
          </a:p>
          <a:p>
            <a:r>
              <a:rPr lang="en-US" dirty="0"/>
              <a:t>COP30 Key Outcomes</a:t>
            </a:r>
          </a:p>
          <a:p>
            <a:r>
              <a:rPr lang="en-US" dirty="0"/>
              <a:t>Post COP30 situation</a:t>
            </a:r>
          </a:p>
          <a:p>
            <a:r>
              <a:rPr lang="en-US" dirty="0"/>
              <a:t>How ACC Relates to Other Themes</a:t>
            </a:r>
          </a:p>
          <a:p>
            <a:r>
              <a:rPr lang="en-US" dirty="0"/>
              <a:t>Conclusion</a:t>
            </a:r>
          </a:p>
          <a:p>
            <a:endParaRPr lang="en-US" dirty="0"/>
          </a:p>
          <a:p>
            <a:endParaRPr lang="en-US" dirty="0"/>
          </a:p>
        </p:txBody>
      </p:sp>
      <p:pic>
        <p:nvPicPr>
          <p:cNvPr id="5" name="Picture Placeholder 4" descr="Close-up of peacock feathers">
            <a:extLst>
              <a:ext uri="{FF2B5EF4-FFF2-40B4-BE49-F238E27FC236}">
                <a16:creationId xmlns:a16="http://schemas.microsoft.com/office/drawing/2014/main" id="{396556A2-AA4C-073C-64A5-1E76A2DF1BC6}"/>
              </a:ext>
            </a:extLst>
          </p:cNvPr>
          <p:cNvPicPr>
            <a:picLocks noGrp="1" noChangeAspect="1"/>
          </p:cNvPicPr>
          <p:nvPr>
            <p:ph type="pic" sz="quarter" idx="13"/>
          </p:nvPr>
        </p:nvPicPr>
        <p:blipFill rotWithShape="1">
          <a:blip r:embed="rId3"/>
          <a:srcRect l="18353" r="18353"/>
          <a:stretch/>
        </p:blipFill>
        <p:spPr>
          <a:xfrm>
            <a:off x="5690616" y="0"/>
            <a:ext cx="6501384" cy="6857999"/>
          </a:xfrm>
        </p:spPr>
      </p:pic>
    </p:spTree>
    <p:extLst>
      <p:ext uri="{BB962C8B-B14F-4D97-AF65-F5344CB8AC3E}">
        <p14:creationId xmlns:p14="http://schemas.microsoft.com/office/powerpoint/2010/main" val="3504339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3D13A66-9DEF-E164-8D4B-10D0BC2EDA51}"/>
              </a:ext>
            </a:extLst>
          </p:cNvPr>
          <p:cNvSpPr>
            <a:spLocks noGrp="1"/>
          </p:cNvSpPr>
          <p:nvPr>
            <p:ph type="title"/>
          </p:nvPr>
        </p:nvSpPr>
        <p:spPr>
          <a:xfrm>
            <a:off x="2514601" y="-8265"/>
            <a:ext cx="6899097" cy="1079075"/>
          </a:xfrm>
        </p:spPr>
        <p:txBody>
          <a:bodyPr>
            <a:normAutofit/>
          </a:bodyPr>
          <a:lstStyle/>
          <a:p>
            <a:r>
              <a:rPr lang="en-US" sz="3200" dirty="0"/>
              <a:t>Adaptation to Climate Change – </a:t>
            </a:r>
            <a:r>
              <a:rPr lang="en-GB" sz="3200" dirty="0"/>
              <a:t>UNFCCC Definition</a:t>
            </a:r>
            <a:endParaRPr lang="en-US" sz="3200" dirty="0"/>
          </a:p>
        </p:txBody>
      </p:sp>
      <p:pic>
        <p:nvPicPr>
          <p:cNvPr id="6" name="Picture Placeholder 5" descr="Close up of jellyfish">
            <a:extLst>
              <a:ext uri="{FF2B5EF4-FFF2-40B4-BE49-F238E27FC236}">
                <a16:creationId xmlns:a16="http://schemas.microsoft.com/office/drawing/2014/main" id="{06D8610D-D09E-3B31-5241-9A495032FE6A}"/>
              </a:ext>
            </a:extLst>
          </p:cNvPr>
          <p:cNvPicPr>
            <a:picLocks noGrp="1" noChangeAspect="1"/>
          </p:cNvPicPr>
          <p:nvPr>
            <p:ph type="pic" sz="quarter" idx="13"/>
          </p:nvPr>
        </p:nvPicPr>
        <p:blipFill>
          <a:blip r:embed="rId3"/>
          <a:srcRect t="26" b="26"/>
          <a:stretch>
            <a:fillRect/>
          </a:stretch>
        </p:blipFill>
        <p:spPr>
          <a:xfrm>
            <a:off x="1" y="0"/>
            <a:ext cx="2514600" cy="6858000"/>
          </a:xfrm>
        </p:spPr>
      </p:pic>
      <p:sp>
        <p:nvSpPr>
          <p:cNvPr id="2" name="Text Placeholder 3">
            <a:extLst>
              <a:ext uri="{FF2B5EF4-FFF2-40B4-BE49-F238E27FC236}">
                <a16:creationId xmlns:a16="http://schemas.microsoft.com/office/drawing/2014/main" id="{6B3E8E89-D30A-0E1E-7369-4436232B3EAF}"/>
              </a:ext>
            </a:extLst>
          </p:cNvPr>
          <p:cNvSpPr>
            <a:spLocks noGrp="1"/>
          </p:cNvSpPr>
          <p:nvPr>
            <p:ph type="body" idx="1"/>
          </p:nvPr>
        </p:nvSpPr>
        <p:spPr>
          <a:xfrm>
            <a:off x="3464425" y="1232735"/>
            <a:ext cx="6996700" cy="3997546"/>
          </a:xfrm>
        </p:spPr>
        <p:txBody>
          <a:bodyPr/>
          <a:lstStyle/>
          <a:p>
            <a:pPr algn="just"/>
            <a:r>
              <a:rPr lang="en-GB" dirty="0"/>
              <a:t>‘Adaptation refers to adjustments in </a:t>
            </a:r>
            <a:r>
              <a:rPr lang="en-GB" b="1" dirty="0"/>
              <a:t>ecological, social or economic </a:t>
            </a:r>
            <a:r>
              <a:rPr lang="en-GB" dirty="0"/>
              <a:t>systems in response to actual or expected climatic stimuli and their effects. It refers to changes in </a:t>
            </a:r>
            <a:r>
              <a:rPr lang="en-GB" b="1" dirty="0"/>
              <a:t>processes, practices and structures</a:t>
            </a:r>
            <a:r>
              <a:rPr lang="en-GB" dirty="0"/>
              <a:t> to moderate potential damages or to benefit from opportunities associated with climate change. </a:t>
            </a:r>
          </a:p>
          <a:p>
            <a:pPr algn="just"/>
            <a:r>
              <a:rPr lang="en-GB" dirty="0"/>
              <a:t>In simple terms, countries and communities need to develop adaptation solutions and implement actions to respond to </a:t>
            </a:r>
            <a:r>
              <a:rPr lang="en-GB" b="1" dirty="0"/>
              <a:t>current and future </a:t>
            </a:r>
            <a:r>
              <a:rPr lang="en-GB" dirty="0"/>
              <a:t>climate change impacts.’</a:t>
            </a:r>
          </a:p>
          <a:p>
            <a:r>
              <a:rPr lang="en-GB" sz="1400" dirty="0"/>
              <a:t>                                                                                                                    (UNFCCC 2025)</a:t>
            </a:r>
            <a:endParaRPr lang="en-US" sz="1400" dirty="0"/>
          </a:p>
        </p:txBody>
      </p:sp>
    </p:spTree>
    <p:extLst>
      <p:ext uri="{BB962C8B-B14F-4D97-AF65-F5344CB8AC3E}">
        <p14:creationId xmlns:p14="http://schemas.microsoft.com/office/powerpoint/2010/main" val="3273313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068B5B-E7E0-874A-9DDD-EEDDA23F94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B98707-47E0-E212-1D0D-9CBB89711D4F}"/>
              </a:ext>
            </a:extLst>
          </p:cNvPr>
          <p:cNvSpPr>
            <a:spLocks noGrp="1"/>
          </p:cNvSpPr>
          <p:nvPr>
            <p:ph type="title"/>
          </p:nvPr>
        </p:nvSpPr>
        <p:spPr>
          <a:xfrm>
            <a:off x="328060" y="2184132"/>
            <a:ext cx="2378925" cy="881193"/>
          </a:xfrm>
        </p:spPr>
        <p:txBody>
          <a:bodyPr>
            <a:normAutofit fontScale="90000"/>
          </a:bodyPr>
          <a:lstStyle/>
          <a:p>
            <a:r>
              <a:rPr lang="en-GB" dirty="0"/>
              <a:t>Forms of Adaptation</a:t>
            </a:r>
          </a:p>
        </p:txBody>
      </p:sp>
      <p:pic>
        <p:nvPicPr>
          <p:cNvPr id="10" name="Picture Placeholder 9" descr="Rocks by the beach">
            <a:extLst>
              <a:ext uri="{FF2B5EF4-FFF2-40B4-BE49-F238E27FC236}">
                <a16:creationId xmlns:a16="http://schemas.microsoft.com/office/drawing/2014/main" id="{2BE12F4F-F20B-21FE-4476-73263715AC2F}"/>
              </a:ext>
            </a:extLst>
          </p:cNvPr>
          <p:cNvPicPr>
            <a:picLocks noGrp="1" noChangeAspect="1"/>
          </p:cNvPicPr>
          <p:nvPr>
            <p:ph type="pic" sz="quarter" idx="12"/>
          </p:nvPr>
        </p:nvPicPr>
        <p:blipFill>
          <a:blip r:embed="rId3"/>
          <a:srcRect t="44766" b="44766"/>
          <a:stretch>
            <a:fillRect/>
          </a:stretch>
        </p:blipFill>
        <p:spPr/>
      </p:pic>
      <p:graphicFrame>
        <p:nvGraphicFramePr>
          <p:cNvPr id="8" name="Content Placeholder 7">
            <a:extLst>
              <a:ext uri="{FF2B5EF4-FFF2-40B4-BE49-F238E27FC236}">
                <a16:creationId xmlns:a16="http://schemas.microsoft.com/office/drawing/2014/main" id="{56F1CB64-159F-FCC9-25CE-A4B6BD4A56ED}"/>
              </a:ext>
            </a:extLst>
          </p:cNvPr>
          <p:cNvGraphicFramePr>
            <a:graphicFrameLocks noGrp="1"/>
          </p:cNvGraphicFramePr>
          <p:nvPr>
            <p:ph idx="1"/>
            <p:extLst>
              <p:ext uri="{D42A27DB-BD31-4B8C-83A1-F6EECF244321}">
                <p14:modId xmlns:p14="http://schemas.microsoft.com/office/powerpoint/2010/main" val="840065324"/>
              </p:ext>
            </p:extLst>
          </p:nvPr>
        </p:nvGraphicFramePr>
        <p:xfrm>
          <a:off x="2790825" y="368969"/>
          <a:ext cx="8507900" cy="4981731"/>
        </p:xfrm>
        <a:graphic>
          <a:graphicData uri="http://schemas.openxmlformats.org/drawingml/2006/table">
            <a:tbl>
              <a:tblPr firstRow="1" firstCol="1" bandRow="1">
                <a:tableStyleId>{8A107856-5554-42FB-B03E-39F5DBC370BA}</a:tableStyleId>
              </a:tblPr>
              <a:tblGrid>
                <a:gridCol w="1351956">
                  <a:extLst>
                    <a:ext uri="{9D8B030D-6E8A-4147-A177-3AD203B41FA5}">
                      <a16:colId xmlns:a16="http://schemas.microsoft.com/office/drawing/2014/main" val="3321858319"/>
                    </a:ext>
                  </a:extLst>
                </a:gridCol>
                <a:gridCol w="1867204">
                  <a:extLst>
                    <a:ext uri="{9D8B030D-6E8A-4147-A177-3AD203B41FA5}">
                      <a16:colId xmlns:a16="http://schemas.microsoft.com/office/drawing/2014/main" val="361691375"/>
                    </a:ext>
                  </a:extLst>
                </a:gridCol>
                <a:gridCol w="5288740">
                  <a:extLst>
                    <a:ext uri="{9D8B030D-6E8A-4147-A177-3AD203B41FA5}">
                      <a16:colId xmlns:a16="http://schemas.microsoft.com/office/drawing/2014/main" val="2244043099"/>
                    </a:ext>
                  </a:extLst>
                </a:gridCol>
              </a:tblGrid>
              <a:tr h="488004">
                <a:tc rowSpan="2">
                  <a:txBody>
                    <a:bodyPr/>
                    <a:lstStyle/>
                    <a:p>
                      <a:pPr algn="just">
                        <a:lnSpc>
                          <a:spcPct val="107000"/>
                        </a:lnSpc>
                        <a:spcAft>
                          <a:spcPts val="800"/>
                        </a:spcAft>
                        <a:buNone/>
                      </a:pPr>
                      <a:r>
                        <a:rPr lang="en-GB" sz="1600">
                          <a:effectLst/>
                        </a:rPr>
                        <a:t>Relates to </a:t>
                      </a:r>
                      <a:r>
                        <a:rPr lang="en-GB" sz="1600" dirty="0">
                          <a:effectLst/>
                        </a:rPr>
                        <a:t>the time of intervention</a:t>
                      </a:r>
                      <a:endParaRPr lang="en-GB" sz="1600" dirty="0">
                        <a:effectLst/>
                        <a:latin typeface="Arial" panose="020B0604020202020204" pitchFamily="34" charset="0"/>
                        <a:ea typeface="Aptos" panose="020B0004020202020204" pitchFamily="34" charset="0"/>
                      </a:endParaRPr>
                    </a:p>
                  </a:txBody>
                  <a:tcPr marL="64782" marR="64782" marT="0" marB="0"/>
                </a:tc>
                <a:tc>
                  <a:txBody>
                    <a:bodyPr/>
                    <a:lstStyle/>
                    <a:p>
                      <a:pPr algn="just">
                        <a:lnSpc>
                          <a:spcPct val="107000"/>
                        </a:lnSpc>
                        <a:spcAft>
                          <a:spcPts val="800"/>
                        </a:spcAft>
                        <a:buNone/>
                      </a:pPr>
                      <a:r>
                        <a:rPr lang="en-GB" sz="1600">
                          <a:effectLst/>
                        </a:rPr>
                        <a:t>Reactive</a:t>
                      </a:r>
                      <a:endParaRPr lang="en-GB" sz="1600">
                        <a:effectLst/>
                        <a:latin typeface="Arial" panose="020B0604020202020204" pitchFamily="34" charset="0"/>
                        <a:ea typeface="Aptos" panose="020B0004020202020204" pitchFamily="34" charset="0"/>
                      </a:endParaRPr>
                    </a:p>
                  </a:txBody>
                  <a:tcPr marL="64782" marR="64782" marT="0" marB="0"/>
                </a:tc>
                <a:tc>
                  <a:txBody>
                    <a:bodyPr/>
                    <a:lstStyle/>
                    <a:p>
                      <a:pPr algn="just">
                        <a:lnSpc>
                          <a:spcPct val="107000"/>
                        </a:lnSpc>
                        <a:spcAft>
                          <a:spcPts val="800"/>
                        </a:spcAft>
                        <a:buNone/>
                      </a:pPr>
                      <a:r>
                        <a:rPr lang="en-GB" sz="1600">
                          <a:effectLst/>
                        </a:rPr>
                        <a:t>post-impact, such as rebuilding bridges after flooding</a:t>
                      </a:r>
                      <a:endParaRPr lang="en-GB" sz="1600">
                        <a:effectLst/>
                        <a:latin typeface="Arial" panose="020B0604020202020204" pitchFamily="34" charset="0"/>
                        <a:ea typeface="Aptos" panose="020B0004020202020204" pitchFamily="34" charset="0"/>
                      </a:endParaRPr>
                    </a:p>
                  </a:txBody>
                  <a:tcPr marL="64782" marR="64782" marT="0" marB="0"/>
                </a:tc>
                <a:extLst>
                  <a:ext uri="{0D108BD9-81ED-4DB2-BD59-A6C34878D82A}">
                    <a16:rowId xmlns:a16="http://schemas.microsoft.com/office/drawing/2014/main" val="3872727368"/>
                  </a:ext>
                </a:extLst>
              </a:tr>
              <a:tr h="741165">
                <a:tc vMerge="1">
                  <a:txBody>
                    <a:bodyPr/>
                    <a:lstStyle/>
                    <a:p>
                      <a:endParaRPr lang="en-GB"/>
                    </a:p>
                  </a:txBody>
                  <a:tcPr/>
                </a:tc>
                <a:tc>
                  <a:txBody>
                    <a:bodyPr/>
                    <a:lstStyle/>
                    <a:p>
                      <a:pPr algn="just">
                        <a:lnSpc>
                          <a:spcPct val="107000"/>
                        </a:lnSpc>
                        <a:spcAft>
                          <a:spcPts val="800"/>
                        </a:spcAft>
                        <a:buNone/>
                      </a:pPr>
                      <a:r>
                        <a:rPr lang="en-GB" sz="1600" dirty="0">
                          <a:effectLst/>
                        </a:rPr>
                        <a:t>Anticipatory</a:t>
                      </a:r>
                      <a:endParaRPr lang="en-GB" sz="1600" dirty="0">
                        <a:effectLst/>
                        <a:latin typeface="Arial" panose="020B0604020202020204" pitchFamily="34" charset="0"/>
                        <a:ea typeface="Aptos" panose="020B0004020202020204" pitchFamily="34" charset="0"/>
                      </a:endParaRPr>
                    </a:p>
                  </a:txBody>
                  <a:tcPr marL="64782" marR="64782" marT="0" marB="0"/>
                </a:tc>
                <a:tc>
                  <a:txBody>
                    <a:bodyPr/>
                    <a:lstStyle/>
                    <a:p>
                      <a:pPr algn="just">
                        <a:lnSpc>
                          <a:spcPct val="107000"/>
                        </a:lnSpc>
                        <a:spcAft>
                          <a:spcPts val="800"/>
                        </a:spcAft>
                        <a:buNone/>
                      </a:pPr>
                      <a:r>
                        <a:rPr lang="en-GB" sz="1600">
                          <a:effectLst/>
                        </a:rPr>
                        <a:t>pre-impact installation of early warning systems, resilience infrastructure, and flood defences.</a:t>
                      </a:r>
                      <a:endParaRPr lang="en-GB" sz="1600">
                        <a:effectLst/>
                        <a:latin typeface="Arial" panose="020B0604020202020204" pitchFamily="34" charset="0"/>
                        <a:ea typeface="Aptos" panose="020B0004020202020204" pitchFamily="34" charset="0"/>
                      </a:endParaRPr>
                    </a:p>
                  </a:txBody>
                  <a:tcPr marL="64782" marR="64782" marT="0" marB="0"/>
                </a:tc>
                <a:extLst>
                  <a:ext uri="{0D108BD9-81ED-4DB2-BD59-A6C34878D82A}">
                    <a16:rowId xmlns:a16="http://schemas.microsoft.com/office/drawing/2014/main" val="186488385"/>
                  </a:ext>
                </a:extLst>
              </a:tr>
              <a:tr h="1753806">
                <a:tc rowSpan="2">
                  <a:txBody>
                    <a:bodyPr/>
                    <a:lstStyle/>
                    <a:p>
                      <a:pPr algn="just">
                        <a:lnSpc>
                          <a:spcPct val="107000"/>
                        </a:lnSpc>
                        <a:spcAft>
                          <a:spcPts val="800"/>
                        </a:spcAft>
                        <a:buNone/>
                      </a:pPr>
                      <a:r>
                        <a:rPr lang="en-GB" sz="1600" dirty="0">
                          <a:effectLst/>
                        </a:rPr>
                        <a:t>Level of change within a system or sector</a:t>
                      </a:r>
                      <a:endParaRPr lang="en-GB" sz="1600" dirty="0">
                        <a:effectLst/>
                        <a:latin typeface="Arial" panose="020B0604020202020204" pitchFamily="34" charset="0"/>
                        <a:ea typeface="Aptos" panose="020B0004020202020204" pitchFamily="34" charset="0"/>
                      </a:endParaRPr>
                    </a:p>
                  </a:txBody>
                  <a:tcPr marL="64782" marR="64782" marT="0" marB="0"/>
                </a:tc>
                <a:tc>
                  <a:txBody>
                    <a:bodyPr/>
                    <a:lstStyle/>
                    <a:p>
                      <a:pPr algn="just">
                        <a:lnSpc>
                          <a:spcPct val="107000"/>
                        </a:lnSpc>
                        <a:spcAft>
                          <a:spcPts val="800"/>
                        </a:spcAft>
                        <a:buNone/>
                      </a:pPr>
                      <a:r>
                        <a:rPr lang="en-GB" sz="1600" dirty="0">
                          <a:effectLst/>
                        </a:rPr>
                        <a:t>Incremental</a:t>
                      </a:r>
                      <a:endParaRPr lang="en-GB" sz="1600" dirty="0">
                        <a:effectLst/>
                        <a:latin typeface="Arial" panose="020B0604020202020204" pitchFamily="34" charset="0"/>
                        <a:ea typeface="Aptos" panose="020B0004020202020204" pitchFamily="34" charset="0"/>
                      </a:endParaRPr>
                    </a:p>
                  </a:txBody>
                  <a:tcPr marL="64782" marR="64782" marT="0" marB="0"/>
                </a:tc>
                <a:tc>
                  <a:txBody>
                    <a:bodyPr/>
                    <a:lstStyle/>
                    <a:p>
                      <a:pPr algn="just">
                        <a:lnSpc>
                          <a:spcPct val="107000"/>
                        </a:lnSpc>
                        <a:spcAft>
                          <a:spcPts val="800"/>
                        </a:spcAft>
                        <a:buNone/>
                      </a:pPr>
                      <a:r>
                        <a:rPr lang="en-GB" sz="1600">
                          <a:effectLst/>
                        </a:rPr>
                        <a:t>adjustments within a system while the core structure, technology, or location remains the same, such as increasing the height of existing sea walls, changing planting dates to adjust to changing weather patterns or creating firebreaks to protect existing homes and buildings from wildfires</a:t>
                      </a:r>
                      <a:endParaRPr lang="en-GB" sz="1600">
                        <a:effectLst/>
                        <a:latin typeface="Arial" panose="020B0604020202020204" pitchFamily="34" charset="0"/>
                        <a:ea typeface="Aptos" panose="020B0004020202020204" pitchFamily="34" charset="0"/>
                      </a:endParaRPr>
                    </a:p>
                  </a:txBody>
                  <a:tcPr marL="64782" marR="64782" marT="0" marB="0"/>
                </a:tc>
                <a:extLst>
                  <a:ext uri="{0D108BD9-81ED-4DB2-BD59-A6C34878D82A}">
                    <a16:rowId xmlns:a16="http://schemas.microsoft.com/office/drawing/2014/main" val="297940395"/>
                  </a:ext>
                </a:extLst>
              </a:tr>
              <a:tr h="1247487">
                <a:tc vMerge="1">
                  <a:txBody>
                    <a:bodyPr/>
                    <a:lstStyle/>
                    <a:p>
                      <a:endParaRPr lang="en-GB"/>
                    </a:p>
                  </a:txBody>
                  <a:tcPr/>
                </a:tc>
                <a:tc>
                  <a:txBody>
                    <a:bodyPr/>
                    <a:lstStyle/>
                    <a:p>
                      <a:pPr algn="just">
                        <a:lnSpc>
                          <a:spcPct val="107000"/>
                        </a:lnSpc>
                        <a:spcAft>
                          <a:spcPts val="800"/>
                        </a:spcAft>
                        <a:buNone/>
                      </a:pPr>
                      <a:r>
                        <a:rPr lang="en-GB" sz="1600">
                          <a:effectLst/>
                        </a:rPr>
                        <a:t>Transformational</a:t>
                      </a:r>
                      <a:endParaRPr lang="en-GB" sz="1600">
                        <a:effectLst/>
                        <a:latin typeface="Arial" panose="020B0604020202020204" pitchFamily="34" charset="0"/>
                        <a:ea typeface="Aptos" panose="020B0004020202020204" pitchFamily="34" charset="0"/>
                      </a:endParaRPr>
                    </a:p>
                  </a:txBody>
                  <a:tcPr marL="64782" marR="64782" marT="0" marB="0"/>
                </a:tc>
                <a:tc>
                  <a:txBody>
                    <a:bodyPr/>
                    <a:lstStyle/>
                    <a:p>
                      <a:pPr algn="just">
                        <a:lnSpc>
                          <a:spcPct val="107000"/>
                        </a:lnSpc>
                        <a:spcAft>
                          <a:spcPts val="800"/>
                        </a:spcAft>
                        <a:buNone/>
                      </a:pPr>
                      <a:r>
                        <a:rPr lang="en-GB" sz="1600">
                          <a:effectLst/>
                        </a:rPr>
                        <a:t>refers to a seismic shift in which the core of the system is altered, such as the shift to renewable energy or farmers leaving agriculture to make a living (Fedele et al., 2019).</a:t>
                      </a:r>
                      <a:endParaRPr lang="en-GB" sz="1600">
                        <a:effectLst/>
                        <a:latin typeface="Arial" panose="020B0604020202020204" pitchFamily="34" charset="0"/>
                        <a:ea typeface="Aptos" panose="020B0004020202020204" pitchFamily="34" charset="0"/>
                      </a:endParaRPr>
                    </a:p>
                  </a:txBody>
                  <a:tcPr marL="64782" marR="64782" marT="0" marB="0"/>
                </a:tc>
                <a:extLst>
                  <a:ext uri="{0D108BD9-81ED-4DB2-BD59-A6C34878D82A}">
                    <a16:rowId xmlns:a16="http://schemas.microsoft.com/office/drawing/2014/main" val="2280578700"/>
                  </a:ext>
                </a:extLst>
              </a:tr>
              <a:tr h="459620">
                <a:tc rowSpan="2">
                  <a:txBody>
                    <a:bodyPr/>
                    <a:lstStyle/>
                    <a:p>
                      <a:pPr algn="just">
                        <a:lnSpc>
                          <a:spcPct val="107000"/>
                        </a:lnSpc>
                        <a:spcAft>
                          <a:spcPts val="800"/>
                        </a:spcAft>
                        <a:buNone/>
                      </a:pPr>
                      <a:r>
                        <a:rPr lang="en-GB" sz="1600" dirty="0">
                          <a:effectLst/>
                        </a:rPr>
                        <a:t>Tangible and Intangible</a:t>
                      </a:r>
                      <a:endParaRPr lang="en-GB" sz="1600" dirty="0">
                        <a:effectLst/>
                        <a:latin typeface="Arial" panose="020B0604020202020204" pitchFamily="34" charset="0"/>
                        <a:ea typeface="Aptos" panose="020B0004020202020204" pitchFamily="34" charset="0"/>
                      </a:endParaRPr>
                    </a:p>
                  </a:txBody>
                  <a:tcPr marL="64782" marR="64782" marT="0" marB="0"/>
                </a:tc>
                <a:tc>
                  <a:txBody>
                    <a:bodyPr/>
                    <a:lstStyle/>
                    <a:p>
                      <a:pPr algn="just">
                        <a:lnSpc>
                          <a:spcPct val="107000"/>
                        </a:lnSpc>
                        <a:spcAft>
                          <a:spcPts val="800"/>
                        </a:spcAft>
                        <a:buNone/>
                      </a:pPr>
                      <a:r>
                        <a:rPr lang="en-GB" sz="1600">
                          <a:effectLst/>
                        </a:rPr>
                        <a:t>Hard</a:t>
                      </a:r>
                      <a:endParaRPr lang="en-GB" sz="1600">
                        <a:effectLst/>
                        <a:latin typeface="Arial" panose="020B0604020202020204" pitchFamily="34" charset="0"/>
                        <a:ea typeface="Aptos" panose="020B0004020202020204" pitchFamily="34" charset="0"/>
                      </a:endParaRPr>
                    </a:p>
                  </a:txBody>
                  <a:tcPr marL="64782" marR="64782" marT="0" marB="0"/>
                </a:tc>
                <a:tc>
                  <a:txBody>
                    <a:bodyPr/>
                    <a:lstStyle/>
                    <a:p>
                      <a:pPr algn="just">
                        <a:lnSpc>
                          <a:spcPct val="107000"/>
                        </a:lnSpc>
                        <a:spcAft>
                          <a:spcPts val="800"/>
                        </a:spcAft>
                        <a:buNone/>
                      </a:pPr>
                      <a:r>
                        <a:rPr lang="en-GB" sz="1600" dirty="0">
                          <a:effectLst/>
                        </a:rPr>
                        <a:t>physical, such as sea walls, flood protection, or covered carparks for sun protection</a:t>
                      </a:r>
                      <a:endParaRPr lang="en-GB" sz="1600" dirty="0">
                        <a:effectLst/>
                        <a:latin typeface="Arial" panose="020B0604020202020204" pitchFamily="34" charset="0"/>
                        <a:ea typeface="Aptos" panose="020B0004020202020204" pitchFamily="34" charset="0"/>
                      </a:endParaRPr>
                    </a:p>
                  </a:txBody>
                  <a:tcPr marL="64782" marR="64782" marT="0" marB="0"/>
                </a:tc>
                <a:extLst>
                  <a:ext uri="{0D108BD9-81ED-4DB2-BD59-A6C34878D82A}">
                    <a16:rowId xmlns:a16="http://schemas.microsoft.com/office/drawing/2014/main" val="3534730509"/>
                  </a:ext>
                </a:extLst>
              </a:tr>
              <a:tr h="234843">
                <a:tc vMerge="1">
                  <a:txBody>
                    <a:bodyPr/>
                    <a:lstStyle/>
                    <a:p>
                      <a:endParaRPr lang="en-GB"/>
                    </a:p>
                  </a:txBody>
                  <a:tcPr/>
                </a:tc>
                <a:tc>
                  <a:txBody>
                    <a:bodyPr/>
                    <a:lstStyle/>
                    <a:p>
                      <a:pPr algn="just">
                        <a:lnSpc>
                          <a:spcPct val="107000"/>
                        </a:lnSpc>
                        <a:spcAft>
                          <a:spcPts val="800"/>
                        </a:spcAft>
                        <a:buNone/>
                      </a:pPr>
                      <a:r>
                        <a:rPr lang="en-GB" sz="1600">
                          <a:effectLst/>
                        </a:rPr>
                        <a:t>Soft</a:t>
                      </a:r>
                      <a:endParaRPr lang="en-GB" sz="1600">
                        <a:effectLst/>
                        <a:latin typeface="Arial" panose="020B0604020202020204" pitchFamily="34" charset="0"/>
                        <a:ea typeface="Aptos" panose="020B0004020202020204" pitchFamily="34" charset="0"/>
                      </a:endParaRPr>
                    </a:p>
                  </a:txBody>
                  <a:tcPr marL="64782" marR="64782" marT="0" marB="0"/>
                </a:tc>
                <a:tc>
                  <a:txBody>
                    <a:bodyPr/>
                    <a:lstStyle/>
                    <a:p>
                      <a:pPr algn="just">
                        <a:lnSpc>
                          <a:spcPct val="107000"/>
                        </a:lnSpc>
                        <a:spcAft>
                          <a:spcPts val="800"/>
                        </a:spcAft>
                        <a:buNone/>
                      </a:pPr>
                      <a:r>
                        <a:rPr lang="en-GB" sz="1600" dirty="0">
                          <a:effectLst/>
                        </a:rPr>
                        <a:t>policies, governance, and behavioural shifts.</a:t>
                      </a:r>
                      <a:endParaRPr lang="en-GB" sz="1600" dirty="0">
                        <a:effectLst/>
                        <a:latin typeface="Arial" panose="020B0604020202020204" pitchFamily="34" charset="0"/>
                        <a:ea typeface="Aptos" panose="020B0004020202020204" pitchFamily="34" charset="0"/>
                      </a:endParaRPr>
                    </a:p>
                  </a:txBody>
                  <a:tcPr marL="64782" marR="64782" marT="0" marB="0"/>
                </a:tc>
                <a:extLst>
                  <a:ext uri="{0D108BD9-81ED-4DB2-BD59-A6C34878D82A}">
                    <a16:rowId xmlns:a16="http://schemas.microsoft.com/office/drawing/2014/main" val="582449032"/>
                  </a:ext>
                </a:extLst>
              </a:tr>
            </a:tbl>
          </a:graphicData>
        </a:graphic>
      </p:graphicFrame>
    </p:spTree>
    <p:extLst>
      <p:ext uri="{BB962C8B-B14F-4D97-AF65-F5344CB8AC3E}">
        <p14:creationId xmlns:p14="http://schemas.microsoft.com/office/powerpoint/2010/main" val="2350817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476F41-4031-C6B1-9C95-50A9A0A8F11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C93B1BF-CA9C-87BE-AD35-238650CEAB2B}"/>
              </a:ext>
            </a:extLst>
          </p:cNvPr>
          <p:cNvSpPr>
            <a:spLocks noGrp="1"/>
          </p:cNvSpPr>
          <p:nvPr>
            <p:ph type="title"/>
          </p:nvPr>
        </p:nvSpPr>
        <p:spPr>
          <a:xfrm>
            <a:off x="822960" y="822960"/>
            <a:ext cx="4389120" cy="1351528"/>
          </a:xfrm>
        </p:spPr>
        <p:txBody>
          <a:bodyPr>
            <a:normAutofit/>
          </a:bodyPr>
          <a:lstStyle/>
          <a:p>
            <a:r>
              <a:rPr lang="en-US" dirty="0"/>
              <a:t>Adaptation Types</a:t>
            </a:r>
          </a:p>
        </p:txBody>
      </p:sp>
      <p:sp>
        <p:nvSpPr>
          <p:cNvPr id="4" name="Text Placeholder 3">
            <a:extLst>
              <a:ext uri="{FF2B5EF4-FFF2-40B4-BE49-F238E27FC236}">
                <a16:creationId xmlns:a16="http://schemas.microsoft.com/office/drawing/2014/main" id="{EAC0BC54-092D-1297-5A50-060C3AF53C03}"/>
              </a:ext>
            </a:extLst>
          </p:cNvPr>
          <p:cNvSpPr>
            <a:spLocks noGrp="1"/>
          </p:cNvSpPr>
          <p:nvPr>
            <p:ph sz="quarter" idx="14"/>
          </p:nvPr>
        </p:nvSpPr>
        <p:spPr>
          <a:xfrm>
            <a:off x="822960" y="2715545"/>
            <a:ext cx="4389120" cy="3674104"/>
          </a:xfrm>
        </p:spPr>
        <p:txBody>
          <a:bodyPr/>
          <a:lstStyle/>
          <a:p>
            <a:r>
              <a:rPr lang="en-US" dirty="0"/>
              <a:t>Anticipation Actions – EWS, Resilience infrastructure</a:t>
            </a:r>
          </a:p>
          <a:p>
            <a:r>
              <a:rPr lang="en-US" dirty="0"/>
              <a:t>Nature-based solutions – wetlands, mangroves</a:t>
            </a:r>
          </a:p>
          <a:p>
            <a:r>
              <a:rPr lang="en-US" dirty="0"/>
              <a:t>Social/institutional – governance, building codes</a:t>
            </a:r>
          </a:p>
          <a:p>
            <a:r>
              <a:rPr lang="en-US" dirty="0"/>
              <a:t>Economic/technological – climate-smart agriculture, insurance</a:t>
            </a:r>
          </a:p>
          <a:p>
            <a:endParaRPr lang="en-US" dirty="0"/>
          </a:p>
        </p:txBody>
      </p:sp>
      <p:pic>
        <p:nvPicPr>
          <p:cNvPr id="5" name="Picture Placeholder 4" descr="Close-up of peacock feathers">
            <a:extLst>
              <a:ext uri="{FF2B5EF4-FFF2-40B4-BE49-F238E27FC236}">
                <a16:creationId xmlns:a16="http://schemas.microsoft.com/office/drawing/2014/main" id="{C4A12D67-0ACD-42B7-2BE4-CA162A519DF3}"/>
              </a:ext>
            </a:extLst>
          </p:cNvPr>
          <p:cNvPicPr>
            <a:picLocks noGrp="1" noChangeAspect="1"/>
          </p:cNvPicPr>
          <p:nvPr>
            <p:ph type="pic" sz="quarter" idx="13"/>
          </p:nvPr>
        </p:nvPicPr>
        <p:blipFill rotWithShape="1">
          <a:blip r:embed="rId3"/>
          <a:srcRect l="18353" r="18353"/>
          <a:stretch/>
        </p:blipFill>
        <p:spPr>
          <a:xfrm>
            <a:off x="5690616" y="0"/>
            <a:ext cx="6501384" cy="6857999"/>
          </a:xfrm>
        </p:spPr>
      </p:pic>
    </p:spTree>
    <p:extLst>
      <p:ext uri="{BB962C8B-B14F-4D97-AF65-F5344CB8AC3E}">
        <p14:creationId xmlns:p14="http://schemas.microsoft.com/office/powerpoint/2010/main" val="19911533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A99A9F5-BB05-D21C-7988-A26F41AD3CB3}"/>
              </a:ext>
            </a:extLst>
          </p:cNvPr>
          <p:cNvSpPr>
            <a:spLocks noGrp="1"/>
          </p:cNvSpPr>
          <p:nvPr>
            <p:ph type="title"/>
          </p:nvPr>
        </p:nvSpPr>
        <p:spPr>
          <a:xfrm>
            <a:off x="844550" y="484313"/>
            <a:ext cx="4023360" cy="715908"/>
          </a:xfrm>
        </p:spPr>
        <p:txBody>
          <a:bodyPr>
            <a:noAutofit/>
          </a:bodyPr>
          <a:lstStyle/>
          <a:p>
            <a:r>
              <a:rPr lang="en-US" dirty="0"/>
              <a:t>Previous COPs</a:t>
            </a:r>
          </a:p>
        </p:txBody>
      </p:sp>
      <p:sp>
        <p:nvSpPr>
          <p:cNvPr id="6" name="Content Placeholder 5">
            <a:extLst>
              <a:ext uri="{FF2B5EF4-FFF2-40B4-BE49-F238E27FC236}">
                <a16:creationId xmlns:a16="http://schemas.microsoft.com/office/drawing/2014/main" id="{2200E462-821F-C4FB-0C97-C7245850826F}"/>
              </a:ext>
            </a:extLst>
          </p:cNvPr>
          <p:cNvSpPr>
            <a:spLocks noGrp="1"/>
          </p:cNvSpPr>
          <p:nvPr>
            <p:ph idx="1"/>
          </p:nvPr>
        </p:nvSpPr>
        <p:spPr>
          <a:xfrm>
            <a:off x="822960" y="1538867"/>
            <a:ext cx="4728754" cy="4130095"/>
          </a:xfrm>
        </p:spPr>
        <p:txBody>
          <a:bodyPr/>
          <a:lstStyle/>
          <a:p>
            <a:r>
              <a:rPr lang="en-US" dirty="0"/>
              <a:t>COP7 Est. </a:t>
            </a:r>
            <a:r>
              <a:rPr lang="en-GB" dirty="0"/>
              <a:t>Least Developed Countries Fund (LDCF)</a:t>
            </a:r>
            <a:r>
              <a:rPr lang="en-US" dirty="0"/>
              <a:t> and  </a:t>
            </a:r>
            <a:r>
              <a:rPr lang="en-GB" dirty="0"/>
              <a:t>formation of National Adaptation Programmes of Action (NAPAs)</a:t>
            </a:r>
            <a:r>
              <a:rPr lang="en-US" dirty="0"/>
              <a:t> mandated</a:t>
            </a:r>
          </a:p>
          <a:p>
            <a:r>
              <a:rPr lang="en-US" dirty="0"/>
              <a:t>COP16 adopted the Cancun Adaption Framework, est. Adaption Committee, &amp; </a:t>
            </a:r>
            <a:r>
              <a:rPr lang="en-GB" dirty="0"/>
              <a:t>initiating National Adaptation Plans (NAPs).</a:t>
            </a:r>
          </a:p>
          <a:p>
            <a:r>
              <a:rPr lang="en-GB" dirty="0"/>
              <a:t>COP21 set Global Goal on Adaption</a:t>
            </a:r>
          </a:p>
          <a:p>
            <a:r>
              <a:rPr lang="en-GB" dirty="0"/>
              <a:t>COP26 adaptation made comparable with mitigation </a:t>
            </a:r>
          </a:p>
          <a:p>
            <a:r>
              <a:rPr lang="en-GB" dirty="0"/>
              <a:t>COP28 UAE Framework for Global Climate Resilience</a:t>
            </a:r>
          </a:p>
          <a:p>
            <a:pPr marL="0" indent="0">
              <a:buNone/>
            </a:pPr>
            <a:endParaRPr lang="en-US" dirty="0"/>
          </a:p>
        </p:txBody>
      </p:sp>
      <p:graphicFrame>
        <p:nvGraphicFramePr>
          <p:cNvPr id="8" name="Content Placeholder 7" descr="A timeline of the product launch">
            <a:extLst>
              <a:ext uri="{FF2B5EF4-FFF2-40B4-BE49-F238E27FC236}">
                <a16:creationId xmlns:a16="http://schemas.microsoft.com/office/drawing/2014/main" id="{A0BA8EFE-4CD2-930C-21F2-E090CC3D2511}"/>
              </a:ext>
            </a:extLst>
          </p:cNvPr>
          <p:cNvGraphicFramePr>
            <a:graphicFrameLocks noGrp="1"/>
          </p:cNvGraphicFramePr>
          <p:nvPr>
            <p:ph idx="15"/>
            <p:extLst>
              <p:ext uri="{D42A27DB-BD31-4B8C-83A1-F6EECF244321}">
                <p14:modId xmlns:p14="http://schemas.microsoft.com/office/powerpoint/2010/main" val="1988145722"/>
              </p:ext>
            </p:extLst>
          </p:nvPr>
        </p:nvGraphicFramePr>
        <p:xfrm>
          <a:off x="6096000" y="822325"/>
          <a:ext cx="5535386" cy="4846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3" name="Picture Placeholder 22" descr="Close up of plants">
            <a:extLst>
              <a:ext uri="{FF2B5EF4-FFF2-40B4-BE49-F238E27FC236}">
                <a16:creationId xmlns:a16="http://schemas.microsoft.com/office/drawing/2014/main" id="{593CD6F3-5CA4-AF73-B39D-4194516B2340}"/>
              </a:ext>
            </a:extLst>
          </p:cNvPr>
          <p:cNvPicPr>
            <a:picLocks noGrp="1" noChangeAspect="1"/>
          </p:cNvPicPr>
          <p:nvPr>
            <p:ph type="pic" sz="quarter" idx="12"/>
          </p:nvPr>
        </p:nvPicPr>
        <p:blipFill>
          <a:blip r:embed="rId8"/>
          <a:srcRect t="149" b="149"/>
          <a:stretch/>
        </p:blipFill>
        <p:spPr>
          <a:xfrm>
            <a:off x="0" y="6007608"/>
            <a:ext cx="12192000" cy="850392"/>
          </a:xfrm>
        </p:spPr>
      </p:pic>
      <p:sp>
        <p:nvSpPr>
          <p:cNvPr id="2" name="Rectangle 1">
            <a:extLst>
              <a:ext uri="{FF2B5EF4-FFF2-40B4-BE49-F238E27FC236}">
                <a16:creationId xmlns:a16="http://schemas.microsoft.com/office/drawing/2014/main" id="{AA695257-CD01-942B-599E-3675FCDA69DF}"/>
              </a:ext>
            </a:extLst>
          </p:cNvPr>
          <p:cNvSpPr>
            <a:spLocks noChangeArrowheads="1"/>
          </p:cNvSpPr>
          <p:nvPr/>
        </p:nvSpPr>
        <p:spPr bwMode="auto">
          <a:xfrm>
            <a:off x="3175375" y="5391963"/>
            <a:ext cx="272542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(United Nations Climate Change, 2025)</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
        <p:nvSpPr>
          <p:cNvPr id="4" name="Rectangle 3">
            <a:extLst>
              <a:ext uri="{FF2B5EF4-FFF2-40B4-BE49-F238E27FC236}">
                <a16:creationId xmlns:a16="http://schemas.microsoft.com/office/drawing/2014/main" id="{D2247161-DFE6-A98D-B604-ED1805D57F91}"/>
              </a:ext>
            </a:extLst>
          </p:cNvPr>
          <p:cNvSpPr>
            <a:spLocks noChangeArrowheads="1"/>
          </p:cNvSpPr>
          <p:nvPr/>
        </p:nvSpPr>
        <p:spPr bwMode="auto">
          <a:xfrm>
            <a:off x="3274858" y="5613077"/>
            <a:ext cx="243848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(Grantham Research Institute, 2023)</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37584436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4DC0F-53CC-3ED2-AC01-E6B3488F1994}"/>
              </a:ext>
            </a:extLst>
          </p:cNvPr>
          <p:cNvSpPr>
            <a:spLocks noGrp="1"/>
          </p:cNvSpPr>
          <p:nvPr>
            <p:ph type="title"/>
          </p:nvPr>
        </p:nvSpPr>
        <p:spPr/>
        <p:txBody>
          <a:bodyPr/>
          <a:lstStyle/>
          <a:p>
            <a:r>
              <a:rPr lang="en-GB" dirty="0"/>
              <a:t>SWOT ANALYSIS OF THE DISCUSSED COPS</a:t>
            </a:r>
          </a:p>
        </p:txBody>
      </p:sp>
      <p:graphicFrame>
        <p:nvGraphicFramePr>
          <p:cNvPr id="6" name="Content Placeholder 5">
            <a:extLst>
              <a:ext uri="{FF2B5EF4-FFF2-40B4-BE49-F238E27FC236}">
                <a16:creationId xmlns:a16="http://schemas.microsoft.com/office/drawing/2014/main" id="{F1D52305-2050-2228-73BA-1161BA3F3C6B}"/>
              </a:ext>
            </a:extLst>
          </p:cNvPr>
          <p:cNvGraphicFramePr>
            <a:graphicFrameLocks noGrp="1"/>
          </p:cNvGraphicFramePr>
          <p:nvPr>
            <p:ph idx="1"/>
            <p:extLst>
              <p:ext uri="{D42A27DB-BD31-4B8C-83A1-F6EECF244321}">
                <p14:modId xmlns:p14="http://schemas.microsoft.com/office/powerpoint/2010/main" val="1245748216"/>
              </p:ext>
            </p:extLst>
          </p:nvPr>
        </p:nvGraphicFramePr>
        <p:xfrm>
          <a:off x="5519650" y="968693"/>
          <a:ext cx="5849390" cy="4741256"/>
        </p:xfrm>
        <a:graphic>
          <a:graphicData uri="http://schemas.openxmlformats.org/drawingml/2006/table">
            <a:tbl>
              <a:tblPr firstRow="1" bandRow="1">
                <a:tableStyleId>{8A107856-5554-42FB-B03E-39F5DBC370BA}</a:tableStyleId>
              </a:tblPr>
              <a:tblGrid>
                <a:gridCol w="2924695">
                  <a:extLst>
                    <a:ext uri="{9D8B030D-6E8A-4147-A177-3AD203B41FA5}">
                      <a16:colId xmlns:a16="http://schemas.microsoft.com/office/drawing/2014/main" val="1680915365"/>
                    </a:ext>
                  </a:extLst>
                </a:gridCol>
                <a:gridCol w="2924695">
                  <a:extLst>
                    <a:ext uri="{9D8B030D-6E8A-4147-A177-3AD203B41FA5}">
                      <a16:colId xmlns:a16="http://schemas.microsoft.com/office/drawing/2014/main" val="2795741227"/>
                    </a:ext>
                  </a:extLst>
                </a:gridCol>
              </a:tblGrid>
              <a:tr h="452783">
                <a:tc>
                  <a:txBody>
                    <a:bodyPr/>
                    <a:lstStyle/>
                    <a:p>
                      <a:r>
                        <a:rPr lang="en-GB" dirty="0"/>
                        <a:t>Strengths </a:t>
                      </a:r>
                    </a:p>
                  </a:txBody>
                  <a:tcPr/>
                </a:tc>
                <a:tc>
                  <a:txBody>
                    <a:bodyPr/>
                    <a:lstStyle/>
                    <a:p>
                      <a:r>
                        <a:rPr lang="en-GB" dirty="0"/>
                        <a:t>Weakness</a:t>
                      </a:r>
                    </a:p>
                  </a:txBody>
                  <a:tcPr/>
                </a:tc>
                <a:extLst>
                  <a:ext uri="{0D108BD9-81ED-4DB2-BD59-A6C34878D82A}">
                    <a16:rowId xmlns:a16="http://schemas.microsoft.com/office/drawing/2014/main" val="943032643"/>
                  </a:ext>
                </a:extLst>
              </a:tr>
              <a:tr h="1557792">
                <a:tc>
                  <a:txBody>
                    <a:bodyPr/>
                    <a:lstStyle/>
                    <a:p>
                      <a:r>
                        <a:rPr lang="en-GB" dirty="0"/>
                        <a:t>Created frameworks and guidance</a:t>
                      </a:r>
                    </a:p>
                  </a:txBody>
                  <a:tcPr/>
                </a:tc>
                <a:tc>
                  <a:txBody>
                    <a:bodyPr/>
                    <a:lstStyle/>
                    <a:p>
                      <a:r>
                        <a:rPr lang="en-GB" dirty="0"/>
                        <a:t>Finance</a:t>
                      </a:r>
                    </a:p>
                    <a:p>
                      <a:r>
                        <a:rPr lang="en-GB" dirty="0"/>
                        <a:t>Not mandatory</a:t>
                      </a:r>
                    </a:p>
                    <a:p>
                      <a:r>
                        <a:rPr lang="en-GB" dirty="0"/>
                        <a:t>Inequality – loss of </a:t>
                      </a:r>
                    </a:p>
                    <a:p>
                      <a:r>
                        <a:rPr lang="en-GB" dirty="0"/>
                        <a:t>Secondary to mitigation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Lack of expertise from LDC</a:t>
                      </a:r>
                    </a:p>
                    <a:p>
                      <a:r>
                        <a:rPr lang="en-GB" dirty="0"/>
                        <a:t>Lack of action</a:t>
                      </a:r>
                    </a:p>
                    <a:p>
                      <a:r>
                        <a:rPr lang="en-GB" dirty="0"/>
                        <a:t>Apathy from DC</a:t>
                      </a:r>
                    </a:p>
                  </a:txBody>
                  <a:tcPr/>
                </a:tc>
                <a:extLst>
                  <a:ext uri="{0D108BD9-81ED-4DB2-BD59-A6C34878D82A}">
                    <a16:rowId xmlns:a16="http://schemas.microsoft.com/office/drawing/2014/main" val="2586038798"/>
                  </a:ext>
                </a:extLst>
              </a:tr>
              <a:tr h="444681">
                <a:tc>
                  <a:txBody>
                    <a:bodyPr/>
                    <a:lstStyle/>
                    <a:p>
                      <a:r>
                        <a:rPr lang="en-GB" b="1" dirty="0"/>
                        <a:t>Opportunities</a:t>
                      </a:r>
                    </a:p>
                  </a:txBody>
                  <a:tcPr/>
                </a:tc>
                <a:tc>
                  <a:txBody>
                    <a:bodyPr/>
                    <a:lstStyle/>
                    <a:p>
                      <a:r>
                        <a:rPr lang="en-GB" b="1" dirty="0"/>
                        <a:t>Threats</a:t>
                      </a:r>
                    </a:p>
                  </a:txBody>
                  <a:tcPr/>
                </a:tc>
                <a:extLst>
                  <a:ext uri="{0D108BD9-81ED-4DB2-BD59-A6C34878D82A}">
                    <a16:rowId xmlns:a16="http://schemas.microsoft.com/office/drawing/2014/main" val="3048920035"/>
                  </a:ext>
                </a:extLst>
              </a:tr>
              <a:tr h="1557792">
                <a:tc>
                  <a:txBody>
                    <a:bodyPr/>
                    <a:lstStyle/>
                    <a:p>
                      <a:r>
                        <a:rPr lang="en-GB" dirty="0"/>
                        <a:t>International Cooperation</a:t>
                      </a:r>
                    </a:p>
                    <a:p>
                      <a:r>
                        <a:rPr lang="en-GB" dirty="0"/>
                        <a:t>Learning from action</a:t>
                      </a:r>
                    </a:p>
                    <a:p>
                      <a:r>
                        <a:rPr lang="en-GB" dirty="0"/>
                        <a:t>Social investment</a:t>
                      </a:r>
                    </a:p>
                    <a:p>
                      <a:r>
                        <a:rPr lang="en-GB" dirty="0"/>
                        <a:t>Enhancing Resilience</a:t>
                      </a:r>
                    </a:p>
                    <a:p>
                      <a:endParaRPr lang="en-GB" dirty="0"/>
                    </a:p>
                  </a:txBody>
                  <a:tcPr/>
                </a:tc>
                <a:tc>
                  <a:txBody>
                    <a:bodyPr/>
                    <a:lstStyle/>
                    <a:p>
                      <a:r>
                        <a:rPr lang="en-GB" dirty="0"/>
                        <a:t>Harm from CC</a:t>
                      </a:r>
                    </a:p>
                    <a:p>
                      <a:r>
                        <a:rPr lang="en-GB" dirty="0"/>
                        <a:t>Loss of Biodiversity</a:t>
                      </a:r>
                    </a:p>
                    <a:p>
                      <a:r>
                        <a:rPr lang="en-GB" dirty="0"/>
                        <a:t>Increasing Inequality</a:t>
                      </a:r>
                    </a:p>
                  </a:txBody>
                  <a:tcPr/>
                </a:tc>
                <a:extLst>
                  <a:ext uri="{0D108BD9-81ED-4DB2-BD59-A6C34878D82A}">
                    <a16:rowId xmlns:a16="http://schemas.microsoft.com/office/drawing/2014/main" val="2886828163"/>
                  </a:ext>
                </a:extLst>
              </a:tr>
            </a:tbl>
          </a:graphicData>
        </a:graphic>
      </p:graphicFrame>
      <p:sp>
        <p:nvSpPr>
          <p:cNvPr id="5" name="Picture Placeholder 4">
            <a:extLst>
              <a:ext uri="{FF2B5EF4-FFF2-40B4-BE49-F238E27FC236}">
                <a16:creationId xmlns:a16="http://schemas.microsoft.com/office/drawing/2014/main" id="{434B07A4-E65C-601B-5F3E-9A5535949F10}"/>
              </a:ext>
            </a:extLst>
          </p:cNvPr>
          <p:cNvSpPr>
            <a:spLocks noGrp="1"/>
          </p:cNvSpPr>
          <p:nvPr>
            <p:ph type="pic" sz="quarter" idx="12"/>
          </p:nvPr>
        </p:nvSpPr>
        <p:spPr/>
        <p:txBody>
          <a:bodyPr/>
          <a:lstStyle/>
          <a:p>
            <a:endParaRPr lang="en-GB"/>
          </a:p>
        </p:txBody>
      </p:sp>
    </p:spTree>
    <p:extLst>
      <p:ext uri="{BB962C8B-B14F-4D97-AF65-F5344CB8AC3E}">
        <p14:creationId xmlns:p14="http://schemas.microsoft.com/office/powerpoint/2010/main" val="42419340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7" name="Title 26">
            <a:extLst>
              <a:ext uri="{FF2B5EF4-FFF2-40B4-BE49-F238E27FC236}">
                <a16:creationId xmlns:a16="http://schemas.microsoft.com/office/drawing/2014/main" id="{0495CC77-4D09-9F18-CCCC-D99591447B71}"/>
              </a:ext>
            </a:extLst>
          </p:cNvPr>
          <p:cNvSpPr>
            <a:spLocks noGrp="1"/>
          </p:cNvSpPr>
          <p:nvPr>
            <p:ph type="title"/>
          </p:nvPr>
        </p:nvSpPr>
        <p:spPr>
          <a:xfrm>
            <a:off x="822960" y="1097280"/>
            <a:ext cx="10515600" cy="1093470"/>
          </a:xfrm>
        </p:spPr>
        <p:txBody>
          <a:bodyPr/>
          <a:lstStyle/>
          <a:p>
            <a:r>
              <a:rPr lang="en-US" dirty="0"/>
              <a:t>Pre COP30 Situation</a:t>
            </a:r>
          </a:p>
        </p:txBody>
      </p:sp>
      <p:pic>
        <p:nvPicPr>
          <p:cNvPr id="45" name="Picture Placeholder 44" descr="Abstract image">
            <a:extLst>
              <a:ext uri="{FF2B5EF4-FFF2-40B4-BE49-F238E27FC236}">
                <a16:creationId xmlns:a16="http://schemas.microsoft.com/office/drawing/2014/main" id="{D22FD467-11FE-0FB5-05CF-BDBA6A8CD845}"/>
              </a:ext>
            </a:extLst>
          </p:cNvPr>
          <p:cNvPicPr>
            <a:picLocks noGrp="1"/>
          </p:cNvPicPr>
          <p:nvPr>
            <p:ph type="pic" sz="quarter" idx="12"/>
          </p:nvPr>
        </p:nvPicPr>
        <p:blipFill>
          <a:blip r:embed="rId3"/>
          <a:srcRect t="45889" b="45889"/>
          <a:stretch/>
        </p:blipFill>
        <p:spPr>
          <a:xfrm>
            <a:off x="0" y="-23150"/>
            <a:ext cx="12192000" cy="667512"/>
          </a:xfrm>
        </p:spPr>
      </p:pic>
      <p:sp>
        <p:nvSpPr>
          <p:cNvPr id="9" name="Text Placeholder 8">
            <a:extLst>
              <a:ext uri="{FF2B5EF4-FFF2-40B4-BE49-F238E27FC236}">
                <a16:creationId xmlns:a16="http://schemas.microsoft.com/office/drawing/2014/main" id="{6F9701AA-7DBD-E12C-6FDF-7742AC594CC3}"/>
              </a:ext>
            </a:extLst>
          </p:cNvPr>
          <p:cNvSpPr>
            <a:spLocks noGrp="1"/>
          </p:cNvSpPr>
          <p:nvPr>
            <p:ph idx="1"/>
          </p:nvPr>
        </p:nvSpPr>
        <p:spPr>
          <a:xfrm>
            <a:off x="822961" y="2881793"/>
            <a:ext cx="4937760" cy="2564602"/>
          </a:xfrm>
        </p:spPr>
        <p:txBody>
          <a:bodyPr/>
          <a:lstStyle/>
          <a:p>
            <a:r>
              <a:rPr lang="en-US" sz="2400" b="1" dirty="0"/>
              <a:t>Adaptation Gap Report 2014-2024</a:t>
            </a:r>
          </a:p>
          <a:p>
            <a:pPr marL="285750" indent="-285750">
              <a:buFont typeface="Arial" panose="020B0604020202020204" pitchFamily="34" charset="0"/>
              <a:buChar char="•"/>
            </a:pPr>
            <a:r>
              <a:rPr lang="en-US" sz="2400" dirty="0"/>
              <a:t>Policy development &amp; finance dominate</a:t>
            </a:r>
          </a:p>
          <a:p>
            <a:pPr marL="285750" indent="-285750">
              <a:buFont typeface="Arial" panose="020B0604020202020204" pitchFamily="34" charset="0"/>
              <a:buChar char="•"/>
            </a:pPr>
            <a:r>
              <a:rPr lang="en-US" sz="2400" dirty="0"/>
              <a:t>Weak vertical/horizontal integration</a:t>
            </a:r>
          </a:p>
          <a:p>
            <a:pPr marL="285750" indent="-285750">
              <a:buFont typeface="Arial" panose="020B0604020202020204" pitchFamily="34" charset="0"/>
              <a:buChar char="•"/>
            </a:pPr>
            <a:r>
              <a:rPr lang="en-US" sz="2400" dirty="0"/>
              <a:t>Implementation slow; monitoring poor</a:t>
            </a:r>
          </a:p>
        </p:txBody>
      </p:sp>
      <p:sp>
        <p:nvSpPr>
          <p:cNvPr id="5" name="Content Placeholder 4">
            <a:extLst>
              <a:ext uri="{FF2B5EF4-FFF2-40B4-BE49-F238E27FC236}">
                <a16:creationId xmlns:a16="http://schemas.microsoft.com/office/drawing/2014/main" id="{6DB64387-D0F3-E5CF-345F-7FF0AEC9AF84}"/>
              </a:ext>
            </a:extLst>
          </p:cNvPr>
          <p:cNvSpPr>
            <a:spLocks noGrp="1"/>
          </p:cNvSpPr>
          <p:nvPr>
            <p:ph sz="quarter" idx="14"/>
          </p:nvPr>
        </p:nvSpPr>
        <p:spPr>
          <a:xfrm>
            <a:off x="6507480" y="2484399"/>
            <a:ext cx="4937760" cy="2564602"/>
          </a:xfrm>
        </p:spPr>
        <p:txBody>
          <a:bodyPr/>
          <a:lstStyle/>
          <a:p>
            <a:endParaRPr lang="en-US" dirty="0"/>
          </a:p>
          <a:p>
            <a:r>
              <a:rPr lang="en-US" sz="2400" b="1" dirty="0"/>
              <a:t>Global &amp; UK Context</a:t>
            </a:r>
          </a:p>
          <a:p>
            <a:pPr marL="285750" indent="-285750">
              <a:buFont typeface="Arial" panose="020B0604020202020204" pitchFamily="34" charset="0"/>
              <a:buChar char="•"/>
            </a:pPr>
            <a:r>
              <a:rPr lang="en-US" sz="2400" dirty="0"/>
              <a:t>UK CCC 2025: adaptation regressing; infrastructure unprepared</a:t>
            </a:r>
          </a:p>
          <a:p>
            <a:pPr marL="285750" indent="-285750">
              <a:buFont typeface="Arial" panose="020B0604020202020204" pitchFamily="34" charset="0"/>
              <a:buChar char="•"/>
            </a:pPr>
            <a:r>
              <a:rPr lang="en-US" sz="2400" dirty="0"/>
              <a:t>LDCs: rapid </a:t>
            </a:r>
            <a:r>
              <a:rPr lang="en-US" sz="2400" dirty="0" err="1"/>
              <a:t>urbanisation</a:t>
            </a:r>
            <a:r>
              <a:rPr lang="en-US" sz="2400" dirty="0"/>
              <a:t>, governance gaps, rising vulnerabilities</a:t>
            </a:r>
          </a:p>
          <a:p>
            <a:pPr marL="285750" indent="-285750">
              <a:buFont typeface="Arial" panose="020B0604020202020204" pitchFamily="34" charset="0"/>
              <a:buChar char="•"/>
            </a:pPr>
            <a:r>
              <a:rPr lang="en-US" sz="2400" dirty="0"/>
              <a:t>Funding gap widening; loans replacing grants – poverty traps</a:t>
            </a:r>
          </a:p>
        </p:txBody>
      </p:sp>
    </p:spTree>
    <p:extLst>
      <p:ext uri="{BB962C8B-B14F-4D97-AF65-F5344CB8AC3E}">
        <p14:creationId xmlns:p14="http://schemas.microsoft.com/office/powerpoint/2010/main" val="2477064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3C4AD93-49F4-3F73-D8BF-3FB8377517B4}"/>
              </a:ext>
            </a:extLst>
          </p:cNvPr>
          <p:cNvSpPr>
            <a:spLocks noGrp="1"/>
          </p:cNvSpPr>
          <p:nvPr>
            <p:ph type="title"/>
          </p:nvPr>
        </p:nvSpPr>
        <p:spPr>
          <a:xfrm>
            <a:off x="822960" y="1097280"/>
            <a:ext cx="10515600" cy="1200752"/>
          </a:xfrm>
        </p:spPr>
        <p:txBody>
          <a:bodyPr>
            <a:noAutofit/>
          </a:bodyPr>
          <a:lstStyle/>
          <a:p>
            <a:r>
              <a:rPr lang="en-US" dirty="0"/>
              <a:t>Ambitions for COP30: </a:t>
            </a:r>
            <a:r>
              <a:rPr lang="en-GB" dirty="0"/>
              <a:t>COP of Implementation</a:t>
            </a:r>
            <a:br>
              <a:rPr lang="en-US" dirty="0"/>
            </a:br>
            <a:endParaRPr lang="en-US" dirty="0"/>
          </a:p>
        </p:txBody>
      </p:sp>
      <p:pic>
        <p:nvPicPr>
          <p:cNvPr id="11" name="Picture Placeholder 10" descr="Close up of African bush viper venomous snake">
            <a:extLst>
              <a:ext uri="{FF2B5EF4-FFF2-40B4-BE49-F238E27FC236}">
                <a16:creationId xmlns:a16="http://schemas.microsoft.com/office/drawing/2014/main" id="{91E69EF9-1FD5-1D45-7A3F-824B7F8C32C8}"/>
              </a:ext>
            </a:extLst>
          </p:cNvPr>
          <p:cNvPicPr>
            <a:picLocks noGrp="1" noChangeAspect="1"/>
          </p:cNvPicPr>
          <p:nvPr>
            <p:ph type="pic" sz="quarter" idx="12"/>
          </p:nvPr>
        </p:nvPicPr>
        <p:blipFill rotWithShape="1">
          <a:blip r:embed="rId3" cstate="email">
            <a:extLst>
              <a:ext uri="{28A0092B-C50C-407E-A947-70E740481C1C}">
                <a14:useLocalDpi xmlns:a14="http://schemas.microsoft.com/office/drawing/2010/main"/>
              </a:ext>
            </a:extLst>
          </a:blip>
          <a:srcRect t="36537" b="36537"/>
          <a:stretch/>
        </p:blipFill>
        <p:spPr>
          <a:xfrm>
            <a:off x="0" y="-23150"/>
            <a:ext cx="12192000" cy="850392"/>
          </a:xfrm>
        </p:spPr>
      </p:pic>
      <p:sp>
        <p:nvSpPr>
          <p:cNvPr id="3" name="Content Placeholder 2">
            <a:extLst>
              <a:ext uri="{FF2B5EF4-FFF2-40B4-BE49-F238E27FC236}">
                <a16:creationId xmlns:a16="http://schemas.microsoft.com/office/drawing/2014/main" id="{C6863681-AE8F-6A49-D141-54056E2B629E}"/>
              </a:ext>
            </a:extLst>
          </p:cNvPr>
          <p:cNvSpPr>
            <a:spLocks noGrp="1"/>
          </p:cNvSpPr>
          <p:nvPr>
            <p:ph idx="1"/>
          </p:nvPr>
        </p:nvSpPr>
        <p:spPr>
          <a:xfrm>
            <a:off x="822960" y="2627216"/>
            <a:ext cx="6553200" cy="3653268"/>
          </a:xfrm>
        </p:spPr>
        <p:txBody>
          <a:bodyPr/>
          <a:lstStyle/>
          <a:p>
            <a:pPr marL="285750" indent="-285750">
              <a:buFont typeface="Arial" panose="020B0604020202020204" pitchFamily="34" charset="0"/>
              <a:buChar char="•"/>
            </a:pPr>
            <a:r>
              <a:rPr lang="en-US" sz="2400" dirty="0"/>
              <a:t>Move from talk to action</a:t>
            </a:r>
          </a:p>
          <a:p>
            <a:pPr marL="285750" indent="-285750">
              <a:buFont typeface="Arial" panose="020B0604020202020204" pitchFamily="34" charset="0"/>
              <a:buChar char="•"/>
            </a:pPr>
            <a:r>
              <a:rPr lang="en-US" sz="2400" dirty="0"/>
              <a:t>Global Goal on Adaptation – clear metrics and indicators</a:t>
            </a:r>
          </a:p>
          <a:p>
            <a:pPr marL="285750" indent="-285750">
              <a:buFont typeface="Arial" panose="020B0604020202020204" pitchFamily="34" charset="0"/>
              <a:buChar char="•"/>
            </a:pPr>
            <a:r>
              <a:rPr lang="en-US" sz="2400" dirty="0"/>
              <a:t>Adaptation Finance</a:t>
            </a:r>
          </a:p>
          <a:p>
            <a:pPr marL="285750" indent="-285750">
              <a:buFont typeface="Arial" panose="020B0604020202020204" pitchFamily="34" charset="0"/>
              <a:buChar char="•"/>
            </a:pPr>
            <a:r>
              <a:rPr lang="en-GB" sz="2400" dirty="0"/>
              <a:t>Inclusive and equitable frameworks </a:t>
            </a:r>
          </a:p>
          <a:p>
            <a:pPr marL="285750" indent="-285750">
              <a:buFont typeface="Arial" panose="020B0604020202020204" pitchFamily="34" charset="0"/>
              <a:buChar char="•"/>
            </a:pPr>
            <a:r>
              <a:rPr lang="en-US" sz="2400" dirty="0"/>
              <a:t>Adaptation integrated though all sectors</a:t>
            </a:r>
          </a:p>
          <a:p>
            <a:pPr marL="285750" indent="-285750">
              <a:buFont typeface="Arial" panose="020B0604020202020204" pitchFamily="34" charset="0"/>
              <a:buChar char="•"/>
            </a:pPr>
            <a:r>
              <a:rPr lang="en-US" sz="2400" dirty="0"/>
              <a:t>Forest and ecosystems</a:t>
            </a:r>
          </a:p>
          <a:p>
            <a:pPr marL="285750" indent="-285750">
              <a:buFont typeface="Arial" panose="020B0604020202020204" pitchFamily="34" charset="0"/>
              <a:buChar char="•"/>
            </a:pPr>
            <a:r>
              <a:rPr lang="en-US" sz="2400" dirty="0"/>
              <a:t>Ensure inclusivity</a:t>
            </a:r>
          </a:p>
        </p:txBody>
      </p:sp>
      <p:sp>
        <p:nvSpPr>
          <p:cNvPr id="2" name="AutoShape 2" descr="Keter Elements 5-Seater Corner Modular Lounge Set">
            <a:extLst>
              <a:ext uri="{FF2B5EF4-FFF2-40B4-BE49-F238E27FC236}">
                <a16:creationId xmlns:a16="http://schemas.microsoft.com/office/drawing/2014/main" id="{E22AA0E4-93F6-6303-89B9-A069198CD8B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8007967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bstract">
            <a:extLst>
              <a:ext uri="{FF2B5EF4-FFF2-40B4-BE49-F238E27FC236}">
                <a16:creationId xmlns:a16="http://schemas.microsoft.com/office/drawing/2014/main" id="{04FC4C54-02AE-6F78-5D5A-C4A3504334F2}"/>
              </a:ext>
            </a:extLst>
          </p:cNvPr>
          <p:cNvPicPr>
            <a:picLocks noGrp="1" noChangeAspect="1"/>
          </p:cNvPicPr>
          <p:nvPr>
            <p:ph type="pic" sz="quarter" idx="14"/>
          </p:nvPr>
        </p:nvPicPr>
        <p:blipFill>
          <a:blip r:embed="rId3"/>
          <a:srcRect t="76" b="76"/>
          <a:stretch/>
        </p:blipFill>
        <p:spPr>
          <a:xfrm>
            <a:off x="0" y="4471416"/>
            <a:ext cx="12192000" cy="2386584"/>
          </a:xfrm>
        </p:spPr>
      </p:pic>
      <p:sp>
        <p:nvSpPr>
          <p:cNvPr id="3" name="Title 2">
            <a:extLst>
              <a:ext uri="{FF2B5EF4-FFF2-40B4-BE49-F238E27FC236}">
                <a16:creationId xmlns:a16="http://schemas.microsoft.com/office/drawing/2014/main" id="{BEA47513-EEDB-7E18-A210-F20CDDF5FF2D}"/>
              </a:ext>
            </a:extLst>
          </p:cNvPr>
          <p:cNvSpPr>
            <a:spLocks noGrp="1"/>
          </p:cNvSpPr>
          <p:nvPr>
            <p:ph type="title"/>
          </p:nvPr>
        </p:nvSpPr>
        <p:spPr>
          <a:xfrm>
            <a:off x="822960" y="822960"/>
            <a:ext cx="3396114" cy="3155482"/>
          </a:xfrm>
        </p:spPr>
        <p:txBody>
          <a:bodyPr anchor="b" anchorCtr="0">
            <a:normAutofit/>
          </a:bodyPr>
          <a:lstStyle/>
          <a:p>
            <a:r>
              <a:rPr lang="en-US" sz="4400" dirty="0"/>
              <a:t>COP30</a:t>
            </a:r>
            <a:br>
              <a:rPr lang="en-US" sz="4400" dirty="0"/>
            </a:br>
            <a:r>
              <a:rPr lang="en-US" sz="4400" dirty="0"/>
              <a:t>Key Outcomes</a:t>
            </a:r>
          </a:p>
        </p:txBody>
      </p:sp>
      <p:sp>
        <p:nvSpPr>
          <p:cNvPr id="10" name="Content Placeholder 3">
            <a:extLst>
              <a:ext uri="{FF2B5EF4-FFF2-40B4-BE49-F238E27FC236}">
                <a16:creationId xmlns:a16="http://schemas.microsoft.com/office/drawing/2014/main" id="{B34F1638-A27B-9557-C43F-C3F20F68C442}"/>
              </a:ext>
            </a:extLst>
          </p:cNvPr>
          <p:cNvSpPr>
            <a:spLocks noGrp="1"/>
          </p:cNvSpPr>
          <p:nvPr>
            <p:ph sz="half" idx="2"/>
          </p:nvPr>
        </p:nvSpPr>
        <p:spPr>
          <a:xfrm>
            <a:off x="4860758" y="287079"/>
            <a:ext cx="6514378" cy="5816009"/>
          </a:xfrm>
        </p:spPr>
        <p:txBody>
          <a:bodyPr anchor="ctr" anchorCtr="0"/>
          <a:lstStyle/>
          <a:p>
            <a:pPr marL="457200" indent="-457200" algn="just">
              <a:buFont typeface="+mj-lt"/>
              <a:buAutoNum type="arabicPeriod"/>
            </a:pPr>
            <a:r>
              <a:rPr lang="en-US" sz="2800" dirty="0"/>
              <a:t>Global Goal on Adaptation Indicators</a:t>
            </a:r>
          </a:p>
          <a:p>
            <a:pPr marL="457200" indent="-457200" algn="just">
              <a:buFont typeface="+mj-lt"/>
              <a:buAutoNum type="arabicPeriod"/>
            </a:pPr>
            <a:r>
              <a:rPr lang="en-US" sz="2800" dirty="0"/>
              <a:t>Tripling Adaptation Finance</a:t>
            </a:r>
          </a:p>
          <a:p>
            <a:pPr marL="457200" indent="-457200" algn="just">
              <a:buFont typeface="+mj-lt"/>
              <a:buAutoNum type="arabicPeriod"/>
            </a:pPr>
            <a:r>
              <a:rPr lang="en-US" sz="2800" dirty="0"/>
              <a:t>Just Transition Mechanism</a:t>
            </a:r>
          </a:p>
          <a:p>
            <a:pPr marL="457200" indent="-457200" algn="just">
              <a:buFont typeface="+mj-lt"/>
              <a:buAutoNum type="arabicPeriod"/>
            </a:pPr>
            <a:r>
              <a:rPr lang="en-US" sz="2800" dirty="0"/>
              <a:t>Focus on Implementation: Global Implementation Accelerator and Belem Mission.</a:t>
            </a:r>
          </a:p>
          <a:p>
            <a:pPr algn="just"/>
            <a:endParaRPr lang="en-US" dirty="0"/>
          </a:p>
        </p:txBody>
      </p:sp>
    </p:spTree>
    <p:extLst>
      <p:ext uri="{BB962C8B-B14F-4D97-AF65-F5344CB8AC3E}">
        <p14:creationId xmlns:p14="http://schemas.microsoft.com/office/powerpoint/2010/main" val="12539466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0E9FA75-2A66-EAE8-E898-09505E656D44}"/>
              </a:ext>
            </a:extLst>
          </p:cNvPr>
          <p:cNvSpPr>
            <a:spLocks noGrp="1"/>
          </p:cNvSpPr>
          <p:nvPr>
            <p:ph type="title"/>
          </p:nvPr>
        </p:nvSpPr>
        <p:spPr>
          <a:xfrm>
            <a:off x="822960" y="1219200"/>
            <a:ext cx="4754880" cy="396240"/>
          </a:xfrm>
        </p:spPr>
        <p:txBody>
          <a:bodyPr/>
          <a:lstStyle/>
          <a:p>
            <a:pPr algn="l"/>
            <a:r>
              <a:rPr lang="en-GB" sz="4000" dirty="0"/>
              <a:t>Post COP 30 Situation</a:t>
            </a:r>
            <a:endParaRPr lang="en-US" sz="4000" dirty="0"/>
          </a:p>
        </p:txBody>
      </p:sp>
      <p:sp>
        <p:nvSpPr>
          <p:cNvPr id="19" name="Text Placeholder 18">
            <a:extLst>
              <a:ext uri="{FF2B5EF4-FFF2-40B4-BE49-F238E27FC236}">
                <a16:creationId xmlns:a16="http://schemas.microsoft.com/office/drawing/2014/main" id="{1E3714B9-8CEF-78EA-C58B-C141ED8D86FF}"/>
              </a:ext>
            </a:extLst>
          </p:cNvPr>
          <p:cNvSpPr>
            <a:spLocks noGrp="1"/>
          </p:cNvSpPr>
          <p:nvPr>
            <p:ph type="body" idx="1"/>
          </p:nvPr>
        </p:nvSpPr>
        <p:spPr>
          <a:xfrm>
            <a:off x="607300" y="2297502"/>
            <a:ext cx="4754880" cy="3870385"/>
          </a:xfrm>
        </p:spPr>
        <p:txBody>
          <a:bodyPr/>
          <a:lstStyle/>
          <a:p>
            <a:pPr marL="342900" indent="-342900" algn="just">
              <a:buFont typeface="Arial" panose="020B0604020202020204" pitchFamily="34" charset="0"/>
              <a:buChar char="•"/>
            </a:pPr>
            <a:r>
              <a:rPr lang="en-US" sz="2800" dirty="0"/>
              <a:t>Likely dominance of reactive, hard, incremental measure</a:t>
            </a:r>
          </a:p>
          <a:p>
            <a:pPr marL="342900" indent="-342900" algn="just">
              <a:buFont typeface="Arial" panose="020B0604020202020204" pitchFamily="34" charset="0"/>
              <a:buChar char="•"/>
            </a:pPr>
            <a:r>
              <a:rPr lang="en-US" sz="2800" dirty="0"/>
              <a:t>Politically easier; fit short-term cycles</a:t>
            </a:r>
          </a:p>
          <a:p>
            <a:pPr marL="342900" indent="-342900" algn="just">
              <a:buFont typeface="Arial" panose="020B0604020202020204" pitchFamily="34" charset="0"/>
              <a:buChar char="•"/>
            </a:pPr>
            <a:r>
              <a:rPr lang="en-US" sz="2800" dirty="0"/>
              <a:t>Transformational adaptation remains difficult</a:t>
            </a:r>
          </a:p>
        </p:txBody>
      </p:sp>
      <p:pic>
        <p:nvPicPr>
          <p:cNvPr id="13" name="Picture Placeholder 12" descr="Bull in a field in front of the mountains">
            <a:extLst>
              <a:ext uri="{FF2B5EF4-FFF2-40B4-BE49-F238E27FC236}">
                <a16:creationId xmlns:a16="http://schemas.microsoft.com/office/drawing/2014/main" id="{E523E000-5425-6E46-05C3-035CFBFBDDE3}"/>
              </a:ext>
            </a:extLst>
          </p:cNvPr>
          <p:cNvPicPr>
            <a:picLocks noGrp="1" noChangeAspect="1"/>
          </p:cNvPicPr>
          <p:nvPr>
            <p:ph type="pic" sz="quarter" idx="10"/>
          </p:nvPr>
        </p:nvPicPr>
        <p:blipFill>
          <a:blip r:embed="rId3"/>
          <a:srcRect/>
          <a:stretch/>
        </p:blipFill>
        <p:spPr>
          <a:xfrm>
            <a:off x="6096000" y="0"/>
            <a:ext cx="6096000" cy="6858000"/>
          </a:xfrm>
        </p:spPr>
      </p:pic>
    </p:spTree>
    <p:extLst>
      <p:ext uri="{BB962C8B-B14F-4D97-AF65-F5344CB8AC3E}">
        <p14:creationId xmlns:p14="http://schemas.microsoft.com/office/powerpoint/2010/main" val="30505417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9234BFB-7D61-E860-670D-35784D0A8C0C}"/>
              </a:ext>
            </a:extLst>
          </p:cNvPr>
          <p:cNvSpPr>
            <a:spLocks noGrp="1"/>
          </p:cNvSpPr>
          <p:nvPr>
            <p:ph type="title"/>
          </p:nvPr>
        </p:nvSpPr>
        <p:spPr>
          <a:xfrm>
            <a:off x="6812280" y="822960"/>
            <a:ext cx="4663440" cy="1482090"/>
          </a:xfrm>
        </p:spPr>
        <p:txBody>
          <a:bodyPr/>
          <a:lstStyle/>
          <a:p>
            <a:r>
              <a:rPr lang="en-US" dirty="0"/>
              <a:t>Barriers &amp; Funding Concerns</a:t>
            </a:r>
          </a:p>
        </p:txBody>
      </p:sp>
      <p:pic>
        <p:nvPicPr>
          <p:cNvPr id="8" name="Picture Placeholder 7" descr="Close-up of green leaf with dewdrops all over&#10;">
            <a:extLst>
              <a:ext uri="{FF2B5EF4-FFF2-40B4-BE49-F238E27FC236}">
                <a16:creationId xmlns:a16="http://schemas.microsoft.com/office/drawing/2014/main" id="{568165E1-339D-11F5-3CA4-F29470C8059C}"/>
              </a:ext>
            </a:extLst>
          </p:cNvPr>
          <p:cNvPicPr>
            <a:picLocks noGrp="1" noChangeAspect="1"/>
          </p:cNvPicPr>
          <p:nvPr>
            <p:ph type="pic" sz="quarter" idx="10"/>
          </p:nvPr>
        </p:nvPicPr>
        <p:blipFill rotWithShape="1">
          <a:blip r:embed="rId3" cstate="screen">
            <a:extLst>
              <a:ext uri="{28A0092B-C50C-407E-A947-70E740481C1C}">
                <a14:useLocalDpi xmlns:a14="http://schemas.microsoft.com/office/drawing/2010/main"/>
              </a:ext>
            </a:extLst>
          </a:blip>
          <a:srcRect t="137" b="137"/>
          <a:stretch/>
        </p:blipFill>
        <p:spPr>
          <a:xfrm>
            <a:off x="0" y="0"/>
            <a:ext cx="6108192" cy="6858000"/>
          </a:xfrm>
        </p:spPr>
      </p:pic>
      <p:sp>
        <p:nvSpPr>
          <p:cNvPr id="3" name="Text Placeholder 2">
            <a:extLst>
              <a:ext uri="{FF2B5EF4-FFF2-40B4-BE49-F238E27FC236}">
                <a16:creationId xmlns:a16="http://schemas.microsoft.com/office/drawing/2014/main" id="{80752F22-74B6-562C-F8BC-4ECCC8B6C6EF}"/>
              </a:ext>
            </a:extLst>
          </p:cNvPr>
          <p:cNvSpPr>
            <a:spLocks noGrp="1"/>
          </p:cNvSpPr>
          <p:nvPr>
            <p:ph sz="quarter" idx="14"/>
          </p:nvPr>
        </p:nvSpPr>
        <p:spPr>
          <a:xfrm>
            <a:off x="6726555" y="2815209"/>
            <a:ext cx="4663440" cy="2350008"/>
          </a:xfrm>
        </p:spPr>
        <p:txBody>
          <a:bodyPr/>
          <a:lstStyle/>
          <a:p>
            <a:r>
              <a:rPr lang="en-US" sz="2400" dirty="0"/>
              <a:t>Governance gaps</a:t>
            </a:r>
          </a:p>
          <a:p>
            <a:r>
              <a:rPr lang="en-US" sz="2400" dirty="0"/>
              <a:t>Finance distribution issues  </a:t>
            </a:r>
          </a:p>
          <a:p>
            <a:r>
              <a:rPr lang="en-US" sz="2400" dirty="0"/>
              <a:t>Loan-heavy finance </a:t>
            </a:r>
          </a:p>
          <a:p>
            <a:r>
              <a:rPr lang="en-US" sz="2400" dirty="0"/>
              <a:t>Prioritisation of large projects </a:t>
            </a:r>
          </a:p>
        </p:txBody>
      </p:sp>
    </p:spTree>
    <p:extLst>
      <p:ext uri="{BB962C8B-B14F-4D97-AF65-F5344CB8AC3E}">
        <p14:creationId xmlns:p14="http://schemas.microsoft.com/office/powerpoint/2010/main" val="35746004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96B25F-1BBC-028F-2886-86951B4AA813}"/>
              </a:ext>
            </a:extLst>
          </p:cNvPr>
          <p:cNvSpPr>
            <a:spLocks noGrp="1"/>
          </p:cNvSpPr>
          <p:nvPr>
            <p:ph type="title"/>
          </p:nvPr>
        </p:nvSpPr>
        <p:spPr>
          <a:xfrm>
            <a:off x="822960" y="1097280"/>
            <a:ext cx="10424160" cy="1645920"/>
          </a:xfrm>
        </p:spPr>
        <p:txBody>
          <a:bodyPr/>
          <a:lstStyle/>
          <a:p>
            <a:r>
              <a:rPr lang="en-US" dirty="0"/>
              <a:t>What Needs to Change</a:t>
            </a:r>
          </a:p>
        </p:txBody>
      </p:sp>
      <p:pic>
        <p:nvPicPr>
          <p:cNvPr id="16" name="Picture Placeholder 15" descr="Close up of peacock feathers">
            <a:extLst>
              <a:ext uri="{FF2B5EF4-FFF2-40B4-BE49-F238E27FC236}">
                <a16:creationId xmlns:a16="http://schemas.microsoft.com/office/drawing/2014/main" id="{7305B876-E28E-D690-C27B-94A45B156599}"/>
              </a:ext>
            </a:extLst>
          </p:cNvPr>
          <p:cNvPicPr>
            <a:picLocks noGrp="1" noChangeAspect="1"/>
          </p:cNvPicPr>
          <p:nvPr>
            <p:ph type="pic" sz="quarter" idx="12"/>
          </p:nvPr>
        </p:nvPicPr>
        <p:blipFill>
          <a:blip r:embed="rId3"/>
          <a:srcRect l="34" r="34"/>
          <a:stretch/>
        </p:blipFill>
        <p:spPr>
          <a:xfrm>
            <a:off x="0" y="0"/>
            <a:ext cx="12192000" cy="658368"/>
          </a:xfrm>
        </p:spPr>
      </p:pic>
      <p:sp>
        <p:nvSpPr>
          <p:cNvPr id="23" name="Content Placeholder 22">
            <a:extLst>
              <a:ext uri="{FF2B5EF4-FFF2-40B4-BE49-F238E27FC236}">
                <a16:creationId xmlns:a16="http://schemas.microsoft.com/office/drawing/2014/main" id="{6A4434E4-FC32-97D1-48E9-FD93D9A992A3}"/>
              </a:ext>
            </a:extLst>
          </p:cNvPr>
          <p:cNvSpPr>
            <a:spLocks noGrp="1"/>
          </p:cNvSpPr>
          <p:nvPr>
            <p:ph idx="1"/>
          </p:nvPr>
        </p:nvSpPr>
        <p:spPr>
          <a:xfrm>
            <a:off x="822959" y="3529584"/>
            <a:ext cx="9873795" cy="2286000"/>
          </a:xfrm>
        </p:spPr>
        <p:txBody>
          <a:bodyPr/>
          <a:lstStyle/>
          <a:p>
            <a:r>
              <a:rPr lang="en-US" sz="2800" dirty="0"/>
              <a:t>Depoliticises Adaptation</a:t>
            </a:r>
          </a:p>
          <a:p>
            <a:r>
              <a:rPr lang="en-US" sz="2800" dirty="0"/>
              <a:t>Strengthen monitoring and evaluation</a:t>
            </a:r>
          </a:p>
          <a:p>
            <a:r>
              <a:rPr lang="en-US" sz="2800" dirty="0"/>
              <a:t>Funding Structures more inclusive</a:t>
            </a:r>
          </a:p>
          <a:p>
            <a:r>
              <a:rPr lang="en-US" sz="2800" dirty="0"/>
              <a:t>Integration of NAPs with NDCs</a:t>
            </a:r>
          </a:p>
        </p:txBody>
      </p:sp>
    </p:spTree>
    <p:extLst>
      <p:ext uri="{BB962C8B-B14F-4D97-AF65-F5344CB8AC3E}">
        <p14:creationId xmlns:p14="http://schemas.microsoft.com/office/powerpoint/2010/main" val="6835206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96B25F-1BBC-028F-2886-86951B4AA813}"/>
              </a:ext>
            </a:extLst>
          </p:cNvPr>
          <p:cNvSpPr>
            <a:spLocks noGrp="1"/>
          </p:cNvSpPr>
          <p:nvPr>
            <p:ph type="title"/>
          </p:nvPr>
        </p:nvSpPr>
        <p:spPr>
          <a:xfrm>
            <a:off x="822960" y="1097280"/>
            <a:ext cx="4663440" cy="1645920"/>
          </a:xfrm>
        </p:spPr>
        <p:txBody>
          <a:bodyPr/>
          <a:lstStyle/>
          <a:p>
            <a:r>
              <a:rPr lang="en-US" dirty="0"/>
              <a:t>Mitigation &amp; Technology</a:t>
            </a:r>
          </a:p>
        </p:txBody>
      </p:sp>
      <p:pic>
        <p:nvPicPr>
          <p:cNvPr id="18" name="Picture Placeholder 17" descr="Close up of plants">
            <a:extLst>
              <a:ext uri="{FF2B5EF4-FFF2-40B4-BE49-F238E27FC236}">
                <a16:creationId xmlns:a16="http://schemas.microsoft.com/office/drawing/2014/main" id="{C5658170-4985-06FB-A21B-B719FD4E6592}"/>
              </a:ext>
            </a:extLst>
          </p:cNvPr>
          <p:cNvPicPr>
            <a:picLocks noGrp="1" noChangeAspect="1"/>
          </p:cNvPicPr>
          <p:nvPr>
            <p:ph type="pic" sz="quarter" idx="12"/>
          </p:nvPr>
        </p:nvPicPr>
        <p:blipFill rotWithShape="1">
          <a:blip r:embed="rId3" cstate="email">
            <a:extLst>
              <a:ext uri="{28A0092B-C50C-407E-A947-70E740481C1C}">
                <a14:useLocalDpi xmlns:a14="http://schemas.microsoft.com/office/drawing/2010/main"/>
              </a:ext>
            </a:extLst>
          </a:blip>
          <a:srcRect l="120" r="120"/>
          <a:stretch/>
        </p:blipFill>
        <p:spPr>
          <a:xfrm>
            <a:off x="0" y="0"/>
            <a:ext cx="12192000" cy="658368"/>
          </a:xfrm>
        </p:spPr>
      </p:pic>
      <p:sp>
        <p:nvSpPr>
          <p:cNvPr id="3" name="Content Placeholder 2">
            <a:extLst>
              <a:ext uri="{FF2B5EF4-FFF2-40B4-BE49-F238E27FC236}">
                <a16:creationId xmlns:a16="http://schemas.microsoft.com/office/drawing/2014/main" id="{C4EAC7DC-3600-4BE4-9B96-1CE16D38424A}"/>
              </a:ext>
            </a:extLst>
          </p:cNvPr>
          <p:cNvSpPr>
            <a:spLocks noGrp="1"/>
          </p:cNvSpPr>
          <p:nvPr>
            <p:ph idx="1"/>
          </p:nvPr>
        </p:nvSpPr>
        <p:spPr>
          <a:xfrm>
            <a:off x="6357668" y="3429000"/>
            <a:ext cx="4951562" cy="2231136"/>
          </a:xfrm>
        </p:spPr>
        <p:txBody>
          <a:bodyPr/>
          <a:lstStyle/>
          <a:p>
            <a:r>
              <a:rPr lang="en-GB" sz="2000" dirty="0"/>
              <a:t>Benefits :flood buffers, soil stability, food security</a:t>
            </a:r>
          </a:p>
          <a:p>
            <a:r>
              <a:rPr lang="en-GB" sz="2000" dirty="0"/>
              <a:t>Risks: REDD+ displacement, fortress conservation, carbon-first approaches</a:t>
            </a:r>
          </a:p>
        </p:txBody>
      </p:sp>
      <p:sp>
        <p:nvSpPr>
          <p:cNvPr id="7" name="Title 3">
            <a:extLst>
              <a:ext uri="{FF2B5EF4-FFF2-40B4-BE49-F238E27FC236}">
                <a16:creationId xmlns:a16="http://schemas.microsoft.com/office/drawing/2014/main" id="{173930FD-CAE7-158A-69BA-8564C8085A78}"/>
              </a:ext>
            </a:extLst>
          </p:cNvPr>
          <p:cNvSpPr txBox="1">
            <a:spLocks/>
          </p:cNvSpPr>
          <p:nvPr/>
        </p:nvSpPr>
        <p:spPr>
          <a:xfrm>
            <a:off x="6159835" y="1097280"/>
            <a:ext cx="5043002" cy="164592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b="1" kern="1200">
                <a:solidFill>
                  <a:schemeClr val="bg1"/>
                </a:solidFill>
                <a:latin typeface="+mj-lt"/>
                <a:ea typeface="+mj-ea"/>
                <a:cs typeface="+mj-cs"/>
              </a:defRPr>
            </a:lvl1pPr>
          </a:lstStyle>
          <a:p>
            <a:r>
              <a:rPr lang="en-US" dirty="0"/>
              <a:t>Forests, Biodiversity &amp; Ecosystems-based ACC</a:t>
            </a:r>
          </a:p>
        </p:txBody>
      </p:sp>
      <p:sp>
        <p:nvSpPr>
          <p:cNvPr id="8" name="Content Placeholder 2">
            <a:extLst>
              <a:ext uri="{FF2B5EF4-FFF2-40B4-BE49-F238E27FC236}">
                <a16:creationId xmlns:a16="http://schemas.microsoft.com/office/drawing/2014/main" id="{A6E978E5-21A9-BD7F-CACE-5F85A7E8FD13}"/>
              </a:ext>
            </a:extLst>
          </p:cNvPr>
          <p:cNvSpPr txBox="1">
            <a:spLocks/>
          </p:cNvSpPr>
          <p:nvPr/>
        </p:nvSpPr>
        <p:spPr>
          <a:xfrm>
            <a:off x="954656" y="3429000"/>
            <a:ext cx="4951562" cy="2231136"/>
          </a:xfrm>
          <a:prstGeom prst="rect">
            <a:avLst/>
          </a:prstGeom>
        </p:spPr>
        <p:txBody>
          <a:bodyPr vert="horz" lIns="91440" tIns="45720" rIns="91440" bIns="45720" rtlCol="0">
            <a:noAutofit/>
          </a:bodyPr>
          <a:lstStyle>
            <a:lvl1pPr marL="283464" indent="-283464" algn="l" defTabSz="914400" rtl="0" eaLnBrk="1" latinLnBrk="0" hangingPunct="1">
              <a:lnSpc>
                <a:spcPct val="90000"/>
              </a:lnSpc>
              <a:spcBef>
                <a:spcPts val="1000"/>
              </a:spcBef>
              <a:buFont typeface="Arial" panose="020B0604020202020204" pitchFamily="34" charset="0"/>
              <a:buChar char="•"/>
              <a:defRPr sz="1600" kern="1200">
                <a:solidFill>
                  <a:schemeClr val="bg1"/>
                </a:solidFill>
                <a:latin typeface="+mn-lt"/>
                <a:ea typeface="+mn-ea"/>
                <a:cs typeface="+mn-cs"/>
              </a:defRPr>
            </a:lvl1pPr>
            <a:lvl2pPr marL="566928" indent="-283464" algn="l" defTabSz="914400" rtl="0" eaLnBrk="1" latinLnBrk="0" hangingPunct="1">
              <a:lnSpc>
                <a:spcPct val="90000"/>
              </a:lnSpc>
              <a:spcBef>
                <a:spcPts val="500"/>
              </a:spcBef>
              <a:buFont typeface="Arial" panose="020B0604020202020204" pitchFamily="34" charset="0"/>
              <a:buChar char="•"/>
              <a:defRPr sz="1400" kern="1200">
                <a:solidFill>
                  <a:schemeClr val="bg1"/>
                </a:solidFill>
                <a:latin typeface="+mn-lt"/>
                <a:ea typeface="+mn-ea"/>
                <a:cs typeface="+mn-cs"/>
              </a:defRPr>
            </a:lvl2pPr>
            <a:lvl3pPr marL="859536" indent="-283464" algn="l" defTabSz="914400" rtl="0" eaLnBrk="1" latinLnBrk="0" hangingPunct="1">
              <a:lnSpc>
                <a:spcPct val="90000"/>
              </a:lnSpc>
              <a:spcBef>
                <a:spcPts val="500"/>
              </a:spcBef>
              <a:buFont typeface="Arial" panose="020B0604020202020204" pitchFamily="34" charset="0"/>
              <a:buChar char="•"/>
              <a:defRPr sz="1200" kern="1200">
                <a:solidFill>
                  <a:schemeClr val="bg1"/>
                </a:solidFill>
                <a:latin typeface="+mn-lt"/>
                <a:ea typeface="+mn-ea"/>
                <a:cs typeface="+mn-cs"/>
              </a:defRPr>
            </a:lvl3pPr>
            <a:lvl4pPr marL="1152144" indent="-283464" algn="l" defTabSz="914400" rtl="0" eaLnBrk="1" latinLnBrk="0" hangingPunct="1">
              <a:lnSpc>
                <a:spcPct val="90000"/>
              </a:lnSpc>
              <a:spcBef>
                <a:spcPts val="500"/>
              </a:spcBef>
              <a:buFont typeface="Arial" panose="020B0604020202020204" pitchFamily="34" charset="0"/>
              <a:buChar char="•"/>
              <a:defRPr sz="1100" kern="1200">
                <a:solidFill>
                  <a:schemeClr val="bg1"/>
                </a:solidFill>
                <a:latin typeface="+mn-lt"/>
                <a:ea typeface="+mn-ea"/>
                <a:cs typeface="+mn-cs"/>
              </a:defRPr>
            </a:lvl4pPr>
            <a:lvl5pPr marL="1444752" indent="-283464" algn="l" defTabSz="914400" rtl="0" eaLnBrk="1" latinLnBrk="0" hangingPunct="1">
              <a:lnSpc>
                <a:spcPct val="90000"/>
              </a:lnSpc>
              <a:spcBef>
                <a:spcPts val="500"/>
              </a:spcBef>
              <a:buFont typeface="Arial" panose="020B0604020202020204" pitchFamily="34" charset="0"/>
              <a:buChar char="•"/>
              <a:defRPr sz="11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Synergies: nature-based solutions, Agri-forestry</a:t>
            </a:r>
          </a:p>
          <a:p>
            <a:r>
              <a:rPr lang="en-GB" sz="2000" dirty="0"/>
              <a:t>Conflicts: renewables siting, bioenergy impacts, carbon-centric funding</a:t>
            </a:r>
          </a:p>
          <a:p>
            <a:r>
              <a:rPr lang="en-GB" sz="2000" dirty="0"/>
              <a:t>Technology access inequality; green extraction risks</a:t>
            </a:r>
          </a:p>
        </p:txBody>
      </p:sp>
    </p:spTree>
    <p:extLst>
      <p:ext uri="{BB962C8B-B14F-4D97-AF65-F5344CB8AC3E}">
        <p14:creationId xmlns:p14="http://schemas.microsoft.com/office/powerpoint/2010/main" val="23391046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81E0F5-C28F-2B50-4029-3242E124A33D}"/>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DB8F574A-C3F5-8213-9758-BFEB57017626}"/>
              </a:ext>
            </a:extLst>
          </p:cNvPr>
          <p:cNvSpPr>
            <a:spLocks noGrp="1"/>
          </p:cNvSpPr>
          <p:nvPr>
            <p:ph type="ctrTitle"/>
          </p:nvPr>
        </p:nvSpPr>
        <p:spPr>
          <a:xfrm>
            <a:off x="822960" y="822960"/>
            <a:ext cx="6400800" cy="1506172"/>
          </a:xfrm>
        </p:spPr>
        <p:txBody>
          <a:bodyPr/>
          <a:lstStyle/>
          <a:p>
            <a:r>
              <a:rPr lang="en-US" dirty="0"/>
              <a:t>COP30 </a:t>
            </a:r>
            <a:r>
              <a:rPr lang="en-US" dirty="0" err="1"/>
              <a:t>cONCLUSION</a:t>
            </a:r>
            <a:endParaRPr lang="en-US" dirty="0"/>
          </a:p>
        </p:txBody>
      </p:sp>
      <p:sp>
        <p:nvSpPr>
          <p:cNvPr id="4" name="Subtitle 3">
            <a:extLst>
              <a:ext uri="{FF2B5EF4-FFF2-40B4-BE49-F238E27FC236}">
                <a16:creationId xmlns:a16="http://schemas.microsoft.com/office/drawing/2014/main" id="{A0FC0827-8CE7-AAE3-308A-680BB4A73368}"/>
              </a:ext>
            </a:extLst>
          </p:cNvPr>
          <p:cNvSpPr>
            <a:spLocks noGrp="1"/>
          </p:cNvSpPr>
          <p:nvPr>
            <p:ph type="subTitle" idx="1"/>
          </p:nvPr>
        </p:nvSpPr>
        <p:spPr>
          <a:xfrm>
            <a:off x="822960" y="3079630"/>
            <a:ext cx="6391656" cy="3557476"/>
          </a:xfrm>
        </p:spPr>
        <p:txBody>
          <a:bodyPr/>
          <a:lstStyle/>
          <a:p>
            <a:pPr marL="342900" indent="-342900">
              <a:buFont typeface="Arial" panose="020B0604020202020204" pitchFamily="34" charset="0"/>
              <a:buChar char="•"/>
            </a:pPr>
            <a:r>
              <a:rPr lang="en-US" dirty="0"/>
              <a:t>Funding</a:t>
            </a:r>
          </a:p>
          <a:p>
            <a:pPr marL="342900" indent="-342900">
              <a:buFont typeface="Arial" panose="020B0604020202020204" pitchFamily="34" charset="0"/>
              <a:buChar char="•"/>
            </a:pPr>
            <a:r>
              <a:rPr lang="en-US" dirty="0"/>
              <a:t>Implementation</a:t>
            </a:r>
          </a:p>
          <a:p>
            <a:pPr marL="342900" indent="-342900">
              <a:buFont typeface="Arial" panose="020B0604020202020204" pitchFamily="34" charset="0"/>
              <a:buChar char="•"/>
            </a:pPr>
            <a:r>
              <a:rPr lang="en-US" dirty="0"/>
              <a:t>Indicators</a:t>
            </a:r>
          </a:p>
          <a:p>
            <a:pPr marL="342900" indent="-342900">
              <a:buFont typeface="Arial" panose="020B0604020202020204" pitchFamily="34" charset="0"/>
              <a:buChar char="•"/>
            </a:pPr>
            <a:r>
              <a:rPr lang="en-US" dirty="0"/>
              <a:t>Priorities</a:t>
            </a:r>
          </a:p>
          <a:p>
            <a:pPr marL="342900" indent="-342900">
              <a:buFont typeface="Arial" panose="020B0604020202020204" pitchFamily="34" charset="0"/>
              <a:buChar char="•"/>
            </a:pPr>
            <a:r>
              <a:rPr lang="en-US" dirty="0"/>
              <a:t>Governance</a:t>
            </a:r>
          </a:p>
          <a:p>
            <a:endParaRPr lang="en-US" dirty="0"/>
          </a:p>
        </p:txBody>
      </p:sp>
      <p:pic>
        <p:nvPicPr>
          <p:cNvPr id="16" name="Picture Placeholder 15" descr="Butterfly on a stick">
            <a:extLst>
              <a:ext uri="{FF2B5EF4-FFF2-40B4-BE49-F238E27FC236}">
                <a16:creationId xmlns:a16="http://schemas.microsoft.com/office/drawing/2014/main" id="{A9D91B54-CB65-9939-DF4C-7D32B1794AC1}"/>
              </a:ext>
            </a:extLst>
          </p:cNvPr>
          <p:cNvPicPr>
            <a:picLocks noGrp="1" noChangeAspect="1"/>
          </p:cNvPicPr>
          <p:nvPr>
            <p:ph type="pic" sz="quarter" idx="11"/>
          </p:nvPr>
        </p:nvPicPr>
        <p:blipFill>
          <a:blip r:embed="rId3"/>
          <a:srcRect t="43" b="43"/>
          <a:stretch/>
        </p:blipFill>
        <p:spPr>
          <a:xfrm>
            <a:off x="7793736" y="0"/>
            <a:ext cx="4398264" cy="6857999"/>
          </a:xfrm>
        </p:spPr>
      </p:pic>
    </p:spTree>
    <p:extLst>
      <p:ext uri="{BB962C8B-B14F-4D97-AF65-F5344CB8AC3E}">
        <p14:creationId xmlns:p14="http://schemas.microsoft.com/office/powerpoint/2010/main" val="14755492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A29238A-3CEC-2304-CD52-8C0826AAC5C5}"/>
              </a:ext>
            </a:extLst>
          </p:cNvPr>
          <p:cNvSpPr>
            <a:spLocks noGrp="1"/>
          </p:cNvSpPr>
          <p:nvPr>
            <p:ph type="title"/>
          </p:nvPr>
        </p:nvSpPr>
        <p:spPr>
          <a:xfrm>
            <a:off x="822960" y="822960"/>
            <a:ext cx="2287988" cy="1373588"/>
          </a:xfrm>
        </p:spPr>
        <p:txBody>
          <a:bodyPr>
            <a:noAutofit/>
          </a:bodyPr>
          <a:lstStyle/>
          <a:p>
            <a:r>
              <a:rPr lang="en-US" dirty="0"/>
              <a:t>references</a:t>
            </a:r>
          </a:p>
        </p:txBody>
      </p:sp>
      <p:sp>
        <p:nvSpPr>
          <p:cNvPr id="4" name="Content Placeholder 3">
            <a:extLst>
              <a:ext uri="{FF2B5EF4-FFF2-40B4-BE49-F238E27FC236}">
                <a16:creationId xmlns:a16="http://schemas.microsoft.com/office/drawing/2014/main" id="{B59B32F8-EA90-B183-AAD3-9C1D536D3268}"/>
              </a:ext>
            </a:extLst>
          </p:cNvPr>
          <p:cNvSpPr>
            <a:spLocks noGrp="1"/>
          </p:cNvSpPr>
          <p:nvPr>
            <p:ph idx="1"/>
          </p:nvPr>
        </p:nvSpPr>
        <p:spPr>
          <a:xfrm>
            <a:off x="3110948" y="822959"/>
            <a:ext cx="8200180" cy="3975071"/>
          </a:xfrm>
        </p:spPr>
        <p:txBody>
          <a:bodyPr anchor="b" anchorCtr="0"/>
          <a:lstStyle/>
          <a:p>
            <a:pPr algn="l">
              <a:lnSpc>
                <a:spcPct val="150000"/>
              </a:lnSpc>
              <a:buNone/>
            </a:pPr>
            <a:endParaRPr lang="en-GB" sz="2000" b="1" dirty="0">
              <a:effectLst/>
              <a:latin typeface="Times New Roman" panose="02020603050405020304" pitchFamily="18" charset="0"/>
            </a:endParaRPr>
          </a:p>
          <a:p>
            <a:pPr>
              <a:lnSpc>
                <a:spcPct val="150000"/>
              </a:lnSpc>
              <a:buNone/>
            </a:pPr>
            <a:r>
              <a:rPr lang="en-GB" sz="1400" dirty="0" err="1">
                <a:effectLst/>
                <a:latin typeface="Times New Roman" panose="02020603050405020304" pitchFamily="18" charset="0"/>
              </a:rPr>
              <a:t>Biesbroek</a:t>
            </a:r>
            <a:r>
              <a:rPr lang="en-GB" sz="1400" dirty="0">
                <a:effectLst/>
                <a:latin typeface="Times New Roman" panose="02020603050405020304" pitchFamily="18" charset="0"/>
              </a:rPr>
              <a:t>, R., </a:t>
            </a:r>
            <a:r>
              <a:rPr lang="en-GB" sz="1400" dirty="0" err="1">
                <a:effectLst/>
                <a:latin typeface="Times New Roman" panose="02020603050405020304" pitchFamily="18" charset="0"/>
              </a:rPr>
              <a:t>Mirbach</a:t>
            </a:r>
            <a:r>
              <a:rPr lang="en-GB" sz="1400" dirty="0">
                <a:effectLst/>
                <a:latin typeface="Times New Roman" panose="02020603050405020304" pitchFamily="18" charset="0"/>
              </a:rPr>
              <a:t>, C., Sietsma, A. and </a:t>
            </a:r>
            <a:r>
              <a:rPr lang="en-GB" sz="1400" dirty="0" err="1">
                <a:effectLst/>
                <a:latin typeface="Times New Roman" panose="02020603050405020304" pitchFamily="18" charset="0"/>
              </a:rPr>
              <a:t>Garschagen</a:t>
            </a:r>
            <a:r>
              <a:rPr lang="en-GB" sz="1400" dirty="0">
                <a:effectLst/>
                <a:latin typeface="Times New Roman" panose="02020603050405020304" pitchFamily="18" charset="0"/>
              </a:rPr>
              <a:t>, M. (2025) “Assessment of existing datasets for tracking progress towards the Global Goal on Adaptation (and beyond),” </a:t>
            </a:r>
            <a:r>
              <a:rPr lang="en-GB" sz="1400" i="1" dirty="0">
                <a:effectLst/>
                <a:latin typeface="Times New Roman" panose="02020603050405020304" pitchFamily="18" charset="0"/>
              </a:rPr>
              <a:t>Climate Policy</a:t>
            </a:r>
            <a:r>
              <a:rPr lang="en-GB" sz="1400" dirty="0">
                <a:effectLst/>
                <a:latin typeface="Times New Roman" panose="02020603050405020304" pitchFamily="18" charset="0"/>
              </a:rPr>
              <a:t>, 26(4), pp. 1–15. Available at: https://doi.org/10.1080/14693062.2025.2517644.</a:t>
            </a:r>
          </a:p>
          <a:p>
            <a:pPr>
              <a:lnSpc>
                <a:spcPct val="150000"/>
              </a:lnSpc>
              <a:buNone/>
            </a:pPr>
            <a:r>
              <a:rPr lang="en-GB" sz="1400" dirty="0">
                <a:effectLst/>
                <a:latin typeface="Times New Roman" panose="02020603050405020304" pitchFamily="18" charset="0"/>
              </a:rPr>
              <a:t>Grantham Research Institute (2021) </a:t>
            </a:r>
            <a:r>
              <a:rPr lang="en-GB" sz="1400" i="1" dirty="0">
                <a:effectLst/>
                <a:latin typeface="Times New Roman" panose="02020603050405020304" pitchFamily="18" charset="0"/>
              </a:rPr>
              <a:t>What is climate change adaptation?</a:t>
            </a:r>
            <a:r>
              <a:rPr lang="en-GB" sz="1400" dirty="0">
                <a:effectLst/>
                <a:latin typeface="Times New Roman" panose="02020603050405020304" pitchFamily="18" charset="0"/>
              </a:rPr>
              <a:t>, </a:t>
            </a:r>
            <a:r>
              <a:rPr lang="en-GB" sz="1400" i="1" dirty="0">
                <a:effectLst/>
                <a:latin typeface="Times New Roman" panose="02020603050405020304" pitchFamily="18" charset="0"/>
              </a:rPr>
              <a:t>Grantham Research Institute on climate change and the environment</a:t>
            </a:r>
            <a:r>
              <a:rPr lang="en-GB" sz="1400" dirty="0">
                <a:effectLst/>
                <a:latin typeface="Times New Roman" panose="02020603050405020304" pitchFamily="18" charset="0"/>
              </a:rPr>
              <a:t>. London School of Economics and Political Science. Available at: https://www.lse.ac.uk/granthaminstitute/explainers/what-is-climate-change-adaptation/ (Accessed: January 27, 2026).</a:t>
            </a:r>
          </a:p>
          <a:p>
            <a:pPr>
              <a:lnSpc>
                <a:spcPct val="150000"/>
              </a:lnSpc>
              <a:buNone/>
            </a:pPr>
            <a:r>
              <a:rPr lang="en-GB" sz="1400" dirty="0">
                <a:effectLst/>
                <a:latin typeface="Times New Roman" panose="02020603050405020304" pitchFamily="18" charset="0"/>
              </a:rPr>
              <a:t>UNFCCC (2025) </a:t>
            </a:r>
            <a:r>
              <a:rPr lang="en-GB" sz="1400" i="1" dirty="0">
                <a:effectLst/>
                <a:latin typeface="Times New Roman" panose="02020603050405020304" pitchFamily="18" charset="0"/>
              </a:rPr>
              <a:t>Adaptation and resilience</a:t>
            </a:r>
            <a:r>
              <a:rPr lang="en-GB" sz="1400" dirty="0">
                <a:effectLst/>
                <a:latin typeface="Times New Roman" panose="02020603050405020304" pitchFamily="18" charset="0"/>
              </a:rPr>
              <a:t>, </a:t>
            </a:r>
            <a:r>
              <a:rPr lang="en-GB" sz="1400" i="1" dirty="0">
                <a:effectLst/>
                <a:latin typeface="Times New Roman" panose="02020603050405020304" pitchFamily="18" charset="0"/>
              </a:rPr>
              <a:t>United Nations Climate Change</a:t>
            </a:r>
            <a:r>
              <a:rPr lang="en-GB" sz="1400" dirty="0">
                <a:effectLst/>
                <a:latin typeface="Times New Roman" panose="02020603050405020304" pitchFamily="18" charset="0"/>
              </a:rPr>
              <a:t>. United Nations. Available at: https://unfccc.int/topics/adaptation-and-resilience/the-big-picture/introduction.</a:t>
            </a:r>
          </a:p>
          <a:p>
            <a:pPr>
              <a:lnSpc>
                <a:spcPct val="150000"/>
              </a:lnSpc>
              <a:buNone/>
            </a:pPr>
            <a:r>
              <a:rPr lang="en-GB" sz="1400" dirty="0">
                <a:effectLst/>
                <a:latin typeface="Times New Roman" panose="02020603050405020304" pitchFamily="18" charset="0"/>
              </a:rPr>
              <a:t>United Nations Climate Change (2025) </a:t>
            </a:r>
            <a:r>
              <a:rPr lang="en-GB" sz="1400" i="1" dirty="0">
                <a:effectLst/>
                <a:latin typeface="Times New Roman" panose="02020603050405020304" pitchFamily="18" charset="0"/>
              </a:rPr>
              <a:t>Three decades of climate adaptation: milestones and progress</a:t>
            </a:r>
            <a:r>
              <a:rPr lang="en-GB" sz="1400" dirty="0">
                <a:effectLst/>
                <a:latin typeface="Times New Roman" panose="02020603050405020304" pitchFamily="18" charset="0"/>
              </a:rPr>
              <a:t>, </a:t>
            </a:r>
            <a:r>
              <a:rPr lang="en-GB" sz="1400" i="1" dirty="0">
                <a:effectLst/>
                <a:latin typeface="Times New Roman" panose="02020603050405020304" pitchFamily="18" charset="0"/>
              </a:rPr>
              <a:t>Unfccc.int</a:t>
            </a:r>
            <a:r>
              <a:rPr lang="en-GB" sz="1400" dirty="0">
                <a:effectLst/>
                <a:latin typeface="Times New Roman" panose="02020603050405020304" pitchFamily="18" charset="0"/>
              </a:rPr>
              <a:t>. Available at: https://unfccc.int/news/three-decades-of-climate-adaptation-milestones-and-progress.</a:t>
            </a:r>
          </a:p>
          <a:p>
            <a:endParaRPr lang="en-US" dirty="0"/>
          </a:p>
        </p:txBody>
      </p:sp>
      <p:pic>
        <p:nvPicPr>
          <p:cNvPr id="5" name="Picture Placeholder 7" descr="School of gray fish">
            <a:extLst>
              <a:ext uri="{FF2B5EF4-FFF2-40B4-BE49-F238E27FC236}">
                <a16:creationId xmlns:a16="http://schemas.microsoft.com/office/drawing/2014/main" id="{E7D5CDD0-E353-C5E9-9C7A-A367052ED001}"/>
              </a:ext>
            </a:extLst>
          </p:cNvPr>
          <p:cNvPicPr>
            <a:picLocks noGrp="1" noChangeAspect="1"/>
          </p:cNvPicPr>
          <p:nvPr>
            <p:ph type="pic" sz="quarter" idx="10"/>
          </p:nvPr>
        </p:nvPicPr>
        <p:blipFill rotWithShape="1">
          <a:blip r:embed="rId3" cstate="email">
            <a:extLst>
              <a:ext uri="{28A0092B-C50C-407E-A947-70E740481C1C}">
                <a14:useLocalDpi xmlns:a14="http://schemas.microsoft.com/office/drawing/2010/main"/>
              </a:ext>
            </a:extLst>
          </a:blip>
          <a:srcRect t="39802" b="138"/>
          <a:stretch>
            <a:fillRect/>
          </a:stretch>
        </p:blipFill>
        <p:spPr>
          <a:xfrm>
            <a:off x="0" y="4869950"/>
            <a:ext cx="12192000" cy="1988049"/>
          </a:xfrm>
        </p:spPr>
      </p:pic>
    </p:spTree>
    <p:extLst>
      <p:ext uri="{BB962C8B-B14F-4D97-AF65-F5344CB8AC3E}">
        <p14:creationId xmlns:p14="http://schemas.microsoft.com/office/powerpoint/2010/main" val="715994300"/>
      </p:ext>
    </p:extLst>
  </p:cSld>
  <p:clrMapOvr>
    <a:masterClrMapping/>
  </p:clrMapOvr>
</p:sld>
</file>

<file path=ppt/theme/theme1.xml><?xml version="1.0" encoding="utf-8"?>
<a:theme xmlns:a="http://schemas.openxmlformats.org/drawingml/2006/main" name="Custom">
  <a:themeElements>
    <a:clrScheme name="Custom 14">
      <a:dk1>
        <a:srgbClr val="000000"/>
      </a:dk1>
      <a:lt1>
        <a:srgbClr val="FFFFFF"/>
      </a:lt1>
      <a:dk2>
        <a:srgbClr val="1C4C3C"/>
      </a:dk2>
      <a:lt2>
        <a:srgbClr val="E7E6E6"/>
      </a:lt2>
      <a:accent1>
        <a:srgbClr val="8FA971"/>
      </a:accent1>
      <a:accent2>
        <a:srgbClr val="345496"/>
      </a:accent2>
      <a:accent3>
        <a:srgbClr val="BD7B28"/>
      </a:accent3>
      <a:accent4>
        <a:srgbClr val="00698A"/>
      </a:accent4>
      <a:accent5>
        <a:srgbClr val="648260"/>
      </a:accent5>
      <a:accent6>
        <a:srgbClr val="F1EAE0"/>
      </a:accent6>
      <a:hlink>
        <a:srgbClr val="1B4C3C"/>
      </a:hlink>
      <a:folHlink>
        <a:srgbClr val="BD7B27"/>
      </a:folHlink>
    </a:clrScheme>
    <a:fontScheme name="Custom 12">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ature course presentation_win32_EF_v3" id="{6402AD57-DE70-4CBC-820B-73D40CB74EE1}" vid="{026A6399-DEC0-4FFB-89AD-D1F0CBCEBF7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41CD4AE2-8CDF-460B-B8DD-E25B297626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034B83F-6906-4689-98C9-AAA52DE98A6C}">
  <ds:schemaRefs>
    <ds:schemaRef ds:uri="http://schemas.microsoft.com/sharepoint/v3/contenttype/forms"/>
  </ds:schemaRefs>
</ds:datastoreItem>
</file>

<file path=customXml/itemProps3.xml><?xml version="1.0" encoding="utf-8"?>
<ds:datastoreItem xmlns:ds="http://schemas.openxmlformats.org/officeDocument/2006/customXml" ds:itemID="{FCC7764E-1B88-4813-902C-6714719B42F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Nature course presentation</Template>
  <TotalTime>106319</TotalTime>
  <Words>2283</Words>
  <Application>Microsoft Office PowerPoint</Application>
  <PresentationFormat>Widescreen</PresentationFormat>
  <Paragraphs>232</Paragraphs>
  <Slides>16</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Aptos</vt:lpstr>
      <vt:lpstr>Arial</vt:lpstr>
      <vt:lpstr>Avenir Next LT Pro</vt:lpstr>
      <vt:lpstr>Avenir Next LT Pro Light</vt:lpstr>
      <vt:lpstr>Calibri</vt:lpstr>
      <vt:lpstr>Symbol</vt:lpstr>
      <vt:lpstr>Times New Roman</vt:lpstr>
      <vt:lpstr>Custom</vt:lpstr>
      <vt:lpstr>COP 30</vt:lpstr>
      <vt:lpstr>agenda</vt:lpstr>
      <vt:lpstr>Adaptation to Climate Change – UNFCCC Definition</vt:lpstr>
      <vt:lpstr>Forms of Adaptation</vt:lpstr>
      <vt:lpstr>Adaptation Types</vt:lpstr>
      <vt:lpstr>Previous COPs</vt:lpstr>
      <vt:lpstr>SWOT ANALYSIS OF THE DISCUSSED COPS</vt:lpstr>
      <vt:lpstr>Pre COP30 Situation</vt:lpstr>
      <vt:lpstr>Ambitions for COP30: COP of Implementation </vt:lpstr>
      <vt:lpstr>COP30 Key Outcomes</vt:lpstr>
      <vt:lpstr>Post COP 30 Situation</vt:lpstr>
      <vt:lpstr>Barriers &amp; Funding Concerns</vt:lpstr>
      <vt:lpstr>What Needs to Change</vt:lpstr>
      <vt:lpstr>Mitigation &amp; Technology</vt:lpstr>
      <vt:lpstr>COP30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Louisa Clearwater</dc:creator>
  <cp:lastModifiedBy>Louisa Clearwater (2519339)</cp:lastModifiedBy>
  <cp:revision>4</cp:revision>
  <dcterms:created xsi:type="dcterms:W3CDTF">2026-01-26T11:07:09Z</dcterms:created>
  <dcterms:modified xsi:type="dcterms:W3CDTF">2026-07-30T09:10:52Z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