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media/image1.jpeg" ContentType="image/jpeg"/>
  <Override PartName="/ppt/media/image2.jpeg" ContentType="image/jpeg"/>
  <Override PartName="/ppt/media/image3.jpeg" ContentType="image/jpeg"/>
  <Override PartName="/ppt/media/image4.jpeg" ContentType="image/jpeg"/>
  <Override PartName="/ppt/media/image5.jpeg" ContentType="image/jpeg"/>
  <Override PartName="/ppt/theme/theme2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1EAF5"/>
          </a:solidFill>
        </a:fill>
      </a:tcStyle>
    </a:wholeTbl>
    <a:band2H>
      <a:tcTxStyle b="def" i="def"/>
      <a:tcStyle>
        <a:tcBdr/>
        <a:fill>
          <a:solidFill>
            <a:srgbClr val="F0F5FA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BDBDB"/>
          </a:solidFill>
        </a:fill>
      </a:tcStyle>
    </a:wholeTbl>
    <a:band2H>
      <a:tcTxStyle b="def" i="def"/>
      <a:tcStyle>
        <a:tcBdr/>
        <a:fill>
          <a:solidFill>
            <a:srgbClr val="EEEEEE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CCCD9"/>
          </a:solidFill>
        </a:fill>
      </a:tcStyle>
    </a:wholeTbl>
    <a:band2H>
      <a:tcTxStyle b="def" i="def"/>
      <a:tcStyle>
        <a:tcBdr/>
        <a:fill>
          <a:solidFill>
            <a:srgbClr val="E7E7ED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7" name="Shape 1377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378" name="Shape 1378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spcBef>
        <a:spcPts val="400"/>
      </a:spcBef>
      <a:defRPr sz="1200">
        <a:latin typeface="+mj-lt"/>
        <a:ea typeface="+mj-ea"/>
        <a:cs typeface="+mj-cs"/>
        <a:sym typeface="Calibri"/>
      </a:defRPr>
    </a:lvl1pPr>
    <a:lvl2pPr indent="228600" latinLnBrk="0">
      <a:spcBef>
        <a:spcPts val="400"/>
      </a:spcBef>
      <a:defRPr sz="1200">
        <a:latin typeface="+mj-lt"/>
        <a:ea typeface="+mj-ea"/>
        <a:cs typeface="+mj-cs"/>
        <a:sym typeface="Calibri"/>
      </a:defRPr>
    </a:lvl2pPr>
    <a:lvl3pPr indent="457200" latinLnBrk="0">
      <a:spcBef>
        <a:spcPts val="400"/>
      </a:spcBef>
      <a:defRPr sz="1200">
        <a:latin typeface="+mj-lt"/>
        <a:ea typeface="+mj-ea"/>
        <a:cs typeface="+mj-cs"/>
        <a:sym typeface="Calibri"/>
      </a:defRPr>
    </a:lvl3pPr>
    <a:lvl4pPr indent="685800" latinLnBrk="0">
      <a:spcBef>
        <a:spcPts val="400"/>
      </a:spcBef>
      <a:defRPr sz="1200">
        <a:latin typeface="+mj-lt"/>
        <a:ea typeface="+mj-ea"/>
        <a:cs typeface="+mj-cs"/>
        <a:sym typeface="Calibri"/>
      </a:defRPr>
    </a:lvl4pPr>
    <a:lvl5pPr indent="914400" latinLnBrk="0">
      <a:spcBef>
        <a:spcPts val="400"/>
      </a:spcBef>
      <a:defRPr sz="1200">
        <a:latin typeface="+mj-lt"/>
        <a:ea typeface="+mj-ea"/>
        <a:cs typeface="+mj-cs"/>
        <a:sym typeface="Calibri"/>
      </a:defRPr>
    </a:lvl5pPr>
    <a:lvl6pPr indent="1143000" latinLnBrk="0">
      <a:spcBef>
        <a:spcPts val="400"/>
      </a:spcBef>
      <a:defRPr sz="1200">
        <a:latin typeface="+mj-lt"/>
        <a:ea typeface="+mj-ea"/>
        <a:cs typeface="+mj-cs"/>
        <a:sym typeface="Calibri"/>
      </a:defRPr>
    </a:lvl6pPr>
    <a:lvl7pPr indent="1371600" latinLnBrk="0">
      <a:spcBef>
        <a:spcPts val="400"/>
      </a:spcBef>
      <a:defRPr sz="1200">
        <a:latin typeface="+mj-lt"/>
        <a:ea typeface="+mj-ea"/>
        <a:cs typeface="+mj-cs"/>
        <a:sym typeface="Calibri"/>
      </a:defRPr>
    </a:lvl7pPr>
    <a:lvl8pPr indent="1600200" latinLnBrk="0">
      <a:spcBef>
        <a:spcPts val="400"/>
      </a:spcBef>
      <a:defRPr sz="1200">
        <a:latin typeface="+mj-lt"/>
        <a:ea typeface="+mj-ea"/>
        <a:cs typeface="+mj-cs"/>
        <a:sym typeface="Calibri"/>
      </a:defRPr>
    </a:lvl8pPr>
    <a:lvl9pPr indent="1828800" latinLnBrk="0">
      <a:spcBef>
        <a:spcPts val="400"/>
      </a:spcBef>
      <a:defRPr sz="1200">
        <a:latin typeface="+mj-lt"/>
        <a:ea typeface="+mj-ea"/>
        <a:cs typeface="+mj-cs"/>
        <a:sym typeface="Calibri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.jpe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5.png"/><Relationship Id="rId8" Type="http://schemas.openxmlformats.org/officeDocument/2006/relationships/image" Target="../media/image6.png"/><Relationship Id="rId9" Type="http://schemas.openxmlformats.org/officeDocument/2006/relationships/image" Target="../media/image7.png"/><Relationship Id="rId10" Type="http://schemas.openxmlformats.org/officeDocument/2006/relationships/image" Target="../media/image8.png"/><Relationship Id="rId11" Type="http://schemas.openxmlformats.org/officeDocument/2006/relationships/image" Target="../media/image9.png"/><Relationship Id="rId12" Type="http://schemas.openxmlformats.org/officeDocument/2006/relationships/image" Target="../media/image10.png"/><Relationship Id="rId13" Type="http://schemas.openxmlformats.org/officeDocument/2006/relationships/image" Target="../media/image11.png"/><Relationship Id="rId14" Type="http://schemas.openxmlformats.org/officeDocument/2006/relationships/image" Target="../media/image12.png"/><Relationship Id="rId15" Type="http://schemas.openxmlformats.org/officeDocument/2006/relationships/image" Target="../media/image13.png"/><Relationship Id="rId16" Type="http://schemas.openxmlformats.org/officeDocument/2006/relationships/image" Target="../media/image14.png"/><Relationship Id="rId17" Type="http://schemas.openxmlformats.org/officeDocument/2006/relationships/image" Target="../media/image2.jpeg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.jpe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5.png"/><Relationship Id="rId8" Type="http://schemas.openxmlformats.org/officeDocument/2006/relationships/image" Target="../media/image6.png"/><Relationship Id="rId9" Type="http://schemas.openxmlformats.org/officeDocument/2006/relationships/image" Target="../media/image7.png"/><Relationship Id="rId10" Type="http://schemas.openxmlformats.org/officeDocument/2006/relationships/image" Target="../media/image8.png"/><Relationship Id="rId11" Type="http://schemas.openxmlformats.org/officeDocument/2006/relationships/image" Target="../media/image9.png"/><Relationship Id="rId12" Type="http://schemas.openxmlformats.org/officeDocument/2006/relationships/image" Target="../media/image10.png"/><Relationship Id="rId13" Type="http://schemas.openxmlformats.org/officeDocument/2006/relationships/image" Target="../media/image11.png"/><Relationship Id="rId14" Type="http://schemas.openxmlformats.org/officeDocument/2006/relationships/image" Target="../media/image12.png"/><Relationship Id="rId15" Type="http://schemas.openxmlformats.org/officeDocument/2006/relationships/image" Target="../media/image13.png"/><Relationship Id="rId16" Type="http://schemas.openxmlformats.org/officeDocument/2006/relationships/image" Target="../media/image14.png"/><Relationship Id="rId17" Type="http://schemas.openxmlformats.org/officeDocument/2006/relationships/image" Target="../media/image2.jpeg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.jpe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5.png"/><Relationship Id="rId8" Type="http://schemas.openxmlformats.org/officeDocument/2006/relationships/image" Target="../media/image6.png"/><Relationship Id="rId9" Type="http://schemas.openxmlformats.org/officeDocument/2006/relationships/image" Target="../media/image7.png"/><Relationship Id="rId10" Type="http://schemas.openxmlformats.org/officeDocument/2006/relationships/image" Target="../media/image8.png"/><Relationship Id="rId11" Type="http://schemas.openxmlformats.org/officeDocument/2006/relationships/image" Target="../media/image9.png"/><Relationship Id="rId12" Type="http://schemas.openxmlformats.org/officeDocument/2006/relationships/image" Target="../media/image10.png"/><Relationship Id="rId13" Type="http://schemas.openxmlformats.org/officeDocument/2006/relationships/image" Target="../media/image11.png"/><Relationship Id="rId14" Type="http://schemas.openxmlformats.org/officeDocument/2006/relationships/image" Target="../media/image12.png"/><Relationship Id="rId15" Type="http://schemas.openxmlformats.org/officeDocument/2006/relationships/image" Target="../media/image13.png"/><Relationship Id="rId16" Type="http://schemas.openxmlformats.org/officeDocument/2006/relationships/image" Target="../media/image14.png"/><Relationship Id="rId17" Type="http://schemas.openxmlformats.org/officeDocument/2006/relationships/image" Target="../media/image2.jpeg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.jpe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5.png"/><Relationship Id="rId8" Type="http://schemas.openxmlformats.org/officeDocument/2006/relationships/image" Target="../media/image6.png"/><Relationship Id="rId9" Type="http://schemas.openxmlformats.org/officeDocument/2006/relationships/image" Target="../media/image7.png"/><Relationship Id="rId10" Type="http://schemas.openxmlformats.org/officeDocument/2006/relationships/image" Target="../media/image8.png"/><Relationship Id="rId11" Type="http://schemas.openxmlformats.org/officeDocument/2006/relationships/image" Target="../media/image9.png"/><Relationship Id="rId12" Type="http://schemas.openxmlformats.org/officeDocument/2006/relationships/image" Target="../media/image10.png"/><Relationship Id="rId13" Type="http://schemas.openxmlformats.org/officeDocument/2006/relationships/image" Target="../media/image11.png"/><Relationship Id="rId14" Type="http://schemas.openxmlformats.org/officeDocument/2006/relationships/image" Target="../media/image12.png"/><Relationship Id="rId15" Type="http://schemas.openxmlformats.org/officeDocument/2006/relationships/image" Target="../media/image13.png"/><Relationship Id="rId16" Type="http://schemas.openxmlformats.org/officeDocument/2006/relationships/image" Target="../media/image14.png"/><Relationship Id="rId17" Type="http://schemas.openxmlformats.org/officeDocument/2006/relationships/image" Target="../media/image2.jpeg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.jpe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5.png"/><Relationship Id="rId8" Type="http://schemas.openxmlformats.org/officeDocument/2006/relationships/image" Target="../media/image6.png"/><Relationship Id="rId9" Type="http://schemas.openxmlformats.org/officeDocument/2006/relationships/image" Target="../media/image7.png"/><Relationship Id="rId10" Type="http://schemas.openxmlformats.org/officeDocument/2006/relationships/image" Target="../media/image8.png"/><Relationship Id="rId11" Type="http://schemas.openxmlformats.org/officeDocument/2006/relationships/image" Target="../media/image9.png"/><Relationship Id="rId12" Type="http://schemas.openxmlformats.org/officeDocument/2006/relationships/image" Target="../media/image10.png"/><Relationship Id="rId13" Type="http://schemas.openxmlformats.org/officeDocument/2006/relationships/image" Target="../media/image11.png"/><Relationship Id="rId14" Type="http://schemas.openxmlformats.org/officeDocument/2006/relationships/image" Target="../media/image12.png"/><Relationship Id="rId15" Type="http://schemas.openxmlformats.org/officeDocument/2006/relationships/image" Target="../media/image13.png"/><Relationship Id="rId16" Type="http://schemas.openxmlformats.org/officeDocument/2006/relationships/image" Target="../media/image14.png"/><Relationship Id="rId17" Type="http://schemas.openxmlformats.org/officeDocument/2006/relationships/image" Target="../media/image2.jpeg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.jpe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5.png"/><Relationship Id="rId8" Type="http://schemas.openxmlformats.org/officeDocument/2006/relationships/image" Target="../media/image6.png"/><Relationship Id="rId9" Type="http://schemas.openxmlformats.org/officeDocument/2006/relationships/image" Target="../media/image7.png"/><Relationship Id="rId10" Type="http://schemas.openxmlformats.org/officeDocument/2006/relationships/image" Target="../media/image8.png"/><Relationship Id="rId11" Type="http://schemas.openxmlformats.org/officeDocument/2006/relationships/image" Target="../media/image9.png"/><Relationship Id="rId12" Type="http://schemas.openxmlformats.org/officeDocument/2006/relationships/image" Target="../media/image10.png"/><Relationship Id="rId13" Type="http://schemas.openxmlformats.org/officeDocument/2006/relationships/image" Target="../media/image11.png"/><Relationship Id="rId14" Type="http://schemas.openxmlformats.org/officeDocument/2006/relationships/image" Target="../media/image12.png"/><Relationship Id="rId15" Type="http://schemas.openxmlformats.org/officeDocument/2006/relationships/image" Target="../media/image13.png"/><Relationship Id="rId16" Type="http://schemas.openxmlformats.org/officeDocument/2006/relationships/image" Target="../media/image14.png"/><Relationship Id="rId17" Type="http://schemas.openxmlformats.org/officeDocument/2006/relationships/image" Target="../media/image2.jpeg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.jpe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5.png"/><Relationship Id="rId8" Type="http://schemas.openxmlformats.org/officeDocument/2006/relationships/image" Target="../media/image6.png"/><Relationship Id="rId9" Type="http://schemas.openxmlformats.org/officeDocument/2006/relationships/image" Target="../media/image7.png"/><Relationship Id="rId10" Type="http://schemas.openxmlformats.org/officeDocument/2006/relationships/image" Target="../media/image8.png"/><Relationship Id="rId11" Type="http://schemas.openxmlformats.org/officeDocument/2006/relationships/image" Target="../media/image9.png"/><Relationship Id="rId12" Type="http://schemas.openxmlformats.org/officeDocument/2006/relationships/image" Target="../media/image10.png"/><Relationship Id="rId13" Type="http://schemas.openxmlformats.org/officeDocument/2006/relationships/image" Target="../media/image11.png"/><Relationship Id="rId14" Type="http://schemas.openxmlformats.org/officeDocument/2006/relationships/image" Target="../media/image12.png"/><Relationship Id="rId15" Type="http://schemas.openxmlformats.org/officeDocument/2006/relationships/image" Target="../media/image13.png"/><Relationship Id="rId16" Type="http://schemas.openxmlformats.org/officeDocument/2006/relationships/image" Target="../media/image14.png"/><Relationship Id="rId17" Type="http://schemas.openxmlformats.org/officeDocument/2006/relationships/image" Target="../media/image2.jpeg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.jpe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5.png"/><Relationship Id="rId8" Type="http://schemas.openxmlformats.org/officeDocument/2006/relationships/image" Target="../media/image6.png"/><Relationship Id="rId9" Type="http://schemas.openxmlformats.org/officeDocument/2006/relationships/image" Target="../media/image7.png"/><Relationship Id="rId10" Type="http://schemas.openxmlformats.org/officeDocument/2006/relationships/image" Target="../media/image8.png"/><Relationship Id="rId11" Type="http://schemas.openxmlformats.org/officeDocument/2006/relationships/image" Target="../media/image9.png"/><Relationship Id="rId12" Type="http://schemas.openxmlformats.org/officeDocument/2006/relationships/image" Target="../media/image10.png"/><Relationship Id="rId13" Type="http://schemas.openxmlformats.org/officeDocument/2006/relationships/image" Target="../media/image11.png"/><Relationship Id="rId14" Type="http://schemas.openxmlformats.org/officeDocument/2006/relationships/image" Target="../media/image12.png"/><Relationship Id="rId15" Type="http://schemas.openxmlformats.org/officeDocument/2006/relationships/image" Target="../media/image13.png"/><Relationship Id="rId16" Type="http://schemas.openxmlformats.org/officeDocument/2006/relationships/image" Target="../media/image14.png"/><Relationship Id="rId17" Type="http://schemas.openxmlformats.org/officeDocument/2006/relationships/image" Target="../media/image2.jpeg"/></Relationships>
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.jpe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5.png"/><Relationship Id="rId8" Type="http://schemas.openxmlformats.org/officeDocument/2006/relationships/image" Target="../media/image6.png"/><Relationship Id="rId9" Type="http://schemas.openxmlformats.org/officeDocument/2006/relationships/image" Target="../media/image7.png"/><Relationship Id="rId10" Type="http://schemas.openxmlformats.org/officeDocument/2006/relationships/image" Target="../media/image8.png"/><Relationship Id="rId11" Type="http://schemas.openxmlformats.org/officeDocument/2006/relationships/image" Target="../media/image9.png"/><Relationship Id="rId12" Type="http://schemas.openxmlformats.org/officeDocument/2006/relationships/image" Target="../media/image10.png"/><Relationship Id="rId13" Type="http://schemas.openxmlformats.org/officeDocument/2006/relationships/image" Target="../media/image11.png"/><Relationship Id="rId14" Type="http://schemas.openxmlformats.org/officeDocument/2006/relationships/image" Target="../media/image12.png"/><Relationship Id="rId15" Type="http://schemas.openxmlformats.org/officeDocument/2006/relationships/image" Target="../media/image13.png"/><Relationship Id="rId16" Type="http://schemas.openxmlformats.org/officeDocument/2006/relationships/image" Target="../media/image14.png"/><Relationship Id="rId17" Type="http://schemas.openxmlformats.org/officeDocument/2006/relationships/image" Target="../media/image2.jpeg"/></Relationships>
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5.png"/><Relationship Id="rId17" Type="http://schemas.openxmlformats.org/officeDocument/2006/relationships/image" Target="../media/image14.png"/><Relationship Id="rId18" Type="http://schemas.openxmlformats.org/officeDocument/2006/relationships/image" Target="../media/image13.png"/><Relationship Id="rId19" Type="http://schemas.openxmlformats.org/officeDocument/2006/relationships/image" Target="../media/image6.png"/><Relationship Id="rId20" Type="http://schemas.openxmlformats.org/officeDocument/2006/relationships/image" Target="../media/image7.png"/><Relationship Id="rId21" Type="http://schemas.openxmlformats.org/officeDocument/2006/relationships/image" Target="../media/image8.png"/><Relationship Id="rId22" Type="http://schemas.openxmlformats.org/officeDocument/2006/relationships/image" Target="../media/image9.png"/><Relationship Id="rId23" Type="http://schemas.openxmlformats.org/officeDocument/2006/relationships/image" Target="../media/image10.png"/><Relationship Id="rId24" Type="http://schemas.openxmlformats.org/officeDocument/2006/relationships/image" Target="../media/image11.png"/><Relationship Id="rId25" Type="http://schemas.openxmlformats.org/officeDocument/2006/relationships/image" Target="../media/image12.png"/></Relationships>
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5.png"/><Relationship Id="rId17" Type="http://schemas.openxmlformats.org/officeDocument/2006/relationships/image" Target="../media/image14.png"/><Relationship Id="rId18" Type="http://schemas.openxmlformats.org/officeDocument/2006/relationships/image" Target="../media/image13.png"/><Relationship Id="rId19" Type="http://schemas.openxmlformats.org/officeDocument/2006/relationships/image" Target="../media/image6.png"/><Relationship Id="rId20" Type="http://schemas.openxmlformats.org/officeDocument/2006/relationships/image" Target="../media/image7.png"/><Relationship Id="rId21" Type="http://schemas.openxmlformats.org/officeDocument/2006/relationships/image" Target="../media/image8.png"/><Relationship Id="rId22" Type="http://schemas.openxmlformats.org/officeDocument/2006/relationships/image" Target="../media/image9.png"/><Relationship Id="rId23" Type="http://schemas.openxmlformats.org/officeDocument/2006/relationships/image" Target="../media/image10.png"/><Relationship Id="rId24" Type="http://schemas.openxmlformats.org/officeDocument/2006/relationships/image" Target="../media/image11.png"/><Relationship Id="rId25" Type="http://schemas.openxmlformats.org/officeDocument/2006/relationships/image" Target="../media/image12.png"/></Relationships>
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5.png"/><Relationship Id="rId17" Type="http://schemas.openxmlformats.org/officeDocument/2006/relationships/image" Target="../media/image14.png"/><Relationship Id="rId18" Type="http://schemas.openxmlformats.org/officeDocument/2006/relationships/image" Target="../media/image13.png"/><Relationship Id="rId19" Type="http://schemas.openxmlformats.org/officeDocument/2006/relationships/image" Target="../media/image6.png"/><Relationship Id="rId20" Type="http://schemas.openxmlformats.org/officeDocument/2006/relationships/image" Target="../media/image7.png"/><Relationship Id="rId21" Type="http://schemas.openxmlformats.org/officeDocument/2006/relationships/image" Target="../media/image8.png"/><Relationship Id="rId22" Type="http://schemas.openxmlformats.org/officeDocument/2006/relationships/image" Target="../media/image9.png"/><Relationship Id="rId23" Type="http://schemas.openxmlformats.org/officeDocument/2006/relationships/image" Target="../media/image10.png"/><Relationship Id="rId24" Type="http://schemas.openxmlformats.org/officeDocument/2006/relationships/image" Target="../media/image11.png"/><Relationship Id="rId25" Type="http://schemas.openxmlformats.org/officeDocument/2006/relationships/image" Target="../media/image12.png"/></Relationships>
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5.png"/><Relationship Id="rId17" Type="http://schemas.openxmlformats.org/officeDocument/2006/relationships/image" Target="../media/image14.png"/><Relationship Id="rId18" Type="http://schemas.openxmlformats.org/officeDocument/2006/relationships/image" Target="../media/image13.png"/><Relationship Id="rId19" Type="http://schemas.openxmlformats.org/officeDocument/2006/relationships/image" Target="../media/image6.png"/><Relationship Id="rId20" Type="http://schemas.openxmlformats.org/officeDocument/2006/relationships/image" Target="../media/image7.png"/><Relationship Id="rId21" Type="http://schemas.openxmlformats.org/officeDocument/2006/relationships/image" Target="../media/image8.png"/><Relationship Id="rId22" Type="http://schemas.openxmlformats.org/officeDocument/2006/relationships/image" Target="../media/image9.png"/><Relationship Id="rId23" Type="http://schemas.openxmlformats.org/officeDocument/2006/relationships/image" Target="../media/image10.png"/><Relationship Id="rId24" Type="http://schemas.openxmlformats.org/officeDocument/2006/relationships/image" Target="../media/image11.png"/><Relationship Id="rId25" Type="http://schemas.openxmlformats.org/officeDocument/2006/relationships/image" Target="../media/image12.png"/></Relationships>
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5.png"/><Relationship Id="rId17" Type="http://schemas.openxmlformats.org/officeDocument/2006/relationships/image" Target="../media/image14.png"/><Relationship Id="rId18" Type="http://schemas.openxmlformats.org/officeDocument/2006/relationships/image" Target="../media/image13.png"/><Relationship Id="rId19" Type="http://schemas.openxmlformats.org/officeDocument/2006/relationships/image" Target="../media/image6.png"/><Relationship Id="rId20" Type="http://schemas.openxmlformats.org/officeDocument/2006/relationships/image" Target="../media/image7.png"/><Relationship Id="rId21" Type="http://schemas.openxmlformats.org/officeDocument/2006/relationships/image" Target="../media/image8.png"/><Relationship Id="rId22" Type="http://schemas.openxmlformats.org/officeDocument/2006/relationships/image" Target="../media/image9.png"/><Relationship Id="rId23" Type="http://schemas.openxmlformats.org/officeDocument/2006/relationships/image" Target="../media/image10.png"/><Relationship Id="rId24" Type="http://schemas.openxmlformats.org/officeDocument/2006/relationships/image" Target="../media/image11.png"/><Relationship Id="rId25" Type="http://schemas.openxmlformats.org/officeDocument/2006/relationships/image" Target="../media/image12.png"/></Relationships>
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5.png"/><Relationship Id="rId17" Type="http://schemas.openxmlformats.org/officeDocument/2006/relationships/image" Target="../media/image14.png"/><Relationship Id="rId18" Type="http://schemas.openxmlformats.org/officeDocument/2006/relationships/image" Target="../media/image13.png"/><Relationship Id="rId19" Type="http://schemas.openxmlformats.org/officeDocument/2006/relationships/image" Target="../media/image6.png"/><Relationship Id="rId20" Type="http://schemas.openxmlformats.org/officeDocument/2006/relationships/image" Target="../media/image7.png"/><Relationship Id="rId21" Type="http://schemas.openxmlformats.org/officeDocument/2006/relationships/image" Target="../media/image8.png"/><Relationship Id="rId22" Type="http://schemas.openxmlformats.org/officeDocument/2006/relationships/image" Target="../media/image9.png"/><Relationship Id="rId23" Type="http://schemas.openxmlformats.org/officeDocument/2006/relationships/image" Target="../media/image10.png"/><Relationship Id="rId24" Type="http://schemas.openxmlformats.org/officeDocument/2006/relationships/image" Target="../media/image11.png"/><Relationship Id="rId25" Type="http://schemas.openxmlformats.org/officeDocument/2006/relationships/image" Target="../media/image12.png"/></Relationships>
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5.png"/><Relationship Id="rId17" Type="http://schemas.openxmlformats.org/officeDocument/2006/relationships/image" Target="../media/image14.png"/><Relationship Id="rId18" Type="http://schemas.openxmlformats.org/officeDocument/2006/relationships/image" Target="../media/image13.png"/><Relationship Id="rId19" Type="http://schemas.openxmlformats.org/officeDocument/2006/relationships/image" Target="../media/image6.png"/><Relationship Id="rId20" Type="http://schemas.openxmlformats.org/officeDocument/2006/relationships/image" Target="../media/image7.png"/><Relationship Id="rId21" Type="http://schemas.openxmlformats.org/officeDocument/2006/relationships/image" Target="../media/image8.png"/><Relationship Id="rId22" Type="http://schemas.openxmlformats.org/officeDocument/2006/relationships/image" Target="../media/image9.png"/><Relationship Id="rId23" Type="http://schemas.openxmlformats.org/officeDocument/2006/relationships/image" Target="../media/image10.png"/><Relationship Id="rId24" Type="http://schemas.openxmlformats.org/officeDocument/2006/relationships/image" Target="../media/image11.png"/><Relationship Id="rId25" Type="http://schemas.openxmlformats.org/officeDocument/2006/relationships/image" Target="../media/image12.png"/></Relationships>
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5.png"/><Relationship Id="rId17" Type="http://schemas.openxmlformats.org/officeDocument/2006/relationships/image" Target="../media/image14.png"/><Relationship Id="rId18" Type="http://schemas.openxmlformats.org/officeDocument/2006/relationships/image" Target="../media/image13.png"/><Relationship Id="rId19" Type="http://schemas.openxmlformats.org/officeDocument/2006/relationships/image" Target="../media/image6.png"/><Relationship Id="rId20" Type="http://schemas.openxmlformats.org/officeDocument/2006/relationships/image" Target="../media/image7.png"/><Relationship Id="rId21" Type="http://schemas.openxmlformats.org/officeDocument/2006/relationships/image" Target="../media/image8.png"/><Relationship Id="rId22" Type="http://schemas.openxmlformats.org/officeDocument/2006/relationships/image" Target="../media/image9.png"/><Relationship Id="rId23" Type="http://schemas.openxmlformats.org/officeDocument/2006/relationships/image" Target="../media/image10.png"/><Relationship Id="rId24" Type="http://schemas.openxmlformats.org/officeDocument/2006/relationships/image" Target="../media/image11.png"/><Relationship Id="rId25" Type="http://schemas.openxmlformats.org/officeDocument/2006/relationships/image" Target="../media/image12.png"/></Relationships>
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5.png"/><Relationship Id="rId17" Type="http://schemas.openxmlformats.org/officeDocument/2006/relationships/image" Target="../media/image14.png"/><Relationship Id="rId18" Type="http://schemas.openxmlformats.org/officeDocument/2006/relationships/image" Target="../media/image13.png"/><Relationship Id="rId19" Type="http://schemas.openxmlformats.org/officeDocument/2006/relationships/image" Target="../media/image6.png"/><Relationship Id="rId20" Type="http://schemas.openxmlformats.org/officeDocument/2006/relationships/image" Target="../media/image7.png"/><Relationship Id="rId21" Type="http://schemas.openxmlformats.org/officeDocument/2006/relationships/image" Target="../media/image8.png"/><Relationship Id="rId22" Type="http://schemas.openxmlformats.org/officeDocument/2006/relationships/image" Target="../media/image9.png"/><Relationship Id="rId23" Type="http://schemas.openxmlformats.org/officeDocument/2006/relationships/image" Target="../media/image10.png"/><Relationship Id="rId24" Type="http://schemas.openxmlformats.org/officeDocument/2006/relationships/image" Target="../media/image11.png"/><Relationship Id="rId25" Type="http://schemas.openxmlformats.org/officeDocument/2006/relationships/image" Target="../media/image12.png"/></Relationships>
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7.png"/><Relationship Id="rId17" Type="http://schemas.openxmlformats.org/officeDocument/2006/relationships/image" Target="../media/image8.png"/><Relationship Id="rId18" Type="http://schemas.openxmlformats.org/officeDocument/2006/relationships/image" Target="../media/image10.png"/><Relationship Id="rId19" Type="http://schemas.openxmlformats.org/officeDocument/2006/relationships/image" Target="../media/image12.png"/></Relationships>
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7.png"/><Relationship Id="rId17" Type="http://schemas.openxmlformats.org/officeDocument/2006/relationships/image" Target="../media/image8.png"/><Relationship Id="rId18" Type="http://schemas.openxmlformats.org/officeDocument/2006/relationships/image" Target="../media/image10.png"/><Relationship Id="rId19" Type="http://schemas.openxmlformats.org/officeDocument/2006/relationships/image" Target="../media/image12.png"/></Relationships>
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7.png"/><Relationship Id="rId17" Type="http://schemas.openxmlformats.org/officeDocument/2006/relationships/image" Target="../media/image8.png"/><Relationship Id="rId18" Type="http://schemas.openxmlformats.org/officeDocument/2006/relationships/image" Target="../media/image10.png"/><Relationship Id="rId19" Type="http://schemas.openxmlformats.org/officeDocument/2006/relationships/image" Target="../media/image12.png"/></Relationships>
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7.png"/><Relationship Id="rId17" Type="http://schemas.openxmlformats.org/officeDocument/2006/relationships/image" Target="../media/image8.png"/><Relationship Id="rId18" Type="http://schemas.openxmlformats.org/officeDocument/2006/relationships/image" Target="../media/image10.png"/><Relationship Id="rId19" Type="http://schemas.openxmlformats.org/officeDocument/2006/relationships/image" Target="../media/image12.png"/></Relationships>
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7.png"/><Relationship Id="rId17" Type="http://schemas.openxmlformats.org/officeDocument/2006/relationships/image" Target="../media/image8.png"/><Relationship Id="rId18" Type="http://schemas.openxmlformats.org/officeDocument/2006/relationships/image" Target="../media/image10.png"/><Relationship Id="rId19" Type="http://schemas.openxmlformats.org/officeDocument/2006/relationships/image" Target="../media/image12.png"/></Relationships>
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7.png"/><Relationship Id="rId17" Type="http://schemas.openxmlformats.org/officeDocument/2006/relationships/image" Target="../media/image8.png"/><Relationship Id="rId18" Type="http://schemas.openxmlformats.org/officeDocument/2006/relationships/image" Target="../media/image10.png"/><Relationship Id="rId19" Type="http://schemas.openxmlformats.org/officeDocument/2006/relationships/image" Target="../media/image12.png"/></Relationships>
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7.png"/><Relationship Id="rId17" Type="http://schemas.openxmlformats.org/officeDocument/2006/relationships/image" Target="../media/image8.png"/><Relationship Id="rId18" Type="http://schemas.openxmlformats.org/officeDocument/2006/relationships/image" Target="../media/image10.png"/><Relationship Id="rId19" Type="http://schemas.openxmlformats.org/officeDocument/2006/relationships/image" Target="../media/image12.png"/></Relationships>
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7.png"/><Relationship Id="rId17" Type="http://schemas.openxmlformats.org/officeDocument/2006/relationships/image" Target="../media/image8.png"/><Relationship Id="rId18" Type="http://schemas.openxmlformats.org/officeDocument/2006/relationships/image" Target="../media/image10.png"/><Relationship Id="rId19" Type="http://schemas.openxmlformats.org/officeDocument/2006/relationships/image" Target="../media/image12.png"/></Relationships>
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3.jpeg"/><Relationship Id="rId8" Type="http://schemas.openxmlformats.org/officeDocument/2006/relationships/image" Target="../media/image18.png"/><Relationship Id="rId9" Type="http://schemas.openxmlformats.org/officeDocument/2006/relationships/image" Target="../media/image19.png"/><Relationship Id="rId10" Type="http://schemas.openxmlformats.org/officeDocument/2006/relationships/image" Target="../media/image20.png"/><Relationship Id="rId11" Type="http://schemas.openxmlformats.org/officeDocument/2006/relationships/image" Target="../media/image4.jpeg"/><Relationship Id="rId12" Type="http://schemas.openxmlformats.org/officeDocument/2006/relationships/image" Target="../media/image21.png"/><Relationship Id="rId13" Type="http://schemas.openxmlformats.org/officeDocument/2006/relationships/image" Target="../media/image22.png"/><Relationship Id="rId14" Type="http://schemas.openxmlformats.org/officeDocument/2006/relationships/image" Target="../media/image5.jpeg"/><Relationship Id="rId15" Type="http://schemas.openxmlformats.org/officeDocument/2006/relationships/image" Target="../media/image4.png"/><Relationship Id="rId16" Type="http://schemas.openxmlformats.org/officeDocument/2006/relationships/image" Target="../media/image7.png"/><Relationship Id="rId17" Type="http://schemas.openxmlformats.org/officeDocument/2006/relationships/image" Target="../media/image8.png"/><Relationship Id="rId18" Type="http://schemas.openxmlformats.org/officeDocument/2006/relationships/image" Target="../media/image10.png"/><Relationship Id="rId19" Type="http://schemas.openxmlformats.org/officeDocument/2006/relationships/image" Target="../media/image12.png"/></Relationships>

</file>

<file path=ppt/slideLayouts/_rels/slideLayout3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标题文本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标题文本</a:t>
            </a:r>
          </a:p>
        </p:txBody>
      </p:sp>
      <p:sp>
        <p:nvSpPr>
          <p:cNvPr id="23" name="正文级别 1…"/>
          <p:cNvSpPr txBox="1"/>
          <p:nvPr>
            <p:ph type="body" sz="quarter" idx="1"/>
          </p:nvPr>
        </p:nvSpPr>
        <p:spPr>
          <a:xfrm>
            <a:off x="1524000" y="3602037"/>
            <a:ext cx="9144000" cy="1655764"/>
          </a:xfrm>
          <a:prstGeom prst="rect">
            <a:avLst/>
          </a:prstGeom>
        </p:spPr>
        <p:txBody>
          <a:bodyPr/>
          <a:lstStyle>
            <a:lvl1pPr marL="0" indent="0" algn="ctr">
              <a:spcBef>
                <a:spcPts val="500"/>
              </a:spcBef>
              <a:buSzTx/>
              <a:buNone/>
              <a:defRPr sz="2400"/>
            </a:lvl1pPr>
            <a:lvl2pPr marL="0" indent="0" algn="ctr">
              <a:spcBef>
                <a:spcPts val="500"/>
              </a:spcBef>
              <a:buSzTx/>
              <a:buNone/>
              <a:defRPr sz="2400"/>
            </a:lvl2pPr>
            <a:lvl3pPr marL="0" indent="0" algn="ctr">
              <a:spcBef>
                <a:spcPts val="500"/>
              </a:spcBef>
              <a:buSzTx/>
              <a:buNone/>
              <a:defRPr sz="2400"/>
            </a:lvl3pPr>
            <a:lvl4pPr marL="0" indent="0" algn="ctr">
              <a:spcBef>
                <a:spcPts val="500"/>
              </a:spcBef>
              <a:buSzTx/>
              <a:buNone/>
              <a:defRPr sz="2400"/>
            </a:lvl4pPr>
            <a:lvl5pPr marL="0" indent="0" algn="ctr">
              <a:spcBef>
                <a:spcPts val="500"/>
              </a:spcBef>
              <a:buSzTx/>
              <a:buNone/>
              <a:defRPr sz="2400"/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24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标题文本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标题文本</a:t>
            </a:r>
          </a:p>
        </p:txBody>
      </p:sp>
      <p:sp>
        <p:nvSpPr>
          <p:cNvPr id="32" name="正文级别 1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33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标题文本"/>
          <p:cNvSpPr txBox="1"/>
          <p:nvPr>
            <p:ph type="title"/>
          </p:nvPr>
        </p:nvSpPr>
        <p:spPr>
          <a:xfrm>
            <a:off x="831850" y="1709739"/>
            <a:ext cx="10515601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标题文本</a:t>
            </a:r>
          </a:p>
        </p:txBody>
      </p:sp>
      <p:sp>
        <p:nvSpPr>
          <p:cNvPr id="41" name="正文级别 1…"/>
          <p:cNvSpPr txBox="1"/>
          <p:nvPr>
            <p:ph type="body" sz="quarter" idx="1"/>
          </p:nvPr>
        </p:nvSpPr>
        <p:spPr>
          <a:xfrm>
            <a:off x="831850" y="4589464"/>
            <a:ext cx="10515601" cy="150018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500"/>
              </a:spcBef>
              <a:buSzTx/>
              <a:buNone/>
              <a:defRPr sz="2400"/>
            </a:lvl1pPr>
            <a:lvl2pPr marL="0" indent="0">
              <a:spcBef>
                <a:spcPts val="500"/>
              </a:spcBef>
              <a:buSzTx/>
              <a:buNone/>
              <a:defRPr sz="2400"/>
            </a:lvl2pPr>
            <a:lvl3pPr marL="0" indent="0">
              <a:spcBef>
                <a:spcPts val="500"/>
              </a:spcBef>
              <a:buSzTx/>
              <a:buNone/>
              <a:defRPr sz="2400"/>
            </a:lvl3pPr>
            <a:lvl4pPr marL="0" indent="0">
              <a:spcBef>
                <a:spcPts val="500"/>
              </a:spcBef>
              <a:buSzTx/>
              <a:buNone/>
              <a:defRPr sz="2400"/>
            </a:lvl4pPr>
            <a:lvl5pPr marL="0" indent="0">
              <a:spcBef>
                <a:spcPts val="500"/>
              </a:spcBef>
              <a:buSzTx/>
              <a:buNone/>
              <a:defRPr sz="2400"/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42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标题文本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标题文本</a:t>
            </a:r>
          </a:p>
        </p:txBody>
      </p:sp>
      <p:sp>
        <p:nvSpPr>
          <p:cNvPr id="50" name="正文级别 1…"/>
          <p:cNvSpPr txBox="1"/>
          <p:nvPr>
            <p:ph type="body" sz="half" idx="1"/>
          </p:nvPr>
        </p:nvSpPr>
        <p:spPr>
          <a:xfrm>
            <a:off x="609600" y="1600200"/>
            <a:ext cx="5384800" cy="4525965"/>
          </a:xfrm>
          <a:prstGeom prst="rect">
            <a:avLst/>
          </a:prstGeom>
        </p:spPr>
        <p:txBody>
          <a:bodyPr/>
          <a:lstStyle/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51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标题文本"/>
          <p:cNvSpPr txBox="1"/>
          <p:nvPr>
            <p:ph type="title"/>
          </p:nvPr>
        </p:nvSpPr>
        <p:spPr>
          <a:xfrm>
            <a:off x="840317" y="365125"/>
            <a:ext cx="10515601" cy="1325564"/>
          </a:xfrm>
          <a:prstGeom prst="rect">
            <a:avLst/>
          </a:prstGeom>
        </p:spPr>
        <p:txBody>
          <a:bodyPr/>
          <a:lstStyle/>
          <a:p>
            <a:pPr/>
            <a:r>
              <a:t>标题文本</a:t>
            </a:r>
          </a:p>
        </p:txBody>
      </p:sp>
      <p:sp>
        <p:nvSpPr>
          <p:cNvPr id="59" name="正文级别 1…"/>
          <p:cNvSpPr txBox="1"/>
          <p:nvPr>
            <p:ph type="body" sz="quarter" idx="1"/>
          </p:nvPr>
        </p:nvSpPr>
        <p:spPr>
          <a:xfrm>
            <a:off x="840317" y="1681163"/>
            <a:ext cx="5158319" cy="823914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500"/>
              </a:spcBef>
              <a:buSzTx/>
              <a:buNone/>
              <a:defRPr b="1" sz="2400"/>
            </a:lvl1pPr>
            <a:lvl2pPr marL="0" indent="0">
              <a:spcBef>
                <a:spcPts val="500"/>
              </a:spcBef>
              <a:buSzTx/>
              <a:buNone/>
              <a:defRPr b="1" sz="2400"/>
            </a:lvl2pPr>
            <a:lvl3pPr marL="0" indent="0">
              <a:spcBef>
                <a:spcPts val="500"/>
              </a:spcBef>
              <a:buSzTx/>
              <a:buNone/>
              <a:defRPr b="1" sz="2400"/>
            </a:lvl3pPr>
            <a:lvl4pPr marL="0" indent="0">
              <a:spcBef>
                <a:spcPts val="500"/>
              </a:spcBef>
              <a:buSzTx/>
              <a:buNone/>
              <a:defRPr b="1" sz="2400"/>
            </a:lvl4pPr>
            <a:lvl5pPr marL="0" indent="0">
              <a:spcBef>
                <a:spcPts val="500"/>
              </a:spcBef>
              <a:buSzTx/>
              <a:buNone/>
              <a:defRPr b="1" sz="2400"/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60" name="文本占位符 4"/>
          <p:cNvSpPr/>
          <p:nvPr>
            <p:ph type="body" sz="quarter" idx="21"/>
          </p:nvPr>
        </p:nvSpPr>
        <p:spPr>
          <a:xfrm>
            <a:off x="6172200" y="1681163"/>
            <a:ext cx="5183717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61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标题文本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标题文本</a:t>
            </a:r>
          </a:p>
        </p:txBody>
      </p:sp>
      <p:sp>
        <p:nvSpPr>
          <p:cNvPr id="69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标题文本"/>
          <p:cNvSpPr txBox="1"/>
          <p:nvPr>
            <p:ph type="title"/>
          </p:nvPr>
        </p:nvSpPr>
        <p:spPr>
          <a:xfrm>
            <a:off x="840317" y="457200"/>
            <a:ext cx="393276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标题文本</a:t>
            </a:r>
          </a:p>
        </p:txBody>
      </p:sp>
      <p:sp>
        <p:nvSpPr>
          <p:cNvPr id="84" name="正文级别 1…"/>
          <p:cNvSpPr txBox="1"/>
          <p:nvPr>
            <p:ph type="body" sz="half" idx="1"/>
          </p:nvPr>
        </p:nvSpPr>
        <p:spPr>
          <a:xfrm>
            <a:off x="5183716" y="987425"/>
            <a:ext cx="6172202" cy="4873627"/>
          </a:xfrm>
          <a:prstGeom prst="rect">
            <a:avLst/>
          </a:prstGeom>
        </p:spPr>
        <p:txBody>
          <a:bodyPr/>
          <a:lstStyle/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85" name="文本占位符 3"/>
          <p:cNvSpPr/>
          <p:nvPr>
            <p:ph type="body" sz="quarter" idx="21"/>
          </p:nvPr>
        </p:nvSpPr>
        <p:spPr>
          <a:xfrm>
            <a:off x="840317" y="2057400"/>
            <a:ext cx="3932769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86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标题文本"/>
          <p:cNvSpPr txBox="1"/>
          <p:nvPr>
            <p:ph type="title"/>
          </p:nvPr>
        </p:nvSpPr>
        <p:spPr>
          <a:xfrm>
            <a:off x="840317" y="457200"/>
            <a:ext cx="393276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标题文本</a:t>
            </a:r>
          </a:p>
        </p:txBody>
      </p:sp>
      <p:sp>
        <p:nvSpPr>
          <p:cNvPr id="94" name="图片占位符 2"/>
          <p:cNvSpPr/>
          <p:nvPr>
            <p:ph type="pic" sz="half" idx="21"/>
          </p:nvPr>
        </p:nvSpPr>
        <p:spPr>
          <a:xfrm>
            <a:off x="5183716" y="987425"/>
            <a:ext cx="6172202" cy="4873627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95" name="正文级别 1…"/>
          <p:cNvSpPr txBox="1"/>
          <p:nvPr>
            <p:ph type="body" sz="quarter" idx="1"/>
          </p:nvPr>
        </p:nvSpPr>
        <p:spPr>
          <a:xfrm>
            <a:off x="840317" y="2057400"/>
            <a:ext cx="3932769" cy="3811588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300"/>
              </a:spcBef>
              <a:buSzTx/>
              <a:buNone/>
              <a:defRPr sz="1600"/>
            </a:lvl1pPr>
            <a:lvl2pPr marL="0" indent="0">
              <a:spcBef>
                <a:spcPts val="300"/>
              </a:spcBef>
              <a:buSzTx/>
              <a:buNone/>
              <a:defRPr sz="1600"/>
            </a:lvl2pPr>
            <a:lvl3pPr marL="0" indent="0">
              <a:spcBef>
                <a:spcPts val="300"/>
              </a:spcBef>
              <a:buSzTx/>
              <a:buNone/>
              <a:defRPr sz="1600"/>
            </a:lvl3pPr>
            <a:lvl4pPr marL="0" indent="0">
              <a:spcBef>
                <a:spcPts val="300"/>
              </a:spcBef>
              <a:buSzTx/>
              <a:buNone/>
              <a:defRPr sz="1600"/>
            </a:lvl4pPr>
            <a:lvl5pPr marL="0" indent="0">
              <a:spcBef>
                <a:spcPts val="300"/>
              </a:spcBef>
              <a:buSzTx/>
              <a:buNone/>
              <a:defRPr sz="1600"/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96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" name="组合 6"/>
          <p:cNvGrpSpPr/>
          <p:nvPr/>
        </p:nvGrpSpPr>
        <p:grpSpPr>
          <a:xfrm>
            <a:off x="-212726" y="-28575"/>
            <a:ext cx="12501567" cy="6964365"/>
            <a:chOff x="0" y="0"/>
            <a:chExt cx="12501565" cy="6964364"/>
          </a:xfrm>
        </p:grpSpPr>
        <p:pic>
          <p:nvPicPr>
            <p:cNvPr id="103" name="图片 7" descr="图片 7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-1" y="0"/>
              <a:ext cx="12501565" cy="696436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04" name="图片 8" descr="图片 8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6409537" y="43539"/>
              <a:ext cx="6092029" cy="50761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05" name="图片 9" descr="图片 9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25630" y="176564"/>
              <a:ext cx="553649" cy="158658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07" name="图片 5" descr="图片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9713" y="1876425"/>
            <a:ext cx="730252" cy="6096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8" name="图片 10" descr="图片 10"/>
          <p:cNvPicPr>
            <a:picLocks noChangeAspect="1"/>
          </p:cNvPicPr>
          <p:nvPr/>
        </p:nvPicPr>
        <p:blipFill>
          <a:blip r:embed="rId5">
            <a:extLst/>
          </a:blip>
          <a:srcRect l="0" t="12482" r="0" b="0"/>
          <a:stretch>
            <a:fillRect/>
          </a:stretch>
        </p:blipFill>
        <p:spPr>
          <a:xfrm>
            <a:off x="7561263" y="4037012"/>
            <a:ext cx="1327152" cy="795339"/>
          </a:xfrm>
          <a:prstGeom prst="rect">
            <a:avLst/>
          </a:prstGeom>
          <a:ln w="12700">
            <a:miter lim="400000"/>
          </a:ln>
        </p:spPr>
      </p:pic>
      <p:pic>
        <p:nvPicPr>
          <p:cNvPr id="109" name="图片 11" descr="图片 11"/>
          <p:cNvPicPr>
            <a:picLocks noChangeAspect="1"/>
          </p:cNvPicPr>
          <p:nvPr/>
        </p:nvPicPr>
        <p:blipFill>
          <a:blip r:embed="rId5">
            <a:extLst/>
          </a:blip>
          <a:srcRect l="0" t="12481" r="2" b="0"/>
          <a:stretch>
            <a:fillRect/>
          </a:stretch>
        </p:blipFill>
        <p:spPr>
          <a:xfrm>
            <a:off x="7652901" y="4037183"/>
            <a:ext cx="1325961" cy="7948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3" y="0"/>
                </a:moveTo>
                <a:cubicBezTo>
                  <a:pt x="4838" y="0"/>
                  <a:pt x="0" y="4832"/>
                  <a:pt x="0" y="10795"/>
                </a:cubicBezTo>
                <a:cubicBezTo>
                  <a:pt x="0" y="16757"/>
                  <a:pt x="4838" y="21600"/>
                  <a:pt x="10803" y="21600"/>
                </a:cubicBezTo>
                <a:cubicBezTo>
                  <a:pt x="16768" y="21600"/>
                  <a:pt x="21600" y="16757"/>
                  <a:pt x="21600" y="10795"/>
                </a:cubicBezTo>
                <a:cubicBezTo>
                  <a:pt x="21600" y="4832"/>
                  <a:pt x="16768" y="0"/>
                  <a:pt x="10803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110" name="图片 12" descr="图片 12"/>
          <p:cNvPicPr>
            <a:picLocks noChangeAspect="1"/>
          </p:cNvPicPr>
          <p:nvPr/>
        </p:nvPicPr>
        <p:blipFill>
          <a:blip r:embed="rId5">
            <a:extLst/>
          </a:blip>
          <a:srcRect l="0" t="0" r="0" b="0"/>
          <a:stretch>
            <a:fillRect/>
          </a:stretch>
        </p:blipFill>
        <p:spPr>
          <a:xfrm>
            <a:off x="7575353" y="3966231"/>
            <a:ext cx="1282701" cy="7905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111" name="图片 16" descr="图片 16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21432140">
            <a:off x="2855913" y="3957637"/>
            <a:ext cx="5245102" cy="2476502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114" name="Picture 4"/>
          <p:cNvGrpSpPr/>
          <p:nvPr/>
        </p:nvGrpSpPr>
        <p:grpSpPr>
          <a:xfrm>
            <a:off x="3535259" y="2092905"/>
            <a:ext cx="1092408" cy="843392"/>
            <a:chOff x="0" y="0"/>
            <a:chExt cx="1092407" cy="843391"/>
          </a:xfrm>
        </p:grpSpPr>
        <p:sp>
          <p:nvSpPr>
            <p:cNvPr id="112" name="矩形"/>
            <p:cNvSpPr/>
            <p:nvPr/>
          </p:nvSpPr>
          <p:spPr>
            <a:xfrm rot="4001915">
              <a:off x="296964" y="-65669"/>
              <a:ext cx="498478" cy="974728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113" name="image6.tif" descr="image6.tif"/>
            <p:cNvPicPr>
              <a:picLocks noChangeAspect="1"/>
            </p:cNvPicPr>
            <p:nvPr/>
          </p:nvPicPr>
          <p:blipFill>
            <a:blip r:embed="rId7">
              <a:extLst/>
            </a:blip>
            <a:srcRect l="6615" t="6876" r="6429" b="5899"/>
            <a:stretch>
              <a:fillRect/>
            </a:stretch>
          </p:blipFill>
          <p:spPr>
            <a:xfrm rot="4001915">
              <a:off x="296964" y="-65669"/>
              <a:ext cx="498478" cy="97472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15" name="图片 14" descr="图片 14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4383087" y="3751262"/>
            <a:ext cx="1030289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116" name="图片 5" descr="图片 5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5464175" y="2141538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117" name="图片 1" descr="图片 1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0218738" y="2486025"/>
            <a:ext cx="1841502" cy="2622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8" name="Picture 5" descr="Picture 5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 rot="660000">
            <a:off x="9293225" y="3551237"/>
            <a:ext cx="620713" cy="463552"/>
          </a:xfrm>
          <a:prstGeom prst="rect">
            <a:avLst/>
          </a:prstGeom>
          <a:ln w="12700">
            <a:miter lim="400000"/>
          </a:ln>
        </p:spPr>
      </p:pic>
      <p:pic>
        <p:nvPicPr>
          <p:cNvPr id="119" name="图片 11" descr="图片 11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 rot="173765">
            <a:off x="8647113" y="4306887"/>
            <a:ext cx="2489202" cy="1644652"/>
          </a:xfrm>
          <a:prstGeom prst="rect">
            <a:avLst/>
          </a:prstGeom>
          <a:ln w="12700">
            <a:miter lim="400000"/>
          </a:ln>
        </p:spPr>
      </p:pic>
      <p:pic>
        <p:nvPicPr>
          <p:cNvPr id="120" name="图片 4" descr="图片 4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3987800" y="1876425"/>
            <a:ext cx="1689100" cy="1227138"/>
          </a:xfrm>
          <a:prstGeom prst="rect">
            <a:avLst/>
          </a:prstGeom>
          <a:ln w="12700">
            <a:miter lim="400000"/>
          </a:ln>
        </p:spPr>
      </p:pic>
      <p:pic>
        <p:nvPicPr>
          <p:cNvPr id="121" name="图片 21" descr="图片 21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65088" y="1622425"/>
            <a:ext cx="2568576" cy="2422525"/>
          </a:xfrm>
          <a:prstGeom prst="rect">
            <a:avLst/>
          </a:prstGeom>
          <a:ln w="12700">
            <a:miter lim="400000"/>
          </a:ln>
        </p:spPr>
      </p:pic>
      <p:pic>
        <p:nvPicPr>
          <p:cNvPr id="122" name="图片 22" descr="图片 22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819400" y="3061706"/>
            <a:ext cx="1417638" cy="822907"/>
          </a:xfrm>
          <a:prstGeom prst="rect">
            <a:avLst/>
          </a:prstGeom>
          <a:ln w="12700">
            <a:miter lim="400000"/>
          </a:ln>
        </p:spPr>
      </p:pic>
      <p:pic>
        <p:nvPicPr>
          <p:cNvPr id="123" name="图片 23" descr="图片 23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044950" y="3062288"/>
            <a:ext cx="1362075" cy="838202"/>
          </a:xfrm>
          <a:prstGeom prst="rect">
            <a:avLst/>
          </a:prstGeom>
          <a:ln w="12700">
            <a:miter lim="400000"/>
          </a:ln>
        </p:spPr>
      </p:pic>
      <p:pic>
        <p:nvPicPr>
          <p:cNvPr id="124" name="图片 24" descr="图片 24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300662" y="3503612"/>
            <a:ext cx="1252539" cy="830264"/>
          </a:xfrm>
          <a:prstGeom prst="rect">
            <a:avLst/>
          </a:prstGeom>
          <a:ln w="12700">
            <a:miter lim="400000"/>
          </a:ln>
        </p:spPr>
      </p:pic>
      <p:pic>
        <p:nvPicPr>
          <p:cNvPr id="125" name="图片 25" descr="图片 25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442075" y="3919537"/>
            <a:ext cx="1338263" cy="895352"/>
          </a:xfrm>
          <a:prstGeom prst="rect">
            <a:avLst/>
          </a:prstGeom>
          <a:ln w="12700">
            <a:miter lim="400000"/>
          </a:ln>
        </p:spPr>
      </p:pic>
      <p:pic>
        <p:nvPicPr>
          <p:cNvPr id="126" name="图片 1" descr="图片 1"/>
          <p:cNvPicPr>
            <a:picLocks noChangeAspect="1"/>
          </p:cNvPicPr>
          <p:nvPr/>
        </p:nvPicPr>
        <p:blipFill>
          <a:blip r:embed="rId15">
            <a:extLst/>
          </a:blip>
          <a:srcRect l="3503" t="8031" r="7833" b="28462"/>
          <a:stretch>
            <a:fillRect/>
          </a:stretch>
        </p:blipFill>
        <p:spPr>
          <a:xfrm>
            <a:off x="6534150" y="4602162"/>
            <a:ext cx="796927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127" name="Picture 8" descr="Picture 8"/>
          <p:cNvPicPr>
            <a:picLocks noChangeAspect="1"/>
          </p:cNvPicPr>
          <p:nvPr/>
        </p:nvPicPr>
        <p:blipFill>
          <a:blip r:embed="rId16">
            <a:extLst/>
          </a:blip>
          <a:srcRect l="67061" t="3458" r="1025" b="68901"/>
          <a:stretch>
            <a:fillRect/>
          </a:stretch>
        </p:blipFill>
        <p:spPr>
          <a:xfrm>
            <a:off x="7123113" y="3708399"/>
            <a:ext cx="2538414" cy="1306514"/>
          </a:xfrm>
          <a:prstGeom prst="rect">
            <a:avLst/>
          </a:prstGeom>
          <a:ln w="12700">
            <a:miter lim="400000"/>
          </a:ln>
        </p:spPr>
      </p:pic>
      <p:pic>
        <p:nvPicPr>
          <p:cNvPr id="128" name="图片 28" descr="图片 28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9859963" y="3152775"/>
            <a:ext cx="458789" cy="590550"/>
          </a:xfrm>
          <a:prstGeom prst="rect">
            <a:avLst/>
          </a:prstGeom>
          <a:ln w="12700">
            <a:miter lim="400000"/>
          </a:ln>
        </p:spPr>
      </p:pic>
      <p:sp>
        <p:nvSpPr>
          <p:cNvPr id="129" name="梯形 29"/>
          <p:cNvSpPr/>
          <p:nvPr/>
        </p:nvSpPr>
        <p:spPr>
          <a:xfrm rot="12584178">
            <a:off x="2149475" y="2768600"/>
            <a:ext cx="852488" cy="14446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366" y="0"/>
                </a:lnTo>
                <a:lnTo>
                  <a:pt x="19234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38303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30" name="标题文本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>
              <a:lnSpc>
                <a:spcPct val="90000"/>
              </a:lnSpc>
              <a:defRPr sz="60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31" name="正文级别 1…"/>
          <p:cNvSpPr txBox="1"/>
          <p:nvPr>
            <p:ph type="body" sz="quarter" idx="1"/>
          </p:nvPr>
        </p:nvSpPr>
        <p:spPr>
          <a:xfrm>
            <a:off x="1524000" y="3602037"/>
            <a:ext cx="9144000" cy="1655764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1pPr>
            <a:lvl2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2pPr>
            <a:lvl3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3pPr>
            <a:lvl4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4pPr>
            <a:lvl5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32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2" name="组合 6"/>
          <p:cNvGrpSpPr/>
          <p:nvPr/>
        </p:nvGrpSpPr>
        <p:grpSpPr>
          <a:xfrm>
            <a:off x="-212726" y="-28575"/>
            <a:ext cx="12501567" cy="6964365"/>
            <a:chOff x="0" y="0"/>
            <a:chExt cx="12501565" cy="6964364"/>
          </a:xfrm>
        </p:grpSpPr>
        <p:pic>
          <p:nvPicPr>
            <p:cNvPr id="139" name="图片 7" descr="图片 7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-1" y="0"/>
              <a:ext cx="12501565" cy="696436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40" name="图片 8" descr="图片 8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6409537" y="43539"/>
              <a:ext cx="6092029" cy="50761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41" name="图片 9" descr="图片 9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25630" y="176564"/>
              <a:ext cx="553649" cy="158658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43" name="图片 5" descr="图片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9713" y="1876425"/>
            <a:ext cx="730252" cy="6096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4" name="图片 10" descr="图片 10"/>
          <p:cNvPicPr>
            <a:picLocks noChangeAspect="1"/>
          </p:cNvPicPr>
          <p:nvPr/>
        </p:nvPicPr>
        <p:blipFill>
          <a:blip r:embed="rId5">
            <a:extLst/>
          </a:blip>
          <a:srcRect l="0" t="12482" r="0" b="0"/>
          <a:stretch>
            <a:fillRect/>
          </a:stretch>
        </p:blipFill>
        <p:spPr>
          <a:xfrm>
            <a:off x="7561263" y="4037012"/>
            <a:ext cx="1327152" cy="795339"/>
          </a:xfrm>
          <a:prstGeom prst="rect">
            <a:avLst/>
          </a:prstGeom>
          <a:ln w="12700">
            <a:miter lim="400000"/>
          </a:ln>
        </p:spPr>
      </p:pic>
      <p:pic>
        <p:nvPicPr>
          <p:cNvPr id="145" name="图片 11" descr="图片 11"/>
          <p:cNvPicPr>
            <a:picLocks noChangeAspect="1"/>
          </p:cNvPicPr>
          <p:nvPr/>
        </p:nvPicPr>
        <p:blipFill>
          <a:blip r:embed="rId5">
            <a:extLst/>
          </a:blip>
          <a:srcRect l="0" t="12481" r="2" b="0"/>
          <a:stretch>
            <a:fillRect/>
          </a:stretch>
        </p:blipFill>
        <p:spPr>
          <a:xfrm>
            <a:off x="7652901" y="4037183"/>
            <a:ext cx="1325961" cy="7948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3" y="0"/>
                </a:moveTo>
                <a:cubicBezTo>
                  <a:pt x="4838" y="0"/>
                  <a:pt x="0" y="4832"/>
                  <a:pt x="0" y="10795"/>
                </a:cubicBezTo>
                <a:cubicBezTo>
                  <a:pt x="0" y="16757"/>
                  <a:pt x="4838" y="21600"/>
                  <a:pt x="10803" y="21600"/>
                </a:cubicBezTo>
                <a:cubicBezTo>
                  <a:pt x="16768" y="21600"/>
                  <a:pt x="21600" y="16757"/>
                  <a:pt x="21600" y="10795"/>
                </a:cubicBezTo>
                <a:cubicBezTo>
                  <a:pt x="21600" y="4832"/>
                  <a:pt x="16768" y="0"/>
                  <a:pt x="10803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146" name="图片 12" descr="图片 12"/>
          <p:cNvPicPr>
            <a:picLocks noChangeAspect="1"/>
          </p:cNvPicPr>
          <p:nvPr/>
        </p:nvPicPr>
        <p:blipFill>
          <a:blip r:embed="rId5">
            <a:extLst/>
          </a:blip>
          <a:srcRect l="0" t="0" r="0" b="0"/>
          <a:stretch>
            <a:fillRect/>
          </a:stretch>
        </p:blipFill>
        <p:spPr>
          <a:xfrm>
            <a:off x="7575353" y="3966231"/>
            <a:ext cx="1282701" cy="7905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147" name="图片 16" descr="图片 16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21432140">
            <a:off x="2855913" y="3957637"/>
            <a:ext cx="5245102" cy="2476502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150" name="Picture 4"/>
          <p:cNvGrpSpPr/>
          <p:nvPr/>
        </p:nvGrpSpPr>
        <p:grpSpPr>
          <a:xfrm>
            <a:off x="3535259" y="2092905"/>
            <a:ext cx="1092408" cy="843392"/>
            <a:chOff x="0" y="0"/>
            <a:chExt cx="1092407" cy="843391"/>
          </a:xfrm>
        </p:grpSpPr>
        <p:sp>
          <p:nvSpPr>
            <p:cNvPr id="148" name="矩形"/>
            <p:cNvSpPr/>
            <p:nvPr/>
          </p:nvSpPr>
          <p:spPr>
            <a:xfrm rot="4001915">
              <a:off x="296964" y="-65669"/>
              <a:ext cx="498478" cy="974728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149" name="image6.tif" descr="image6.tif"/>
            <p:cNvPicPr>
              <a:picLocks noChangeAspect="1"/>
            </p:cNvPicPr>
            <p:nvPr/>
          </p:nvPicPr>
          <p:blipFill>
            <a:blip r:embed="rId7">
              <a:extLst/>
            </a:blip>
            <a:srcRect l="6615" t="6876" r="6429" b="5899"/>
            <a:stretch>
              <a:fillRect/>
            </a:stretch>
          </p:blipFill>
          <p:spPr>
            <a:xfrm rot="4001915">
              <a:off x="296964" y="-65669"/>
              <a:ext cx="498478" cy="97472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51" name="图片 14" descr="图片 14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4383087" y="3751262"/>
            <a:ext cx="1030289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152" name="图片 5" descr="图片 5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5464175" y="2141538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153" name="图片 1" descr="图片 1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0218738" y="2486025"/>
            <a:ext cx="1841502" cy="2622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54" name="Picture 5" descr="Picture 5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 rot="660000">
            <a:off x="9293225" y="3551237"/>
            <a:ext cx="620713" cy="463552"/>
          </a:xfrm>
          <a:prstGeom prst="rect">
            <a:avLst/>
          </a:prstGeom>
          <a:ln w="12700">
            <a:miter lim="400000"/>
          </a:ln>
        </p:spPr>
      </p:pic>
      <p:pic>
        <p:nvPicPr>
          <p:cNvPr id="155" name="图片 11" descr="图片 11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 rot="173765">
            <a:off x="8647113" y="4306887"/>
            <a:ext cx="2489202" cy="1644652"/>
          </a:xfrm>
          <a:prstGeom prst="rect">
            <a:avLst/>
          </a:prstGeom>
          <a:ln w="12700">
            <a:miter lim="400000"/>
          </a:ln>
        </p:spPr>
      </p:pic>
      <p:pic>
        <p:nvPicPr>
          <p:cNvPr id="156" name="图片 4" descr="图片 4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3987800" y="1876425"/>
            <a:ext cx="1689100" cy="1227138"/>
          </a:xfrm>
          <a:prstGeom prst="rect">
            <a:avLst/>
          </a:prstGeom>
          <a:ln w="12700">
            <a:miter lim="400000"/>
          </a:ln>
        </p:spPr>
      </p:pic>
      <p:pic>
        <p:nvPicPr>
          <p:cNvPr id="157" name="图片 21" descr="图片 21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65088" y="1622425"/>
            <a:ext cx="2568576" cy="2422525"/>
          </a:xfrm>
          <a:prstGeom prst="rect">
            <a:avLst/>
          </a:prstGeom>
          <a:ln w="12700">
            <a:miter lim="400000"/>
          </a:ln>
        </p:spPr>
      </p:pic>
      <p:pic>
        <p:nvPicPr>
          <p:cNvPr id="158" name="图片 22" descr="图片 22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819400" y="3061706"/>
            <a:ext cx="1417638" cy="822907"/>
          </a:xfrm>
          <a:prstGeom prst="rect">
            <a:avLst/>
          </a:prstGeom>
          <a:ln w="12700">
            <a:miter lim="400000"/>
          </a:ln>
        </p:spPr>
      </p:pic>
      <p:pic>
        <p:nvPicPr>
          <p:cNvPr id="159" name="图片 23" descr="图片 23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044950" y="3062288"/>
            <a:ext cx="1362075" cy="838202"/>
          </a:xfrm>
          <a:prstGeom prst="rect">
            <a:avLst/>
          </a:prstGeom>
          <a:ln w="12700">
            <a:miter lim="400000"/>
          </a:ln>
        </p:spPr>
      </p:pic>
      <p:pic>
        <p:nvPicPr>
          <p:cNvPr id="160" name="图片 24" descr="图片 24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300662" y="3503612"/>
            <a:ext cx="1252539" cy="830264"/>
          </a:xfrm>
          <a:prstGeom prst="rect">
            <a:avLst/>
          </a:prstGeom>
          <a:ln w="12700">
            <a:miter lim="400000"/>
          </a:ln>
        </p:spPr>
      </p:pic>
      <p:pic>
        <p:nvPicPr>
          <p:cNvPr id="161" name="图片 25" descr="图片 25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442075" y="3919537"/>
            <a:ext cx="1338263" cy="895352"/>
          </a:xfrm>
          <a:prstGeom prst="rect">
            <a:avLst/>
          </a:prstGeom>
          <a:ln w="12700">
            <a:miter lim="400000"/>
          </a:ln>
        </p:spPr>
      </p:pic>
      <p:pic>
        <p:nvPicPr>
          <p:cNvPr id="162" name="图片 1" descr="图片 1"/>
          <p:cNvPicPr>
            <a:picLocks noChangeAspect="1"/>
          </p:cNvPicPr>
          <p:nvPr/>
        </p:nvPicPr>
        <p:blipFill>
          <a:blip r:embed="rId15">
            <a:extLst/>
          </a:blip>
          <a:srcRect l="3503" t="8031" r="7833" b="28462"/>
          <a:stretch>
            <a:fillRect/>
          </a:stretch>
        </p:blipFill>
        <p:spPr>
          <a:xfrm>
            <a:off x="6534150" y="4602162"/>
            <a:ext cx="796927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163" name="Picture 8" descr="Picture 8"/>
          <p:cNvPicPr>
            <a:picLocks noChangeAspect="1"/>
          </p:cNvPicPr>
          <p:nvPr/>
        </p:nvPicPr>
        <p:blipFill>
          <a:blip r:embed="rId16">
            <a:extLst/>
          </a:blip>
          <a:srcRect l="67061" t="3458" r="1025" b="68901"/>
          <a:stretch>
            <a:fillRect/>
          </a:stretch>
        </p:blipFill>
        <p:spPr>
          <a:xfrm>
            <a:off x="7123113" y="3708399"/>
            <a:ext cx="2538414" cy="1306514"/>
          </a:xfrm>
          <a:prstGeom prst="rect">
            <a:avLst/>
          </a:prstGeom>
          <a:ln w="12700">
            <a:miter lim="400000"/>
          </a:ln>
        </p:spPr>
      </p:pic>
      <p:pic>
        <p:nvPicPr>
          <p:cNvPr id="164" name="图片 28" descr="图片 28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9859963" y="3152775"/>
            <a:ext cx="458789" cy="590550"/>
          </a:xfrm>
          <a:prstGeom prst="rect">
            <a:avLst/>
          </a:prstGeom>
          <a:ln w="12700">
            <a:miter lim="400000"/>
          </a:ln>
        </p:spPr>
      </p:pic>
      <p:sp>
        <p:nvSpPr>
          <p:cNvPr id="165" name="梯形 29"/>
          <p:cNvSpPr/>
          <p:nvPr/>
        </p:nvSpPr>
        <p:spPr>
          <a:xfrm rot="12584178">
            <a:off x="2149475" y="2768600"/>
            <a:ext cx="852488" cy="14446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366" y="0"/>
                </a:lnTo>
                <a:lnTo>
                  <a:pt x="19234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38303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66" name="标题文本"/>
          <p:cNvSpPr txBox="1"/>
          <p:nvPr>
            <p:ph type="title"/>
          </p:nvPr>
        </p:nvSpPr>
        <p:spPr>
          <a:xfrm>
            <a:off x="838200" y="365125"/>
            <a:ext cx="10515600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67" name="正文级别 1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2pPr>
            <a:lvl3pPr marL="1234438" indent="-320038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3pPr>
            <a:lvl4pPr marL="16916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4pPr>
            <a:lvl5pPr marL="21488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68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8" name="组合 6"/>
          <p:cNvGrpSpPr/>
          <p:nvPr/>
        </p:nvGrpSpPr>
        <p:grpSpPr>
          <a:xfrm>
            <a:off x="-212726" y="-28575"/>
            <a:ext cx="12501567" cy="6964365"/>
            <a:chOff x="0" y="0"/>
            <a:chExt cx="12501565" cy="6964364"/>
          </a:xfrm>
        </p:grpSpPr>
        <p:pic>
          <p:nvPicPr>
            <p:cNvPr id="175" name="图片 7" descr="图片 7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-1" y="0"/>
              <a:ext cx="12501565" cy="696436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76" name="图片 8" descr="图片 8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6409537" y="43539"/>
              <a:ext cx="6092029" cy="50761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177" name="图片 9" descr="图片 9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25630" y="176564"/>
              <a:ext cx="553649" cy="158658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79" name="图片 5" descr="图片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9713" y="1876425"/>
            <a:ext cx="730252" cy="6096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80" name="图片 10" descr="图片 10"/>
          <p:cNvPicPr>
            <a:picLocks noChangeAspect="1"/>
          </p:cNvPicPr>
          <p:nvPr/>
        </p:nvPicPr>
        <p:blipFill>
          <a:blip r:embed="rId5">
            <a:extLst/>
          </a:blip>
          <a:srcRect l="0" t="12482" r="0" b="0"/>
          <a:stretch>
            <a:fillRect/>
          </a:stretch>
        </p:blipFill>
        <p:spPr>
          <a:xfrm>
            <a:off x="7561263" y="4037012"/>
            <a:ext cx="1327152" cy="795339"/>
          </a:xfrm>
          <a:prstGeom prst="rect">
            <a:avLst/>
          </a:prstGeom>
          <a:ln w="12700">
            <a:miter lim="400000"/>
          </a:ln>
        </p:spPr>
      </p:pic>
      <p:pic>
        <p:nvPicPr>
          <p:cNvPr id="181" name="图片 11" descr="图片 11"/>
          <p:cNvPicPr>
            <a:picLocks noChangeAspect="1"/>
          </p:cNvPicPr>
          <p:nvPr/>
        </p:nvPicPr>
        <p:blipFill>
          <a:blip r:embed="rId5">
            <a:extLst/>
          </a:blip>
          <a:srcRect l="0" t="12481" r="2" b="0"/>
          <a:stretch>
            <a:fillRect/>
          </a:stretch>
        </p:blipFill>
        <p:spPr>
          <a:xfrm>
            <a:off x="7652901" y="4037183"/>
            <a:ext cx="1325961" cy="7948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3" y="0"/>
                </a:moveTo>
                <a:cubicBezTo>
                  <a:pt x="4838" y="0"/>
                  <a:pt x="0" y="4832"/>
                  <a:pt x="0" y="10795"/>
                </a:cubicBezTo>
                <a:cubicBezTo>
                  <a:pt x="0" y="16757"/>
                  <a:pt x="4838" y="21600"/>
                  <a:pt x="10803" y="21600"/>
                </a:cubicBezTo>
                <a:cubicBezTo>
                  <a:pt x="16768" y="21600"/>
                  <a:pt x="21600" y="16757"/>
                  <a:pt x="21600" y="10795"/>
                </a:cubicBezTo>
                <a:cubicBezTo>
                  <a:pt x="21600" y="4832"/>
                  <a:pt x="16768" y="0"/>
                  <a:pt x="10803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182" name="图片 12" descr="图片 12"/>
          <p:cNvPicPr>
            <a:picLocks noChangeAspect="1"/>
          </p:cNvPicPr>
          <p:nvPr/>
        </p:nvPicPr>
        <p:blipFill>
          <a:blip r:embed="rId5">
            <a:extLst/>
          </a:blip>
          <a:srcRect l="0" t="0" r="0" b="0"/>
          <a:stretch>
            <a:fillRect/>
          </a:stretch>
        </p:blipFill>
        <p:spPr>
          <a:xfrm>
            <a:off x="7575353" y="3966231"/>
            <a:ext cx="1282701" cy="7905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183" name="图片 16" descr="图片 16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21432140">
            <a:off x="2855913" y="3957637"/>
            <a:ext cx="5245102" cy="2476502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186" name="Picture 4"/>
          <p:cNvGrpSpPr/>
          <p:nvPr/>
        </p:nvGrpSpPr>
        <p:grpSpPr>
          <a:xfrm>
            <a:off x="3535259" y="2092905"/>
            <a:ext cx="1092408" cy="843392"/>
            <a:chOff x="0" y="0"/>
            <a:chExt cx="1092407" cy="843391"/>
          </a:xfrm>
        </p:grpSpPr>
        <p:sp>
          <p:nvSpPr>
            <p:cNvPr id="184" name="矩形"/>
            <p:cNvSpPr/>
            <p:nvPr/>
          </p:nvSpPr>
          <p:spPr>
            <a:xfrm rot="4001915">
              <a:off x="296964" y="-65669"/>
              <a:ext cx="498478" cy="974728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185" name="image6.tif" descr="image6.tif"/>
            <p:cNvPicPr>
              <a:picLocks noChangeAspect="1"/>
            </p:cNvPicPr>
            <p:nvPr/>
          </p:nvPicPr>
          <p:blipFill>
            <a:blip r:embed="rId7">
              <a:extLst/>
            </a:blip>
            <a:srcRect l="6615" t="6876" r="6429" b="5899"/>
            <a:stretch>
              <a:fillRect/>
            </a:stretch>
          </p:blipFill>
          <p:spPr>
            <a:xfrm rot="4001915">
              <a:off x="296964" y="-65669"/>
              <a:ext cx="498478" cy="97472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187" name="图片 14" descr="图片 14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4383087" y="3751262"/>
            <a:ext cx="1030289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188" name="图片 5" descr="图片 5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5464175" y="2141538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189" name="图片 1" descr="图片 1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0218738" y="2486025"/>
            <a:ext cx="1841502" cy="2622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90" name="Picture 5" descr="Picture 5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 rot="660000">
            <a:off x="9293225" y="3551237"/>
            <a:ext cx="620713" cy="463552"/>
          </a:xfrm>
          <a:prstGeom prst="rect">
            <a:avLst/>
          </a:prstGeom>
          <a:ln w="12700">
            <a:miter lim="400000"/>
          </a:ln>
        </p:spPr>
      </p:pic>
      <p:pic>
        <p:nvPicPr>
          <p:cNvPr id="191" name="图片 11" descr="图片 11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 rot="173765">
            <a:off x="8647113" y="4306887"/>
            <a:ext cx="2489202" cy="1644652"/>
          </a:xfrm>
          <a:prstGeom prst="rect">
            <a:avLst/>
          </a:prstGeom>
          <a:ln w="12700">
            <a:miter lim="400000"/>
          </a:ln>
        </p:spPr>
      </p:pic>
      <p:pic>
        <p:nvPicPr>
          <p:cNvPr id="192" name="图片 4" descr="图片 4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3987800" y="1876425"/>
            <a:ext cx="1689100" cy="1227138"/>
          </a:xfrm>
          <a:prstGeom prst="rect">
            <a:avLst/>
          </a:prstGeom>
          <a:ln w="12700">
            <a:miter lim="400000"/>
          </a:ln>
        </p:spPr>
      </p:pic>
      <p:pic>
        <p:nvPicPr>
          <p:cNvPr id="193" name="图片 21" descr="图片 21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65088" y="1622425"/>
            <a:ext cx="2568576" cy="2422525"/>
          </a:xfrm>
          <a:prstGeom prst="rect">
            <a:avLst/>
          </a:prstGeom>
          <a:ln w="12700">
            <a:miter lim="400000"/>
          </a:ln>
        </p:spPr>
      </p:pic>
      <p:pic>
        <p:nvPicPr>
          <p:cNvPr id="194" name="图片 22" descr="图片 22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819400" y="3061706"/>
            <a:ext cx="1417638" cy="822907"/>
          </a:xfrm>
          <a:prstGeom prst="rect">
            <a:avLst/>
          </a:prstGeom>
          <a:ln w="12700">
            <a:miter lim="400000"/>
          </a:ln>
        </p:spPr>
      </p:pic>
      <p:pic>
        <p:nvPicPr>
          <p:cNvPr id="195" name="图片 23" descr="图片 23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044950" y="3062288"/>
            <a:ext cx="1362075" cy="838202"/>
          </a:xfrm>
          <a:prstGeom prst="rect">
            <a:avLst/>
          </a:prstGeom>
          <a:ln w="12700">
            <a:miter lim="400000"/>
          </a:ln>
        </p:spPr>
      </p:pic>
      <p:pic>
        <p:nvPicPr>
          <p:cNvPr id="196" name="图片 24" descr="图片 24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300662" y="3503612"/>
            <a:ext cx="1252539" cy="830264"/>
          </a:xfrm>
          <a:prstGeom prst="rect">
            <a:avLst/>
          </a:prstGeom>
          <a:ln w="12700">
            <a:miter lim="400000"/>
          </a:ln>
        </p:spPr>
      </p:pic>
      <p:pic>
        <p:nvPicPr>
          <p:cNvPr id="197" name="图片 25" descr="图片 25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442075" y="3919537"/>
            <a:ext cx="1338263" cy="895352"/>
          </a:xfrm>
          <a:prstGeom prst="rect">
            <a:avLst/>
          </a:prstGeom>
          <a:ln w="12700">
            <a:miter lim="400000"/>
          </a:ln>
        </p:spPr>
      </p:pic>
      <p:pic>
        <p:nvPicPr>
          <p:cNvPr id="198" name="图片 1" descr="图片 1"/>
          <p:cNvPicPr>
            <a:picLocks noChangeAspect="1"/>
          </p:cNvPicPr>
          <p:nvPr/>
        </p:nvPicPr>
        <p:blipFill>
          <a:blip r:embed="rId15">
            <a:extLst/>
          </a:blip>
          <a:srcRect l="3503" t="8031" r="7833" b="28462"/>
          <a:stretch>
            <a:fillRect/>
          </a:stretch>
        </p:blipFill>
        <p:spPr>
          <a:xfrm>
            <a:off x="6534150" y="4602162"/>
            <a:ext cx="796927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199" name="Picture 8" descr="Picture 8"/>
          <p:cNvPicPr>
            <a:picLocks noChangeAspect="1"/>
          </p:cNvPicPr>
          <p:nvPr/>
        </p:nvPicPr>
        <p:blipFill>
          <a:blip r:embed="rId16">
            <a:extLst/>
          </a:blip>
          <a:srcRect l="67061" t="3458" r="1025" b="68901"/>
          <a:stretch>
            <a:fillRect/>
          </a:stretch>
        </p:blipFill>
        <p:spPr>
          <a:xfrm>
            <a:off x="7123113" y="3708399"/>
            <a:ext cx="2538414" cy="1306514"/>
          </a:xfrm>
          <a:prstGeom prst="rect">
            <a:avLst/>
          </a:prstGeom>
          <a:ln w="12700">
            <a:miter lim="400000"/>
          </a:ln>
        </p:spPr>
      </p:pic>
      <p:pic>
        <p:nvPicPr>
          <p:cNvPr id="200" name="图片 28" descr="图片 28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9859963" y="3152775"/>
            <a:ext cx="458789" cy="590550"/>
          </a:xfrm>
          <a:prstGeom prst="rect">
            <a:avLst/>
          </a:prstGeom>
          <a:ln w="12700">
            <a:miter lim="400000"/>
          </a:ln>
        </p:spPr>
      </p:pic>
      <p:sp>
        <p:nvSpPr>
          <p:cNvPr id="201" name="梯形 29"/>
          <p:cNvSpPr/>
          <p:nvPr/>
        </p:nvSpPr>
        <p:spPr>
          <a:xfrm rot="12584178">
            <a:off x="2149475" y="2768600"/>
            <a:ext cx="852488" cy="14446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366" y="0"/>
                </a:lnTo>
                <a:lnTo>
                  <a:pt x="19234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38303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02" name="标题文本"/>
          <p:cNvSpPr txBox="1"/>
          <p:nvPr>
            <p:ph type="title"/>
          </p:nvPr>
        </p:nvSpPr>
        <p:spPr>
          <a:xfrm>
            <a:off x="831850" y="1709739"/>
            <a:ext cx="10515601" cy="2852737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60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203" name="正文级别 1…"/>
          <p:cNvSpPr txBox="1"/>
          <p:nvPr>
            <p:ph type="body" sz="quarter" idx="1"/>
          </p:nvPr>
        </p:nvSpPr>
        <p:spPr>
          <a:xfrm>
            <a:off x="831850" y="4589464"/>
            <a:ext cx="10515601" cy="15001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204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4" name="组合 6"/>
          <p:cNvGrpSpPr/>
          <p:nvPr/>
        </p:nvGrpSpPr>
        <p:grpSpPr>
          <a:xfrm>
            <a:off x="-212726" y="-28575"/>
            <a:ext cx="12501567" cy="6964365"/>
            <a:chOff x="0" y="0"/>
            <a:chExt cx="12501565" cy="6964364"/>
          </a:xfrm>
        </p:grpSpPr>
        <p:pic>
          <p:nvPicPr>
            <p:cNvPr id="211" name="图片 7" descr="图片 7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-1" y="0"/>
              <a:ext cx="12501565" cy="696436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12" name="图片 8" descr="图片 8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6409537" y="43539"/>
              <a:ext cx="6092029" cy="50761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13" name="图片 9" descr="图片 9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25630" y="176564"/>
              <a:ext cx="553649" cy="158658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215" name="图片 5" descr="图片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9713" y="1876425"/>
            <a:ext cx="730252" cy="6096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16" name="图片 10" descr="图片 10"/>
          <p:cNvPicPr>
            <a:picLocks noChangeAspect="1"/>
          </p:cNvPicPr>
          <p:nvPr/>
        </p:nvPicPr>
        <p:blipFill>
          <a:blip r:embed="rId5">
            <a:extLst/>
          </a:blip>
          <a:srcRect l="0" t="12482" r="0" b="0"/>
          <a:stretch>
            <a:fillRect/>
          </a:stretch>
        </p:blipFill>
        <p:spPr>
          <a:xfrm>
            <a:off x="7561263" y="4037012"/>
            <a:ext cx="1327152" cy="795339"/>
          </a:xfrm>
          <a:prstGeom prst="rect">
            <a:avLst/>
          </a:prstGeom>
          <a:ln w="12700">
            <a:miter lim="400000"/>
          </a:ln>
        </p:spPr>
      </p:pic>
      <p:pic>
        <p:nvPicPr>
          <p:cNvPr id="217" name="图片 11" descr="图片 11"/>
          <p:cNvPicPr>
            <a:picLocks noChangeAspect="1"/>
          </p:cNvPicPr>
          <p:nvPr/>
        </p:nvPicPr>
        <p:blipFill>
          <a:blip r:embed="rId5">
            <a:extLst/>
          </a:blip>
          <a:srcRect l="0" t="12481" r="2" b="0"/>
          <a:stretch>
            <a:fillRect/>
          </a:stretch>
        </p:blipFill>
        <p:spPr>
          <a:xfrm>
            <a:off x="7652901" y="4037183"/>
            <a:ext cx="1325961" cy="7948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3" y="0"/>
                </a:moveTo>
                <a:cubicBezTo>
                  <a:pt x="4838" y="0"/>
                  <a:pt x="0" y="4832"/>
                  <a:pt x="0" y="10795"/>
                </a:cubicBezTo>
                <a:cubicBezTo>
                  <a:pt x="0" y="16757"/>
                  <a:pt x="4838" y="21600"/>
                  <a:pt x="10803" y="21600"/>
                </a:cubicBezTo>
                <a:cubicBezTo>
                  <a:pt x="16768" y="21600"/>
                  <a:pt x="21600" y="16757"/>
                  <a:pt x="21600" y="10795"/>
                </a:cubicBezTo>
                <a:cubicBezTo>
                  <a:pt x="21600" y="4832"/>
                  <a:pt x="16768" y="0"/>
                  <a:pt x="10803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218" name="图片 12" descr="图片 12"/>
          <p:cNvPicPr>
            <a:picLocks noChangeAspect="1"/>
          </p:cNvPicPr>
          <p:nvPr/>
        </p:nvPicPr>
        <p:blipFill>
          <a:blip r:embed="rId5">
            <a:extLst/>
          </a:blip>
          <a:srcRect l="0" t="0" r="0" b="0"/>
          <a:stretch>
            <a:fillRect/>
          </a:stretch>
        </p:blipFill>
        <p:spPr>
          <a:xfrm>
            <a:off x="7575353" y="3966231"/>
            <a:ext cx="1282701" cy="7905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219" name="图片 16" descr="图片 16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21432140">
            <a:off x="2855913" y="3957637"/>
            <a:ext cx="5245102" cy="2476502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222" name="Picture 4"/>
          <p:cNvGrpSpPr/>
          <p:nvPr/>
        </p:nvGrpSpPr>
        <p:grpSpPr>
          <a:xfrm>
            <a:off x="3535259" y="2092905"/>
            <a:ext cx="1092408" cy="843392"/>
            <a:chOff x="0" y="0"/>
            <a:chExt cx="1092407" cy="843391"/>
          </a:xfrm>
        </p:grpSpPr>
        <p:sp>
          <p:nvSpPr>
            <p:cNvPr id="220" name="矩形"/>
            <p:cNvSpPr/>
            <p:nvPr/>
          </p:nvSpPr>
          <p:spPr>
            <a:xfrm rot="4001915">
              <a:off x="296964" y="-65669"/>
              <a:ext cx="498478" cy="974728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221" name="image6.tif" descr="image6.tif"/>
            <p:cNvPicPr>
              <a:picLocks noChangeAspect="1"/>
            </p:cNvPicPr>
            <p:nvPr/>
          </p:nvPicPr>
          <p:blipFill>
            <a:blip r:embed="rId7">
              <a:extLst/>
            </a:blip>
            <a:srcRect l="6615" t="6876" r="6429" b="5899"/>
            <a:stretch>
              <a:fillRect/>
            </a:stretch>
          </p:blipFill>
          <p:spPr>
            <a:xfrm rot="4001915">
              <a:off x="296964" y="-65669"/>
              <a:ext cx="498478" cy="97472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223" name="图片 14" descr="图片 14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4383087" y="3751262"/>
            <a:ext cx="1030289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224" name="图片 5" descr="图片 5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5464175" y="2141538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225" name="图片 1" descr="图片 1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0218738" y="2486025"/>
            <a:ext cx="1841502" cy="2622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226" name="Picture 5" descr="Picture 5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 rot="660000">
            <a:off x="9293225" y="3551237"/>
            <a:ext cx="620713" cy="463552"/>
          </a:xfrm>
          <a:prstGeom prst="rect">
            <a:avLst/>
          </a:prstGeom>
          <a:ln w="12700">
            <a:miter lim="400000"/>
          </a:ln>
        </p:spPr>
      </p:pic>
      <p:pic>
        <p:nvPicPr>
          <p:cNvPr id="227" name="图片 11" descr="图片 11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 rot="173765">
            <a:off x="8647113" y="4306887"/>
            <a:ext cx="2489202" cy="1644652"/>
          </a:xfrm>
          <a:prstGeom prst="rect">
            <a:avLst/>
          </a:prstGeom>
          <a:ln w="12700">
            <a:miter lim="400000"/>
          </a:ln>
        </p:spPr>
      </p:pic>
      <p:pic>
        <p:nvPicPr>
          <p:cNvPr id="228" name="图片 4" descr="图片 4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3987800" y="1876425"/>
            <a:ext cx="1689100" cy="1227138"/>
          </a:xfrm>
          <a:prstGeom prst="rect">
            <a:avLst/>
          </a:prstGeom>
          <a:ln w="12700">
            <a:miter lim="400000"/>
          </a:ln>
        </p:spPr>
      </p:pic>
      <p:pic>
        <p:nvPicPr>
          <p:cNvPr id="229" name="图片 21" descr="图片 21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65088" y="1622425"/>
            <a:ext cx="2568576" cy="2422525"/>
          </a:xfrm>
          <a:prstGeom prst="rect">
            <a:avLst/>
          </a:prstGeom>
          <a:ln w="12700">
            <a:miter lim="400000"/>
          </a:ln>
        </p:spPr>
      </p:pic>
      <p:pic>
        <p:nvPicPr>
          <p:cNvPr id="230" name="图片 22" descr="图片 22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819400" y="3061706"/>
            <a:ext cx="1417638" cy="822907"/>
          </a:xfrm>
          <a:prstGeom prst="rect">
            <a:avLst/>
          </a:prstGeom>
          <a:ln w="12700">
            <a:miter lim="400000"/>
          </a:ln>
        </p:spPr>
      </p:pic>
      <p:pic>
        <p:nvPicPr>
          <p:cNvPr id="231" name="图片 23" descr="图片 23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044950" y="3062288"/>
            <a:ext cx="1362075" cy="838202"/>
          </a:xfrm>
          <a:prstGeom prst="rect">
            <a:avLst/>
          </a:prstGeom>
          <a:ln w="12700">
            <a:miter lim="400000"/>
          </a:ln>
        </p:spPr>
      </p:pic>
      <p:pic>
        <p:nvPicPr>
          <p:cNvPr id="232" name="图片 24" descr="图片 24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300662" y="3503612"/>
            <a:ext cx="1252539" cy="830264"/>
          </a:xfrm>
          <a:prstGeom prst="rect">
            <a:avLst/>
          </a:prstGeom>
          <a:ln w="12700">
            <a:miter lim="400000"/>
          </a:ln>
        </p:spPr>
      </p:pic>
      <p:pic>
        <p:nvPicPr>
          <p:cNvPr id="233" name="图片 25" descr="图片 25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442075" y="3919537"/>
            <a:ext cx="1338263" cy="895352"/>
          </a:xfrm>
          <a:prstGeom prst="rect">
            <a:avLst/>
          </a:prstGeom>
          <a:ln w="12700">
            <a:miter lim="400000"/>
          </a:ln>
        </p:spPr>
      </p:pic>
      <p:pic>
        <p:nvPicPr>
          <p:cNvPr id="234" name="图片 1" descr="图片 1"/>
          <p:cNvPicPr>
            <a:picLocks noChangeAspect="1"/>
          </p:cNvPicPr>
          <p:nvPr/>
        </p:nvPicPr>
        <p:blipFill>
          <a:blip r:embed="rId15">
            <a:extLst/>
          </a:blip>
          <a:srcRect l="3503" t="8031" r="7833" b="28462"/>
          <a:stretch>
            <a:fillRect/>
          </a:stretch>
        </p:blipFill>
        <p:spPr>
          <a:xfrm>
            <a:off x="6534150" y="4602162"/>
            <a:ext cx="796927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235" name="Picture 8" descr="Picture 8"/>
          <p:cNvPicPr>
            <a:picLocks noChangeAspect="1"/>
          </p:cNvPicPr>
          <p:nvPr/>
        </p:nvPicPr>
        <p:blipFill>
          <a:blip r:embed="rId16">
            <a:extLst/>
          </a:blip>
          <a:srcRect l="67061" t="3458" r="1025" b="68901"/>
          <a:stretch>
            <a:fillRect/>
          </a:stretch>
        </p:blipFill>
        <p:spPr>
          <a:xfrm>
            <a:off x="7123113" y="3708399"/>
            <a:ext cx="2538414" cy="1306514"/>
          </a:xfrm>
          <a:prstGeom prst="rect">
            <a:avLst/>
          </a:prstGeom>
          <a:ln w="12700">
            <a:miter lim="400000"/>
          </a:ln>
        </p:spPr>
      </p:pic>
      <p:pic>
        <p:nvPicPr>
          <p:cNvPr id="236" name="图片 28" descr="图片 28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9859963" y="3152775"/>
            <a:ext cx="458789" cy="590550"/>
          </a:xfrm>
          <a:prstGeom prst="rect">
            <a:avLst/>
          </a:prstGeom>
          <a:ln w="12700">
            <a:miter lim="400000"/>
          </a:ln>
        </p:spPr>
      </p:pic>
      <p:sp>
        <p:nvSpPr>
          <p:cNvPr id="237" name="梯形 29"/>
          <p:cNvSpPr/>
          <p:nvPr/>
        </p:nvSpPr>
        <p:spPr>
          <a:xfrm rot="12584178">
            <a:off x="2149475" y="2768600"/>
            <a:ext cx="852488" cy="14446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366" y="0"/>
                </a:lnTo>
                <a:lnTo>
                  <a:pt x="19234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38303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38" name="标题文本"/>
          <p:cNvSpPr txBox="1"/>
          <p:nvPr>
            <p:ph type="title"/>
          </p:nvPr>
        </p:nvSpPr>
        <p:spPr>
          <a:xfrm>
            <a:off x="838200" y="365125"/>
            <a:ext cx="10515600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239" name="正文级别 1…"/>
          <p:cNvSpPr txBox="1"/>
          <p:nvPr>
            <p:ph type="body"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2pPr>
            <a:lvl3pPr marL="1234438" indent="-320038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3pPr>
            <a:lvl4pPr marL="16916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4pPr>
            <a:lvl5pPr marL="21488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240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0" name="组合 6"/>
          <p:cNvGrpSpPr/>
          <p:nvPr/>
        </p:nvGrpSpPr>
        <p:grpSpPr>
          <a:xfrm>
            <a:off x="-212726" y="-28575"/>
            <a:ext cx="12501567" cy="6964365"/>
            <a:chOff x="0" y="0"/>
            <a:chExt cx="12501565" cy="6964364"/>
          </a:xfrm>
        </p:grpSpPr>
        <p:pic>
          <p:nvPicPr>
            <p:cNvPr id="247" name="图片 7" descr="图片 7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-1" y="0"/>
              <a:ext cx="12501565" cy="696436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48" name="图片 8" descr="图片 8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6409537" y="43539"/>
              <a:ext cx="6092029" cy="50761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49" name="图片 9" descr="图片 9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25630" y="176564"/>
              <a:ext cx="553649" cy="158658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251" name="图片 5" descr="图片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9713" y="1876425"/>
            <a:ext cx="730252" cy="6096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52" name="图片 10" descr="图片 10"/>
          <p:cNvPicPr>
            <a:picLocks noChangeAspect="1"/>
          </p:cNvPicPr>
          <p:nvPr/>
        </p:nvPicPr>
        <p:blipFill>
          <a:blip r:embed="rId5">
            <a:extLst/>
          </a:blip>
          <a:srcRect l="0" t="12482" r="0" b="0"/>
          <a:stretch>
            <a:fillRect/>
          </a:stretch>
        </p:blipFill>
        <p:spPr>
          <a:xfrm>
            <a:off x="7561263" y="4037012"/>
            <a:ext cx="1327152" cy="795339"/>
          </a:xfrm>
          <a:prstGeom prst="rect">
            <a:avLst/>
          </a:prstGeom>
          <a:ln w="12700">
            <a:miter lim="400000"/>
          </a:ln>
        </p:spPr>
      </p:pic>
      <p:pic>
        <p:nvPicPr>
          <p:cNvPr id="253" name="图片 11" descr="图片 11"/>
          <p:cNvPicPr>
            <a:picLocks noChangeAspect="1"/>
          </p:cNvPicPr>
          <p:nvPr/>
        </p:nvPicPr>
        <p:blipFill>
          <a:blip r:embed="rId5">
            <a:extLst/>
          </a:blip>
          <a:srcRect l="0" t="12481" r="2" b="0"/>
          <a:stretch>
            <a:fillRect/>
          </a:stretch>
        </p:blipFill>
        <p:spPr>
          <a:xfrm>
            <a:off x="7652901" y="4037183"/>
            <a:ext cx="1325961" cy="7948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3" y="0"/>
                </a:moveTo>
                <a:cubicBezTo>
                  <a:pt x="4838" y="0"/>
                  <a:pt x="0" y="4832"/>
                  <a:pt x="0" y="10795"/>
                </a:cubicBezTo>
                <a:cubicBezTo>
                  <a:pt x="0" y="16757"/>
                  <a:pt x="4838" y="21600"/>
                  <a:pt x="10803" y="21600"/>
                </a:cubicBezTo>
                <a:cubicBezTo>
                  <a:pt x="16768" y="21600"/>
                  <a:pt x="21600" y="16757"/>
                  <a:pt x="21600" y="10795"/>
                </a:cubicBezTo>
                <a:cubicBezTo>
                  <a:pt x="21600" y="4832"/>
                  <a:pt x="16768" y="0"/>
                  <a:pt x="10803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254" name="图片 12" descr="图片 12"/>
          <p:cNvPicPr>
            <a:picLocks noChangeAspect="1"/>
          </p:cNvPicPr>
          <p:nvPr/>
        </p:nvPicPr>
        <p:blipFill>
          <a:blip r:embed="rId5">
            <a:extLst/>
          </a:blip>
          <a:srcRect l="0" t="0" r="0" b="0"/>
          <a:stretch>
            <a:fillRect/>
          </a:stretch>
        </p:blipFill>
        <p:spPr>
          <a:xfrm>
            <a:off x="7575353" y="3966231"/>
            <a:ext cx="1282701" cy="7905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255" name="图片 16" descr="图片 16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21432140">
            <a:off x="2855913" y="3957637"/>
            <a:ext cx="5245102" cy="2476502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258" name="Picture 4"/>
          <p:cNvGrpSpPr/>
          <p:nvPr/>
        </p:nvGrpSpPr>
        <p:grpSpPr>
          <a:xfrm>
            <a:off x="3535259" y="2092905"/>
            <a:ext cx="1092408" cy="843392"/>
            <a:chOff x="0" y="0"/>
            <a:chExt cx="1092407" cy="843391"/>
          </a:xfrm>
        </p:grpSpPr>
        <p:sp>
          <p:nvSpPr>
            <p:cNvPr id="256" name="矩形"/>
            <p:cNvSpPr/>
            <p:nvPr/>
          </p:nvSpPr>
          <p:spPr>
            <a:xfrm rot="4001915">
              <a:off x="296964" y="-65669"/>
              <a:ext cx="498478" cy="974728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257" name="image6.tif" descr="image6.tif"/>
            <p:cNvPicPr>
              <a:picLocks noChangeAspect="1"/>
            </p:cNvPicPr>
            <p:nvPr/>
          </p:nvPicPr>
          <p:blipFill>
            <a:blip r:embed="rId7">
              <a:extLst/>
            </a:blip>
            <a:srcRect l="6615" t="6876" r="6429" b="5899"/>
            <a:stretch>
              <a:fillRect/>
            </a:stretch>
          </p:blipFill>
          <p:spPr>
            <a:xfrm rot="4001915">
              <a:off x="296964" y="-65669"/>
              <a:ext cx="498478" cy="97472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259" name="图片 14" descr="图片 14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4383087" y="3751262"/>
            <a:ext cx="1030289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260" name="图片 5" descr="图片 5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5464175" y="2141538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261" name="图片 1" descr="图片 1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0218738" y="2486025"/>
            <a:ext cx="1841502" cy="2622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262" name="Picture 5" descr="Picture 5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 rot="660000">
            <a:off x="9293225" y="3551237"/>
            <a:ext cx="620713" cy="463552"/>
          </a:xfrm>
          <a:prstGeom prst="rect">
            <a:avLst/>
          </a:prstGeom>
          <a:ln w="12700">
            <a:miter lim="400000"/>
          </a:ln>
        </p:spPr>
      </p:pic>
      <p:pic>
        <p:nvPicPr>
          <p:cNvPr id="263" name="图片 11" descr="图片 11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 rot="173765">
            <a:off x="8647113" y="4306887"/>
            <a:ext cx="2489202" cy="1644652"/>
          </a:xfrm>
          <a:prstGeom prst="rect">
            <a:avLst/>
          </a:prstGeom>
          <a:ln w="12700">
            <a:miter lim="400000"/>
          </a:ln>
        </p:spPr>
      </p:pic>
      <p:pic>
        <p:nvPicPr>
          <p:cNvPr id="264" name="图片 4" descr="图片 4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3987800" y="1876425"/>
            <a:ext cx="1689100" cy="1227138"/>
          </a:xfrm>
          <a:prstGeom prst="rect">
            <a:avLst/>
          </a:prstGeom>
          <a:ln w="12700">
            <a:miter lim="400000"/>
          </a:ln>
        </p:spPr>
      </p:pic>
      <p:pic>
        <p:nvPicPr>
          <p:cNvPr id="265" name="图片 21" descr="图片 21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65088" y="1622425"/>
            <a:ext cx="2568576" cy="2422525"/>
          </a:xfrm>
          <a:prstGeom prst="rect">
            <a:avLst/>
          </a:prstGeom>
          <a:ln w="12700">
            <a:miter lim="400000"/>
          </a:ln>
        </p:spPr>
      </p:pic>
      <p:pic>
        <p:nvPicPr>
          <p:cNvPr id="266" name="图片 22" descr="图片 22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819400" y="3061706"/>
            <a:ext cx="1417638" cy="822907"/>
          </a:xfrm>
          <a:prstGeom prst="rect">
            <a:avLst/>
          </a:prstGeom>
          <a:ln w="12700">
            <a:miter lim="400000"/>
          </a:ln>
        </p:spPr>
      </p:pic>
      <p:pic>
        <p:nvPicPr>
          <p:cNvPr id="267" name="图片 23" descr="图片 23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044950" y="3062288"/>
            <a:ext cx="1362075" cy="838202"/>
          </a:xfrm>
          <a:prstGeom prst="rect">
            <a:avLst/>
          </a:prstGeom>
          <a:ln w="12700">
            <a:miter lim="400000"/>
          </a:ln>
        </p:spPr>
      </p:pic>
      <p:pic>
        <p:nvPicPr>
          <p:cNvPr id="268" name="图片 24" descr="图片 24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300662" y="3503612"/>
            <a:ext cx="1252539" cy="830264"/>
          </a:xfrm>
          <a:prstGeom prst="rect">
            <a:avLst/>
          </a:prstGeom>
          <a:ln w="12700">
            <a:miter lim="400000"/>
          </a:ln>
        </p:spPr>
      </p:pic>
      <p:pic>
        <p:nvPicPr>
          <p:cNvPr id="269" name="图片 25" descr="图片 25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442075" y="3919537"/>
            <a:ext cx="1338263" cy="895352"/>
          </a:xfrm>
          <a:prstGeom prst="rect">
            <a:avLst/>
          </a:prstGeom>
          <a:ln w="12700">
            <a:miter lim="400000"/>
          </a:ln>
        </p:spPr>
      </p:pic>
      <p:pic>
        <p:nvPicPr>
          <p:cNvPr id="270" name="图片 1" descr="图片 1"/>
          <p:cNvPicPr>
            <a:picLocks noChangeAspect="1"/>
          </p:cNvPicPr>
          <p:nvPr/>
        </p:nvPicPr>
        <p:blipFill>
          <a:blip r:embed="rId15">
            <a:extLst/>
          </a:blip>
          <a:srcRect l="3503" t="8031" r="7833" b="28462"/>
          <a:stretch>
            <a:fillRect/>
          </a:stretch>
        </p:blipFill>
        <p:spPr>
          <a:xfrm>
            <a:off x="6534150" y="4602162"/>
            <a:ext cx="796927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271" name="Picture 8" descr="Picture 8"/>
          <p:cNvPicPr>
            <a:picLocks noChangeAspect="1"/>
          </p:cNvPicPr>
          <p:nvPr/>
        </p:nvPicPr>
        <p:blipFill>
          <a:blip r:embed="rId16">
            <a:extLst/>
          </a:blip>
          <a:srcRect l="67061" t="3458" r="1025" b="68901"/>
          <a:stretch>
            <a:fillRect/>
          </a:stretch>
        </p:blipFill>
        <p:spPr>
          <a:xfrm>
            <a:off x="7123113" y="3708399"/>
            <a:ext cx="2538414" cy="1306514"/>
          </a:xfrm>
          <a:prstGeom prst="rect">
            <a:avLst/>
          </a:prstGeom>
          <a:ln w="12700">
            <a:miter lim="400000"/>
          </a:ln>
        </p:spPr>
      </p:pic>
      <p:pic>
        <p:nvPicPr>
          <p:cNvPr id="272" name="图片 28" descr="图片 28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9859963" y="3152775"/>
            <a:ext cx="458789" cy="590550"/>
          </a:xfrm>
          <a:prstGeom prst="rect">
            <a:avLst/>
          </a:prstGeom>
          <a:ln w="12700">
            <a:miter lim="400000"/>
          </a:ln>
        </p:spPr>
      </p:pic>
      <p:sp>
        <p:nvSpPr>
          <p:cNvPr id="273" name="梯形 29"/>
          <p:cNvSpPr/>
          <p:nvPr/>
        </p:nvSpPr>
        <p:spPr>
          <a:xfrm rot="12584178">
            <a:off x="2149475" y="2768600"/>
            <a:ext cx="852488" cy="14446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366" y="0"/>
                </a:lnTo>
                <a:lnTo>
                  <a:pt x="19234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38303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74" name="标题文本"/>
          <p:cNvSpPr txBox="1"/>
          <p:nvPr>
            <p:ph type="title"/>
          </p:nvPr>
        </p:nvSpPr>
        <p:spPr>
          <a:xfrm>
            <a:off x="840317" y="365125"/>
            <a:ext cx="10515601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275" name="正文级别 1…"/>
          <p:cNvSpPr txBox="1"/>
          <p:nvPr>
            <p:ph type="body" sz="quarter" idx="1"/>
          </p:nvPr>
        </p:nvSpPr>
        <p:spPr>
          <a:xfrm>
            <a:off x="840317" y="1681163"/>
            <a:ext cx="5158319" cy="823914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276" name="文本占位符 4"/>
          <p:cNvSpPr/>
          <p:nvPr>
            <p:ph type="body" sz="quarter" idx="21"/>
          </p:nvPr>
        </p:nvSpPr>
        <p:spPr>
          <a:xfrm>
            <a:off x="6172200" y="1681163"/>
            <a:ext cx="5183717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277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7" name="组合 6"/>
          <p:cNvGrpSpPr/>
          <p:nvPr/>
        </p:nvGrpSpPr>
        <p:grpSpPr>
          <a:xfrm>
            <a:off x="-212726" y="-28575"/>
            <a:ext cx="12501567" cy="6964365"/>
            <a:chOff x="0" y="0"/>
            <a:chExt cx="12501565" cy="6964364"/>
          </a:xfrm>
        </p:grpSpPr>
        <p:pic>
          <p:nvPicPr>
            <p:cNvPr id="284" name="图片 7" descr="图片 7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-1" y="0"/>
              <a:ext cx="12501565" cy="696436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85" name="图片 8" descr="图片 8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6409537" y="43539"/>
              <a:ext cx="6092029" cy="50761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286" name="图片 9" descr="图片 9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25630" y="176564"/>
              <a:ext cx="553649" cy="158658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288" name="图片 5" descr="图片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9713" y="1876425"/>
            <a:ext cx="730252" cy="6096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89" name="图片 10" descr="图片 10"/>
          <p:cNvPicPr>
            <a:picLocks noChangeAspect="1"/>
          </p:cNvPicPr>
          <p:nvPr/>
        </p:nvPicPr>
        <p:blipFill>
          <a:blip r:embed="rId5">
            <a:extLst/>
          </a:blip>
          <a:srcRect l="0" t="12482" r="0" b="0"/>
          <a:stretch>
            <a:fillRect/>
          </a:stretch>
        </p:blipFill>
        <p:spPr>
          <a:xfrm>
            <a:off x="7561263" y="4037012"/>
            <a:ext cx="1327152" cy="795339"/>
          </a:xfrm>
          <a:prstGeom prst="rect">
            <a:avLst/>
          </a:prstGeom>
          <a:ln w="12700">
            <a:miter lim="400000"/>
          </a:ln>
        </p:spPr>
      </p:pic>
      <p:pic>
        <p:nvPicPr>
          <p:cNvPr id="290" name="图片 11" descr="图片 11"/>
          <p:cNvPicPr>
            <a:picLocks noChangeAspect="1"/>
          </p:cNvPicPr>
          <p:nvPr/>
        </p:nvPicPr>
        <p:blipFill>
          <a:blip r:embed="rId5">
            <a:extLst/>
          </a:blip>
          <a:srcRect l="0" t="12481" r="2" b="0"/>
          <a:stretch>
            <a:fillRect/>
          </a:stretch>
        </p:blipFill>
        <p:spPr>
          <a:xfrm>
            <a:off x="7652901" y="4037183"/>
            <a:ext cx="1325961" cy="7948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3" y="0"/>
                </a:moveTo>
                <a:cubicBezTo>
                  <a:pt x="4838" y="0"/>
                  <a:pt x="0" y="4832"/>
                  <a:pt x="0" y="10795"/>
                </a:cubicBezTo>
                <a:cubicBezTo>
                  <a:pt x="0" y="16757"/>
                  <a:pt x="4838" y="21600"/>
                  <a:pt x="10803" y="21600"/>
                </a:cubicBezTo>
                <a:cubicBezTo>
                  <a:pt x="16768" y="21600"/>
                  <a:pt x="21600" y="16757"/>
                  <a:pt x="21600" y="10795"/>
                </a:cubicBezTo>
                <a:cubicBezTo>
                  <a:pt x="21600" y="4832"/>
                  <a:pt x="16768" y="0"/>
                  <a:pt x="10803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291" name="图片 12" descr="图片 12"/>
          <p:cNvPicPr>
            <a:picLocks noChangeAspect="1"/>
          </p:cNvPicPr>
          <p:nvPr/>
        </p:nvPicPr>
        <p:blipFill>
          <a:blip r:embed="rId5">
            <a:extLst/>
          </a:blip>
          <a:srcRect l="0" t="0" r="0" b="0"/>
          <a:stretch>
            <a:fillRect/>
          </a:stretch>
        </p:blipFill>
        <p:spPr>
          <a:xfrm>
            <a:off x="7575353" y="3966231"/>
            <a:ext cx="1282701" cy="7905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292" name="图片 16" descr="图片 16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21432140">
            <a:off x="2855913" y="3957637"/>
            <a:ext cx="5245102" cy="2476502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295" name="Picture 4"/>
          <p:cNvGrpSpPr/>
          <p:nvPr/>
        </p:nvGrpSpPr>
        <p:grpSpPr>
          <a:xfrm>
            <a:off x="3535259" y="2092905"/>
            <a:ext cx="1092408" cy="843392"/>
            <a:chOff x="0" y="0"/>
            <a:chExt cx="1092407" cy="843391"/>
          </a:xfrm>
        </p:grpSpPr>
        <p:sp>
          <p:nvSpPr>
            <p:cNvPr id="293" name="矩形"/>
            <p:cNvSpPr/>
            <p:nvPr/>
          </p:nvSpPr>
          <p:spPr>
            <a:xfrm rot="4001915">
              <a:off x="296964" y="-65669"/>
              <a:ext cx="498478" cy="974728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294" name="image6.tif" descr="image6.tif"/>
            <p:cNvPicPr>
              <a:picLocks noChangeAspect="1"/>
            </p:cNvPicPr>
            <p:nvPr/>
          </p:nvPicPr>
          <p:blipFill>
            <a:blip r:embed="rId7">
              <a:extLst/>
            </a:blip>
            <a:srcRect l="6615" t="6876" r="6429" b="5899"/>
            <a:stretch>
              <a:fillRect/>
            </a:stretch>
          </p:blipFill>
          <p:spPr>
            <a:xfrm rot="4001915">
              <a:off x="296964" y="-65669"/>
              <a:ext cx="498478" cy="97472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296" name="图片 14" descr="图片 14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4383087" y="3751262"/>
            <a:ext cx="1030289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297" name="图片 5" descr="图片 5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5464175" y="2141538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298" name="图片 1" descr="图片 1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0218738" y="2486025"/>
            <a:ext cx="1841502" cy="2622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299" name="Picture 5" descr="Picture 5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 rot="660000">
            <a:off x="9293225" y="3551237"/>
            <a:ext cx="620713" cy="463552"/>
          </a:xfrm>
          <a:prstGeom prst="rect">
            <a:avLst/>
          </a:prstGeom>
          <a:ln w="12700">
            <a:miter lim="400000"/>
          </a:ln>
        </p:spPr>
      </p:pic>
      <p:pic>
        <p:nvPicPr>
          <p:cNvPr id="300" name="图片 11" descr="图片 11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 rot="173765">
            <a:off x="8647113" y="4306887"/>
            <a:ext cx="2489202" cy="1644652"/>
          </a:xfrm>
          <a:prstGeom prst="rect">
            <a:avLst/>
          </a:prstGeom>
          <a:ln w="12700">
            <a:miter lim="400000"/>
          </a:ln>
        </p:spPr>
      </p:pic>
      <p:pic>
        <p:nvPicPr>
          <p:cNvPr id="301" name="图片 4" descr="图片 4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3987800" y="1876425"/>
            <a:ext cx="1689100" cy="1227138"/>
          </a:xfrm>
          <a:prstGeom prst="rect">
            <a:avLst/>
          </a:prstGeom>
          <a:ln w="12700">
            <a:miter lim="400000"/>
          </a:ln>
        </p:spPr>
      </p:pic>
      <p:pic>
        <p:nvPicPr>
          <p:cNvPr id="302" name="图片 21" descr="图片 21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65088" y="1622425"/>
            <a:ext cx="2568576" cy="2422525"/>
          </a:xfrm>
          <a:prstGeom prst="rect">
            <a:avLst/>
          </a:prstGeom>
          <a:ln w="12700">
            <a:miter lim="400000"/>
          </a:ln>
        </p:spPr>
      </p:pic>
      <p:pic>
        <p:nvPicPr>
          <p:cNvPr id="303" name="图片 22" descr="图片 22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819400" y="3061706"/>
            <a:ext cx="1417638" cy="822907"/>
          </a:xfrm>
          <a:prstGeom prst="rect">
            <a:avLst/>
          </a:prstGeom>
          <a:ln w="12700">
            <a:miter lim="400000"/>
          </a:ln>
        </p:spPr>
      </p:pic>
      <p:pic>
        <p:nvPicPr>
          <p:cNvPr id="304" name="图片 23" descr="图片 23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044950" y="3062288"/>
            <a:ext cx="1362075" cy="838202"/>
          </a:xfrm>
          <a:prstGeom prst="rect">
            <a:avLst/>
          </a:prstGeom>
          <a:ln w="12700">
            <a:miter lim="400000"/>
          </a:ln>
        </p:spPr>
      </p:pic>
      <p:pic>
        <p:nvPicPr>
          <p:cNvPr id="305" name="图片 24" descr="图片 24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300662" y="3503612"/>
            <a:ext cx="1252539" cy="830264"/>
          </a:xfrm>
          <a:prstGeom prst="rect">
            <a:avLst/>
          </a:prstGeom>
          <a:ln w="12700">
            <a:miter lim="400000"/>
          </a:ln>
        </p:spPr>
      </p:pic>
      <p:pic>
        <p:nvPicPr>
          <p:cNvPr id="306" name="图片 25" descr="图片 25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442075" y="3919537"/>
            <a:ext cx="1338263" cy="895352"/>
          </a:xfrm>
          <a:prstGeom prst="rect">
            <a:avLst/>
          </a:prstGeom>
          <a:ln w="12700">
            <a:miter lim="400000"/>
          </a:ln>
        </p:spPr>
      </p:pic>
      <p:pic>
        <p:nvPicPr>
          <p:cNvPr id="307" name="图片 1" descr="图片 1"/>
          <p:cNvPicPr>
            <a:picLocks noChangeAspect="1"/>
          </p:cNvPicPr>
          <p:nvPr/>
        </p:nvPicPr>
        <p:blipFill>
          <a:blip r:embed="rId15">
            <a:extLst/>
          </a:blip>
          <a:srcRect l="3503" t="8031" r="7833" b="28462"/>
          <a:stretch>
            <a:fillRect/>
          </a:stretch>
        </p:blipFill>
        <p:spPr>
          <a:xfrm>
            <a:off x="6534150" y="4602162"/>
            <a:ext cx="796927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308" name="Picture 8" descr="Picture 8"/>
          <p:cNvPicPr>
            <a:picLocks noChangeAspect="1"/>
          </p:cNvPicPr>
          <p:nvPr/>
        </p:nvPicPr>
        <p:blipFill>
          <a:blip r:embed="rId16">
            <a:extLst/>
          </a:blip>
          <a:srcRect l="67061" t="3458" r="1025" b="68901"/>
          <a:stretch>
            <a:fillRect/>
          </a:stretch>
        </p:blipFill>
        <p:spPr>
          <a:xfrm>
            <a:off x="7123113" y="3708399"/>
            <a:ext cx="2538414" cy="1306514"/>
          </a:xfrm>
          <a:prstGeom prst="rect">
            <a:avLst/>
          </a:prstGeom>
          <a:ln w="12700">
            <a:miter lim="400000"/>
          </a:ln>
        </p:spPr>
      </p:pic>
      <p:pic>
        <p:nvPicPr>
          <p:cNvPr id="309" name="图片 28" descr="图片 28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9859963" y="3152775"/>
            <a:ext cx="458789" cy="590550"/>
          </a:xfrm>
          <a:prstGeom prst="rect">
            <a:avLst/>
          </a:prstGeom>
          <a:ln w="12700">
            <a:miter lim="400000"/>
          </a:ln>
        </p:spPr>
      </p:pic>
      <p:sp>
        <p:nvSpPr>
          <p:cNvPr id="310" name="梯形 29"/>
          <p:cNvSpPr/>
          <p:nvPr/>
        </p:nvSpPr>
        <p:spPr>
          <a:xfrm rot="12584178">
            <a:off x="2149475" y="2768600"/>
            <a:ext cx="852488" cy="14446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366" y="0"/>
                </a:lnTo>
                <a:lnTo>
                  <a:pt x="19234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38303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11" name="标题文本"/>
          <p:cNvSpPr txBox="1"/>
          <p:nvPr>
            <p:ph type="title"/>
          </p:nvPr>
        </p:nvSpPr>
        <p:spPr>
          <a:xfrm>
            <a:off x="838200" y="365125"/>
            <a:ext cx="10515600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312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2" name="组合 6"/>
          <p:cNvGrpSpPr/>
          <p:nvPr/>
        </p:nvGrpSpPr>
        <p:grpSpPr>
          <a:xfrm>
            <a:off x="-212726" y="-28575"/>
            <a:ext cx="12501567" cy="6964365"/>
            <a:chOff x="0" y="0"/>
            <a:chExt cx="12501565" cy="6964364"/>
          </a:xfrm>
        </p:grpSpPr>
        <p:pic>
          <p:nvPicPr>
            <p:cNvPr id="319" name="图片 7" descr="图片 7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-1" y="0"/>
              <a:ext cx="12501565" cy="696436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20" name="图片 8" descr="图片 8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6409537" y="43539"/>
              <a:ext cx="6092029" cy="50761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21" name="图片 9" descr="图片 9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25630" y="176564"/>
              <a:ext cx="553649" cy="158658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323" name="图片 5" descr="图片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9713" y="1876425"/>
            <a:ext cx="730252" cy="6096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24" name="图片 10" descr="图片 10"/>
          <p:cNvPicPr>
            <a:picLocks noChangeAspect="1"/>
          </p:cNvPicPr>
          <p:nvPr/>
        </p:nvPicPr>
        <p:blipFill>
          <a:blip r:embed="rId5">
            <a:extLst/>
          </a:blip>
          <a:srcRect l="0" t="12482" r="0" b="0"/>
          <a:stretch>
            <a:fillRect/>
          </a:stretch>
        </p:blipFill>
        <p:spPr>
          <a:xfrm>
            <a:off x="7561263" y="4037012"/>
            <a:ext cx="1327152" cy="795339"/>
          </a:xfrm>
          <a:prstGeom prst="rect">
            <a:avLst/>
          </a:prstGeom>
          <a:ln w="12700">
            <a:miter lim="400000"/>
          </a:ln>
        </p:spPr>
      </p:pic>
      <p:pic>
        <p:nvPicPr>
          <p:cNvPr id="325" name="图片 11" descr="图片 11"/>
          <p:cNvPicPr>
            <a:picLocks noChangeAspect="1"/>
          </p:cNvPicPr>
          <p:nvPr/>
        </p:nvPicPr>
        <p:blipFill>
          <a:blip r:embed="rId5">
            <a:extLst/>
          </a:blip>
          <a:srcRect l="0" t="12481" r="2" b="0"/>
          <a:stretch>
            <a:fillRect/>
          </a:stretch>
        </p:blipFill>
        <p:spPr>
          <a:xfrm>
            <a:off x="7652901" y="4037183"/>
            <a:ext cx="1325961" cy="7948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3" y="0"/>
                </a:moveTo>
                <a:cubicBezTo>
                  <a:pt x="4838" y="0"/>
                  <a:pt x="0" y="4832"/>
                  <a:pt x="0" y="10795"/>
                </a:cubicBezTo>
                <a:cubicBezTo>
                  <a:pt x="0" y="16757"/>
                  <a:pt x="4838" y="21600"/>
                  <a:pt x="10803" y="21600"/>
                </a:cubicBezTo>
                <a:cubicBezTo>
                  <a:pt x="16768" y="21600"/>
                  <a:pt x="21600" y="16757"/>
                  <a:pt x="21600" y="10795"/>
                </a:cubicBezTo>
                <a:cubicBezTo>
                  <a:pt x="21600" y="4832"/>
                  <a:pt x="16768" y="0"/>
                  <a:pt x="10803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326" name="图片 12" descr="图片 12"/>
          <p:cNvPicPr>
            <a:picLocks noChangeAspect="1"/>
          </p:cNvPicPr>
          <p:nvPr/>
        </p:nvPicPr>
        <p:blipFill>
          <a:blip r:embed="rId5">
            <a:extLst/>
          </a:blip>
          <a:srcRect l="0" t="0" r="0" b="0"/>
          <a:stretch>
            <a:fillRect/>
          </a:stretch>
        </p:blipFill>
        <p:spPr>
          <a:xfrm>
            <a:off x="7575353" y="3966231"/>
            <a:ext cx="1282701" cy="7905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327" name="图片 16" descr="图片 16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21432140">
            <a:off x="2855913" y="3957637"/>
            <a:ext cx="5245102" cy="2476502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330" name="Picture 4"/>
          <p:cNvGrpSpPr/>
          <p:nvPr/>
        </p:nvGrpSpPr>
        <p:grpSpPr>
          <a:xfrm>
            <a:off x="3535259" y="2092905"/>
            <a:ext cx="1092408" cy="843392"/>
            <a:chOff x="0" y="0"/>
            <a:chExt cx="1092407" cy="843391"/>
          </a:xfrm>
        </p:grpSpPr>
        <p:sp>
          <p:nvSpPr>
            <p:cNvPr id="328" name="矩形"/>
            <p:cNvSpPr/>
            <p:nvPr/>
          </p:nvSpPr>
          <p:spPr>
            <a:xfrm rot="4001915">
              <a:off x="296964" y="-65669"/>
              <a:ext cx="498478" cy="974728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329" name="image6.tif" descr="image6.tif"/>
            <p:cNvPicPr>
              <a:picLocks noChangeAspect="1"/>
            </p:cNvPicPr>
            <p:nvPr/>
          </p:nvPicPr>
          <p:blipFill>
            <a:blip r:embed="rId7">
              <a:extLst/>
            </a:blip>
            <a:srcRect l="6615" t="6876" r="6429" b="5899"/>
            <a:stretch>
              <a:fillRect/>
            </a:stretch>
          </p:blipFill>
          <p:spPr>
            <a:xfrm rot="4001915">
              <a:off x="296964" y="-65669"/>
              <a:ext cx="498478" cy="97472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331" name="图片 14" descr="图片 14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4383087" y="3751262"/>
            <a:ext cx="1030289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332" name="图片 5" descr="图片 5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5464175" y="2141538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333" name="图片 1" descr="图片 1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0218738" y="2486025"/>
            <a:ext cx="1841502" cy="2622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334" name="Picture 5" descr="Picture 5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 rot="660000">
            <a:off x="9293225" y="3551237"/>
            <a:ext cx="620713" cy="463552"/>
          </a:xfrm>
          <a:prstGeom prst="rect">
            <a:avLst/>
          </a:prstGeom>
          <a:ln w="12700">
            <a:miter lim="400000"/>
          </a:ln>
        </p:spPr>
      </p:pic>
      <p:pic>
        <p:nvPicPr>
          <p:cNvPr id="335" name="图片 11" descr="图片 11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 rot="173765">
            <a:off x="8647113" y="4306887"/>
            <a:ext cx="2489202" cy="1644652"/>
          </a:xfrm>
          <a:prstGeom prst="rect">
            <a:avLst/>
          </a:prstGeom>
          <a:ln w="12700">
            <a:miter lim="400000"/>
          </a:ln>
        </p:spPr>
      </p:pic>
      <p:pic>
        <p:nvPicPr>
          <p:cNvPr id="336" name="图片 4" descr="图片 4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3987800" y="1876425"/>
            <a:ext cx="1689100" cy="1227138"/>
          </a:xfrm>
          <a:prstGeom prst="rect">
            <a:avLst/>
          </a:prstGeom>
          <a:ln w="12700">
            <a:miter lim="400000"/>
          </a:ln>
        </p:spPr>
      </p:pic>
      <p:pic>
        <p:nvPicPr>
          <p:cNvPr id="337" name="图片 21" descr="图片 21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65088" y="1622425"/>
            <a:ext cx="2568576" cy="2422525"/>
          </a:xfrm>
          <a:prstGeom prst="rect">
            <a:avLst/>
          </a:prstGeom>
          <a:ln w="12700">
            <a:miter lim="400000"/>
          </a:ln>
        </p:spPr>
      </p:pic>
      <p:pic>
        <p:nvPicPr>
          <p:cNvPr id="338" name="图片 22" descr="图片 22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819400" y="3061706"/>
            <a:ext cx="1417638" cy="822907"/>
          </a:xfrm>
          <a:prstGeom prst="rect">
            <a:avLst/>
          </a:prstGeom>
          <a:ln w="12700">
            <a:miter lim="400000"/>
          </a:ln>
        </p:spPr>
      </p:pic>
      <p:pic>
        <p:nvPicPr>
          <p:cNvPr id="339" name="图片 23" descr="图片 23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044950" y="3062288"/>
            <a:ext cx="1362075" cy="838202"/>
          </a:xfrm>
          <a:prstGeom prst="rect">
            <a:avLst/>
          </a:prstGeom>
          <a:ln w="12700">
            <a:miter lim="400000"/>
          </a:ln>
        </p:spPr>
      </p:pic>
      <p:pic>
        <p:nvPicPr>
          <p:cNvPr id="340" name="图片 24" descr="图片 24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300662" y="3503612"/>
            <a:ext cx="1252539" cy="830264"/>
          </a:xfrm>
          <a:prstGeom prst="rect">
            <a:avLst/>
          </a:prstGeom>
          <a:ln w="12700">
            <a:miter lim="400000"/>
          </a:ln>
        </p:spPr>
      </p:pic>
      <p:pic>
        <p:nvPicPr>
          <p:cNvPr id="341" name="图片 25" descr="图片 25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442075" y="3919537"/>
            <a:ext cx="1338263" cy="895352"/>
          </a:xfrm>
          <a:prstGeom prst="rect">
            <a:avLst/>
          </a:prstGeom>
          <a:ln w="12700">
            <a:miter lim="400000"/>
          </a:ln>
        </p:spPr>
      </p:pic>
      <p:pic>
        <p:nvPicPr>
          <p:cNvPr id="342" name="图片 1" descr="图片 1"/>
          <p:cNvPicPr>
            <a:picLocks noChangeAspect="1"/>
          </p:cNvPicPr>
          <p:nvPr/>
        </p:nvPicPr>
        <p:blipFill>
          <a:blip r:embed="rId15">
            <a:extLst/>
          </a:blip>
          <a:srcRect l="3503" t="8031" r="7833" b="28462"/>
          <a:stretch>
            <a:fillRect/>
          </a:stretch>
        </p:blipFill>
        <p:spPr>
          <a:xfrm>
            <a:off x="6534150" y="4602162"/>
            <a:ext cx="796927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343" name="Picture 8" descr="Picture 8"/>
          <p:cNvPicPr>
            <a:picLocks noChangeAspect="1"/>
          </p:cNvPicPr>
          <p:nvPr/>
        </p:nvPicPr>
        <p:blipFill>
          <a:blip r:embed="rId16">
            <a:extLst/>
          </a:blip>
          <a:srcRect l="67061" t="3458" r="1025" b="68901"/>
          <a:stretch>
            <a:fillRect/>
          </a:stretch>
        </p:blipFill>
        <p:spPr>
          <a:xfrm>
            <a:off x="7123113" y="3708399"/>
            <a:ext cx="2538414" cy="1306514"/>
          </a:xfrm>
          <a:prstGeom prst="rect">
            <a:avLst/>
          </a:prstGeom>
          <a:ln w="12700">
            <a:miter lim="400000"/>
          </a:ln>
        </p:spPr>
      </p:pic>
      <p:pic>
        <p:nvPicPr>
          <p:cNvPr id="344" name="图片 28" descr="图片 28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9859963" y="3152775"/>
            <a:ext cx="458789" cy="590550"/>
          </a:xfrm>
          <a:prstGeom prst="rect">
            <a:avLst/>
          </a:prstGeom>
          <a:ln w="12700">
            <a:miter lim="400000"/>
          </a:ln>
        </p:spPr>
      </p:pic>
      <p:sp>
        <p:nvSpPr>
          <p:cNvPr id="345" name="梯形 29"/>
          <p:cNvSpPr/>
          <p:nvPr/>
        </p:nvSpPr>
        <p:spPr>
          <a:xfrm rot="12584178">
            <a:off x="2149475" y="2768600"/>
            <a:ext cx="852488" cy="14446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366" y="0"/>
                </a:lnTo>
                <a:lnTo>
                  <a:pt x="19234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38303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46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6" name="组合 6"/>
          <p:cNvGrpSpPr/>
          <p:nvPr/>
        </p:nvGrpSpPr>
        <p:grpSpPr>
          <a:xfrm>
            <a:off x="-212726" y="-28575"/>
            <a:ext cx="12501567" cy="6964365"/>
            <a:chOff x="0" y="0"/>
            <a:chExt cx="12501565" cy="6964364"/>
          </a:xfrm>
        </p:grpSpPr>
        <p:pic>
          <p:nvPicPr>
            <p:cNvPr id="353" name="图片 7" descr="图片 7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-1" y="0"/>
              <a:ext cx="12501565" cy="696436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54" name="图片 8" descr="图片 8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6409537" y="43539"/>
              <a:ext cx="6092029" cy="50761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55" name="图片 9" descr="图片 9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25630" y="176564"/>
              <a:ext cx="553649" cy="158658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357" name="图片 5" descr="图片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9713" y="1876425"/>
            <a:ext cx="730252" cy="6096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58" name="图片 10" descr="图片 10"/>
          <p:cNvPicPr>
            <a:picLocks noChangeAspect="1"/>
          </p:cNvPicPr>
          <p:nvPr/>
        </p:nvPicPr>
        <p:blipFill>
          <a:blip r:embed="rId5">
            <a:extLst/>
          </a:blip>
          <a:srcRect l="0" t="12482" r="0" b="0"/>
          <a:stretch>
            <a:fillRect/>
          </a:stretch>
        </p:blipFill>
        <p:spPr>
          <a:xfrm>
            <a:off x="7561263" y="4037012"/>
            <a:ext cx="1327152" cy="795339"/>
          </a:xfrm>
          <a:prstGeom prst="rect">
            <a:avLst/>
          </a:prstGeom>
          <a:ln w="12700">
            <a:miter lim="400000"/>
          </a:ln>
        </p:spPr>
      </p:pic>
      <p:pic>
        <p:nvPicPr>
          <p:cNvPr id="359" name="图片 11" descr="图片 11"/>
          <p:cNvPicPr>
            <a:picLocks noChangeAspect="1"/>
          </p:cNvPicPr>
          <p:nvPr/>
        </p:nvPicPr>
        <p:blipFill>
          <a:blip r:embed="rId5">
            <a:extLst/>
          </a:blip>
          <a:srcRect l="0" t="12481" r="2" b="0"/>
          <a:stretch>
            <a:fillRect/>
          </a:stretch>
        </p:blipFill>
        <p:spPr>
          <a:xfrm>
            <a:off x="7652901" y="4037183"/>
            <a:ext cx="1325961" cy="7948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3" y="0"/>
                </a:moveTo>
                <a:cubicBezTo>
                  <a:pt x="4838" y="0"/>
                  <a:pt x="0" y="4832"/>
                  <a:pt x="0" y="10795"/>
                </a:cubicBezTo>
                <a:cubicBezTo>
                  <a:pt x="0" y="16757"/>
                  <a:pt x="4838" y="21600"/>
                  <a:pt x="10803" y="21600"/>
                </a:cubicBezTo>
                <a:cubicBezTo>
                  <a:pt x="16768" y="21600"/>
                  <a:pt x="21600" y="16757"/>
                  <a:pt x="21600" y="10795"/>
                </a:cubicBezTo>
                <a:cubicBezTo>
                  <a:pt x="21600" y="4832"/>
                  <a:pt x="16768" y="0"/>
                  <a:pt x="10803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360" name="图片 12" descr="图片 12"/>
          <p:cNvPicPr>
            <a:picLocks noChangeAspect="1"/>
          </p:cNvPicPr>
          <p:nvPr/>
        </p:nvPicPr>
        <p:blipFill>
          <a:blip r:embed="rId5">
            <a:extLst/>
          </a:blip>
          <a:srcRect l="0" t="0" r="0" b="0"/>
          <a:stretch>
            <a:fillRect/>
          </a:stretch>
        </p:blipFill>
        <p:spPr>
          <a:xfrm>
            <a:off x="7575353" y="3966231"/>
            <a:ext cx="1282701" cy="7905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361" name="图片 16" descr="图片 16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21432140">
            <a:off x="2855913" y="3957637"/>
            <a:ext cx="5245102" cy="2476502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364" name="Picture 4"/>
          <p:cNvGrpSpPr/>
          <p:nvPr/>
        </p:nvGrpSpPr>
        <p:grpSpPr>
          <a:xfrm>
            <a:off x="3535259" y="2092905"/>
            <a:ext cx="1092408" cy="843392"/>
            <a:chOff x="0" y="0"/>
            <a:chExt cx="1092407" cy="843391"/>
          </a:xfrm>
        </p:grpSpPr>
        <p:sp>
          <p:nvSpPr>
            <p:cNvPr id="362" name="矩形"/>
            <p:cNvSpPr/>
            <p:nvPr/>
          </p:nvSpPr>
          <p:spPr>
            <a:xfrm rot="4001915">
              <a:off x="296964" y="-65669"/>
              <a:ext cx="498478" cy="974728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363" name="image6.tif" descr="image6.tif"/>
            <p:cNvPicPr>
              <a:picLocks noChangeAspect="1"/>
            </p:cNvPicPr>
            <p:nvPr/>
          </p:nvPicPr>
          <p:blipFill>
            <a:blip r:embed="rId7">
              <a:extLst/>
            </a:blip>
            <a:srcRect l="6615" t="6876" r="6429" b="5899"/>
            <a:stretch>
              <a:fillRect/>
            </a:stretch>
          </p:blipFill>
          <p:spPr>
            <a:xfrm rot="4001915">
              <a:off x="296964" y="-65669"/>
              <a:ext cx="498478" cy="97472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365" name="图片 14" descr="图片 14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4383087" y="3751262"/>
            <a:ext cx="1030289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366" name="图片 5" descr="图片 5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5464175" y="2141538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367" name="图片 1" descr="图片 1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0218738" y="2486025"/>
            <a:ext cx="1841502" cy="2622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368" name="Picture 5" descr="Picture 5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 rot="660000">
            <a:off x="9293225" y="3551237"/>
            <a:ext cx="620713" cy="463552"/>
          </a:xfrm>
          <a:prstGeom prst="rect">
            <a:avLst/>
          </a:prstGeom>
          <a:ln w="12700">
            <a:miter lim="400000"/>
          </a:ln>
        </p:spPr>
      </p:pic>
      <p:pic>
        <p:nvPicPr>
          <p:cNvPr id="369" name="图片 11" descr="图片 11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 rot="173765">
            <a:off x="8647113" y="4306887"/>
            <a:ext cx="2489202" cy="1644652"/>
          </a:xfrm>
          <a:prstGeom prst="rect">
            <a:avLst/>
          </a:prstGeom>
          <a:ln w="12700">
            <a:miter lim="400000"/>
          </a:ln>
        </p:spPr>
      </p:pic>
      <p:pic>
        <p:nvPicPr>
          <p:cNvPr id="370" name="图片 4" descr="图片 4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3987800" y="1876425"/>
            <a:ext cx="1689100" cy="1227138"/>
          </a:xfrm>
          <a:prstGeom prst="rect">
            <a:avLst/>
          </a:prstGeom>
          <a:ln w="12700">
            <a:miter lim="400000"/>
          </a:ln>
        </p:spPr>
      </p:pic>
      <p:pic>
        <p:nvPicPr>
          <p:cNvPr id="371" name="图片 21" descr="图片 21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65088" y="1622425"/>
            <a:ext cx="2568576" cy="2422525"/>
          </a:xfrm>
          <a:prstGeom prst="rect">
            <a:avLst/>
          </a:prstGeom>
          <a:ln w="12700">
            <a:miter lim="400000"/>
          </a:ln>
        </p:spPr>
      </p:pic>
      <p:pic>
        <p:nvPicPr>
          <p:cNvPr id="372" name="图片 22" descr="图片 22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819400" y="3061706"/>
            <a:ext cx="1417638" cy="822907"/>
          </a:xfrm>
          <a:prstGeom prst="rect">
            <a:avLst/>
          </a:prstGeom>
          <a:ln w="12700">
            <a:miter lim="400000"/>
          </a:ln>
        </p:spPr>
      </p:pic>
      <p:pic>
        <p:nvPicPr>
          <p:cNvPr id="373" name="图片 23" descr="图片 23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044950" y="3062288"/>
            <a:ext cx="1362075" cy="838202"/>
          </a:xfrm>
          <a:prstGeom prst="rect">
            <a:avLst/>
          </a:prstGeom>
          <a:ln w="12700">
            <a:miter lim="400000"/>
          </a:ln>
        </p:spPr>
      </p:pic>
      <p:pic>
        <p:nvPicPr>
          <p:cNvPr id="374" name="图片 24" descr="图片 24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300662" y="3503612"/>
            <a:ext cx="1252539" cy="830264"/>
          </a:xfrm>
          <a:prstGeom prst="rect">
            <a:avLst/>
          </a:prstGeom>
          <a:ln w="12700">
            <a:miter lim="400000"/>
          </a:ln>
        </p:spPr>
      </p:pic>
      <p:pic>
        <p:nvPicPr>
          <p:cNvPr id="375" name="图片 25" descr="图片 25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442075" y="3919537"/>
            <a:ext cx="1338263" cy="895352"/>
          </a:xfrm>
          <a:prstGeom prst="rect">
            <a:avLst/>
          </a:prstGeom>
          <a:ln w="12700">
            <a:miter lim="400000"/>
          </a:ln>
        </p:spPr>
      </p:pic>
      <p:pic>
        <p:nvPicPr>
          <p:cNvPr id="376" name="图片 1" descr="图片 1"/>
          <p:cNvPicPr>
            <a:picLocks noChangeAspect="1"/>
          </p:cNvPicPr>
          <p:nvPr/>
        </p:nvPicPr>
        <p:blipFill>
          <a:blip r:embed="rId15">
            <a:extLst/>
          </a:blip>
          <a:srcRect l="3503" t="8031" r="7833" b="28462"/>
          <a:stretch>
            <a:fillRect/>
          </a:stretch>
        </p:blipFill>
        <p:spPr>
          <a:xfrm>
            <a:off x="6534150" y="4602162"/>
            <a:ext cx="796927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377" name="Picture 8" descr="Picture 8"/>
          <p:cNvPicPr>
            <a:picLocks noChangeAspect="1"/>
          </p:cNvPicPr>
          <p:nvPr/>
        </p:nvPicPr>
        <p:blipFill>
          <a:blip r:embed="rId16">
            <a:extLst/>
          </a:blip>
          <a:srcRect l="67061" t="3458" r="1025" b="68901"/>
          <a:stretch>
            <a:fillRect/>
          </a:stretch>
        </p:blipFill>
        <p:spPr>
          <a:xfrm>
            <a:off x="7123113" y="3708399"/>
            <a:ext cx="2538414" cy="1306514"/>
          </a:xfrm>
          <a:prstGeom prst="rect">
            <a:avLst/>
          </a:prstGeom>
          <a:ln w="12700">
            <a:miter lim="400000"/>
          </a:ln>
        </p:spPr>
      </p:pic>
      <p:pic>
        <p:nvPicPr>
          <p:cNvPr id="378" name="图片 28" descr="图片 28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9859963" y="3152775"/>
            <a:ext cx="458789" cy="590550"/>
          </a:xfrm>
          <a:prstGeom prst="rect">
            <a:avLst/>
          </a:prstGeom>
          <a:ln w="12700">
            <a:miter lim="400000"/>
          </a:ln>
        </p:spPr>
      </p:pic>
      <p:sp>
        <p:nvSpPr>
          <p:cNvPr id="379" name="梯形 29"/>
          <p:cNvSpPr/>
          <p:nvPr/>
        </p:nvSpPr>
        <p:spPr>
          <a:xfrm rot="12584178">
            <a:off x="2149475" y="2768600"/>
            <a:ext cx="852488" cy="14446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366" y="0"/>
                </a:lnTo>
                <a:lnTo>
                  <a:pt x="19234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38303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80" name="标题文本"/>
          <p:cNvSpPr txBox="1"/>
          <p:nvPr>
            <p:ph type="title"/>
          </p:nvPr>
        </p:nvSpPr>
        <p:spPr>
          <a:xfrm>
            <a:off x="840317" y="457200"/>
            <a:ext cx="3932769" cy="1600200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32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381" name="正文级别 1…"/>
          <p:cNvSpPr txBox="1"/>
          <p:nvPr>
            <p:ph type="body" sz="half" idx="1"/>
          </p:nvPr>
        </p:nvSpPr>
        <p:spPr>
          <a:xfrm>
            <a:off x="5183716" y="987425"/>
            <a:ext cx="6172202" cy="4873627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>
                <a:latin typeface="+mj-lt"/>
                <a:ea typeface="+mj-ea"/>
                <a:cs typeface="+mj-cs"/>
                <a:sym typeface="Calibri"/>
              </a:defRPr>
            </a:lvl1pPr>
            <a:lvl2pPr marL="718457" indent="-261257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2pPr>
            <a:lvl3pPr>
              <a:lnSpc>
                <a:spcPct val="90000"/>
              </a:lnSpc>
              <a:spcBef>
                <a:spcPts val="1000"/>
              </a:spcBef>
              <a:buFont typeface="Arial"/>
              <a:defRPr>
                <a:latin typeface="+mj-lt"/>
                <a:ea typeface="+mj-ea"/>
                <a:cs typeface="+mj-cs"/>
                <a:sym typeface="Calibri"/>
              </a:defRPr>
            </a:lvl3pPr>
            <a:lvl4pPr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4pPr>
            <a:lvl5pPr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382" name="文本占位符 3"/>
          <p:cNvSpPr/>
          <p:nvPr>
            <p:ph type="body" sz="quarter" idx="21"/>
          </p:nvPr>
        </p:nvSpPr>
        <p:spPr>
          <a:xfrm>
            <a:off x="840317" y="2057400"/>
            <a:ext cx="3932769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383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3" name="组合 6"/>
          <p:cNvGrpSpPr/>
          <p:nvPr/>
        </p:nvGrpSpPr>
        <p:grpSpPr>
          <a:xfrm>
            <a:off x="-212726" y="-28575"/>
            <a:ext cx="12501567" cy="6964365"/>
            <a:chOff x="0" y="0"/>
            <a:chExt cx="12501565" cy="6964364"/>
          </a:xfrm>
        </p:grpSpPr>
        <p:pic>
          <p:nvPicPr>
            <p:cNvPr id="390" name="图片 7" descr="图片 7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-1" y="0"/>
              <a:ext cx="12501565" cy="6964365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91" name="图片 8" descr="图片 8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6409537" y="43539"/>
              <a:ext cx="6092029" cy="50761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pic>
          <p:nvPicPr>
            <p:cNvPr id="392" name="图片 9" descr="图片 9"/>
            <p:cNvPicPr>
              <a:picLocks noChangeAspect="1"/>
            </p:cNvPicPr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125630" y="176564"/>
              <a:ext cx="553649" cy="1586589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394" name="图片 5" descr="图片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39713" y="1876425"/>
            <a:ext cx="730252" cy="6096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95" name="图片 10" descr="图片 10"/>
          <p:cNvPicPr>
            <a:picLocks noChangeAspect="1"/>
          </p:cNvPicPr>
          <p:nvPr/>
        </p:nvPicPr>
        <p:blipFill>
          <a:blip r:embed="rId5">
            <a:extLst/>
          </a:blip>
          <a:srcRect l="0" t="12482" r="0" b="0"/>
          <a:stretch>
            <a:fillRect/>
          </a:stretch>
        </p:blipFill>
        <p:spPr>
          <a:xfrm>
            <a:off x="7561263" y="4037012"/>
            <a:ext cx="1327152" cy="795339"/>
          </a:xfrm>
          <a:prstGeom prst="rect">
            <a:avLst/>
          </a:prstGeom>
          <a:ln w="12700">
            <a:miter lim="400000"/>
          </a:ln>
        </p:spPr>
      </p:pic>
      <p:pic>
        <p:nvPicPr>
          <p:cNvPr id="396" name="图片 11" descr="图片 11"/>
          <p:cNvPicPr>
            <a:picLocks noChangeAspect="1"/>
          </p:cNvPicPr>
          <p:nvPr/>
        </p:nvPicPr>
        <p:blipFill>
          <a:blip r:embed="rId5">
            <a:extLst/>
          </a:blip>
          <a:srcRect l="0" t="12481" r="2" b="0"/>
          <a:stretch>
            <a:fillRect/>
          </a:stretch>
        </p:blipFill>
        <p:spPr>
          <a:xfrm>
            <a:off x="7652901" y="4037183"/>
            <a:ext cx="1325961" cy="79480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3" y="0"/>
                </a:moveTo>
                <a:cubicBezTo>
                  <a:pt x="4838" y="0"/>
                  <a:pt x="0" y="4832"/>
                  <a:pt x="0" y="10795"/>
                </a:cubicBezTo>
                <a:cubicBezTo>
                  <a:pt x="0" y="16757"/>
                  <a:pt x="4838" y="21600"/>
                  <a:pt x="10803" y="21600"/>
                </a:cubicBezTo>
                <a:cubicBezTo>
                  <a:pt x="16768" y="21600"/>
                  <a:pt x="21600" y="16757"/>
                  <a:pt x="21600" y="10795"/>
                </a:cubicBezTo>
                <a:cubicBezTo>
                  <a:pt x="21600" y="4832"/>
                  <a:pt x="16768" y="0"/>
                  <a:pt x="10803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397" name="图片 12" descr="图片 12"/>
          <p:cNvPicPr>
            <a:picLocks noChangeAspect="1"/>
          </p:cNvPicPr>
          <p:nvPr/>
        </p:nvPicPr>
        <p:blipFill>
          <a:blip r:embed="rId5">
            <a:extLst/>
          </a:blip>
          <a:srcRect l="0" t="0" r="0" b="0"/>
          <a:stretch>
            <a:fillRect/>
          </a:stretch>
        </p:blipFill>
        <p:spPr>
          <a:xfrm>
            <a:off x="7575353" y="3966231"/>
            <a:ext cx="1282701" cy="7905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0"/>
                </a:moveTo>
                <a:cubicBezTo>
                  <a:pt x="4835" y="0"/>
                  <a:pt x="0" y="4835"/>
                  <a:pt x="0" y="10800"/>
                </a:cubicBezTo>
                <a:cubicBezTo>
                  <a:pt x="0" y="16765"/>
                  <a:pt x="4835" y="21600"/>
                  <a:pt x="10800" y="21600"/>
                </a:cubicBezTo>
                <a:cubicBezTo>
                  <a:pt x="16765" y="21600"/>
                  <a:pt x="21600" y="16765"/>
                  <a:pt x="21600" y="10800"/>
                </a:cubicBezTo>
                <a:cubicBezTo>
                  <a:pt x="21600" y="4835"/>
                  <a:pt x="16765" y="0"/>
                  <a:pt x="10800" y="0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398" name="图片 16" descr="图片 16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 rot="21432140">
            <a:off x="2855913" y="3957637"/>
            <a:ext cx="5245102" cy="2476502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401" name="Picture 4"/>
          <p:cNvGrpSpPr/>
          <p:nvPr/>
        </p:nvGrpSpPr>
        <p:grpSpPr>
          <a:xfrm>
            <a:off x="3535259" y="2092905"/>
            <a:ext cx="1092408" cy="843392"/>
            <a:chOff x="0" y="0"/>
            <a:chExt cx="1092407" cy="843391"/>
          </a:xfrm>
        </p:grpSpPr>
        <p:sp>
          <p:nvSpPr>
            <p:cNvPr id="399" name="矩形"/>
            <p:cNvSpPr/>
            <p:nvPr/>
          </p:nvSpPr>
          <p:spPr>
            <a:xfrm rot="4001915">
              <a:off x="296964" y="-65669"/>
              <a:ext cx="498478" cy="974728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400" name="image6.tif" descr="image6.tif"/>
            <p:cNvPicPr>
              <a:picLocks noChangeAspect="1"/>
            </p:cNvPicPr>
            <p:nvPr/>
          </p:nvPicPr>
          <p:blipFill>
            <a:blip r:embed="rId7">
              <a:extLst/>
            </a:blip>
            <a:srcRect l="6615" t="6876" r="6429" b="5899"/>
            <a:stretch>
              <a:fillRect/>
            </a:stretch>
          </p:blipFill>
          <p:spPr>
            <a:xfrm rot="4001915">
              <a:off x="296964" y="-65669"/>
              <a:ext cx="498478" cy="974728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402" name="图片 14" descr="图片 14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4383087" y="3751262"/>
            <a:ext cx="1030289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403" name="图片 5" descr="图片 5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5464175" y="2141538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404" name="图片 1" descr="图片 1"/>
          <p:cNvPicPr>
            <a:picLocks noChangeAspect="1"/>
          </p:cNvPicPr>
          <p:nvPr/>
        </p:nvPicPr>
        <p:blipFill>
          <a:blip r:embed="rId10">
            <a:extLst/>
          </a:blip>
          <a:stretch>
            <a:fillRect/>
          </a:stretch>
        </p:blipFill>
        <p:spPr>
          <a:xfrm>
            <a:off x="10218738" y="2486025"/>
            <a:ext cx="1841502" cy="2622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405" name="Picture 5" descr="Picture 5"/>
          <p:cNvPicPr>
            <a:picLocks noChangeAspect="1"/>
          </p:cNvPicPr>
          <p:nvPr/>
        </p:nvPicPr>
        <p:blipFill>
          <a:blip r:embed="rId11">
            <a:extLst/>
          </a:blip>
          <a:stretch>
            <a:fillRect/>
          </a:stretch>
        </p:blipFill>
        <p:spPr>
          <a:xfrm rot="660000">
            <a:off x="9293225" y="3551237"/>
            <a:ext cx="620713" cy="463552"/>
          </a:xfrm>
          <a:prstGeom prst="rect">
            <a:avLst/>
          </a:prstGeom>
          <a:ln w="12700">
            <a:miter lim="400000"/>
          </a:ln>
        </p:spPr>
      </p:pic>
      <p:pic>
        <p:nvPicPr>
          <p:cNvPr id="406" name="图片 11" descr="图片 11"/>
          <p:cNvPicPr>
            <a:picLocks noChangeAspect="1"/>
          </p:cNvPicPr>
          <p:nvPr/>
        </p:nvPicPr>
        <p:blipFill>
          <a:blip r:embed="rId12">
            <a:extLst/>
          </a:blip>
          <a:stretch>
            <a:fillRect/>
          </a:stretch>
        </p:blipFill>
        <p:spPr>
          <a:xfrm rot="173765">
            <a:off x="8647113" y="4306887"/>
            <a:ext cx="2489202" cy="1644652"/>
          </a:xfrm>
          <a:prstGeom prst="rect">
            <a:avLst/>
          </a:prstGeom>
          <a:ln w="12700">
            <a:miter lim="400000"/>
          </a:ln>
        </p:spPr>
      </p:pic>
      <p:pic>
        <p:nvPicPr>
          <p:cNvPr id="407" name="图片 4" descr="图片 4"/>
          <p:cNvPicPr>
            <a:picLocks noChangeAspect="1"/>
          </p:cNvPicPr>
          <p:nvPr/>
        </p:nvPicPr>
        <p:blipFill>
          <a:blip r:embed="rId13">
            <a:extLst/>
          </a:blip>
          <a:stretch>
            <a:fillRect/>
          </a:stretch>
        </p:blipFill>
        <p:spPr>
          <a:xfrm>
            <a:off x="3987800" y="1876425"/>
            <a:ext cx="1689100" cy="1227138"/>
          </a:xfrm>
          <a:prstGeom prst="rect">
            <a:avLst/>
          </a:prstGeom>
          <a:ln w="12700">
            <a:miter lim="400000"/>
          </a:ln>
        </p:spPr>
      </p:pic>
      <p:pic>
        <p:nvPicPr>
          <p:cNvPr id="408" name="图片 21" descr="图片 21"/>
          <p:cNvPicPr>
            <a:picLocks noChangeAspect="1"/>
          </p:cNvPicPr>
          <p:nvPr/>
        </p:nvPicPr>
        <p:blipFill>
          <a:blip r:embed="rId14">
            <a:extLst/>
          </a:blip>
          <a:stretch>
            <a:fillRect/>
          </a:stretch>
        </p:blipFill>
        <p:spPr>
          <a:xfrm>
            <a:off x="65088" y="1622425"/>
            <a:ext cx="2568576" cy="2422525"/>
          </a:xfrm>
          <a:prstGeom prst="rect">
            <a:avLst/>
          </a:prstGeom>
          <a:ln w="12700">
            <a:miter lim="400000"/>
          </a:ln>
        </p:spPr>
      </p:pic>
      <p:pic>
        <p:nvPicPr>
          <p:cNvPr id="409" name="图片 22" descr="图片 22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819400" y="3061706"/>
            <a:ext cx="1417638" cy="822907"/>
          </a:xfrm>
          <a:prstGeom prst="rect">
            <a:avLst/>
          </a:prstGeom>
          <a:ln w="12700">
            <a:miter lim="400000"/>
          </a:ln>
        </p:spPr>
      </p:pic>
      <p:pic>
        <p:nvPicPr>
          <p:cNvPr id="410" name="图片 23" descr="图片 23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4044950" y="3062288"/>
            <a:ext cx="1362075" cy="838202"/>
          </a:xfrm>
          <a:prstGeom prst="rect">
            <a:avLst/>
          </a:prstGeom>
          <a:ln w="12700">
            <a:miter lim="400000"/>
          </a:ln>
        </p:spPr>
      </p:pic>
      <p:pic>
        <p:nvPicPr>
          <p:cNvPr id="411" name="图片 24" descr="图片 24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300662" y="3503612"/>
            <a:ext cx="1252539" cy="830264"/>
          </a:xfrm>
          <a:prstGeom prst="rect">
            <a:avLst/>
          </a:prstGeom>
          <a:ln w="12700">
            <a:miter lim="400000"/>
          </a:ln>
        </p:spPr>
      </p:pic>
      <p:pic>
        <p:nvPicPr>
          <p:cNvPr id="412" name="图片 25" descr="图片 25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442075" y="3919537"/>
            <a:ext cx="1338263" cy="895352"/>
          </a:xfrm>
          <a:prstGeom prst="rect">
            <a:avLst/>
          </a:prstGeom>
          <a:ln w="12700">
            <a:miter lim="400000"/>
          </a:ln>
        </p:spPr>
      </p:pic>
      <p:pic>
        <p:nvPicPr>
          <p:cNvPr id="413" name="图片 1" descr="图片 1"/>
          <p:cNvPicPr>
            <a:picLocks noChangeAspect="1"/>
          </p:cNvPicPr>
          <p:nvPr/>
        </p:nvPicPr>
        <p:blipFill>
          <a:blip r:embed="rId15">
            <a:extLst/>
          </a:blip>
          <a:srcRect l="3503" t="8031" r="7833" b="28462"/>
          <a:stretch>
            <a:fillRect/>
          </a:stretch>
        </p:blipFill>
        <p:spPr>
          <a:xfrm>
            <a:off x="6534150" y="4602162"/>
            <a:ext cx="796927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414" name="Picture 8" descr="Picture 8"/>
          <p:cNvPicPr>
            <a:picLocks noChangeAspect="1"/>
          </p:cNvPicPr>
          <p:nvPr/>
        </p:nvPicPr>
        <p:blipFill>
          <a:blip r:embed="rId16">
            <a:extLst/>
          </a:blip>
          <a:srcRect l="67061" t="3458" r="1025" b="68901"/>
          <a:stretch>
            <a:fillRect/>
          </a:stretch>
        </p:blipFill>
        <p:spPr>
          <a:xfrm>
            <a:off x="7123113" y="3708399"/>
            <a:ext cx="2538414" cy="1306514"/>
          </a:xfrm>
          <a:prstGeom prst="rect">
            <a:avLst/>
          </a:prstGeom>
          <a:ln w="12700">
            <a:miter lim="400000"/>
          </a:ln>
        </p:spPr>
      </p:pic>
      <p:pic>
        <p:nvPicPr>
          <p:cNvPr id="415" name="图片 28" descr="图片 28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9859963" y="3152775"/>
            <a:ext cx="458789" cy="590550"/>
          </a:xfrm>
          <a:prstGeom prst="rect">
            <a:avLst/>
          </a:prstGeom>
          <a:ln w="12700">
            <a:miter lim="400000"/>
          </a:ln>
        </p:spPr>
      </p:pic>
      <p:sp>
        <p:nvSpPr>
          <p:cNvPr id="416" name="梯形 29"/>
          <p:cNvSpPr/>
          <p:nvPr/>
        </p:nvSpPr>
        <p:spPr>
          <a:xfrm rot="12584178">
            <a:off x="2149475" y="2768600"/>
            <a:ext cx="852488" cy="14446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366" y="0"/>
                </a:lnTo>
                <a:lnTo>
                  <a:pt x="19234" y="0"/>
                </a:lnTo>
                <a:lnTo>
                  <a:pt x="21600" y="21600"/>
                </a:lnTo>
                <a:close/>
              </a:path>
            </a:pathLst>
          </a:custGeom>
          <a:solidFill>
            <a:srgbClr val="38303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417" name="标题文本"/>
          <p:cNvSpPr txBox="1"/>
          <p:nvPr>
            <p:ph type="title"/>
          </p:nvPr>
        </p:nvSpPr>
        <p:spPr>
          <a:xfrm>
            <a:off x="840317" y="457200"/>
            <a:ext cx="3932769" cy="1600200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32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418" name="图片占位符 2"/>
          <p:cNvSpPr/>
          <p:nvPr>
            <p:ph type="pic" sz="half" idx="21"/>
          </p:nvPr>
        </p:nvSpPr>
        <p:spPr>
          <a:xfrm>
            <a:off x="5183716" y="987425"/>
            <a:ext cx="6172202" cy="4873627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419" name="正文级别 1…"/>
          <p:cNvSpPr txBox="1"/>
          <p:nvPr>
            <p:ph type="body" sz="quarter" idx="1"/>
          </p:nvPr>
        </p:nvSpPr>
        <p:spPr>
          <a:xfrm>
            <a:off x="840317" y="2057400"/>
            <a:ext cx="3932769" cy="381158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420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1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449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447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443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441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439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437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435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432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430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427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428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429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431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433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434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436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438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440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442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444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445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446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448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450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452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455" name="Picture 4"/>
          <p:cNvGrpSpPr/>
          <p:nvPr/>
        </p:nvGrpSpPr>
        <p:grpSpPr>
          <a:xfrm>
            <a:off x="3557419" y="2158306"/>
            <a:ext cx="1090949" cy="842764"/>
            <a:chOff x="0" y="0"/>
            <a:chExt cx="1090948" cy="842762"/>
          </a:xfrm>
        </p:grpSpPr>
        <p:sp>
          <p:nvSpPr>
            <p:cNvPr id="453" name="矩形"/>
            <p:cNvSpPr/>
            <p:nvPr/>
          </p:nvSpPr>
          <p:spPr>
            <a:xfrm rot="4001915">
              <a:off x="296235" y="-65189"/>
              <a:ext cx="498477" cy="973140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454" name="image6.tif" descr="image6.tif"/>
            <p:cNvPicPr>
              <a:picLocks noChangeAspect="1"/>
            </p:cNvPicPr>
            <p:nvPr/>
          </p:nvPicPr>
          <p:blipFill>
            <a:blip r:embed="rId16">
              <a:extLst/>
            </a:blip>
            <a:srcRect l="6615" t="6876" r="6429" b="5901"/>
            <a:stretch>
              <a:fillRect/>
            </a:stretch>
          </p:blipFill>
          <p:spPr>
            <a:xfrm rot="4001915">
              <a:off x="296235" y="-65189"/>
              <a:ext cx="498477" cy="97314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456" name="Picture 8" descr="Picture 8"/>
          <p:cNvPicPr>
            <a:picLocks noChangeAspect="1"/>
          </p:cNvPicPr>
          <p:nvPr/>
        </p:nvPicPr>
        <p:blipFill>
          <a:blip r:embed="rId17">
            <a:extLst/>
          </a:blip>
          <a:srcRect l="67061" t="3458" r="1027" b="68900"/>
          <a:stretch>
            <a:fillRect/>
          </a:stretch>
        </p:blipFill>
        <p:spPr>
          <a:xfrm>
            <a:off x="6492875" y="5181598"/>
            <a:ext cx="2536825" cy="1304927"/>
          </a:xfrm>
          <a:prstGeom prst="rect">
            <a:avLst/>
          </a:prstGeom>
          <a:ln w="12700">
            <a:miter lim="400000"/>
          </a:ln>
        </p:spPr>
      </p:pic>
      <p:pic>
        <p:nvPicPr>
          <p:cNvPr id="457" name="图片 59" descr="图片 59"/>
          <p:cNvPicPr>
            <a:picLocks noChangeAspect="1"/>
          </p:cNvPicPr>
          <p:nvPr/>
        </p:nvPicPr>
        <p:blipFill>
          <a:blip r:embed="rId18">
            <a:extLst/>
          </a:blip>
          <a:srcRect l="3502" t="8031" r="7833" b="28462"/>
          <a:stretch>
            <a:fillRect/>
          </a:stretch>
        </p:blipFill>
        <p:spPr>
          <a:xfrm>
            <a:off x="6492873" y="4748212"/>
            <a:ext cx="795340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458" name="图片 60" descr="图片 60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4403725" y="3817937"/>
            <a:ext cx="1031875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459" name="图片 61" descr="图片 61"/>
          <p:cNvPicPr>
            <a:picLocks noChangeAspect="1"/>
          </p:cNvPicPr>
          <p:nvPr/>
        </p:nvPicPr>
        <p:blipFill>
          <a:blip r:embed="rId20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460" name="图片 62" descr="图片 62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461" name="Picture 5" descr="Picture 5"/>
          <p:cNvPicPr>
            <a:picLocks noChangeAspect="1"/>
          </p:cNvPicPr>
          <p:nvPr/>
        </p:nvPicPr>
        <p:blipFill>
          <a:blip r:embed="rId22">
            <a:extLst/>
          </a:blip>
          <a:stretch>
            <a:fillRect/>
          </a:stretch>
        </p:blipFill>
        <p:spPr>
          <a:xfrm rot="660000">
            <a:off x="8562975" y="3248025"/>
            <a:ext cx="619125" cy="463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462" name="图片 64" descr="图片 64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463" name="图片 65" descr="图片 65"/>
          <p:cNvPicPr>
            <a:picLocks noChangeAspect="1"/>
          </p:cNvPicPr>
          <p:nvPr/>
        </p:nvPicPr>
        <p:blipFill>
          <a:blip r:embed="rId24">
            <a:extLst/>
          </a:blip>
          <a:stretch>
            <a:fillRect/>
          </a:stretch>
        </p:blipFill>
        <p:spPr>
          <a:xfrm>
            <a:off x="4102100" y="1936750"/>
            <a:ext cx="1689100" cy="1225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464" name="图片 66" descr="图片 66"/>
          <p:cNvPicPr>
            <a:picLocks noChangeAspect="1"/>
          </p:cNvPicPr>
          <p:nvPr/>
        </p:nvPicPr>
        <p:blipFill>
          <a:blip r:embed="rId25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465" name="标题文本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>
              <a:lnSpc>
                <a:spcPct val="90000"/>
              </a:lnSpc>
              <a:defRPr sz="60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466" name="正文级别 1…"/>
          <p:cNvSpPr txBox="1"/>
          <p:nvPr>
            <p:ph type="body" sz="quarter" idx="1"/>
          </p:nvPr>
        </p:nvSpPr>
        <p:spPr>
          <a:xfrm>
            <a:off x="1524000" y="3602037"/>
            <a:ext cx="9144000" cy="1655764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1pPr>
            <a:lvl2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2pPr>
            <a:lvl3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3pPr>
            <a:lvl4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4pPr>
            <a:lvl5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467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8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496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494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490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488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486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484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482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479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477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474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475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476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478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480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481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483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485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487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489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491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492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493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495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497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499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502" name="Picture 4"/>
          <p:cNvGrpSpPr/>
          <p:nvPr/>
        </p:nvGrpSpPr>
        <p:grpSpPr>
          <a:xfrm>
            <a:off x="3557419" y="2158306"/>
            <a:ext cx="1090949" cy="842764"/>
            <a:chOff x="0" y="0"/>
            <a:chExt cx="1090948" cy="842762"/>
          </a:xfrm>
        </p:grpSpPr>
        <p:sp>
          <p:nvSpPr>
            <p:cNvPr id="500" name="矩形"/>
            <p:cNvSpPr/>
            <p:nvPr/>
          </p:nvSpPr>
          <p:spPr>
            <a:xfrm rot="4001915">
              <a:off x="296235" y="-65189"/>
              <a:ext cx="498477" cy="973140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501" name="image6.tif" descr="image6.tif"/>
            <p:cNvPicPr>
              <a:picLocks noChangeAspect="1"/>
            </p:cNvPicPr>
            <p:nvPr/>
          </p:nvPicPr>
          <p:blipFill>
            <a:blip r:embed="rId16">
              <a:extLst/>
            </a:blip>
            <a:srcRect l="6615" t="6876" r="6429" b="5901"/>
            <a:stretch>
              <a:fillRect/>
            </a:stretch>
          </p:blipFill>
          <p:spPr>
            <a:xfrm rot="4001915">
              <a:off x="296235" y="-65189"/>
              <a:ext cx="498477" cy="97314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503" name="Picture 8" descr="Picture 8"/>
          <p:cNvPicPr>
            <a:picLocks noChangeAspect="1"/>
          </p:cNvPicPr>
          <p:nvPr/>
        </p:nvPicPr>
        <p:blipFill>
          <a:blip r:embed="rId17">
            <a:extLst/>
          </a:blip>
          <a:srcRect l="67061" t="3458" r="1027" b="68900"/>
          <a:stretch>
            <a:fillRect/>
          </a:stretch>
        </p:blipFill>
        <p:spPr>
          <a:xfrm>
            <a:off x="6492875" y="5181598"/>
            <a:ext cx="2536825" cy="1304927"/>
          </a:xfrm>
          <a:prstGeom prst="rect">
            <a:avLst/>
          </a:prstGeom>
          <a:ln w="12700">
            <a:miter lim="400000"/>
          </a:ln>
        </p:spPr>
      </p:pic>
      <p:pic>
        <p:nvPicPr>
          <p:cNvPr id="504" name="图片 59" descr="图片 59"/>
          <p:cNvPicPr>
            <a:picLocks noChangeAspect="1"/>
          </p:cNvPicPr>
          <p:nvPr/>
        </p:nvPicPr>
        <p:blipFill>
          <a:blip r:embed="rId18">
            <a:extLst/>
          </a:blip>
          <a:srcRect l="3502" t="8031" r="7833" b="28462"/>
          <a:stretch>
            <a:fillRect/>
          </a:stretch>
        </p:blipFill>
        <p:spPr>
          <a:xfrm>
            <a:off x="6492873" y="4748212"/>
            <a:ext cx="795340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505" name="图片 60" descr="图片 60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4403725" y="3817937"/>
            <a:ext cx="1031875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506" name="图片 61" descr="图片 61"/>
          <p:cNvPicPr>
            <a:picLocks noChangeAspect="1"/>
          </p:cNvPicPr>
          <p:nvPr/>
        </p:nvPicPr>
        <p:blipFill>
          <a:blip r:embed="rId20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507" name="图片 62" descr="图片 62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508" name="Picture 5" descr="Picture 5"/>
          <p:cNvPicPr>
            <a:picLocks noChangeAspect="1"/>
          </p:cNvPicPr>
          <p:nvPr/>
        </p:nvPicPr>
        <p:blipFill>
          <a:blip r:embed="rId22">
            <a:extLst/>
          </a:blip>
          <a:stretch>
            <a:fillRect/>
          </a:stretch>
        </p:blipFill>
        <p:spPr>
          <a:xfrm rot="660000">
            <a:off x="8562975" y="3248025"/>
            <a:ext cx="619125" cy="463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509" name="图片 64" descr="图片 64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510" name="图片 65" descr="图片 65"/>
          <p:cNvPicPr>
            <a:picLocks noChangeAspect="1"/>
          </p:cNvPicPr>
          <p:nvPr/>
        </p:nvPicPr>
        <p:blipFill>
          <a:blip r:embed="rId24">
            <a:extLst/>
          </a:blip>
          <a:stretch>
            <a:fillRect/>
          </a:stretch>
        </p:blipFill>
        <p:spPr>
          <a:xfrm>
            <a:off x="4102100" y="1936750"/>
            <a:ext cx="1689100" cy="1225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511" name="图片 66" descr="图片 66"/>
          <p:cNvPicPr>
            <a:picLocks noChangeAspect="1"/>
          </p:cNvPicPr>
          <p:nvPr/>
        </p:nvPicPr>
        <p:blipFill>
          <a:blip r:embed="rId25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512" name="标题文本"/>
          <p:cNvSpPr txBox="1"/>
          <p:nvPr>
            <p:ph type="title"/>
          </p:nvPr>
        </p:nvSpPr>
        <p:spPr>
          <a:xfrm>
            <a:off x="838200" y="365125"/>
            <a:ext cx="10515600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513" name="正文级别 1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2pPr>
            <a:lvl3pPr marL="1234438" indent="-320038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3pPr>
            <a:lvl4pPr marL="16916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4pPr>
            <a:lvl5pPr marL="21488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514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5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543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541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537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535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533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531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529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526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524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521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522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523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525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527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528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530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532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534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536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538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539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540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542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544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546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549" name="Picture 4"/>
          <p:cNvGrpSpPr/>
          <p:nvPr/>
        </p:nvGrpSpPr>
        <p:grpSpPr>
          <a:xfrm>
            <a:off x="3557419" y="2158306"/>
            <a:ext cx="1090949" cy="842764"/>
            <a:chOff x="0" y="0"/>
            <a:chExt cx="1090948" cy="842762"/>
          </a:xfrm>
        </p:grpSpPr>
        <p:sp>
          <p:nvSpPr>
            <p:cNvPr id="547" name="矩形"/>
            <p:cNvSpPr/>
            <p:nvPr/>
          </p:nvSpPr>
          <p:spPr>
            <a:xfrm rot="4001915">
              <a:off x="296235" y="-65189"/>
              <a:ext cx="498477" cy="973140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548" name="image6.tif" descr="image6.tif"/>
            <p:cNvPicPr>
              <a:picLocks noChangeAspect="1"/>
            </p:cNvPicPr>
            <p:nvPr/>
          </p:nvPicPr>
          <p:blipFill>
            <a:blip r:embed="rId16">
              <a:extLst/>
            </a:blip>
            <a:srcRect l="6615" t="6876" r="6429" b="5901"/>
            <a:stretch>
              <a:fillRect/>
            </a:stretch>
          </p:blipFill>
          <p:spPr>
            <a:xfrm rot="4001915">
              <a:off x="296235" y="-65189"/>
              <a:ext cx="498477" cy="97314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550" name="Picture 8" descr="Picture 8"/>
          <p:cNvPicPr>
            <a:picLocks noChangeAspect="1"/>
          </p:cNvPicPr>
          <p:nvPr/>
        </p:nvPicPr>
        <p:blipFill>
          <a:blip r:embed="rId17">
            <a:extLst/>
          </a:blip>
          <a:srcRect l="67061" t="3458" r="1027" b="68900"/>
          <a:stretch>
            <a:fillRect/>
          </a:stretch>
        </p:blipFill>
        <p:spPr>
          <a:xfrm>
            <a:off x="6492875" y="5181598"/>
            <a:ext cx="2536825" cy="1304927"/>
          </a:xfrm>
          <a:prstGeom prst="rect">
            <a:avLst/>
          </a:prstGeom>
          <a:ln w="12700">
            <a:miter lim="400000"/>
          </a:ln>
        </p:spPr>
      </p:pic>
      <p:pic>
        <p:nvPicPr>
          <p:cNvPr id="551" name="图片 59" descr="图片 59"/>
          <p:cNvPicPr>
            <a:picLocks noChangeAspect="1"/>
          </p:cNvPicPr>
          <p:nvPr/>
        </p:nvPicPr>
        <p:blipFill>
          <a:blip r:embed="rId18">
            <a:extLst/>
          </a:blip>
          <a:srcRect l="3502" t="8031" r="7833" b="28462"/>
          <a:stretch>
            <a:fillRect/>
          </a:stretch>
        </p:blipFill>
        <p:spPr>
          <a:xfrm>
            <a:off x="6492873" y="4748212"/>
            <a:ext cx="795340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552" name="图片 60" descr="图片 60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4403725" y="3817937"/>
            <a:ext cx="1031875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553" name="图片 61" descr="图片 61"/>
          <p:cNvPicPr>
            <a:picLocks noChangeAspect="1"/>
          </p:cNvPicPr>
          <p:nvPr/>
        </p:nvPicPr>
        <p:blipFill>
          <a:blip r:embed="rId20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554" name="图片 62" descr="图片 62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555" name="Picture 5" descr="Picture 5"/>
          <p:cNvPicPr>
            <a:picLocks noChangeAspect="1"/>
          </p:cNvPicPr>
          <p:nvPr/>
        </p:nvPicPr>
        <p:blipFill>
          <a:blip r:embed="rId22">
            <a:extLst/>
          </a:blip>
          <a:stretch>
            <a:fillRect/>
          </a:stretch>
        </p:blipFill>
        <p:spPr>
          <a:xfrm rot="660000">
            <a:off x="8562975" y="3248025"/>
            <a:ext cx="619125" cy="463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556" name="图片 64" descr="图片 64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557" name="图片 65" descr="图片 65"/>
          <p:cNvPicPr>
            <a:picLocks noChangeAspect="1"/>
          </p:cNvPicPr>
          <p:nvPr/>
        </p:nvPicPr>
        <p:blipFill>
          <a:blip r:embed="rId24">
            <a:extLst/>
          </a:blip>
          <a:stretch>
            <a:fillRect/>
          </a:stretch>
        </p:blipFill>
        <p:spPr>
          <a:xfrm>
            <a:off x="4102100" y="1936750"/>
            <a:ext cx="1689100" cy="1225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558" name="图片 66" descr="图片 66"/>
          <p:cNvPicPr>
            <a:picLocks noChangeAspect="1"/>
          </p:cNvPicPr>
          <p:nvPr/>
        </p:nvPicPr>
        <p:blipFill>
          <a:blip r:embed="rId25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559" name="标题文本"/>
          <p:cNvSpPr txBox="1"/>
          <p:nvPr>
            <p:ph type="title"/>
          </p:nvPr>
        </p:nvSpPr>
        <p:spPr>
          <a:xfrm>
            <a:off x="831850" y="1709739"/>
            <a:ext cx="10515601" cy="2852737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60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560" name="正文级别 1…"/>
          <p:cNvSpPr txBox="1"/>
          <p:nvPr>
            <p:ph type="body" sz="quarter" idx="1"/>
          </p:nvPr>
        </p:nvSpPr>
        <p:spPr>
          <a:xfrm>
            <a:off x="831850" y="4589464"/>
            <a:ext cx="10515601" cy="15001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561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2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590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588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584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582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580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578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576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573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571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568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569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570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572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574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575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577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579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581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583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585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586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587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589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591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593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596" name="Picture 4"/>
          <p:cNvGrpSpPr/>
          <p:nvPr/>
        </p:nvGrpSpPr>
        <p:grpSpPr>
          <a:xfrm>
            <a:off x="3557419" y="2158306"/>
            <a:ext cx="1090949" cy="842764"/>
            <a:chOff x="0" y="0"/>
            <a:chExt cx="1090948" cy="842762"/>
          </a:xfrm>
        </p:grpSpPr>
        <p:sp>
          <p:nvSpPr>
            <p:cNvPr id="594" name="矩形"/>
            <p:cNvSpPr/>
            <p:nvPr/>
          </p:nvSpPr>
          <p:spPr>
            <a:xfrm rot="4001915">
              <a:off x="296235" y="-65189"/>
              <a:ext cx="498477" cy="973140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595" name="image6.tif" descr="image6.tif"/>
            <p:cNvPicPr>
              <a:picLocks noChangeAspect="1"/>
            </p:cNvPicPr>
            <p:nvPr/>
          </p:nvPicPr>
          <p:blipFill>
            <a:blip r:embed="rId16">
              <a:extLst/>
            </a:blip>
            <a:srcRect l="6615" t="6876" r="6429" b="5901"/>
            <a:stretch>
              <a:fillRect/>
            </a:stretch>
          </p:blipFill>
          <p:spPr>
            <a:xfrm rot="4001915">
              <a:off x="296235" y="-65189"/>
              <a:ext cx="498477" cy="97314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597" name="Picture 8" descr="Picture 8"/>
          <p:cNvPicPr>
            <a:picLocks noChangeAspect="1"/>
          </p:cNvPicPr>
          <p:nvPr/>
        </p:nvPicPr>
        <p:blipFill>
          <a:blip r:embed="rId17">
            <a:extLst/>
          </a:blip>
          <a:srcRect l="67061" t="3458" r="1027" b="68900"/>
          <a:stretch>
            <a:fillRect/>
          </a:stretch>
        </p:blipFill>
        <p:spPr>
          <a:xfrm>
            <a:off x="6492875" y="5181598"/>
            <a:ext cx="2536825" cy="1304927"/>
          </a:xfrm>
          <a:prstGeom prst="rect">
            <a:avLst/>
          </a:prstGeom>
          <a:ln w="12700">
            <a:miter lim="400000"/>
          </a:ln>
        </p:spPr>
      </p:pic>
      <p:pic>
        <p:nvPicPr>
          <p:cNvPr id="598" name="图片 59" descr="图片 59"/>
          <p:cNvPicPr>
            <a:picLocks noChangeAspect="1"/>
          </p:cNvPicPr>
          <p:nvPr/>
        </p:nvPicPr>
        <p:blipFill>
          <a:blip r:embed="rId18">
            <a:extLst/>
          </a:blip>
          <a:srcRect l="3502" t="8031" r="7833" b="28462"/>
          <a:stretch>
            <a:fillRect/>
          </a:stretch>
        </p:blipFill>
        <p:spPr>
          <a:xfrm>
            <a:off x="6492873" y="4748212"/>
            <a:ext cx="795340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599" name="图片 60" descr="图片 60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4403725" y="3817937"/>
            <a:ext cx="1031875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600" name="图片 61" descr="图片 61"/>
          <p:cNvPicPr>
            <a:picLocks noChangeAspect="1"/>
          </p:cNvPicPr>
          <p:nvPr/>
        </p:nvPicPr>
        <p:blipFill>
          <a:blip r:embed="rId20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601" name="图片 62" descr="图片 62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602" name="Picture 5" descr="Picture 5"/>
          <p:cNvPicPr>
            <a:picLocks noChangeAspect="1"/>
          </p:cNvPicPr>
          <p:nvPr/>
        </p:nvPicPr>
        <p:blipFill>
          <a:blip r:embed="rId22">
            <a:extLst/>
          </a:blip>
          <a:stretch>
            <a:fillRect/>
          </a:stretch>
        </p:blipFill>
        <p:spPr>
          <a:xfrm rot="660000">
            <a:off x="8562975" y="3248025"/>
            <a:ext cx="619125" cy="463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603" name="图片 64" descr="图片 64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604" name="图片 65" descr="图片 65"/>
          <p:cNvPicPr>
            <a:picLocks noChangeAspect="1"/>
          </p:cNvPicPr>
          <p:nvPr/>
        </p:nvPicPr>
        <p:blipFill>
          <a:blip r:embed="rId24">
            <a:extLst/>
          </a:blip>
          <a:stretch>
            <a:fillRect/>
          </a:stretch>
        </p:blipFill>
        <p:spPr>
          <a:xfrm>
            <a:off x="4102100" y="1936750"/>
            <a:ext cx="1689100" cy="1225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605" name="图片 66" descr="图片 66"/>
          <p:cNvPicPr>
            <a:picLocks noChangeAspect="1"/>
          </p:cNvPicPr>
          <p:nvPr/>
        </p:nvPicPr>
        <p:blipFill>
          <a:blip r:embed="rId25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606" name="标题文本"/>
          <p:cNvSpPr txBox="1"/>
          <p:nvPr>
            <p:ph type="title"/>
          </p:nvPr>
        </p:nvSpPr>
        <p:spPr>
          <a:xfrm>
            <a:off x="838200" y="365125"/>
            <a:ext cx="10515600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607" name="正文级别 1…"/>
          <p:cNvSpPr txBox="1"/>
          <p:nvPr>
            <p:ph type="body"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2pPr>
            <a:lvl3pPr marL="1234438" indent="-320038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3pPr>
            <a:lvl4pPr marL="16916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4pPr>
            <a:lvl5pPr marL="21488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608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9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637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635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631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629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627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625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623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620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618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615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616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617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619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621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622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624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626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628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630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632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633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634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636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638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640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643" name="Picture 4"/>
          <p:cNvGrpSpPr/>
          <p:nvPr/>
        </p:nvGrpSpPr>
        <p:grpSpPr>
          <a:xfrm>
            <a:off x="3557419" y="2158306"/>
            <a:ext cx="1090949" cy="842764"/>
            <a:chOff x="0" y="0"/>
            <a:chExt cx="1090948" cy="842762"/>
          </a:xfrm>
        </p:grpSpPr>
        <p:sp>
          <p:nvSpPr>
            <p:cNvPr id="641" name="矩形"/>
            <p:cNvSpPr/>
            <p:nvPr/>
          </p:nvSpPr>
          <p:spPr>
            <a:xfrm rot="4001915">
              <a:off x="296235" y="-65189"/>
              <a:ext cx="498477" cy="973140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642" name="image6.tif" descr="image6.tif"/>
            <p:cNvPicPr>
              <a:picLocks noChangeAspect="1"/>
            </p:cNvPicPr>
            <p:nvPr/>
          </p:nvPicPr>
          <p:blipFill>
            <a:blip r:embed="rId16">
              <a:extLst/>
            </a:blip>
            <a:srcRect l="6615" t="6876" r="6429" b="5901"/>
            <a:stretch>
              <a:fillRect/>
            </a:stretch>
          </p:blipFill>
          <p:spPr>
            <a:xfrm rot="4001915">
              <a:off x="296235" y="-65189"/>
              <a:ext cx="498477" cy="97314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644" name="Picture 8" descr="Picture 8"/>
          <p:cNvPicPr>
            <a:picLocks noChangeAspect="1"/>
          </p:cNvPicPr>
          <p:nvPr/>
        </p:nvPicPr>
        <p:blipFill>
          <a:blip r:embed="rId17">
            <a:extLst/>
          </a:blip>
          <a:srcRect l="67061" t="3458" r="1027" b="68900"/>
          <a:stretch>
            <a:fillRect/>
          </a:stretch>
        </p:blipFill>
        <p:spPr>
          <a:xfrm>
            <a:off x="6492875" y="5181598"/>
            <a:ext cx="2536825" cy="1304927"/>
          </a:xfrm>
          <a:prstGeom prst="rect">
            <a:avLst/>
          </a:prstGeom>
          <a:ln w="12700">
            <a:miter lim="400000"/>
          </a:ln>
        </p:spPr>
      </p:pic>
      <p:pic>
        <p:nvPicPr>
          <p:cNvPr id="645" name="图片 59" descr="图片 59"/>
          <p:cNvPicPr>
            <a:picLocks noChangeAspect="1"/>
          </p:cNvPicPr>
          <p:nvPr/>
        </p:nvPicPr>
        <p:blipFill>
          <a:blip r:embed="rId18">
            <a:extLst/>
          </a:blip>
          <a:srcRect l="3502" t="8031" r="7833" b="28462"/>
          <a:stretch>
            <a:fillRect/>
          </a:stretch>
        </p:blipFill>
        <p:spPr>
          <a:xfrm>
            <a:off x="6492873" y="4748212"/>
            <a:ext cx="795340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646" name="图片 60" descr="图片 60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4403725" y="3817937"/>
            <a:ext cx="1031875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647" name="图片 61" descr="图片 61"/>
          <p:cNvPicPr>
            <a:picLocks noChangeAspect="1"/>
          </p:cNvPicPr>
          <p:nvPr/>
        </p:nvPicPr>
        <p:blipFill>
          <a:blip r:embed="rId20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648" name="图片 62" descr="图片 62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649" name="Picture 5" descr="Picture 5"/>
          <p:cNvPicPr>
            <a:picLocks noChangeAspect="1"/>
          </p:cNvPicPr>
          <p:nvPr/>
        </p:nvPicPr>
        <p:blipFill>
          <a:blip r:embed="rId22">
            <a:extLst/>
          </a:blip>
          <a:stretch>
            <a:fillRect/>
          </a:stretch>
        </p:blipFill>
        <p:spPr>
          <a:xfrm rot="660000">
            <a:off x="8562975" y="3248025"/>
            <a:ext cx="619125" cy="463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650" name="图片 64" descr="图片 64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651" name="图片 65" descr="图片 65"/>
          <p:cNvPicPr>
            <a:picLocks noChangeAspect="1"/>
          </p:cNvPicPr>
          <p:nvPr/>
        </p:nvPicPr>
        <p:blipFill>
          <a:blip r:embed="rId24">
            <a:extLst/>
          </a:blip>
          <a:stretch>
            <a:fillRect/>
          </a:stretch>
        </p:blipFill>
        <p:spPr>
          <a:xfrm>
            <a:off x="4102100" y="1936750"/>
            <a:ext cx="1689100" cy="1225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652" name="图片 66" descr="图片 66"/>
          <p:cNvPicPr>
            <a:picLocks noChangeAspect="1"/>
          </p:cNvPicPr>
          <p:nvPr/>
        </p:nvPicPr>
        <p:blipFill>
          <a:blip r:embed="rId25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653" name="标题文本"/>
          <p:cNvSpPr txBox="1"/>
          <p:nvPr>
            <p:ph type="title"/>
          </p:nvPr>
        </p:nvSpPr>
        <p:spPr>
          <a:xfrm>
            <a:off x="840317" y="365125"/>
            <a:ext cx="10515601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654" name="正文级别 1…"/>
          <p:cNvSpPr txBox="1"/>
          <p:nvPr>
            <p:ph type="body" sz="quarter" idx="1"/>
          </p:nvPr>
        </p:nvSpPr>
        <p:spPr>
          <a:xfrm>
            <a:off x="840317" y="1681163"/>
            <a:ext cx="5158319" cy="823914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655" name="文本占位符 4"/>
          <p:cNvSpPr/>
          <p:nvPr>
            <p:ph type="body" sz="quarter" idx="21"/>
          </p:nvPr>
        </p:nvSpPr>
        <p:spPr>
          <a:xfrm>
            <a:off x="6172200" y="1681163"/>
            <a:ext cx="5183717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656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7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685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683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679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677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675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673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671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668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666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663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664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665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667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669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670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672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674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676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678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680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681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682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684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686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688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691" name="Picture 4"/>
          <p:cNvGrpSpPr/>
          <p:nvPr/>
        </p:nvGrpSpPr>
        <p:grpSpPr>
          <a:xfrm>
            <a:off x="3557419" y="2158306"/>
            <a:ext cx="1090949" cy="842764"/>
            <a:chOff x="0" y="0"/>
            <a:chExt cx="1090948" cy="842762"/>
          </a:xfrm>
        </p:grpSpPr>
        <p:sp>
          <p:nvSpPr>
            <p:cNvPr id="689" name="矩形"/>
            <p:cNvSpPr/>
            <p:nvPr/>
          </p:nvSpPr>
          <p:spPr>
            <a:xfrm rot="4001915">
              <a:off x="296235" y="-65189"/>
              <a:ext cx="498477" cy="973140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690" name="image6.tif" descr="image6.tif"/>
            <p:cNvPicPr>
              <a:picLocks noChangeAspect="1"/>
            </p:cNvPicPr>
            <p:nvPr/>
          </p:nvPicPr>
          <p:blipFill>
            <a:blip r:embed="rId16">
              <a:extLst/>
            </a:blip>
            <a:srcRect l="6615" t="6876" r="6429" b="5901"/>
            <a:stretch>
              <a:fillRect/>
            </a:stretch>
          </p:blipFill>
          <p:spPr>
            <a:xfrm rot="4001915">
              <a:off x="296235" y="-65189"/>
              <a:ext cx="498477" cy="97314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692" name="Picture 8" descr="Picture 8"/>
          <p:cNvPicPr>
            <a:picLocks noChangeAspect="1"/>
          </p:cNvPicPr>
          <p:nvPr/>
        </p:nvPicPr>
        <p:blipFill>
          <a:blip r:embed="rId17">
            <a:extLst/>
          </a:blip>
          <a:srcRect l="67061" t="3458" r="1027" b="68900"/>
          <a:stretch>
            <a:fillRect/>
          </a:stretch>
        </p:blipFill>
        <p:spPr>
          <a:xfrm>
            <a:off x="6492875" y="5181598"/>
            <a:ext cx="2536825" cy="1304927"/>
          </a:xfrm>
          <a:prstGeom prst="rect">
            <a:avLst/>
          </a:prstGeom>
          <a:ln w="12700">
            <a:miter lim="400000"/>
          </a:ln>
        </p:spPr>
      </p:pic>
      <p:pic>
        <p:nvPicPr>
          <p:cNvPr id="693" name="图片 59" descr="图片 59"/>
          <p:cNvPicPr>
            <a:picLocks noChangeAspect="1"/>
          </p:cNvPicPr>
          <p:nvPr/>
        </p:nvPicPr>
        <p:blipFill>
          <a:blip r:embed="rId18">
            <a:extLst/>
          </a:blip>
          <a:srcRect l="3502" t="8031" r="7833" b="28462"/>
          <a:stretch>
            <a:fillRect/>
          </a:stretch>
        </p:blipFill>
        <p:spPr>
          <a:xfrm>
            <a:off x="6492873" y="4748212"/>
            <a:ext cx="795340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694" name="图片 60" descr="图片 60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4403725" y="3817937"/>
            <a:ext cx="1031875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695" name="图片 61" descr="图片 61"/>
          <p:cNvPicPr>
            <a:picLocks noChangeAspect="1"/>
          </p:cNvPicPr>
          <p:nvPr/>
        </p:nvPicPr>
        <p:blipFill>
          <a:blip r:embed="rId20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696" name="图片 62" descr="图片 62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697" name="Picture 5" descr="Picture 5"/>
          <p:cNvPicPr>
            <a:picLocks noChangeAspect="1"/>
          </p:cNvPicPr>
          <p:nvPr/>
        </p:nvPicPr>
        <p:blipFill>
          <a:blip r:embed="rId22">
            <a:extLst/>
          </a:blip>
          <a:stretch>
            <a:fillRect/>
          </a:stretch>
        </p:blipFill>
        <p:spPr>
          <a:xfrm rot="660000">
            <a:off x="8562975" y="3248025"/>
            <a:ext cx="619125" cy="463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698" name="图片 64" descr="图片 64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699" name="图片 65" descr="图片 65"/>
          <p:cNvPicPr>
            <a:picLocks noChangeAspect="1"/>
          </p:cNvPicPr>
          <p:nvPr/>
        </p:nvPicPr>
        <p:blipFill>
          <a:blip r:embed="rId24">
            <a:extLst/>
          </a:blip>
          <a:stretch>
            <a:fillRect/>
          </a:stretch>
        </p:blipFill>
        <p:spPr>
          <a:xfrm>
            <a:off x="4102100" y="1936750"/>
            <a:ext cx="1689100" cy="1225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700" name="图片 66" descr="图片 66"/>
          <p:cNvPicPr>
            <a:picLocks noChangeAspect="1"/>
          </p:cNvPicPr>
          <p:nvPr/>
        </p:nvPicPr>
        <p:blipFill>
          <a:blip r:embed="rId25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701" name="标题文本"/>
          <p:cNvSpPr txBox="1"/>
          <p:nvPr>
            <p:ph type="title"/>
          </p:nvPr>
        </p:nvSpPr>
        <p:spPr>
          <a:xfrm>
            <a:off x="838200" y="365125"/>
            <a:ext cx="10515600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702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3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731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729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725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723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721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719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717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714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712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709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710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711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713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715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716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718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720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722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724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726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727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728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730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732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734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737" name="Picture 4"/>
          <p:cNvGrpSpPr/>
          <p:nvPr/>
        </p:nvGrpSpPr>
        <p:grpSpPr>
          <a:xfrm>
            <a:off x="3557419" y="2158306"/>
            <a:ext cx="1090949" cy="842764"/>
            <a:chOff x="0" y="0"/>
            <a:chExt cx="1090948" cy="842762"/>
          </a:xfrm>
        </p:grpSpPr>
        <p:sp>
          <p:nvSpPr>
            <p:cNvPr id="735" name="矩形"/>
            <p:cNvSpPr/>
            <p:nvPr/>
          </p:nvSpPr>
          <p:spPr>
            <a:xfrm rot="4001915">
              <a:off x="296235" y="-65189"/>
              <a:ext cx="498477" cy="973140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736" name="image6.tif" descr="image6.tif"/>
            <p:cNvPicPr>
              <a:picLocks noChangeAspect="1"/>
            </p:cNvPicPr>
            <p:nvPr/>
          </p:nvPicPr>
          <p:blipFill>
            <a:blip r:embed="rId16">
              <a:extLst/>
            </a:blip>
            <a:srcRect l="6615" t="6876" r="6429" b="5901"/>
            <a:stretch>
              <a:fillRect/>
            </a:stretch>
          </p:blipFill>
          <p:spPr>
            <a:xfrm rot="4001915">
              <a:off x="296235" y="-65189"/>
              <a:ext cx="498477" cy="97314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738" name="Picture 8" descr="Picture 8"/>
          <p:cNvPicPr>
            <a:picLocks noChangeAspect="1"/>
          </p:cNvPicPr>
          <p:nvPr/>
        </p:nvPicPr>
        <p:blipFill>
          <a:blip r:embed="rId17">
            <a:extLst/>
          </a:blip>
          <a:srcRect l="67061" t="3458" r="1027" b="68900"/>
          <a:stretch>
            <a:fillRect/>
          </a:stretch>
        </p:blipFill>
        <p:spPr>
          <a:xfrm>
            <a:off x="6492875" y="5181598"/>
            <a:ext cx="2536825" cy="1304927"/>
          </a:xfrm>
          <a:prstGeom prst="rect">
            <a:avLst/>
          </a:prstGeom>
          <a:ln w="12700">
            <a:miter lim="400000"/>
          </a:ln>
        </p:spPr>
      </p:pic>
      <p:pic>
        <p:nvPicPr>
          <p:cNvPr id="739" name="图片 59" descr="图片 59"/>
          <p:cNvPicPr>
            <a:picLocks noChangeAspect="1"/>
          </p:cNvPicPr>
          <p:nvPr/>
        </p:nvPicPr>
        <p:blipFill>
          <a:blip r:embed="rId18">
            <a:extLst/>
          </a:blip>
          <a:srcRect l="3502" t="8031" r="7833" b="28462"/>
          <a:stretch>
            <a:fillRect/>
          </a:stretch>
        </p:blipFill>
        <p:spPr>
          <a:xfrm>
            <a:off x="6492873" y="4748212"/>
            <a:ext cx="795340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740" name="图片 60" descr="图片 60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4403725" y="3817937"/>
            <a:ext cx="1031875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741" name="图片 61" descr="图片 61"/>
          <p:cNvPicPr>
            <a:picLocks noChangeAspect="1"/>
          </p:cNvPicPr>
          <p:nvPr/>
        </p:nvPicPr>
        <p:blipFill>
          <a:blip r:embed="rId20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742" name="图片 62" descr="图片 62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743" name="Picture 5" descr="Picture 5"/>
          <p:cNvPicPr>
            <a:picLocks noChangeAspect="1"/>
          </p:cNvPicPr>
          <p:nvPr/>
        </p:nvPicPr>
        <p:blipFill>
          <a:blip r:embed="rId22">
            <a:extLst/>
          </a:blip>
          <a:stretch>
            <a:fillRect/>
          </a:stretch>
        </p:blipFill>
        <p:spPr>
          <a:xfrm rot="660000">
            <a:off x="8562975" y="3248025"/>
            <a:ext cx="619125" cy="463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744" name="图片 64" descr="图片 64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745" name="图片 65" descr="图片 65"/>
          <p:cNvPicPr>
            <a:picLocks noChangeAspect="1"/>
          </p:cNvPicPr>
          <p:nvPr/>
        </p:nvPicPr>
        <p:blipFill>
          <a:blip r:embed="rId24">
            <a:extLst/>
          </a:blip>
          <a:stretch>
            <a:fillRect/>
          </a:stretch>
        </p:blipFill>
        <p:spPr>
          <a:xfrm>
            <a:off x="4102100" y="1936750"/>
            <a:ext cx="1689100" cy="1225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746" name="图片 66" descr="图片 66"/>
          <p:cNvPicPr>
            <a:picLocks noChangeAspect="1"/>
          </p:cNvPicPr>
          <p:nvPr/>
        </p:nvPicPr>
        <p:blipFill>
          <a:blip r:embed="rId25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747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8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776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774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770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768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766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764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762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759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757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754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755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756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758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760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761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763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765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767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769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771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772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773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775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777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779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782" name="Picture 4"/>
          <p:cNvGrpSpPr/>
          <p:nvPr/>
        </p:nvGrpSpPr>
        <p:grpSpPr>
          <a:xfrm>
            <a:off x="3557419" y="2158306"/>
            <a:ext cx="1090949" cy="842764"/>
            <a:chOff x="0" y="0"/>
            <a:chExt cx="1090948" cy="842762"/>
          </a:xfrm>
        </p:grpSpPr>
        <p:sp>
          <p:nvSpPr>
            <p:cNvPr id="780" name="矩形"/>
            <p:cNvSpPr/>
            <p:nvPr/>
          </p:nvSpPr>
          <p:spPr>
            <a:xfrm rot="4001915">
              <a:off x="296235" y="-65189"/>
              <a:ext cx="498477" cy="973140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781" name="image6.tif" descr="image6.tif"/>
            <p:cNvPicPr>
              <a:picLocks noChangeAspect="1"/>
            </p:cNvPicPr>
            <p:nvPr/>
          </p:nvPicPr>
          <p:blipFill>
            <a:blip r:embed="rId16">
              <a:extLst/>
            </a:blip>
            <a:srcRect l="6615" t="6876" r="6429" b="5901"/>
            <a:stretch>
              <a:fillRect/>
            </a:stretch>
          </p:blipFill>
          <p:spPr>
            <a:xfrm rot="4001915">
              <a:off x="296235" y="-65189"/>
              <a:ext cx="498477" cy="97314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783" name="Picture 8" descr="Picture 8"/>
          <p:cNvPicPr>
            <a:picLocks noChangeAspect="1"/>
          </p:cNvPicPr>
          <p:nvPr/>
        </p:nvPicPr>
        <p:blipFill>
          <a:blip r:embed="rId17">
            <a:extLst/>
          </a:blip>
          <a:srcRect l="67061" t="3458" r="1027" b="68900"/>
          <a:stretch>
            <a:fillRect/>
          </a:stretch>
        </p:blipFill>
        <p:spPr>
          <a:xfrm>
            <a:off x="6492875" y="5181598"/>
            <a:ext cx="2536825" cy="1304927"/>
          </a:xfrm>
          <a:prstGeom prst="rect">
            <a:avLst/>
          </a:prstGeom>
          <a:ln w="12700">
            <a:miter lim="400000"/>
          </a:ln>
        </p:spPr>
      </p:pic>
      <p:pic>
        <p:nvPicPr>
          <p:cNvPr id="784" name="图片 59" descr="图片 59"/>
          <p:cNvPicPr>
            <a:picLocks noChangeAspect="1"/>
          </p:cNvPicPr>
          <p:nvPr/>
        </p:nvPicPr>
        <p:blipFill>
          <a:blip r:embed="rId18">
            <a:extLst/>
          </a:blip>
          <a:srcRect l="3502" t="8031" r="7833" b="28462"/>
          <a:stretch>
            <a:fillRect/>
          </a:stretch>
        </p:blipFill>
        <p:spPr>
          <a:xfrm>
            <a:off x="6492873" y="4748212"/>
            <a:ext cx="795340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785" name="图片 60" descr="图片 60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4403725" y="3817937"/>
            <a:ext cx="1031875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786" name="图片 61" descr="图片 61"/>
          <p:cNvPicPr>
            <a:picLocks noChangeAspect="1"/>
          </p:cNvPicPr>
          <p:nvPr/>
        </p:nvPicPr>
        <p:blipFill>
          <a:blip r:embed="rId20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787" name="图片 62" descr="图片 62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788" name="Picture 5" descr="Picture 5"/>
          <p:cNvPicPr>
            <a:picLocks noChangeAspect="1"/>
          </p:cNvPicPr>
          <p:nvPr/>
        </p:nvPicPr>
        <p:blipFill>
          <a:blip r:embed="rId22">
            <a:extLst/>
          </a:blip>
          <a:stretch>
            <a:fillRect/>
          </a:stretch>
        </p:blipFill>
        <p:spPr>
          <a:xfrm rot="660000">
            <a:off x="8562975" y="3248025"/>
            <a:ext cx="619125" cy="463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789" name="图片 64" descr="图片 64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790" name="图片 65" descr="图片 65"/>
          <p:cNvPicPr>
            <a:picLocks noChangeAspect="1"/>
          </p:cNvPicPr>
          <p:nvPr/>
        </p:nvPicPr>
        <p:blipFill>
          <a:blip r:embed="rId24">
            <a:extLst/>
          </a:blip>
          <a:stretch>
            <a:fillRect/>
          </a:stretch>
        </p:blipFill>
        <p:spPr>
          <a:xfrm>
            <a:off x="4102100" y="1936750"/>
            <a:ext cx="1689100" cy="1225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791" name="图片 66" descr="图片 66"/>
          <p:cNvPicPr>
            <a:picLocks noChangeAspect="1"/>
          </p:cNvPicPr>
          <p:nvPr/>
        </p:nvPicPr>
        <p:blipFill>
          <a:blip r:embed="rId25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792" name="标题文本"/>
          <p:cNvSpPr txBox="1"/>
          <p:nvPr>
            <p:ph type="title"/>
          </p:nvPr>
        </p:nvSpPr>
        <p:spPr>
          <a:xfrm>
            <a:off x="840317" y="457200"/>
            <a:ext cx="3932769" cy="1600200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32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793" name="正文级别 1…"/>
          <p:cNvSpPr txBox="1"/>
          <p:nvPr>
            <p:ph type="body" sz="half" idx="1"/>
          </p:nvPr>
        </p:nvSpPr>
        <p:spPr>
          <a:xfrm>
            <a:off x="5183716" y="987425"/>
            <a:ext cx="6172202" cy="4873627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>
                <a:latin typeface="+mj-lt"/>
                <a:ea typeface="+mj-ea"/>
                <a:cs typeface="+mj-cs"/>
                <a:sym typeface="Calibri"/>
              </a:defRPr>
            </a:lvl1pPr>
            <a:lvl2pPr marL="718457" indent="-261257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2pPr>
            <a:lvl3pPr>
              <a:lnSpc>
                <a:spcPct val="90000"/>
              </a:lnSpc>
              <a:spcBef>
                <a:spcPts val="1000"/>
              </a:spcBef>
              <a:buFont typeface="Arial"/>
              <a:defRPr>
                <a:latin typeface="+mj-lt"/>
                <a:ea typeface="+mj-ea"/>
                <a:cs typeface="+mj-cs"/>
                <a:sym typeface="Calibri"/>
              </a:defRPr>
            </a:lvl3pPr>
            <a:lvl4pPr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4pPr>
            <a:lvl5pPr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794" name="文本占位符 3"/>
          <p:cNvSpPr/>
          <p:nvPr>
            <p:ph type="body" sz="quarter" idx="21"/>
          </p:nvPr>
        </p:nvSpPr>
        <p:spPr>
          <a:xfrm>
            <a:off x="840317" y="2057400"/>
            <a:ext cx="3932769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795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26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824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822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818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816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814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812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810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807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805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802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803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804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806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808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809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811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813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815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817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819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820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821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823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825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827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830" name="Picture 4"/>
          <p:cNvGrpSpPr/>
          <p:nvPr/>
        </p:nvGrpSpPr>
        <p:grpSpPr>
          <a:xfrm>
            <a:off x="3557419" y="2158306"/>
            <a:ext cx="1090949" cy="842764"/>
            <a:chOff x="0" y="0"/>
            <a:chExt cx="1090948" cy="842762"/>
          </a:xfrm>
        </p:grpSpPr>
        <p:sp>
          <p:nvSpPr>
            <p:cNvPr id="828" name="矩形"/>
            <p:cNvSpPr/>
            <p:nvPr/>
          </p:nvSpPr>
          <p:spPr>
            <a:xfrm rot="4001915">
              <a:off x="296235" y="-65189"/>
              <a:ext cx="498477" cy="973140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pic>
          <p:nvPicPr>
            <p:cNvPr id="829" name="image6.tif" descr="image6.tif"/>
            <p:cNvPicPr>
              <a:picLocks noChangeAspect="1"/>
            </p:cNvPicPr>
            <p:nvPr/>
          </p:nvPicPr>
          <p:blipFill>
            <a:blip r:embed="rId16">
              <a:extLst/>
            </a:blip>
            <a:srcRect l="6615" t="6876" r="6429" b="5901"/>
            <a:stretch>
              <a:fillRect/>
            </a:stretch>
          </p:blipFill>
          <p:spPr>
            <a:xfrm rot="4001915">
              <a:off x="296235" y="-65189"/>
              <a:ext cx="498477" cy="97314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pic>
        <p:nvPicPr>
          <p:cNvPr id="831" name="Picture 8" descr="Picture 8"/>
          <p:cNvPicPr>
            <a:picLocks noChangeAspect="1"/>
          </p:cNvPicPr>
          <p:nvPr/>
        </p:nvPicPr>
        <p:blipFill>
          <a:blip r:embed="rId17">
            <a:extLst/>
          </a:blip>
          <a:srcRect l="67061" t="3458" r="1027" b="68900"/>
          <a:stretch>
            <a:fillRect/>
          </a:stretch>
        </p:blipFill>
        <p:spPr>
          <a:xfrm>
            <a:off x="6492875" y="5181598"/>
            <a:ext cx="2536825" cy="1304927"/>
          </a:xfrm>
          <a:prstGeom prst="rect">
            <a:avLst/>
          </a:prstGeom>
          <a:ln w="12700">
            <a:miter lim="400000"/>
          </a:ln>
        </p:spPr>
      </p:pic>
      <p:pic>
        <p:nvPicPr>
          <p:cNvPr id="832" name="图片 59" descr="图片 59"/>
          <p:cNvPicPr>
            <a:picLocks noChangeAspect="1"/>
          </p:cNvPicPr>
          <p:nvPr/>
        </p:nvPicPr>
        <p:blipFill>
          <a:blip r:embed="rId18">
            <a:extLst/>
          </a:blip>
          <a:srcRect l="3502" t="8031" r="7833" b="28462"/>
          <a:stretch>
            <a:fillRect/>
          </a:stretch>
        </p:blipFill>
        <p:spPr>
          <a:xfrm>
            <a:off x="6492873" y="4748212"/>
            <a:ext cx="795340" cy="573089"/>
          </a:xfrm>
          <a:prstGeom prst="rect">
            <a:avLst/>
          </a:prstGeom>
          <a:ln w="12700">
            <a:miter lim="400000"/>
          </a:ln>
        </p:spPr>
      </p:pic>
      <p:pic>
        <p:nvPicPr>
          <p:cNvPr id="833" name="图片 60" descr="图片 60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4403725" y="3817937"/>
            <a:ext cx="1031875" cy="949327"/>
          </a:xfrm>
          <a:prstGeom prst="rect">
            <a:avLst/>
          </a:prstGeom>
          <a:ln w="12700">
            <a:miter lim="400000"/>
          </a:ln>
        </p:spPr>
      </p:pic>
      <p:pic>
        <p:nvPicPr>
          <p:cNvPr id="834" name="图片 61" descr="图片 61"/>
          <p:cNvPicPr>
            <a:picLocks noChangeAspect="1"/>
          </p:cNvPicPr>
          <p:nvPr/>
        </p:nvPicPr>
        <p:blipFill>
          <a:blip r:embed="rId20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835" name="图片 62" descr="图片 62"/>
          <p:cNvPicPr>
            <a:picLocks noChangeAspect="1"/>
          </p:cNvPicPr>
          <p:nvPr/>
        </p:nvPicPr>
        <p:blipFill>
          <a:blip r:embed="rId21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836" name="Picture 5" descr="Picture 5"/>
          <p:cNvPicPr>
            <a:picLocks noChangeAspect="1"/>
          </p:cNvPicPr>
          <p:nvPr/>
        </p:nvPicPr>
        <p:blipFill>
          <a:blip r:embed="rId22">
            <a:extLst/>
          </a:blip>
          <a:stretch>
            <a:fillRect/>
          </a:stretch>
        </p:blipFill>
        <p:spPr>
          <a:xfrm rot="660000">
            <a:off x="8562975" y="3248025"/>
            <a:ext cx="619125" cy="463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837" name="图片 64" descr="图片 64"/>
          <p:cNvPicPr>
            <a:picLocks noChangeAspect="1"/>
          </p:cNvPicPr>
          <p:nvPr/>
        </p:nvPicPr>
        <p:blipFill>
          <a:blip r:embed="rId23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838" name="图片 65" descr="图片 65"/>
          <p:cNvPicPr>
            <a:picLocks noChangeAspect="1"/>
          </p:cNvPicPr>
          <p:nvPr/>
        </p:nvPicPr>
        <p:blipFill>
          <a:blip r:embed="rId24">
            <a:extLst/>
          </a:blip>
          <a:stretch>
            <a:fillRect/>
          </a:stretch>
        </p:blipFill>
        <p:spPr>
          <a:xfrm>
            <a:off x="4102100" y="1936750"/>
            <a:ext cx="1689100" cy="1225550"/>
          </a:xfrm>
          <a:prstGeom prst="rect">
            <a:avLst/>
          </a:prstGeom>
          <a:ln w="12700">
            <a:miter lim="400000"/>
          </a:ln>
        </p:spPr>
      </p:pic>
      <p:pic>
        <p:nvPicPr>
          <p:cNvPr id="839" name="图片 66" descr="图片 66"/>
          <p:cNvPicPr>
            <a:picLocks noChangeAspect="1"/>
          </p:cNvPicPr>
          <p:nvPr/>
        </p:nvPicPr>
        <p:blipFill>
          <a:blip r:embed="rId25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840" name="标题文本"/>
          <p:cNvSpPr txBox="1"/>
          <p:nvPr>
            <p:ph type="title"/>
          </p:nvPr>
        </p:nvSpPr>
        <p:spPr>
          <a:xfrm>
            <a:off x="840317" y="457200"/>
            <a:ext cx="3932769" cy="1600200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32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841" name="图片占位符 2"/>
          <p:cNvSpPr/>
          <p:nvPr>
            <p:ph type="pic" sz="half" idx="21"/>
          </p:nvPr>
        </p:nvSpPr>
        <p:spPr>
          <a:xfrm>
            <a:off x="5183716" y="987425"/>
            <a:ext cx="6172202" cy="4873627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842" name="正文级别 1…"/>
          <p:cNvSpPr txBox="1"/>
          <p:nvPr>
            <p:ph type="body" sz="quarter" idx="1"/>
          </p:nvPr>
        </p:nvSpPr>
        <p:spPr>
          <a:xfrm>
            <a:off x="840317" y="2057400"/>
            <a:ext cx="3932769" cy="381158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843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74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872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870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866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864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862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860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858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855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853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850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851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852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854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856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857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859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861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863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865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867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868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869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871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873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875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876" name="图片 61" descr="图片 61"/>
          <p:cNvPicPr>
            <a:picLocks noChangeAspect="1"/>
          </p:cNvPicPr>
          <p:nvPr/>
        </p:nvPicPr>
        <p:blipFill>
          <a:blip r:embed="rId16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877" name="图片 62" descr="图片 62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878" name="图片 64" descr="图片 64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879" name="图片 66" descr="图片 66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880" name="幻灯片编号"/>
          <p:cNvSpPr txBox="1"/>
          <p:nvPr>
            <p:ph type="sldNum" sz="quarter" idx="2"/>
          </p:nvPr>
        </p:nvSpPr>
        <p:spPr>
          <a:xfrm>
            <a:off x="8463946" y="6224224"/>
            <a:ext cx="273654" cy="264253"/>
          </a:xfrm>
          <a:prstGeom prst="rect">
            <a:avLst/>
          </a:prstGeom>
        </p:spPr>
        <p:txBody>
          <a:bodyPr anchor="ctr"/>
          <a:lstStyle>
            <a:lvl1pPr algn="r">
              <a:defRPr sz="12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11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909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907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903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901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899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897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895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892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890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887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888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889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891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893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894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896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898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900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902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904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905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906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908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910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912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913" name="图片 61" descr="图片 61"/>
          <p:cNvPicPr>
            <a:picLocks noChangeAspect="1"/>
          </p:cNvPicPr>
          <p:nvPr/>
        </p:nvPicPr>
        <p:blipFill>
          <a:blip r:embed="rId16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914" name="图片 62" descr="图片 62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915" name="图片 64" descr="图片 64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916" name="图片 66" descr="图片 66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917" name="标题文本"/>
          <p:cNvSpPr txBox="1"/>
          <p:nvPr>
            <p:ph type="title"/>
          </p:nvPr>
        </p:nvSpPr>
        <p:spPr>
          <a:xfrm>
            <a:off x="838200" y="365125"/>
            <a:ext cx="10515600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918" name="正文级别 1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2pPr>
            <a:lvl3pPr marL="1234438" indent="-320038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3pPr>
            <a:lvl4pPr marL="16916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4pPr>
            <a:lvl5pPr marL="21488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919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0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948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946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942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940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938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936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934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931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929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926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927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928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930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932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933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935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937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939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941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943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944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945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947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949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951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952" name="图片 61" descr="图片 61"/>
          <p:cNvPicPr>
            <a:picLocks noChangeAspect="1"/>
          </p:cNvPicPr>
          <p:nvPr/>
        </p:nvPicPr>
        <p:blipFill>
          <a:blip r:embed="rId16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953" name="图片 62" descr="图片 62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954" name="图片 64" descr="图片 64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955" name="图片 66" descr="图片 66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956" name="标题文本"/>
          <p:cNvSpPr txBox="1"/>
          <p:nvPr>
            <p:ph type="title"/>
          </p:nvPr>
        </p:nvSpPr>
        <p:spPr>
          <a:xfrm>
            <a:off x="831850" y="1709739"/>
            <a:ext cx="10515601" cy="2852737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60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957" name="正文级别 1…"/>
          <p:cNvSpPr txBox="1"/>
          <p:nvPr>
            <p:ph type="body" sz="quarter" idx="1"/>
          </p:nvPr>
        </p:nvSpPr>
        <p:spPr>
          <a:xfrm>
            <a:off x="831850" y="4589464"/>
            <a:ext cx="10515601" cy="15001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958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89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987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985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981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979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977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975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973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970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968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965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966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967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969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971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972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974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976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978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980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982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983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984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986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988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990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991" name="图片 61" descr="图片 61"/>
          <p:cNvPicPr>
            <a:picLocks noChangeAspect="1"/>
          </p:cNvPicPr>
          <p:nvPr/>
        </p:nvPicPr>
        <p:blipFill>
          <a:blip r:embed="rId16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992" name="图片 62" descr="图片 62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993" name="图片 64" descr="图片 64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994" name="图片 66" descr="图片 66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995" name="标题文本"/>
          <p:cNvSpPr txBox="1"/>
          <p:nvPr>
            <p:ph type="title"/>
          </p:nvPr>
        </p:nvSpPr>
        <p:spPr>
          <a:xfrm>
            <a:off x="838200" y="365125"/>
            <a:ext cx="10515600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996" name="正文级别 1…"/>
          <p:cNvSpPr txBox="1"/>
          <p:nvPr>
            <p:ph type="body"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2pPr>
            <a:lvl3pPr marL="1234438" indent="-320038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3pPr>
            <a:lvl4pPr marL="16916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4pPr>
            <a:lvl5pPr marL="21488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997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8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1026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1024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1020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1018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1016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1014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1012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1009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1007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1004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1005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1006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1008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1010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1011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1013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1015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1017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1019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1021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1022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1023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1025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1027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1029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30" name="图片 61" descr="图片 61"/>
          <p:cNvPicPr>
            <a:picLocks noChangeAspect="1"/>
          </p:cNvPicPr>
          <p:nvPr/>
        </p:nvPicPr>
        <p:blipFill>
          <a:blip r:embed="rId16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1031" name="图片 62" descr="图片 62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1032" name="图片 64" descr="图片 64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33" name="图片 66" descr="图片 66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1034" name="标题文本"/>
          <p:cNvSpPr txBox="1"/>
          <p:nvPr>
            <p:ph type="title"/>
          </p:nvPr>
        </p:nvSpPr>
        <p:spPr>
          <a:xfrm>
            <a:off x="840317" y="365125"/>
            <a:ext cx="10515601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035" name="正文级别 1…"/>
          <p:cNvSpPr txBox="1"/>
          <p:nvPr>
            <p:ph type="body" sz="quarter" idx="1"/>
          </p:nvPr>
        </p:nvSpPr>
        <p:spPr>
          <a:xfrm>
            <a:off x="840317" y="1681163"/>
            <a:ext cx="5158319" cy="823914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036" name="文本占位符 4"/>
          <p:cNvSpPr/>
          <p:nvPr>
            <p:ph type="body" sz="quarter" idx="21"/>
          </p:nvPr>
        </p:nvSpPr>
        <p:spPr>
          <a:xfrm>
            <a:off x="6172200" y="1681163"/>
            <a:ext cx="5183717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1037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1066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1064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1060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1058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1056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1054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1052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1049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1047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1044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1045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1046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1048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1050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1051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1053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1055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1057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1059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1061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1062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1063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1065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1067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1069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70" name="图片 61" descr="图片 61"/>
          <p:cNvPicPr>
            <a:picLocks noChangeAspect="1"/>
          </p:cNvPicPr>
          <p:nvPr/>
        </p:nvPicPr>
        <p:blipFill>
          <a:blip r:embed="rId16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1071" name="图片 62" descr="图片 62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1072" name="图片 64" descr="图片 64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73" name="图片 66" descr="图片 66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1074" name="标题文本"/>
          <p:cNvSpPr txBox="1"/>
          <p:nvPr>
            <p:ph type="title"/>
          </p:nvPr>
        </p:nvSpPr>
        <p:spPr>
          <a:xfrm>
            <a:off x="838200" y="365125"/>
            <a:ext cx="10515600" cy="1325564"/>
          </a:xfrm>
          <a:prstGeom prst="rect">
            <a:avLst/>
          </a:prstGeom>
        </p:spPr>
        <p:txBody>
          <a:bodyPr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075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6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1104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1102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1098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1096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1094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1092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1090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1087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1085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1082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1083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1084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1086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1088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1089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1091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1093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1095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1097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1099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1100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1101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1103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1105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1107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08" name="图片 61" descr="图片 61"/>
          <p:cNvPicPr>
            <a:picLocks noChangeAspect="1"/>
          </p:cNvPicPr>
          <p:nvPr/>
        </p:nvPicPr>
        <p:blipFill>
          <a:blip r:embed="rId16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1109" name="图片 62" descr="图片 62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1110" name="图片 64" descr="图片 64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11" name="图片 66" descr="图片 66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1112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43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1141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1139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1135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1133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1131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1129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1127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1124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1122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1119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1120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1121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1123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1125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1126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1128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1130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1132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1134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1136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1137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1138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1140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1142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1144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45" name="图片 61" descr="图片 61"/>
          <p:cNvPicPr>
            <a:picLocks noChangeAspect="1"/>
          </p:cNvPicPr>
          <p:nvPr/>
        </p:nvPicPr>
        <p:blipFill>
          <a:blip r:embed="rId16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1146" name="图片 62" descr="图片 62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1147" name="图片 64" descr="图片 64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48" name="图片 66" descr="图片 66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1149" name="标题文本"/>
          <p:cNvSpPr txBox="1"/>
          <p:nvPr>
            <p:ph type="title"/>
          </p:nvPr>
        </p:nvSpPr>
        <p:spPr>
          <a:xfrm>
            <a:off x="840317" y="457200"/>
            <a:ext cx="3932769" cy="1600200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32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150" name="正文级别 1…"/>
          <p:cNvSpPr txBox="1"/>
          <p:nvPr>
            <p:ph type="body" sz="half" idx="1"/>
          </p:nvPr>
        </p:nvSpPr>
        <p:spPr>
          <a:xfrm>
            <a:off x="5183716" y="987425"/>
            <a:ext cx="6172202" cy="4873627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>
                <a:latin typeface="+mj-lt"/>
                <a:ea typeface="+mj-ea"/>
                <a:cs typeface="+mj-cs"/>
                <a:sym typeface="Calibri"/>
              </a:defRPr>
            </a:lvl1pPr>
            <a:lvl2pPr marL="718457" indent="-261257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2pPr>
            <a:lvl3pPr>
              <a:lnSpc>
                <a:spcPct val="90000"/>
              </a:lnSpc>
              <a:spcBef>
                <a:spcPts val="1000"/>
              </a:spcBef>
              <a:buFont typeface="Arial"/>
              <a:defRPr>
                <a:latin typeface="+mj-lt"/>
                <a:ea typeface="+mj-ea"/>
                <a:cs typeface="+mj-cs"/>
                <a:sym typeface="Calibri"/>
              </a:defRPr>
            </a:lvl3pPr>
            <a:lvl4pPr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4pPr>
            <a:lvl5pPr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151" name="文本占位符 3"/>
          <p:cNvSpPr/>
          <p:nvPr>
            <p:ph type="body" sz="quarter" idx="21"/>
          </p:nvPr>
        </p:nvSpPr>
        <p:spPr>
          <a:xfrm>
            <a:off x="840317" y="2057400"/>
            <a:ext cx="3932769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52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83" name="组合 55"/>
          <p:cNvGrpSpPr/>
          <p:nvPr/>
        </p:nvGrpSpPr>
        <p:grpSpPr>
          <a:xfrm>
            <a:off x="153831" y="-1140712"/>
            <a:ext cx="11834182" cy="9293609"/>
            <a:chOff x="-6" y="-10"/>
            <a:chExt cx="11834181" cy="9293607"/>
          </a:xfrm>
        </p:grpSpPr>
        <p:grpSp>
          <p:nvGrpSpPr>
            <p:cNvPr id="1181" name="组合 53"/>
            <p:cNvGrpSpPr/>
            <p:nvPr/>
          </p:nvGrpSpPr>
          <p:grpSpPr>
            <a:xfrm>
              <a:off x="-7" y="-11"/>
              <a:ext cx="10541819" cy="9293609"/>
              <a:chOff x="-5" y="-9"/>
              <a:chExt cx="10541817" cy="9293607"/>
            </a:xfrm>
          </p:grpSpPr>
          <p:grpSp>
            <p:nvGrpSpPr>
              <p:cNvPr id="1179" name="组合 51"/>
              <p:cNvGrpSpPr/>
              <p:nvPr/>
            </p:nvGrpSpPr>
            <p:grpSpPr>
              <a:xfrm>
                <a:off x="-6" y="-10"/>
                <a:ext cx="10541819" cy="9293608"/>
                <a:chOff x="-4" y="-8"/>
                <a:chExt cx="10541817" cy="9293607"/>
              </a:xfrm>
            </p:grpSpPr>
            <p:grpSp>
              <p:nvGrpSpPr>
                <p:cNvPr id="1175" name="组合 43"/>
                <p:cNvGrpSpPr/>
                <p:nvPr/>
              </p:nvGrpSpPr>
              <p:grpSpPr>
                <a:xfrm>
                  <a:off x="-5" y="-9"/>
                  <a:ext cx="10541819" cy="9293608"/>
                  <a:chOff x="-3" y="-7"/>
                  <a:chExt cx="10541817" cy="9293607"/>
                </a:xfrm>
              </p:grpSpPr>
              <p:grpSp>
                <p:nvGrpSpPr>
                  <p:cNvPr id="1173" name="组合 41"/>
                  <p:cNvGrpSpPr/>
                  <p:nvPr/>
                </p:nvGrpSpPr>
                <p:grpSpPr>
                  <a:xfrm>
                    <a:off x="-4" y="-8"/>
                    <a:ext cx="10541819" cy="9293608"/>
                    <a:chOff x="-2" y="-6"/>
                    <a:chExt cx="10541817" cy="9293607"/>
                  </a:xfrm>
                </p:grpSpPr>
                <p:grpSp>
                  <p:nvGrpSpPr>
                    <p:cNvPr id="1171" name="组合 39"/>
                    <p:cNvGrpSpPr/>
                    <p:nvPr/>
                  </p:nvGrpSpPr>
                  <p:grpSpPr>
                    <a:xfrm>
                      <a:off x="-3" y="-7"/>
                      <a:ext cx="10541819" cy="9293609"/>
                      <a:chOff x="-1" y="-4"/>
                      <a:chExt cx="10541817" cy="9293607"/>
                    </a:xfrm>
                  </p:grpSpPr>
                  <p:grpSp>
                    <p:nvGrpSpPr>
                      <p:cNvPr id="1169" name="组合 37"/>
                      <p:cNvGrpSpPr/>
                      <p:nvPr/>
                    </p:nvGrpSpPr>
                    <p:grpSpPr>
                      <a:xfrm>
                        <a:off x="-2" y="-5"/>
                        <a:ext cx="10541819" cy="9293608"/>
                        <a:chOff x="0" y="-3"/>
                        <a:chExt cx="10541818" cy="9293607"/>
                      </a:xfrm>
                    </p:grpSpPr>
                    <p:grpSp>
                      <p:nvGrpSpPr>
                        <p:cNvPr id="1167" name="组合 31"/>
                        <p:cNvGrpSpPr/>
                        <p:nvPr/>
                      </p:nvGrpSpPr>
                      <p:grpSpPr>
                        <a:xfrm>
                          <a:off x="1159510" y="-4"/>
                          <a:ext cx="9382308" cy="9293608"/>
                          <a:chOff x="-3" y="-3"/>
                          <a:chExt cx="9382307" cy="9293607"/>
                        </a:xfrm>
                      </p:grpSpPr>
                      <p:grpSp>
                        <p:nvGrpSpPr>
                          <p:cNvPr id="1164" name="组合 2"/>
                          <p:cNvGrpSpPr/>
                          <p:nvPr/>
                        </p:nvGrpSpPr>
                        <p:grpSpPr>
                          <a:xfrm>
                            <a:off x="-4" y="-4"/>
                            <a:ext cx="9382308" cy="9293609"/>
                            <a:chOff x="-2" y="-2"/>
                            <a:chExt cx="9382307" cy="9293607"/>
                          </a:xfrm>
                        </p:grpSpPr>
                        <p:grpSp>
                          <p:nvGrpSpPr>
                            <p:cNvPr id="1162" name="组合 6"/>
                            <p:cNvGrpSpPr/>
                            <p:nvPr/>
                          </p:nvGrpSpPr>
                          <p:grpSpPr>
                            <a:xfrm>
                              <a:off x="-3" y="-3"/>
                              <a:ext cx="9382308" cy="9293608"/>
                              <a:chOff x="-1" y="-1"/>
                              <a:chExt cx="9382307" cy="9293607"/>
                            </a:xfrm>
                          </p:grpSpPr>
                          <p:pic>
                            <p:nvPicPr>
                              <p:cNvPr id="1159" name="图片 7" descr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2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3255" y="3286"/>
                                <a:ext cx="9375795" cy="9287033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1160" name="图片 8" descr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4813192" y="63034"/>
                                <a:ext cx="4568836" cy="676912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  <p:pic>
                            <p:nvPicPr>
                              <p:cNvPr id="1161" name="图片 9" descr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3">
                                <a:extLst/>
                              </a:blip>
                              <a:stretch>
                                <a:fillRect/>
                              </a:stretch>
                            </p:blipFill>
                            <p:spPr>
                              <a:xfrm rot="2411">
                                <a:off x="99825" y="235661"/>
                                <a:ext cx="415221" cy="2115728"/>
                              </a:xfrm>
                              <a:prstGeom prst="rect">
                                <a:avLst/>
                              </a:prstGeom>
                              <a:ln w="12700" cap="flat">
                                <a:noFill/>
                                <a:miter lim="400000"/>
                              </a:ln>
                              <a:effectLst/>
                            </p:spPr>
                          </p:pic>
                        </p:grpSp>
                        <p:pic>
                          <p:nvPicPr>
                            <p:cNvPr id="1163" name="图片 1" descr="图片 1"/>
                            <p:cNvPicPr>
                              <a:picLocks noChangeAspect="1"/>
                            </p:cNvPicPr>
                            <p:nvPr/>
                          </p:nvPicPr>
                          <p:blipFill>
                            <a:blip r:embed="rId4">
                              <a:extLst/>
                            </a:blip>
                            <a:stretch>
                              <a:fillRect/>
                            </a:stretch>
                          </p:blipFill>
                          <p:spPr>
                            <a:xfrm rot="17822159">
                              <a:off x="3946807" y="3326448"/>
                              <a:ext cx="342936" cy="4017489"/>
                            </a:xfrm>
                            <a:prstGeom prst="rect">
                              <a:avLst/>
                            </a:prstGeom>
                            <a:ln w="12700" cap="flat">
                              <a:noFill/>
                              <a:miter lim="400000"/>
                            </a:ln>
                            <a:effectLst/>
                          </p:spPr>
                        </p:pic>
                      </p:grpSp>
                      <p:pic>
                        <p:nvPicPr>
                          <p:cNvPr id="1165" name="图片 3" descr="图片 3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5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6186349" y="4456281"/>
                            <a:ext cx="333362" cy="2019502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  <p:pic>
                        <p:nvPicPr>
                          <p:cNvPr id="1166" name="图片 30" descr="图片 30"/>
                          <p:cNvPicPr>
                            <a:picLocks noChangeAspect="1"/>
                          </p:cNvPicPr>
                          <p:nvPr/>
                        </p:nvPicPr>
                        <p:blipFill>
                          <a:blip r:embed="rId6">
                            <a:extLst/>
                          </a:blip>
                          <a:stretch>
                            <a:fillRect/>
                          </a:stretch>
                        </p:blipFill>
                        <p:spPr>
                          <a:xfrm rot="3977126">
                            <a:off x="4773023" y="4747854"/>
                            <a:ext cx="1061141" cy="2248124"/>
                          </a:xfrm>
                          <a:prstGeom prst="rect">
                            <a:avLst/>
                          </a:prstGeom>
                          <a:ln w="12700" cap="flat">
                            <a:noFill/>
                            <a:miter lim="400000"/>
                          </a:ln>
                          <a:effectLst/>
                        </p:spPr>
                      </p:pic>
                    </p:grpSp>
                    <p:pic>
                      <p:nvPicPr>
                        <p:cNvPr id="1168" name="图片 36" descr="图片 36"/>
                        <p:cNvPicPr>
                          <a:picLocks noChangeAspect="1"/>
                        </p:cNvPicPr>
                        <p:nvPr/>
                      </p:nvPicPr>
                      <p:blipFill>
                        <a:blip r:embed="rId7">
                          <a:extLst/>
                        </a:blip>
                        <a:stretch>
                          <a:fillRect/>
                        </a:stretch>
                      </p:blipFill>
                      <p:spPr>
                        <a:xfrm rot="1631287">
                          <a:off x="-83768" y="3392412"/>
                          <a:ext cx="2146513" cy="152395"/>
                        </a:xfrm>
                        <a:prstGeom prst="rect">
                          <a:avLst/>
                        </a:prstGeom>
                        <a:ln w="12700" cap="flat">
                          <a:noFill/>
                          <a:miter lim="400000"/>
                        </a:ln>
                        <a:effectLst/>
                      </p:spPr>
                    </p:pic>
                  </p:grpSp>
                  <p:pic>
                    <p:nvPicPr>
                      <p:cNvPr id="1170" name="图片 38" descr="图片 38"/>
                      <p:cNvPicPr>
                        <a:picLocks noChangeAspect="1"/>
                      </p:cNvPicPr>
                      <p:nvPr/>
                    </p:nvPicPr>
                    <p:blipFill>
                      <a:blip r:embed="rId8">
                        <a:extLst/>
                      </a:blip>
                      <a:stretch>
                        <a:fillRect/>
                      </a:stretch>
                    </p:blipFill>
                    <p:spPr>
                      <a:xfrm rot="5404036">
                        <a:off x="1721206" y="3431580"/>
                        <a:ext cx="1000224" cy="508051"/>
                      </a:xfrm>
                      <a:prstGeom prst="rect">
                        <a:avLst/>
                      </a:prstGeom>
                      <a:ln w="12700" cap="flat">
                        <a:noFill/>
                        <a:miter lim="400000"/>
                      </a:ln>
                      <a:effectLst/>
                    </p:spPr>
                  </p:pic>
                </p:grpSp>
                <p:pic>
                  <p:nvPicPr>
                    <p:cNvPr id="1172" name="图片 40" descr="图片 40"/>
                    <p:cNvPicPr>
                      <a:picLocks noChangeAspect="1"/>
                    </p:cNvPicPr>
                    <p:nvPr/>
                  </p:nvPicPr>
                  <p:blipFill>
                    <a:blip r:embed="rId9">
                      <a:extLst/>
                    </a:blip>
                    <a:stretch>
                      <a:fillRect/>
                    </a:stretch>
                  </p:blipFill>
                  <p:spPr>
                    <a:xfrm flipH="1" rot="5874492">
                      <a:off x="2436687" y="4000163"/>
                      <a:ext cx="352321" cy="299601"/>
                    </a:xfrm>
                    <a:prstGeom prst="rect">
                      <a:avLst/>
                    </a:prstGeom>
                    <a:ln w="12700" cap="flat">
                      <a:noFill/>
                      <a:miter lim="400000"/>
                    </a:ln>
                    <a:effectLst/>
                  </p:spPr>
                </p:pic>
              </p:grpSp>
              <p:pic>
                <p:nvPicPr>
                  <p:cNvPr id="1174" name="图片 42" descr="图片 42"/>
                  <p:cNvPicPr>
                    <a:picLocks noChangeAspect="1"/>
                  </p:cNvPicPr>
                  <p:nvPr/>
                </p:nvPicPr>
                <p:blipFill>
                  <a:blip r:embed="rId10">
                    <a:extLst/>
                  </a:blip>
                  <a:stretch>
                    <a:fillRect/>
                  </a:stretch>
                </p:blipFill>
                <p:spPr>
                  <a:xfrm rot="3453025">
                    <a:off x="2805282" y="4294335"/>
                    <a:ext cx="285738" cy="443048"/>
                  </a:xfrm>
                  <a:prstGeom prst="rect">
                    <a:avLst/>
                  </a:prstGeom>
                  <a:ln w="12700" cap="flat">
                    <a:noFill/>
                    <a:miter lim="400000"/>
                  </a:ln>
                  <a:effectLst/>
                </p:spPr>
              </p:pic>
            </p:grpSp>
            <p:pic>
              <p:nvPicPr>
                <p:cNvPr id="1176" name="图片 44" descr="图片 44"/>
                <p:cNvPicPr>
                  <a:picLocks noChangeAspect="1"/>
                </p:cNvPicPr>
                <p:nvPr/>
              </p:nvPicPr>
              <p:blipFill>
                <a:blip r:embed="rId11">
                  <a:extLst/>
                </a:blip>
                <a:stretch>
                  <a:fillRect/>
                </a:stretch>
              </p:blipFill>
              <p:spPr>
                <a:xfrm rot="7068484">
                  <a:off x="7763615" y="4616330"/>
                  <a:ext cx="279429" cy="94293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1177" name="图片 49" descr="图片 49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tretch>
                  <a:fillRect/>
                </a:stretch>
              </p:blipFill>
              <p:spPr>
                <a:xfrm rot="6876390">
                  <a:off x="8108836" y="4877248"/>
                  <a:ext cx="303588" cy="122922"/>
                </a:xfrm>
                <a:prstGeom prst="rect">
                  <a:avLst/>
                </a:prstGeom>
                <a:ln w="12700" cap="flat">
                  <a:noFill/>
                  <a:miter lim="400000"/>
                </a:ln>
                <a:effectLst/>
              </p:spPr>
            </p:pic>
            <p:pic>
              <p:nvPicPr>
                <p:cNvPr id="1178" name="图片 50" descr="图片 50"/>
                <p:cNvPicPr>
                  <a:picLocks noChangeAspect="1"/>
                </p:cNvPicPr>
                <p:nvPr/>
              </p:nvPicPr>
              <p:blipFill>
                <a:blip r:embed="rId12">
                  <a:extLst/>
                </a:blip>
                <a:srcRect l="0" t="0" r="35" b="0"/>
                <a:stretch>
                  <a:fillRect/>
                </a:stretch>
              </p:blipFill>
              <p:spPr>
                <a:xfrm flipH="1" rot="9591434">
                  <a:off x="7962806" y="4896892"/>
                  <a:ext cx="416719" cy="118247"/>
                </a:xfrm>
                <a:custGeom>
                  <a:avLst/>
                  <a:gdLst/>
                  <a:ahLst/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fill="norm" stroke="1" extrusionOk="0">
                      <a:moveTo>
                        <a:pt x="4690" y="0"/>
                      </a:moveTo>
                      <a:lnTo>
                        <a:pt x="0" y="21600"/>
                      </a:lnTo>
                      <a:lnTo>
                        <a:pt x="21600" y="21600"/>
                      </a:lnTo>
                      <a:lnTo>
                        <a:pt x="16910" y="0"/>
                      </a:lnTo>
                      <a:lnTo>
                        <a:pt x="4690" y="0"/>
                      </a:lnTo>
                      <a:close/>
                    </a:path>
                  </a:pathLst>
                </a:custGeom>
                <a:ln w="12700" cap="flat">
                  <a:noFill/>
                  <a:miter lim="400000"/>
                </a:ln>
                <a:effectLst/>
              </p:spPr>
            </p:pic>
          </p:grpSp>
          <p:pic>
            <p:nvPicPr>
              <p:cNvPr id="1180" name="图片 52" descr="图片 52"/>
              <p:cNvPicPr>
                <a:picLocks noChangeAspect="1"/>
              </p:cNvPicPr>
              <p:nvPr/>
            </p:nvPicPr>
            <p:blipFill>
              <a:blip r:embed="rId13">
                <a:extLst/>
              </a:blip>
              <a:stretch>
                <a:fillRect/>
              </a:stretch>
            </p:blipFill>
            <p:spPr>
              <a:xfrm rot="7548150">
                <a:off x="8445146" y="4460563"/>
                <a:ext cx="427459" cy="272477"/>
              </a:xfrm>
              <a:prstGeom prst="rect">
                <a:avLst/>
              </a:prstGeom>
              <a:ln w="12700" cap="flat">
                <a:noFill/>
                <a:miter lim="400000"/>
              </a:ln>
              <a:effectLst/>
            </p:spPr>
          </p:pic>
        </p:grpSp>
        <p:pic>
          <p:nvPicPr>
            <p:cNvPr id="1182" name="图片 54" descr="图片 54"/>
            <p:cNvPicPr>
              <a:picLocks noChangeAspect="1"/>
            </p:cNvPicPr>
            <p:nvPr/>
          </p:nvPicPr>
          <p:blipFill>
            <a:blip r:embed="rId14">
              <a:extLst/>
            </a:blip>
            <a:srcRect l="0" t="0" r="0" b="25"/>
            <a:stretch>
              <a:fillRect/>
            </a:stretch>
          </p:blipFill>
          <p:spPr>
            <a:xfrm rot="9179011">
              <a:off x="9359728" y="3988163"/>
              <a:ext cx="2585500" cy="13216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75" y="0"/>
                  </a:moveTo>
                  <a:lnTo>
                    <a:pt x="0" y="21600"/>
                  </a:lnTo>
                  <a:lnTo>
                    <a:pt x="21600" y="21600"/>
                  </a:lnTo>
                  <a:lnTo>
                    <a:pt x="21322" y="0"/>
                  </a:lnTo>
                  <a:lnTo>
                    <a:pt x="275" y="0"/>
                  </a:lnTo>
                  <a:close/>
                </a:path>
              </a:pathLst>
            </a:custGeom>
            <a:ln w="12700" cap="flat">
              <a:noFill/>
              <a:miter lim="400000"/>
            </a:ln>
            <a:effectLst/>
          </p:spPr>
        </p:pic>
      </p:grpSp>
      <p:pic>
        <p:nvPicPr>
          <p:cNvPr id="1184" name="图片 56" descr="图片 56"/>
          <p:cNvPicPr>
            <a:picLocks noChangeAspect="1"/>
          </p:cNvPicPr>
          <p:nvPr/>
        </p:nvPicPr>
        <p:blipFill>
          <a:blip r:embed="rId15">
            <a:extLst/>
          </a:blip>
          <a:stretch>
            <a:fillRect/>
          </a:stretch>
        </p:blipFill>
        <p:spPr>
          <a:xfrm rot="21432140">
            <a:off x="2828925" y="3937000"/>
            <a:ext cx="5245100" cy="2476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85" name="图片 61" descr="图片 61"/>
          <p:cNvPicPr>
            <a:picLocks noChangeAspect="1"/>
          </p:cNvPicPr>
          <p:nvPr/>
        </p:nvPicPr>
        <p:blipFill>
          <a:blip r:embed="rId16">
            <a:extLst/>
          </a:blip>
          <a:stretch>
            <a:fillRect/>
          </a:stretch>
        </p:blipFill>
        <p:spPr>
          <a:xfrm>
            <a:off x="5486400" y="2208213"/>
            <a:ext cx="1006475" cy="1158877"/>
          </a:xfrm>
          <a:prstGeom prst="rect">
            <a:avLst/>
          </a:prstGeom>
          <a:ln w="12700">
            <a:miter lim="400000"/>
          </a:ln>
        </p:spPr>
      </p:pic>
      <p:pic>
        <p:nvPicPr>
          <p:cNvPr id="1186" name="图片 62" descr="图片 62"/>
          <p:cNvPicPr>
            <a:picLocks noChangeAspect="1"/>
          </p:cNvPicPr>
          <p:nvPr/>
        </p:nvPicPr>
        <p:blipFill>
          <a:blip r:embed="rId17">
            <a:extLst/>
          </a:blip>
          <a:stretch>
            <a:fillRect/>
          </a:stretch>
        </p:blipFill>
        <p:spPr>
          <a:xfrm>
            <a:off x="10240963" y="2327275"/>
            <a:ext cx="1841502" cy="2847975"/>
          </a:xfrm>
          <a:prstGeom prst="rect">
            <a:avLst/>
          </a:prstGeom>
          <a:ln w="12700">
            <a:miter lim="400000"/>
          </a:ln>
        </p:spPr>
      </p:pic>
      <p:pic>
        <p:nvPicPr>
          <p:cNvPr id="1187" name="图片 64" descr="图片 64"/>
          <p:cNvPicPr>
            <a:picLocks noChangeAspect="1"/>
          </p:cNvPicPr>
          <p:nvPr/>
        </p:nvPicPr>
        <p:blipFill>
          <a:blip r:embed="rId18">
            <a:extLst/>
          </a:blip>
          <a:stretch>
            <a:fillRect/>
          </a:stretch>
        </p:blipFill>
        <p:spPr>
          <a:xfrm rot="173765">
            <a:off x="8759825" y="4362450"/>
            <a:ext cx="2489200" cy="164465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88" name="图片 66" descr="图片 66"/>
          <p:cNvPicPr>
            <a:picLocks noChangeAspect="1"/>
          </p:cNvPicPr>
          <p:nvPr/>
        </p:nvPicPr>
        <p:blipFill>
          <a:blip r:embed="rId19">
            <a:extLst/>
          </a:blip>
          <a:stretch>
            <a:fillRect/>
          </a:stretch>
        </p:blipFill>
        <p:spPr>
          <a:xfrm>
            <a:off x="-57150" y="1787525"/>
            <a:ext cx="2474915" cy="2333625"/>
          </a:xfrm>
          <a:prstGeom prst="rect">
            <a:avLst/>
          </a:prstGeom>
          <a:ln w="12700">
            <a:miter lim="400000"/>
          </a:ln>
        </p:spPr>
      </p:pic>
      <p:sp>
        <p:nvSpPr>
          <p:cNvPr id="1189" name="标题文本"/>
          <p:cNvSpPr txBox="1"/>
          <p:nvPr>
            <p:ph type="title"/>
          </p:nvPr>
        </p:nvSpPr>
        <p:spPr>
          <a:xfrm>
            <a:off x="840317" y="457200"/>
            <a:ext cx="3932769" cy="1600200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32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190" name="图片占位符 2"/>
          <p:cNvSpPr/>
          <p:nvPr>
            <p:ph type="pic" sz="half" idx="21"/>
          </p:nvPr>
        </p:nvSpPr>
        <p:spPr>
          <a:xfrm>
            <a:off x="5183716" y="987425"/>
            <a:ext cx="6172202" cy="4873627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191" name="正文级别 1…"/>
          <p:cNvSpPr txBox="1"/>
          <p:nvPr>
            <p:ph type="body" sz="quarter" idx="1"/>
          </p:nvPr>
        </p:nvSpPr>
        <p:spPr>
          <a:xfrm>
            <a:off x="840317" y="2057400"/>
            <a:ext cx="3932769" cy="381158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192" name="幻灯片编号"/>
          <p:cNvSpPr txBox="1"/>
          <p:nvPr>
            <p:ph type="sldNum" sz="quarter" idx="2"/>
          </p:nvPr>
        </p:nvSpPr>
        <p:spPr>
          <a:xfrm>
            <a:off x="8610600" y="6356350"/>
            <a:ext cx="358411" cy="35066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9" name="标题文本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标题文本</a:t>
            </a:r>
          </a:p>
        </p:txBody>
      </p:sp>
      <p:sp>
        <p:nvSpPr>
          <p:cNvPr id="1200" name="正文级别 1…"/>
          <p:cNvSpPr txBox="1"/>
          <p:nvPr>
            <p:ph type="body" sz="quarter" idx="1"/>
          </p:nvPr>
        </p:nvSpPr>
        <p:spPr>
          <a:xfrm>
            <a:off x="1524000" y="3602037"/>
            <a:ext cx="9144000" cy="1655764"/>
          </a:xfrm>
          <a:prstGeom prst="rect">
            <a:avLst/>
          </a:prstGeom>
        </p:spPr>
        <p:txBody>
          <a:bodyPr/>
          <a:lstStyle>
            <a:lvl1pPr marL="0" indent="0" algn="ctr">
              <a:spcBef>
                <a:spcPts val="500"/>
              </a:spcBef>
              <a:buSzTx/>
              <a:buNone/>
              <a:defRPr sz="2400"/>
            </a:lvl1pPr>
            <a:lvl2pPr marL="0" indent="0" algn="ctr">
              <a:spcBef>
                <a:spcPts val="500"/>
              </a:spcBef>
              <a:buSzTx/>
              <a:buNone/>
              <a:defRPr sz="2400"/>
            </a:lvl2pPr>
            <a:lvl3pPr marL="0" indent="0" algn="ctr">
              <a:spcBef>
                <a:spcPts val="500"/>
              </a:spcBef>
              <a:buSzTx/>
              <a:buNone/>
              <a:defRPr sz="2400"/>
            </a:lvl3pPr>
            <a:lvl4pPr marL="0" indent="0" algn="ctr">
              <a:spcBef>
                <a:spcPts val="500"/>
              </a:spcBef>
              <a:buSzTx/>
              <a:buNone/>
              <a:defRPr sz="2400"/>
            </a:lvl4pPr>
            <a:lvl5pPr marL="0" indent="0" algn="ctr">
              <a:spcBef>
                <a:spcPts val="500"/>
              </a:spcBef>
              <a:buSzTx/>
              <a:buNone/>
              <a:defRPr sz="2400"/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201" name="幻灯片编号"/>
          <p:cNvSpPr txBox="1"/>
          <p:nvPr>
            <p:ph type="sldNum" sz="quarter" idx="2"/>
          </p:nvPr>
        </p:nvSpPr>
        <p:spPr>
          <a:xfrm>
            <a:off x="11280494" y="6245225"/>
            <a:ext cx="301907" cy="288822"/>
          </a:xfrm>
          <a:prstGeom prst="rect">
            <a:avLst/>
          </a:prstGeom>
        </p:spPr>
        <p:txBody>
          <a:bodyPr/>
          <a:lstStyle>
            <a:lvl1pPr algn="r">
              <a:defRPr sz="14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" name="标题文本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 anchor="ctr"/>
          <a:lstStyle/>
          <a:p>
            <a:pPr/>
            <a:r>
              <a:t>标题文本</a:t>
            </a:r>
          </a:p>
        </p:txBody>
      </p:sp>
      <p:sp>
        <p:nvSpPr>
          <p:cNvPr id="1209" name="正文级别 1…"/>
          <p:cNvSpPr txBox="1"/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</p:spPr>
        <p:txBody>
          <a:bodyPr/>
          <a:lstStyle/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210" name="幻灯片编号"/>
          <p:cNvSpPr txBox="1"/>
          <p:nvPr>
            <p:ph type="sldNum" sz="quarter" idx="2"/>
          </p:nvPr>
        </p:nvSpPr>
        <p:spPr>
          <a:xfrm>
            <a:off x="11280494" y="6245225"/>
            <a:ext cx="301907" cy="288822"/>
          </a:xfrm>
          <a:prstGeom prst="rect">
            <a:avLst/>
          </a:prstGeom>
        </p:spPr>
        <p:txBody>
          <a:bodyPr/>
          <a:lstStyle>
            <a:lvl1pPr algn="r">
              <a:defRPr sz="14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7" name="标题文本"/>
          <p:cNvSpPr txBox="1"/>
          <p:nvPr>
            <p:ph type="title"/>
          </p:nvPr>
        </p:nvSpPr>
        <p:spPr>
          <a:xfrm>
            <a:off x="831850" y="1709739"/>
            <a:ext cx="10515601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标题文本</a:t>
            </a:r>
          </a:p>
        </p:txBody>
      </p:sp>
      <p:sp>
        <p:nvSpPr>
          <p:cNvPr id="1218" name="正文级别 1…"/>
          <p:cNvSpPr txBox="1"/>
          <p:nvPr>
            <p:ph type="body" sz="quarter" idx="1"/>
          </p:nvPr>
        </p:nvSpPr>
        <p:spPr>
          <a:xfrm>
            <a:off x="831850" y="4589464"/>
            <a:ext cx="10515601" cy="150018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500"/>
              </a:spcBef>
              <a:buSzTx/>
              <a:buNone/>
              <a:defRPr sz="2400"/>
            </a:lvl1pPr>
            <a:lvl2pPr marL="0" indent="0">
              <a:spcBef>
                <a:spcPts val="500"/>
              </a:spcBef>
              <a:buSzTx/>
              <a:buNone/>
              <a:defRPr sz="2400"/>
            </a:lvl2pPr>
            <a:lvl3pPr marL="0" indent="0">
              <a:spcBef>
                <a:spcPts val="500"/>
              </a:spcBef>
              <a:buSzTx/>
              <a:buNone/>
              <a:defRPr sz="2400"/>
            </a:lvl3pPr>
            <a:lvl4pPr marL="0" indent="0">
              <a:spcBef>
                <a:spcPts val="500"/>
              </a:spcBef>
              <a:buSzTx/>
              <a:buNone/>
              <a:defRPr sz="2400"/>
            </a:lvl4pPr>
            <a:lvl5pPr marL="0" indent="0">
              <a:spcBef>
                <a:spcPts val="500"/>
              </a:spcBef>
              <a:buSzTx/>
              <a:buNone/>
              <a:defRPr sz="2400"/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219" name="幻灯片编号"/>
          <p:cNvSpPr txBox="1"/>
          <p:nvPr>
            <p:ph type="sldNum" sz="quarter" idx="2"/>
          </p:nvPr>
        </p:nvSpPr>
        <p:spPr>
          <a:xfrm>
            <a:off x="11280494" y="6245225"/>
            <a:ext cx="301907" cy="288822"/>
          </a:xfrm>
          <a:prstGeom prst="rect">
            <a:avLst/>
          </a:prstGeom>
        </p:spPr>
        <p:txBody>
          <a:bodyPr/>
          <a:lstStyle>
            <a:lvl1pPr algn="r">
              <a:defRPr sz="14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6" name="标题文本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 anchor="ctr"/>
          <a:lstStyle/>
          <a:p>
            <a:pPr/>
            <a:r>
              <a:t>标题文本</a:t>
            </a:r>
          </a:p>
        </p:txBody>
      </p:sp>
      <p:sp>
        <p:nvSpPr>
          <p:cNvPr id="1227" name="正文级别 1…"/>
          <p:cNvSpPr txBox="1"/>
          <p:nvPr>
            <p:ph type="body" sz="half" idx="1"/>
          </p:nvPr>
        </p:nvSpPr>
        <p:spPr>
          <a:xfrm>
            <a:off x="609600" y="1600200"/>
            <a:ext cx="5384800" cy="4525965"/>
          </a:xfrm>
          <a:prstGeom prst="rect">
            <a:avLst/>
          </a:prstGeom>
        </p:spPr>
        <p:txBody>
          <a:bodyPr/>
          <a:lstStyle/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228" name="幻灯片编号"/>
          <p:cNvSpPr txBox="1"/>
          <p:nvPr>
            <p:ph type="sldNum" sz="quarter" idx="2"/>
          </p:nvPr>
        </p:nvSpPr>
        <p:spPr>
          <a:xfrm>
            <a:off x="11280494" y="6245225"/>
            <a:ext cx="301907" cy="288822"/>
          </a:xfrm>
          <a:prstGeom prst="rect">
            <a:avLst/>
          </a:prstGeom>
        </p:spPr>
        <p:txBody>
          <a:bodyPr/>
          <a:lstStyle>
            <a:lvl1pPr algn="r">
              <a:defRPr sz="14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5" name="标题文本"/>
          <p:cNvSpPr txBox="1"/>
          <p:nvPr>
            <p:ph type="title"/>
          </p:nvPr>
        </p:nvSpPr>
        <p:spPr>
          <a:xfrm>
            <a:off x="840317" y="365125"/>
            <a:ext cx="10515601" cy="1325564"/>
          </a:xfrm>
          <a:prstGeom prst="rect">
            <a:avLst/>
          </a:prstGeom>
        </p:spPr>
        <p:txBody>
          <a:bodyPr anchor="ctr"/>
          <a:lstStyle/>
          <a:p>
            <a:pPr/>
            <a:r>
              <a:t>标题文本</a:t>
            </a:r>
          </a:p>
        </p:txBody>
      </p:sp>
      <p:sp>
        <p:nvSpPr>
          <p:cNvPr id="1236" name="正文级别 1…"/>
          <p:cNvSpPr txBox="1"/>
          <p:nvPr>
            <p:ph type="body" sz="quarter" idx="1"/>
          </p:nvPr>
        </p:nvSpPr>
        <p:spPr>
          <a:xfrm>
            <a:off x="840317" y="1681163"/>
            <a:ext cx="5158319" cy="823914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500"/>
              </a:spcBef>
              <a:buSzTx/>
              <a:buNone/>
              <a:defRPr b="1" sz="2400"/>
            </a:lvl1pPr>
            <a:lvl2pPr marL="0" indent="0">
              <a:spcBef>
                <a:spcPts val="500"/>
              </a:spcBef>
              <a:buSzTx/>
              <a:buNone/>
              <a:defRPr b="1" sz="2400"/>
            </a:lvl2pPr>
            <a:lvl3pPr marL="0" indent="0">
              <a:spcBef>
                <a:spcPts val="500"/>
              </a:spcBef>
              <a:buSzTx/>
              <a:buNone/>
              <a:defRPr b="1" sz="2400"/>
            </a:lvl3pPr>
            <a:lvl4pPr marL="0" indent="0">
              <a:spcBef>
                <a:spcPts val="500"/>
              </a:spcBef>
              <a:buSzTx/>
              <a:buNone/>
              <a:defRPr b="1" sz="2400"/>
            </a:lvl4pPr>
            <a:lvl5pPr marL="0" indent="0">
              <a:spcBef>
                <a:spcPts val="500"/>
              </a:spcBef>
              <a:buSzTx/>
              <a:buNone/>
              <a:defRPr b="1" sz="2400"/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237" name="文本占位符 4"/>
          <p:cNvSpPr/>
          <p:nvPr>
            <p:ph type="body" sz="quarter" idx="21"/>
          </p:nvPr>
        </p:nvSpPr>
        <p:spPr>
          <a:xfrm>
            <a:off x="6172200" y="1681163"/>
            <a:ext cx="5183717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1238" name="幻灯片编号"/>
          <p:cNvSpPr txBox="1"/>
          <p:nvPr>
            <p:ph type="sldNum" sz="quarter" idx="2"/>
          </p:nvPr>
        </p:nvSpPr>
        <p:spPr>
          <a:xfrm>
            <a:off x="11280494" y="6245225"/>
            <a:ext cx="301907" cy="288822"/>
          </a:xfrm>
          <a:prstGeom prst="rect">
            <a:avLst/>
          </a:prstGeom>
        </p:spPr>
        <p:txBody>
          <a:bodyPr/>
          <a:lstStyle>
            <a:lvl1pPr algn="r">
              <a:defRPr sz="14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5" name="标题文本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 anchor="ctr"/>
          <a:lstStyle/>
          <a:p>
            <a:pPr/>
            <a:r>
              <a:t>标题文本</a:t>
            </a:r>
          </a:p>
        </p:txBody>
      </p:sp>
      <p:sp>
        <p:nvSpPr>
          <p:cNvPr id="1246" name="幻灯片编号"/>
          <p:cNvSpPr txBox="1"/>
          <p:nvPr>
            <p:ph type="sldNum" sz="quarter" idx="2"/>
          </p:nvPr>
        </p:nvSpPr>
        <p:spPr>
          <a:xfrm>
            <a:off x="11280494" y="6245225"/>
            <a:ext cx="301907" cy="288822"/>
          </a:xfrm>
          <a:prstGeom prst="rect">
            <a:avLst/>
          </a:prstGeom>
        </p:spPr>
        <p:txBody>
          <a:bodyPr/>
          <a:lstStyle>
            <a:lvl1pPr algn="r">
              <a:defRPr sz="14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3" name="幻灯片编号"/>
          <p:cNvSpPr txBox="1"/>
          <p:nvPr>
            <p:ph type="sldNum" sz="quarter" idx="2"/>
          </p:nvPr>
        </p:nvSpPr>
        <p:spPr>
          <a:xfrm>
            <a:off x="11280494" y="6245225"/>
            <a:ext cx="301907" cy="288822"/>
          </a:xfrm>
          <a:prstGeom prst="rect">
            <a:avLst/>
          </a:prstGeom>
        </p:spPr>
        <p:txBody>
          <a:bodyPr/>
          <a:lstStyle>
            <a:lvl1pPr algn="r">
              <a:defRPr sz="14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0" name="标题文本"/>
          <p:cNvSpPr txBox="1"/>
          <p:nvPr>
            <p:ph type="title"/>
          </p:nvPr>
        </p:nvSpPr>
        <p:spPr>
          <a:xfrm>
            <a:off x="840317" y="457200"/>
            <a:ext cx="393276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标题文本</a:t>
            </a:r>
          </a:p>
        </p:txBody>
      </p:sp>
      <p:sp>
        <p:nvSpPr>
          <p:cNvPr id="1261" name="正文级别 1…"/>
          <p:cNvSpPr txBox="1"/>
          <p:nvPr>
            <p:ph type="body" sz="half" idx="1"/>
          </p:nvPr>
        </p:nvSpPr>
        <p:spPr>
          <a:xfrm>
            <a:off x="5183716" y="987425"/>
            <a:ext cx="6172202" cy="4873627"/>
          </a:xfrm>
          <a:prstGeom prst="rect">
            <a:avLst/>
          </a:prstGeom>
        </p:spPr>
        <p:txBody>
          <a:bodyPr/>
          <a:lstStyle/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262" name="文本占位符 3"/>
          <p:cNvSpPr/>
          <p:nvPr>
            <p:ph type="body" sz="quarter" idx="21"/>
          </p:nvPr>
        </p:nvSpPr>
        <p:spPr>
          <a:xfrm>
            <a:off x="840317" y="2057400"/>
            <a:ext cx="3932769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263" name="幻灯片编号"/>
          <p:cNvSpPr txBox="1"/>
          <p:nvPr>
            <p:ph type="sldNum" sz="quarter" idx="2"/>
          </p:nvPr>
        </p:nvSpPr>
        <p:spPr>
          <a:xfrm>
            <a:off x="11280494" y="6245225"/>
            <a:ext cx="301907" cy="288822"/>
          </a:xfrm>
          <a:prstGeom prst="rect">
            <a:avLst/>
          </a:prstGeom>
        </p:spPr>
        <p:txBody>
          <a:bodyPr/>
          <a:lstStyle>
            <a:lvl1pPr algn="r">
              <a:defRPr sz="14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0" name="标题文本"/>
          <p:cNvSpPr txBox="1"/>
          <p:nvPr>
            <p:ph type="title"/>
          </p:nvPr>
        </p:nvSpPr>
        <p:spPr>
          <a:xfrm>
            <a:off x="840317" y="457200"/>
            <a:ext cx="393276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标题文本</a:t>
            </a:r>
          </a:p>
        </p:txBody>
      </p:sp>
      <p:sp>
        <p:nvSpPr>
          <p:cNvPr id="1271" name="图片占位符 2"/>
          <p:cNvSpPr/>
          <p:nvPr>
            <p:ph type="pic" sz="half" idx="21"/>
          </p:nvPr>
        </p:nvSpPr>
        <p:spPr>
          <a:xfrm>
            <a:off x="5183716" y="987425"/>
            <a:ext cx="6172202" cy="4873627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72" name="正文级别 1…"/>
          <p:cNvSpPr txBox="1"/>
          <p:nvPr>
            <p:ph type="body" sz="quarter" idx="1"/>
          </p:nvPr>
        </p:nvSpPr>
        <p:spPr>
          <a:xfrm>
            <a:off x="840317" y="2057400"/>
            <a:ext cx="3932769" cy="3811588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300"/>
              </a:spcBef>
              <a:buSzTx/>
              <a:buNone/>
              <a:defRPr sz="1600"/>
            </a:lvl1pPr>
            <a:lvl2pPr marL="0" indent="0">
              <a:spcBef>
                <a:spcPts val="300"/>
              </a:spcBef>
              <a:buSzTx/>
              <a:buNone/>
              <a:defRPr sz="1600"/>
            </a:lvl2pPr>
            <a:lvl3pPr marL="0" indent="0">
              <a:spcBef>
                <a:spcPts val="300"/>
              </a:spcBef>
              <a:buSzTx/>
              <a:buNone/>
              <a:defRPr sz="1600"/>
            </a:lvl3pPr>
            <a:lvl4pPr marL="0" indent="0">
              <a:spcBef>
                <a:spcPts val="300"/>
              </a:spcBef>
              <a:buSzTx/>
              <a:buNone/>
              <a:defRPr sz="1600"/>
            </a:lvl4pPr>
            <a:lvl5pPr marL="0" indent="0">
              <a:spcBef>
                <a:spcPts val="300"/>
              </a:spcBef>
              <a:buSzTx/>
              <a:buNone/>
              <a:defRPr sz="1600"/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273" name="幻灯片编号"/>
          <p:cNvSpPr txBox="1"/>
          <p:nvPr>
            <p:ph type="sldNum" sz="quarter" idx="2"/>
          </p:nvPr>
        </p:nvSpPr>
        <p:spPr>
          <a:xfrm>
            <a:off x="11280494" y="6245225"/>
            <a:ext cx="301907" cy="288822"/>
          </a:xfrm>
          <a:prstGeom prst="rect">
            <a:avLst/>
          </a:prstGeom>
        </p:spPr>
        <p:txBody>
          <a:bodyPr/>
          <a:lstStyle>
            <a:lvl1pPr algn="r">
              <a:defRPr sz="14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" name="标题文本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 anchor="ctr"/>
          <a:lstStyle/>
          <a:p>
            <a:pPr/>
            <a:r>
              <a:t>标题文本</a:t>
            </a:r>
          </a:p>
        </p:txBody>
      </p:sp>
      <p:sp>
        <p:nvSpPr>
          <p:cNvPr id="1281" name="幻灯片编号"/>
          <p:cNvSpPr txBox="1"/>
          <p:nvPr>
            <p:ph type="sldNum" sz="quarter" idx="2"/>
          </p:nvPr>
        </p:nvSpPr>
        <p:spPr>
          <a:xfrm>
            <a:off x="11280494" y="6245225"/>
            <a:ext cx="301907" cy="288822"/>
          </a:xfrm>
          <a:prstGeom prst="rect">
            <a:avLst/>
          </a:prstGeom>
        </p:spPr>
        <p:txBody>
          <a:bodyPr/>
          <a:lstStyle>
            <a:lvl1pPr algn="r">
              <a:defRPr sz="1400"/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8" name="标题文本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>
              <a:lnSpc>
                <a:spcPct val="90000"/>
              </a:lnSpc>
              <a:defRPr sz="60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289" name="正文级别 1…"/>
          <p:cNvSpPr txBox="1"/>
          <p:nvPr>
            <p:ph type="body" sz="quarter" idx="1"/>
          </p:nvPr>
        </p:nvSpPr>
        <p:spPr>
          <a:xfrm>
            <a:off x="1524000" y="3602037"/>
            <a:ext cx="9144000" cy="1655764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1pPr>
            <a:lvl2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2pPr>
            <a:lvl3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3pPr>
            <a:lvl4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4pPr>
            <a:lvl5pPr marL="0" indent="0" algn="ctr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290" name="幻灯片编号"/>
          <p:cNvSpPr txBox="1"/>
          <p:nvPr>
            <p:ph type="sldNum" sz="quarter" idx="2"/>
          </p:nvPr>
        </p:nvSpPr>
        <p:spPr>
          <a:xfrm>
            <a:off x="11080147" y="6406786"/>
            <a:ext cx="273654" cy="264253"/>
          </a:xfrm>
          <a:prstGeom prst="rect">
            <a:avLst/>
          </a:prstGeom>
        </p:spPr>
        <p:txBody>
          <a:bodyPr anchor="ctr"/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7" name="标题文本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anchor="ctr"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298" name="正文级别 1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2pPr>
            <a:lvl3pPr marL="1234438" indent="-320038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3pPr>
            <a:lvl4pPr marL="16916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4pPr>
            <a:lvl5pPr marL="21488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299" name="幻灯片编号"/>
          <p:cNvSpPr txBox="1"/>
          <p:nvPr>
            <p:ph type="sldNum" sz="quarter" idx="2"/>
          </p:nvPr>
        </p:nvSpPr>
        <p:spPr>
          <a:xfrm>
            <a:off x="11080147" y="6406786"/>
            <a:ext cx="273654" cy="264253"/>
          </a:xfrm>
          <a:prstGeom prst="rect">
            <a:avLst/>
          </a:prstGeom>
        </p:spPr>
        <p:txBody>
          <a:bodyPr anchor="ctr"/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6" name="标题文本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60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307" name="正文级别 1…"/>
          <p:cNvSpPr txBox="1"/>
          <p:nvPr>
            <p:ph type="body" sz="quarter" idx="1"/>
          </p:nvPr>
        </p:nvSpPr>
        <p:spPr>
          <a:xfrm>
            <a:off x="831850" y="4589462"/>
            <a:ext cx="10515600" cy="15001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2400">
                <a:solidFill>
                  <a:srgbClr val="888888"/>
                </a:solidFill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308" name="幻灯片编号"/>
          <p:cNvSpPr txBox="1"/>
          <p:nvPr>
            <p:ph type="sldNum" sz="quarter" idx="2"/>
          </p:nvPr>
        </p:nvSpPr>
        <p:spPr>
          <a:xfrm>
            <a:off x="11080147" y="6406786"/>
            <a:ext cx="273654" cy="264253"/>
          </a:xfrm>
          <a:prstGeom prst="rect">
            <a:avLst/>
          </a:prstGeom>
        </p:spPr>
        <p:txBody>
          <a:bodyPr anchor="ctr"/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5" name="标题文本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anchor="ctr"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316" name="正文级别 1…"/>
          <p:cNvSpPr txBox="1"/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2pPr>
            <a:lvl3pPr marL="1234438" indent="-320038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+mj-lt"/>
                <a:ea typeface="+mj-ea"/>
                <a:cs typeface="+mj-cs"/>
                <a:sym typeface="Calibri"/>
              </a:defRPr>
            </a:lvl3pPr>
            <a:lvl4pPr marL="16916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4pPr>
            <a:lvl5pPr marL="2148838" indent="-320038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317" name="幻灯片编号"/>
          <p:cNvSpPr txBox="1"/>
          <p:nvPr>
            <p:ph type="sldNum" sz="quarter" idx="2"/>
          </p:nvPr>
        </p:nvSpPr>
        <p:spPr>
          <a:xfrm>
            <a:off x="11080147" y="6406786"/>
            <a:ext cx="273654" cy="264253"/>
          </a:xfrm>
          <a:prstGeom prst="rect">
            <a:avLst/>
          </a:prstGeom>
        </p:spPr>
        <p:txBody>
          <a:bodyPr anchor="ctr"/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4" name="标题文本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 anchor="ctr"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325" name="正文级别 1…"/>
          <p:cNvSpPr txBox="1"/>
          <p:nvPr>
            <p:ph type="body" sz="quarter" idx="1"/>
          </p:nvPr>
        </p:nvSpPr>
        <p:spPr>
          <a:xfrm>
            <a:off x="839787" y="1681163"/>
            <a:ext cx="5157790" cy="823914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b="1" sz="24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326" name="Text Placeholder 4"/>
          <p:cNvSpPr/>
          <p:nvPr>
            <p:ph type="body" sz="quarter" idx="21"/>
          </p:nvPr>
        </p:nvSpPr>
        <p:spPr>
          <a:xfrm>
            <a:off x="6172200" y="1681163"/>
            <a:ext cx="5183188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1327" name="幻灯片编号"/>
          <p:cNvSpPr txBox="1"/>
          <p:nvPr>
            <p:ph type="sldNum" sz="quarter" idx="2"/>
          </p:nvPr>
        </p:nvSpPr>
        <p:spPr>
          <a:xfrm>
            <a:off x="11080147" y="6406786"/>
            <a:ext cx="273654" cy="264253"/>
          </a:xfrm>
          <a:prstGeom prst="rect">
            <a:avLst/>
          </a:prstGeom>
        </p:spPr>
        <p:txBody>
          <a:bodyPr anchor="ctr"/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4" name="标题文本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anchor="ctr"/>
          <a:lstStyle>
            <a:lvl1pPr algn="l">
              <a:lnSpc>
                <a:spcPct val="90000"/>
              </a:lnSpc>
              <a:defRPr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335" name="幻灯片编号"/>
          <p:cNvSpPr txBox="1"/>
          <p:nvPr>
            <p:ph type="sldNum" sz="quarter" idx="2"/>
          </p:nvPr>
        </p:nvSpPr>
        <p:spPr>
          <a:xfrm>
            <a:off x="11080147" y="6406786"/>
            <a:ext cx="273654" cy="264253"/>
          </a:xfrm>
          <a:prstGeom prst="rect">
            <a:avLst/>
          </a:prstGeom>
        </p:spPr>
        <p:txBody>
          <a:bodyPr anchor="ctr"/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2" name="幻灯片编号"/>
          <p:cNvSpPr txBox="1"/>
          <p:nvPr>
            <p:ph type="sldNum" sz="quarter" idx="2"/>
          </p:nvPr>
        </p:nvSpPr>
        <p:spPr>
          <a:xfrm>
            <a:off x="11080147" y="6406786"/>
            <a:ext cx="273654" cy="264253"/>
          </a:xfrm>
          <a:prstGeom prst="rect">
            <a:avLst/>
          </a:prstGeom>
        </p:spPr>
        <p:txBody>
          <a:bodyPr anchor="ctr"/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9" name="标题文本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32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350" name="正文级别 1…"/>
          <p:cNvSpPr txBox="1"/>
          <p:nvPr>
            <p:ph type="body" sz="half" idx="1"/>
          </p:nvPr>
        </p:nvSpPr>
        <p:spPr>
          <a:xfrm>
            <a:off x="5183187" y="987425"/>
            <a:ext cx="6172202" cy="4873625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>
                <a:latin typeface="+mj-lt"/>
                <a:ea typeface="+mj-ea"/>
                <a:cs typeface="+mj-cs"/>
                <a:sym typeface="Calibri"/>
              </a:defRPr>
            </a:lvl1pPr>
            <a:lvl2pPr marL="718457" indent="-261257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2pPr>
            <a:lvl3pPr>
              <a:lnSpc>
                <a:spcPct val="90000"/>
              </a:lnSpc>
              <a:spcBef>
                <a:spcPts val="1000"/>
              </a:spcBef>
              <a:buFont typeface="Arial"/>
              <a:defRPr>
                <a:latin typeface="+mj-lt"/>
                <a:ea typeface="+mj-ea"/>
                <a:cs typeface="+mj-cs"/>
                <a:sym typeface="Calibri"/>
              </a:defRPr>
            </a:lvl3pPr>
            <a:lvl4pPr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4pPr>
            <a:lvl5pPr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351" name="Text Placeholder 3"/>
          <p:cNvSpPr/>
          <p:nvPr>
            <p:ph type="body" sz="quarter" idx="21"/>
          </p:nvPr>
        </p:nvSpPr>
        <p:spPr>
          <a:xfrm>
            <a:off x="839787" y="2057400"/>
            <a:ext cx="3932238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352" name="幻灯片编号"/>
          <p:cNvSpPr txBox="1"/>
          <p:nvPr>
            <p:ph type="sldNum" sz="quarter" idx="2"/>
          </p:nvPr>
        </p:nvSpPr>
        <p:spPr>
          <a:xfrm>
            <a:off x="11080147" y="6406786"/>
            <a:ext cx="273654" cy="264253"/>
          </a:xfrm>
          <a:prstGeom prst="rect">
            <a:avLst/>
          </a:prstGeom>
        </p:spPr>
        <p:txBody>
          <a:bodyPr anchor="ctr"/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9" name="标题文本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 algn="l">
              <a:lnSpc>
                <a:spcPct val="90000"/>
              </a:lnSpc>
              <a:defRPr sz="3200"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360" name="Picture Placeholder 2"/>
          <p:cNvSpPr/>
          <p:nvPr>
            <p:ph type="pic" sz="half" idx="21"/>
          </p:nvPr>
        </p:nvSpPr>
        <p:spPr>
          <a:xfrm>
            <a:off x="5183187" y="987425"/>
            <a:ext cx="6172202" cy="487362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361" name="正文级别 1…"/>
          <p:cNvSpPr txBox="1"/>
          <p:nvPr>
            <p:ph type="body" sz="quarter" idx="1"/>
          </p:nvPr>
        </p:nvSpPr>
        <p:spPr>
          <a:xfrm>
            <a:off x="839787" y="2057400"/>
            <a:ext cx="3932240" cy="381158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1pPr>
            <a:lvl2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2pPr>
            <a:lvl3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3pPr>
            <a:lvl4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4pPr>
            <a:lvl5pPr marL="0" indent="0">
              <a:lnSpc>
                <a:spcPct val="90000"/>
              </a:lnSpc>
              <a:spcBef>
                <a:spcPts val="1000"/>
              </a:spcBef>
              <a:buSzTx/>
              <a:buNone/>
              <a:defRPr sz="1600">
                <a:latin typeface="+mj-lt"/>
                <a:ea typeface="+mj-ea"/>
                <a:cs typeface="+mj-cs"/>
                <a:sym typeface="Calibri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362" name="幻灯片编号"/>
          <p:cNvSpPr txBox="1"/>
          <p:nvPr>
            <p:ph type="sldNum" sz="quarter" idx="2"/>
          </p:nvPr>
        </p:nvSpPr>
        <p:spPr>
          <a:xfrm>
            <a:off x="11080147" y="6406786"/>
            <a:ext cx="273654" cy="264253"/>
          </a:xfrm>
          <a:prstGeom prst="rect">
            <a:avLst/>
          </a:prstGeom>
        </p:spPr>
        <p:txBody>
          <a:bodyPr anchor="ctr"/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9" name="标题文本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anchor="ctr"/>
          <a:lstStyle>
            <a:lvl1pPr algn="l">
              <a:lnSpc>
                <a:spcPct val="90000"/>
              </a:lnSpc>
              <a:defRPr>
                <a:latin typeface="等线 Light"/>
                <a:ea typeface="等线 Light"/>
                <a:cs typeface="等线 Light"/>
                <a:sym typeface="等线 Light"/>
              </a:defRPr>
            </a:lvl1pPr>
          </a:lstStyle>
          <a:p>
            <a:pPr/>
            <a:r>
              <a:t>标题文本</a:t>
            </a:r>
          </a:p>
        </p:txBody>
      </p:sp>
      <p:sp>
        <p:nvSpPr>
          <p:cNvPr id="1370" name="正文级别 1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等线"/>
                <a:ea typeface="等线"/>
                <a:cs typeface="等线"/>
                <a:sym typeface="等线"/>
              </a:defRPr>
            </a:lvl1pPr>
            <a:lvl2pPr marL="723900" indent="-2667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等线"/>
                <a:ea typeface="等线"/>
                <a:cs typeface="等线"/>
                <a:sym typeface="等线"/>
              </a:defRPr>
            </a:lvl2pPr>
            <a:lvl3pPr marL="1234438" indent="-320038">
              <a:lnSpc>
                <a:spcPct val="90000"/>
              </a:lnSpc>
              <a:spcBef>
                <a:spcPts val="1000"/>
              </a:spcBef>
              <a:buFont typeface="Arial"/>
              <a:defRPr sz="2800">
                <a:latin typeface="等线"/>
                <a:ea typeface="等线"/>
                <a:cs typeface="等线"/>
                <a:sym typeface="等线"/>
              </a:defRPr>
            </a:lvl3pPr>
            <a:lvl4pPr marL="1727200" indent="-3556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等线"/>
                <a:ea typeface="等线"/>
                <a:cs typeface="等线"/>
                <a:sym typeface="等线"/>
              </a:defRPr>
            </a:lvl4pPr>
            <a:lvl5pPr marL="2184400" indent="-355600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>
                <a:latin typeface="等线"/>
                <a:ea typeface="等线"/>
                <a:cs typeface="等线"/>
                <a:sym typeface="等线"/>
              </a:defRPr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371" name="幻灯片编号"/>
          <p:cNvSpPr txBox="1"/>
          <p:nvPr>
            <p:ph type="sldNum" sz="quarter" idx="2"/>
          </p:nvPr>
        </p:nvSpPr>
        <p:spPr>
          <a:xfrm>
            <a:off x="11080147" y="6404293"/>
            <a:ext cx="273654" cy="269239"/>
          </a:xfrm>
          <a:prstGeom prst="rect">
            <a:avLst/>
          </a:prstGeom>
        </p:spPr>
        <p:txBody>
          <a:bodyPr anchor="ctr"/>
          <a:lstStyle>
            <a:lvl1pPr algn="r">
              <a:defRPr sz="1200">
                <a:solidFill>
                  <a:srgbClr val="888888"/>
                </a:solidFill>
                <a:latin typeface="等线"/>
                <a:ea typeface="等线"/>
                <a:cs typeface="等线"/>
                <a:sym typeface="等线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19.xml"/><Relationship Id="rId21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23.xml"/><Relationship Id="rId25" Type="http://schemas.openxmlformats.org/officeDocument/2006/relationships/slideLayout" Target="../slideLayouts/slideLayout24.xml"/><Relationship Id="rId26" Type="http://schemas.openxmlformats.org/officeDocument/2006/relationships/slideLayout" Target="../slideLayouts/slideLayout25.xml"/><Relationship Id="rId27" Type="http://schemas.openxmlformats.org/officeDocument/2006/relationships/slideLayout" Target="../slideLayouts/slideLayout26.xml"/><Relationship Id="rId28" Type="http://schemas.openxmlformats.org/officeDocument/2006/relationships/slideLayout" Target="../slideLayouts/slideLayout27.xml"/><Relationship Id="rId29" Type="http://schemas.openxmlformats.org/officeDocument/2006/relationships/slideLayout" Target="../slideLayouts/slideLayout28.xml"/><Relationship Id="rId30" Type="http://schemas.openxmlformats.org/officeDocument/2006/relationships/slideLayout" Target="../slideLayouts/slideLayout29.xml"/><Relationship Id="rId31" Type="http://schemas.openxmlformats.org/officeDocument/2006/relationships/slideLayout" Target="../slideLayouts/slideLayout30.xml"/><Relationship Id="rId32" Type="http://schemas.openxmlformats.org/officeDocument/2006/relationships/slideLayout" Target="../slideLayouts/slideLayout31.xml"/><Relationship Id="rId33" Type="http://schemas.openxmlformats.org/officeDocument/2006/relationships/slideLayout" Target="../slideLayouts/slideLayout32.xml"/><Relationship Id="rId34" Type="http://schemas.openxmlformats.org/officeDocument/2006/relationships/slideLayout" Target="../slideLayouts/slideLayout33.xml"/><Relationship Id="rId35" Type="http://schemas.openxmlformats.org/officeDocument/2006/relationships/slideLayout" Target="../slideLayouts/slideLayout34.xml"/><Relationship Id="rId36" Type="http://schemas.openxmlformats.org/officeDocument/2006/relationships/slideLayout" Target="../slideLayouts/slideLayout35.xml"/><Relationship Id="rId37" Type="http://schemas.openxmlformats.org/officeDocument/2006/relationships/slideLayout" Target="../slideLayouts/slideLayout36.xml"/><Relationship Id="rId38" Type="http://schemas.openxmlformats.org/officeDocument/2006/relationships/slideLayout" Target="../slideLayouts/slideLayout37.xml"/><Relationship Id="rId39" Type="http://schemas.openxmlformats.org/officeDocument/2006/relationships/slideLayout" Target="../slideLayouts/slideLayout38.xml"/><Relationship Id="rId40" Type="http://schemas.openxmlformats.org/officeDocument/2006/relationships/slideLayout" Target="../slideLayouts/slideLayout39.xml"/><Relationship Id="rId41" Type="http://schemas.openxmlformats.org/officeDocument/2006/relationships/slideLayout" Target="../slideLayouts/slideLayout40.xml"/><Relationship Id="rId42" Type="http://schemas.openxmlformats.org/officeDocument/2006/relationships/slideLayout" Target="../slideLayouts/slideLayout41.xml"/><Relationship Id="rId43" Type="http://schemas.openxmlformats.org/officeDocument/2006/relationships/slideLayout" Target="../slideLayouts/slideLayout42.xml"/><Relationship Id="rId44" Type="http://schemas.openxmlformats.org/officeDocument/2006/relationships/slideLayout" Target="../slideLayouts/slideLayout43.xml"/><Relationship Id="rId45" Type="http://schemas.openxmlformats.org/officeDocument/2006/relationships/slideLayout" Target="../slideLayouts/slideLayout44.xml"/><Relationship Id="rId46" Type="http://schemas.openxmlformats.org/officeDocument/2006/relationships/slideLayout" Target="../slideLayouts/slideLayout45.xml"/><Relationship Id="rId47" Type="http://schemas.openxmlformats.org/officeDocument/2006/relationships/slideLayout" Target="../slideLayouts/slideLayout46.xml"/><Relationship Id="rId48" Type="http://schemas.openxmlformats.org/officeDocument/2006/relationships/slideLayout" Target="../slideLayouts/slideLayout47.xml"/><Relationship Id="rId49" Type="http://schemas.openxmlformats.org/officeDocument/2006/relationships/slideLayout" Target="../slideLayouts/slideLayout48.xml"/><Relationship Id="rId50" Type="http://schemas.openxmlformats.org/officeDocument/2006/relationships/slideLayout" Target="../slideLayouts/slideLayout49.xml"/><Relationship Id="rId51" Type="http://schemas.openxmlformats.org/officeDocument/2006/relationships/slideLayout" Target="../slideLayouts/slideLayout50.xml"/><Relationship Id="rId52" Type="http://schemas.openxmlformats.org/officeDocument/2006/relationships/slideLayout" Target="../slideLayouts/slideLayout51.xml"/><Relationship Id="rId53" Type="http://schemas.openxmlformats.org/officeDocument/2006/relationships/slideLayout" Target="../slideLayouts/slideLayout52.xml"/><Relationship Id="rId54" Type="http://schemas.openxmlformats.org/officeDocument/2006/relationships/slideLayout" Target="../slideLayouts/slideLayout53.xml"/><Relationship Id="rId55" Type="http://schemas.openxmlformats.org/officeDocument/2006/relationships/slideLayout" Target="../slideLayouts/slideLayout54.xml"/><Relationship Id="rId56" Type="http://schemas.openxmlformats.org/officeDocument/2006/relationships/slideLayout" Target="../slideLayouts/slideLayout55.xml"/><Relationship Id="rId57" Type="http://schemas.openxmlformats.org/officeDocument/2006/relationships/slideLayout" Target="../slideLayouts/slideLayout56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组合 1"/>
          <p:cNvGrpSpPr/>
          <p:nvPr/>
        </p:nvGrpSpPr>
        <p:grpSpPr>
          <a:xfrm>
            <a:off x="-4766" y="-19050"/>
            <a:ext cx="12249157" cy="7042150"/>
            <a:chOff x="-1" y="0"/>
            <a:chExt cx="12249155" cy="7042150"/>
          </a:xfrm>
        </p:grpSpPr>
        <p:sp>
          <p:nvSpPr>
            <p:cNvPr id="2" name="矩形 6"/>
            <p:cNvSpPr/>
            <p:nvPr/>
          </p:nvSpPr>
          <p:spPr>
            <a:xfrm>
              <a:off x="-2" y="0"/>
              <a:ext cx="12193593" cy="7042150"/>
            </a:xfrm>
            <a:prstGeom prst="rect">
              <a:avLst/>
            </a:prstGeom>
            <a:solidFill>
              <a:schemeClr val="accent3">
                <a:lumOff val="38860"/>
                <a:alpha val="89000"/>
              </a:scheme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SimSun"/>
                  <a:ea typeface="SimSun"/>
                  <a:cs typeface="SimSun"/>
                  <a:sym typeface="SimSun"/>
                </a:defRPr>
              </a:pPr>
            </a:p>
          </p:txBody>
        </p:sp>
        <p:sp>
          <p:nvSpPr>
            <p:cNvPr id="3" name="矩形 7"/>
            <p:cNvSpPr/>
            <p:nvPr/>
          </p:nvSpPr>
          <p:spPr>
            <a:xfrm>
              <a:off x="6348" y="655638"/>
              <a:ext cx="12242807" cy="5160964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SimSun"/>
                  <a:ea typeface="SimSun"/>
                  <a:cs typeface="SimSun"/>
                  <a:sym typeface="SimSun"/>
                </a:defRPr>
              </a:pPr>
            </a:p>
          </p:txBody>
        </p:sp>
        <p:sp>
          <p:nvSpPr>
            <p:cNvPr id="4" name="矩形 3"/>
            <p:cNvSpPr/>
            <p:nvPr/>
          </p:nvSpPr>
          <p:spPr>
            <a:xfrm>
              <a:off x="6349" y="6335712"/>
              <a:ext cx="3103563" cy="182564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SimSun"/>
                  <a:ea typeface="SimSun"/>
                  <a:cs typeface="SimSun"/>
                  <a:sym typeface="SimSun"/>
                </a:defRPr>
              </a:pPr>
            </a:p>
          </p:txBody>
        </p:sp>
        <p:sp>
          <p:nvSpPr>
            <p:cNvPr id="5" name="矩形 8"/>
            <p:cNvSpPr/>
            <p:nvPr/>
          </p:nvSpPr>
          <p:spPr>
            <a:xfrm>
              <a:off x="3109913" y="6335712"/>
              <a:ext cx="3014665" cy="182564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SimSun"/>
                  <a:ea typeface="SimSun"/>
                  <a:cs typeface="SimSun"/>
                  <a:sym typeface="SimSun"/>
                </a:defRPr>
              </a:pPr>
            </a:p>
          </p:txBody>
        </p:sp>
        <p:sp>
          <p:nvSpPr>
            <p:cNvPr id="6" name="矩形 9"/>
            <p:cNvSpPr/>
            <p:nvPr/>
          </p:nvSpPr>
          <p:spPr>
            <a:xfrm>
              <a:off x="6124576" y="6335712"/>
              <a:ext cx="3014664" cy="182564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SimSun"/>
                  <a:ea typeface="SimSun"/>
                  <a:cs typeface="SimSun"/>
                  <a:sym typeface="SimSun"/>
                </a:defRPr>
              </a:pPr>
            </a:p>
          </p:txBody>
        </p:sp>
        <p:sp>
          <p:nvSpPr>
            <p:cNvPr id="7" name="矩形 10"/>
            <p:cNvSpPr/>
            <p:nvPr/>
          </p:nvSpPr>
          <p:spPr>
            <a:xfrm>
              <a:off x="9139239" y="6335712"/>
              <a:ext cx="3060701" cy="182564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SimSun"/>
                  <a:ea typeface="SimSun"/>
                  <a:cs typeface="SimSun"/>
                  <a:sym typeface="SimSun"/>
                </a:defRPr>
              </a:pPr>
            </a:p>
          </p:txBody>
        </p:sp>
        <p:sp>
          <p:nvSpPr>
            <p:cNvPr id="8" name="矩形 6"/>
            <p:cNvSpPr/>
            <p:nvPr/>
          </p:nvSpPr>
          <p:spPr>
            <a:xfrm>
              <a:off x="6349" y="273048"/>
              <a:ext cx="3014664" cy="73027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SimSun"/>
                  <a:ea typeface="SimSun"/>
                  <a:cs typeface="SimSun"/>
                  <a:sym typeface="SimSun"/>
                </a:defRPr>
              </a:pPr>
            </a:p>
          </p:txBody>
        </p:sp>
        <p:sp>
          <p:nvSpPr>
            <p:cNvPr id="9" name="矩形 7"/>
            <p:cNvSpPr/>
            <p:nvPr/>
          </p:nvSpPr>
          <p:spPr>
            <a:xfrm>
              <a:off x="3021012" y="273048"/>
              <a:ext cx="3014665" cy="73027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SimSun"/>
                  <a:ea typeface="SimSun"/>
                  <a:cs typeface="SimSun"/>
                  <a:sym typeface="SimSun"/>
                </a:defRPr>
              </a:pPr>
            </a:p>
          </p:txBody>
        </p:sp>
        <p:sp>
          <p:nvSpPr>
            <p:cNvPr id="10" name="矩形 12"/>
            <p:cNvSpPr/>
            <p:nvPr/>
          </p:nvSpPr>
          <p:spPr>
            <a:xfrm>
              <a:off x="6035675" y="273048"/>
              <a:ext cx="3014664" cy="73027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SimSun"/>
                  <a:ea typeface="SimSun"/>
                  <a:cs typeface="SimSun"/>
                  <a:sym typeface="SimSun"/>
                </a:defRPr>
              </a:pPr>
            </a:p>
          </p:txBody>
        </p:sp>
        <p:sp>
          <p:nvSpPr>
            <p:cNvPr id="11" name="矩形 13"/>
            <p:cNvSpPr/>
            <p:nvPr/>
          </p:nvSpPr>
          <p:spPr>
            <a:xfrm>
              <a:off x="9050339" y="273048"/>
              <a:ext cx="3149602" cy="73027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SimSun"/>
                  <a:ea typeface="SimSun"/>
                  <a:cs typeface="SimSun"/>
                  <a:sym typeface="SimSun"/>
                </a:defRPr>
              </a:pPr>
            </a:p>
          </p:txBody>
        </p:sp>
      </p:grpSp>
      <p:sp>
        <p:nvSpPr>
          <p:cNvPr id="13" name="标题文本"/>
          <p:cNvSpPr txBox="1"/>
          <p:nvPr>
            <p:ph type="title"/>
          </p:nvPr>
        </p:nvSpPr>
        <p:spPr>
          <a:xfrm>
            <a:off x="609600" y="274638"/>
            <a:ext cx="109728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标题文本</a:t>
            </a:r>
          </a:p>
        </p:txBody>
      </p:sp>
      <p:sp>
        <p:nvSpPr>
          <p:cNvPr id="14" name="正文级别 1…"/>
          <p:cNvSpPr txBox="1"/>
          <p:nvPr>
            <p:ph type="body" idx="1"/>
          </p:nvPr>
        </p:nvSpPr>
        <p:spPr>
          <a:xfrm>
            <a:off x="609600" y="1600200"/>
            <a:ext cx="10972800" cy="45259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5" name="幻灯片编号"/>
          <p:cNvSpPr txBox="1"/>
          <p:nvPr>
            <p:ph type="sldNum" sz="quarter" idx="2"/>
          </p:nvPr>
        </p:nvSpPr>
        <p:spPr>
          <a:xfrm>
            <a:off x="8737600" y="6245225"/>
            <a:ext cx="358411" cy="350660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>
            <a:spAutoFit/>
          </a:bodyPr>
          <a:lstStyle>
            <a:lvl1pPr>
              <a:defRPr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  <p:sldLayoutId id="2147483682" r:id="rId35"/>
    <p:sldLayoutId id="2147483683" r:id="rId36"/>
    <p:sldLayoutId id="2147483684" r:id="rId37"/>
    <p:sldLayoutId id="2147483685" r:id="rId38"/>
    <p:sldLayoutId id="2147483686" r:id="rId39"/>
    <p:sldLayoutId id="2147483687" r:id="rId40"/>
    <p:sldLayoutId id="2147483688" r:id="rId41"/>
    <p:sldLayoutId id="2147483689" r:id="rId42"/>
    <p:sldLayoutId id="2147483690" r:id="rId43"/>
    <p:sldLayoutId id="2147483691" r:id="rId44"/>
    <p:sldLayoutId id="2147483692" r:id="rId45"/>
    <p:sldLayoutId id="2147483693" r:id="rId46"/>
    <p:sldLayoutId id="2147483694" r:id="rId47"/>
    <p:sldLayoutId id="2147483695" r:id="rId48"/>
    <p:sldLayoutId id="2147483696" r:id="rId49"/>
    <p:sldLayoutId id="2147483697" r:id="rId50"/>
    <p:sldLayoutId id="2147483698" r:id="rId51"/>
    <p:sldLayoutId id="2147483699" r:id="rId52"/>
    <p:sldLayoutId id="2147483700" r:id="rId53"/>
    <p:sldLayoutId id="2147483701" r:id="rId54"/>
    <p:sldLayoutId id="2147483702" r:id="rId55"/>
    <p:sldLayoutId id="2147483703" r:id="rId56"/>
    <p:sldLayoutId id="2147483704" r:id="rId57"/>
  </p:sldLayoutIdLst>
  <p:transition xmlns:p14="http://schemas.microsoft.com/office/powerpoint/2010/main" spd="med" advClick="1"/>
  <p:txStyles>
    <p:titleStyle>
      <a:lvl1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1pPr>
      <a:lvl2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2pPr>
      <a:lvl3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3pPr>
      <a:lvl4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4pPr>
      <a:lvl5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5pPr>
      <a:lvl6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6pPr>
      <a:lvl7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7pPr>
      <a:lvl8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8pPr>
      <a:lvl9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9pPr>
    </p:titleStyle>
    <p:bodyStyle>
      <a:lvl1pPr marL="342900" marR="0" indent="-3429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1pPr>
      <a:lvl2pPr marL="783771" marR="0" indent="-326571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–"/>
        <a:tabLst/>
        <a:defRPr b="0" baseline="0" cap="none" i="0" spc="0" strike="noStrike" sz="32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2pPr>
      <a:lvl3pPr marL="1219200" marR="0" indent="-3048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3pPr>
      <a:lvl4pPr marL="17373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–"/>
        <a:tabLst/>
        <a:defRPr b="0" baseline="0" cap="none" i="0" spc="0" strike="noStrike" sz="32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4pPr>
      <a:lvl5pPr marL="21945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»"/>
        <a:tabLst/>
        <a:defRPr b="0" baseline="0" cap="none" i="0" spc="0" strike="noStrike" sz="32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5pPr>
      <a:lvl6pPr marL="2692400" marR="0" indent="-4064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6pPr>
      <a:lvl7pPr marL="3149600" marR="0" indent="-4064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7pPr>
      <a:lvl8pPr marL="3606800" marR="0" indent="-4064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8pPr>
      <a:lvl9pPr marL="4064000" marR="0" indent="-4064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9pPr>
    </p:bodyStyle>
    <p:otherStyle>
      <a:lvl1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1pPr>
      <a:lvl2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2pPr>
      <a:lvl3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3pPr>
      <a:lvl4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4pPr>
      <a:lvl5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5pPr>
      <a:lvl6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6pPr>
      <a:lvl7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7pPr>
      <a:lvl8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8pPr>
      <a:lvl9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Arial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6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6.xml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6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0" name="Title 1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algn="ctr"/>
          </a:lstStyle>
          <a:p>
            <a:pPr/>
            <a:r>
              <a:t>The Second assignment</a:t>
            </a:r>
          </a:p>
        </p:txBody>
      </p:sp>
      <p:sp>
        <p:nvSpPr>
          <p:cNvPr id="1381" name="Content Placeholder 2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Record a dialogue of room booking. </a:t>
            </a:r>
          </a:p>
          <a:p>
            <a:pPr/>
          </a:p>
          <a:p>
            <a:pPr/>
          </a:p>
          <a:p>
            <a:pPr>
              <a:lnSpc>
                <a:spcPct val="115000"/>
              </a:lnSpc>
            </a:pPr>
            <a:r>
              <a:t>Submission date and time: 26 May,2023, 23:59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3" name="内容占位符 2"/>
          <p:cNvSpPr txBox="1"/>
          <p:nvPr>
            <p:ph type="body" idx="1"/>
          </p:nvPr>
        </p:nvSpPr>
        <p:spPr>
          <a:xfrm>
            <a:off x="546099" y="1073150"/>
            <a:ext cx="11460165" cy="5632450"/>
          </a:xfrm>
          <a:prstGeom prst="rect">
            <a:avLst/>
          </a:prstGeom>
        </p:spPr>
        <p:txBody>
          <a:bodyPr/>
          <a:lstStyle/>
          <a:p>
            <a:pPr marL="0" indent="0" defTabSz="850391">
              <a:spcBef>
                <a:spcPts val="900"/>
              </a:spcBef>
              <a:buSzTx/>
              <a:buNone/>
              <a:defRPr sz="2600">
                <a:solidFill>
                  <a:srgbClr val="0070C0"/>
                </a:solidFill>
              </a:defRPr>
            </a:pPr>
            <a:r>
              <a:t>Reception：</a:t>
            </a:r>
            <a:r>
              <a:rPr>
                <a:solidFill>
                  <a:srgbClr val="000000"/>
                </a:solidFill>
              </a:rPr>
              <a:t> Ní hǎo, Wànháo jiǔdiàn.</a:t>
            </a:r>
          </a:p>
          <a:p>
            <a:pPr marL="0" indent="0" defTabSz="850391">
              <a:spcBef>
                <a:spcPts val="900"/>
              </a:spcBef>
              <a:buSzTx/>
              <a:buNone/>
              <a:defRPr sz="2600"/>
            </a:pPr>
            <a:r>
              <a:t>                     你好，万豪酒店。 </a:t>
            </a:r>
          </a:p>
          <a:p>
            <a:pPr marL="0" indent="0" defTabSz="850391">
              <a:spcBef>
                <a:spcPts val="900"/>
              </a:spcBef>
              <a:buSzTx/>
              <a:buNone/>
              <a:defRPr sz="2200">
                <a:solidFill>
                  <a:srgbClr val="A9D18E"/>
                </a:solidFill>
              </a:defRPr>
            </a:pPr>
            <a:r>
              <a:t>               Hello, (This is) Marriott Hotel. </a:t>
            </a:r>
          </a:p>
          <a:p>
            <a:pPr marL="0" indent="0" defTabSz="850391">
              <a:spcBef>
                <a:spcPts val="900"/>
              </a:spcBef>
              <a:buSzTx/>
              <a:buNone/>
              <a:defRPr sz="2600">
                <a:solidFill>
                  <a:srgbClr val="ED7D31"/>
                </a:solidFill>
              </a:defRPr>
            </a:pPr>
            <a:r>
              <a:t>Customer ：</a:t>
            </a:r>
            <a:r>
              <a:rPr>
                <a:solidFill>
                  <a:srgbClr val="000000"/>
                </a:solidFill>
              </a:rPr>
              <a:t> Nǐ hǎo, qǐngwèn hái yǒu kōng fáng ma?</a:t>
            </a:r>
          </a:p>
          <a:p>
            <a:pPr marL="0" indent="0" defTabSz="850391">
              <a:spcBef>
                <a:spcPts val="900"/>
              </a:spcBef>
              <a:buSzTx/>
              <a:buNone/>
              <a:defRPr sz="2600"/>
            </a:pPr>
            <a:r>
              <a:t>                      你好，请问还有空房吗？ </a:t>
            </a:r>
          </a:p>
          <a:p>
            <a:pPr marL="0" indent="0" defTabSz="850391">
              <a:spcBef>
                <a:spcPts val="900"/>
              </a:spcBef>
              <a:buSzTx/>
              <a:buNone/>
              <a:defRPr sz="2200">
                <a:solidFill>
                  <a:srgbClr val="A9D18E"/>
                </a:solidFill>
              </a:defRPr>
            </a:pPr>
            <a:r>
              <a:t>               Hello, is there room available?</a:t>
            </a:r>
          </a:p>
          <a:p>
            <a:pPr marL="0" indent="0" defTabSz="850391">
              <a:spcBef>
                <a:spcPts val="900"/>
              </a:spcBef>
              <a:buSzTx/>
              <a:buNone/>
              <a:defRPr sz="2600">
                <a:solidFill>
                  <a:srgbClr val="0070C0"/>
                </a:solidFill>
              </a:defRPr>
            </a:pPr>
            <a:r>
              <a:t>Reception：</a:t>
            </a:r>
            <a:r>
              <a:rPr>
                <a:solidFill>
                  <a:srgbClr val="000000"/>
                </a:solidFill>
              </a:rPr>
              <a:t> Yǒu.</a:t>
            </a:r>
          </a:p>
          <a:p>
            <a:pPr marL="0" indent="0" defTabSz="850391">
              <a:spcBef>
                <a:spcPts val="900"/>
              </a:spcBef>
              <a:buSzTx/>
              <a:buNone/>
              <a:defRPr sz="2600"/>
            </a:pPr>
            <a:r>
              <a:t>                     有。 </a:t>
            </a:r>
            <a:r>
              <a:rPr sz="2200">
                <a:solidFill>
                  <a:srgbClr val="A9D18E"/>
                </a:solidFill>
              </a:rPr>
              <a:t>Yes. </a:t>
            </a:r>
            <a:endParaRPr sz="2200">
              <a:solidFill>
                <a:srgbClr val="A9D18E"/>
              </a:solidFill>
            </a:endParaRPr>
          </a:p>
          <a:p>
            <a:pPr marL="0" indent="0" defTabSz="850391">
              <a:spcBef>
                <a:spcPts val="900"/>
              </a:spcBef>
              <a:buSzTx/>
              <a:buNone/>
              <a:defRPr sz="2600">
                <a:solidFill>
                  <a:srgbClr val="ED7D31"/>
                </a:solidFill>
              </a:defRPr>
            </a:pPr>
            <a:r>
              <a:t>Customer ：</a:t>
            </a:r>
            <a:r>
              <a:rPr>
                <a:solidFill>
                  <a:srgbClr val="000000"/>
                </a:solidFill>
              </a:rPr>
              <a:t> </a:t>
            </a:r>
            <a:r>
              <a:rPr sz="2200">
                <a:solidFill>
                  <a:srgbClr val="000000"/>
                </a:solidFill>
              </a:rPr>
              <a:t>Wǒ xiǎng dìng yìjiān shuāngrén fáng, jīntiān wǎnshàng de.</a:t>
            </a:r>
          </a:p>
          <a:p>
            <a:pPr marL="0" indent="0" defTabSz="850391">
              <a:spcBef>
                <a:spcPts val="900"/>
              </a:spcBef>
              <a:buSzTx/>
              <a:buNone/>
              <a:defRPr sz="2600"/>
            </a:pPr>
            <a:r>
              <a:t>                      我想订一间双人房，今天晚上的。 </a:t>
            </a:r>
          </a:p>
          <a:p>
            <a:pPr marL="0" indent="0" defTabSz="850391">
              <a:spcBef>
                <a:spcPts val="900"/>
              </a:spcBef>
              <a:buSzTx/>
              <a:buNone/>
              <a:defRPr sz="2600"/>
            </a:pPr>
            <a:r>
              <a:t>                       </a:t>
            </a:r>
            <a:r>
              <a:rPr sz="2200">
                <a:solidFill>
                  <a:srgbClr val="A9D18E"/>
                </a:solidFill>
              </a:rPr>
              <a:t>I would like to book a  double room for tonight. </a:t>
            </a:r>
          </a:p>
        </p:txBody>
      </p:sp>
      <p:sp>
        <p:nvSpPr>
          <p:cNvPr id="1384" name="矩形 3"/>
          <p:cNvSpPr txBox="1"/>
          <p:nvPr/>
        </p:nvSpPr>
        <p:spPr>
          <a:xfrm>
            <a:off x="3048586" y="150813"/>
            <a:ext cx="4716881" cy="9169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algn="ctr">
              <a:defRPr sz="5400">
                <a:effectLst>
                  <a:outerShdw sx="100000" sy="100000" kx="0" ky="0" algn="b" rotWithShape="0" blurRad="38100" dist="25400" dir="5400000">
                    <a:srgbClr val="6E747A">
                      <a:alpha val="43000"/>
                    </a:srgbClr>
                  </a:outerShdw>
                </a:effectLst>
                <a:latin typeface="等线"/>
                <a:ea typeface="等线"/>
                <a:cs typeface="等线"/>
                <a:sym typeface="等线"/>
              </a:defRPr>
            </a:lvl1pPr>
          </a:lstStyle>
          <a:p>
            <a:pPr/>
            <a:r>
              <a:t>Room booking 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138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8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8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Class="entr" nodeType="with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13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Class="entr" nodeType="after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13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13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3" fill="hold"/>
                                        <p:tgtEl>
                                          <p:spTgt spid="13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3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9" fill="hold"/>
                                        <p:tgtEl>
                                          <p:spTgt spid="13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3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5" fill="hold"/>
                                        <p:tgtEl>
                                          <p:spTgt spid="13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3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3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1" fill="hold"/>
                                        <p:tgtEl>
                                          <p:spTgt spid="13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7" fill="hold"/>
                                        <p:tgtEl>
                                          <p:spTgt spid="13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3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3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3" fill="hold"/>
                                        <p:tgtEl>
                                          <p:spTgt spid="13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3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9" fill="hold"/>
                                        <p:tgtEl>
                                          <p:spTgt spid="13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3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3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5" fill="hold"/>
                                        <p:tgtEl>
                                          <p:spTgt spid="13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3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3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384" grpId="1"/>
      <p:bldP build="p" bldLvl="5" animBg="1" rev="0" advAuto="0" spid="1383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6" name="内容占位符 2"/>
          <p:cNvSpPr txBox="1"/>
          <p:nvPr>
            <p:ph type="body" idx="1"/>
          </p:nvPr>
        </p:nvSpPr>
        <p:spPr>
          <a:xfrm>
            <a:off x="546099" y="1063541"/>
            <a:ext cx="11460165" cy="5632453"/>
          </a:xfrm>
          <a:prstGeom prst="rect">
            <a:avLst/>
          </a:prstGeom>
        </p:spPr>
        <p:txBody>
          <a:bodyPr/>
          <a:lstStyle/>
          <a:p>
            <a:pPr marL="0" indent="0" defTabSz="877822">
              <a:lnSpc>
                <a:spcPct val="72000"/>
              </a:lnSpc>
              <a:spcBef>
                <a:spcPts val="900"/>
              </a:spcBef>
              <a:buSzTx/>
              <a:buNone/>
              <a:defRPr sz="2400">
                <a:solidFill>
                  <a:srgbClr val="0070C0"/>
                </a:solidFill>
              </a:defRPr>
            </a:pPr>
            <a:r>
              <a:t>Receptionist：</a:t>
            </a:r>
            <a:r>
              <a:rPr>
                <a:solidFill>
                  <a:srgbClr val="000000"/>
                </a:solidFill>
              </a:rPr>
              <a:t>Qǐngwèn nǐ jiào shénme míngzi?</a:t>
            </a:r>
          </a:p>
          <a:p>
            <a:pPr marL="0" indent="0" defTabSz="877822">
              <a:lnSpc>
                <a:spcPct val="72000"/>
              </a:lnSpc>
              <a:spcBef>
                <a:spcPts val="900"/>
              </a:spcBef>
              <a:buSzTx/>
              <a:buNone/>
              <a:defRPr sz="2400"/>
            </a:pPr>
            <a:r>
              <a:t>                      请问你叫什么名字？ </a:t>
            </a:r>
            <a:r>
              <a:rPr sz="2300">
                <a:solidFill>
                  <a:srgbClr val="A9D18E"/>
                </a:solidFill>
              </a:rPr>
              <a:t>What is your name please? </a:t>
            </a:r>
            <a:endParaRPr>
              <a:solidFill>
                <a:srgbClr val="A9D18E"/>
              </a:solidFill>
            </a:endParaRPr>
          </a:p>
          <a:p>
            <a:pPr marL="0" indent="0" defTabSz="877822">
              <a:lnSpc>
                <a:spcPct val="72000"/>
              </a:lnSpc>
              <a:spcBef>
                <a:spcPts val="900"/>
              </a:spcBef>
              <a:buSzTx/>
              <a:buNone/>
              <a:defRPr sz="2400">
                <a:solidFill>
                  <a:srgbClr val="ED7D31"/>
                </a:solidFill>
              </a:defRPr>
            </a:pPr>
            <a:r>
              <a:t>Guest：    </a:t>
            </a:r>
            <a:r>
              <a:rPr>
                <a:solidFill>
                  <a:srgbClr val="000000"/>
                </a:solidFill>
              </a:rPr>
              <a:t> Wǒ jiào lǐ yuè </a:t>
            </a:r>
          </a:p>
          <a:p>
            <a:pPr marL="0" indent="0" defTabSz="877822">
              <a:lnSpc>
                <a:spcPct val="72000"/>
              </a:lnSpc>
              <a:spcBef>
                <a:spcPts val="900"/>
              </a:spcBef>
              <a:buSzTx/>
              <a:buNone/>
              <a:defRPr sz="2400"/>
            </a:pPr>
            <a:r>
              <a:t>                   我叫李月。          </a:t>
            </a:r>
            <a:r>
              <a:rPr sz="2300">
                <a:solidFill>
                  <a:srgbClr val="A9D18E"/>
                </a:solidFill>
              </a:rPr>
              <a:t>My name is Li yue.</a:t>
            </a:r>
            <a:endParaRPr>
              <a:solidFill>
                <a:srgbClr val="A9D18E"/>
              </a:solidFill>
            </a:endParaRPr>
          </a:p>
          <a:p>
            <a:pPr marL="0" indent="0" defTabSz="877822">
              <a:lnSpc>
                <a:spcPct val="72000"/>
              </a:lnSpc>
              <a:spcBef>
                <a:spcPts val="900"/>
              </a:spcBef>
              <a:buSzTx/>
              <a:buNone/>
              <a:defRPr sz="2400">
                <a:solidFill>
                  <a:srgbClr val="0070C0"/>
                </a:solidFill>
              </a:defRPr>
            </a:pPr>
            <a:r>
              <a:t>Receptionist ：</a:t>
            </a:r>
            <a:r>
              <a:rPr>
                <a:solidFill>
                  <a:srgbClr val="000000"/>
                </a:solidFill>
              </a:rPr>
              <a:t> Qǐngwèn ní de diànhuà hàomǎ shì duōshǎo?</a:t>
            </a:r>
          </a:p>
          <a:p>
            <a:pPr marL="0" indent="0" defTabSz="877822">
              <a:lnSpc>
                <a:spcPct val="72000"/>
              </a:lnSpc>
              <a:spcBef>
                <a:spcPts val="900"/>
              </a:spcBef>
              <a:buSzTx/>
              <a:buNone/>
              <a:defRPr sz="2400"/>
            </a:pPr>
            <a:r>
              <a:t>                       请问你的电话号码是多少？ </a:t>
            </a:r>
          </a:p>
          <a:p>
            <a:pPr marL="0" indent="0" defTabSz="877822">
              <a:lnSpc>
                <a:spcPct val="72000"/>
              </a:lnSpc>
              <a:spcBef>
                <a:spcPts val="900"/>
              </a:spcBef>
              <a:buSzTx/>
              <a:buNone/>
              <a:defRPr sz="2300">
                <a:solidFill>
                  <a:srgbClr val="A9D18E"/>
                </a:solidFill>
              </a:defRPr>
            </a:pPr>
            <a:r>
              <a:t>                         What is your telephone number</a:t>
            </a:r>
            <a:r>
              <a:rPr>
                <a:solidFill>
                  <a:srgbClr val="000000"/>
                </a:solidFill>
              </a:rPr>
              <a:t>? </a:t>
            </a:r>
            <a:endParaRPr sz="2400"/>
          </a:p>
          <a:p>
            <a:pPr marL="0" indent="0" defTabSz="877822">
              <a:lnSpc>
                <a:spcPct val="72000"/>
              </a:lnSpc>
              <a:spcBef>
                <a:spcPts val="900"/>
              </a:spcBef>
              <a:buSzTx/>
              <a:buNone/>
              <a:defRPr sz="2400">
                <a:solidFill>
                  <a:srgbClr val="ED7D31"/>
                </a:solidFill>
              </a:defRPr>
            </a:pPr>
            <a:r>
              <a:t>Guest ：</a:t>
            </a:r>
            <a:r>
              <a:rPr>
                <a:solidFill>
                  <a:srgbClr val="000000"/>
                </a:solidFill>
              </a:rPr>
              <a:t> Wǒ de diànhuà hàomǎ shì 13520879421</a:t>
            </a:r>
          </a:p>
          <a:p>
            <a:pPr marL="0" indent="0" defTabSz="877822">
              <a:lnSpc>
                <a:spcPct val="72000"/>
              </a:lnSpc>
              <a:spcBef>
                <a:spcPts val="900"/>
              </a:spcBef>
              <a:buSzTx/>
              <a:buNone/>
              <a:defRPr sz="2400"/>
            </a:pPr>
            <a:r>
              <a:t>                     我的电话号码是 13520879421…                 </a:t>
            </a:r>
            <a:r>
              <a:rPr>
                <a:solidFill>
                  <a:srgbClr val="A9D18E"/>
                </a:solidFill>
              </a:rPr>
              <a:t> </a:t>
            </a:r>
            <a:r>
              <a:rPr sz="2300">
                <a:solidFill>
                  <a:srgbClr val="A9D18E"/>
                </a:solidFill>
              </a:rPr>
              <a:t>My phone number is... </a:t>
            </a:r>
            <a:endParaRPr>
              <a:solidFill>
                <a:srgbClr val="A9D18E"/>
              </a:solidFill>
            </a:endParaRPr>
          </a:p>
          <a:p>
            <a:pPr marL="0" indent="0" defTabSz="877822">
              <a:lnSpc>
                <a:spcPct val="72000"/>
              </a:lnSpc>
              <a:spcBef>
                <a:spcPts val="900"/>
              </a:spcBef>
              <a:buSzTx/>
              <a:buNone/>
              <a:defRPr sz="2400">
                <a:solidFill>
                  <a:srgbClr val="0070C0"/>
                </a:solidFill>
              </a:defRPr>
            </a:pPr>
            <a:r>
              <a:t>Receptionist：</a:t>
            </a:r>
            <a:r>
              <a:rPr>
                <a:solidFill>
                  <a:srgbClr val="000000"/>
                </a:solidFill>
              </a:rPr>
              <a:t> Hǎo de. Ní de fángjiān hào shì 318.</a:t>
            </a:r>
          </a:p>
          <a:p>
            <a:pPr marL="0" indent="0" defTabSz="877822">
              <a:lnSpc>
                <a:spcPct val="72000"/>
              </a:lnSpc>
              <a:spcBef>
                <a:spcPts val="900"/>
              </a:spcBef>
              <a:buSzTx/>
              <a:buNone/>
              <a:defRPr sz="2400"/>
            </a:pPr>
            <a:r>
              <a:t>                     好的。你的房间号是318。 </a:t>
            </a:r>
            <a:r>
              <a:rPr sz="2300">
                <a:solidFill>
                  <a:srgbClr val="A9D18E"/>
                </a:solidFill>
              </a:rPr>
              <a:t>Ok. Your room number is 318. </a:t>
            </a:r>
            <a:endParaRPr>
              <a:solidFill>
                <a:srgbClr val="A9D18E"/>
              </a:solidFill>
            </a:endParaRPr>
          </a:p>
          <a:p>
            <a:pPr marL="0" indent="0" defTabSz="877822">
              <a:lnSpc>
                <a:spcPct val="72000"/>
              </a:lnSpc>
              <a:spcBef>
                <a:spcPts val="900"/>
              </a:spcBef>
              <a:buSzTx/>
              <a:buNone/>
              <a:defRPr sz="2400">
                <a:solidFill>
                  <a:srgbClr val="ED7D31"/>
                </a:solidFill>
              </a:defRPr>
            </a:pPr>
            <a:r>
              <a:t>Guest ：</a:t>
            </a:r>
            <a:r>
              <a:rPr>
                <a:solidFill>
                  <a:srgbClr val="000000"/>
                </a:solidFill>
              </a:rPr>
              <a:t> Hǎo de, xièxiè.</a:t>
            </a:r>
          </a:p>
          <a:p>
            <a:pPr marL="0" indent="0" defTabSz="877822">
              <a:lnSpc>
                <a:spcPct val="72000"/>
              </a:lnSpc>
              <a:spcBef>
                <a:spcPts val="900"/>
              </a:spcBef>
              <a:buSzTx/>
              <a:buNone/>
              <a:defRPr sz="2400"/>
            </a:pPr>
            <a:r>
              <a:t>                     好的，谢谢。            </a:t>
            </a:r>
            <a:r>
              <a:rPr sz="2300">
                <a:solidFill>
                  <a:srgbClr val="A9D18E"/>
                </a:solidFill>
              </a:rPr>
              <a:t>Ok, thank you.</a:t>
            </a:r>
          </a:p>
        </p:txBody>
      </p:sp>
      <p:sp>
        <p:nvSpPr>
          <p:cNvPr id="1387" name="矩形 3"/>
          <p:cNvSpPr txBox="1"/>
          <p:nvPr/>
        </p:nvSpPr>
        <p:spPr>
          <a:xfrm>
            <a:off x="3105846" y="150813"/>
            <a:ext cx="4602358" cy="9169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algn="ctr">
              <a:defRPr sz="5400">
                <a:effectLst>
                  <a:outerShdw sx="100000" sy="100000" kx="0" ky="0" algn="b" rotWithShape="0" blurRad="38100" dist="25400" dir="5400000">
                    <a:srgbClr val="6E747A">
                      <a:alpha val="43000"/>
                    </a:srgbClr>
                  </a:outerShdw>
                </a:effectLst>
                <a:latin typeface="等线"/>
                <a:ea typeface="等线"/>
                <a:cs typeface="等线"/>
                <a:sym typeface="等线"/>
              </a:defRPr>
            </a:lvl1pPr>
          </a:lstStyle>
          <a:p>
            <a:pPr/>
            <a:r>
              <a:t>Room Booking</a:t>
            </a:r>
          </a:p>
        </p:txBody>
      </p:sp>
      <p:sp>
        <p:nvSpPr>
          <p:cNvPr id="1388" name="Rectangle 1"/>
          <p:cNvSpPr/>
          <p:nvPr/>
        </p:nvSpPr>
        <p:spPr>
          <a:xfrm>
            <a:off x="-6319" y="90099"/>
            <a:ext cx="12703" cy="277002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sp>
        <p:nvSpPr>
          <p:cNvPr id="1389" name="Rectangle 2"/>
          <p:cNvSpPr/>
          <p:nvPr/>
        </p:nvSpPr>
        <p:spPr>
          <a:xfrm>
            <a:off x="71436" y="304800"/>
            <a:ext cx="12702" cy="27700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  <p:sp>
        <p:nvSpPr>
          <p:cNvPr id="1390" name="Rectangle 3"/>
          <p:cNvSpPr/>
          <p:nvPr/>
        </p:nvSpPr>
        <p:spPr>
          <a:xfrm>
            <a:off x="173862" y="394899"/>
            <a:ext cx="12702" cy="277002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>
              <a:defRPr>
                <a:latin typeface="Arial"/>
                <a:ea typeface="Arial"/>
                <a:cs typeface="Arial"/>
                <a:sym typeface="Arial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4" presetID="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138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8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8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Class="entr" nodeType="with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1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Class="entr" nodeType="after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1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1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3" fill="hold"/>
                                        <p:tgtEl>
                                          <p:spTgt spid="1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9" fill="hold"/>
                                        <p:tgtEl>
                                          <p:spTgt spid="1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5" fill="hold"/>
                                        <p:tgtEl>
                                          <p:spTgt spid="1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1" fill="hold"/>
                                        <p:tgtEl>
                                          <p:spTgt spid="13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7" fill="hold"/>
                                        <p:tgtEl>
                                          <p:spTgt spid="13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3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3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3" fill="hold"/>
                                        <p:tgtEl>
                                          <p:spTgt spid="138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8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38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9" fill="hold"/>
                                        <p:tgtEl>
                                          <p:spTgt spid="138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38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38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5" fill="hold"/>
                                        <p:tgtEl>
                                          <p:spTgt spid="138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38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38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1" fill="hold"/>
                                        <p:tgtEl>
                                          <p:spTgt spid="138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38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38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Class="entr" nodeType="clickEffect" presetSubtype="4" presetID="2" grpId="2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7" fill="hold"/>
                                        <p:tgtEl>
                                          <p:spTgt spid="138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38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38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1387" grpId="1"/>
      <p:bldP build="p" bldLvl="5" animBg="1" rev="0" advAuto="0" spid="1386" grpId="2"/>
    </p:bldLst>
  </p:timing>
</p:sld>
</file>

<file path=ppt/theme/theme1.xml><?xml version="1.0" encoding="utf-8"?>
<a:theme xmlns:a="http://schemas.openxmlformats.org/drawingml/2006/main" xmlns:r="http://schemas.openxmlformats.org/officeDocument/2006/relationships" name="默认设计模板">
  <a:themeElements>
    <a:clrScheme name="默认设计模板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A7C6E5"/>
      </a:accent1>
      <a:accent2>
        <a:srgbClr val="333399"/>
      </a:accent2>
      <a:accent3>
        <a:srgbClr val="8F8F8F"/>
      </a:accent3>
      <a:accent4>
        <a:srgbClr val="707070"/>
      </a:accent4>
      <a:accent5>
        <a:srgbClr val="D0DFF0"/>
      </a:accent5>
      <a:accent6>
        <a:srgbClr val="2D2D8A"/>
      </a:accent6>
      <a:hlink>
        <a:srgbClr val="0000FF"/>
      </a:hlink>
      <a:folHlink>
        <a:srgbClr val="FF00FF"/>
      </a:folHlink>
    </a:clrScheme>
    <a:fontScheme name="默认设计模板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默认设计模板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默认设计模板">
  <a:themeElements>
    <a:clrScheme name="默认设计模板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A7C6E5"/>
      </a:accent1>
      <a:accent2>
        <a:srgbClr val="333399"/>
      </a:accent2>
      <a:accent3>
        <a:srgbClr val="8F8F8F"/>
      </a:accent3>
      <a:accent4>
        <a:srgbClr val="707070"/>
      </a:accent4>
      <a:accent5>
        <a:srgbClr val="D0DFF0"/>
      </a:accent5>
      <a:accent6>
        <a:srgbClr val="2D2D8A"/>
      </a:accent6>
      <a:hlink>
        <a:srgbClr val="0000FF"/>
      </a:hlink>
      <a:folHlink>
        <a:srgbClr val="FF00FF"/>
      </a:folHlink>
    </a:clrScheme>
    <a:fontScheme name="默认设计模板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默认设计模板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