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2"/>
  </p:notesMasterIdLst>
  <p:sldIdLst>
    <p:sldId id="270" r:id="rId7"/>
    <p:sldId id="275" r:id="rId8"/>
    <p:sldId id="257" r:id="rId9"/>
    <p:sldId id="258" r:id="rId10"/>
    <p:sldId id="259" r:id="rId11"/>
    <p:sldId id="264" r:id="rId12"/>
    <p:sldId id="261" r:id="rId13"/>
    <p:sldId id="262" r:id="rId14"/>
    <p:sldId id="263" r:id="rId15"/>
    <p:sldId id="265" r:id="rId16"/>
    <p:sldId id="266" r:id="rId17"/>
    <p:sldId id="269" r:id="rId18"/>
    <p:sldId id="276" r:id="rId19"/>
    <p:sldId id="277" r:id="rId20"/>
    <p:sldId id="278" r:id="rId21"/>
    <p:sldId id="279" r:id="rId22"/>
    <p:sldId id="260" r:id="rId23"/>
    <p:sldId id="280" r:id="rId24"/>
    <p:sldId id="281" r:id="rId25"/>
    <p:sldId id="282" r:id="rId26"/>
    <p:sldId id="283" r:id="rId27"/>
    <p:sldId id="284" r:id="rId28"/>
    <p:sldId id="285" r:id="rId29"/>
    <p:sldId id="268" r:id="rId30"/>
    <p:sldId id="286" r:id="rId31"/>
    <p:sldId id="267" r:id="rId32"/>
    <p:sldId id="287" r:id="rId33"/>
    <p:sldId id="288" r:id="rId34"/>
    <p:sldId id="293" r:id="rId35"/>
    <p:sldId id="289" r:id="rId36"/>
    <p:sldId id="294" r:id="rId37"/>
    <p:sldId id="271" r:id="rId38"/>
    <p:sldId id="290" r:id="rId39"/>
    <p:sldId id="291" r:id="rId40"/>
    <p:sldId id="292" r:id="rId41"/>
  </p:sldIdLst>
  <p:sldSz cx="12192000" cy="6858000"/>
  <p:notesSz cx="9671050" cy="68881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758785-C7A2-4E75-BB45-98D155D9D572}" v="318" dt="2026-01-20T13:44:45.7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4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Walsh" userId="46cd07fb-211c-451a-a5f1-3b85afd872da" providerId="ADAL" clId="{415E035F-37DB-48E4-B250-60669C5F9BCE}"/>
    <pc:docChg chg="custSel addSld modSld">
      <pc:chgData name="Caroline Walsh" userId="46cd07fb-211c-451a-a5f1-3b85afd872da" providerId="ADAL" clId="{415E035F-37DB-48E4-B250-60669C5F9BCE}" dt="2026-01-20T13:44:45.757" v="850" actId="20577"/>
      <pc:docMkLst>
        <pc:docMk/>
      </pc:docMkLst>
      <pc:sldChg chg="modSp mod">
        <pc:chgData name="Caroline Walsh" userId="46cd07fb-211c-451a-a5f1-3b85afd872da" providerId="ADAL" clId="{415E035F-37DB-48E4-B250-60669C5F9BCE}" dt="2026-01-20T12:50:51.647" v="56" actId="113"/>
        <pc:sldMkLst>
          <pc:docMk/>
          <pc:sldMk cId="644787949" sldId="260"/>
        </pc:sldMkLst>
        <pc:graphicFrameChg chg="mod modGraphic">
          <ac:chgData name="Caroline Walsh" userId="46cd07fb-211c-451a-a5f1-3b85afd872da" providerId="ADAL" clId="{415E035F-37DB-48E4-B250-60669C5F9BCE}" dt="2026-01-20T12:50:51.647" v="56" actId="113"/>
          <ac:graphicFrameMkLst>
            <pc:docMk/>
            <pc:sldMk cId="644787949" sldId="260"/>
            <ac:graphicFrameMk id="5" creationId="{908E2E77-3CFA-3348-2BCF-0D7DE735E28C}"/>
          </ac:graphicFrameMkLst>
        </pc:graphicFrameChg>
      </pc:sldChg>
      <pc:sldChg chg="modSp mod">
        <pc:chgData name="Caroline Walsh" userId="46cd07fb-211c-451a-a5f1-3b85afd872da" providerId="ADAL" clId="{415E035F-37DB-48E4-B250-60669C5F9BCE}" dt="2026-01-20T12:46:07.247" v="2" actId="14100"/>
        <pc:sldMkLst>
          <pc:docMk/>
          <pc:sldMk cId="3514816884" sldId="261"/>
        </pc:sldMkLst>
        <pc:spChg chg="mod">
          <ac:chgData name="Caroline Walsh" userId="46cd07fb-211c-451a-a5f1-3b85afd872da" providerId="ADAL" clId="{415E035F-37DB-48E4-B250-60669C5F9BCE}" dt="2026-01-20T12:45:58.503" v="1" actId="14100"/>
          <ac:spMkLst>
            <pc:docMk/>
            <pc:sldMk cId="3514816884" sldId="261"/>
            <ac:spMk id="3" creationId="{33F47685-DBF1-54C5-FCB2-68A80C8635CB}"/>
          </ac:spMkLst>
        </pc:spChg>
        <pc:picChg chg="mod">
          <ac:chgData name="Caroline Walsh" userId="46cd07fb-211c-451a-a5f1-3b85afd872da" providerId="ADAL" clId="{415E035F-37DB-48E4-B250-60669C5F9BCE}" dt="2026-01-20T12:46:07.247" v="2" actId="14100"/>
          <ac:picMkLst>
            <pc:docMk/>
            <pc:sldMk cId="3514816884" sldId="261"/>
            <ac:picMk id="7" creationId="{7D02863C-F63D-5D88-E256-D526F5B424DF}"/>
          </ac:picMkLst>
        </pc:picChg>
      </pc:sldChg>
      <pc:sldChg chg="modSp mod">
        <pc:chgData name="Caroline Walsh" userId="46cd07fb-211c-451a-a5f1-3b85afd872da" providerId="ADAL" clId="{415E035F-37DB-48E4-B250-60669C5F9BCE}" dt="2026-01-20T12:47:43.619" v="9" actId="14100"/>
        <pc:sldMkLst>
          <pc:docMk/>
          <pc:sldMk cId="3824334543" sldId="262"/>
        </pc:sldMkLst>
        <pc:spChg chg="mod">
          <ac:chgData name="Caroline Walsh" userId="46cd07fb-211c-451a-a5f1-3b85afd872da" providerId="ADAL" clId="{415E035F-37DB-48E4-B250-60669C5F9BCE}" dt="2026-01-20T12:47:43.619" v="9" actId="14100"/>
          <ac:spMkLst>
            <pc:docMk/>
            <pc:sldMk cId="3824334543" sldId="262"/>
            <ac:spMk id="2" creationId="{7F8D038B-9428-F636-0EDE-CFD579DF4BBD}"/>
          </ac:spMkLst>
        </pc:spChg>
        <pc:spChg chg="mod">
          <ac:chgData name="Caroline Walsh" userId="46cd07fb-211c-451a-a5f1-3b85afd872da" providerId="ADAL" clId="{415E035F-37DB-48E4-B250-60669C5F9BCE}" dt="2026-01-20T12:47:22.179" v="7" actId="14100"/>
          <ac:spMkLst>
            <pc:docMk/>
            <pc:sldMk cId="3824334543" sldId="262"/>
            <ac:spMk id="4" creationId="{E6AD48C6-F371-282E-B3F5-3A487A027D04}"/>
          </ac:spMkLst>
        </pc:spChg>
      </pc:sldChg>
      <pc:sldChg chg="modSp mod">
        <pc:chgData name="Caroline Walsh" userId="46cd07fb-211c-451a-a5f1-3b85afd872da" providerId="ADAL" clId="{415E035F-37DB-48E4-B250-60669C5F9BCE}" dt="2026-01-20T13:17:18.103" v="503" actId="14100"/>
        <pc:sldMkLst>
          <pc:docMk/>
          <pc:sldMk cId="290147652" sldId="267"/>
        </pc:sldMkLst>
        <pc:picChg chg="mod">
          <ac:chgData name="Caroline Walsh" userId="46cd07fb-211c-451a-a5f1-3b85afd872da" providerId="ADAL" clId="{415E035F-37DB-48E4-B250-60669C5F9BCE}" dt="2026-01-20T13:17:18.103" v="503" actId="14100"/>
          <ac:picMkLst>
            <pc:docMk/>
            <pc:sldMk cId="290147652" sldId="267"/>
            <ac:picMk id="5" creationId="{6CB365A9-8088-466E-BF17-CF4684D2B57B}"/>
          </ac:picMkLst>
        </pc:picChg>
      </pc:sldChg>
      <pc:sldChg chg="modSp mod">
        <pc:chgData name="Caroline Walsh" userId="46cd07fb-211c-451a-a5f1-3b85afd872da" providerId="ADAL" clId="{415E035F-37DB-48E4-B250-60669C5F9BCE}" dt="2026-01-20T12:48:25.250" v="12" actId="14100"/>
        <pc:sldMkLst>
          <pc:docMk/>
          <pc:sldMk cId="267335414" sldId="269"/>
        </pc:sldMkLst>
        <pc:spChg chg="mod">
          <ac:chgData name="Caroline Walsh" userId="46cd07fb-211c-451a-a5f1-3b85afd872da" providerId="ADAL" clId="{415E035F-37DB-48E4-B250-60669C5F9BCE}" dt="2026-01-20T12:48:09.338" v="10" actId="14100"/>
          <ac:spMkLst>
            <pc:docMk/>
            <pc:sldMk cId="267335414" sldId="269"/>
            <ac:spMk id="10" creationId="{2A864E2C-7140-F121-C6EA-71116973AC97}"/>
          </ac:spMkLst>
        </pc:spChg>
        <pc:picChg chg="mod">
          <ac:chgData name="Caroline Walsh" userId="46cd07fb-211c-451a-a5f1-3b85afd872da" providerId="ADAL" clId="{415E035F-37DB-48E4-B250-60669C5F9BCE}" dt="2026-01-20T12:48:25.250" v="12" actId="14100"/>
          <ac:picMkLst>
            <pc:docMk/>
            <pc:sldMk cId="267335414" sldId="269"/>
            <ac:picMk id="4" creationId="{6FD6FF27-7057-6A8F-6956-343259DC7EEF}"/>
          </ac:picMkLst>
        </pc:picChg>
      </pc:sldChg>
      <pc:sldChg chg="modSp mod">
        <pc:chgData name="Caroline Walsh" userId="46cd07fb-211c-451a-a5f1-3b85afd872da" providerId="ADAL" clId="{415E035F-37DB-48E4-B250-60669C5F9BCE}" dt="2026-01-20T12:53:30.783" v="65" actId="20577"/>
        <pc:sldMkLst>
          <pc:docMk/>
          <pc:sldMk cId="1060874760" sldId="280"/>
        </pc:sldMkLst>
        <pc:graphicFrameChg chg="modGraphic">
          <ac:chgData name="Caroline Walsh" userId="46cd07fb-211c-451a-a5f1-3b85afd872da" providerId="ADAL" clId="{415E035F-37DB-48E4-B250-60669C5F9BCE}" dt="2026-01-20T12:53:30.783" v="65" actId="20577"/>
          <ac:graphicFrameMkLst>
            <pc:docMk/>
            <pc:sldMk cId="1060874760" sldId="280"/>
            <ac:graphicFrameMk id="6" creationId="{2C9D144A-1EC3-A2BD-453D-8355D0CF429F}"/>
          </ac:graphicFrameMkLst>
        </pc:graphicFrameChg>
      </pc:sldChg>
      <pc:sldChg chg="modSp mod">
        <pc:chgData name="Caroline Walsh" userId="46cd07fb-211c-451a-a5f1-3b85afd872da" providerId="ADAL" clId="{415E035F-37DB-48E4-B250-60669C5F9BCE}" dt="2026-01-20T12:59:13.382" v="136" actId="20577"/>
        <pc:sldMkLst>
          <pc:docMk/>
          <pc:sldMk cId="49130624" sldId="281"/>
        </pc:sldMkLst>
        <pc:spChg chg="mod">
          <ac:chgData name="Caroline Walsh" userId="46cd07fb-211c-451a-a5f1-3b85afd872da" providerId="ADAL" clId="{415E035F-37DB-48E4-B250-60669C5F9BCE}" dt="2026-01-20T12:59:13.382" v="136" actId="20577"/>
          <ac:spMkLst>
            <pc:docMk/>
            <pc:sldMk cId="49130624" sldId="281"/>
            <ac:spMk id="3" creationId="{0AC692AF-03DB-3426-B8FC-5DA7B7A61A25}"/>
          </ac:spMkLst>
        </pc:spChg>
      </pc:sldChg>
      <pc:sldChg chg="modSp mod">
        <pc:chgData name="Caroline Walsh" userId="46cd07fb-211c-451a-a5f1-3b85afd872da" providerId="ADAL" clId="{415E035F-37DB-48E4-B250-60669C5F9BCE}" dt="2026-01-20T13:29:23.463" v="664" actId="207"/>
        <pc:sldMkLst>
          <pc:docMk/>
          <pc:sldMk cId="3907808252" sldId="282"/>
        </pc:sldMkLst>
        <pc:spChg chg="mod">
          <ac:chgData name="Caroline Walsh" userId="46cd07fb-211c-451a-a5f1-3b85afd872da" providerId="ADAL" clId="{415E035F-37DB-48E4-B250-60669C5F9BCE}" dt="2026-01-20T13:29:23.463" v="664" actId="207"/>
          <ac:spMkLst>
            <pc:docMk/>
            <pc:sldMk cId="3907808252" sldId="282"/>
            <ac:spMk id="2" creationId="{87368BEF-4A4D-C259-509F-46B22C327619}"/>
          </ac:spMkLst>
        </pc:spChg>
        <pc:spChg chg="mod">
          <ac:chgData name="Caroline Walsh" userId="46cd07fb-211c-451a-a5f1-3b85afd872da" providerId="ADAL" clId="{415E035F-37DB-48E4-B250-60669C5F9BCE}" dt="2026-01-20T13:14:16.727" v="484" actId="114"/>
          <ac:spMkLst>
            <pc:docMk/>
            <pc:sldMk cId="3907808252" sldId="282"/>
            <ac:spMk id="3" creationId="{7F159494-8048-76B4-7A9C-2513833289EE}"/>
          </ac:spMkLst>
        </pc:spChg>
      </pc:sldChg>
      <pc:sldChg chg="modSp mod">
        <pc:chgData name="Caroline Walsh" userId="46cd07fb-211c-451a-a5f1-3b85afd872da" providerId="ADAL" clId="{415E035F-37DB-48E4-B250-60669C5F9BCE}" dt="2026-01-20T13:13:29.913" v="479" actId="255"/>
        <pc:sldMkLst>
          <pc:docMk/>
          <pc:sldMk cId="572094958" sldId="283"/>
        </pc:sldMkLst>
        <pc:spChg chg="mod">
          <ac:chgData name="Caroline Walsh" userId="46cd07fb-211c-451a-a5f1-3b85afd872da" providerId="ADAL" clId="{415E035F-37DB-48E4-B250-60669C5F9BCE}" dt="2026-01-20T13:13:29.913" v="479" actId="255"/>
          <ac:spMkLst>
            <pc:docMk/>
            <pc:sldMk cId="572094958" sldId="283"/>
            <ac:spMk id="9" creationId="{3A40F6D8-F2D9-369A-BEE0-3EF1C827CE05}"/>
          </ac:spMkLst>
        </pc:spChg>
        <pc:picChg chg="mod">
          <ac:chgData name="Caroline Walsh" userId="46cd07fb-211c-451a-a5f1-3b85afd872da" providerId="ADAL" clId="{415E035F-37DB-48E4-B250-60669C5F9BCE}" dt="2026-01-20T13:13:01.720" v="475" actId="14100"/>
          <ac:picMkLst>
            <pc:docMk/>
            <pc:sldMk cId="572094958" sldId="283"/>
            <ac:picMk id="4" creationId="{706AD040-DC3A-6B5A-DFB2-EDC31DA1D07E}"/>
          </ac:picMkLst>
        </pc:picChg>
      </pc:sldChg>
      <pc:sldChg chg="modSp mod">
        <pc:chgData name="Caroline Walsh" userId="46cd07fb-211c-451a-a5f1-3b85afd872da" providerId="ADAL" clId="{415E035F-37DB-48E4-B250-60669C5F9BCE}" dt="2026-01-20T13:16:43.171" v="500" actId="14100"/>
        <pc:sldMkLst>
          <pc:docMk/>
          <pc:sldMk cId="2405690169" sldId="286"/>
        </pc:sldMkLst>
        <pc:spChg chg="mod">
          <ac:chgData name="Caroline Walsh" userId="46cd07fb-211c-451a-a5f1-3b85afd872da" providerId="ADAL" clId="{415E035F-37DB-48E4-B250-60669C5F9BCE}" dt="2026-01-20T13:15:06.669" v="485" actId="14100"/>
          <ac:spMkLst>
            <pc:docMk/>
            <pc:sldMk cId="2405690169" sldId="286"/>
            <ac:spMk id="2" creationId="{6E4BD275-3A62-CE5E-B00B-AFBBF0434EDD}"/>
          </ac:spMkLst>
        </pc:spChg>
        <pc:spChg chg="mod">
          <ac:chgData name="Caroline Walsh" userId="46cd07fb-211c-451a-a5f1-3b85afd872da" providerId="ADAL" clId="{415E035F-37DB-48E4-B250-60669C5F9BCE}" dt="2026-01-20T13:16:36.175" v="498" actId="14100"/>
          <ac:spMkLst>
            <pc:docMk/>
            <pc:sldMk cId="2405690169" sldId="286"/>
            <ac:spMk id="12" creationId="{AFA6C6B7-1D1D-E92F-B49E-2041017E1D8B}"/>
          </ac:spMkLst>
        </pc:spChg>
        <pc:spChg chg="mod">
          <ac:chgData name="Caroline Walsh" userId="46cd07fb-211c-451a-a5f1-3b85afd872da" providerId="ADAL" clId="{415E035F-37DB-48E4-B250-60669C5F9BCE}" dt="2026-01-20T13:15:46.382" v="489" actId="14100"/>
          <ac:spMkLst>
            <pc:docMk/>
            <pc:sldMk cId="2405690169" sldId="286"/>
            <ac:spMk id="14" creationId="{FD457B66-63CA-9FC1-D66B-1410B12A6166}"/>
          </ac:spMkLst>
        </pc:spChg>
        <pc:spChg chg="mod">
          <ac:chgData name="Caroline Walsh" userId="46cd07fb-211c-451a-a5f1-3b85afd872da" providerId="ADAL" clId="{415E035F-37DB-48E4-B250-60669C5F9BCE}" dt="2026-01-20T13:16:27.336" v="496" actId="14100"/>
          <ac:spMkLst>
            <pc:docMk/>
            <pc:sldMk cId="2405690169" sldId="286"/>
            <ac:spMk id="25" creationId="{C02F93E3-BE8A-22A9-2797-F2DBD585AC86}"/>
          </ac:spMkLst>
        </pc:spChg>
        <pc:spChg chg="mod">
          <ac:chgData name="Caroline Walsh" userId="46cd07fb-211c-451a-a5f1-3b85afd872da" providerId="ADAL" clId="{415E035F-37DB-48E4-B250-60669C5F9BCE}" dt="2026-01-20T13:16:06.261" v="494" actId="20577"/>
          <ac:spMkLst>
            <pc:docMk/>
            <pc:sldMk cId="2405690169" sldId="286"/>
            <ac:spMk id="26" creationId="{FA8B6614-E8C8-CE35-BF17-D9D49804ACE9}"/>
          </ac:spMkLst>
        </pc:spChg>
        <pc:picChg chg="mod">
          <ac:chgData name="Caroline Walsh" userId="46cd07fb-211c-451a-a5f1-3b85afd872da" providerId="ADAL" clId="{415E035F-37DB-48E4-B250-60669C5F9BCE}" dt="2026-01-20T13:16:43.171" v="500" actId="14100"/>
          <ac:picMkLst>
            <pc:docMk/>
            <pc:sldMk cId="2405690169" sldId="286"/>
            <ac:picMk id="24" creationId="{94EDA7F5-A85B-15AE-E58E-4DC168CF43E1}"/>
          </ac:picMkLst>
        </pc:picChg>
      </pc:sldChg>
      <pc:sldChg chg="modSp mod">
        <pc:chgData name="Caroline Walsh" userId="46cd07fb-211c-451a-a5f1-3b85afd872da" providerId="ADAL" clId="{415E035F-37DB-48E4-B250-60669C5F9BCE}" dt="2026-01-20T13:20:10.448" v="511" actId="14100"/>
        <pc:sldMkLst>
          <pc:docMk/>
          <pc:sldMk cId="127160340" sldId="287"/>
        </pc:sldMkLst>
        <pc:spChg chg="mod">
          <ac:chgData name="Caroline Walsh" userId="46cd07fb-211c-451a-a5f1-3b85afd872da" providerId="ADAL" clId="{415E035F-37DB-48E4-B250-60669C5F9BCE}" dt="2026-01-20T13:20:03.352" v="509" actId="14100"/>
          <ac:spMkLst>
            <pc:docMk/>
            <pc:sldMk cId="127160340" sldId="287"/>
            <ac:spMk id="12" creationId="{5045C743-2E55-FE6F-5DE4-EFD247F67DB4}"/>
          </ac:spMkLst>
        </pc:spChg>
        <pc:picChg chg="mod">
          <ac:chgData name="Caroline Walsh" userId="46cd07fb-211c-451a-a5f1-3b85afd872da" providerId="ADAL" clId="{415E035F-37DB-48E4-B250-60669C5F9BCE}" dt="2026-01-20T13:20:10.448" v="511" actId="14100"/>
          <ac:picMkLst>
            <pc:docMk/>
            <pc:sldMk cId="127160340" sldId="287"/>
            <ac:picMk id="5" creationId="{22B188FE-E840-ED43-EB0C-D2D38E00A886}"/>
          </ac:picMkLst>
        </pc:picChg>
      </pc:sldChg>
      <pc:sldChg chg="modSp mod modAnim">
        <pc:chgData name="Caroline Walsh" userId="46cd07fb-211c-451a-a5f1-3b85afd872da" providerId="ADAL" clId="{415E035F-37DB-48E4-B250-60669C5F9BCE}" dt="2026-01-20T13:44:45.757" v="850" actId="20577"/>
        <pc:sldMkLst>
          <pc:docMk/>
          <pc:sldMk cId="935917680" sldId="288"/>
        </pc:sldMkLst>
        <pc:spChg chg="mod">
          <ac:chgData name="Caroline Walsh" userId="46cd07fb-211c-451a-a5f1-3b85afd872da" providerId="ADAL" clId="{415E035F-37DB-48E4-B250-60669C5F9BCE}" dt="2026-01-20T13:36:22.073" v="720" actId="14100"/>
          <ac:spMkLst>
            <pc:docMk/>
            <pc:sldMk cId="935917680" sldId="288"/>
            <ac:spMk id="2" creationId="{C2A76B3C-86DF-4D3B-95E1-8F800876F2B8}"/>
          </ac:spMkLst>
        </pc:spChg>
        <pc:spChg chg="mod">
          <ac:chgData name="Caroline Walsh" userId="46cd07fb-211c-451a-a5f1-3b85afd872da" providerId="ADAL" clId="{415E035F-37DB-48E4-B250-60669C5F9BCE}" dt="2026-01-20T13:44:45.757" v="850" actId="20577"/>
          <ac:spMkLst>
            <pc:docMk/>
            <pc:sldMk cId="935917680" sldId="288"/>
            <ac:spMk id="3" creationId="{5D529220-61FE-4DC0-BB6A-98BA179F2B4F}"/>
          </ac:spMkLst>
        </pc:spChg>
      </pc:sldChg>
      <pc:sldChg chg="modSp mod">
        <pc:chgData name="Caroline Walsh" userId="46cd07fb-211c-451a-a5f1-3b85afd872da" providerId="ADAL" clId="{415E035F-37DB-48E4-B250-60669C5F9BCE}" dt="2026-01-20T13:37:44.348" v="770" actId="14100"/>
        <pc:sldMkLst>
          <pc:docMk/>
          <pc:sldMk cId="4065314428" sldId="290"/>
        </pc:sldMkLst>
        <pc:picChg chg="mod">
          <ac:chgData name="Caroline Walsh" userId="46cd07fb-211c-451a-a5f1-3b85afd872da" providerId="ADAL" clId="{415E035F-37DB-48E4-B250-60669C5F9BCE}" dt="2026-01-20T13:37:44.348" v="770" actId="14100"/>
          <ac:picMkLst>
            <pc:docMk/>
            <pc:sldMk cId="4065314428" sldId="290"/>
            <ac:picMk id="9" creationId="{325B4180-1AC0-493B-B3AC-B3C100A4DFA0}"/>
          </ac:picMkLst>
        </pc:picChg>
      </pc:sldChg>
      <pc:sldChg chg="modSp add mod modAnim">
        <pc:chgData name="Caroline Walsh" userId="46cd07fb-211c-451a-a5f1-3b85afd872da" providerId="ADAL" clId="{415E035F-37DB-48E4-B250-60669C5F9BCE}" dt="2026-01-20T13:44:29.666" v="842" actId="20577"/>
        <pc:sldMkLst>
          <pc:docMk/>
          <pc:sldMk cId="3588681983" sldId="294"/>
        </pc:sldMkLst>
        <pc:spChg chg="mod">
          <ac:chgData name="Caroline Walsh" userId="46cd07fb-211c-451a-a5f1-3b85afd872da" providerId="ADAL" clId="{415E035F-37DB-48E4-B250-60669C5F9BCE}" dt="2026-01-20T13:30:28.845" v="671" actId="207"/>
          <ac:spMkLst>
            <pc:docMk/>
            <pc:sldMk cId="3588681983" sldId="294"/>
            <ac:spMk id="2" creationId="{9A3C114A-B80A-1755-5EF6-F6A3B812577E}"/>
          </ac:spMkLst>
        </pc:spChg>
        <pc:spChg chg="mod">
          <ac:chgData name="Caroline Walsh" userId="46cd07fb-211c-451a-a5f1-3b85afd872da" providerId="ADAL" clId="{415E035F-37DB-48E4-B250-60669C5F9BCE}" dt="2026-01-20T13:44:29.666" v="842" actId="20577"/>
          <ac:spMkLst>
            <pc:docMk/>
            <pc:sldMk cId="3588681983" sldId="294"/>
            <ac:spMk id="3" creationId="{A9CFBF97-8595-B1C8-ABC5-D8D86709D7D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24D077-7457-4320-8F22-98A7C8882AD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32E028F-519F-461F-AF12-6D969155F80C}">
      <dgm:prSet/>
      <dgm:spPr/>
      <dgm:t>
        <a:bodyPr/>
        <a:lstStyle/>
        <a:p>
          <a:r>
            <a:rPr lang="en-GB" b="1"/>
            <a:t>Activity 1</a:t>
          </a:r>
          <a:endParaRPr lang="en-US"/>
        </a:p>
      </dgm:t>
    </dgm:pt>
    <dgm:pt modelId="{17CE20F5-8055-4438-908C-76A642972EC1}" type="parTrans" cxnId="{D6F6E014-E240-4751-BB88-29AEA03634E2}">
      <dgm:prSet/>
      <dgm:spPr/>
      <dgm:t>
        <a:bodyPr/>
        <a:lstStyle/>
        <a:p>
          <a:endParaRPr lang="en-US"/>
        </a:p>
      </dgm:t>
    </dgm:pt>
    <dgm:pt modelId="{DDCBA5D7-9625-4CF3-8D4C-9458F5486087}" type="sibTrans" cxnId="{D6F6E014-E240-4751-BB88-29AEA03634E2}">
      <dgm:prSet/>
      <dgm:spPr/>
      <dgm:t>
        <a:bodyPr/>
        <a:lstStyle/>
        <a:p>
          <a:endParaRPr lang="en-US"/>
        </a:p>
      </dgm:t>
    </dgm:pt>
    <dgm:pt modelId="{55F5CDA9-3421-48AB-963A-E6B71EAE01EB}">
      <dgm:prSet/>
      <dgm:spPr/>
      <dgm:t>
        <a:bodyPr/>
        <a:lstStyle/>
        <a:p>
          <a:r>
            <a:rPr lang="en-GB"/>
            <a:t>Introduce yourself to the person next to you.</a:t>
          </a:r>
          <a:endParaRPr lang="en-US"/>
        </a:p>
      </dgm:t>
    </dgm:pt>
    <dgm:pt modelId="{83188BC0-8419-4163-8577-12C8E9BEE7BC}" type="parTrans" cxnId="{A4CAA5F2-9216-4519-88F6-4E669D041A64}">
      <dgm:prSet/>
      <dgm:spPr/>
      <dgm:t>
        <a:bodyPr/>
        <a:lstStyle/>
        <a:p>
          <a:endParaRPr lang="en-US"/>
        </a:p>
      </dgm:t>
    </dgm:pt>
    <dgm:pt modelId="{EC6B814E-F888-4940-AC56-CE58FCF3BD6F}" type="sibTrans" cxnId="{A4CAA5F2-9216-4519-88F6-4E669D041A64}">
      <dgm:prSet/>
      <dgm:spPr/>
      <dgm:t>
        <a:bodyPr/>
        <a:lstStyle/>
        <a:p>
          <a:endParaRPr lang="en-US"/>
        </a:p>
      </dgm:t>
    </dgm:pt>
    <dgm:pt modelId="{354D044A-473C-4564-9D10-38AD813048E4}">
      <dgm:prSet/>
      <dgm:spPr/>
      <dgm:t>
        <a:bodyPr/>
        <a:lstStyle/>
        <a:p>
          <a:r>
            <a:rPr lang="en-GB"/>
            <a:t>Find out a memorable fact about them</a:t>
          </a:r>
          <a:endParaRPr lang="en-US"/>
        </a:p>
      </dgm:t>
    </dgm:pt>
    <dgm:pt modelId="{8909C04A-24B1-4EA9-957F-9ADAB858FCE3}" type="parTrans" cxnId="{CDD87C2F-2CB6-4571-BCC4-00C240B75221}">
      <dgm:prSet/>
      <dgm:spPr/>
      <dgm:t>
        <a:bodyPr/>
        <a:lstStyle/>
        <a:p>
          <a:endParaRPr lang="en-US"/>
        </a:p>
      </dgm:t>
    </dgm:pt>
    <dgm:pt modelId="{445AC8C3-337D-49C6-BE48-83B3314BD08F}" type="sibTrans" cxnId="{CDD87C2F-2CB6-4571-BCC4-00C240B75221}">
      <dgm:prSet/>
      <dgm:spPr/>
      <dgm:t>
        <a:bodyPr/>
        <a:lstStyle/>
        <a:p>
          <a:endParaRPr lang="en-US"/>
        </a:p>
      </dgm:t>
    </dgm:pt>
    <dgm:pt modelId="{A5E64390-D481-4377-9BAA-65F6644D5443}">
      <dgm:prSet/>
      <dgm:spPr/>
      <dgm:t>
        <a:bodyPr/>
        <a:lstStyle/>
        <a:p>
          <a:r>
            <a:rPr lang="en-GB" b="1"/>
            <a:t>Ask the questions:</a:t>
          </a:r>
          <a:endParaRPr lang="en-US"/>
        </a:p>
      </dgm:t>
    </dgm:pt>
    <dgm:pt modelId="{170A66AE-52D6-4E59-901F-72EA5F6C5E30}" type="parTrans" cxnId="{8AF32F70-81F2-4C78-85BC-0EFDE854BD7E}">
      <dgm:prSet/>
      <dgm:spPr/>
      <dgm:t>
        <a:bodyPr/>
        <a:lstStyle/>
        <a:p>
          <a:endParaRPr lang="en-US"/>
        </a:p>
      </dgm:t>
    </dgm:pt>
    <dgm:pt modelId="{462EAC42-F3A9-4482-BA2B-5BF81BA819F9}" type="sibTrans" cxnId="{8AF32F70-81F2-4C78-85BC-0EFDE854BD7E}">
      <dgm:prSet/>
      <dgm:spPr/>
      <dgm:t>
        <a:bodyPr/>
        <a:lstStyle/>
        <a:p>
          <a:endParaRPr lang="en-US"/>
        </a:p>
      </dgm:t>
    </dgm:pt>
    <dgm:pt modelId="{9D2BB873-F8DB-4604-B400-DBEDEF21BE54}">
      <dgm:prSet/>
      <dgm:spPr/>
      <dgm:t>
        <a:bodyPr/>
        <a:lstStyle/>
        <a:p>
          <a:r>
            <a:rPr lang="en-GB"/>
            <a:t>Why have you chosen UWTSD?</a:t>
          </a:r>
          <a:endParaRPr lang="en-US"/>
        </a:p>
      </dgm:t>
    </dgm:pt>
    <dgm:pt modelId="{B88E9BF2-6C19-43F8-BE86-3FFFF28EFA1B}" type="parTrans" cxnId="{2FDAA61A-F216-4646-9F42-87087A57CA1C}">
      <dgm:prSet/>
      <dgm:spPr/>
      <dgm:t>
        <a:bodyPr/>
        <a:lstStyle/>
        <a:p>
          <a:endParaRPr lang="en-US"/>
        </a:p>
      </dgm:t>
    </dgm:pt>
    <dgm:pt modelId="{2A771BBF-F4A4-4230-AEFC-19B32ABA2837}" type="sibTrans" cxnId="{2FDAA61A-F216-4646-9F42-87087A57CA1C}">
      <dgm:prSet/>
      <dgm:spPr/>
      <dgm:t>
        <a:bodyPr/>
        <a:lstStyle/>
        <a:p>
          <a:endParaRPr lang="en-US"/>
        </a:p>
      </dgm:t>
    </dgm:pt>
    <dgm:pt modelId="{8200539D-3A95-4D22-9DDC-DFD499F0FF28}">
      <dgm:prSet/>
      <dgm:spPr/>
      <dgm:t>
        <a:bodyPr/>
        <a:lstStyle/>
        <a:p>
          <a:r>
            <a:rPr lang="en-GB"/>
            <a:t>What are your goals for this year? </a:t>
          </a:r>
          <a:endParaRPr lang="en-US"/>
        </a:p>
      </dgm:t>
    </dgm:pt>
    <dgm:pt modelId="{C13FAB3E-C3C9-4EF6-982E-C60E25E62187}" type="parTrans" cxnId="{76606365-E11D-4973-A4F5-0E8ADF63633F}">
      <dgm:prSet/>
      <dgm:spPr/>
      <dgm:t>
        <a:bodyPr/>
        <a:lstStyle/>
        <a:p>
          <a:endParaRPr lang="en-US"/>
        </a:p>
      </dgm:t>
    </dgm:pt>
    <dgm:pt modelId="{DF127874-5C54-47E1-8E66-36476215DDF7}" type="sibTrans" cxnId="{76606365-E11D-4973-A4F5-0E8ADF63633F}">
      <dgm:prSet/>
      <dgm:spPr/>
      <dgm:t>
        <a:bodyPr/>
        <a:lstStyle/>
        <a:p>
          <a:endParaRPr lang="en-US"/>
        </a:p>
      </dgm:t>
    </dgm:pt>
    <dgm:pt modelId="{C7E12D1E-24B0-4051-830F-BE5BFBC3CEAF}">
      <dgm:prSet/>
      <dgm:spPr/>
      <dgm:t>
        <a:bodyPr/>
        <a:lstStyle/>
        <a:p>
          <a:r>
            <a:rPr lang="en-GB"/>
            <a:t>What life experiences have led you here?</a:t>
          </a:r>
          <a:endParaRPr lang="en-US"/>
        </a:p>
      </dgm:t>
    </dgm:pt>
    <dgm:pt modelId="{67456FB7-FA88-4DD9-901A-7D79242FD1AA}" type="parTrans" cxnId="{52150267-E230-4ADA-BD62-4414C1BF2973}">
      <dgm:prSet/>
      <dgm:spPr/>
      <dgm:t>
        <a:bodyPr/>
        <a:lstStyle/>
        <a:p>
          <a:endParaRPr lang="en-US"/>
        </a:p>
      </dgm:t>
    </dgm:pt>
    <dgm:pt modelId="{5A2C59EA-FF63-4931-9AC8-E78B275C8A74}" type="sibTrans" cxnId="{52150267-E230-4ADA-BD62-4414C1BF2973}">
      <dgm:prSet/>
      <dgm:spPr/>
      <dgm:t>
        <a:bodyPr/>
        <a:lstStyle/>
        <a:p>
          <a:endParaRPr lang="en-US"/>
        </a:p>
      </dgm:t>
    </dgm:pt>
    <dgm:pt modelId="{EE0C7111-C88F-4A5D-A495-1A4DC307ECE2}">
      <dgm:prSet/>
      <dgm:spPr/>
      <dgm:t>
        <a:bodyPr/>
        <a:lstStyle/>
        <a:p>
          <a:r>
            <a:rPr lang="en-GB"/>
            <a:t>Why have you chosen to do a business course?</a:t>
          </a:r>
          <a:endParaRPr lang="en-US"/>
        </a:p>
      </dgm:t>
    </dgm:pt>
    <dgm:pt modelId="{18656564-45F6-41A7-95CB-FEC9957BDBEF}" type="parTrans" cxnId="{C8B4D109-A913-41CE-8BBD-A3FE648B9FB9}">
      <dgm:prSet/>
      <dgm:spPr/>
      <dgm:t>
        <a:bodyPr/>
        <a:lstStyle/>
        <a:p>
          <a:endParaRPr lang="en-US"/>
        </a:p>
      </dgm:t>
    </dgm:pt>
    <dgm:pt modelId="{33D74A4F-7FCF-4697-831C-7B4DD4674101}" type="sibTrans" cxnId="{C8B4D109-A913-41CE-8BBD-A3FE648B9FB9}">
      <dgm:prSet/>
      <dgm:spPr/>
      <dgm:t>
        <a:bodyPr/>
        <a:lstStyle/>
        <a:p>
          <a:endParaRPr lang="en-US"/>
        </a:p>
      </dgm:t>
    </dgm:pt>
    <dgm:pt modelId="{E5143EC9-4017-48EC-A5B3-171E1B8DC99C}" type="pres">
      <dgm:prSet presAssocID="{3624D077-7457-4320-8F22-98A7C8882ADE}" presName="vert0" presStyleCnt="0">
        <dgm:presLayoutVars>
          <dgm:dir/>
          <dgm:animOne val="branch"/>
          <dgm:animLvl val="lvl"/>
        </dgm:presLayoutVars>
      </dgm:prSet>
      <dgm:spPr/>
    </dgm:pt>
    <dgm:pt modelId="{5FB05FF3-855A-42E1-9049-7F99B0E12F2D}" type="pres">
      <dgm:prSet presAssocID="{B32E028F-519F-461F-AF12-6D969155F80C}" presName="thickLine" presStyleLbl="alignNode1" presStyleIdx="0" presStyleCnt="8"/>
      <dgm:spPr/>
    </dgm:pt>
    <dgm:pt modelId="{A450ADB0-D8DE-4539-BDBE-4950C1972C3F}" type="pres">
      <dgm:prSet presAssocID="{B32E028F-519F-461F-AF12-6D969155F80C}" presName="horz1" presStyleCnt="0"/>
      <dgm:spPr/>
    </dgm:pt>
    <dgm:pt modelId="{460DB26E-F4CF-4DEA-A7C5-8D97927359DC}" type="pres">
      <dgm:prSet presAssocID="{B32E028F-519F-461F-AF12-6D969155F80C}" presName="tx1" presStyleLbl="revTx" presStyleIdx="0" presStyleCnt="8"/>
      <dgm:spPr/>
    </dgm:pt>
    <dgm:pt modelId="{F8FD8710-0F2E-490B-A67E-7F538E5BC56D}" type="pres">
      <dgm:prSet presAssocID="{B32E028F-519F-461F-AF12-6D969155F80C}" presName="vert1" presStyleCnt="0"/>
      <dgm:spPr/>
    </dgm:pt>
    <dgm:pt modelId="{F77E67CB-29FC-44C2-AD04-B8467EF4E419}" type="pres">
      <dgm:prSet presAssocID="{55F5CDA9-3421-48AB-963A-E6B71EAE01EB}" presName="thickLine" presStyleLbl="alignNode1" presStyleIdx="1" presStyleCnt="8"/>
      <dgm:spPr/>
    </dgm:pt>
    <dgm:pt modelId="{2E0577D6-8858-475F-AC21-4F3564FEACCB}" type="pres">
      <dgm:prSet presAssocID="{55F5CDA9-3421-48AB-963A-E6B71EAE01EB}" presName="horz1" presStyleCnt="0"/>
      <dgm:spPr/>
    </dgm:pt>
    <dgm:pt modelId="{00A7CD56-1362-49DB-9817-2095B57DAA53}" type="pres">
      <dgm:prSet presAssocID="{55F5CDA9-3421-48AB-963A-E6B71EAE01EB}" presName="tx1" presStyleLbl="revTx" presStyleIdx="1" presStyleCnt="8"/>
      <dgm:spPr/>
    </dgm:pt>
    <dgm:pt modelId="{BCDE2E71-9D7F-4E6D-8FCA-F5ACCDF73420}" type="pres">
      <dgm:prSet presAssocID="{55F5CDA9-3421-48AB-963A-E6B71EAE01EB}" presName="vert1" presStyleCnt="0"/>
      <dgm:spPr/>
    </dgm:pt>
    <dgm:pt modelId="{350077AF-5E56-4379-A2C9-7A6FA5624A1F}" type="pres">
      <dgm:prSet presAssocID="{354D044A-473C-4564-9D10-38AD813048E4}" presName="thickLine" presStyleLbl="alignNode1" presStyleIdx="2" presStyleCnt="8"/>
      <dgm:spPr/>
    </dgm:pt>
    <dgm:pt modelId="{6511069A-2866-4875-9AC6-7AC2BE85C2CF}" type="pres">
      <dgm:prSet presAssocID="{354D044A-473C-4564-9D10-38AD813048E4}" presName="horz1" presStyleCnt="0"/>
      <dgm:spPr/>
    </dgm:pt>
    <dgm:pt modelId="{026E8DDF-3541-431F-BE01-FC3C0DB04994}" type="pres">
      <dgm:prSet presAssocID="{354D044A-473C-4564-9D10-38AD813048E4}" presName="tx1" presStyleLbl="revTx" presStyleIdx="2" presStyleCnt="8"/>
      <dgm:spPr/>
    </dgm:pt>
    <dgm:pt modelId="{097CCDDF-9232-40A8-B2D1-F6803A199C04}" type="pres">
      <dgm:prSet presAssocID="{354D044A-473C-4564-9D10-38AD813048E4}" presName="vert1" presStyleCnt="0"/>
      <dgm:spPr/>
    </dgm:pt>
    <dgm:pt modelId="{0FE4CA0D-F951-4205-A8EB-722EEC5687A4}" type="pres">
      <dgm:prSet presAssocID="{A5E64390-D481-4377-9BAA-65F6644D5443}" presName="thickLine" presStyleLbl="alignNode1" presStyleIdx="3" presStyleCnt="8"/>
      <dgm:spPr/>
    </dgm:pt>
    <dgm:pt modelId="{A985FC97-E789-43C4-9947-7761969AD5E1}" type="pres">
      <dgm:prSet presAssocID="{A5E64390-D481-4377-9BAA-65F6644D5443}" presName="horz1" presStyleCnt="0"/>
      <dgm:spPr/>
    </dgm:pt>
    <dgm:pt modelId="{FB7F5993-1044-4DCF-A852-FF3DC17BC7BC}" type="pres">
      <dgm:prSet presAssocID="{A5E64390-D481-4377-9BAA-65F6644D5443}" presName="tx1" presStyleLbl="revTx" presStyleIdx="3" presStyleCnt="8"/>
      <dgm:spPr/>
    </dgm:pt>
    <dgm:pt modelId="{B33E3CBF-121D-4C5E-94C5-D1AD5F794E63}" type="pres">
      <dgm:prSet presAssocID="{A5E64390-D481-4377-9BAA-65F6644D5443}" presName="vert1" presStyleCnt="0"/>
      <dgm:spPr/>
    </dgm:pt>
    <dgm:pt modelId="{0B0A6583-D1B4-4326-8EF6-51018F2743BB}" type="pres">
      <dgm:prSet presAssocID="{9D2BB873-F8DB-4604-B400-DBEDEF21BE54}" presName="thickLine" presStyleLbl="alignNode1" presStyleIdx="4" presStyleCnt="8"/>
      <dgm:spPr/>
    </dgm:pt>
    <dgm:pt modelId="{3EDC9957-408D-4207-8C28-481DBFACEAB6}" type="pres">
      <dgm:prSet presAssocID="{9D2BB873-F8DB-4604-B400-DBEDEF21BE54}" presName="horz1" presStyleCnt="0"/>
      <dgm:spPr/>
    </dgm:pt>
    <dgm:pt modelId="{E0178300-D746-4503-9F89-F855292A00BE}" type="pres">
      <dgm:prSet presAssocID="{9D2BB873-F8DB-4604-B400-DBEDEF21BE54}" presName="tx1" presStyleLbl="revTx" presStyleIdx="4" presStyleCnt="8"/>
      <dgm:spPr/>
    </dgm:pt>
    <dgm:pt modelId="{D6B962FF-5FB6-4299-BE3C-B74A8C838747}" type="pres">
      <dgm:prSet presAssocID="{9D2BB873-F8DB-4604-B400-DBEDEF21BE54}" presName="vert1" presStyleCnt="0"/>
      <dgm:spPr/>
    </dgm:pt>
    <dgm:pt modelId="{D814867D-93D3-4374-BA77-D3F3653EE0C5}" type="pres">
      <dgm:prSet presAssocID="{8200539D-3A95-4D22-9DDC-DFD499F0FF28}" presName="thickLine" presStyleLbl="alignNode1" presStyleIdx="5" presStyleCnt="8"/>
      <dgm:spPr/>
    </dgm:pt>
    <dgm:pt modelId="{0B5298FA-A29F-45E5-B113-3714062E9F41}" type="pres">
      <dgm:prSet presAssocID="{8200539D-3A95-4D22-9DDC-DFD499F0FF28}" presName="horz1" presStyleCnt="0"/>
      <dgm:spPr/>
    </dgm:pt>
    <dgm:pt modelId="{189BCA9A-BEF4-4CC7-B17E-6CEB4404CBA9}" type="pres">
      <dgm:prSet presAssocID="{8200539D-3A95-4D22-9DDC-DFD499F0FF28}" presName="tx1" presStyleLbl="revTx" presStyleIdx="5" presStyleCnt="8"/>
      <dgm:spPr/>
    </dgm:pt>
    <dgm:pt modelId="{1284C676-C9C8-439B-99EE-770D736CDD35}" type="pres">
      <dgm:prSet presAssocID="{8200539D-3A95-4D22-9DDC-DFD499F0FF28}" presName="vert1" presStyleCnt="0"/>
      <dgm:spPr/>
    </dgm:pt>
    <dgm:pt modelId="{B33CED39-DE69-4E07-87DE-44D348E58B96}" type="pres">
      <dgm:prSet presAssocID="{C7E12D1E-24B0-4051-830F-BE5BFBC3CEAF}" presName="thickLine" presStyleLbl="alignNode1" presStyleIdx="6" presStyleCnt="8"/>
      <dgm:spPr/>
    </dgm:pt>
    <dgm:pt modelId="{7EB15001-0A97-40AD-B0B3-1C36BEB0C454}" type="pres">
      <dgm:prSet presAssocID="{C7E12D1E-24B0-4051-830F-BE5BFBC3CEAF}" presName="horz1" presStyleCnt="0"/>
      <dgm:spPr/>
    </dgm:pt>
    <dgm:pt modelId="{7F8FF601-C1FC-41FE-8C17-756DF67BEA2B}" type="pres">
      <dgm:prSet presAssocID="{C7E12D1E-24B0-4051-830F-BE5BFBC3CEAF}" presName="tx1" presStyleLbl="revTx" presStyleIdx="6" presStyleCnt="8"/>
      <dgm:spPr/>
    </dgm:pt>
    <dgm:pt modelId="{44033DCD-D074-4E3A-A87A-5C673A9CE9F3}" type="pres">
      <dgm:prSet presAssocID="{C7E12D1E-24B0-4051-830F-BE5BFBC3CEAF}" presName="vert1" presStyleCnt="0"/>
      <dgm:spPr/>
    </dgm:pt>
    <dgm:pt modelId="{C0358838-5EC5-4353-BA33-A1F6B9632808}" type="pres">
      <dgm:prSet presAssocID="{EE0C7111-C88F-4A5D-A495-1A4DC307ECE2}" presName="thickLine" presStyleLbl="alignNode1" presStyleIdx="7" presStyleCnt="8"/>
      <dgm:spPr/>
    </dgm:pt>
    <dgm:pt modelId="{F622AB67-1E1B-4EE1-BAED-7C225C6DD491}" type="pres">
      <dgm:prSet presAssocID="{EE0C7111-C88F-4A5D-A495-1A4DC307ECE2}" presName="horz1" presStyleCnt="0"/>
      <dgm:spPr/>
    </dgm:pt>
    <dgm:pt modelId="{6D252680-F773-4A04-9E72-2313206F0A0E}" type="pres">
      <dgm:prSet presAssocID="{EE0C7111-C88F-4A5D-A495-1A4DC307ECE2}" presName="tx1" presStyleLbl="revTx" presStyleIdx="7" presStyleCnt="8"/>
      <dgm:spPr/>
    </dgm:pt>
    <dgm:pt modelId="{50B7D152-11D0-4D31-AE0B-819026CFD80E}" type="pres">
      <dgm:prSet presAssocID="{EE0C7111-C88F-4A5D-A495-1A4DC307ECE2}" presName="vert1" presStyleCnt="0"/>
      <dgm:spPr/>
    </dgm:pt>
  </dgm:ptLst>
  <dgm:cxnLst>
    <dgm:cxn modelId="{C8B4D109-A913-41CE-8BBD-A3FE648B9FB9}" srcId="{3624D077-7457-4320-8F22-98A7C8882ADE}" destId="{EE0C7111-C88F-4A5D-A495-1A4DC307ECE2}" srcOrd="7" destOrd="0" parTransId="{18656564-45F6-41A7-95CB-FEC9957BDBEF}" sibTransId="{33D74A4F-7FCF-4697-831C-7B4DD4674101}"/>
    <dgm:cxn modelId="{D6F6E014-E240-4751-BB88-29AEA03634E2}" srcId="{3624D077-7457-4320-8F22-98A7C8882ADE}" destId="{B32E028F-519F-461F-AF12-6D969155F80C}" srcOrd="0" destOrd="0" parTransId="{17CE20F5-8055-4438-908C-76A642972EC1}" sibTransId="{DDCBA5D7-9625-4CF3-8D4C-9458F5486087}"/>
    <dgm:cxn modelId="{E37F0C1A-4614-4E8F-89C1-E800606A2C39}" type="presOf" srcId="{A5E64390-D481-4377-9BAA-65F6644D5443}" destId="{FB7F5993-1044-4DCF-A852-FF3DC17BC7BC}" srcOrd="0" destOrd="0" presId="urn:microsoft.com/office/officeart/2008/layout/LinedList"/>
    <dgm:cxn modelId="{2FDAA61A-F216-4646-9F42-87087A57CA1C}" srcId="{3624D077-7457-4320-8F22-98A7C8882ADE}" destId="{9D2BB873-F8DB-4604-B400-DBEDEF21BE54}" srcOrd="4" destOrd="0" parTransId="{B88E9BF2-6C19-43F8-BE86-3FFFF28EFA1B}" sibTransId="{2A771BBF-F4A4-4230-AEFC-19B32ABA2837}"/>
    <dgm:cxn modelId="{CDD87C2F-2CB6-4571-BCC4-00C240B75221}" srcId="{3624D077-7457-4320-8F22-98A7C8882ADE}" destId="{354D044A-473C-4564-9D10-38AD813048E4}" srcOrd="2" destOrd="0" parTransId="{8909C04A-24B1-4EA9-957F-9ADAB858FCE3}" sibTransId="{445AC8C3-337D-49C6-BE48-83B3314BD08F}"/>
    <dgm:cxn modelId="{76606365-E11D-4973-A4F5-0E8ADF63633F}" srcId="{3624D077-7457-4320-8F22-98A7C8882ADE}" destId="{8200539D-3A95-4D22-9DDC-DFD499F0FF28}" srcOrd="5" destOrd="0" parTransId="{C13FAB3E-C3C9-4EF6-982E-C60E25E62187}" sibTransId="{DF127874-5C54-47E1-8E66-36476215DDF7}"/>
    <dgm:cxn modelId="{52150267-E230-4ADA-BD62-4414C1BF2973}" srcId="{3624D077-7457-4320-8F22-98A7C8882ADE}" destId="{C7E12D1E-24B0-4051-830F-BE5BFBC3CEAF}" srcOrd="6" destOrd="0" parTransId="{67456FB7-FA88-4DD9-901A-7D79242FD1AA}" sibTransId="{5A2C59EA-FF63-4931-9AC8-E78B275C8A74}"/>
    <dgm:cxn modelId="{EC9E154F-90C4-4638-B623-9BDB1A33EE98}" type="presOf" srcId="{9D2BB873-F8DB-4604-B400-DBEDEF21BE54}" destId="{E0178300-D746-4503-9F89-F855292A00BE}" srcOrd="0" destOrd="0" presId="urn:microsoft.com/office/officeart/2008/layout/LinedList"/>
    <dgm:cxn modelId="{8AF32F70-81F2-4C78-85BC-0EFDE854BD7E}" srcId="{3624D077-7457-4320-8F22-98A7C8882ADE}" destId="{A5E64390-D481-4377-9BAA-65F6644D5443}" srcOrd="3" destOrd="0" parTransId="{170A66AE-52D6-4E59-901F-72EA5F6C5E30}" sibTransId="{462EAC42-F3A9-4482-BA2B-5BF81BA819F9}"/>
    <dgm:cxn modelId="{1F23E45A-D9F3-470E-8166-1DC709487160}" type="presOf" srcId="{55F5CDA9-3421-48AB-963A-E6B71EAE01EB}" destId="{00A7CD56-1362-49DB-9817-2095B57DAA53}" srcOrd="0" destOrd="0" presId="urn:microsoft.com/office/officeart/2008/layout/LinedList"/>
    <dgm:cxn modelId="{58BFF38C-CC9B-4F1A-9CBC-5D4C0746F085}" type="presOf" srcId="{3624D077-7457-4320-8F22-98A7C8882ADE}" destId="{E5143EC9-4017-48EC-A5B3-171E1B8DC99C}" srcOrd="0" destOrd="0" presId="urn:microsoft.com/office/officeart/2008/layout/LinedList"/>
    <dgm:cxn modelId="{5D009B99-D99B-4BBE-8096-541941D5D4CE}" type="presOf" srcId="{B32E028F-519F-461F-AF12-6D969155F80C}" destId="{460DB26E-F4CF-4DEA-A7C5-8D97927359DC}" srcOrd="0" destOrd="0" presId="urn:microsoft.com/office/officeart/2008/layout/LinedList"/>
    <dgm:cxn modelId="{20959DD0-069F-4316-92ED-EF6409A13549}" type="presOf" srcId="{8200539D-3A95-4D22-9DDC-DFD499F0FF28}" destId="{189BCA9A-BEF4-4CC7-B17E-6CEB4404CBA9}" srcOrd="0" destOrd="0" presId="urn:microsoft.com/office/officeart/2008/layout/LinedList"/>
    <dgm:cxn modelId="{F24F61D4-4DF9-4F7B-8A50-84C35394B8E0}" type="presOf" srcId="{C7E12D1E-24B0-4051-830F-BE5BFBC3CEAF}" destId="{7F8FF601-C1FC-41FE-8C17-756DF67BEA2B}" srcOrd="0" destOrd="0" presId="urn:microsoft.com/office/officeart/2008/layout/LinedList"/>
    <dgm:cxn modelId="{7EBCBCD7-3221-43A0-9E5D-7BFCB94E72A2}" type="presOf" srcId="{354D044A-473C-4564-9D10-38AD813048E4}" destId="{026E8DDF-3541-431F-BE01-FC3C0DB04994}" srcOrd="0" destOrd="0" presId="urn:microsoft.com/office/officeart/2008/layout/LinedList"/>
    <dgm:cxn modelId="{02BBEBE7-59CB-4794-AEE2-E876FF60B032}" type="presOf" srcId="{EE0C7111-C88F-4A5D-A495-1A4DC307ECE2}" destId="{6D252680-F773-4A04-9E72-2313206F0A0E}" srcOrd="0" destOrd="0" presId="urn:microsoft.com/office/officeart/2008/layout/LinedList"/>
    <dgm:cxn modelId="{A4CAA5F2-9216-4519-88F6-4E669D041A64}" srcId="{3624D077-7457-4320-8F22-98A7C8882ADE}" destId="{55F5CDA9-3421-48AB-963A-E6B71EAE01EB}" srcOrd="1" destOrd="0" parTransId="{83188BC0-8419-4163-8577-12C8E9BEE7BC}" sibTransId="{EC6B814E-F888-4940-AC56-CE58FCF3BD6F}"/>
    <dgm:cxn modelId="{26D1CE72-B7F4-4F91-82CB-D13F33441E3D}" type="presParOf" srcId="{E5143EC9-4017-48EC-A5B3-171E1B8DC99C}" destId="{5FB05FF3-855A-42E1-9049-7F99B0E12F2D}" srcOrd="0" destOrd="0" presId="urn:microsoft.com/office/officeart/2008/layout/LinedList"/>
    <dgm:cxn modelId="{1C4F8E9E-9A0B-4930-987F-78DB210D3B80}" type="presParOf" srcId="{E5143EC9-4017-48EC-A5B3-171E1B8DC99C}" destId="{A450ADB0-D8DE-4539-BDBE-4950C1972C3F}" srcOrd="1" destOrd="0" presId="urn:microsoft.com/office/officeart/2008/layout/LinedList"/>
    <dgm:cxn modelId="{E8C6666D-D52F-461D-8359-2EE9A43534B4}" type="presParOf" srcId="{A450ADB0-D8DE-4539-BDBE-4950C1972C3F}" destId="{460DB26E-F4CF-4DEA-A7C5-8D97927359DC}" srcOrd="0" destOrd="0" presId="urn:microsoft.com/office/officeart/2008/layout/LinedList"/>
    <dgm:cxn modelId="{D755B642-CF95-4527-A553-0178D2147792}" type="presParOf" srcId="{A450ADB0-D8DE-4539-BDBE-4950C1972C3F}" destId="{F8FD8710-0F2E-490B-A67E-7F538E5BC56D}" srcOrd="1" destOrd="0" presId="urn:microsoft.com/office/officeart/2008/layout/LinedList"/>
    <dgm:cxn modelId="{C6BB72F8-1006-4915-9705-7AFF0FCC5C02}" type="presParOf" srcId="{E5143EC9-4017-48EC-A5B3-171E1B8DC99C}" destId="{F77E67CB-29FC-44C2-AD04-B8467EF4E419}" srcOrd="2" destOrd="0" presId="urn:microsoft.com/office/officeart/2008/layout/LinedList"/>
    <dgm:cxn modelId="{40D6E257-45CE-4674-A8D1-BFD755118C05}" type="presParOf" srcId="{E5143EC9-4017-48EC-A5B3-171E1B8DC99C}" destId="{2E0577D6-8858-475F-AC21-4F3564FEACCB}" srcOrd="3" destOrd="0" presId="urn:microsoft.com/office/officeart/2008/layout/LinedList"/>
    <dgm:cxn modelId="{96A8A3AD-8548-4B6D-93F9-AF7165AF4B9D}" type="presParOf" srcId="{2E0577D6-8858-475F-AC21-4F3564FEACCB}" destId="{00A7CD56-1362-49DB-9817-2095B57DAA53}" srcOrd="0" destOrd="0" presId="urn:microsoft.com/office/officeart/2008/layout/LinedList"/>
    <dgm:cxn modelId="{BB62F07D-1C86-4056-BAD2-7BA6F32A1E38}" type="presParOf" srcId="{2E0577D6-8858-475F-AC21-4F3564FEACCB}" destId="{BCDE2E71-9D7F-4E6D-8FCA-F5ACCDF73420}" srcOrd="1" destOrd="0" presId="urn:microsoft.com/office/officeart/2008/layout/LinedList"/>
    <dgm:cxn modelId="{FB120529-849A-4BC5-A84F-BABCB51C052E}" type="presParOf" srcId="{E5143EC9-4017-48EC-A5B3-171E1B8DC99C}" destId="{350077AF-5E56-4379-A2C9-7A6FA5624A1F}" srcOrd="4" destOrd="0" presId="urn:microsoft.com/office/officeart/2008/layout/LinedList"/>
    <dgm:cxn modelId="{BD7C100A-98DE-41D0-AC28-24BE30A91AC1}" type="presParOf" srcId="{E5143EC9-4017-48EC-A5B3-171E1B8DC99C}" destId="{6511069A-2866-4875-9AC6-7AC2BE85C2CF}" srcOrd="5" destOrd="0" presId="urn:microsoft.com/office/officeart/2008/layout/LinedList"/>
    <dgm:cxn modelId="{34BCF03A-2B9B-40AB-87DA-996ABB37E916}" type="presParOf" srcId="{6511069A-2866-4875-9AC6-7AC2BE85C2CF}" destId="{026E8DDF-3541-431F-BE01-FC3C0DB04994}" srcOrd="0" destOrd="0" presId="urn:microsoft.com/office/officeart/2008/layout/LinedList"/>
    <dgm:cxn modelId="{0C69FF69-D433-42AE-859C-782CF1DBEFA2}" type="presParOf" srcId="{6511069A-2866-4875-9AC6-7AC2BE85C2CF}" destId="{097CCDDF-9232-40A8-B2D1-F6803A199C04}" srcOrd="1" destOrd="0" presId="urn:microsoft.com/office/officeart/2008/layout/LinedList"/>
    <dgm:cxn modelId="{AB12BE8E-97F4-470B-840C-568F99247AEB}" type="presParOf" srcId="{E5143EC9-4017-48EC-A5B3-171E1B8DC99C}" destId="{0FE4CA0D-F951-4205-A8EB-722EEC5687A4}" srcOrd="6" destOrd="0" presId="urn:microsoft.com/office/officeart/2008/layout/LinedList"/>
    <dgm:cxn modelId="{7BEA7D46-C9A0-41F2-A37D-6F5F26024B2C}" type="presParOf" srcId="{E5143EC9-4017-48EC-A5B3-171E1B8DC99C}" destId="{A985FC97-E789-43C4-9947-7761969AD5E1}" srcOrd="7" destOrd="0" presId="urn:microsoft.com/office/officeart/2008/layout/LinedList"/>
    <dgm:cxn modelId="{2D480953-9C97-4087-A317-3CBF1E481C61}" type="presParOf" srcId="{A985FC97-E789-43C4-9947-7761969AD5E1}" destId="{FB7F5993-1044-4DCF-A852-FF3DC17BC7BC}" srcOrd="0" destOrd="0" presId="urn:microsoft.com/office/officeart/2008/layout/LinedList"/>
    <dgm:cxn modelId="{777EFE69-7D6E-4C34-8109-51B8DA56D438}" type="presParOf" srcId="{A985FC97-E789-43C4-9947-7761969AD5E1}" destId="{B33E3CBF-121D-4C5E-94C5-D1AD5F794E63}" srcOrd="1" destOrd="0" presId="urn:microsoft.com/office/officeart/2008/layout/LinedList"/>
    <dgm:cxn modelId="{9BB26610-6780-4D6F-A93E-4336D169AEB1}" type="presParOf" srcId="{E5143EC9-4017-48EC-A5B3-171E1B8DC99C}" destId="{0B0A6583-D1B4-4326-8EF6-51018F2743BB}" srcOrd="8" destOrd="0" presId="urn:microsoft.com/office/officeart/2008/layout/LinedList"/>
    <dgm:cxn modelId="{C7D89DEF-A471-46DD-9916-D8459DBEEA4B}" type="presParOf" srcId="{E5143EC9-4017-48EC-A5B3-171E1B8DC99C}" destId="{3EDC9957-408D-4207-8C28-481DBFACEAB6}" srcOrd="9" destOrd="0" presId="urn:microsoft.com/office/officeart/2008/layout/LinedList"/>
    <dgm:cxn modelId="{CEF3AB3C-7D58-4B01-B95C-1C97B7F74DEF}" type="presParOf" srcId="{3EDC9957-408D-4207-8C28-481DBFACEAB6}" destId="{E0178300-D746-4503-9F89-F855292A00BE}" srcOrd="0" destOrd="0" presId="urn:microsoft.com/office/officeart/2008/layout/LinedList"/>
    <dgm:cxn modelId="{0391B84D-8822-47DB-BB93-321F5818B995}" type="presParOf" srcId="{3EDC9957-408D-4207-8C28-481DBFACEAB6}" destId="{D6B962FF-5FB6-4299-BE3C-B74A8C838747}" srcOrd="1" destOrd="0" presId="urn:microsoft.com/office/officeart/2008/layout/LinedList"/>
    <dgm:cxn modelId="{F6E0E282-2CA5-4013-A882-B650030B1A4B}" type="presParOf" srcId="{E5143EC9-4017-48EC-A5B3-171E1B8DC99C}" destId="{D814867D-93D3-4374-BA77-D3F3653EE0C5}" srcOrd="10" destOrd="0" presId="urn:microsoft.com/office/officeart/2008/layout/LinedList"/>
    <dgm:cxn modelId="{196A9988-043F-432A-9FC6-8423F1B9FBA2}" type="presParOf" srcId="{E5143EC9-4017-48EC-A5B3-171E1B8DC99C}" destId="{0B5298FA-A29F-45E5-B113-3714062E9F41}" srcOrd="11" destOrd="0" presId="urn:microsoft.com/office/officeart/2008/layout/LinedList"/>
    <dgm:cxn modelId="{085072F8-7E59-444B-BF0B-50D9DA178F37}" type="presParOf" srcId="{0B5298FA-A29F-45E5-B113-3714062E9F41}" destId="{189BCA9A-BEF4-4CC7-B17E-6CEB4404CBA9}" srcOrd="0" destOrd="0" presId="urn:microsoft.com/office/officeart/2008/layout/LinedList"/>
    <dgm:cxn modelId="{7337F0C8-5123-4F18-A380-6AAD54366632}" type="presParOf" srcId="{0B5298FA-A29F-45E5-B113-3714062E9F41}" destId="{1284C676-C9C8-439B-99EE-770D736CDD35}" srcOrd="1" destOrd="0" presId="urn:microsoft.com/office/officeart/2008/layout/LinedList"/>
    <dgm:cxn modelId="{6F2DC3E5-D0E9-4328-BAFE-C8AB14F5FCE5}" type="presParOf" srcId="{E5143EC9-4017-48EC-A5B3-171E1B8DC99C}" destId="{B33CED39-DE69-4E07-87DE-44D348E58B96}" srcOrd="12" destOrd="0" presId="urn:microsoft.com/office/officeart/2008/layout/LinedList"/>
    <dgm:cxn modelId="{7D152E4D-B4FE-4FB7-BEC6-D1BD55E21D61}" type="presParOf" srcId="{E5143EC9-4017-48EC-A5B3-171E1B8DC99C}" destId="{7EB15001-0A97-40AD-B0B3-1C36BEB0C454}" srcOrd="13" destOrd="0" presId="urn:microsoft.com/office/officeart/2008/layout/LinedList"/>
    <dgm:cxn modelId="{6C97382B-31A0-449F-807C-46F16C234720}" type="presParOf" srcId="{7EB15001-0A97-40AD-B0B3-1C36BEB0C454}" destId="{7F8FF601-C1FC-41FE-8C17-756DF67BEA2B}" srcOrd="0" destOrd="0" presId="urn:microsoft.com/office/officeart/2008/layout/LinedList"/>
    <dgm:cxn modelId="{AF32FEF5-C18E-466C-8A26-0C4D17B2D8B1}" type="presParOf" srcId="{7EB15001-0A97-40AD-B0B3-1C36BEB0C454}" destId="{44033DCD-D074-4E3A-A87A-5C673A9CE9F3}" srcOrd="1" destOrd="0" presId="urn:microsoft.com/office/officeart/2008/layout/LinedList"/>
    <dgm:cxn modelId="{40A9BB22-6473-42F5-9E79-8E3B1BFE21CA}" type="presParOf" srcId="{E5143EC9-4017-48EC-A5B3-171E1B8DC99C}" destId="{C0358838-5EC5-4353-BA33-A1F6B9632808}" srcOrd="14" destOrd="0" presId="urn:microsoft.com/office/officeart/2008/layout/LinedList"/>
    <dgm:cxn modelId="{6D984B21-9A36-447D-AC9E-9676C1E35A34}" type="presParOf" srcId="{E5143EC9-4017-48EC-A5B3-171E1B8DC99C}" destId="{F622AB67-1E1B-4EE1-BAED-7C225C6DD491}" srcOrd="15" destOrd="0" presId="urn:microsoft.com/office/officeart/2008/layout/LinedList"/>
    <dgm:cxn modelId="{587CC104-E683-4BB4-BCB4-9CA923BAB966}" type="presParOf" srcId="{F622AB67-1E1B-4EE1-BAED-7C225C6DD491}" destId="{6D252680-F773-4A04-9E72-2313206F0A0E}" srcOrd="0" destOrd="0" presId="urn:microsoft.com/office/officeart/2008/layout/LinedList"/>
    <dgm:cxn modelId="{2C0F8DF7-6CC7-43E0-928E-4B55852B0956}" type="presParOf" srcId="{F622AB67-1E1B-4EE1-BAED-7C225C6DD491}" destId="{50B7D152-11D0-4D31-AE0B-819026CFD80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43576E-F445-4D13-B6BC-E08BFE56106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C37C084-7120-4863-9860-FC2630F95720}">
      <dgm:prSet/>
      <dgm:spPr/>
      <dgm:t>
        <a:bodyPr/>
        <a:lstStyle/>
        <a:p>
          <a:r>
            <a:rPr lang="en-GB" b="1"/>
            <a:t>Activity 2</a:t>
          </a:r>
          <a:endParaRPr lang="en-US"/>
        </a:p>
      </dgm:t>
    </dgm:pt>
    <dgm:pt modelId="{42AA1D6D-B74A-4294-A8A6-0287018B525E}" type="parTrans" cxnId="{A73475FF-8DE4-4441-BA40-CE34912D1305}">
      <dgm:prSet/>
      <dgm:spPr/>
      <dgm:t>
        <a:bodyPr/>
        <a:lstStyle/>
        <a:p>
          <a:endParaRPr lang="en-US"/>
        </a:p>
      </dgm:t>
    </dgm:pt>
    <dgm:pt modelId="{77A01632-EC83-4929-B18B-0E005CA4D912}" type="sibTrans" cxnId="{A73475FF-8DE4-4441-BA40-CE34912D1305}">
      <dgm:prSet/>
      <dgm:spPr/>
      <dgm:t>
        <a:bodyPr/>
        <a:lstStyle/>
        <a:p>
          <a:endParaRPr lang="en-US"/>
        </a:p>
      </dgm:t>
    </dgm:pt>
    <dgm:pt modelId="{89664DB0-36AA-47D9-BBE6-6FA8F8205ABE}">
      <dgm:prSet/>
      <dgm:spPr/>
      <dgm:t>
        <a:bodyPr/>
        <a:lstStyle/>
        <a:p>
          <a:r>
            <a:rPr lang="en-GB"/>
            <a:t>What are Smart Goals?</a:t>
          </a:r>
          <a:endParaRPr lang="en-US"/>
        </a:p>
      </dgm:t>
    </dgm:pt>
    <dgm:pt modelId="{0A372332-615C-4930-B456-19A9FA0F966D}" type="parTrans" cxnId="{F3CA96D2-8B1C-43F4-8DE9-A7C0E60D1B8B}">
      <dgm:prSet/>
      <dgm:spPr/>
      <dgm:t>
        <a:bodyPr/>
        <a:lstStyle/>
        <a:p>
          <a:endParaRPr lang="en-US"/>
        </a:p>
      </dgm:t>
    </dgm:pt>
    <dgm:pt modelId="{5E1FA661-A280-4BDA-AE20-45AA389755D1}" type="sibTrans" cxnId="{F3CA96D2-8B1C-43F4-8DE9-A7C0E60D1B8B}">
      <dgm:prSet/>
      <dgm:spPr/>
      <dgm:t>
        <a:bodyPr/>
        <a:lstStyle/>
        <a:p>
          <a:endParaRPr lang="en-US"/>
        </a:p>
      </dgm:t>
    </dgm:pt>
    <dgm:pt modelId="{14A9366C-1FC3-492E-8BFF-73C683FC13B9}">
      <dgm:prSet/>
      <dgm:spPr/>
      <dgm:t>
        <a:bodyPr/>
        <a:lstStyle/>
        <a:p>
          <a:r>
            <a:rPr lang="en-GB"/>
            <a:t>Research on your laptop/phones. Find the definition:</a:t>
          </a:r>
          <a:endParaRPr lang="en-US"/>
        </a:p>
      </dgm:t>
    </dgm:pt>
    <dgm:pt modelId="{6AF15004-6D96-45B1-80D8-DB26E32618AD}" type="parTrans" cxnId="{2E43F049-B7DC-49F0-A068-DA7E724033AE}">
      <dgm:prSet/>
      <dgm:spPr/>
      <dgm:t>
        <a:bodyPr/>
        <a:lstStyle/>
        <a:p>
          <a:endParaRPr lang="en-US"/>
        </a:p>
      </dgm:t>
    </dgm:pt>
    <dgm:pt modelId="{66215939-F076-4F20-84CE-A06FD4FB9CF3}" type="sibTrans" cxnId="{2E43F049-B7DC-49F0-A068-DA7E724033AE}">
      <dgm:prSet/>
      <dgm:spPr/>
      <dgm:t>
        <a:bodyPr/>
        <a:lstStyle/>
        <a:p>
          <a:endParaRPr lang="en-US"/>
        </a:p>
      </dgm:t>
    </dgm:pt>
    <dgm:pt modelId="{1AB2971C-64A2-4877-AEC3-AA5881968852}">
      <dgm:prSet/>
      <dgm:spPr/>
      <dgm:t>
        <a:bodyPr/>
        <a:lstStyle/>
        <a:p>
          <a:r>
            <a:rPr lang="en-GB"/>
            <a:t>S – </a:t>
          </a:r>
          <a:endParaRPr lang="en-US"/>
        </a:p>
      </dgm:t>
    </dgm:pt>
    <dgm:pt modelId="{9A44AC77-5E3B-4AD1-9090-4CD19D2D2815}" type="parTrans" cxnId="{82D48D7F-2630-4562-9260-62F86C16684C}">
      <dgm:prSet/>
      <dgm:spPr/>
      <dgm:t>
        <a:bodyPr/>
        <a:lstStyle/>
        <a:p>
          <a:endParaRPr lang="en-US"/>
        </a:p>
      </dgm:t>
    </dgm:pt>
    <dgm:pt modelId="{047CB87A-5237-4243-ADDC-15F1093425B4}" type="sibTrans" cxnId="{82D48D7F-2630-4562-9260-62F86C16684C}">
      <dgm:prSet/>
      <dgm:spPr/>
      <dgm:t>
        <a:bodyPr/>
        <a:lstStyle/>
        <a:p>
          <a:endParaRPr lang="en-US"/>
        </a:p>
      </dgm:t>
    </dgm:pt>
    <dgm:pt modelId="{CD4154AD-B9EC-40B8-B912-16A8081E2619}">
      <dgm:prSet/>
      <dgm:spPr/>
      <dgm:t>
        <a:bodyPr/>
        <a:lstStyle/>
        <a:p>
          <a:r>
            <a:rPr lang="en-GB"/>
            <a:t>M – </a:t>
          </a:r>
          <a:endParaRPr lang="en-US"/>
        </a:p>
      </dgm:t>
    </dgm:pt>
    <dgm:pt modelId="{E666B061-07A3-4432-AC17-DAF6A55285C8}" type="parTrans" cxnId="{C80C8B07-4287-4F57-87A2-0364C17B84A0}">
      <dgm:prSet/>
      <dgm:spPr/>
      <dgm:t>
        <a:bodyPr/>
        <a:lstStyle/>
        <a:p>
          <a:endParaRPr lang="en-US"/>
        </a:p>
      </dgm:t>
    </dgm:pt>
    <dgm:pt modelId="{13517131-94D2-4C6D-84EA-1C7C218EA9EC}" type="sibTrans" cxnId="{C80C8B07-4287-4F57-87A2-0364C17B84A0}">
      <dgm:prSet/>
      <dgm:spPr/>
      <dgm:t>
        <a:bodyPr/>
        <a:lstStyle/>
        <a:p>
          <a:endParaRPr lang="en-US"/>
        </a:p>
      </dgm:t>
    </dgm:pt>
    <dgm:pt modelId="{8074C719-4B7C-4365-807C-F333B473175D}">
      <dgm:prSet/>
      <dgm:spPr/>
      <dgm:t>
        <a:bodyPr/>
        <a:lstStyle/>
        <a:p>
          <a:r>
            <a:rPr lang="en-GB"/>
            <a:t>A – </a:t>
          </a:r>
          <a:endParaRPr lang="en-US"/>
        </a:p>
      </dgm:t>
    </dgm:pt>
    <dgm:pt modelId="{3D2D101E-5ABD-425F-BF2D-DEDFAEB8C1A4}" type="parTrans" cxnId="{25712B1E-66E1-4159-A631-535FB31DA34A}">
      <dgm:prSet/>
      <dgm:spPr/>
      <dgm:t>
        <a:bodyPr/>
        <a:lstStyle/>
        <a:p>
          <a:endParaRPr lang="en-US"/>
        </a:p>
      </dgm:t>
    </dgm:pt>
    <dgm:pt modelId="{0DDCEBE9-8E6D-4F6D-949E-4466ED04B0FC}" type="sibTrans" cxnId="{25712B1E-66E1-4159-A631-535FB31DA34A}">
      <dgm:prSet/>
      <dgm:spPr/>
      <dgm:t>
        <a:bodyPr/>
        <a:lstStyle/>
        <a:p>
          <a:endParaRPr lang="en-US"/>
        </a:p>
      </dgm:t>
    </dgm:pt>
    <dgm:pt modelId="{05DBA795-4B7F-4661-9018-D6DB84C8A34D}">
      <dgm:prSet/>
      <dgm:spPr/>
      <dgm:t>
        <a:bodyPr/>
        <a:lstStyle/>
        <a:p>
          <a:r>
            <a:rPr lang="en-GB"/>
            <a:t>R – </a:t>
          </a:r>
          <a:endParaRPr lang="en-US"/>
        </a:p>
      </dgm:t>
    </dgm:pt>
    <dgm:pt modelId="{8018E039-0B79-4ED4-A8CF-68D9F8578841}" type="parTrans" cxnId="{6731CBE4-5322-4A0A-B87F-14CEBF10B206}">
      <dgm:prSet/>
      <dgm:spPr/>
      <dgm:t>
        <a:bodyPr/>
        <a:lstStyle/>
        <a:p>
          <a:endParaRPr lang="en-US"/>
        </a:p>
      </dgm:t>
    </dgm:pt>
    <dgm:pt modelId="{1B4C138E-AC8D-43B8-8786-B076E9D1E1E3}" type="sibTrans" cxnId="{6731CBE4-5322-4A0A-B87F-14CEBF10B206}">
      <dgm:prSet/>
      <dgm:spPr/>
      <dgm:t>
        <a:bodyPr/>
        <a:lstStyle/>
        <a:p>
          <a:endParaRPr lang="en-US"/>
        </a:p>
      </dgm:t>
    </dgm:pt>
    <dgm:pt modelId="{F8D7AB25-A378-439B-A005-B7812B259EDE}">
      <dgm:prSet/>
      <dgm:spPr/>
      <dgm:t>
        <a:bodyPr/>
        <a:lstStyle/>
        <a:p>
          <a:r>
            <a:rPr lang="en-GB"/>
            <a:t>T – </a:t>
          </a:r>
          <a:endParaRPr lang="en-US"/>
        </a:p>
      </dgm:t>
    </dgm:pt>
    <dgm:pt modelId="{DF277981-F025-4B97-BD5A-5A1AC40A9B9E}" type="parTrans" cxnId="{DA924F3F-B7AB-4AE3-8CFB-9E0ED3D7B52B}">
      <dgm:prSet/>
      <dgm:spPr/>
      <dgm:t>
        <a:bodyPr/>
        <a:lstStyle/>
        <a:p>
          <a:endParaRPr lang="en-US"/>
        </a:p>
      </dgm:t>
    </dgm:pt>
    <dgm:pt modelId="{04792081-85DB-4F9A-8D66-36286BE19E68}" type="sibTrans" cxnId="{DA924F3F-B7AB-4AE3-8CFB-9E0ED3D7B52B}">
      <dgm:prSet/>
      <dgm:spPr/>
      <dgm:t>
        <a:bodyPr/>
        <a:lstStyle/>
        <a:p>
          <a:endParaRPr lang="en-US"/>
        </a:p>
      </dgm:t>
    </dgm:pt>
    <dgm:pt modelId="{E3882089-0D94-4B00-9442-068E4A7B7D1B}" type="pres">
      <dgm:prSet presAssocID="{FF43576E-F445-4D13-B6BC-E08BFE56106F}" presName="vert0" presStyleCnt="0">
        <dgm:presLayoutVars>
          <dgm:dir/>
          <dgm:animOne val="branch"/>
          <dgm:animLvl val="lvl"/>
        </dgm:presLayoutVars>
      </dgm:prSet>
      <dgm:spPr/>
    </dgm:pt>
    <dgm:pt modelId="{3C37A958-2871-4A3C-A2F3-36444C33FCEF}" type="pres">
      <dgm:prSet presAssocID="{4C37C084-7120-4863-9860-FC2630F95720}" presName="thickLine" presStyleLbl="alignNode1" presStyleIdx="0" presStyleCnt="8"/>
      <dgm:spPr/>
    </dgm:pt>
    <dgm:pt modelId="{69C3A59B-027F-4331-82FA-05A27FD76C8C}" type="pres">
      <dgm:prSet presAssocID="{4C37C084-7120-4863-9860-FC2630F95720}" presName="horz1" presStyleCnt="0"/>
      <dgm:spPr/>
    </dgm:pt>
    <dgm:pt modelId="{15B53EF1-64B2-4761-8599-4DE67FA27CC1}" type="pres">
      <dgm:prSet presAssocID="{4C37C084-7120-4863-9860-FC2630F95720}" presName="tx1" presStyleLbl="revTx" presStyleIdx="0" presStyleCnt="8"/>
      <dgm:spPr/>
    </dgm:pt>
    <dgm:pt modelId="{C82C6189-F5C6-439C-BEA2-E5CC99104270}" type="pres">
      <dgm:prSet presAssocID="{4C37C084-7120-4863-9860-FC2630F95720}" presName="vert1" presStyleCnt="0"/>
      <dgm:spPr/>
    </dgm:pt>
    <dgm:pt modelId="{9CFEFA5F-683B-4DD0-82B7-089DC69DDDD8}" type="pres">
      <dgm:prSet presAssocID="{89664DB0-36AA-47D9-BBE6-6FA8F8205ABE}" presName="thickLine" presStyleLbl="alignNode1" presStyleIdx="1" presStyleCnt="8"/>
      <dgm:spPr/>
    </dgm:pt>
    <dgm:pt modelId="{2E63CE81-7619-4161-98BE-366A5D241871}" type="pres">
      <dgm:prSet presAssocID="{89664DB0-36AA-47D9-BBE6-6FA8F8205ABE}" presName="horz1" presStyleCnt="0"/>
      <dgm:spPr/>
    </dgm:pt>
    <dgm:pt modelId="{75BC3138-6E7F-4F8A-85CF-D3615CC76728}" type="pres">
      <dgm:prSet presAssocID="{89664DB0-36AA-47D9-BBE6-6FA8F8205ABE}" presName="tx1" presStyleLbl="revTx" presStyleIdx="1" presStyleCnt="8"/>
      <dgm:spPr/>
    </dgm:pt>
    <dgm:pt modelId="{AA2238EE-DEA6-434C-BD3C-7AA56CDD9EC0}" type="pres">
      <dgm:prSet presAssocID="{89664DB0-36AA-47D9-BBE6-6FA8F8205ABE}" presName="vert1" presStyleCnt="0"/>
      <dgm:spPr/>
    </dgm:pt>
    <dgm:pt modelId="{3F7A6910-A42E-45E1-A372-D7F8668E6DA8}" type="pres">
      <dgm:prSet presAssocID="{14A9366C-1FC3-492E-8BFF-73C683FC13B9}" presName="thickLine" presStyleLbl="alignNode1" presStyleIdx="2" presStyleCnt="8"/>
      <dgm:spPr/>
    </dgm:pt>
    <dgm:pt modelId="{64E52272-219A-4CC6-B95B-A5346538A1D4}" type="pres">
      <dgm:prSet presAssocID="{14A9366C-1FC3-492E-8BFF-73C683FC13B9}" presName="horz1" presStyleCnt="0"/>
      <dgm:spPr/>
    </dgm:pt>
    <dgm:pt modelId="{991096F6-396F-43AD-9049-C238C2A2A329}" type="pres">
      <dgm:prSet presAssocID="{14A9366C-1FC3-492E-8BFF-73C683FC13B9}" presName="tx1" presStyleLbl="revTx" presStyleIdx="2" presStyleCnt="8"/>
      <dgm:spPr/>
    </dgm:pt>
    <dgm:pt modelId="{1F4B3A14-63B8-413C-9EED-AE1237BF956F}" type="pres">
      <dgm:prSet presAssocID="{14A9366C-1FC3-492E-8BFF-73C683FC13B9}" presName="vert1" presStyleCnt="0"/>
      <dgm:spPr/>
    </dgm:pt>
    <dgm:pt modelId="{13913BCF-DBEB-46B6-840E-88D63F265532}" type="pres">
      <dgm:prSet presAssocID="{1AB2971C-64A2-4877-AEC3-AA5881968852}" presName="thickLine" presStyleLbl="alignNode1" presStyleIdx="3" presStyleCnt="8"/>
      <dgm:spPr/>
    </dgm:pt>
    <dgm:pt modelId="{6AD9E312-89D9-4CD3-8CDE-6046EC6804E3}" type="pres">
      <dgm:prSet presAssocID="{1AB2971C-64A2-4877-AEC3-AA5881968852}" presName="horz1" presStyleCnt="0"/>
      <dgm:spPr/>
    </dgm:pt>
    <dgm:pt modelId="{339EDA71-BB66-4B28-95B0-80414C250408}" type="pres">
      <dgm:prSet presAssocID="{1AB2971C-64A2-4877-AEC3-AA5881968852}" presName="tx1" presStyleLbl="revTx" presStyleIdx="3" presStyleCnt="8"/>
      <dgm:spPr/>
    </dgm:pt>
    <dgm:pt modelId="{042EA5C3-6A5F-49B2-8CB9-56A4629F0CC4}" type="pres">
      <dgm:prSet presAssocID="{1AB2971C-64A2-4877-AEC3-AA5881968852}" presName="vert1" presStyleCnt="0"/>
      <dgm:spPr/>
    </dgm:pt>
    <dgm:pt modelId="{0D0DE401-FF31-4835-A636-756EE6A9095A}" type="pres">
      <dgm:prSet presAssocID="{CD4154AD-B9EC-40B8-B912-16A8081E2619}" presName="thickLine" presStyleLbl="alignNode1" presStyleIdx="4" presStyleCnt="8"/>
      <dgm:spPr/>
    </dgm:pt>
    <dgm:pt modelId="{8B3D5F9F-5FFE-4DD1-9FB9-26432B430A8F}" type="pres">
      <dgm:prSet presAssocID="{CD4154AD-B9EC-40B8-B912-16A8081E2619}" presName="horz1" presStyleCnt="0"/>
      <dgm:spPr/>
    </dgm:pt>
    <dgm:pt modelId="{A787AE83-72B0-481F-BB0C-4D31F3C947E4}" type="pres">
      <dgm:prSet presAssocID="{CD4154AD-B9EC-40B8-B912-16A8081E2619}" presName="tx1" presStyleLbl="revTx" presStyleIdx="4" presStyleCnt="8"/>
      <dgm:spPr/>
    </dgm:pt>
    <dgm:pt modelId="{136C17CD-5087-4301-BA27-D4D733D8743D}" type="pres">
      <dgm:prSet presAssocID="{CD4154AD-B9EC-40B8-B912-16A8081E2619}" presName="vert1" presStyleCnt="0"/>
      <dgm:spPr/>
    </dgm:pt>
    <dgm:pt modelId="{AC6821FC-79CE-4070-AE78-4E33F0FD4A2E}" type="pres">
      <dgm:prSet presAssocID="{8074C719-4B7C-4365-807C-F333B473175D}" presName="thickLine" presStyleLbl="alignNode1" presStyleIdx="5" presStyleCnt="8"/>
      <dgm:spPr/>
    </dgm:pt>
    <dgm:pt modelId="{847A8B7C-EE0B-4B99-8D70-DF2BB4BCA2C9}" type="pres">
      <dgm:prSet presAssocID="{8074C719-4B7C-4365-807C-F333B473175D}" presName="horz1" presStyleCnt="0"/>
      <dgm:spPr/>
    </dgm:pt>
    <dgm:pt modelId="{6CA30944-AC2B-4DC1-9E81-5232A3649528}" type="pres">
      <dgm:prSet presAssocID="{8074C719-4B7C-4365-807C-F333B473175D}" presName="tx1" presStyleLbl="revTx" presStyleIdx="5" presStyleCnt="8"/>
      <dgm:spPr/>
    </dgm:pt>
    <dgm:pt modelId="{4309C4FA-5CF6-4D9E-B622-65EF0305E5B2}" type="pres">
      <dgm:prSet presAssocID="{8074C719-4B7C-4365-807C-F333B473175D}" presName="vert1" presStyleCnt="0"/>
      <dgm:spPr/>
    </dgm:pt>
    <dgm:pt modelId="{1B1EA1CD-BF70-431A-BAF2-82659722D5B6}" type="pres">
      <dgm:prSet presAssocID="{05DBA795-4B7F-4661-9018-D6DB84C8A34D}" presName="thickLine" presStyleLbl="alignNode1" presStyleIdx="6" presStyleCnt="8"/>
      <dgm:spPr/>
    </dgm:pt>
    <dgm:pt modelId="{C9D39153-4D40-420E-91E8-C570848DB0E4}" type="pres">
      <dgm:prSet presAssocID="{05DBA795-4B7F-4661-9018-D6DB84C8A34D}" presName="horz1" presStyleCnt="0"/>
      <dgm:spPr/>
    </dgm:pt>
    <dgm:pt modelId="{671B1E8F-37A3-43C8-867C-BC33E14BA986}" type="pres">
      <dgm:prSet presAssocID="{05DBA795-4B7F-4661-9018-D6DB84C8A34D}" presName="tx1" presStyleLbl="revTx" presStyleIdx="6" presStyleCnt="8"/>
      <dgm:spPr/>
    </dgm:pt>
    <dgm:pt modelId="{31FCB763-BF9A-465F-AAEC-C87A615962C8}" type="pres">
      <dgm:prSet presAssocID="{05DBA795-4B7F-4661-9018-D6DB84C8A34D}" presName="vert1" presStyleCnt="0"/>
      <dgm:spPr/>
    </dgm:pt>
    <dgm:pt modelId="{7FC11875-6391-4596-BD76-698714C7D092}" type="pres">
      <dgm:prSet presAssocID="{F8D7AB25-A378-439B-A005-B7812B259EDE}" presName="thickLine" presStyleLbl="alignNode1" presStyleIdx="7" presStyleCnt="8"/>
      <dgm:spPr/>
    </dgm:pt>
    <dgm:pt modelId="{5C8EA69E-5E28-4458-B392-C6CFEBB7FC41}" type="pres">
      <dgm:prSet presAssocID="{F8D7AB25-A378-439B-A005-B7812B259EDE}" presName="horz1" presStyleCnt="0"/>
      <dgm:spPr/>
    </dgm:pt>
    <dgm:pt modelId="{23BA8752-6529-45D6-B634-505B85ED6007}" type="pres">
      <dgm:prSet presAssocID="{F8D7AB25-A378-439B-A005-B7812B259EDE}" presName="tx1" presStyleLbl="revTx" presStyleIdx="7" presStyleCnt="8"/>
      <dgm:spPr/>
    </dgm:pt>
    <dgm:pt modelId="{4E45D28C-069D-4DE4-BB88-A082F73FF318}" type="pres">
      <dgm:prSet presAssocID="{F8D7AB25-A378-439B-A005-B7812B259EDE}" presName="vert1" presStyleCnt="0"/>
      <dgm:spPr/>
    </dgm:pt>
  </dgm:ptLst>
  <dgm:cxnLst>
    <dgm:cxn modelId="{C80C8B07-4287-4F57-87A2-0364C17B84A0}" srcId="{FF43576E-F445-4D13-B6BC-E08BFE56106F}" destId="{CD4154AD-B9EC-40B8-B912-16A8081E2619}" srcOrd="4" destOrd="0" parTransId="{E666B061-07A3-4432-AC17-DAF6A55285C8}" sibTransId="{13517131-94D2-4C6D-84EA-1C7C218EA9EC}"/>
    <dgm:cxn modelId="{25712B1E-66E1-4159-A631-535FB31DA34A}" srcId="{FF43576E-F445-4D13-B6BC-E08BFE56106F}" destId="{8074C719-4B7C-4365-807C-F333B473175D}" srcOrd="5" destOrd="0" parTransId="{3D2D101E-5ABD-425F-BF2D-DEDFAEB8C1A4}" sibTransId="{0DDCEBE9-8E6D-4F6D-949E-4466ED04B0FC}"/>
    <dgm:cxn modelId="{FB003F31-5039-4B68-AEC3-83951B518D68}" type="presOf" srcId="{F8D7AB25-A378-439B-A005-B7812B259EDE}" destId="{23BA8752-6529-45D6-B634-505B85ED6007}" srcOrd="0" destOrd="0" presId="urn:microsoft.com/office/officeart/2008/layout/LinedList"/>
    <dgm:cxn modelId="{94C7A632-2635-45AA-8633-6F5A19B00575}" type="presOf" srcId="{05DBA795-4B7F-4661-9018-D6DB84C8A34D}" destId="{671B1E8F-37A3-43C8-867C-BC33E14BA986}" srcOrd="0" destOrd="0" presId="urn:microsoft.com/office/officeart/2008/layout/LinedList"/>
    <dgm:cxn modelId="{3442523A-FBA2-49E0-A552-47D2D9F352CA}" type="presOf" srcId="{1AB2971C-64A2-4877-AEC3-AA5881968852}" destId="{339EDA71-BB66-4B28-95B0-80414C250408}" srcOrd="0" destOrd="0" presId="urn:microsoft.com/office/officeart/2008/layout/LinedList"/>
    <dgm:cxn modelId="{DA924F3F-B7AB-4AE3-8CFB-9E0ED3D7B52B}" srcId="{FF43576E-F445-4D13-B6BC-E08BFE56106F}" destId="{F8D7AB25-A378-439B-A005-B7812B259EDE}" srcOrd="7" destOrd="0" parTransId="{DF277981-F025-4B97-BD5A-5A1AC40A9B9E}" sibTransId="{04792081-85DB-4F9A-8D66-36286BE19E68}"/>
    <dgm:cxn modelId="{2E43F049-B7DC-49F0-A068-DA7E724033AE}" srcId="{FF43576E-F445-4D13-B6BC-E08BFE56106F}" destId="{14A9366C-1FC3-492E-8BFF-73C683FC13B9}" srcOrd="2" destOrd="0" parTransId="{6AF15004-6D96-45B1-80D8-DB26E32618AD}" sibTransId="{66215939-F076-4F20-84CE-A06FD4FB9CF3}"/>
    <dgm:cxn modelId="{D27BEE71-C9B5-44CC-A8D8-980681DAA88A}" type="presOf" srcId="{FF43576E-F445-4D13-B6BC-E08BFE56106F}" destId="{E3882089-0D94-4B00-9442-068E4A7B7D1B}" srcOrd="0" destOrd="0" presId="urn:microsoft.com/office/officeart/2008/layout/LinedList"/>
    <dgm:cxn modelId="{19C7B874-A988-48DF-9CDC-4000BC309437}" type="presOf" srcId="{4C37C084-7120-4863-9860-FC2630F95720}" destId="{15B53EF1-64B2-4761-8599-4DE67FA27CC1}" srcOrd="0" destOrd="0" presId="urn:microsoft.com/office/officeart/2008/layout/LinedList"/>
    <dgm:cxn modelId="{61C2EC76-7D27-47D0-B426-2E6DC4AC6715}" type="presOf" srcId="{89664DB0-36AA-47D9-BBE6-6FA8F8205ABE}" destId="{75BC3138-6E7F-4F8A-85CF-D3615CC76728}" srcOrd="0" destOrd="0" presId="urn:microsoft.com/office/officeart/2008/layout/LinedList"/>
    <dgm:cxn modelId="{82D48D7F-2630-4562-9260-62F86C16684C}" srcId="{FF43576E-F445-4D13-B6BC-E08BFE56106F}" destId="{1AB2971C-64A2-4877-AEC3-AA5881968852}" srcOrd="3" destOrd="0" parTransId="{9A44AC77-5E3B-4AD1-9090-4CD19D2D2815}" sibTransId="{047CB87A-5237-4243-ADDC-15F1093425B4}"/>
    <dgm:cxn modelId="{648B9993-0AD3-48BF-A3A2-B44E5DF976CC}" type="presOf" srcId="{14A9366C-1FC3-492E-8BFF-73C683FC13B9}" destId="{991096F6-396F-43AD-9049-C238C2A2A329}" srcOrd="0" destOrd="0" presId="urn:microsoft.com/office/officeart/2008/layout/LinedList"/>
    <dgm:cxn modelId="{9816709E-86B8-464A-B8C2-6F69D238B3D4}" type="presOf" srcId="{CD4154AD-B9EC-40B8-B912-16A8081E2619}" destId="{A787AE83-72B0-481F-BB0C-4D31F3C947E4}" srcOrd="0" destOrd="0" presId="urn:microsoft.com/office/officeart/2008/layout/LinedList"/>
    <dgm:cxn modelId="{323D93D2-1082-47A7-A052-C98556EACFB5}" type="presOf" srcId="{8074C719-4B7C-4365-807C-F333B473175D}" destId="{6CA30944-AC2B-4DC1-9E81-5232A3649528}" srcOrd="0" destOrd="0" presId="urn:microsoft.com/office/officeart/2008/layout/LinedList"/>
    <dgm:cxn modelId="{F3CA96D2-8B1C-43F4-8DE9-A7C0E60D1B8B}" srcId="{FF43576E-F445-4D13-B6BC-E08BFE56106F}" destId="{89664DB0-36AA-47D9-BBE6-6FA8F8205ABE}" srcOrd="1" destOrd="0" parTransId="{0A372332-615C-4930-B456-19A9FA0F966D}" sibTransId="{5E1FA661-A280-4BDA-AE20-45AA389755D1}"/>
    <dgm:cxn modelId="{6731CBE4-5322-4A0A-B87F-14CEBF10B206}" srcId="{FF43576E-F445-4D13-B6BC-E08BFE56106F}" destId="{05DBA795-4B7F-4661-9018-D6DB84C8A34D}" srcOrd="6" destOrd="0" parTransId="{8018E039-0B79-4ED4-A8CF-68D9F8578841}" sibTransId="{1B4C138E-AC8D-43B8-8786-B076E9D1E1E3}"/>
    <dgm:cxn modelId="{A73475FF-8DE4-4441-BA40-CE34912D1305}" srcId="{FF43576E-F445-4D13-B6BC-E08BFE56106F}" destId="{4C37C084-7120-4863-9860-FC2630F95720}" srcOrd="0" destOrd="0" parTransId="{42AA1D6D-B74A-4294-A8A6-0287018B525E}" sibTransId="{77A01632-EC83-4929-B18B-0E005CA4D912}"/>
    <dgm:cxn modelId="{310ADFE6-2457-4451-9C09-C62CD7E3FB11}" type="presParOf" srcId="{E3882089-0D94-4B00-9442-068E4A7B7D1B}" destId="{3C37A958-2871-4A3C-A2F3-36444C33FCEF}" srcOrd="0" destOrd="0" presId="urn:microsoft.com/office/officeart/2008/layout/LinedList"/>
    <dgm:cxn modelId="{D9B45E60-7C1E-4B5E-AEBC-B9B7FA85BB74}" type="presParOf" srcId="{E3882089-0D94-4B00-9442-068E4A7B7D1B}" destId="{69C3A59B-027F-4331-82FA-05A27FD76C8C}" srcOrd="1" destOrd="0" presId="urn:microsoft.com/office/officeart/2008/layout/LinedList"/>
    <dgm:cxn modelId="{CF7B5E79-F6E7-4D7C-8431-8EF144F29642}" type="presParOf" srcId="{69C3A59B-027F-4331-82FA-05A27FD76C8C}" destId="{15B53EF1-64B2-4761-8599-4DE67FA27CC1}" srcOrd="0" destOrd="0" presId="urn:microsoft.com/office/officeart/2008/layout/LinedList"/>
    <dgm:cxn modelId="{50C8FD64-86C9-49A1-AB59-58AB0E54E14F}" type="presParOf" srcId="{69C3A59B-027F-4331-82FA-05A27FD76C8C}" destId="{C82C6189-F5C6-439C-BEA2-E5CC99104270}" srcOrd="1" destOrd="0" presId="urn:microsoft.com/office/officeart/2008/layout/LinedList"/>
    <dgm:cxn modelId="{D3446CE5-4463-45FD-B22C-DF8B1138F520}" type="presParOf" srcId="{E3882089-0D94-4B00-9442-068E4A7B7D1B}" destId="{9CFEFA5F-683B-4DD0-82B7-089DC69DDDD8}" srcOrd="2" destOrd="0" presId="urn:microsoft.com/office/officeart/2008/layout/LinedList"/>
    <dgm:cxn modelId="{495A5DF3-29DA-43E4-88A1-EF9AEBCBD380}" type="presParOf" srcId="{E3882089-0D94-4B00-9442-068E4A7B7D1B}" destId="{2E63CE81-7619-4161-98BE-366A5D241871}" srcOrd="3" destOrd="0" presId="urn:microsoft.com/office/officeart/2008/layout/LinedList"/>
    <dgm:cxn modelId="{C80CA7F3-6C38-4006-B721-8ABEF538D1FA}" type="presParOf" srcId="{2E63CE81-7619-4161-98BE-366A5D241871}" destId="{75BC3138-6E7F-4F8A-85CF-D3615CC76728}" srcOrd="0" destOrd="0" presId="urn:microsoft.com/office/officeart/2008/layout/LinedList"/>
    <dgm:cxn modelId="{22AA80FD-9399-410B-8478-FDE6AE66D225}" type="presParOf" srcId="{2E63CE81-7619-4161-98BE-366A5D241871}" destId="{AA2238EE-DEA6-434C-BD3C-7AA56CDD9EC0}" srcOrd="1" destOrd="0" presId="urn:microsoft.com/office/officeart/2008/layout/LinedList"/>
    <dgm:cxn modelId="{81742A80-93D7-4179-9614-C45B705A2898}" type="presParOf" srcId="{E3882089-0D94-4B00-9442-068E4A7B7D1B}" destId="{3F7A6910-A42E-45E1-A372-D7F8668E6DA8}" srcOrd="4" destOrd="0" presId="urn:microsoft.com/office/officeart/2008/layout/LinedList"/>
    <dgm:cxn modelId="{E2AEC8D7-0C89-441E-BB86-807E11C10C40}" type="presParOf" srcId="{E3882089-0D94-4B00-9442-068E4A7B7D1B}" destId="{64E52272-219A-4CC6-B95B-A5346538A1D4}" srcOrd="5" destOrd="0" presId="urn:microsoft.com/office/officeart/2008/layout/LinedList"/>
    <dgm:cxn modelId="{9E4AE454-4B98-469B-B6F6-0653874F5C61}" type="presParOf" srcId="{64E52272-219A-4CC6-B95B-A5346538A1D4}" destId="{991096F6-396F-43AD-9049-C238C2A2A329}" srcOrd="0" destOrd="0" presId="urn:microsoft.com/office/officeart/2008/layout/LinedList"/>
    <dgm:cxn modelId="{E2846357-E32A-4CA0-90B6-4E8BAD2C4DE6}" type="presParOf" srcId="{64E52272-219A-4CC6-B95B-A5346538A1D4}" destId="{1F4B3A14-63B8-413C-9EED-AE1237BF956F}" srcOrd="1" destOrd="0" presId="urn:microsoft.com/office/officeart/2008/layout/LinedList"/>
    <dgm:cxn modelId="{1BCBB5E4-4AF2-444E-8358-3B7B05C3BC93}" type="presParOf" srcId="{E3882089-0D94-4B00-9442-068E4A7B7D1B}" destId="{13913BCF-DBEB-46B6-840E-88D63F265532}" srcOrd="6" destOrd="0" presId="urn:microsoft.com/office/officeart/2008/layout/LinedList"/>
    <dgm:cxn modelId="{B726EAC7-2ED5-4E08-BC66-20005BCF5D94}" type="presParOf" srcId="{E3882089-0D94-4B00-9442-068E4A7B7D1B}" destId="{6AD9E312-89D9-4CD3-8CDE-6046EC6804E3}" srcOrd="7" destOrd="0" presId="urn:microsoft.com/office/officeart/2008/layout/LinedList"/>
    <dgm:cxn modelId="{2C22C1E7-72D9-4161-AEF8-26F75D0CE03B}" type="presParOf" srcId="{6AD9E312-89D9-4CD3-8CDE-6046EC6804E3}" destId="{339EDA71-BB66-4B28-95B0-80414C250408}" srcOrd="0" destOrd="0" presId="urn:microsoft.com/office/officeart/2008/layout/LinedList"/>
    <dgm:cxn modelId="{19CC6290-6D7F-4B1E-B4D1-F3EA134D57DD}" type="presParOf" srcId="{6AD9E312-89D9-4CD3-8CDE-6046EC6804E3}" destId="{042EA5C3-6A5F-49B2-8CB9-56A4629F0CC4}" srcOrd="1" destOrd="0" presId="urn:microsoft.com/office/officeart/2008/layout/LinedList"/>
    <dgm:cxn modelId="{06397F7A-E3A7-4200-80CC-5B30DE42706C}" type="presParOf" srcId="{E3882089-0D94-4B00-9442-068E4A7B7D1B}" destId="{0D0DE401-FF31-4835-A636-756EE6A9095A}" srcOrd="8" destOrd="0" presId="urn:microsoft.com/office/officeart/2008/layout/LinedList"/>
    <dgm:cxn modelId="{BAE1DA1F-3E58-4C61-96F4-E3B68C33C225}" type="presParOf" srcId="{E3882089-0D94-4B00-9442-068E4A7B7D1B}" destId="{8B3D5F9F-5FFE-4DD1-9FB9-26432B430A8F}" srcOrd="9" destOrd="0" presId="urn:microsoft.com/office/officeart/2008/layout/LinedList"/>
    <dgm:cxn modelId="{6135FED2-770A-43B3-A977-8EB812A92AB9}" type="presParOf" srcId="{8B3D5F9F-5FFE-4DD1-9FB9-26432B430A8F}" destId="{A787AE83-72B0-481F-BB0C-4D31F3C947E4}" srcOrd="0" destOrd="0" presId="urn:microsoft.com/office/officeart/2008/layout/LinedList"/>
    <dgm:cxn modelId="{B14D7678-65F0-459C-B0B3-E45E86CB63AB}" type="presParOf" srcId="{8B3D5F9F-5FFE-4DD1-9FB9-26432B430A8F}" destId="{136C17CD-5087-4301-BA27-D4D733D8743D}" srcOrd="1" destOrd="0" presId="urn:microsoft.com/office/officeart/2008/layout/LinedList"/>
    <dgm:cxn modelId="{EA0D331A-7647-4EE2-9947-68E25B733CE5}" type="presParOf" srcId="{E3882089-0D94-4B00-9442-068E4A7B7D1B}" destId="{AC6821FC-79CE-4070-AE78-4E33F0FD4A2E}" srcOrd="10" destOrd="0" presId="urn:microsoft.com/office/officeart/2008/layout/LinedList"/>
    <dgm:cxn modelId="{0D036745-C47A-4CD4-91CB-4CF22CB2D6F8}" type="presParOf" srcId="{E3882089-0D94-4B00-9442-068E4A7B7D1B}" destId="{847A8B7C-EE0B-4B99-8D70-DF2BB4BCA2C9}" srcOrd="11" destOrd="0" presId="urn:microsoft.com/office/officeart/2008/layout/LinedList"/>
    <dgm:cxn modelId="{2FAE265B-AAC2-4A67-96FE-4E94B0C6755C}" type="presParOf" srcId="{847A8B7C-EE0B-4B99-8D70-DF2BB4BCA2C9}" destId="{6CA30944-AC2B-4DC1-9E81-5232A3649528}" srcOrd="0" destOrd="0" presId="urn:microsoft.com/office/officeart/2008/layout/LinedList"/>
    <dgm:cxn modelId="{2E4928E1-C981-49C4-B5AE-6700BB79ABC7}" type="presParOf" srcId="{847A8B7C-EE0B-4B99-8D70-DF2BB4BCA2C9}" destId="{4309C4FA-5CF6-4D9E-B622-65EF0305E5B2}" srcOrd="1" destOrd="0" presId="urn:microsoft.com/office/officeart/2008/layout/LinedList"/>
    <dgm:cxn modelId="{699939BF-C667-45E0-AE36-20D7459509F4}" type="presParOf" srcId="{E3882089-0D94-4B00-9442-068E4A7B7D1B}" destId="{1B1EA1CD-BF70-431A-BAF2-82659722D5B6}" srcOrd="12" destOrd="0" presId="urn:microsoft.com/office/officeart/2008/layout/LinedList"/>
    <dgm:cxn modelId="{10B87EAC-2791-42E2-A283-4836D10D1CFE}" type="presParOf" srcId="{E3882089-0D94-4B00-9442-068E4A7B7D1B}" destId="{C9D39153-4D40-420E-91E8-C570848DB0E4}" srcOrd="13" destOrd="0" presId="urn:microsoft.com/office/officeart/2008/layout/LinedList"/>
    <dgm:cxn modelId="{BCEE0BB2-3B5E-443F-9EC0-F37BAF8B48B6}" type="presParOf" srcId="{C9D39153-4D40-420E-91E8-C570848DB0E4}" destId="{671B1E8F-37A3-43C8-867C-BC33E14BA986}" srcOrd="0" destOrd="0" presId="urn:microsoft.com/office/officeart/2008/layout/LinedList"/>
    <dgm:cxn modelId="{8F959383-0B65-49BC-9EEF-62EFF2AA8422}" type="presParOf" srcId="{C9D39153-4D40-420E-91E8-C570848DB0E4}" destId="{31FCB763-BF9A-465F-AAEC-C87A615962C8}" srcOrd="1" destOrd="0" presId="urn:microsoft.com/office/officeart/2008/layout/LinedList"/>
    <dgm:cxn modelId="{9F9A0F8F-D2D7-476B-ABFC-209B297F2916}" type="presParOf" srcId="{E3882089-0D94-4B00-9442-068E4A7B7D1B}" destId="{7FC11875-6391-4596-BD76-698714C7D092}" srcOrd="14" destOrd="0" presId="urn:microsoft.com/office/officeart/2008/layout/LinedList"/>
    <dgm:cxn modelId="{815423F4-3DF5-410D-9B13-15C20DDDEF82}" type="presParOf" srcId="{E3882089-0D94-4B00-9442-068E4A7B7D1B}" destId="{5C8EA69E-5E28-4458-B392-C6CFEBB7FC41}" srcOrd="15" destOrd="0" presId="urn:microsoft.com/office/officeart/2008/layout/LinedList"/>
    <dgm:cxn modelId="{63BE8610-89B6-444B-9FE5-AA79FCAC51B8}" type="presParOf" srcId="{5C8EA69E-5E28-4458-B392-C6CFEBB7FC41}" destId="{23BA8752-6529-45D6-B634-505B85ED6007}" srcOrd="0" destOrd="0" presId="urn:microsoft.com/office/officeart/2008/layout/LinedList"/>
    <dgm:cxn modelId="{0C5C6DA7-3F54-45F0-B351-31F8204587E2}" type="presParOf" srcId="{5C8EA69E-5E28-4458-B392-C6CFEBB7FC41}" destId="{4E45D28C-069D-4DE4-BB88-A082F73FF3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5BB990-587C-44F2-9B8A-172B5C537374}"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DC6AC284-D21E-4205-9C86-BA73AD9ED362}">
      <dgm:prSet/>
      <dgm:spPr/>
      <dgm:t>
        <a:bodyPr/>
        <a:lstStyle/>
        <a:p>
          <a:r>
            <a:rPr lang="en-GB" b="1" dirty="0"/>
            <a:t>S</a:t>
          </a:r>
          <a:r>
            <a:rPr lang="en-GB" dirty="0"/>
            <a:t> – Specific – well-defined and clear goals		</a:t>
          </a:r>
          <a:r>
            <a:rPr lang="en-GB" b="1" dirty="0">
              <a:solidFill>
                <a:srgbClr val="FF0000"/>
              </a:solidFill>
            </a:rPr>
            <a:t>WHAT?</a:t>
          </a:r>
          <a:endParaRPr lang="en-US" b="1" dirty="0">
            <a:solidFill>
              <a:srgbClr val="FF0000"/>
            </a:solidFill>
          </a:endParaRPr>
        </a:p>
      </dgm:t>
    </dgm:pt>
    <dgm:pt modelId="{E1252406-8FD0-4BF6-8FAF-313F367BA5FA}" type="parTrans" cxnId="{D0DB2682-5609-4A66-9088-F6BFEF3BA0F4}">
      <dgm:prSet/>
      <dgm:spPr/>
      <dgm:t>
        <a:bodyPr/>
        <a:lstStyle/>
        <a:p>
          <a:endParaRPr lang="en-US"/>
        </a:p>
      </dgm:t>
    </dgm:pt>
    <dgm:pt modelId="{CEAD856C-E273-4D30-9974-0AE07A9AE75B}" type="sibTrans" cxnId="{D0DB2682-5609-4A66-9088-F6BFEF3BA0F4}">
      <dgm:prSet/>
      <dgm:spPr/>
      <dgm:t>
        <a:bodyPr/>
        <a:lstStyle/>
        <a:p>
          <a:endParaRPr lang="en-US"/>
        </a:p>
      </dgm:t>
    </dgm:pt>
    <dgm:pt modelId="{39708462-56D4-4639-9CB7-53A2DFC5323D}">
      <dgm:prSet/>
      <dgm:spPr/>
      <dgm:t>
        <a:bodyPr/>
        <a:lstStyle/>
        <a:p>
          <a:r>
            <a:rPr lang="en-GB" b="1" dirty="0"/>
            <a:t>M</a:t>
          </a:r>
          <a:r>
            <a:rPr lang="en-GB" dirty="0"/>
            <a:t> – Measurable – using specific criteria that measures your progress		</a:t>
          </a:r>
          <a:r>
            <a:rPr lang="en-GB" b="1" dirty="0">
              <a:solidFill>
                <a:srgbClr val="FF0000"/>
              </a:solidFill>
            </a:rPr>
            <a:t>HOW?</a:t>
          </a:r>
          <a:endParaRPr lang="en-US" b="1" dirty="0">
            <a:solidFill>
              <a:srgbClr val="FF0000"/>
            </a:solidFill>
          </a:endParaRPr>
        </a:p>
      </dgm:t>
    </dgm:pt>
    <dgm:pt modelId="{DA36F8BB-13AF-44AA-951D-DD5D377BEE0A}" type="parTrans" cxnId="{023A5FA0-E82E-489E-99DE-B93C820C8F35}">
      <dgm:prSet/>
      <dgm:spPr/>
      <dgm:t>
        <a:bodyPr/>
        <a:lstStyle/>
        <a:p>
          <a:endParaRPr lang="en-US"/>
        </a:p>
      </dgm:t>
    </dgm:pt>
    <dgm:pt modelId="{E7A4A3B1-5F61-428F-B936-5CE884CAFB21}" type="sibTrans" cxnId="{023A5FA0-E82E-489E-99DE-B93C820C8F35}">
      <dgm:prSet/>
      <dgm:spPr/>
      <dgm:t>
        <a:bodyPr/>
        <a:lstStyle/>
        <a:p>
          <a:endParaRPr lang="en-US"/>
        </a:p>
      </dgm:t>
    </dgm:pt>
    <dgm:pt modelId="{3F51F679-255B-48A4-9631-C0D5834D82F0}">
      <dgm:prSet/>
      <dgm:spPr/>
      <dgm:t>
        <a:bodyPr/>
        <a:lstStyle/>
        <a:p>
          <a:r>
            <a:rPr lang="en-GB" b="1" dirty="0"/>
            <a:t>A</a:t>
          </a:r>
          <a:r>
            <a:rPr lang="en-GB" dirty="0"/>
            <a:t> – Achievable – attainable and not impossible to achieve		</a:t>
          </a:r>
          <a:r>
            <a:rPr lang="en-GB" b="1" dirty="0">
              <a:solidFill>
                <a:srgbClr val="FF0000"/>
              </a:solidFill>
            </a:rPr>
            <a:t>WHAT?</a:t>
          </a:r>
          <a:endParaRPr lang="en-US" b="1" dirty="0">
            <a:solidFill>
              <a:srgbClr val="FF0000"/>
            </a:solidFill>
          </a:endParaRPr>
        </a:p>
      </dgm:t>
    </dgm:pt>
    <dgm:pt modelId="{3EF627C4-5CAC-4CDA-B429-575F9B1A419C}" type="parTrans" cxnId="{46A30F51-5580-472C-9399-867488E26E08}">
      <dgm:prSet/>
      <dgm:spPr/>
      <dgm:t>
        <a:bodyPr/>
        <a:lstStyle/>
        <a:p>
          <a:endParaRPr lang="en-US"/>
        </a:p>
      </dgm:t>
    </dgm:pt>
    <dgm:pt modelId="{E71AF864-6F19-4950-9902-0780C0B34FB9}" type="sibTrans" cxnId="{46A30F51-5580-472C-9399-867488E26E08}">
      <dgm:prSet/>
      <dgm:spPr/>
      <dgm:t>
        <a:bodyPr/>
        <a:lstStyle/>
        <a:p>
          <a:endParaRPr lang="en-US"/>
        </a:p>
      </dgm:t>
    </dgm:pt>
    <dgm:pt modelId="{AF94A9FD-1C9F-4580-B31B-2F43A710B0F3}">
      <dgm:prSet/>
      <dgm:spPr/>
      <dgm:t>
        <a:bodyPr/>
        <a:lstStyle/>
        <a:p>
          <a:r>
            <a:rPr lang="en-GB" b="1" dirty="0"/>
            <a:t>R</a:t>
          </a:r>
          <a:r>
            <a:rPr lang="en-GB" dirty="0"/>
            <a:t> – Realistic/Relevant – within reach and relevant to your goal		</a:t>
          </a:r>
          <a:r>
            <a:rPr lang="en-GB" b="1" dirty="0">
              <a:solidFill>
                <a:srgbClr val="FF0000"/>
              </a:solidFill>
            </a:rPr>
            <a:t>WHY?</a:t>
          </a:r>
          <a:endParaRPr lang="en-US" b="1" dirty="0">
            <a:solidFill>
              <a:srgbClr val="FF0000"/>
            </a:solidFill>
          </a:endParaRPr>
        </a:p>
      </dgm:t>
    </dgm:pt>
    <dgm:pt modelId="{7A674DB3-9D41-4B8A-94B0-2F925C5F4422}" type="parTrans" cxnId="{BDE2F00E-A7E0-495C-A430-0332E9B78D4F}">
      <dgm:prSet/>
      <dgm:spPr/>
      <dgm:t>
        <a:bodyPr/>
        <a:lstStyle/>
        <a:p>
          <a:endParaRPr lang="en-US"/>
        </a:p>
      </dgm:t>
    </dgm:pt>
    <dgm:pt modelId="{19424ED2-0356-49F6-80C3-2078F6CACAEB}" type="sibTrans" cxnId="{BDE2F00E-A7E0-495C-A430-0332E9B78D4F}">
      <dgm:prSet/>
      <dgm:spPr/>
      <dgm:t>
        <a:bodyPr/>
        <a:lstStyle/>
        <a:p>
          <a:endParaRPr lang="en-US"/>
        </a:p>
      </dgm:t>
    </dgm:pt>
    <dgm:pt modelId="{BA35FEF2-A459-40FE-B946-A879234AD8E8}">
      <dgm:prSet/>
      <dgm:spPr/>
      <dgm:t>
        <a:bodyPr/>
        <a:lstStyle/>
        <a:p>
          <a:r>
            <a:rPr lang="en-GB" b="1" dirty="0"/>
            <a:t>T</a:t>
          </a:r>
          <a:r>
            <a:rPr lang="en-GB" dirty="0"/>
            <a:t> – Time-bound – a clearly defined timeline with a start date and a target date	</a:t>
          </a:r>
          <a:r>
            <a:rPr lang="en-GB" b="1" dirty="0">
              <a:solidFill>
                <a:srgbClr val="FF0000"/>
              </a:solidFill>
            </a:rPr>
            <a:t>WHEN?</a:t>
          </a:r>
          <a:endParaRPr lang="en-US" b="1" dirty="0">
            <a:solidFill>
              <a:srgbClr val="FF0000"/>
            </a:solidFill>
          </a:endParaRPr>
        </a:p>
      </dgm:t>
    </dgm:pt>
    <dgm:pt modelId="{1B0AD717-E702-4B86-A9EA-4B9040C98893}" type="parTrans" cxnId="{82B7984F-5105-48BA-B5D4-222F1DB774C8}">
      <dgm:prSet/>
      <dgm:spPr/>
      <dgm:t>
        <a:bodyPr/>
        <a:lstStyle/>
        <a:p>
          <a:endParaRPr lang="en-US"/>
        </a:p>
      </dgm:t>
    </dgm:pt>
    <dgm:pt modelId="{C34782B4-92E6-404C-B20C-4B404EA6DDD2}" type="sibTrans" cxnId="{82B7984F-5105-48BA-B5D4-222F1DB774C8}">
      <dgm:prSet/>
      <dgm:spPr/>
      <dgm:t>
        <a:bodyPr/>
        <a:lstStyle/>
        <a:p>
          <a:endParaRPr lang="en-US"/>
        </a:p>
      </dgm:t>
    </dgm:pt>
    <dgm:pt modelId="{1E20A0C4-7040-469B-9BED-AE6FB4147A4F}" type="pres">
      <dgm:prSet presAssocID="{F75BB990-587C-44F2-9B8A-172B5C537374}" presName="vert0" presStyleCnt="0">
        <dgm:presLayoutVars>
          <dgm:dir/>
          <dgm:animOne val="branch"/>
          <dgm:animLvl val="lvl"/>
        </dgm:presLayoutVars>
      </dgm:prSet>
      <dgm:spPr/>
    </dgm:pt>
    <dgm:pt modelId="{1A979BB2-1BAF-487B-B194-438C33B16B28}" type="pres">
      <dgm:prSet presAssocID="{DC6AC284-D21E-4205-9C86-BA73AD9ED362}" presName="thickLine" presStyleLbl="alignNode1" presStyleIdx="0" presStyleCnt="5"/>
      <dgm:spPr/>
    </dgm:pt>
    <dgm:pt modelId="{579272F2-D4F8-466D-8189-48B30648BA9F}" type="pres">
      <dgm:prSet presAssocID="{DC6AC284-D21E-4205-9C86-BA73AD9ED362}" presName="horz1" presStyleCnt="0"/>
      <dgm:spPr/>
    </dgm:pt>
    <dgm:pt modelId="{ECCDAC14-B43F-4438-BAB7-9F858B8C3CFB}" type="pres">
      <dgm:prSet presAssocID="{DC6AC284-D21E-4205-9C86-BA73AD9ED362}" presName="tx1" presStyleLbl="revTx" presStyleIdx="0" presStyleCnt="5" custScaleY="61397"/>
      <dgm:spPr/>
    </dgm:pt>
    <dgm:pt modelId="{BD8B0ED4-F061-445D-8D57-615C9B3884FB}" type="pres">
      <dgm:prSet presAssocID="{DC6AC284-D21E-4205-9C86-BA73AD9ED362}" presName="vert1" presStyleCnt="0"/>
      <dgm:spPr/>
    </dgm:pt>
    <dgm:pt modelId="{A3F32D08-FC4E-49C2-BD71-F716F26AA3AA}" type="pres">
      <dgm:prSet presAssocID="{39708462-56D4-4639-9CB7-53A2DFC5323D}" presName="thickLine" presStyleLbl="alignNode1" presStyleIdx="1" presStyleCnt="5"/>
      <dgm:spPr/>
    </dgm:pt>
    <dgm:pt modelId="{D6BC8ACF-59BE-4B74-AFBA-FFD026D0652E}" type="pres">
      <dgm:prSet presAssocID="{39708462-56D4-4639-9CB7-53A2DFC5323D}" presName="horz1" presStyleCnt="0"/>
      <dgm:spPr/>
    </dgm:pt>
    <dgm:pt modelId="{88B22977-D6A1-44A4-A33A-C557A2B979EF}" type="pres">
      <dgm:prSet presAssocID="{39708462-56D4-4639-9CB7-53A2DFC5323D}" presName="tx1" presStyleLbl="revTx" presStyleIdx="1" presStyleCnt="5"/>
      <dgm:spPr/>
    </dgm:pt>
    <dgm:pt modelId="{E699A332-2777-4B47-9A5E-8511E46091E1}" type="pres">
      <dgm:prSet presAssocID="{39708462-56D4-4639-9CB7-53A2DFC5323D}" presName="vert1" presStyleCnt="0"/>
      <dgm:spPr/>
    </dgm:pt>
    <dgm:pt modelId="{959CC103-AB82-4E44-8A73-B7A9AB26BA3F}" type="pres">
      <dgm:prSet presAssocID="{3F51F679-255B-48A4-9631-C0D5834D82F0}" presName="thickLine" presStyleLbl="alignNode1" presStyleIdx="2" presStyleCnt="5"/>
      <dgm:spPr/>
    </dgm:pt>
    <dgm:pt modelId="{6F1ED77D-F96F-433A-A3C9-EEDDC7791917}" type="pres">
      <dgm:prSet presAssocID="{3F51F679-255B-48A4-9631-C0D5834D82F0}" presName="horz1" presStyleCnt="0"/>
      <dgm:spPr/>
    </dgm:pt>
    <dgm:pt modelId="{52AA2C18-BC2C-4B19-A96E-D3CEDB0CAA3F}" type="pres">
      <dgm:prSet presAssocID="{3F51F679-255B-48A4-9631-C0D5834D82F0}" presName="tx1" presStyleLbl="revTx" presStyleIdx="2" presStyleCnt="5"/>
      <dgm:spPr/>
    </dgm:pt>
    <dgm:pt modelId="{20890005-3C0E-4B32-8E8E-97EB1D7CDCB4}" type="pres">
      <dgm:prSet presAssocID="{3F51F679-255B-48A4-9631-C0D5834D82F0}" presName="vert1" presStyleCnt="0"/>
      <dgm:spPr/>
    </dgm:pt>
    <dgm:pt modelId="{29F45393-FE92-4121-BFEE-0B5F0ED2D363}" type="pres">
      <dgm:prSet presAssocID="{AF94A9FD-1C9F-4580-B31B-2F43A710B0F3}" presName="thickLine" presStyleLbl="alignNode1" presStyleIdx="3" presStyleCnt="5"/>
      <dgm:spPr/>
    </dgm:pt>
    <dgm:pt modelId="{C6A61951-D499-4B13-84EE-CD6E05E637F0}" type="pres">
      <dgm:prSet presAssocID="{AF94A9FD-1C9F-4580-B31B-2F43A710B0F3}" presName="horz1" presStyleCnt="0"/>
      <dgm:spPr/>
    </dgm:pt>
    <dgm:pt modelId="{AF7FE706-D3A2-4B0E-9B1F-A05970D3F72B}" type="pres">
      <dgm:prSet presAssocID="{AF94A9FD-1C9F-4580-B31B-2F43A710B0F3}" presName="tx1" presStyleLbl="revTx" presStyleIdx="3" presStyleCnt="5"/>
      <dgm:spPr/>
    </dgm:pt>
    <dgm:pt modelId="{057674F3-181B-44F8-B201-198DF13156D9}" type="pres">
      <dgm:prSet presAssocID="{AF94A9FD-1C9F-4580-B31B-2F43A710B0F3}" presName="vert1" presStyleCnt="0"/>
      <dgm:spPr/>
    </dgm:pt>
    <dgm:pt modelId="{4BC161AC-9E3F-4EE7-8C16-82128848A1C4}" type="pres">
      <dgm:prSet presAssocID="{BA35FEF2-A459-40FE-B946-A879234AD8E8}" presName="thickLine" presStyleLbl="alignNode1" presStyleIdx="4" presStyleCnt="5"/>
      <dgm:spPr/>
    </dgm:pt>
    <dgm:pt modelId="{67AA017E-679F-4628-A821-40595E07A961}" type="pres">
      <dgm:prSet presAssocID="{BA35FEF2-A459-40FE-B946-A879234AD8E8}" presName="horz1" presStyleCnt="0"/>
      <dgm:spPr/>
    </dgm:pt>
    <dgm:pt modelId="{14A76C9A-AE60-43B3-AC77-554122A96961}" type="pres">
      <dgm:prSet presAssocID="{BA35FEF2-A459-40FE-B946-A879234AD8E8}" presName="tx1" presStyleLbl="revTx" presStyleIdx="4" presStyleCnt="5"/>
      <dgm:spPr/>
    </dgm:pt>
    <dgm:pt modelId="{B455F7E4-D690-4E86-A944-B2575F58C1EB}" type="pres">
      <dgm:prSet presAssocID="{BA35FEF2-A459-40FE-B946-A879234AD8E8}" presName="vert1" presStyleCnt="0"/>
      <dgm:spPr/>
    </dgm:pt>
  </dgm:ptLst>
  <dgm:cxnLst>
    <dgm:cxn modelId="{BDE2F00E-A7E0-495C-A430-0332E9B78D4F}" srcId="{F75BB990-587C-44F2-9B8A-172B5C537374}" destId="{AF94A9FD-1C9F-4580-B31B-2F43A710B0F3}" srcOrd="3" destOrd="0" parTransId="{7A674DB3-9D41-4B8A-94B0-2F925C5F4422}" sibTransId="{19424ED2-0356-49F6-80C3-2078F6CACAEB}"/>
    <dgm:cxn modelId="{82B7984F-5105-48BA-B5D4-222F1DB774C8}" srcId="{F75BB990-587C-44F2-9B8A-172B5C537374}" destId="{BA35FEF2-A459-40FE-B946-A879234AD8E8}" srcOrd="4" destOrd="0" parTransId="{1B0AD717-E702-4B86-A9EA-4B9040C98893}" sibTransId="{C34782B4-92E6-404C-B20C-4B404EA6DDD2}"/>
    <dgm:cxn modelId="{09308C50-7A8C-4317-8392-BA450057C6E9}" type="presOf" srcId="{AF94A9FD-1C9F-4580-B31B-2F43A710B0F3}" destId="{AF7FE706-D3A2-4B0E-9B1F-A05970D3F72B}" srcOrd="0" destOrd="0" presId="urn:microsoft.com/office/officeart/2008/layout/LinedList"/>
    <dgm:cxn modelId="{46A30F51-5580-472C-9399-867488E26E08}" srcId="{F75BB990-587C-44F2-9B8A-172B5C537374}" destId="{3F51F679-255B-48A4-9631-C0D5834D82F0}" srcOrd="2" destOrd="0" parTransId="{3EF627C4-5CAC-4CDA-B429-575F9B1A419C}" sibTransId="{E71AF864-6F19-4950-9902-0780C0B34FB9}"/>
    <dgm:cxn modelId="{D0DB2682-5609-4A66-9088-F6BFEF3BA0F4}" srcId="{F75BB990-587C-44F2-9B8A-172B5C537374}" destId="{DC6AC284-D21E-4205-9C86-BA73AD9ED362}" srcOrd="0" destOrd="0" parTransId="{E1252406-8FD0-4BF6-8FAF-313F367BA5FA}" sibTransId="{CEAD856C-E273-4D30-9974-0AE07A9AE75B}"/>
    <dgm:cxn modelId="{B9487293-8DED-46AF-BB80-BD0606CCB936}" type="presOf" srcId="{DC6AC284-D21E-4205-9C86-BA73AD9ED362}" destId="{ECCDAC14-B43F-4438-BAB7-9F858B8C3CFB}" srcOrd="0" destOrd="0" presId="urn:microsoft.com/office/officeart/2008/layout/LinedList"/>
    <dgm:cxn modelId="{023A5FA0-E82E-489E-99DE-B93C820C8F35}" srcId="{F75BB990-587C-44F2-9B8A-172B5C537374}" destId="{39708462-56D4-4639-9CB7-53A2DFC5323D}" srcOrd="1" destOrd="0" parTransId="{DA36F8BB-13AF-44AA-951D-DD5D377BEE0A}" sibTransId="{E7A4A3B1-5F61-428F-B936-5CE884CAFB21}"/>
    <dgm:cxn modelId="{541168C3-490F-452F-BFF1-C0805C6090B1}" type="presOf" srcId="{BA35FEF2-A459-40FE-B946-A879234AD8E8}" destId="{14A76C9A-AE60-43B3-AC77-554122A96961}" srcOrd="0" destOrd="0" presId="urn:microsoft.com/office/officeart/2008/layout/LinedList"/>
    <dgm:cxn modelId="{308C1DE3-42BE-4F17-A67F-B43443623442}" type="presOf" srcId="{F75BB990-587C-44F2-9B8A-172B5C537374}" destId="{1E20A0C4-7040-469B-9BED-AE6FB4147A4F}" srcOrd="0" destOrd="0" presId="urn:microsoft.com/office/officeart/2008/layout/LinedList"/>
    <dgm:cxn modelId="{980C9CE3-257A-49B6-8A25-9224E385044E}" type="presOf" srcId="{39708462-56D4-4639-9CB7-53A2DFC5323D}" destId="{88B22977-D6A1-44A4-A33A-C557A2B979EF}" srcOrd="0" destOrd="0" presId="urn:microsoft.com/office/officeart/2008/layout/LinedList"/>
    <dgm:cxn modelId="{E780D4EA-4CC6-416D-9B94-923C85AE3D61}" type="presOf" srcId="{3F51F679-255B-48A4-9631-C0D5834D82F0}" destId="{52AA2C18-BC2C-4B19-A96E-D3CEDB0CAA3F}" srcOrd="0" destOrd="0" presId="urn:microsoft.com/office/officeart/2008/layout/LinedList"/>
    <dgm:cxn modelId="{4645E47F-1A69-460B-BF74-5669B1E5D6C0}" type="presParOf" srcId="{1E20A0C4-7040-469B-9BED-AE6FB4147A4F}" destId="{1A979BB2-1BAF-487B-B194-438C33B16B28}" srcOrd="0" destOrd="0" presId="urn:microsoft.com/office/officeart/2008/layout/LinedList"/>
    <dgm:cxn modelId="{53BF1880-1E36-4E4C-B58C-6FF9FCD2C004}" type="presParOf" srcId="{1E20A0C4-7040-469B-9BED-AE6FB4147A4F}" destId="{579272F2-D4F8-466D-8189-48B30648BA9F}" srcOrd="1" destOrd="0" presId="urn:microsoft.com/office/officeart/2008/layout/LinedList"/>
    <dgm:cxn modelId="{6F9415A7-3508-409F-8D9F-47A9610CF392}" type="presParOf" srcId="{579272F2-D4F8-466D-8189-48B30648BA9F}" destId="{ECCDAC14-B43F-4438-BAB7-9F858B8C3CFB}" srcOrd="0" destOrd="0" presId="urn:microsoft.com/office/officeart/2008/layout/LinedList"/>
    <dgm:cxn modelId="{E41713E6-773F-46C7-AC7E-800FFE3EBB3B}" type="presParOf" srcId="{579272F2-D4F8-466D-8189-48B30648BA9F}" destId="{BD8B0ED4-F061-445D-8D57-615C9B3884FB}" srcOrd="1" destOrd="0" presId="urn:microsoft.com/office/officeart/2008/layout/LinedList"/>
    <dgm:cxn modelId="{8D9D623F-8609-47DD-B2BF-D534148834D7}" type="presParOf" srcId="{1E20A0C4-7040-469B-9BED-AE6FB4147A4F}" destId="{A3F32D08-FC4E-49C2-BD71-F716F26AA3AA}" srcOrd="2" destOrd="0" presId="urn:microsoft.com/office/officeart/2008/layout/LinedList"/>
    <dgm:cxn modelId="{95A1CF31-FE58-4571-9DC4-741A44DBEF02}" type="presParOf" srcId="{1E20A0C4-7040-469B-9BED-AE6FB4147A4F}" destId="{D6BC8ACF-59BE-4B74-AFBA-FFD026D0652E}" srcOrd="3" destOrd="0" presId="urn:microsoft.com/office/officeart/2008/layout/LinedList"/>
    <dgm:cxn modelId="{13154884-7DBE-487A-A99F-7A8C088ECAD2}" type="presParOf" srcId="{D6BC8ACF-59BE-4B74-AFBA-FFD026D0652E}" destId="{88B22977-D6A1-44A4-A33A-C557A2B979EF}" srcOrd="0" destOrd="0" presId="urn:microsoft.com/office/officeart/2008/layout/LinedList"/>
    <dgm:cxn modelId="{79E0D045-1E77-418E-8CB9-0684F026498F}" type="presParOf" srcId="{D6BC8ACF-59BE-4B74-AFBA-FFD026D0652E}" destId="{E699A332-2777-4B47-9A5E-8511E46091E1}" srcOrd="1" destOrd="0" presId="urn:microsoft.com/office/officeart/2008/layout/LinedList"/>
    <dgm:cxn modelId="{49F0F4F5-83F2-46B6-A193-1DBF143F0D39}" type="presParOf" srcId="{1E20A0C4-7040-469B-9BED-AE6FB4147A4F}" destId="{959CC103-AB82-4E44-8A73-B7A9AB26BA3F}" srcOrd="4" destOrd="0" presId="urn:microsoft.com/office/officeart/2008/layout/LinedList"/>
    <dgm:cxn modelId="{B187B6D6-68F7-427B-9766-2A60D45B4C80}" type="presParOf" srcId="{1E20A0C4-7040-469B-9BED-AE6FB4147A4F}" destId="{6F1ED77D-F96F-433A-A3C9-EEDDC7791917}" srcOrd="5" destOrd="0" presId="urn:microsoft.com/office/officeart/2008/layout/LinedList"/>
    <dgm:cxn modelId="{E5D1FFE0-7BE6-4D7E-AA44-7E9714FBDE65}" type="presParOf" srcId="{6F1ED77D-F96F-433A-A3C9-EEDDC7791917}" destId="{52AA2C18-BC2C-4B19-A96E-D3CEDB0CAA3F}" srcOrd="0" destOrd="0" presId="urn:microsoft.com/office/officeart/2008/layout/LinedList"/>
    <dgm:cxn modelId="{CA004F2C-8375-48AF-B4CE-927B5FFD6484}" type="presParOf" srcId="{6F1ED77D-F96F-433A-A3C9-EEDDC7791917}" destId="{20890005-3C0E-4B32-8E8E-97EB1D7CDCB4}" srcOrd="1" destOrd="0" presId="urn:microsoft.com/office/officeart/2008/layout/LinedList"/>
    <dgm:cxn modelId="{6C11C785-A35A-4610-8BF8-1FF664B9FF27}" type="presParOf" srcId="{1E20A0C4-7040-469B-9BED-AE6FB4147A4F}" destId="{29F45393-FE92-4121-BFEE-0B5F0ED2D363}" srcOrd="6" destOrd="0" presId="urn:microsoft.com/office/officeart/2008/layout/LinedList"/>
    <dgm:cxn modelId="{93C9C72F-0A04-4F03-9462-E087520A6A61}" type="presParOf" srcId="{1E20A0C4-7040-469B-9BED-AE6FB4147A4F}" destId="{C6A61951-D499-4B13-84EE-CD6E05E637F0}" srcOrd="7" destOrd="0" presId="urn:microsoft.com/office/officeart/2008/layout/LinedList"/>
    <dgm:cxn modelId="{ABADDECD-5165-43AA-B3D3-7869EDF8D167}" type="presParOf" srcId="{C6A61951-D499-4B13-84EE-CD6E05E637F0}" destId="{AF7FE706-D3A2-4B0E-9B1F-A05970D3F72B}" srcOrd="0" destOrd="0" presId="urn:microsoft.com/office/officeart/2008/layout/LinedList"/>
    <dgm:cxn modelId="{5493B1F3-50CF-4459-91C1-7A6B6FE54EDE}" type="presParOf" srcId="{C6A61951-D499-4B13-84EE-CD6E05E637F0}" destId="{057674F3-181B-44F8-B201-198DF13156D9}" srcOrd="1" destOrd="0" presId="urn:microsoft.com/office/officeart/2008/layout/LinedList"/>
    <dgm:cxn modelId="{0037360C-C58B-467D-9071-BAA833E1E2C4}" type="presParOf" srcId="{1E20A0C4-7040-469B-9BED-AE6FB4147A4F}" destId="{4BC161AC-9E3F-4EE7-8C16-82128848A1C4}" srcOrd="8" destOrd="0" presId="urn:microsoft.com/office/officeart/2008/layout/LinedList"/>
    <dgm:cxn modelId="{ABB9FB06-7A7C-42C2-942D-BFA10D12CC5A}" type="presParOf" srcId="{1E20A0C4-7040-469B-9BED-AE6FB4147A4F}" destId="{67AA017E-679F-4628-A821-40595E07A961}" srcOrd="9" destOrd="0" presId="urn:microsoft.com/office/officeart/2008/layout/LinedList"/>
    <dgm:cxn modelId="{36835DFB-5D5B-41C5-8762-39B58313E7C6}" type="presParOf" srcId="{67AA017E-679F-4628-A821-40595E07A961}" destId="{14A76C9A-AE60-43B3-AC77-554122A96961}" srcOrd="0" destOrd="0" presId="urn:microsoft.com/office/officeart/2008/layout/LinedList"/>
    <dgm:cxn modelId="{EB0C2FA4-CE67-4060-8571-8DFD5CE241F7}" type="presParOf" srcId="{67AA017E-679F-4628-A821-40595E07A961}" destId="{B455F7E4-D690-4E86-A944-B2575F58C1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85DE8B-A9BD-4377-8799-8D3B75B4032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C9983058-691C-4B14-9C14-384329B502A4}">
      <dgm:prSet/>
      <dgm:spPr/>
      <dgm:t>
        <a:bodyPr/>
        <a:lstStyle/>
        <a:p>
          <a:r>
            <a:rPr lang="en-GB" dirty="0"/>
            <a:t>Tom is a Retail Manager. His clothing business is expanding with branches opening in Madrid and Barcelona in Spain. He needs to speak and understand Spanish.</a:t>
          </a:r>
          <a:endParaRPr lang="en-US" dirty="0"/>
        </a:p>
      </dgm:t>
    </dgm:pt>
    <dgm:pt modelId="{5CBB05C7-B3D1-4621-8E9A-3BC34243A7EB}" type="parTrans" cxnId="{78EBDC3C-38F1-42B6-8D14-5B166F1633EF}">
      <dgm:prSet/>
      <dgm:spPr/>
      <dgm:t>
        <a:bodyPr/>
        <a:lstStyle/>
        <a:p>
          <a:endParaRPr lang="en-US"/>
        </a:p>
      </dgm:t>
    </dgm:pt>
    <dgm:pt modelId="{5490B636-55A9-49F1-87C0-D66973E198CC}" type="sibTrans" cxnId="{78EBDC3C-38F1-42B6-8D14-5B166F1633EF}">
      <dgm:prSet/>
      <dgm:spPr/>
      <dgm:t>
        <a:bodyPr/>
        <a:lstStyle/>
        <a:p>
          <a:endParaRPr lang="en-US"/>
        </a:p>
      </dgm:t>
    </dgm:pt>
    <dgm:pt modelId="{F5A06FBC-A28B-4559-AE04-2F85A7881AC2}">
      <dgm:prSet/>
      <dgm:spPr/>
      <dgm:t>
        <a:bodyPr/>
        <a:lstStyle/>
        <a:p>
          <a:r>
            <a:rPr lang="en-GB"/>
            <a:t>‘I will understand spoken Spanish’</a:t>
          </a:r>
          <a:endParaRPr lang="en-US"/>
        </a:p>
      </dgm:t>
    </dgm:pt>
    <dgm:pt modelId="{EFA7CD50-1D00-4E84-AD60-2E6BA1422A0F}" type="parTrans" cxnId="{2F86357D-F80F-40E0-81F0-C3E3ABF50156}">
      <dgm:prSet/>
      <dgm:spPr/>
      <dgm:t>
        <a:bodyPr/>
        <a:lstStyle/>
        <a:p>
          <a:endParaRPr lang="en-US"/>
        </a:p>
      </dgm:t>
    </dgm:pt>
    <dgm:pt modelId="{804E02AE-4947-49DC-B593-350CC99D3D4D}" type="sibTrans" cxnId="{2F86357D-F80F-40E0-81F0-C3E3ABF50156}">
      <dgm:prSet/>
      <dgm:spPr/>
      <dgm:t>
        <a:bodyPr/>
        <a:lstStyle/>
        <a:p>
          <a:endParaRPr lang="en-US"/>
        </a:p>
      </dgm:t>
    </dgm:pt>
    <dgm:pt modelId="{31818BF1-E868-43BA-9FD3-47B84483462D}">
      <dgm:prSet/>
      <dgm:spPr/>
      <dgm:t>
        <a:bodyPr/>
        <a:lstStyle/>
        <a:p>
          <a:r>
            <a:rPr lang="en-GB"/>
            <a:t>Is this a SMART goal?</a:t>
          </a:r>
          <a:endParaRPr lang="en-US"/>
        </a:p>
      </dgm:t>
    </dgm:pt>
    <dgm:pt modelId="{453F370A-BF17-4BAD-BDAF-44539A0203FE}" type="parTrans" cxnId="{6C270F9B-E82B-4796-A6F2-96FDC7F0D667}">
      <dgm:prSet/>
      <dgm:spPr/>
      <dgm:t>
        <a:bodyPr/>
        <a:lstStyle/>
        <a:p>
          <a:endParaRPr lang="en-US"/>
        </a:p>
      </dgm:t>
    </dgm:pt>
    <dgm:pt modelId="{965F482E-19A0-470B-BE6C-46B5CEE2F52D}" type="sibTrans" cxnId="{6C270F9B-E82B-4796-A6F2-96FDC7F0D667}">
      <dgm:prSet/>
      <dgm:spPr/>
      <dgm:t>
        <a:bodyPr/>
        <a:lstStyle/>
        <a:p>
          <a:endParaRPr lang="en-US"/>
        </a:p>
      </dgm:t>
    </dgm:pt>
    <dgm:pt modelId="{8F00D3B1-4D87-4D19-9ECF-C04A20886059}">
      <dgm:prSet/>
      <dgm:spPr/>
      <dgm:t>
        <a:bodyPr/>
        <a:lstStyle/>
        <a:p>
          <a:r>
            <a:rPr lang="en-GB"/>
            <a:t>Why/Why not? </a:t>
          </a:r>
          <a:endParaRPr lang="en-US"/>
        </a:p>
      </dgm:t>
    </dgm:pt>
    <dgm:pt modelId="{B936DAF5-4862-450E-B19F-3CFD71AED5F0}" type="parTrans" cxnId="{9E49F0AD-C0EF-4A99-A483-C8DC6DAB5EB0}">
      <dgm:prSet/>
      <dgm:spPr/>
      <dgm:t>
        <a:bodyPr/>
        <a:lstStyle/>
        <a:p>
          <a:endParaRPr lang="en-US"/>
        </a:p>
      </dgm:t>
    </dgm:pt>
    <dgm:pt modelId="{584BF6CA-E95F-469D-9CED-4F7001FE5B6A}" type="sibTrans" cxnId="{9E49F0AD-C0EF-4A99-A483-C8DC6DAB5EB0}">
      <dgm:prSet/>
      <dgm:spPr/>
      <dgm:t>
        <a:bodyPr/>
        <a:lstStyle/>
        <a:p>
          <a:endParaRPr lang="en-US"/>
        </a:p>
      </dgm:t>
    </dgm:pt>
    <dgm:pt modelId="{9BF522F0-892A-4121-BDBE-141E2A41ED3F}" type="pres">
      <dgm:prSet presAssocID="{F585DE8B-A9BD-4377-8799-8D3B75B4032C}" presName="vert0" presStyleCnt="0">
        <dgm:presLayoutVars>
          <dgm:dir/>
          <dgm:animOne val="branch"/>
          <dgm:animLvl val="lvl"/>
        </dgm:presLayoutVars>
      </dgm:prSet>
      <dgm:spPr/>
    </dgm:pt>
    <dgm:pt modelId="{BB335D61-C9EA-472C-A382-2BADD28F6D93}" type="pres">
      <dgm:prSet presAssocID="{C9983058-691C-4B14-9C14-384329B502A4}" presName="thickLine" presStyleLbl="alignNode1" presStyleIdx="0" presStyleCnt="4"/>
      <dgm:spPr/>
    </dgm:pt>
    <dgm:pt modelId="{6DE20C87-AC90-465C-A551-9B9C5A26DBF4}" type="pres">
      <dgm:prSet presAssocID="{C9983058-691C-4B14-9C14-384329B502A4}" presName="horz1" presStyleCnt="0"/>
      <dgm:spPr/>
    </dgm:pt>
    <dgm:pt modelId="{6F8C1B1B-EE86-4B13-AD14-9EFF78239604}" type="pres">
      <dgm:prSet presAssocID="{C9983058-691C-4B14-9C14-384329B502A4}" presName="tx1" presStyleLbl="revTx" presStyleIdx="0" presStyleCnt="4"/>
      <dgm:spPr/>
    </dgm:pt>
    <dgm:pt modelId="{876FF1C5-FA5D-4421-B4AE-0E8B49B556CA}" type="pres">
      <dgm:prSet presAssocID="{C9983058-691C-4B14-9C14-384329B502A4}" presName="vert1" presStyleCnt="0"/>
      <dgm:spPr/>
    </dgm:pt>
    <dgm:pt modelId="{A69EB1E1-0672-4D32-B2F6-1945B90B8AC0}" type="pres">
      <dgm:prSet presAssocID="{F5A06FBC-A28B-4559-AE04-2F85A7881AC2}" presName="thickLine" presStyleLbl="alignNode1" presStyleIdx="1" presStyleCnt="4"/>
      <dgm:spPr/>
    </dgm:pt>
    <dgm:pt modelId="{3144F2D7-0E40-478B-85AB-96521B281B69}" type="pres">
      <dgm:prSet presAssocID="{F5A06FBC-A28B-4559-AE04-2F85A7881AC2}" presName="horz1" presStyleCnt="0"/>
      <dgm:spPr/>
    </dgm:pt>
    <dgm:pt modelId="{567A7BEC-078E-43C4-81A1-9301B67DA2A8}" type="pres">
      <dgm:prSet presAssocID="{F5A06FBC-A28B-4559-AE04-2F85A7881AC2}" presName="tx1" presStyleLbl="revTx" presStyleIdx="1" presStyleCnt="4"/>
      <dgm:spPr/>
    </dgm:pt>
    <dgm:pt modelId="{DC5467B2-8E91-4744-96FE-235BC117A716}" type="pres">
      <dgm:prSet presAssocID="{F5A06FBC-A28B-4559-AE04-2F85A7881AC2}" presName="vert1" presStyleCnt="0"/>
      <dgm:spPr/>
    </dgm:pt>
    <dgm:pt modelId="{F461EBC3-19CC-4C3D-994D-4EA0FD0C0639}" type="pres">
      <dgm:prSet presAssocID="{31818BF1-E868-43BA-9FD3-47B84483462D}" presName="thickLine" presStyleLbl="alignNode1" presStyleIdx="2" presStyleCnt="4"/>
      <dgm:spPr/>
    </dgm:pt>
    <dgm:pt modelId="{1974CFAF-12B9-4F38-B89F-6DB480245E10}" type="pres">
      <dgm:prSet presAssocID="{31818BF1-E868-43BA-9FD3-47B84483462D}" presName="horz1" presStyleCnt="0"/>
      <dgm:spPr/>
    </dgm:pt>
    <dgm:pt modelId="{8418D066-4663-4A60-B08B-85182F024A9C}" type="pres">
      <dgm:prSet presAssocID="{31818BF1-E868-43BA-9FD3-47B84483462D}" presName="tx1" presStyleLbl="revTx" presStyleIdx="2" presStyleCnt="4"/>
      <dgm:spPr/>
    </dgm:pt>
    <dgm:pt modelId="{20FBB56E-C630-4E99-AF56-F1E2419F2EFE}" type="pres">
      <dgm:prSet presAssocID="{31818BF1-E868-43BA-9FD3-47B84483462D}" presName="vert1" presStyleCnt="0"/>
      <dgm:spPr/>
    </dgm:pt>
    <dgm:pt modelId="{50404F17-3DD8-493B-BA1E-42A879D9AE0B}" type="pres">
      <dgm:prSet presAssocID="{8F00D3B1-4D87-4D19-9ECF-C04A20886059}" presName="thickLine" presStyleLbl="alignNode1" presStyleIdx="3" presStyleCnt="4"/>
      <dgm:spPr/>
    </dgm:pt>
    <dgm:pt modelId="{68D5A376-73BC-4B9E-AB52-4BF907392915}" type="pres">
      <dgm:prSet presAssocID="{8F00D3B1-4D87-4D19-9ECF-C04A20886059}" presName="horz1" presStyleCnt="0"/>
      <dgm:spPr/>
    </dgm:pt>
    <dgm:pt modelId="{1355A192-AD9C-4C9E-B483-D6A8AC85E9FA}" type="pres">
      <dgm:prSet presAssocID="{8F00D3B1-4D87-4D19-9ECF-C04A20886059}" presName="tx1" presStyleLbl="revTx" presStyleIdx="3" presStyleCnt="4"/>
      <dgm:spPr/>
    </dgm:pt>
    <dgm:pt modelId="{D3C2ECAF-F9FD-4826-9D50-A929811F93C2}" type="pres">
      <dgm:prSet presAssocID="{8F00D3B1-4D87-4D19-9ECF-C04A20886059}" presName="vert1" presStyleCnt="0"/>
      <dgm:spPr/>
    </dgm:pt>
  </dgm:ptLst>
  <dgm:cxnLst>
    <dgm:cxn modelId="{44884105-D245-473E-9230-F56A3C9755B6}" type="presOf" srcId="{31818BF1-E868-43BA-9FD3-47B84483462D}" destId="{8418D066-4663-4A60-B08B-85182F024A9C}" srcOrd="0" destOrd="0" presId="urn:microsoft.com/office/officeart/2008/layout/LinedList"/>
    <dgm:cxn modelId="{78EBDC3C-38F1-42B6-8D14-5B166F1633EF}" srcId="{F585DE8B-A9BD-4377-8799-8D3B75B4032C}" destId="{C9983058-691C-4B14-9C14-384329B502A4}" srcOrd="0" destOrd="0" parTransId="{5CBB05C7-B3D1-4621-8E9A-3BC34243A7EB}" sibTransId="{5490B636-55A9-49F1-87C0-D66973E198CC}"/>
    <dgm:cxn modelId="{99F80440-AA46-42B9-82A6-6FBACA86CE34}" type="presOf" srcId="{8F00D3B1-4D87-4D19-9ECF-C04A20886059}" destId="{1355A192-AD9C-4C9E-B483-D6A8AC85E9FA}" srcOrd="0" destOrd="0" presId="urn:microsoft.com/office/officeart/2008/layout/LinedList"/>
    <dgm:cxn modelId="{2F86357D-F80F-40E0-81F0-C3E3ABF50156}" srcId="{F585DE8B-A9BD-4377-8799-8D3B75B4032C}" destId="{F5A06FBC-A28B-4559-AE04-2F85A7881AC2}" srcOrd="1" destOrd="0" parTransId="{EFA7CD50-1D00-4E84-AD60-2E6BA1422A0F}" sibTransId="{804E02AE-4947-49DC-B593-350CC99D3D4D}"/>
    <dgm:cxn modelId="{28AC9081-9FDA-40C8-BF01-876C2CF557D2}" type="presOf" srcId="{C9983058-691C-4B14-9C14-384329B502A4}" destId="{6F8C1B1B-EE86-4B13-AD14-9EFF78239604}" srcOrd="0" destOrd="0" presId="urn:microsoft.com/office/officeart/2008/layout/LinedList"/>
    <dgm:cxn modelId="{D226DC89-75A3-414D-A774-64AEB8ACF1D9}" type="presOf" srcId="{F585DE8B-A9BD-4377-8799-8D3B75B4032C}" destId="{9BF522F0-892A-4121-BDBE-141E2A41ED3F}" srcOrd="0" destOrd="0" presId="urn:microsoft.com/office/officeart/2008/layout/LinedList"/>
    <dgm:cxn modelId="{F1B32E9A-0672-4A47-B830-DF2EFBB407BA}" type="presOf" srcId="{F5A06FBC-A28B-4559-AE04-2F85A7881AC2}" destId="{567A7BEC-078E-43C4-81A1-9301B67DA2A8}" srcOrd="0" destOrd="0" presId="urn:microsoft.com/office/officeart/2008/layout/LinedList"/>
    <dgm:cxn modelId="{6C270F9B-E82B-4796-A6F2-96FDC7F0D667}" srcId="{F585DE8B-A9BD-4377-8799-8D3B75B4032C}" destId="{31818BF1-E868-43BA-9FD3-47B84483462D}" srcOrd="2" destOrd="0" parTransId="{453F370A-BF17-4BAD-BDAF-44539A0203FE}" sibTransId="{965F482E-19A0-470B-BE6C-46B5CEE2F52D}"/>
    <dgm:cxn modelId="{9E49F0AD-C0EF-4A99-A483-C8DC6DAB5EB0}" srcId="{F585DE8B-A9BD-4377-8799-8D3B75B4032C}" destId="{8F00D3B1-4D87-4D19-9ECF-C04A20886059}" srcOrd="3" destOrd="0" parTransId="{B936DAF5-4862-450E-B19F-3CFD71AED5F0}" sibTransId="{584BF6CA-E95F-469D-9CED-4F7001FE5B6A}"/>
    <dgm:cxn modelId="{B30E5C61-94BA-4B37-875D-EFE081C4DAC5}" type="presParOf" srcId="{9BF522F0-892A-4121-BDBE-141E2A41ED3F}" destId="{BB335D61-C9EA-472C-A382-2BADD28F6D93}" srcOrd="0" destOrd="0" presId="urn:microsoft.com/office/officeart/2008/layout/LinedList"/>
    <dgm:cxn modelId="{3483B66C-282F-4932-A3E4-BA4DE6B0E1A0}" type="presParOf" srcId="{9BF522F0-892A-4121-BDBE-141E2A41ED3F}" destId="{6DE20C87-AC90-465C-A551-9B9C5A26DBF4}" srcOrd="1" destOrd="0" presId="urn:microsoft.com/office/officeart/2008/layout/LinedList"/>
    <dgm:cxn modelId="{0E8D656D-7E9C-4CE7-95F5-AD04F375D4A6}" type="presParOf" srcId="{6DE20C87-AC90-465C-A551-9B9C5A26DBF4}" destId="{6F8C1B1B-EE86-4B13-AD14-9EFF78239604}" srcOrd="0" destOrd="0" presId="urn:microsoft.com/office/officeart/2008/layout/LinedList"/>
    <dgm:cxn modelId="{1B0AB4F3-1AC3-4712-8A25-6A178DBA505D}" type="presParOf" srcId="{6DE20C87-AC90-465C-A551-9B9C5A26DBF4}" destId="{876FF1C5-FA5D-4421-B4AE-0E8B49B556CA}" srcOrd="1" destOrd="0" presId="urn:microsoft.com/office/officeart/2008/layout/LinedList"/>
    <dgm:cxn modelId="{B9D4DB80-7A31-40C2-9676-0DD5D1C54788}" type="presParOf" srcId="{9BF522F0-892A-4121-BDBE-141E2A41ED3F}" destId="{A69EB1E1-0672-4D32-B2F6-1945B90B8AC0}" srcOrd="2" destOrd="0" presId="urn:microsoft.com/office/officeart/2008/layout/LinedList"/>
    <dgm:cxn modelId="{88EA3975-2F9B-4E88-A1A0-AE3267EBBA2D}" type="presParOf" srcId="{9BF522F0-892A-4121-BDBE-141E2A41ED3F}" destId="{3144F2D7-0E40-478B-85AB-96521B281B69}" srcOrd="3" destOrd="0" presId="urn:microsoft.com/office/officeart/2008/layout/LinedList"/>
    <dgm:cxn modelId="{F6B0221D-CB94-4CAC-96C7-7322C9B380EE}" type="presParOf" srcId="{3144F2D7-0E40-478B-85AB-96521B281B69}" destId="{567A7BEC-078E-43C4-81A1-9301B67DA2A8}" srcOrd="0" destOrd="0" presId="urn:microsoft.com/office/officeart/2008/layout/LinedList"/>
    <dgm:cxn modelId="{7905DE3B-C3FA-45F4-A338-C17ADA33123E}" type="presParOf" srcId="{3144F2D7-0E40-478B-85AB-96521B281B69}" destId="{DC5467B2-8E91-4744-96FE-235BC117A716}" srcOrd="1" destOrd="0" presId="urn:microsoft.com/office/officeart/2008/layout/LinedList"/>
    <dgm:cxn modelId="{0546F87B-D879-4D9A-8E17-18DD0FB21C04}" type="presParOf" srcId="{9BF522F0-892A-4121-BDBE-141E2A41ED3F}" destId="{F461EBC3-19CC-4C3D-994D-4EA0FD0C0639}" srcOrd="4" destOrd="0" presId="urn:microsoft.com/office/officeart/2008/layout/LinedList"/>
    <dgm:cxn modelId="{903765B2-80B8-4680-B23B-73DB297DB665}" type="presParOf" srcId="{9BF522F0-892A-4121-BDBE-141E2A41ED3F}" destId="{1974CFAF-12B9-4F38-B89F-6DB480245E10}" srcOrd="5" destOrd="0" presId="urn:microsoft.com/office/officeart/2008/layout/LinedList"/>
    <dgm:cxn modelId="{E5226DE2-26A1-4677-8023-CC7C93754773}" type="presParOf" srcId="{1974CFAF-12B9-4F38-B89F-6DB480245E10}" destId="{8418D066-4663-4A60-B08B-85182F024A9C}" srcOrd="0" destOrd="0" presId="urn:microsoft.com/office/officeart/2008/layout/LinedList"/>
    <dgm:cxn modelId="{032AA09B-BB61-46C3-AC59-ADF7D43A17AE}" type="presParOf" srcId="{1974CFAF-12B9-4F38-B89F-6DB480245E10}" destId="{20FBB56E-C630-4E99-AF56-F1E2419F2EFE}" srcOrd="1" destOrd="0" presId="urn:microsoft.com/office/officeart/2008/layout/LinedList"/>
    <dgm:cxn modelId="{E5429203-FE87-42EB-AEDD-1B8A9F8E7C10}" type="presParOf" srcId="{9BF522F0-892A-4121-BDBE-141E2A41ED3F}" destId="{50404F17-3DD8-493B-BA1E-42A879D9AE0B}" srcOrd="6" destOrd="0" presId="urn:microsoft.com/office/officeart/2008/layout/LinedList"/>
    <dgm:cxn modelId="{C83A16FB-4558-48CF-8845-21839956E918}" type="presParOf" srcId="{9BF522F0-892A-4121-BDBE-141E2A41ED3F}" destId="{68D5A376-73BC-4B9E-AB52-4BF907392915}" srcOrd="7" destOrd="0" presId="urn:microsoft.com/office/officeart/2008/layout/LinedList"/>
    <dgm:cxn modelId="{269FCA70-790B-46E4-B62B-52A69791291F}" type="presParOf" srcId="{68D5A376-73BC-4B9E-AB52-4BF907392915}" destId="{1355A192-AD9C-4C9E-B483-D6A8AC85E9FA}" srcOrd="0" destOrd="0" presId="urn:microsoft.com/office/officeart/2008/layout/LinedList"/>
    <dgm:cxn modelId="{E8645236-9B71-4788-A487-FDC65F8A76DC}" type="presParOf" srcId="{68D5A376-73BC-4B9E-AB52-4BF907392915}" destId="{D3C2ECAF-F9FD-4826-9D50-A929811F93C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5DB2E2-6AE8-4729-B24A-87833BD027B0}" type="doc">
      <dgm:prSet loTypeId="urn:microsoft.com/office/officeart/2016/7/layout/BasicLinearProcessNumbered" loCatId="process" qsTypeId="urn:microsoft.com/office/officeart/2005/8/quickstyle/simple5" qsCatId="simple" csTypeId="urn:microsoft.com/office/officeart/2005/8/colors/accent1_2" csCatId="accent1"/>
      <dgm:spPr/>
      <dgm:t>
        <a:bodyPr/>
        <a:lstStyle/>
        <a:p>
          <a:endParaRPr lang="en-US"/>
        </a:p>
      </dgm:t>
    </dgm:pt>
    <dgm:pt modelId="{4FB5D21B-1410-4290-93D1-D94AA02F6D45}">
      <dgm:prSet/>
      <dgm:spPr/>
      <dgm:t>
        <a:bodyPr/>
        <a:lstStyle/>
        <a:p>
          <a:r>
            <a:rPr lang="en-GB" b="1" dirty="0"/>
            <a:t>Complete the reading for this week, click on the links and think about the issues.</a:t>
          </a:r>
          <a:endParaRPr lang="en-US" dirty="0"/>
        </a:p>
      </dgm:t>
    </dgm:pt>
    <dgm:pt modelId="{BFB2026E-8B9E-4436-B79D-05E00C7EA4E5}" type="parTrans" cxnId="{4AE4DA7F-3FD5-41A8-9EF5-ECFCF718B627}">
      <dgm:prSet/>
      <dgm:spPr/>
      <dgm:t>
        <a:bodyPr/>
        <a:lstStyle/>
        <a:p>
          <a:endParaRPr lang="en-US"/>
        </a:p>
      </dgm:t>
    </dgm:pt>
    <dgm:pt modelId="{28C032E4-1394-4BB2-A25B-5080E95AD73C}" type="sibTrans" cxnId="{4AE4DA7F-3FD5-41A8-9EF5-ECFCF718B627}">
      <dgm:prSet phldrT="1" phldr="0"/>
      <dgm:spPr/>
      <dgm:t>
        <a:bodyPr/>
        <a:lstStyle/>
        <a:p>
          <a:r>
            <a:rPr lang="en-US"/>
            <a:t>1</a:t>
          </a:r>
        </a:p>
      </dgm:t>
    </dgm:pt>
    <dgm:pt modelId="{C819BCF1-CEA2-48F4-A78C-F9C7584A0830}">
      <dgm:prSet/>
      <dgm:spPr/>
      <dgm:t>
        <a:bodyPr/>
        <a:lstStyle/>
        <a:p>
          <a:r>
            <a:rPr lang="en-GB" b="1"/>
            <a:t>Practise the digital skills learned in the lesson.</a:t>
          </a:r>
          <a:endParaRPr lang="en-US"/>
        </a:p>
      </dgm:t>
    </dgm:pt>
    <dgm:pt modelId="{1138A01F-6FDE-4C34-995E-59332019375B}" type="parTrans" cxnId="{D480FFEC-FF66-420E-89EC-328F6A856F10}">
      <dgm:prSet/>
      <dgm:spPr/>
      <dgm:t>
        <a:bodyPr/>
        <a:lstStyle/>
        <a:p>
          <a:endParaRPr lang="en-US"/>
        </a:p>
      </dgm:t>
    </dgm:pt>
    <dgm:pt modelId="{C72FCA7C-C09D-469C-B302-B3D6AA88A9BA}" type="sibTrans" cxnId="{D480FFEC-FF66-420E-89EC-328F6A856F10}">
      <dgm:prSet phldrT="2" phldr="0"/>
      <dgm:spPr/>
      <dgm:t>
        <a:bodyPr/>
        <a:lstStyle/>
        <a:p>
          <a:r>
            <a:rPr lang="en-US"/>
            <a:t>2</a:t>
          </a:r>
        </a:p>
      </dgm:t>
    </dgm:pt>
    <dgm:pt modelId="{3EA47869-E6F3-4C2E-A58F-F82E4878490B}">
      <dgm:prSet/>
      <dgm:spPr/>
      <dgm:t>
        <a:bodyPr/>
        <a:lstStyle/>
        <a:p>
          <a:r>
            <a:rPr lang="en-GB" b="1"/>
            <a:t>Do the Quiz practice (Revision Quiz) on Week 1 of the Module</a:t>
          </a:r>
          <a:endParaRPr lang="en-US"/>
        </a:p>
      </dgm:t>
    </dgm:pt>
    <dgm:pt modelId="{DDD2783B-0C1F-444A-92F3-B0A49E6CB95D}" type="parTrans" cxnId="{5CC42D2F-D5FC-4C61-9176-6BDF7CFC9DB0}">
      <dgm:prSet/>
      <dgm:spPr/>
      <dgm:t>
        <a:bodyPr/>
        <a:lstStyle/>
        <a:p>
          <a:endParaRPr lang="en-US"/>
        </a:p>
      </dgm:t>
    </dgm:pt>
    <dgm:pt modelId="{BB63AD19-0B82-46AB-857D-503A3FE89692}" type="sibTrans" cxnId="{5CC42D2F-D5FC-4C61-9176-6BDF7CFC9DB0}">
      <dgm:prSet phldrT="3" phldr="0"/>
      <dgm:spPr/>
      <dgm:t>
        <a:bodyPr/>
        <a:lstStyle/>
        <a:p>
          <a:r>
            <a:rPr lang="en-US"/>
            <a:t>3</a:t>
          </a:r>
        </a:p>
      </dgm:t>
    </dgm:pt>
    <dgm:pt modelId="{E9773FD6-E8B0-4666-A52A-1BCFBC7A5FA3}" type="pres">
      <dgm:prSet presAssocID="{1C5DB2E2-6AE8-4729-B24A-87833BD027B0}" presName="Name0" presStyleCnt="0">
        <dgm:presLayoutVars>
          <dgm:animLvl val="lvl"/>
          <dgm:resizeHandles val="exact"/>
        </dgm:presLayoutVars>
      </dgm:prSet>
      <dgm:spPr/>
    </dgm:pt>
    <dgm:pt modelId="{E7F30099-1FF2-43D7-9306-9FC554A8592C}" type="pres">
      <dgm:prSet presAssocID="{4FB5D21B-1410-4290-93D1-D94AA02F6D45}" presName="compositeNode" presStyleCnt="0">
        <dgm:presLayoutVars>
          <dgm:bulletEnabled val="1"/>
        </dgm:presLayoutVars>
      </dgm:prSet>
      <dgm:spPr/>
    </dgm:pt>
    <dgm:pt modelId="{F6D5CE36-ACFA-4B9F-985A-9802B65A2053}" type="pres">
      <dgm:prSet presAssocID="{4FB5D21B-1410-4290-93D1-D94AA02F6D45}" presName="bgRect" presStyleLbl="bgAccFollowNode1" presStyleIdx="0" presStyleCnt="3"/>
      <dgm:spPr/>
    </dgm:pt>
    <dgm:pt modelId="{03DA9AD4-A4A5-499A-A9F8-69B2C02B8946}" type="pres">
      <dgm:prSet presAssocID="{28C032E4-1394-4BB2-A25B-5080E95AD73C}" presName="sibTransNodeCircle" presStyleLbl="alignNode1" presStyleIdx="0" presStyleCnt="6">
        <dgm:presLayoutVars>
          <dgm:chMax val="0"/>
          <dgm:bulletEnabled/>
        </dgm:presLayoutVars>
      </dgm:prSet>
      <dgm:spPr/>
    </dgm:pt>
    <dgm:pt modelId="{69679D7A-F576-433F-A95E-940C0E4F5D99}" type="pres">
      <dgm:prSet presAssocID="{4FB5D21B-1410-4290-93D1-D94AA02F6D45}" presName="bottomLine" presStyleLbl="alignNode1" presStyleIdx="1" presStyleCnt="6">
        <dgm:presLayoutVars/>
      </dgm:prSet>
      <dgm:spPr/>
    </dgm:pt>
    <dgm:pt modelId="{7EDF82A8-F0A6-415C-8B40-6AB3C43D9F47}" type="pres">
      <dgm:prSet presAssocID="{4FB5D21B-1410-4290-93D1-D94AA02F6D45}" presName="nodeText" presStyleLbl="bgAccFollowNode1" presStyleIdx="0" presStyleCnt="3">
        <dgm:presLayoutVars>
          <dgm:bulletEnabled val="1"/>
        </dgm:presLayoutVars>
      </dgm:prSet>
      <dgm:spPr/>
    </dgm:pt>
    <dgm:pt modelId="{970D48D6-7AF4-48DB-9B85-2DC0CA279404}" type="pres">
      <dgm:prSet presAssocID="{28C032E4-1394-4BB2-A25B-5080E95AD73C}" presName="sibTrans" presStyleCnt="0"/>
      <dgm:spPr/>
    </dgm:pt>
    <dgm:pt modelId="{CFBF9A74-C161-4EB4-8485-56E01390DAC0}" type="pres">
      <dgm:prSet presAssocID="{C819BCF1-CEA2-48F4-A78C-F9C7584A0830}" presName="compositeNode" presStyleCnt="0">
        <dgm:presLayoutVars>
          <dgm:bulletEnabled val="1"/>
        </dgm:presLayoutVars>
      </dgm:prSet>
      <dgm:spPr/>
    </dgm:pt>
    <dgm:pt modelId="{07F326CE-06CF-4DE6-AB40-E3682EA1661F}" type="pres">
      <dgm:prSet presAssocID="{C819BCF1-CEA2-48F4-A78C-F9C7584A0830}" presName="bgRect" presStyleLbl="bgAccFollowNode1" presStyleIdx="1" presStyleCnt="3"/>
      <dgm:spPr/>
    </dgm:pt>
    <dgm:pt modelId="{CFCE1144-2243-4AF6-B90A-DC6FC3A1B64D}" type="pres">
      <dgm:prSet presAssocID="{C72FCA7C-C09D-469C-B302-B3D6AA88A9BA}" presName="sibTransNodeCircle" presStyleLbl="alignNode1" presStyleIdx="2" presStyleCnt="6">
        <dgm:presLayoutVars>
          <dgm:chMax val="0"/>
          <dgm:bulletEnabled/>
        </dgm:presLayoutVars>
      </dgm:prSet>
      <dgm:spPr/>
    </dgm:pt>
    <dgm:pt modelId="{5CAE5EE5-75FC-40C9-B384-4647297337FA}" type="pres">
      <dgm:prSet presAssocID="{C819BCF1-CEA2-48F4-A78C-F9C7584A0830}" presName="bottomLine" presStyleLbl="alignNode1" presStyleIdx="3" presStyleCnt="6">
        <dgm:presLayoutVars/>
      </dgm:prSet>
      <dgm:spPr/>
    </dgm:pt>
    <dgm:pt modelId="{C0F9568C-D7E6-481D-B1CA-84351028B610}" type="pres">
      <dgm:prSet presAssocID="{C819BCF1-CEA2-48F4-A78C-F9C7584A0830}" presName="nodeText" presStyleLbl="bgAccFollowNode1" presStyleIdx="1" presStyleCnt="3">
        <dgm:presLayoutVars>
          <dgm:bulletEnabled val="1"/>
        </dgm:presLayoutVars>
      </dgm:prSet>
      <dgm:spPr/>
    </dgm:pt>
    <dgm:pt modelId="{73D57C8D-0451-4295-8EDD-9408442CF41C}" type="pres">
      <dgm:prSet presAssocID="{C72FCA7C-C09D-469C-B302-B3D6AA88A9BA}" presName="sibTrans" presStyleCnt="0"/>
      <dgm:spPr/>
    </dgm:pt>
    <dgm:pt modelId="{452FA8A4-83CF-4BAC-97E2-368A97F5379C}" type="pres">
      <dgm:prSet presAssocID="{3EA47869-E6F3-4C2E-A58F-F82E4878490B}" presName="compositeNode" presStyleCnt="0">
        <dgm:presLayoutVars>
          <dgm:bulletEnabled val="1"/>
        </dgm:presLayoutVars>
      </dgm:prSet>
      <dgm:spPr/>
    </dgm:pt>
    <dgm:pt modelId="{999BACD8-A626-4AAD-BA25-A759B88DF06E}" type="pres">
      <dgm:prSet presAssocID="{3EA47869-E6F3-4C2E-A58F-F82E4878490B}" presName="bgRect" presStyleLbl="bgAccFollowNode1" presStyleIdx="2" presStyleCnt="3"/>
      <dgm:spPr/>
    </dgm:pt>
    <dgm:pt modelId="{4CF13340-5091-45E4-A806-F291F72344AD}" type="pres">
      <dgm:prSet presAssocID="{BB63AD19-0B82-46AB-857D-503A3FE89692}" presName="sibTransNodeCircle" presStyleLbl="alignNode1" presStyleIdx="4" presStyleCnt="6">
        <dgm:presLayoutVars>
          <dgm:chMax val="0"/>
          <dgm:bulletEnabled/>
        </dgm:presLayoutVars>
      </dgm:prSet>
      <dgm:spPr/>
    </dgm:pt>
    <dgm:pt modelId="{705D4BF4-60E0-4415-A5B0-3C1F757E1F6A}" type="pres">
      <dgm:prSet presAssocID="{3EA47869-E6F3-4C2E-A58F-F82E4878490B}" presName="bottomLine" presStyleLbl="alignNode1" presStyleIdx="5" presStyleCnt="6">
        <dgm:presLayoutVars/>
      </dgm:prSet>
      <dgm:spPr/>
    </dgm:pt>
    <dgm:pt modelId="{EB638C65-62CE-464C-8E40-498F78C9F44E}" type="pres">
      <dgm:prSet presAssocID="{3EA47869-E6F3-4C2E-A58F-F82E4878490B}" presName="nodeText" presStyleLbl="bgAccFollowNode1" presStyleIdx="2" presStyleCnt="3">
        <dgm:presLayoutVars>
          <dgm:bulletEnabled val="1"/>
        </dgm:presLayoutVars>
      </dgm:prSet>
      <dgm:spPr/>
    </dgm:pt>
  </dgm:ptLst>
  <dgm:cxnLst>
    <dgm:cxn modelId="{E5633722-04B0-4000-86EF-393A20CEDD56}" type="presOf" srcId="{28C032E4-1394-4BB2-A25B-5080E95AD73C}" destId="{03DA9AD4-A4A5-499A-A9F8-69B2C02B8946}" srcOrd="0" destOrd="0" presId="urn:microsoft.com/office/officeart/2016/7/layout/BasicLinearProcessNumbered"/>
    <dgm:cxn modelId="{5CC42D2F-D5FC-4C61-9176-6BDF7CFC9DB0}" srcId="{1C5DB2E2-6AE8-4729-B24A-87833BD027B0}" destId="{3EA47869-E6F3-4C2E-A58F-F82E4878490B}" srcOrd="2" destOrd="0" parTransId="{DDD2783B-0C1F-444A-92F3-B0A49E6CB95D}" sibTransId="{BB63AD19-0B82-46AB-857D-503A3FE89692}"/>
    <dgm:cxn modelId="{499E3849-DAD3-4935-945A-451F375E5BD7}" type="presOf" srcId="{C819BCF1-CEA2-48F4-A78C-F9C7584A0830}" destId="{C0F9568C-D7E6-481D-B1CA-84351028B610}" srcOrd="1" destOrd="0" presId="urn:microsoft.com/office/officeart/2016/7/layout/BasicLinearProcessNumbered"/>
    <dgm:cxn modelId="{C800C14B-5140-4796-A95D-83920170DA45}" type="presOf" srcId="{4FB5D21B-1410-4290-93D1-D94AA02F6D45}" destId="{7EDF82A8-F0A6-415C-8B40-6AB3C43D9F47}" srcOrd="1" destOrd="0" presId="urn:microsoft.com/office/officeart/2016/7/layout/BasicLinearProcessNumbered"/>
    <dgm:cxn modelId="{4F860857-C6B9-4101-B8A6-244DA9218B83}" type="presOf" srcId="{4FB5D21B-1410-4290-93D1-D94AA02F6D45}" destId="{F6D5CE36-ACFA-4B9F-985A-9802B65A2053}" srcOrd="0" destOrd="0" presId="urn:microsoft.com/office/officeart/2016/7/layout/BasicLinearProcessNumbered"/>
    <dgm:cxn modelId="{E07E3F78-94B7-4932-8028-405C2A26CB3D}" type="presOf" srcId="{C72FCA7C-C09D-469C-B302-B3D6AA88A9BA}" destId="{CFCE1144-2243-4AF6-B90A-DC6FC3A1B64D}" srcOrd="0" destOrd="0" presId="urn:microsoft.com/office/officeart/2016/7/layout/BasicLinearProcessNumbered"/>
    <dgm:cxn modelId="{4AE4DA7F-3FD5-41A8-9EF5-ECFCF718B627}" srcId="{1C5DB2E2-6AE8-4729-B24A-87833BD027B0}" destId="{4FB5D21B-1410-4290-93D1-D94AA02F6D45}" srcOrd="0" destOrd="0" parTransId="{BFB2026E-8B9E-4436-B79D-05E00C7EA4E5}" sibTransId="{28C032E4-1394-4BB2-A25B-5080E95AD73C}"/>
    <dgm:cxn modelId="{A3CF58AF-8791-45DF-BA80-81BBF8A97446}" type="presOf" srcId="{BB63AD19-0B82-46AB-857D-503A3FE89692}" destId="{4CF13340-5091-45E4-A806-F291F72344AD}" srcOrd="0" destOrd="0" presId="urn:microsoft.com/office/officeart/2016/7/layout/BasicLinearProcessNumbered"/>
    <dgm:cxn modelId="{95F055BD-4947-4E78-8B93-154B0A2EAB9E}" type="presOf" srcId="{3EA47869-E6F3-4C2E-A58F-F82E4878490B}" destId="{999BACD8-A626-4AAD-BA25-A759B88DF06E}" srcOrd="0" destOrd="0" presId="urn:microsoft.com/office/officeart/2016/7/layout/BasicLinearProcessNumbered"/>
    <dgm:cxn modelId="{82CD07CB-4065-4254-853D-9FF758FF6D76}" type="presOf" srcId="{C819BCF1-CEA2-48F4-A78C-F9C7584A0830}" destId="{07F326CE-06CF-4DE6-AB40-E3682EA1661F}" srcOrd="0" destOrd="0" presId="urn:microsoft.com/office/officeart/2016/7/layout/BasicLinearProcessNumbered"/>
    <dgm:cxn modelId="{D480FFEC-FF66-420E-89EC-328F6A856F10}" srcId="{1C5DB2E2-6AE8-4729-B24A-87833BD027B0}" destId="{C819BCF1-CEA2-48F4-A78C-F9C7584A0830}" srcOrd="1" destOrd="0" parTransId="{1138A01F-6FDE-4C34-995E-59332019375B}" sibTransId="{C72FCA7C-C09D-469C-B302-B3D6AA88A9BA}"/>
    <dgm:cxn modelId="{18E65BF2-B139-474B-A8DA-34469266DB2D}" type="presOf" srcId="{3EA47869-E6F3-4C2E-A58F-F82E4878490B}" destId="{EB638C65-62CE-464C-8E40-498F78C9F44E}" srcOrd="1" destOrd="0" presId="urn:microsoft.com/office/officeart/2016/7/layout/BasicLinearProcessNumbered"/>
    <dgm:cxn modelId="{4A0F2AFB-3E7E-4BFE-90F8-F078EAA92E78}" type="presOf" srcId="{1C5DB2E2-6AE8-4729-B24A-87833BD027B0}" destId="{E9773FD6-E8B0-4666-A52A-1BCFBC7A5FA3}" srcOrd="0" destOrd="0" presId="urn:microsoft.com/office/officeart/2016/7/layout/BasicLinearProcessNumbered"/>
    <dgm:cxn modelId="{5CE7D5A7-F01B-4D13-A5BF-CCFC6EDD3E48}" type="presParOf" srcId="{E9773FD6-E8B0-4666-A52A-1BCFBC7A5FA3}" destId="{E7F30099-1FF2-43D7-9306-9FC554A8592C}" srcOrd="0" destOrd="0" presId="urn:microsoft.com/office/officeart/2016/7/layout/BasicLinearProcessNumbered"/>
    <dgm:cxn modelId="{023AD6A0-1C5F-44AF-BA10-0698CD97EC72}" type="presParOf" srcId="{E7F30099-1FF2-43D7-9306-9FC554A8592C}" destId="{F6D5CE36-ACFA-4B9F-985A-9802B65A2053}" srcOrd="0" destOrd="0" presId="urn:microsoft.com/office/officeart/2016/7/layout/BasicLinearProcessNumbered"/>
    <dgm:cxn modelId="{B37107C4-A4E1-4B62-95B9-30315F8952B3}" type="presParOf" srcId="{E7F30099-1FF2-43D7-9306-9FC554A8592C}" destId="{03DA9AD4-A4A5-499A-A9F8-69B2C02B8946}" srcOrd="1" destOrd="0" presId="urn:microsoft.com/office/officeart/2016/7/layout/BasicLinearProcessNumbered"/>
    <dgm:cxn modelId="{EA1F28A5-2B05-4B4C-A641-708902D9CBB2}" type="presParOf" srcId="{E7F30099-1FF2-43D7-9306-9FC554A8592C}" destId="{69679D7A-F576-433F-A95E-940C0E4F5D99}" srcOrd="2" destOrd="0" presId="urn:microsoft.com/office/officeart/2016/7/layout/BasicLinearProcessNumbered"/>
    <dgm:cxn modelId="{8E11B7F3-32C5-4411-A8CA-736EBA950363}" type="presParOf" srcId="{E7F30099-1FF2-43D7-9306-9FC554A8592C}" destId="{7EDF82A8-F0A6-415C-8B40-6AB3C43D9F47}" srcOrd="3" destOrd="0" presId="urn:microsoft.com/office/officeart/2016/7/layout/BasicLinearProcessNumbered"/>
    <dgm:cxn modelId="{348B777C-4DEA-4562-B03F-51BAD4BA3402}" type="presParOf" srcId="{E9773FD6-E8B0-4666-A52A-1BCFBC7A5FA3}" destId="{970D48D6-7AF4-48DB-9B85-2DC0CA279404}" srcOrd="1" destOrd="0" presId="urn:microsoft.com/office/officeart/2016/7/layout/BasicLinearProcessNumbered"/>
    <dgm:cxn modelId="{4CBF5B37-C579-46AA-A2BC-9B55E7778C0A}" type="presParOf" srcId="{E9773FD6-E8B0-4666-A52A-1BCFBC7A5FA3}" destId="{CFBF9A74-C161-4EB4-8485-56E01390DAC0}" srcOrd="2" destOrd="0" presId="urn:microsoft.com/office/officeart/2016/7/layout/BasicLinearProcessNumbered"/>
    <dgm:cxn modelId="{F58AE8ED-49DD-44F1-A3CD-C15466DD0469}" type="presParOf" srcId="{CFBF9A74-C161-4EB4-8485-56E01390DAC0}" destId="{07F326CE-06CF-4DE6-AB40-E3682EA1661F}" srcOrd="0" destOrd="0" presId="urn:microsoft.com/office/officeart/2016/7/layout/BasicLinearProcessNumbered"/>
    <dgm:cxn modelId="{A6E01B31-29C3-4029-9DAC-FEFA9E221E7A}" type="presParOf" srcId="{CFBF9A74-C161-4EB4-8485-56E01390DAC0}" destId="{CFCE1144-2243-4AF6-B90A-DC6FC3A1B64D}" srcOrd="1" destOrd="0" presId="urn:microsoft.com/office/officeart/2016/7/layout/BasicLinearProcessNumbered"/>
    <dgm:cxn modelId="{DFF5D501-FD8C-4A78-BA90-9B9581F48BD7}" type="presParOf" srcId="{CFBF9A74-C161-4EB4-8485-56E01390DAC0}" destId="{5CAE5EE5-75FC-40C9-B384-4647297337FA}" srcOrd="2" destOrd="0" presId="urn:microsoft.com/office/officeart/2016/7/layout/BasicLinearProcessNumbered"/>
    <dgm:cxn modelId="{713E82BE-8097-4946-9D62-C87DD556DCF7}" type="presParOf" srcId="{CFBF9A74-C161-4EB4-8485-56E01390DAC0}" destId="{C0F9568C-D7E6-481D-B1CA-84351028B610}" srcOrd="3" destOrd="0" presId="urn:microsoft.com/office/officeart/2016/7/layout/BasicLinearProcessNumbered"/>
    <dgm:cxn modelId="{7991BF10-63CB-4EBD-91DC-569100A02DFC}" type="presParOf" srcId="{E9773FD6-E8B0-4666-A52A-1BCFBC7A5FA3}" destId="{73D57C8D-0451-4295-8EDD-9408442CF41C}" srcOrd="3" destOrd="0" presId="urn:microsoft.com/office/officeart/2016/7/layout/BasicLinearProcessNumbered"/>
    <dgm:cxn modelId="{54F7B435-A090-4C10-82B8-01840A3B822A}" type="presParOf" srcId="{E9773FD6-E8B0-4666-A52A-1BCFBC7A5FA3}" destId="{452FA8A4-83CF-4BAC-97E2-368A97F5379C}" srcOrd="4" destOrd="0" presId="urn:microsoft.com/office/officeart/2016/7/layout/BasicLinearProcessNumbered"/>
    <dgm:cxn modelId="{6FB253B7-C408-4708-A631-55F3C71F8C94}" type="presParOf" srcId="{452FA8A4-83CF-4BAC-97E2-368A97F5379C}" destId="{999BACD8-A626-4AAD-BA25-A759B88DF06E}" srcOrd="0" destOrd="0" presId="urn:microsoft.com/office/officeart/2016/7/layout/BasicLinearProcessNumbered"/>
    <dgm:cxn modelId="{8FF8A46C-E448-4168-A7E0-B6CDB03D2642}" type="presParOf" srcId="{452FA8A4-83CF-4BAC-97E2-368A97F5379C}" destId="{4CF13340-5091-45E4-A806-F291F72344AD}" srcOrd="1" destOrd="0" presId="urn:microsoft.com/office/officeart/2016/7/layout/BasicLinearProcessNumbered"/>
    <dgm:cxn modelId="{04B99C21-9EAF-47B2-9DDD-62FF15372F4A}" type="presParOf" srcId="{452FA8A4-83CF-4BAC-97E2-368A97F5379C}" destId="{705D4BF4-60E0-4415-A5B0-3C1F757E1F6A}" srcOrd="2" destOrd="0" presId="urn:microsoft.com/office/officeart/2016/7/layout/BasicLinearProcessNumbered"/>
    <dgm:cxn modelId="{ADA6E746-FF8A-48C8-B86B-34EFC65F9088}" type="presParOf" srcId="{452FA8A4-83CF-4BAC-97E2-368A97F5379C}" destId="{EB638C65-62CE-464C-8E40-498F78C9F44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B05FF3-855A-42E1-9049-7F99B0E12F2D}">
      <dsp:nvSpPr>
        <dsp:cNvPr id="0" name=""/>
        <dsp:cNvSpPr/>
      </dsp:nvSpPr>
      <dsp:spPr>
        <a:xfrm>
          <a:off x="0" y="0"/>
          <a:ext cx="114808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0DB26E-F4CF-4DEA-A7C5-8D97927359DC}">
      <dsp:nvSpPr>
        <dsp:cNvPr id="0" name=""/>
        <dsp:cNvSpPr/>
      </dsp:nvSpPr>
      <dsp:spPr>
        <a:xfrm>
          <a:off x="0" y="0"/>
          <a:ext cx="11480800" cy="497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Activity 1</a:t>
          </a:r>
          <a:endParaRPr lang="en-US" sz="2300" kern="1200"/>
        </a:p>
      </dsp:txBody>
      <dsp:txXfrm>
        <a:off x="0" y="0"/>
        <a:ext cx="11480800" cy="497073"/>
      </dsp:txXfrm>
    </dsp:sp>
    <dsp:sp modelId="{F77E67CB-29FC-44C2-AD04-B8467EF4E419}">
      <dsp:nvSpPr>
        <dsp:cNvPr id="0" name=""/>
        <dsp:cNvSpPr/>
      </dsp:nvSpPr>
      <dsp:spPr>
        <a:xfrm>
          <a:off x="0" y="497073"/>
          <a:ext cx="11480800" cy="0"/>
        </a:xfrm>
        <a:prstGeom prst="line">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A7CD56-1362-49DB-9817-2095B57DAA53}">
      <dsp:nvSpPr>
        <dsp:cNvPr id="0" name=""/>
        <dsp:cNvSpPr/>
      </dsp:nvSpPr>
      <dsp:spPr>
        <a:xfrm>
          <a:off x="0" y="497073"/>
          <a:ext cx="11480800" cy="497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Introduce yourself to the person next to you.</a:t>
          </a:r>
          <a:endParaRPr lang="en-US" sz="2300" kern="1200"/>
        </a:p>
      </dsp:txBody>
      <dsp:txXfrm>
        <a:off x="0" y="497073"/>
        <a:ext cx="11480800" cy="497073"/>
      </dsp:txXfrm>
    </dsp:sp>
    <dsp:sp modelId="{350077AF-5E56-4379-A2C9-7A6FA5624A1F}">
      <dsp:nvSpPr>
        <dsp:cNvPr id="0" name=""/>
        <dsp:cNvSpPr/>
      </dsp:nvSpPr>
      <dsp:spPr>
        <a:xfrm>
          <a:off x="0" y="994146"/>
          <a:ext cx="11480800" cy="0"/>
        </a:xfrm>
        <a:prstGeom prst="lin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6E8DDF-3541-431F-BE01-FC3C0DB04994}">
      <dsp:nvSpPr>
        <dsp:cNvPr id="0" name=""/>
        <dsp:cNvSpPr/>
      </dsp:nvSpPr>
      <dsp:spPr>
        <a:xfrm>
          <a:off x="0" y="994146"/>
          <a:ext cx="11480800" cy="497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Find out a memorable fact about them</a:t>
          </a:r>
          <a:endParaRPr lang="en-US" sz="2300" kern="1200"/>
        </a:p>
      </dsp:txBody>
      <dsp:txXfrm>
        <a:off x="0" y="994146"/>
        <a:ext cx="11480800" cy="497073"/>
      </dsp:txXfrm>
    </dsp:sp>
    <dsp:sp modelId="{0FE4CA0D-F951-4205-A8EB-722EEC5687A4}">
      <dsp:nvSpPr>
        <dsp:cNvPr id="0" name=""/>
        <dsp:cNvSpPr/>
      </dsp:nvSpPr>
      <dsp:spPr>
        <a:xfrm>
          <a:off x="0" y="1491219"/>
          <a:ext cx="11480800" cy="0"/>
        </a:xfrm>
        <a:prstGeom prst="line">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7F5993-1044-4DCF-A852-FF3DC17BC7BC}">
      <dsp:nvSpPr>
        <dsp:cNvPr id="0" name=""/>
        <dsp:cNvSpPr/>
      </dsp:nvSpPr>
      <dsp:spPr>
        <a:xfrm>
          <a:off x="0" y="1491219"/>
          <a:ext cx="11480800" cy="497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Ask the questions:</a:t>
          </a:r>
          <a:endParaRPr lang="en-US" sz="2300" kern="1200"/>
        </a:p>
      </dsp:txBody>
      <dsp:txXfrm>
        <a:off x="0" y="1491219"/>
        <a:ext cx="11480800" cy="497073"/>
      </dsp:txXfrm>
    </dsp:sp>
    <dsp:sp modelId="{0B0A6583-D1B4-4326-8EF6-51018F2743BB}">
      <dsp:nvSpPr>
        <dsp:cNvPr id="0" name=""/>
        <dsp:cNvSpPr/>
      </dsp:nvSpPr>
      <dsp:spPr>
        <a:xfrm>
          <a:off x="0" y="1988293"/>
          <a:ext cx="11480800" cy="0"/>
        </a:xfrm>
        <a:prstGeom prst="lin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178300-D746-4503-9F89-F855292A00BE}">
      <dsp:nvSpPr>
        <dsp:cNvPr id="0" name=""/>
        <dsp:cNvSpPr/>
      </dsp:nvSpPr>
      <dsp:spPr>
        <a:xfrm>
          <a:off x="0" y="1988292"/>
          <a:ext cx="11480800" cy="497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Why have you chosen UWTSD?</a:t>
          </a:r>
          <a:endParaRPr lang="en-US" sz="2300" kern="1200"/>
        </a:p>
      </dsp:txBody>
      <dsp:txXfrm>
        <a:off x="0" y="1988292"/>
        <a:ext cx="11480800" cy="497073"/>
      </dsp:txXfrm>
    </dsp:sp>
    <dsp:sp modelId="{D814867D-93D3-4374-BA77-D3F3653EE0C5}">
      <dsp:nvSpPr>
        <dsp:cNvPr id="0" name=""/>
        <dsp:cNvSpPr/>
      </dsp:nvSpPr>
      <dsp:spPr>
        <a:xfrm>
          <a:off x="0" y="2485366"/>
          <a:ext cx="11480800" cy="0"/>
        </a:xfrm>
        <a:prstGeom prst="line">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9BCA9A-BEF4-4CC7-B17E-6CEB4404CBA9}">
      <dsp:nvSpPr>
        <dsp:cNvPr id="0" name=""/>
        <dsp:cNvSpPr/>
      </dsp:nvSpPr>
      <dsp:spPr>
        <a:xfrm>
          <a:off x="0" y="2485366"/>
          <a:ext cx="11480800" cy="497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What are your goals for this year? </a:t>
          </a:r>
          <a:endParaRPr lang="en-US" sz="2300" kern="1200"/>
        </a:p>
      </dsp:txBody>
      <dsp:txXfrm>
        <a:off x="0" y="2485366"/>
        <a:ext cx="11480800" cy="497073"/>
      </dsp:txXfrm>
    </dsp:sp>
    <dsp:sp modelId="{B33CED39-DE69-4E07-87DE-44D348E58B96}">
      <dsp:nvSpPr>
        <dsp:cNvPr id="0" name=""/>
        <dsp:cNvSpPr/>
      </dsp:nvSpPr>
      <dsp:spPr>
        <a:xfrm>
          <a:off x="0" y="2982439"/>
          <a:ext cx="11480800" cy="0"/>
        </a:xfrm>
        <a:prstGeom prst="lin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8FF601-C1FC-41FE-8C17-756DF67BEA2B}">
      <dsp:nvSpPr>
        <dsp:cNvPr id="0" name=""/>
        <dsp:cNvSpPr/>
      </dsp:nvSpPr>
      <dsp:spPr>
        <a:xfrm>
          <a:off x="0" y="2982439"/>
          <a:ext cx="11480800" cy="497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What life experiences have led you here?</a:t>
          </a:r>
          <a:endParaRPr lang="en-US" sz="2300" kern="1200"/>
        </a:p>
      </dsp:txBody>
      <dsp:txXfrm>
        <a:off x="0" y="2982439"/>
        <a:ext cx="11480800" cy="497073"/>
      </dsp:txXfrm>
    </dsp:sp>
    <dsp:sp modelId="{C0358838-5EC5-4353-BA33-A1F6B9632808}">
      <dsp:nvSpPr>
        <dsp:cNvPr id="0" name=""/>
        <dsp:cNvSpPr/>
      </dsp:nvSpPr>
      <dsp:spPr>
        <a:xfrm>
          <a:off x="0" y="3479512"/>
          <a:ext cx="114808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252680-F773-4A04-9E72-2313206F0A0E}">
      <dsp:nvSpPr>
        <dsp:cNvPr id="0" name=""/>
        <dsp:cNvSpPr/>
      </dsp:nvSpPr>
      <dsp:spPr>
        <a:xfrm>
          <a:off x="0" y="3479512"/>
          <a:ext cx="11480800" cy="497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Why have you chosen to do a business course?</a:t>
          </a:r>
          <a:endParaRPr lang="en-US" sz="2300" kern="1200"/>
        </a:p>
      </dsp:txBody>
      <dsp:txXfrm>
        <a:off x="0" y="3479512"/>
        <a:ext cx="11480800" cy="4970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7A958-2871-4A3C-A2F3-36444C33FCEF}">
      <dsp:nvSpPr>
        <dsp:cNvPr id="0" name=""/>
        <dsp:cNvSpPr/>
      </dsp:nvSpPr>
      <dsp:spPr>
        <a:xfrm>
          <a:off x="0" y="0"/>
          <a:ext cx="114808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B53EF1-64B2-4761-8599-4DE67FA27CC1}">
      <dsp:nvSpPr>
        <dsp:cNvPr id="0" name=""/>
        <dsp:cNvSpPr/>
      </dsp:nvSpPr>
      <dsp:spPr>
        <a:xfrm>
          <a:off x="0" y="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Activity 2</a:t>
          </a:r>
          <a:endParaRPr lang="en-US" sz="2500" kern="1200"/>
        </a:p>
      </dsp:txBody>
      <dsp:txXfrm>
        <a:off x="0" y="0"/>
        <a:ext cx="11480800" cy="546100"/>
      </dsp:txXfrm>
    </dsp:sp>
    <dsp:sp modelId="{9CFEFA5F-683B-4DD0-82B7-089DC69DDDD8}">
      <dsp:nvSpPr>
        <dsp:cNvPr id="0" name=""/>
        <dsp:cNvSpPr/>
      </dsp:nvSpPr>
      <dsp:spPr>
        <a:xfrm>
          <a:off x="0" y="546100"/>
          <a:ext cx="11480800" cy="0"/>
        </a:xfrm>
        <a:prstGeom prst="line">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BC3138-6E7F-4F8A-85CF-D3615CC76728}">
      <dsp:nvSpPr>
        <dsp:cNvPr id="0" name=""/>
        <dsp:cNvSpPr/>
      </dsp:nvSpPr>
      <dsp:spPr>
        <a:xfrm>
          <a:off x="0" y="5461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What are Smart Goals?</a:t>
          </a:r>
          <a:endParaRPr lang="en-US" sz="2500" kern="1200"/>
        </a:p>
      </dsp:txBody>
      <dsp:txXfrm>
        <a:off x="0" y="546100"/>
        <a:ext cx="11480800" cy="546100"/>
      </dsp:txXfrm>
    </dsp:sp>
    <dsp:sp modelId="{3F7A6910-A42E-45E1-A372-D7F8668E6DA8}">
      <dsp:nvSpPr>
        <dsp:cNvPr id="0" name=""/>
        <dsp:cNvSpPr/>
      </dsp:nvSpPr>
      <dsp:spPr>
        <a:xfrm>
          <a:off x="0" y="1092200"/>
          <a:ext cx="11480800" cy="0"/>
        </a:xfrm>
        <a:prstGeom prst="lin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096F6-396F-43AD-9049-C238C2A2A329}">
      <dsp:nvSpPr>
        <dsp:cNvPr id="0" name=""/>
        <dsp:cNvSpPr/>
      </dsp:nvSpPr>
      <dsp:spPr>
        <a:xfrm>
          <a:off x="0" y="10922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Research on your laptop/phones. Find the definition:</a:t>
          </a:r>
          <a:endParaRPr lang="en-US" sz="2500" kern="1200"/>
        </a:p>
      </dsp:txBody>
      <dsp:txXfrm>
        <a:off x="0" y="1092200"/>
        <a:ext cx="11480800" cy="546100"/>
      </dsp:txXfrm>
    </dsp:sp>
    <dsp:sp modelId="{13913BCF-DBEB-46B6-840E-88D63F265532}">
      <dsp:nvSpPr>
        <dsp:cNvPr id="0" name=""/>
        <dsp:cNvSpPr/>
      </dsp:nvSpPr>
      <dsp:spPr>
        <a:xfrm>
          <a:off x="0" y="1638299"/>
          <a:ext cx="11480800" cy="0"/>
        </a:xfrm>
        <a:prstGeom prst="line">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9EDA71-BB66-4B28-95B0-80414C250408}">
      <dsp:nvSpPr>
        <dsp:cNvPr id="0" name=""/>
        <dsp:cNvSpPr/>
      </dsp:nvSpPr>
      <dsp:spPr>
        <a:xfrm>
          <a:off x="0" y="16383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 – </a:t>
          </a:r>
          <a:endParaRPr lang="en-US" sz="2500" kern="1200"/>
        </a:p>
      </dsp:txBody>
      <dsp:txXfrm>
        <a:off x="0" y="1638300"/>
        <a:ext cx="11480800" cy="546100"/>
      </dsp:txXfrm>
    </dsp:sp>
    <dsp:sp modelId="{0D0DE401-FF31-4835-A636-756EE6A9095A}">
      <dsp:nvSpPr>
        <dsp:cNvPr id="0" name=""/>
        <dsp:cNvSpPr/>
      </dsp:nvSpPr>
      <dsp:spPr>
        <a:xfrm>
          <a:off x="0" y="2184400"/>
          <a:ext cx="11480800" cy="0"/>
        </a:xfrm>
        <a:prstGeom prst="lin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87AE83-72B0-481F-BB0C-4D31F3C947E4}">
      <dsp:nvSpPr>
        <dsp:cNvPr id="0" name=""/>
        <dsp:cNvSpPr/>
      </dsp:nvSpPr>
      <dsp:spPr>
        <a:xfrm>
          <a:off x="0" y="21844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 – </a:t>
          </a:r>
          <a:endParaRPr lang="en-US" sz="2500" kern="1200"/>
        </a:p>
      </dsp:txBody>
      <dsp:txXfrm>
        <a:off x="0" y="2184400"/>
        <a:ext cx="11480800" cy="546100"/>
      </dsp:txXfrm>
    </dsp:sp>
    <dsp:sp modelId="{AC6821FC-79CE-4070-AE78-4E33F0FD4A2E}">
      <dsp:nvSpPr>
        <dsp:cNvPr id="0" name=""/>
        <dsp:cNvSpPr/>
      </dsp:nvSpPr>
      <dsp:spPr>
        <a:xfrm>
          <a:off x="0" y="2730500"/>
          <a:ext cx="11480800" cy="0"/>
        </a:xfrm>
        <a:prstGeom prst="line">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30944-AC2B-4DC1-9E81-5232A3649528}">
      <dsp:nvSpPr>
        <dsp:cNvPr id="0" name=""/>
        <dsp:cNvSpPr/>
      </dsp:nvSpPr>
      <dsp:spPr>
        <a:xfrm>
          <a:off x="0" y="27305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 </a:t>
          </a:r>
          <a:endParaRPr lang="en-US" sz="2500" kern="1200"/>
        </a:p>
      </dsp:txBody>
      <dsp:txXfrm>
        <a:off x="0" y="2730500"/>
        <a:ext cx="11480800" cy="546100"/>
      </dsp:txXfrm>
    </dsp:sp>
    <dsp:sp modelId="{1B1EA1CD-BF70-431A-BAF2-82659722D5B6}">
      <dsp:nvSpPr>
        <dsp:cNvPr id="0" name=""/>
        <dsp:cNvSpPr/>
      </dsp:nvSpPr>
      <dsp:spPr>
        <a:xfrm>
          <a:off x="0" y="3276599"/>
          <a:ext cx="11480800" cy="0"/>
        </a:xfrm>
        <a:prstGeom prst="lin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1B1E8F-37A3-43C8-867C-BC33E14BA986}">
      <dsp:nvSpPr>
        <dsp:cNvPr id="0" name=""/>
        <dsp:cNvSpPr/>
      </dsp:nvSpPr>
      <dsp:spPr>
        <a:xfrm>
          <a:off x="0" y="32766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 – </a:t>
          </a:r>
          <a:endParaRPr lang="en-US" sz="2500" kern="1200"/>
        </a:p>
      </dsp:txBody>
      <dsp:txXfrm>
        <a:off x="0" y="3276600"/>
        <a:ext cx="11480800" cy="546100"/>
      </dsp:txXfrm>
    </dsp:sp>
    <dsp:sp modelId="{7FC11875-6391-4596-BD76-698714C7D092}">
      <dsp:nvSpPr>
        <dsp:cNvPr id="0" name=""/>
        <dsp:cNvSpPr/>
      </dsp:nvSpPr>
      <dsp:spPr>
        <a:xfrm>
          <a:off x="0" y="3822700"/>
          <a:ext cx="114808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BA8752-6529-45D6-B634-505B85ED6007}">
      <dsp:nvSpPr>
        <dsp:cNvPr id="0" name=""/>
        <dsp:cNvSpPr/>
      </dsp:nvSpPr>
      <dsp:spPr>
        <a:xfrm>
          <a:off x="0" y="38227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 – </a:t>
          </a:r>
          <a:endParaRPr lang="en-US" sz="2500" kern="1200"/>
        </a:p>
      </dsp:txBody>
      <dsp:txXfrm>
        <a:off x="0" y="3822700"/>
        <a:ext cx="11480800" cy="5461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79BB2-1BAF-487B-B194-438C33B16B28}">
      <dsp:nvSpPr>
        <dsp:cNvPr id="0" name=""/>
        <dsp:cNvSpPr/>
      </dsp:nvSpPr>
      <dsp:spPr>
        <a:xfrm>
          <a:off x="0" y="1488"/>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DAC14-B43F-4438-BAB7-9F858B8C3CFB}">
      <dsp:nvSpPr>
        <dsp:cNvPr id="0" name=""/>
        <dsp:cNvSpPr/>
      </dsp:nvSpPr>
      <dsp:spPr>
        <a:xfrm>
          <a:off x="0" y="1488"/>
          <a:ext cx="11480800" cy="475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S</a:t>
          </a:r>
          <a:r>
            <a:rPr lang="en-GB" sz="2200" kern="1200" dirty="0"/>
            <a:t> – Specific – well-defined and clear goals		</a:t>
          </a:r>
          <a:r>
            <a:rPr lang="en-GB" sz="2200" b="1" kern="1200" dirty="0">
              <a:solidFill>
                <a:srgbClr val="FF0000"/>
              </a:solidFill>
            </a:rPr>
            <a:t>WHAT?</a:t>
          </a:r>
          <a:endParaRPr lang="en-US" sz="2200" b="1" kern="1200" dirty="0">
            <a:solidFill>
              <a:srgbClr val="FF0000"/>
            </a:solidFill>
          </a:endParaRPr>
        </a:p>
      </dsp:txBody>
      <dsp:txXfrm>
        <a:off x="0" y="1488"/>
        <a:ext cx="11480800" cy="475538"/>
      </dsp:txXfrm>
    </dsp:sp>
    <dsp:sp modelId="{A3F32D08-FC4E-49C2-BD71-F716F26AA3AA}">
      <dsp:nvSpPr>
        <dsp:cNvPr id="0" name=""/>
        <dsp:cNvSpPr/>
      </dsp:nvSpPr>
      <dsp:spPr>
        <a:xfrm>
          <a:off x="0" y="477026"/>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B22977-D6A1-44A4-A33A-C557A2B979EF}">
      <dsp:nvSpPr>
        <dsp:cNvPr id="0" name=""/>
        <dsp:cNvSpPr/>
      </dsp:nvSpPr>
      <dsp:spPr>
        <a:xfrm>
          <a:off x="0" y="477026"/>
          <a:ext cx="11480800" cy="77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M</a:t>
          </a:r>
          <a:r>
            <a:rPr lang="en-GB" sz="2200" kern="1200" dirty="0"/>
            <a:t> – Measurable – using specific criteria that measures your progress		</a:t>
          </a:r>
          <a:r>
            <a:rPr lang="en-GB" sz="2200" b="1" kern="1200" dirty="0">
              <a:solidFill>
                <a:srgbClr val="FF0000"/>
              </a:solidFill>
            </a:rPr>
            <a:t>HOW?</a:t>
          </a:r>
          <a:endParaRPr lang="en-US" sz="2200" b="1" kern="1200" dirty="0">
            <a:solidFill>
              <a:srgbClr val="FF0000"/>
            </a:solidFill>
          </a:endParaRPr>
        </a:p>
      </dsp:txBody>
      <dsp:txXfrm>
        <a:off x="0" y="477026"/>
        <a:ext cx="11480800" cy="774530"/>
      </dsp:txXfrm>
    </dsp:sp>
    <dsp:sp modelId="{959CC103-AB82-4E44-8A73-B7A9AB26BA3F}">
      <dsp:nvSpPr>
        <dsp:cNvPr id="0" name=""/>
        <dsp:cNvSpPr/>
      </dsp:nvSpPr>
      <dsp:spPr>
        <a:xfrm>
          <a:off x="0" y="1251557"/>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AA2C18-BC2C-4B19-A96E-D3CEDB0CAA3F}">
      <dsp:nvSpPr>
        <dsp:cNvPr id="0" name=""/>
        <dsp:cNvSpPr/>
      </dsp:nvSpPr>
      <dsp:spPr>
        <a:xfrm>
          <a:off x="0" y="1251557"/>
          <a:ext cx="11480800" cy="77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A</a:t>
          </a:r>
          <a:r>
            <a:rPr lang="en-GB" sz="2200" kern="1200" dirty="0"/>
            <a:t> – Achievable – attainable and not impossible to achieve		</a:t>
          </a:r>
          <a:r>
            <a:rPr lang="en-GB" sz="2200" b="1" kern="1200" dirty="0">
              <a:solidFill>
                <a:srgbClr val="FF0000"/>
              </a:solidFill>
            </a:rPr>
            <a:t>WHAT?</a:t>
          </a:r>
          <a:endParaRPr lang="en-US" sz="2200" b="1" kern="1200" dirty="0">
            <a:solidFill>
              <a:srgbClr val="FF0000"/>
            </a:solidFill>
          </a:endParaRPr>
        </a:p>
      </dsp:txBody>
      <dsp:txXfrm>
        <a:off x="0" y="1251557"/>
        <a:ext cx="11480800" cy="774530"/>
      </dsp:txXfrm>
    </dsp:sp>
    <dsp:sp modelId="{29F45393-FE92-4121-BFEE-0B5F0ED2D363}">
      <dsp:nvSpPr>
        <dsp:cNvPr id="0" name=""/>
        <dsp:cNvSpPr/>
      </dsp:nvSpPr>
      <dsp:spPr>
        <a:xfrm>
          <a:off x="0" y="2026088"/>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7FE706-D3A2-4B0E-9B1F-A05970D3F72B}">
      <dsp:nvSpPr>
        <dsp:cNvPr id="0" name=""/>
        <dsp:cNvSpPr/>
      </dsp:nvSpPr>
      <dsp:spPr>
        <a:xfrm>
          <a:off x="0" y="2026088"/>
          <a:ext cx="11480800" cy="77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R</a:t>
          </a:r>
          <a:r>
            <a:rPr lang="en-GB" sz="2200" kern="1200" dirty="0"/>
            <a:t> – Realistic/Relevant – within reach and relevant to your goal		</a:t>
          </a:r>
          <a:r>
            <a:rPr lang="en-GB" sz="2200" b="1" kern="1200" dirty="0">
              <a:solidFill>
                <a:srgbClr val="FF0000"/>
              </a:solidFill>
            </a:rPr>
            <a:t>WHY?</a:t>
          </a:r>
          <a:endParaRPr lang="en-US" sz="2200" b="1" kern="1200" dirty="0">
            <a:solidFill>
              <a:srgbClr val="FF0000"/>
            </a:solidFill>
          </a:endParaRPr>
        </a:p>
      </dsp:txBody>
      <dsp:txXfrm>
        <a:off x="0" y="2026088"/>
        <a:ext cx="11480800" cy="774530"/>
      </dsp:txXfrm>
    </dsp:sp>
    <dsp:sp modelId="{4BC161AC-9E3F-4EE7-8C16-82128848A1C4}">
      <dsp:nvSpPr>
        <dsp:cNvPr id="0" name=""/>
        <dsp:cNvSpPr/>
      </dsp:nvSpPr>
      <dsp:spPr>
        <a:xfrm>
          <a:off x="0" y="2800619"/>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A76C9A-AE60-43B3-AC77-554122A96961}">
      <dsp:nvSpPr>
        <dsp:cNvPr id="0" name=""/>
        <dsp:cNvSpPr/>
      </dsp:nvSpPr>
      <dsp:spPr>
        <a:xfrm>
          <a:off x="0" y="2800619"/>
          <a:ext cx="11480800" cy="77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T</a:t>
          </a:r>
          <a:r>
            <a:rPr lang="en-GB" sz="2200" kern="1200" dirty="0"/>
            <a:t> – Time-bound – a clearly defined timeline with a start date and a target date	</a:t>
          </a:r>
          <a:r>
            <a:rPr lang="en-GB" sz="2200" b="1" kern="1200" dirty="0">
              <a:solidFill>
                <a:srgbClr val="FF0000"/>
              </a:solidFill>
            </a:rPr>
            <a:t>WHEN?</a:t>
          </a:r>
          <a:endParaRPr lang="en-US" sz="2200" b="1" kern="1200" dirty="0">
            <a:solidFill>
              <a:srgbClr val="FF0000"/>
            </a:solidFill>
          </a:endParaRPr>
        </a:p>
      </dsp:txBody>
      <dsp:txXfrm>
        <a:off x="0" y="2800619"/>
        <a:ext cx="11480800" cy="7745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35D61-C9EA-472C-A382-2BADD28F6D93}">
      <dsp:nvSpPr>
        <dsp:cNvPr id="0" name=""/>
        <dsp:cNvSpPr/>
      </dsp:nvSpPr>
      <dsp:spPr>
        <a:xfrm>
          <a:off x="0" y="0"/>
          <a:ext cx="114808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8C1B1B-EE86-4B13-AD14-9EFF78239604}">
      <dsp:nvSpPr>
        <dsp:cNvPr id="0" name=""/>
        <dsp:cNvSpPr/>
      </dsp:nvSpPr>
      <dsp:spPr>
        <a:xfrm>
          <a:off x="0" y="0"/>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Tom is a Retail Manager. His clothing business is expanding with branches opening in Madrid and Barcelona in Spain. He needs to speak and understand Spanish.</a:t>
          </a:r>
          <a:endParaRPr lang="en-US" sz="2500" kern="1200" dirty="0"/>
        </a:p>
      </dsp:txBody>
      <dsp:txXfrm>
        <a:off x="0" y="0"/>
        <a:ext cx="11480800" cy="894159"/>
      </dsp:txXfrm>
    </dsp:sp>
    <dsp:sp modelId="{A69EB1E1-0672-4D32-B2F6-1945B90B8AC0}">
      <dsp:nvSpPr>
        <dsp:cNvPr id="0" name=""/>
        <dsp:cNvSpPr/>
      </dsp:nvSpPr>
      <dsp:spPr>
        <a:xfrm>
          <a:off x="0" y="894159"/>
          <a:ext cx="114808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A7BEC-078E-43C4-81A1-9301B67DA2A8}">
      <dsp:nvSpPr>
        <dsp:cNvPr id="0" name=""/>
        <dsp:cNvSpPr/>
      </dsp:nvSpPr>
      <dsp:spPr>
        <a:xfrm>
          <a:off x="0" y="894159"/>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 will understand spoken Spanish’</a:t>
          </a:r>
          <a:endParaRPr lang="en-US" sz="2500" kern="1200"/>
        </a:p>
      </dsp:txBody>
      <dsp:txXfrm>
        <a:off x="0" y="894159"/>
        <a:ext cx="11480800" cy="894159"/>
      </dsp:txXfrm>
    </dsp:sp>
    <dsp:sp modelId="{F461EBC3-19CC-4C3D-994D-4EA0FD0C0639}">
      <dsp:nvSpPr>
        <dsp:cNvPr id="0" name=""/>
        <dsp:cNvSpPr/>
      </dsp:nvSpPr>
      <dsp:spPr>
        <a:xfrm>
          <a:off x="0" y="1788319"/>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8D066-4663-4A60-B08B-85182F024A9C}">
      <dsp:nvSpPr>
        <dsp:cNvPr id="0" name=""/>
        <dsp:cNvSpPr/>
      </dsp:nvSpPr>
      <dsp:spPr>
        <a:xfrm>
          <a:off x="0" y="1788319"/>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Is this a SMART goal?</a:t>
          </a:r>
          <a:endParaRPr lang="en-US" sz="2500" kern="1200"/>
        </a:p>
      </dsp:txBody>
      <dsp:txXfrm>
        <a:off x="0" y="1788319"/>
        <a:ext cx="11480800" cy="894159"/>
      </dsp:txXfrm>
    </dsp:sp>
    <dsp:sp modelId="{50404F17-3DD8-493B-BA1E-42A879D9AE0B}">
      <dsp:nvSpPr>
        <dsp:cNvPr id="0" name=""/>
        <dsp:cNvSpPr/>
      </dsp:nvSpPr>
      <dsp:spPr>
        <a:xfrm>
          <a:off x="0" y="2682478"/>
          <a:ext cx="11480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5A192-AD9C-4C9E-B483-D6A8AC85E9FA}">
      <dsp:nvSpPr>
        <dsp:cNvPr id="0" name=""/>
        <dsp:cNvSpPr/>
      </dsp:nvSpPr>
      <dsp:spPr>
        <a:xfrm>
          <a:off x="0" y="2682478"/>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Why/Why not? </a:t>
          </a:r>
          <a:endParaRPr lang="en-US" sz="2500" kern="1200"/>
        </a:p>
      </dsp:txBody>
      <dsp:txXfrm>
        <a:off x="0" y="2682478"/>
        <a:ext cx="11480800" cy="8941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5CE36-ACFA-4B9F-985A-9802B65A2053}">
      <dsp:nvSpPr>
        <dsp:cNvPr id="0" name=""/>
        <dsp:cNvSpPr/>
      </dsp:nvSpPr>
      <dsp:spPr>
        <a:xfrm>
          <a:off x="0" y="0"/>
          <a:ext cx="3587750" cy="3576638"/>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9715" tIns="330200" rIns="279715" bIns="330200" numCol="1" spcCol="1270" anchor="t" anchorCtr="0">
          <a:noAutofit/>
        </a:bodyPr>
        <a:lstStyle/>
        <a:p>
          <a:pPr marL="0" lvl="0" indent="0" algn="l" defTabSz="1155700">
            <a:lnSpc>
              <a:spcPct val="90000"/>
            </a:lnSpc>
            <a:spcBef>
              <a:spcPct val="0"/>
            </a:spcBef>
            <a:spcAft>
              <a:spcPct val="35000"/>
            </a:spcAft>
            <a:buNone/>
          </a:pPr>
          <a:r>
            <a:rPr lang="en-GB" sz="2600" b="1" kern="1200" dirty="0"/>
            <a:t>Complete the reading for this week, click on the links and think about the issues.</a:t>
          </a:r>
          <a:endParaRPr lang="en-US" sz="2600" kern="1200" dirty="0"/>
        </a:p>
      </dsp:txBody>
      <dsp:txXfrm>
        <a:off x="0" y="1359122"/>
        <a:ext cx="3587750" cy="2145982"/>
      </dsp:txXfrm>
    </dsp:sp>
    <dsp:sp modelId="{03DA9AD4-A4A5-499A-A9F8-69B2C02B8946}">
      <dsp:nvSpPr>
        <dsp:cNvPr id="0" name=""/>
        <dsp:cNvSpPr/>
      </dsp:nvSpPr>
      <dsp:spPr>
        <a:xfrm>
          <a:off x="1257379" y="357663"/>
          <a:ext cx="1072991" cy="107299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55" tIns="12700" rIns="83655"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414515" y="514799"/>
        <a:ext cx="758719" cy="758719"/>
      </dsp:txXfrm>
    </dsp:sp>
    <dsp:sp modelId="{69679D7A-F576-433F-A95E-940C0E4F5D99}">
      <dsp:nvSpPr>
        <dsp:cNvPr id="0" name=""/>
        <dsp:cNvSpPr/>
      </dsp:nvSpPr>
      <dsp:spPr>
        <a:xfrm>
          <a:off x="0" y="3576566"/>
          <a:ext cx="3587750"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7F326CE-06CF-4DE6-AB40-E3682EA1661F}">
      <dsp:nvSpPr>
        <dsp:cNvPr id="0" name=""/>
        <dsp:cNvSpPr/>
      </dsp:nvSpPr>
      <dsp:spPr>
        <a:xfrm>
          <a:off x="3946525" y="0"/>
          <a:ext cx="3587750" cy="3576638"/>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9715" tIns="330200" rIns="279715" bIns="330200" numCol="1" spcCol="1270" anchor="t" anchorCtr="0">
          <a:noAutofit/>
        </a:bodyPr>
        <a:lstStyle/>
        <a:p>
          <a:pPr marL="0" lvl="0" indent="0" algn="l" defTabSz="1155700">
            <a:lnSpc>
              <a:spcPct val="90000"/>
            </a:lnSpc>
            <a:spcBef>
              <a:spcPct val="0"/>
            </a:spcBef>
            <a:spcAft>
              <a:spcPct val="35000"/>
            </a:spcAft>
            <a:buNone/>
          </a:pPr>
          <a:r>
            <a:rPr lang="en-GB" sz="2600" b="1" kern="1200"/>
            <a:t>Practise the digital skills learned in the lesson.</a:t>
          </a:r>
          <a:endParaRPr lang="en-US" sz="2600" kern="1200"/>
        </a:p>
      </dsp:txBody>
      <dsp:txXfrm>
        <a:off x="3946525" y="1359122"/>
        <a:ext cx="3587750" cy="2145982"/>
      </dsp:txXfrm>
    </dsp:sp>
    <dsp:sp modelId="{CFCE1144-2243-4AF6-B90A-DC6FC3A1B64D}">
      <dsp:nvSpPr>
        <dsp:cNvPr id="0" name=""/>
        <dsp:cNvSpPr/>
      </dsp:nvSpPr>
      <dsp:spPr>
        <a:xfrm>
          <a:off x="5203904" y="357663"/>
          <a:ext cx="1072991" cy="107299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55" tIns="12700" rIns="83655"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361040" y="514799"/>
        <a:ext cx="758719" cy="758719"/>
      </dsp:txXfrm>
    </dsp:sp>
    <dsp:sp modelId="{5CAE5EE5-75FC-40C9-B384-4647297337FA}">
      <dsp:nvSpPr>
        <dsp:cNvPr id="0" name=""/>
        <dsp:cNvSpPr/>
      </dsp:nvSpPr>
      <dsp:spPr>
        <a:xfrm>
          <a:off x="3946525" y="3576566"/>
          <a:ext cx="3587750"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99BACD8-A626-4AAD-BA25-A759B88DF06E}">
      <dsp:nvSpPr>
        <dsp:cNvPr id="0" name=""/>
        <dsp:cNvSpPr/>
      </dsp:nvSpPr>
      <dsp:spPr>
        <a:xfrm>
          <a:off x="7893050" y="0"/>
          <a:ext cx="3587750" cy="3576638"/>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9715" tIns="330200" rIns="279715" bIns="330200" numCol="1" spcCol="1270" anchor="t" anchorCtr="0">
          <a:noAutofit/>
        </a:bodyPr>
        <a:lstStyle/>
        <a:p>
          <a:pPr marL="0" lvl="0" indent="0" algn="l" defTabSz="1155700">
            <a:lnSpc>
              <a:spcPct val="90000"/>
            </a:lnSpc>
            <a:spcBef>
              <a:spcPct val="0"/>
            </a:spcBef>
            <a:spcAft>
              <a:spcPct val="35000"/>
            </a:spcAft>
            <a:buNone/>
          </a:pPr>
          <a:r>
            <a:rPr lang="en-GB" sz="2600" b="1" kern="1200"/>
            <a:t>Do the Quiz practice (Revision Quiz) on Week 1 of the Module</a:t>
          </a:r>
          <a:endParaRPr lang="en-US" sz="2600" kern="1200"/>
        </a:p>
      </dsp:txBody>
      <dsp:txXfrm>
        <a:off x="7893050" y="1359122"/>
        <a:ext cx="3587750" cy="2145982"/>
      </dsp:txXfrm>
    </dsp:sp>
    <dsp:sp modelId="{4CF13340-5091-45E4-A806-F291F72344AD}">
      <dsp:nvSpPr>
        <dsp:cNvPr id="0" name=""/>
        <dsp:cNvSpPr/>
      </dsp:nvSpPr>
      <dsp:spPr>
        <a:xfrm>
          <a:off x="9150429" y="357663"/>
          <a:ext cx="1072991" cy="107299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55" tIns="12700" rIns="83655"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9307565" y="514799"/>
        <a:ext cx="758719" cy="758719"/>
      </dsp:txXfrm>
    </dsp:sp>
    <dsp:sp modelId="{705D4BF4-60E0-4415-A5B0-3C1F757E1F6A}">
      <dsp:nvSpPr>
        <dsp:cNvPr id="0" name=""/>
        <dsp:cNvSpPr/>
      </dsp:nvSpPr>
      <dsp:spPr>
        <a:xfrm>
          <a:off x="7893050" y="3576566"/>
          <a:ext cx="3587750"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191000" cy="3460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478463" y="0"/>
            <a:ext cx="4191000" cy="346075"/>
          </a:xfrm>
          <a:prstGeom prst="rect">
            <a:avLst/>
          </a:prstGeom>
        </p:spPr>
        <p:txBody>
          <a:bodyPr vert="horz" lIns="91440" tIns="45720" rIns="91440" bIns="45720" rtlCol="0"/>
          <a:lstStyle>
            <a:lvl1pPr algn="r">
              <a:defRPr sz="1200"/>
            </a:lvl1pPr>
          </a:lstStyle>
          <a:p>
            <a:fld id="{ED1C14D6-C89C-40C6-939F-EB736747698F}" type="datetimeFigureOut">
              <a:rPr lang="en-GB" smtClean="0"/>
              <a:t>20/01/2026</a:t>
            </a:fld>
            <a:endParaRPr lang="en-GB"/>
          </a:p>
        </p:txBody>
      </p:sp>
      <p:sp>
        <p:nvSpPr>
          <p:cNvPr id="4" name="Slide Image Placeholder 3"/>
          <p:cNvSpPr>
            <a:spLocks noGrp="1" noRot="1" noChangeAspect="1"/>
          </p:cNvSpPr>
          <p:nvPr>
            <p:ph type="sldImg" idx="2"/>
          </p:nvPr>
        </p:nvSpPr>
        <p:spPr>
          <a:xfrm>
            <a:off x="2768600" y="860425"/>
            <a:ext cx="4133850" cy="23256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66788" y="3314700"/>
            <a:ext cx="7737475" cy="27130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42088"/>
            <a:ext cx="4191000" cy="3460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478463" y="6542088"/>
            <a:ext cx="4191000" cy="346075"/>
          </a:xfrm>
          <a:prstGeom prst="rect">
            <a:avLst/>
          </a:prstGeom>
        </p:spPr>
        <p:txBody>
          <a:bodyPr vert="horz" lIns="91440" tIns="45720" rIns="91440" bIns="45720" rtlCol="0" anchor="b"/>
          <a:lstStyle>
            <a:lvl1pPr algn="r">
              <a:defRPr sz="1200"/>
            </a:lvl1pPr>
          </a:lstStyle>
          <a:p>
            <a:fld id="{E99E9A73-C59C-4919-A720-9AB12BF378BD}" type="slidenum">
              <a:rPr lang="en-GB" smtClean="0"/>
              <a:t>‹#›</a:t>
            </a:fld>
            <a:endParaRPr lang="en-GB"/>
          </a:p>
        </p:txBody>
      </p:sp>
    </p:spTree>
    <p:extLst>
      <p:ext uri="{BB962C8B-B14F-4D97-AF65-F5344CB8AC3E}">
        <p14:creationId xmlns:p14="http://schemas.microsoft.com/office/powerpoint/2010/main" val="2706707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extLst>
      <p:ext uri="{BB962C8B-B14F-4D97-AF65-F5344CB8AC3E}">
        <p14:creationId xmlns:p14="http://schemas.microsoft.com/office/powerpoint/2010/main" val="2458962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the termly overview via the module </a:t>
            </a:r>
            <a:r>
              <a:rPr lang="en-GB" dirty="0" err="1"/>
              <a:t>moodle</a:t>
            </a:r>
            <a:r>
              <a:rPr lang="en-GB" dirty="0"/>
              <a:t> page and read through as a group. You will notice that the format of the most weeks involves a section on a specific digital skill followed by a specific research skill. Both of the assessments are practical and will be the development of these will be supported during class tasks. The assignment briefs will be shared next week.  </a:t>
            </a:r>
          </a:p>
        </p:txBody>
      </p:sp>
      <p:sp>
        <p:nvSpPr>
          <p:cNvPr id="4" name="Slide Number Placeholder 3"/>
          <p:cNvSpPr>
            <a:spLocks noGrp="1"/>
          </p:cNvSpPr>
          <p:nvPr>
            <p:ph type="sldNum" sz="quarter" idx="5"/>
          </p:nvPr>
        </p:nvSpPr>
        <p:spPr/>
        <p:txBody>
          <a:bodyPr/>
          <a:lstStyle/>
          <a:p>
            <a:fld id="{75550029-98E3-4A10-8B99-C62C5082C1C5}" type="slidenum">
              <a:rPr lang="en-GB" smtClean="0"/>
              <a:t>15</a:t>
            </a:fld>
            <a:endParaRPr lang="en-GB"/>
          </a:p>
        </p:txBody>
      </p:sp>
    </p:spTree>
    <p:extLst>
      <p:ext uri="{BB962C8B-B14F-4D97-AF65-F5344CB8AC3E}">
        <p14:creationId xmlns:p14="http://schemas.microsoft.com/office/powerpoint/2010/main" val="789192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24</a:t>
            </a:fld>
            <a:endParaRPr lang="en-GB">
              <a:solidFill>
                <a:prstClr val="black"/>
              </a:solidFill>
              <a:latin typeface="Calibri" panose="020F0502020204030204"/>
            </a:endParaRPr>
          </a:p>
        </p:txBody>
      </p:sp>
    </p:spTree>
    <p:extLst>
      <p:ext uri="{BB962C8B-B14F-4D97-AF65-F5344CB8AC3E}">
        <p14:creationId xmlns:p14="http://schemas.microsoft.com/office/powerpoint/2010/main" val="713138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HWB app is often downloaded by students during their induction and can therefore be the easiest route to their UWTSD emails, especially when using phones.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25</a:t>
            </a:fld>
            <a:endParaRPr lang="en-GB">
              <a:solidFill>
                <a:prstClr val="black"/>
              </a:solidFill>
              <a:latin typeface="Calibri" panose="020F0502020204030204"/>
            </a:endParaRPr>
          </a:p>
        </p:txBody>
      </p:sp>
    </p:spTree>
    <p:extLst>
      <p:ext uri="{BB962C8B-B14F-4D97-AF65-F5344CB8AC3E}">
        <p14:creationId xmlns:p14="http://schemas.microsoft.com/office/powerpoint/2010/main" val="1830430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Model this to students but avoid displaying your inbox on screen. The HWB app is displayed on the next slide. </a:t>
            </a:r>
            <a:endParaRPr lang="en-GB" dirty="0"/>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26</a:t>
            </a:fld>
            <a:endParaRPr lang="en-GB">
              <a:solidFill>
                <a:prstClr val="black"/>
              </a:solidFill>
              <a:latin typeface="Calibri" panose="020F0502020204030204"/>
            </a:endParaRPr>
          </a:p>
        </p:txBody>
      </p:sp>
    </p:spTree>
    <p:extLst>
      <p:ext uri="{BB962C8B-B14F-4D97-AF65-F5344CB8AC3E}">
        <p14:creationId xmlns:p14="http://schemas.microsoft.com/office/powerpoint/2010/main" val="2800788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compose and send emails. Reply to each to acknowledge receipt. Ensure that emails are not shared on screen.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28</a:t>
            </a:fld>
            <a:endParaRPr lang="en-GB">
              <a:solidFill>
                <a:prstClr val="black"/>
              </a:solidFill>
              <a:latin typeface="Calibri" panose="020F0502020204030204"/>
            </a:endParaRPr>
          </a:p>
        </p:txBody>
      </p:sp>
    </p:spTree>
    <p:extLst>
      <p:ext uri="{BB962C8B-B14F-4D97-AF65-F5344CB8AC3E}">
        <p14:creationId xmlns:p14="http://schemas.microsoft.com/office/powerpoint/2010/main" val="4211239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https://web.microsoftstream.com/video/bde59001-0ad6-426f-8674-f197df3c6a80  </a:t>
            </a:r>
          </a:p>
          <a:p>
            <a:endParaRPr lang="en-GB" dirty="0"/>
          </a:p>
          <a:p>
            <a:r>
              <a:rPr lang="en-GB" dirty="0"/>
              <a:t>The link will prompt you to log-in if you aren’t already logged-in.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30</a:t>
            </a:fld>
            <a:endParaRPr lang="en-GB">
              <a:solidFill>
                <a:prstClr val="black"/>
              </a:solidFill>
              <a:latin typeface="Calibri" panose="020F0502020204030204"/>
            </a:endParaRPr>
          </a:p>
        </p:txBody>
      </p:sp>
    </p:spTree>
    <p:extLst>
      <p:ext uri="{BB962C8B-B14F-4D97-AF65-F5344CB8AC3E}">
        <p14:creationId xmlns:p14="http://schemas.microsoft.com/office/powerpoint/2010/main" val="969379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5F5B3-6442-C8F5-0240-0FD5BE2752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7F5111-7D31-3711-8F2C-7A50938BCC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5E95A-BC6D-D2EF-E2E5-8460ACE1AFB6}"/>
              </a:ext>
            </a:extLst>
          </p:cNvPr>
          <p:cNvSpPr>
            <a:spLocks noGrp="1"/>
          </p:cNvSpPr>
          <p:nvPr>
            <p:ph type="body" idx="1"/>
          </p:nvPr>
        </p:nvSpPr>
        <p:spPr/>
        <p:txBody>
          <a:bodyPr/>
          <a:lstStyle/>
          <a:p>
            <a:r>
              <a:rPr lang="en-GB" dirty="0"/>
              <a:t>Allow time for students to compose and send emails. Reply to each to acknowledge receipt. Ensure that emails are not shared on screen. </a:t>
            </a:r>
          </a:p>
        </p:txBody>
      </p:sp>
      <p:sp>
        <p:nvSpPr>
          <p:cNvPr id="4" name="Slide Number Placeholder 3">
            <a:extLst>
              <a:ext uri="{FF2B5EF4-FFF2-40B4-BE49-F238E27FC236}">
                <a16:creationId xmlns:a16="http://schemas.microsoft.com/office/drawing/2014/main" id="{865A1B53-E566-D376-0EA6-A468B86CC6CB}"/>
              </a:ext>
            </a:extLst>
          </p:cNvPr>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31</a:t>
            </a:fld>
            <a:endParaRPr lang="en-GB">
              <a:solidFill>
                <a:prstClr val="black"/>
              </a:solidFill>
              <a:latin typeface="Calibri" panose="020F0502020204030204"/>
            </a:endParaRPr>
          </a:p>
        </p:txBody>
      </p:sp>
    </p:spTree>
    <p:extLst>
      <p:ext uri="{BB962C8B-B14F-4D97-AF65-F5344CB8AC3E}">
        <p14:creationId xmlns:p14="http://schemas.microsoft.com/office/powerpoint/2010/main" val="3096768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 videos on the following slides. </a:t>
            </a:r>
          </a:p>
          <a:p>
            <a:endParaRPr lang="en-GB" dirty="0"/>
          </a:p>
          <a:p>
            <a:r>
              <a:rPr lang="en-GB" dirty="0"/>
              <a:t>Remember that many students will not have used Teams before apart from at the admission interview. </a:t>
            </a:r>
          </a:p>
          <a:p>
            <a:r>
              <a:rPr lang="en-GB" dirty="0"/>
              <a:t>Emphasis that many of our support services will use MS Teams meetings. </a:t>
            </a:r>
          </a:p>
          <a:p>
            <a:endParaRPr lang="en-GB" dirty="0"/>
          </a:p>
          <a:p>
            <a:r>
              <a:rPr lang="en-GB" dirty="0"/>
              <a:t>If a student receives an invite to a Teams meeting and clicks ‘yes’ to accept, the meeting with automatically appear in their Outlook and MS Teams calendars. </a:t>
            </a:r>
          </a:p>
          <a:p>
            <a:endParaRPr lang="en-GB" dirty="0"/>
          </a:p>
          <a:p>
            <a:r>
              <a:rPr lang="en-GB" dirty="0"/>
              <a:t>Teams is especially important as this is where the students will access their lecture recordings.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32</a:t>
            </a:fld>
            <a:endParaRPr lang="en-GB">
              <a:solidFill>
                <a:prstClr val="black"/>
              </a:solidFill>
              <a:latin typeface="Calibri" panose="020F0502020204030204"/>
            </a:endParaRPr>
          </a:p>
        </p:txBody>
      </p:sp>
    </p:spTree>
    <p:extLst>
      <p:ext uri="{BB962C8B-B14F-4D97-AF65-F5344CB8AC3E}">
        <p14:creationId xmlns:p14="http://schemas.microsoft.com/office/powerpoint/2010/main" val="1765451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students may not have a device with them in order to access MS Teams, if you decide to demonstrate using your own version of MS Teams then please ensure data is protected and no student numbers or confidential conversations are shown.</a:t>
            </a:r>
          </a:p>
          <a:p>
            <a:endParaRPr lang="en-GB" dirty="0"/>
          </a:p>
          <a:p>
            <a:r>
              <a:rPr lang="en-GB" dirty="0"/>
              <a:t>Demonstrate the ‘meet now’ option and how to invite participants.  </a:t>
            </a:r>
          </a:p>
          <a:p>
            <a:endParaRPr lang="en-GB" dirty="0"/>
          </a:p>
          <a:p>
            <a:r>
              <a:rPr lang="en-GB" dirty="0"/>
              <a:t>https://web.microsoftstream.com/video/ba1fa5fa-5ea5-48ac-a9fe-9dec36068fbd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33</a:t>
            </a:fld>
            <a:endParaRPr lang="en-GB">
              <a:solidFill>
                <a:prstClr val="black"/>
              </a:solidFill>
              <a:latin typeface="Calibri" panose="020F0502020204030204"/>
            </a:endParaRPr>
          </a:p>
        </p:txBody>
      </p:sp>
    </p:spTree>
    <p:extLst>
      <p:ext uri="{BB962C8B-B14F-4D97-AF65-F5344CB8AC3E}">
        <p14:creationId xmlns:p14="http://schemas.microsoft.com/office/powerpoint/2010/main" val="2489068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will require varied support with this process.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34</a:t>
            </a:fld>
            <a:endParaRPr lang="en-GB">
              <a:solidFill>
                <a:prstClr val="black"/>
              </a:solidFill>
              <a:latin typeface="Calibri" panose="020F0502020204030204"/>
            </a:endParaRPr>
          </a:p>
        </p:txBody>
      </p:sp>
    </p:spTree>
    <p:extLst>
      <p:ext uri="{BB962C8B-B14F-4D97-AF65-F5344CB8AC3E}">
        <p14:creationId xmlns:p14="http://schemas.microsoft.com/office/powerpoint/2010/main" val="3016321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8228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95770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23687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5204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60116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1/20/2026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371285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10" Type="http://schemas.openxmlformats.org/officeDocument/2006/relationships/image" Target="../media/image5.png"/><Relationship Id="rId4" Type="http://schemas.openxmlformats.org/officeDocument/2006/relationships/slideLayout" Target="../slideLayouts/slideLayout9.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1/20/2026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 id="2147483707"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687" r:id="rId5"/>
    <p:sldLayoutId id="2147483710" r:id="rId6"/>
    <p:sldLayoutId id="2147483711" r:id="rId7"/>
    <p:sldLayoutId id="214748371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www.uwtsd.ac.uk/"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hyperlink" Target="https://learnenglish.britishcouncil.org/learning-hub/topics/2-how-set-realistic-goals#:~:text=SMART%20goals%20are%20Specific%2C%20Measurable,podcast%20in%20English%20every%20weekday."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mentorloop.com/blog/growth-mindset-vs-fixed-mindset-what-do-they-really-mean/" TargetMode="External"/><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hiiEeMN7vbQ&amp;t=1s&amp;ab_channel=StanfordAlumni"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 Id="rId9" Type="http://schemas.openxmlformats.org/officeDocument/2006/relationships/image" Target="../media/image47.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51.jpeg"/><Relationship Id="rId5" Type="http://schemas.openxmlformats.org/officeDocument/2006/relationships/image" Target="../media/image50.jpeg"/><Relationship Id="rId4" Type="http://schemas.openxmlformats.org/officeDocument/2006/relationships/image" Target="../media/image49.jpeg"/></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eb.microsoftstream.com/video/bde59001-0ad6-426f-8674-f197df3c6a80"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hyperlink" Target="https://web.microsoftstream.com/video/ba1fa5fa-5ea5-48ac-a9fe-9dec36068fbd"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a:cs typeface="Calibri"/>
              </a:rPr>
              <a:t>LCLM4002 </a:t>
            </a:r>
            <a:endParaRPr lang="en-US" dirty="0">
              <a:solidFill>
                <a:schemeClr val="bg1"/>
              </a:solidFill>
              <a:ea typeface="Calibri" panose="020F0502020204030204"/>
              <a:cs typeface="Calibri" panose="020F0502020204030204"/>
            </a:endParaRPr>
          </a:p>
          <a:p>
            <a:pPr marL="0" indent="0" algn="ctr">
              <a:buNone/>
            </a:pPr>
            <a:endParaRPr lang="en-GB" sz="3200" dirty="0">
              <a:solidFill>
                <a:schemeClr val="bg1"/>
              </a:solidFill>
              <a:ea typeface="Calibri"/>
              <a:cs typeface="Calibri"/>
            </a:endParaRPr>
          </a:p>
          <a:p>
            <a:pPr marL="0" indent="0" algn="ctr">
              <a:buNone/>
            </a:pPr>
            <a:r>
              <a:rPr lang="en-GB" sz="4800" dirty="0">
                <a:solidFill>
                  <a:schemeClr val="bg1"/>
                </a:solidFill>
                <a:ea typeface="Calibri"/>
                <a:cs typeface="Calibri"/>
              </a:rPr>
              <a:t>Week 1</a:t>
            </a:r>
          </a:p>
          <a:p>
            <a:pPr marL="0" indent="0" algn="ctr">
              <a:buNone/>
            </a:pPr>
            <a:r>
              <a:rPr lang="en-US" sz="4800" b="1" dirty="0">
                <a:solidFill>
                  <a:schemeClr val="bg1"/>
                </a:solidFill>
                <a:latin typeface="Arial"/>
                <a:cs typeface="Arial"/>
              </a:rPr>
              <a:t>Introduction</a:t>
            </a:r>
            <a:endParaRPr lang="en-GB" sz="4800" b="1" dirty="0">
              <a:solidFill>
                <a:schemeClr val="bg1"/>
              </a:solidFill>
              <a:latin typeface="Arial"/>
              <a:ea typeface="Calibri"/>
              <a:cs typeface="Arial"/>
            </a:endParaRPr>
          </a:p>
          <a:p>
            <a:pPr marL="0" indent="0" algn="ctr">
              <a:buNone/>
            </a:pPr>
            <a:endParaRPr lang="en-GB" sz="3200" dirty="0">
              <a:solidFill>
                <a:schemeClr val="bg1"/>
              </a:solidFill>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p:txBody>
          <a:bodyPr>
            <a:normAutofit/>
          </a:bodyPr>
          <a:lstStyle/>
          <a:p>
            <a:pPr algn="ctr"/>
            <a:r>
              <a:rPr lang="en-US" dirty="0"/>
              <a:t>During the session today </a:t>
            </a:r>
          </a:p>
        </p:txBody>
      </p:sp>
      <p:sp>
        <p:nvSpPr>
          <p:cNvPr id="3" name="Content Placeholder 2">
            <a:extLst>
              <a:ext uri="{FF2B5EF4-FFF2-40B4-BE49-F238E27FC236}">
                <a16:creationId xmlns:a16="http://schemas.microsoft.com/office/drawing/2014/main" id="{5536842F-9510-7CCB-514C-CD9B89295114}"/>
              </a:ext>
            </a:extLst>
          </p:cNvPr>
          <p:cNvSpPr>
            <a:spLocks noGrp="1"/>
          </p:cNvSpPr>
          <p:nvPr>
            <p:ph idx="1"/>
          </p:nvPr>
        </p:nvSpPr>
        <p:spPr/>
        <p:txBody>
          <a:bodyPr/>
          <a:lstStyle/>
          <a:p>
            <a:endParaRPr lang="en-GB" dirty="0"/>
          </a:p>
        </p:txBody>
      </p:sp>
      <p:grpSp>
        <p:nvGrpSpPr>
          <p:cNvPr id="14" name="Group 13">
            <a:extLst>
              <a:ext uri="{FF2B5EF4-FFF2-40B4-BE49-F238E27FC236}">
                <a16:creationId xmlns:a16="http://schemas.microsoft.com/office/drawing/2014/main" id="{FC148390-18FC-44E9-BBCA-5284ED90E06E}"/>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B6B073C7-F689-472A-9524-16CB86BB7CA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Magnifying glass">
              <a:extLst>
                <a:ext uri="{FF2B5EF4-FFF2-40B4-BE49-F238E27FC236}">
                  <a16:creationId xmlns:a16="http://schemas.microsoft.com/office/drawing/2014/main" id="{E4F27B01-09CF-4072-BC81-C54DC8900C5D}"/>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A6B4B786-39A2-4882-B476-D4F10D2673BD}"/>
                </a:ext>
              </a:extLst>
            </p:cNvPr>
            <p:cNvSpPr/>
            <p:nvPr/>
          </p:nvSpPr>
          <p:spPr>
            <a:xfrm>
              <a:off x="1102406" y="4826493"/>
              <a:ext cx="2981250" cy="898876"/>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We</a:t>
              </a:r>
              <a:r>
                <a:rPr lang="en-US" sz="1500" kern="1200" baseline="0" dirty="0"/>
                <a:t> will introduce ourselves, </a:t>
              </a:r>
              <a:r>
                <a:rPr lang="en-US" sz="1500" dirty="0"/>
                <a:t>access the </a:t>
              </a:r>
              <a:r>
                <a:rPr lang="en-US" sz="1500" dirty="0" err="1"/>
                <a:t>moodle</a:t>
              </a:r>
              <a:r>
                <a:rPr lang="en-US" sz="1500" dirty="0"/>
                <a:t> and lecture slides</a:t>
              </a:r>
              <a:endParaRPr lang="en-US" sz="1500" kern="1200" dirty="0"/>
            </a:p>
          </p:txBody>
        </p:sp>
      </p:grpSp>
      <p:grpSp>
        <p:nvGrpSpPr>
          <p:cNvPr id="15" name="Group 14">
            <a:extLst>
              <a:ext uri="{FF2B5EF4-FFF2-40B4-BE49-F238E27FC236}">
                <a16:creationId xmlns:a16="http://schemas.microsoft.com/office/drawing/2014/main" id="{ABDD40A8-6F32-4E35-84EB-6766425652EE}"/>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5004BCF0-90C7-4FAD-8D4F-4ACFF9EF1C9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9" name="Rectangle 8" descr="Computer">
              <a:extLst>
                <a:ext uri="{FF2B5EF4-FFF2-40B4-BE49-F238E27FC236}">
                  <a16:creationId xmlns:a16="http://schemas.microsoft.com/office/drawing/2014/main" id="{34C33E22-476F-4288-82DE-057BFB32581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BBF4CB73-40DC-48E8-AB2B-D700667B00DF}"/>
                </a:ext>
              </a:extLst>
            </p:cNvPr>
            <p:cNvSpPr/>
            <p:nvPr/>
          </p:nvSpPr>
          <p:spPr>
            <a:xfrm>
              <a:off x="4605374" y="4826493"/>
              <a:ext cx="2981250" cy="898876"/>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dirty="0"/>
                <a:t>Discuss smart goals and growth mindset</a:t>
              </a:r>
              <a:endParaRPr lang="en-US" sz="1500" kern="1200" dirty="0"/>
            </a:p>
          </p:txBody>
        </p:sp>
      </p:grpSp>
      <p:grpSp>
        <p:nvGrpSpPr>
          <p:cNvPr id="16" name="Group 15">
            <a:extLst>
              <a:ext uri="{FF2B5EF4-FFF2-40B4-BE49-F238E27FC236}">
                <a16:creationId xmlns:a16="http://schemas.microsoft.com/office/drawing/2014/main" id="{8F91D94B-BBF9-480D-9235-8242A02680E0}"/>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ECDCC170-1012-4C3E-BF75-F08EB5EE2936}"/>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2" name="Rectangle 11" descr="Head with Gears">
              <a:extLst>
                <a:ext uri="{FF2B5EF4-FFF2-40B4-BE49-F238E27FC236}">
                  <a16:creationId xmlns:a16="http://schemas.microsoft.com/office/drawing/2014/main" id="{E0558CD3-B668-4D93-A516-CFA88E68AAB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859DCA48-832C-470B-B26E-C142608482CE}"/>
                </a:ext>
              </a:extLst>
            </p:cNvPr>
            <p:cNvSpPr/>
            <p:nvPr/>
          </p:nvSpPr>
          <p:spPr>
            <a:xfrm>
              <a:off x="8108343" y="4826493"/>
              <a:ext cx="2981250" cy="898876"/>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dirty="0"/>
                <a:t>Ensure everyone can use outlook, </a:t>
              </a:r>
              <a:r>
                <a:rPr lang="en-US" sz="1500" dirty="0" err="1"/>
                <a:t>onedrive</a:t>
              </a:r>
              <a:r>
                <a:rPr lang="en-US" sz="1500" dirty="0"/>
                <a:t> and Teams </a:t>
              </a:r>
              <a:endParaRPr lang="en-US" sz="1500" kern="1200" dirty="0"/>
            </a:p>
          </p:txBody>
        </p:sp>
      </p:grpSp>
    </p:spTree>
    <p:extLst>
      <p:ext uri="{BB962C8B-B14F-4D97-AF65-F5344CB8AC3E}">
        <p14:creationId xmlns:p14="http://schemas.microsoft.com/office/powerpoint/2010/main" val="1179794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09D53-8098-3C00-4EB5-6F22BF66C748}"/>
              </a:ext>
            </a:extLst>
          </p:cNvPr>
          <p:cNvSpPr>
            <a:spLocks noGrp="1"/>
          </p:cNvSpPr>
          <p:nvPr>
            <p:ph type="title"/>
          </p:nvPr>
        </p:nvSpPr>
        <p:spPr/>
        <p:txBody>
          <a:bodyPr anchor="ctr">
            <a:normAutofit/>
          </a:bodyPr>
          <a:lstStyle/>
          <a:p>
            <a:r>
              <a:rPr lang="en-GB" sz="5000"/>
              <a:t>Introduction</a:t>
            </a:r>
          </a:p>
        </p:txBody>
      </p:sp>
      <p:graphicFrame>
        <p:nvGraphicFramePr>
          <p:cNvPr id="5" name="Content Placeholder 2">
            <a:extLst>
              <a:ext uri="{FF2B5EF4-FFF2-40B4-BE49-F238E27FC236}">
                <a16:creationId xmlns:a16="http://schemas.microsoft.com/office/drawing/2014/main" id="{A8CCD170-2355-86CB-3445-7024D094DB95}"/>
              </a:ext>
            </a:extLst>
          </p:cNvPr>
          <p:cNvGraphicFramePr>
            <a:graphicFrameLocks noGrp="1"/>
          </p:cNvGraphicFramePr>
          <p:nvPr>
            <p:ph idx="1"/>
            <p:extLst>
              <p:ext uri="{D42A27DB-BD31-4B8C-83A1-F6EECF244321}">
                <p14:modId xmlns:p14="http://schemas.microsoft.com/office/powerpoint/2010/main" val="1211670537"/>
              </p:ext>
            </p:extLst>
          </p:nvPr>
        </p:nvGraphicFramePr>
        <p:xfrm>
          <a:off x="358775" y="1425677"/>
          <a:ext cx="11480800" cy="3976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1143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2F51-85B0-5047-0D66-B7887D20535C}"/>
              </a:ext>
            </a:extLst>
          </p:cNvPr>
          <p:cNvSpPr>
            <a:spLocks noGrp="1"/>
          </p:cNvSpPr>
          <p:nvPr>
            <p:ph type="title"/>
          </p:nvPr>
        </p:nvSpPr>
        <p:spPr/>
        <p:txBody>
          <a:bodyPr anchor="b">
            <a:noAutofit/>
          </a:bodyPr>
          <a:lstStyle/>
          <a:p>
            <a:r>
              <a:rPr lang="en-GB" sz="5400" dirty="0"/>
              <a:t>Introduce your</a:t>
            </a:r>
            <a:br>
              <a:rPr lang="en-GB" sz="5400" dirty="0"/>
            </a:br>
            <a:r>
              <a:rPr lang="en-GB" sz="5400" dirty="0"/>
              <a:t>partner</a:t>
            </a:r>
          </a:p>
        </p:txBody>
      </p:sp>
      <p:sp>
        <p:nvSpPr>
          <p:cNvPr id="3" name="Content Placeholder 2">
            <a:extLst>
              <a:ext uri="{FF2B5EF4-FFF2-40B4-BE49-F238E27FC236}">
                <a16:creationId xmlns:a16="http://schemas.microsoft.com/office/drawing/2014/main" id="{26FF20CD-D6DD-1EE6-768A-40959B60F4E9}"/>
              </a:ext>
            </a:extLst>
          </p:cNvPr>
          <p:cNvSpPr>
            <a:spLocks noGrp="1"/>
          </p:cNvSpPr>
          <p:nvPr>
            <p:ph idx="1"/>
          </p:nvPr>
        </p:nvSpPr>
        <p:spPr/>
        <p:txBody>
          <a:bodyPr>
            <a:normAutofit/>
          </a:bodyPr>
          <a:lstStyle/>
          <a:p>
            <a:pPr marL="0" indent="0">
              <a:buNone/>
            </a:pPr>
            <a:r>
              <a:rPr lang="en-GB" sz="2200" dirty="0"/>
              <a:t>Class Feedback</a:t>
            </a:r>
          </a:p>
        </p:txBody>
      </p:sp>
      <p:pic>
        <p:nvPicPr>
          <p:cNvPr id="5" name="Picture 4" descr="Hand placing stars">
            <a:extLst>
              <a:ext uri="{FF2B5EF4-FFF2-40B4-BE49-F238E27FC236}">
                <a16:creationId xmlns:a16="http://schemas.microsoft.com/office/drawing/2014/main" id="{7CEC9CDF-BF85-EB84-7D63-877EDA2B93C1}"/>
              </a:ext>
            </a:extLst>
          </p:cNvPr>
          <p:cNvPicPr>
            <a:picLocks noChangeAspect="1"/>
          </p:cNvPicPr>
          <p:nvPr/>
        </p:nvPicPr>
        <p:blipFill>
          <a:blip r:embed="rId2"/>
          <a:srcRect l="15186" r="1786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39862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everal white arrows pointing upwards on a wooden wall">
            <a:extLst>
              <a:ext uri="{FF2B5EF4-FFF2-40B4-BE49-F238E27FC236}">
                <a16:creationId xmlns:a16="http://schemas.microsoft.com/office/drawing/2014/main" id="{D10C5E6D-0BEF-612E-5066-EC7D7AE5C9A4}"/>
              </a:ext>
            </a:extLst>
          </p:cNvPr>
          <p:cNvPicPr>
            <a:picLocks noChangeAspect="1"/>
          </p:cNvPicPr>
          <p:nvPr/>
        </p:nvPicPr>
        <p:blipFill>
          <a:blip r:embed="rId2"/>
          <a:stretch>
            <a:fillRect/>
          </a:stretch>
        </p:blipFill>
        <p:spPr>
          <a:xfrm>
            <a:off x="3495040" y="-94753"/>
            <a:ext cx="8696077" cy="5830073"/>
          </a:xfrm>
          <a:prstGeom prst="rect">
            <a:avLst/>
          </a:prstGeom>
        </p:spPr>
      </p:pic>
      <p:sp>
        <p:nvSpPr>
          <p:cNvPr id="6" name="TextBox 5">
            <a:extLst>
              <a:ext uri="{FF2B5EF4-FFF2-40B4-BE49-F238E27FC236}">
                <a16:creationId xmlns:a16="http://schemas.microsoft.com/office/drawing/2014/main" id="{577E7DCD-C6F5-B116-2F53-99A4D38F72E2}"/>
              </a:ext>
            </a:extLst>
          </p:cNvPr>
          <p:cNvSpPr txBox="1"/>
          <p:nvPr/>
        </p:nvSpPr>
        <p:spPr>
          <a:xfrm>
            <a:off x="519044" y="298174"/>
            <a:ext cx="274320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Light"/>
                <a:ea typeface="Calibri"/>
                <a:cs typeface="Calibri"/>
              </a:rPr>
              <a:t>Digital Skills for Success</a:t>
            </a:r>
          </a:p>
          <a:p>
            <a:endParaRPr lang="en-GB" sz="2100" b="1" dirty="0">
              <a:latin typeface="Calibri Light"/>
              <a:ea typeface="Calibri"/>
              <a:cs typeface="Calibri"/>
            </a:endParaRPr>
          </a:p>
          <a:p>
            <a:pPr marL="342900" indent="-342900">
              <a:buFont typeface="Calibri"/>
              <a:buChar char="-"/>
            </a:pPr>
            <a:r>
              <a:rPr lang="en-GB" sz="2100" dirty="0">
                <a:latin typeface="Calibri Light"/>
                <a:ea typeface="Calibri"/>
                <a:cs typeface="Calibri"/>
              </a:rPr>
              <a:t>Campus </a:t>
            </a:r>
            <a:r>
              <a:rPr lang="en-GB" sz="2100" dirty="0" err="1">
                <a:latin typeface="Calibri Light"/>
                <a:ea typeface="Calibri"/>
                <a:cs typeface="Calibri"/>
              </a:rPr>
              <a:t>Wifi</a:t>
            </a:r>
            <a:r>
              <a:rPr lang="en-GB" sz="2100" dirty="0">
                <a:latin typeface="Calibri Light"/>
                <a:ea typeface="Calibri"/>
                <a:cs typeface="Calibri"/>
              </a:rPr>
              <a:t> Connection</a:t>
            </a:r>
          </a:p>
          <a:p>
            <a:pPr marL="342900" indent="-342900">
              <a:buFont typeface="Calibri"/>
              <a:buChar char="-"/>
            </a:pPr>
            <a:endParaRPr lang="en-GB" sz="2100" dirty="0">
              <a:latin typeface="Calibri Light"/>
              <a:ea typeface="Calibri"/>
              <a:cs typeface="Calibri"/>
            </a:endParaRPr>
          </a:p>
          <a:p>
            <a:pPr marL="342900" indent="-342900">
              <a:buFont typeface="Calibri"/>
              <a:buChar char="-"/>
            </a:pPr>
            <a:r>
              <a:rPr lang="en-GB" sz="2100" dirty="0">
                <a:latin typeface="Calibri Light"/>
                <a:ea typeface="Calibri"/>
                <a:cs typeface="Calibri"/>
              </a:rPr>
              <a:t>Downloading &amp; Exploring UWTSD </a:t>
            </a:r>
            <a:r>
              <a:rPr lang="en-GB" sz="2100" dirty="0" err="1">
                <a:latin typeface="Calibri Light"/>
                <a:ea typeface="Calibri"/>
                <a:cs typeface="Calibri"/>
              </a:rPr>
              <a:t>HwB</a:t>
            </a:r>
            <a:r>
              <a:rPr lang="en-GB" sz="2100" dirty="0">
                <a:latin typeface="Calibri Light"/>
                <a:ea typeface="Calibri"/>
                <a:cs typeface="Calibri"/>
              </a:rPr>
              <a:t> App</a:t>
            </a:r>
          </a:p>
          <a:p>
            <a:pPr marL="342900" indent="-342900">
              <a:buFont typeface="Calibri"/>
              <a:buChar char="-"/>
            </a:pPr>
            <a:endParaRPr lang="en-GB" sz="2100" dirty="0">
              <a:latin typeface="Calibri Light"/>
              <a:ea typeface="Calibri"/>
              <a:cs typeface="Calibri"/>
            </a:endParaRPr>
          </a:p>
          <a:p>
            <a:pPr marL="342900" indent="-342900">
              <a:buFont typeface="Calibri"/>
              <a:buChar char="-"/>
            </a:pPr>
            <a:r>
              <a:rPr lang="en-GB" sz="2100" dirty="0">
                <a:latin typeface="Calibri Light"/>
                <a:ea typeface="Calibri"/>
                <a:cs typeface="Calibri"/>
              </a:rPr>
              <a:t>Accessing Moodle</a:t>
            </a:r>
          </a:p>
          <a:p>
            <a:pPr marL="342900" indent="-342900">
              <a:buFont typeface="Calibri"/>
              <a:buChar char="-"/>
            </a:pPr>
            <a:endParaRPr lang="en-GB" sz="2100" dirty="0">
              <a:latin typeface="Calibri Light"/>
              <a:ea typeface="Calibri"/>
              <a:cs typeface="Calibri"/>
            </a:endParaRPr>
          </a:p>
        </p:txBody>
      </p:sp>
      <p:sp>
        <p:nvSpPr>
          <p:cNvPr id="2" name="Title 1">
            <a:extLst>
              <a:ext uri="{FF2B5EF4-FFF2-40B4-BE49-F238E27FC236}">
                <a16:creationId xmlns:a16="http://schemas.microsoft.com/office/drawing/2014/main" id="{8B688D21-49F0-1981-A9C1-A8EE1E3E31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3C545D-AEB7-AC9F-8BA9-87BD4AB939C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25198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B1992-3C7B-8FA1-AFE5-BE27822882ED}"/>
              </a:ext>
            </a:extLst>
          </p:cNvPr>
          <p:cNvSpPr>
            <a:spLocks noGrp="1"/>
          </p:cNvSpPr>
          <p:nvPr>
            <p:ph type="title"/>
          </p:nvPr>
        </p:nvSpPr>
        <p:spPr/>
        <p:txBody>
          <a:bodyPr/>
          <a:lstStyle/>
          <a:p>
            <a:r>
              <a:rPr lang="en-GB" b="1" err="1">
                <a:ea typeface="Calibri Light"/>
                <a:cs typeface="Calibri Light"/>
              </a:rPr>
              <a:t>WiFi</a:t>
            </a:r>
            <a:r>
              <a:rPr lang="en-GB" b="1">
                <a:ea typeface="Calibri Light"/>
                <a:cs typeface="Calibri Light"/>
              </a:rPr>
              <a:t> Login</a:t>
            </a:r>
            <a:endParaRPr lang="en-GB" b="1"/>
          </a:p>
        </p:txBody>
      </p:sp>
      <p:sp>
        <p:nvSpPr>
          <p:cNvPr id="3" name="Content Placeholder 2">
            <a:extLst>
              <a:ext uri="{FF2B5EF4-FFF2-40B4-BE49-F238E27FC236}">
                <a16:creationId xmlns:a16="http://schemas.microsoft.com/office/drawing/2014/main" id="{FAEADF59-62BB-DE03-3518-1E6A2763CC1A}"/>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91940E3E-5DAF-7C77-ADCC-652C34D1E840}"/>
              </a:ext>
            </a:extLst>
          </p:cNvPr>
          <p:cNvSpPr txBox="1"/>
          <p:nvPr/>
        </p:nvSpPr>
        <p:spPr>
          <a:xfrm>
            <a:off x="4512806" y="670118"/>
            <a:ext cx="672592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Welcome to campus! You are going to need to be connected to campus </a:t>
            </a:r>
            <a:r>
              <a:rPr lang="en-GB" sz="2000" err="1">
                <a:ea typeface="Calibri"/>
                <a:cs typeface="Calibri"/>
              </a:rPr>
              <a:t>WiFi</a:t>
            </a:r>
            <a:r>
              <a:rPr lang="en-GB" sz="2000">
                <a:ea typeface="Calibri"/>
                <a:cs typeface="Calibri"/>
              </a:rPr>
              <a:t> for most activities. Let's get connected...</a:t>
            </a:r>
            <a:endParaRPr lang="en-GB" sz="2000"/>
          </a:p>
        </p:txBody>
      </p:sp>
      <p:pic>
        <p:nvPicPr>
          <p:cNvPr id="5" name="Picture 4" descr="A screenshot of a computer&#10;&#10;AI-generated content may be incorrect.">
            <a:extLst>
              <a:ext uri="{FF2B5EF4-FFF2-40B4-BE49-F238E27FC236}">
                <a16:creationId xmlns:a16="http://schemas.microsoft.com/office/drawing/2014/main" id="{83D3F360-DE7E-DB2A-9741-882D4609A3E8}"/>
              </a:ext>
            </a:extLst>
          </p:cNvPr>
          <p:cNvPicPr>
            <a:picLocks noChangeAspect="1"/>
          </p:cNvPicPr>
          <p:nvPr/>
        </p:nvPicPr>
        <p:blipFill>
          <a:blip r:embed="rId2"/>
          <a:stretch>
            <a:fillRect/>
          </a:stretch>
        </p:blipFill>
        <p:spPr>
          <a:xfrm>
            <a:off x="3045777" y="1917383"/>
            <a:ext cx="2615565" cy="3632835"/>
          </a:xfrm>
          <a:prstGeom prst="rect">
            <a:avLst/>
          </a:prstGeom>
        </p:spPr>
      </p:pic>
      <p:sp>
        <p:nvSpPr>
          <p:cNvPr id="6" name="TextBox 5">
            <a:extLst>
              <a:ext uri="{FF2B5EF4-FFF2-40B4-BE49-F238E27FC236}">
                <a16:creationId xmlns:a16="http://schemas.microsoft.com/office/drawing/2014/main" id="{932ABDAF-C25D-1785-9DDE-67F3FFDD8145}"/>
              </a:ext>
            </a:extLst>
          </p:cNvPr>
          <p:cNvSpPr txBox="1"/>
          <p:nvPr/>
        </p:nvSpPr>
        <p:spPr>
          <a:xfrm>
            <a:off x="594580" y="2640716"/>
            <a:ext cx="185928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Step 1: Open up your </a:t>
            </a:r>
            <a:r>
              <a:rPr lang="en-GB" sz="2000" err="1">
                <a:ea typeface="Calibri"/>
                <a:cs typeface="Calibri"/>
              </a:rPr>
              <a:t>WiFi</a:t>
            </a:r>
            <a:r>
              <a:rPr lang="en-GB" sz="2000">
                <a:ea typeface="Calibri"/>
                <a:cs typeface="Calibri"/>
              </a:rPr>
              <a:t> settings and find '</a:t>
            </a:r>
            <a:r>
              <a:rPr lang="en-GB" sz="2000" err="1">
                <a:ea typeface="Calibri"/>
                <a:cs typeface="Calibri"/>
              </a:rPr>
              <a:t>eduroam</a:t>
            </a:r>
            <a:r>
              <a:rPr lang="en-GB" sz="2000">
                <a:ea typeface="Calibri"/>
                <a:cs typeface="Calibri"/>
              </a:rPr>
              <a:t>'. Connect.</a:t>
            </a:r>
            <a:endParaRPr lang="en-GB" sz="2000"/>
          </a:p>
        </p:txBody>
      </p:sp>
      <p:pic>
        <p:nvPicPr>
          <p:cNvPr id="7" name="Picture 6" descr="A close up of a number&#10;&#10;AI-generated content may be incorrect.">
            <a:extLst>
              <a:ext uri="{FF2B5EF4-FFF2-40B4-BE49-F238E27FC236}">
                <a16:creationId xmlns:a16="http://schemas.microsoft.com/office/drawing/2014/main" id="{2DAF8CE7-80B4-9C0B-3CBB-64AFDB7D3A88}"/>
              </a:ext>
            </a:extLst>
          </p:cNvPr>
          <p:cNvPicPr>
            <a:picLocks noChangeAspect="1"/>
          </p:cNvPicPr>
          <p:nvPr/>
        </p:nvPicPr>
        <p:blipFill>
          <a:blip r:embed="rId3"/>
          <a:stretch>
            <a:fillRect/>
          </a:stretch>
        </p:blipFill>
        <p:spPr>
          <a:xfrm>
            <a:off x="6632575" y="3429318"/>
            <a:ext cx="4819650" cy="16859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1CB4A466-3372-BADD-1F80-8A4FD070942B}"/>
              </a:ext>
            </a:extLst>
          </p:cNvPr>
          <p:cNvSpPr txBox="1"/>
          <p:nvPr/>
        </p:nvSpPr>
        <p:spPr>
          <a:xfrm>
            <a:off x="6782904" y="2285558"/>
            <a:ext cx="465328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Step 2: You will need to enter your username and password. </a:t>
            </a:r>
            <a:endParaRPr lang="en-GB" sz="2000"/>
          </a:p>
        </p:txBody>
      </p:sp>
    </p:spTree>
    <p:extLst>
      <p:ext uri="{BB962C8B-B14F-4D97-AF65-F5344CB8AC3E}">
        <p14:creationId xmlns:p14="http://schemas.microsoft.com/office/powerpoint/2010/main" val="764587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A97DE-D694-123A-7A9A-C8262A9E604B}"/>
              </a:ext>
            </a:extLst>
          </p:cNvPr>
          <p:cNvSpPr>
            <a:spLocks noGrp="1"/>
          </p:cNvSpPr>
          <p:nvPr>
            <p:ph type="title"/>
          </p:nvPr>
        </p:nvSpPr>
        <p:spPr/>
        <p:txBody>
          <a:bodyPr/>
          <a:lstStyle/>
          <a:p>
            <a:r>
              <a:rPr lang="en-GB" sz="3200" b="1">
                <a:ea typeface="Calibri Light" panose="020F0302020204030204"/>
                <a:cs typeface="Calibri Light" panose="020F0302020204030204"/>
              </a:rPr>
              <a:t>UWTSD HWB App</a:t>
            </a:r>
          </a:p>
        </p:txBody>
      </p:sp>
      <p:sp>
        <p:nvSpPr>
          <p:cNvPr id="3" name="Content Placeholder 2">
            <a:extLst>
              <a:ext uri="{FF2B5EF4-FFF2-40B4-BE49-F238E27FC236}">
                <a16:creationId xmlns:a16="http://schemas.microsoft.com/office/drawing/2014/main" id="{33F47685-DBF1-54C5-FCB2-68A80C8635CB}"/>
              </a:ext>
            </a:extLst>
          </p:cNvPr>
          <p:cNvSpPr>
            <a:spLocks noGrp="1"/>
          </p:cNvSpPr>
          <p:nvPr>
            <p:ph idx="1"/>
          </p:nvPr>
        </p:nvSpPr>
        <p:spPr>
          <a:xfrm>
            <a:off x="358219" y="1189703"/>
            <a:ext cx="11481847" cy="4211856"/>
          </a:xfrm>
        </p:spPr>
        <p:txBody>
          <a:bodyPr/>
          <a:lstStyle/>
          <a:p>
            <a:endParaRPr lang="en-GB"/>
          </a:p>
        </p:txBody>
      </p:sp>
      <p:sp>
        <p:nvSpPr>
          <p:cNvPr id="6" name="TextBox 5">
            <a:extLst>
              <a:ext uri="{FF2B5EF4-FFF2-40B4-BE49-F238E27FC236}">
                <a16:creationId xmlns:a16="http://schemas.microsoft.com/office/drawing/2014/main" id="{207A8895-6BBD-EBAD-F934-68EA2AC88604}"/>
              </a:ext>
            </a:extLst>
          </p:cNvPr>
          <p:cNvSpPr txBox="1"/>
          <p:nvPr/>
        </p:nvSpPr>
        <p:spPr>
          <a:xfrm>
            <a:off x="353392" y="1689652"/>
            <a:ext cx="5526156" cy="3427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Light"/>
                <a:ea typeface="Calibri"/>
                <a:cs typeface="Calibri"/>
              </a:rPr>
              <a:t>The UWTSD HWB app provides a simple to use, personalised and efficient way to access all the information you'll need during your time at UWTSD. </a:t>
            </a:r>
          </a:p>
          <a:p>
            <a:endParaRPr lang="en-GB" sz="2400" dirty="0">
              <a:latin typeface="Calibri Light"/>
              <a:ea typeface="Calibri"/>
              <a:cs typeface="Calibri"/>
            </a:endParaRPr>
          </a:p>
          <a:p>
            <a:r>
              <a:rPr lang="en-GB" sz="2400" dirty="0">
                <a:latin typeface="Calibri Light"/>
                <a:ea typeface="Calibri"/>
                <a:cs typeface="Calibri"/>
              </a:rPr>
              <a:t>The app will include academic support, finance queries, campus life, health and wellbeing, and so much more... The one-stop shop for all your queries.</a:t>
            </a:r>
          </a:p>
        </p:txBody>
      </p:sp>
      <p:pic>
        <p:nvPicPr>
          <p:cNvPr id="7" name="Picture 6" descr="A screenshot of a computer&#10;&#10;AI-generated content may be incorrect.">
            <a:extLst>
              <a:ext uri="{FF2B5EF4-FFF2-40B4-BE49-F238E27FC236}">
                <a16:creationId xmlns:a16="http://schemas.microsoft.com/office/drawing/2014/main" id="{7D02863C-F63D-5D88-E256-D526F5B424DF}"/>
              </a:ext>
            </a:extLst>
          </p:cNvPr>
          <p:cNvPicPr>
            <a:picLocks noChangeAspect="1"/>
          </p:cNvPicPr>
          <p:nvPr/>
        </p:nvPicPr>
        <p:blipFill>
          <a:blip r:embed="rId2"/>
          <a:stretch>
            <a:fillRect/>
          </a:stretch>
        </p:blipFill>
        <p:spPr>
          <a:xfrm>
            <a:off x="5958349" y="1232549"/>
            <a:ext cx="5886544" cy="4047291"/>
          </a:xfrm>
          <a:prstGeom prst="rect">
            <a:avLst/>
          </a:prstGeom>
        </p:spPr>
      </p:pic>
    </p:spTree>
    <p:extLst>
      <p:ext uri="{BB962C8B-B14F-4D97-AF65-F5344CB8AC3E}">
        <p14:creationId xmlns:p14="http://schemas.microsoft.com/office/powerpoint/2010/main" val="3514816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D038B-9428-F636-0EDE-CFD579DF4BBD}"/>
              </a:ext>
            </a:extLst>
          </p:cNvPr>
          <p:cNvSpPr>
            <a:spLocks noGrp="1"/>
          </p:cNvSpPr>
          <p:nvPr>
            <p:ph type="title"/>
          </p:nvPr>
        </p:nvSpPr>
        <p:spPr>
          <a:xfrm>
            <a:off x="358219" y="99928"/>
            <a:ext cx="11481847" cy="1166118"/>
          </a:xfrm>
        </p:spPr>
        <p:txBody>
          <a:bodyPr/>
          <a:lstStyle/>
          <a:p>
            <a:r>
              <a:rPr lang="en-GB" sz="3200" b="1" dirty="0">
                <a:ea typeface="Calibri Light"/>
                <a:cs typeface="Calibri Light"/>
              </a:rPr>
              <a:t>Task 1: Download and Explore the HWB App</a:t>
            </a:r>
          </a:p>
        </p:txBody>
      </p:sp>
      <p:sp>
        <p:nvSpPr>
          <p:cNvPr id="4" name="Content Placeholder 3">
            <a:extLst>
              <a:ext uri="{FF2B5EF4-FFF2-40B4-BE49-F238E27FC236}">
                <a16:creationId xmlns:a16="http://schemas.microsoft.com/office/drawing/2014/main" id="{E6AD48C6-F371-282E-B3F5-3A487A027D04}"/>
              </a:ext>
            </a:extLst>
          </p:cNvPr>
          <p:cNvSpPr>
            <a:spLocks noGrp="1"/>
          </p:cNvSpPr>
          <p:nvPr>
            <p:ph idx="1"/>
          </p:nvPr>
        </p:nvSpPr>
        <p:spPr>
          <a:xfrm>
            <a:off x="358219" y="1356852"/>
            <a:ext cx="11481847" cy="4316361"/>
          </a:xfrm>
        </p:spPr>
        <p:txBody>
          <a:bodyPr/>
          <a:lstStyle/>
          <a:p>
            <a:endParaRPr lang="en-GB" dirty="0"/>
          </a:p>
        </p:txBody>
      </p:sp>
      <p:pic>
        <p:nvPicPr>
          <p:cNvPr id="5" name="Picture 4" descr="App Store Badge.svg - Wikimedia Commons">
            <a:extLst>
              <a:ext uri="{FF2B5EF4-FFF2-40B4-BE49-F238E27FC236}">
                <a16:creationId xmlns:a16="http://schemas.microsoft.com/office/drawing/2014/main" id="{F7151B3D-C0CD-084B-EE98-7EBE317FDA47}"/>
              </a:ext>
            </a:extLst>
          </p:cNvPr>
          <p:cNvPicPr>
            <a:picLocks noChangeAspect="1"/>
          </p:cNvPicPr>
          <p:nvPr/>
        </p:nvPicPr>
        <p:blipFill>
          <a:blip r:embed="rId2"/>
          <a:stretch>
            <a:fillRect/>
          </a:stretch>
        </p:blipFill>
        <p:spPr>
          <a:xfrm>
            <a:off x="1103172" y="4471366"/>
            <a:ext cx="2752174" cy="808659"/>
          </a:xfrm>
          <a:prstGeom prst="rect">
            <a:avLst/>
          </a:prstGeom>
        </p:spPr>
      </p:pic>
      <p:pic>
        <p:nvPicPr>
          <p:cNvPr id="8" name="Picture 7" descr="File:Google Play 2022 logo.svg - Wikipedia">
            <a:extLst>
              <a:ext uri="{FF2B5EF4-FFF2-40B4-BE49-F238E27FC236}">
                <a16:creationId xmlns:a16="http://schemas.microsoft.com/office/drawing/2014/main" id="{7D2605BE-2554-5FBF-8904-3D72F4F64A90}"/>
              </a:ext>
            </a:extLst>
          </p:cNvPr>
          <p:cNvPicPr>
            <a:picLocks noChangeAspect="1"/>
          </p:cNvPicPr>
          <p:nvPr/>
        </p:nvPicPr>
        <p:blipFill>
          <a:blip r:embed="rId3"/>
          <a:stretch>
            <a:fillRect/>
          </a:stretch>
        </p:blipFill>
        <p:spPr>
          <a:xfrm>
            <a:off x="5077652" y="4591946"/>
            <a:ext cx="2743477" cy="578540"/>
          </a:xfrm>
          <a:prstGeom prst="rect">
            <a:avLst/>
          </a:prstGeom>
        </p:spPr>
      </p:pic>
      <p:sp>
        <p:nvSpPr>
          <p:cNvPr id="9" name="TextBox 8">
            <a:extLst>
              <a:ext uri="{FF2B5EF4-FFF2-40B4-BE49-F238E27FC236}">
                <a16:creationId xmlns:a16="http://schemas.microsoft.com/office/drawing/2014/main" id="{4339C37B-8F66-2A4F-640D-F8878AA33EE4}"/>
              </a:ext>
            </a:extLst>
          </p:cNvPr>
          <p:cNvSpPr txBox="1"/>
          <p:nvPr/>
        </p:nvSpPr>
        <p:spPr>
          <a:xfrm>
            <a:off x="8669130" y="485913"/>
            <a:ext cx="317389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a:latin typeface="Calibri Light"/>
                <a:ea typeface="Calibri"/>
                <a:cs typeface="Calibri"/>
              </a:rPr>
              <a:t>Download UWTSD HWB App. Follow QR codes or just search for 'UWTSD HWB' in relevant App store. Or access from University Website if you prefer.</a:t>
            </a:r>
            <a:endParaRPr lang="en-US"/>
          </a:p>
          <a:p>
            <a:pPr marL="342900" indent="-342900">
              <a:buAutoNum type="arabicPeriod"/>
            </a:pPr>
            <a:endParaRPr lang="en-GB">
              <a:latin typeface="Calibri Light"/>
              <a:ea typeface="Calibri"/>
              <a:cs typeface="Calibri"/>
            </a:endParaRPr>
          </a:p>
          <a:p>
            <a:pPr marL="342900" indent="-342900">
              <a:buAutoNum type="arabicPeriod"/>
            </a:pPr>
            <a:r>
              <a:rPr lang="en-GB">
                <a:latin typeface="Calibri Light"/>
                <a:ea typeface="Calibri"/>
                <a:cs typeface="Calibri"/>
              </a:rPr>
              <a:t>Sign-in with your Student Log-in credentials.</a:t>
            </a:r>
          </a:p>
          <a:p>
            <a:pPr marL="342900" indent="-342900">
              <a:buAutoNum type="arabicPeriod"/>
            </a:pPr>
            <a:endParaRPr lang="en-GB">
              <a:latin typeface="Calibri Light"/>
              <a:ea typeface="Calibri"/>
              <a:cs typeface="Calibri"/>
            </a:endParaRPr>
          </a:p>
          <a:p>
            <a:pPr marL="342900" indent="-342900">
              <a:buAutoNum type="arabicPeriod"/>
            </a:pPr>
            <a:r>
              <a:rPr lang="en-GB">
                <a:latin typeface="Calibri Light"/>
                <a:ea typeface="Calibri"/>
                <a:cs typeface="Calibri"/>
              </a:rPr>
              <a:t>Can you find your timetable? </a:t>
            </a:r>
          </a:p>
          <a:p>
            <a:pPr marL="342900" indent="-342900">
              <a:buAutoNum type="arabicPeriod"/>
            </a:pPr>
            <a:endParaRPr lang="en-GB">
              <a:latin typeface="Calibri Light"/>
              <a:ea typeface="Calibri"/>
              <a:cs typeface="Calibri"/>
            </a:endParaRPr>
          </a:p>
          <a:p>
            <a:pPr marL="342900" indent="-342900">
              <a:buAutoNum type="arabicPeriod"/>
            </a:pPr>
            <a:r>
              <a:rPr lang="en-GB">
                <a:latin typeface="Calibri Light"/>
                <a:ea typeface="Calibri"/>
                <a:cs typeface="Calibri"/>
              </a:rPr>
              <a:t>Feedback to the class one other area you've found on the </a:t>
            </a:r>
            <a:r>
              <a:rPr lang="en-GB" err="1">
                <a:latin typeface="Calibri Light"/>
                <a:ea typeface="Calibri"/>
                <a:cs typeface="Calibri"/>
              </a:rPr>
              <a:t>HwB</a:t>
            </a:r>
            <a:r>
              <a:rPr lang="en-GB">
                <a:latin typeface="Calibri Light"/>
                <a:ea typeface="Calibri"/>
                <a:cs typeface="Calibri"/>
              </a:rPr>
              <a:t> App. What have you discovered...?</a:t>
            </a:r>
          </a:p>
        </p:txBody>
      </p:sp>
      <p:pic>
        <p:nvPicPr>
          <p:cNvPr id="3" name="Picture 2" descr="A qr code with black squares&#10;&#10;AI-generated content may be incorrect.">
            <a:extLst>
              <a:ext uri="{FF2B5EF4-FFF2-40B4-BE49-F238E27FC236}">
                <a16:creationId xmlns:a16="http://schemas.microsoft.com/office/drawing/2014/main" id="{5FFEB96E-A6D1-D8A8-21A5-91D22A6D1B3A}"/>
              </a:ext>
            </a:extLst>
          </p:cNvPr>
          <p:cNvPicPr>
            <a:picLocks noChangeAspect="1"/>
          </p:cNvPicPr>
          <p:nvPr/>
        </p:nvPicPr>
        <p:blipFill>
          <a:blip r:embed="rId4"/>
          <a:stretch>
            <a:fillRect/>
          </a:stretch>
        </p:blipFill>
        <p:spPr>
          <a:xfrm>
            <a:off x="890867" y="1271867"/>
            <a:ext cx="3171265" cy="3193677"/>
          </a:xfrm>
          <a:prstGeom prst="rect">
            <a:avLst/>
          </a:prstGeom>
        </p:spPr>
      </p:pic>
      <p:pic>
        <p:nvPicPr>
          <p:cNvPr id="7" name="Picture 6" descr="A qr code with black squares&#10;&#10;AI-generated content may be incorrect.">
            <a:extLst>
              <a:ext uri="{FF2B5EF4-FFF2-40B4-BE49-F238E27FC236}">
                <a16:creationId xmlns:a16="http://schemas.microsoft.com/office/drawing/2014/main" id="{48DB0279-CE43-155A-855B-3358097314B6}"/>
              </a:ext>
            </a:extLst>
          </p:cNvPr>
          <p:cNvPicPr>
            <a:picLocks noChangeAspect="1"/>
          </p:cNvPicPr>
          <p:nvPr/>
        </p:nvPicPr>
        <p:blipFill>
          <a:blip r:embed="rId5"/>
          <a:stretch>
            <a:fillRect/>
          </a:stretch>
        </p:blipFill>
        <p:spPr>
          <a:xfrm>
            <a:off x="4790514" y="1271867"/>
            <a:ext cx="3328147" cy="3305736"/>
          </a:xfrm>
          <a:prstGeom prst="rect">
            <a:avLst/>
          </a:prstGeom>
        </p:spPr>
      </p:pic>
    </p:spTree>
    <p:extLst>
      <p:ext uri="{BB962C8B-B14F-4D97-AF65-F5344CB8AC3E}">
        <p14:creationId xmlns:p14="http://schemas.microsoft.com/office/powerpoint/2010/main" val="3824334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A8911-3078-11AE-B16B-C1ABD7FCC610}"/>
              </a:ext>
            </a:extLst>
          </p:cNvPr>
          <p:cNvSpPr>
            <a:spLocks noGrp="1"/>
          </p:cNvSpPr>
          <p:nvPr>
            <p:ph type="title"/>
          </p:nvPr>
        </p:nvSpPr>
        <p:spPr/>
        <p:txBody>
          <a:bodyPr/>
          <a:lstStyle/>
          <a:p>
            <a:r>
              <a:rPr lang="en-GB" b="1">
                <a:ea typeface="Calibri Light"/>
                <a:cs typeface="Calibri Light"/>
              </a:rPr>
              <a:t>Accessing Moodle</a:t>
            </a:r>
            <a:endParaRPr lang="en-GB" b="1"/>
          </a:p>
        </p:txBody>
      </p:sp>
      <p:sp>
        <p:nvSpPr>
          <p:cNvPr id="3" name="Content Placeholder 2">
            <a:extLst>
              <a:ext uri="{FF2B5EF4-FFF2-40B4-BE49-F238E27FC236}">
                <a16:creationId xmlns:a16="http://schemas.microsoft.com/office/drawing/2014/main" id="{68B4E802-AD3C-26B8-0C80-C8BA540CF8CB}"/>
              </a:ext>
            </a:extLst>
          </p:cNvPr>
          <p:cNvSpPr>
            <a:spLocks noGrp="1"/>
          </p:cNvSpPr>
          <p:nvPr>
            <p:ph idx="1"/>
          </p:nvPr>
        </p:nvSpPr>
        <p:spPr>
          <a:xfrm>
            <a:off x="358219" y="1281043"/>
            <a:ext cx="11481847" cy="4120516"/>
          </a:xfrm>
        </p:spPr>
        <p:txBody>
          <a:bodyPr/>
          <a:lstStyle/>
          <a:p>
            <a:endParaRPr lang="en-GB" dirty="0"/>
          </a:p>
        </p:txBody>
      </p:sp>
      <p:sp>
        <p:nvSpPr>
          <p:cNvPr id="13" name="TextBox 12">
            <a:extLst>
              <a:ext uri="{FF2B5EF4-FFF2-40B4-BE49-F238E27FC236}">
                <a16:creationId xmlns:a16="http://schemas.microsoft.com/office/drawing/2014/main" id="{82A704E7-2FEE-2D87-646A-6A0C70E5C3AD}"/>
              </a:ext>
            </a:extLst>
          </p:cNvPr>
          <p:cNvSpPr txBox="1"/>
          <p:nvPr/>
        </p:nvSpPr>
        <p:spPr>
          <a:xfrm>
            <a:off x="916607" y="1535042"/>
            <a:ext cx="5183808"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Moodle is the University's VLE (Virtual Learning Environment). You will need to access Moodle regularly. You'll be using Moodle to access lecture materials, find study materials, assignment information and to submit your assessments! Being confident with Moodle access will help you every week.</a:t>
            </a:r>
          </a:p>
          <a:p>
            <a:endParaRPr lang="en-GB">
              <a:ea typeface="Calibri"/>
              <a:cs typeface="Calibri"/>
            </a:endParaRPr>
          </a:p>
        </p:txBody>
      </p:sp>
      <p:sp>
        <p:nvSpPr>
          <p:cNvPr id="9" name="TextBox 8">
            <a:extLst>
              <a:ext uri="{FF2B5EF4-FFF2-40B4-BE49-F238E27FC236}">
                <a16:creationId xmlns:a16="http://schemas.microsoft.com/office/drawing/2014/main" id="{D8AEF260-C7BF-B96D-FA1A-D0AB71659DF3}"/>
              </a:ext>
            </a:extLst>
          </p:cNvPr>
          <p:cNvSpPr txBox="1"/>
          <p:nvPr/>
        </p:nvSpPr>
        <p:spPr>
          <a:xfrm>
            <a:off x="7222434" y="1281043"/>
            <a:ext cx="422302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You can access Moodle directly from the HWB App. If you've already downloaded (Task1) this will be very easy.</a:t>
            </a:r>
            <a:endParaRPr lang="en-US" sz="2000">
              <a:ea typeface="Calibri"/>
              <a:cs typeface="Calibri"/>
            </a:endParaRPr>
          </a:p>
          <a:p>
            <a:endParaRPr lang="en-GB" sz="2000">
              <a:ea typeface="Calibri"/>
              <a:cs typeface="Calibri"/>
            </a:endParaRPr>
          </a:p>
          <a:p>
            <a:r>
              <a:rPr lang="en-GB" sz="2000">
                <a:ea typeface="Calibri"/>
                <a:cs typeface="Calibri"/>
              </a:rPr>
              <a:t>You can also access from the University Website:</a:t>
            </a:r>
            <a:endParaRPr lang="en-US" sz="2000">
              <a:ea typeface="Calibri"/>
              <a:cs typeface="Calibri"/>
            </a:endParaRPr>
          </a:p>
          <a:p>
            <a:pPr marL="285750" indent="-285750">
              <a:buFont typeface="Calibri,Sans-Serif"/>
              <a:buChar char="-"/>
            </a:pPr>
            <a:r>
              <a:rPr lang="en-GB" sz="2000">
                <a:ea typeface="Calibri"/>
                <a:cs typeface="Calibri"/>
                <a:hlinkClick r:id="rId2"/>
              </a:rPr>
              <a:t>www.uwtsd.ac.uk</a:t>
            </a:r>
            <a:endParaRPr lang="en-GB" sz="2000">
              <a:ea typeface="Calibri"/>
              <a:cs typeface="Calibri"/>
            </a:endParaRPr>
          </a:p>
          <a:p>
            <a:pPr marL="285750" indent="-285750">
              <a:buFont typeface="Calibri,Sans-Serif"/>
              <a:buChar char="-"/>
            </a:pPr>
            <a:r>
              <a:rPr lang="en-GB" sz="2000">
                <a:ea typeface="Calibri"/>
                <a:cs typeface="Calibri"/>
              </a:rPr>
              <a:t>Click on 'Current Students' tab (top right corner)</a:t>
            </a:r>
            <a:endParaRPr lang="en-US" sz="2000">
              <a:ea typeface="Calibri"/>
              <a:cs typeface="Calibri"/>
            </a:endParaRPr>
          </a:p>
          <a:p>
            <a:pPr marL="285750" indent="-285750">
              <a:buFont typeface="Calibri,Sans-Serif"/>
              <a:buChar char="-"/>
            </a:pPr>
            <a:r>
              <a:rPr lang="en-GB" sz="2000">
                <a:ea typeface="Calibri"/>
                <a:cs typeface="Calibri"/>
              </a:rPr>
              <a:t>Click on Moodle tab</a:t>
            </a:r>
            <a:endParaRPr lang="en-US" sz="2000">
              <a:ea typeface="Calibri"/>
              <a:cs typeface="Calibri"/>
            </a:endParaRPr>
          </a:p>
          <a:p>
            <a:pPr marL="285750" indent="-285750">
              <a:buFont typeface="Calibri,Sans-Serif"/>
              <a:buChar char="-"/>
            </a:pPr>
            <a:r>
              <a:rPr lang="en-GB" sz="2000">
                <a:ea typeface="Calibri"/>
                <a:cs typeface="Calibri"/>
              </a:rPr>
              <a:t>Sign in with student credentials</a:t>
            </a:r>
            <a:endParaRPr lang="en-GB" sz="2000"/>
          </a:p>
        </p:txBody>
      </p:sp>
      <p:sp>
        <p:nvSpPr>
          <p:cNvPr id="10" name="TextBox 9">
            <a:extLst>
              <a:ext uri="{FF2B5EF4-FFF2-40B4-BE49-F238E27FC236}">
                <a16:creationId xmlns:a16="http://schemas.microsoft.com/office/drawing/2014/main" id="{3048AA73-E87D-C915-A7DD-7CED2EB54A99}"/>
              </a:ext>
            </a:extLst>
          </p:cNvPr>
          <p:cNvSpPr txBox="1"/>
          <p:nvPr/>
        </p:nvSpPr>
        <p:spPr>
          <a:xfrm>
            <a:off x="7220226" y="362227"/>
            <a:ext cx="414572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Calibri Light"/>
                <a:ea typeface="Calibri Light"/>
                <a:cs typeface="Calibri Light"/>
              </a:rPr>
              <a:t>Task 2: Access Moodle</a:t>
            </a:r>
          </a:p>
        </p:txBody>
      </p:sp>
      <p:pic>
        <p:nvPicPr>
          <p:cNvPr id="11" name="Picture 10" descr="MOODLE :: NORDIC ADL CONFERENCE">
            <a:extLst>
              <a:ext uri="{FF2B5EF4-FFF2-40B4-BE49-F238E27FC236}">
                <a16:creationId xmlns:a16="http://schemas.microsoft.com/office/drawing/2014/main" id="{FCEED350-6CEE-BA3E-02CC-17FB71073584}"/>
              </a:ext>
            </a:extLst>
          </p:cNvPr>
          <p:cNvPicPr>
            <a:picLocks noChangeAspect="1"/>
          </p:cNvPicPr>
          <p:nvPr/>
        </p:nvPicPr>
        <p:blipFill>
          <a:blip r:embed="rId3"/>
          <a:stretch>
            <a:fillRect/>
          </a:stretch>
        </p:blipFill>
        <p:spPr>
          <a:xfrm>
            <a:off x="2173357" y="4204498"/>
            <a:ext cx="3615632" cy="944829"/>
          </a:xfrm>
          <a:prstGeom prst="rect">
            <a:avLst/>
          </a:prstGeom>
        </p:spPr>
      </p:pic>
    </p:spTree>
    <p:extLst>
      <p:ext uri="{BB962C8B-B14F-4D97-AF65-F5344CB8AC3E}">
        <p14:creationId xmlns:p14="http://schemas.microsoft.com/office/powerpoint/2010/main" val="4051499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F80FE-5C41-77A8-B5D6-3C1BFC276914}"/>
              </a:ext>
            </a:extLst>
          </p:cNvPr>
          <p:cNvSpPr>
            <a:spLocks noGrp="1"/>
          </p:cNvSpPr>
          <p:nvPr>
            <p:ph type="title"/>
          </p:nvPr>
        </p:nvSpPr>
        <p:spPr/>
        <p:txBody>
          <a:bodyPr/>
          <a:lstStyle/>
          <a:p>
            <a:r>
              <a:rPr lang="en-GB" sz="3200" b="1">
                <a:ea typeface="Calibri Light"/>
                <a:cs typeface="Calibri Light"/>
              </a:rPr>
              <a:t>Task 3: Find your Week 1 lecture slides</a:t>
            </a:r>
            <a:endParaRPr lang="en-US"/>
          </a:p>
        </p:txBody>
      </p:sp>
      <p:sp>
        <p:nvSpPr>
          <p:cNvPr id="3" name="Content Placeholder 2">
            <a:extLst>
              <a:ext uri="{FF2B5EF4-FFF2-40B4-BE49-F238E27FC236}">
                <a16:creationId xmlns:a16="http://schemas.microsoft.com/office/drawing/2014/main" id="{B2F2C8D8-F377-4B02-BE24-C9C7D51CF586}"/>
              </a:ext>
            </a:extLst>
          </p:cNvPr>
          <p:cNvSpPr>
            <a:spLocks noGrp="1"/>
          </p:cNvSpPr>
          <p:nvPr>
            <p:ph idx="1"/>
          </p:nvPr>
        </p:nvSpPr>
        <p:spPr>
          <a:xfrm>
            <a:off x="358219" y="1825625"/>
            <a:ext cx="6290087" cy="3575934"/>
          </a:xfrm>
        </p:spPr>
        <p:txBody>
          <a:bodyPr vert="horz" lIns="91440" tIns="45720" rIns="91440" bIns="45720" rtlCol="0" anchor="t">
            <a:normAutofit/>
          </a:bodyPr>
          <a:lstStyle/>
          <a:p>
            <a:r>
              <a:rPr lang="en-GB" dirty="0">
                <a:ea typeface="Calibri"/>
                <a:cs typeface="Calibri"/>
              </a:rPr>
              <a:t>Step 1: Log in to Moodle </a:t>
            </a:r>
          </a:p>
          <a:p>
            <a:r>
              <a:rPr lang="en-GB" dirty="0">
                <a:ea typeface="Calibri"/>
                <a:cs typeface="Calibri"/>
              </a:rPr>
              <a:t>Step 2: Find LCLM4002 Digital Skills Module</a:t>
            </a:r>
          </a:p>
          <a:p>
            <a:r>
              <a:rPr lang="en-GB" dirty="0">
                <a:ea typeface="Calibri"/>
                <a:cs typeface="Calibri"/>
              </a:rPr>
              <a:t>Step 3: Find Week 1 - Introduction</a:t>
            </a:r>
          </a:p>
          <a:p>
            <a:r>
              <a:rPr lang="en-GB" dirty="0">
                <a:ea typeface="Calibri"/>
                <a:cs typeface="Calibri"/>
              </a:rPr>
              <a:t>Step 4: Find lecture PowerPoint files</a:t>
            </a:r>
          </a:p>
          <a:p>
            <a:r>
              <a:rPr lang="en-GB" dirty="0">
                <a:ea typeface="Calibri"/>
                <a:cs typeface="Calibri"/>
              </a:rPr>
              <a:t>Question: What are you doing after the break today?</a:t>
            </a:r>
          </a:p>
        </p:txBody>
      </p:sp>
      <p:pic>
        <p:nvPicPr>
          <p:cNvPr id="4" name="Picture 3" descr="A screenshot of a computer&#10;&#10;AI-generated content may be incorrect.">
            <a:extLst>
              <a:ext uri="{FF2B5EF4-FFF2-40B4-BE49-F238E27FC236}">
                <a16:creationId xmlns:a16="http://schemas.microsoft.com/office/drawing/2014/main" id="{46708546-43F2-7CD9-4A82-67C385723161}"/>
              </a:ext>
            </a:extLst>
          </p:cNvPr>
          <p:cNvPicPr>
            <a:picLocks noChangeAspect="1"/>
          </p:cNvPicPr>
          <p:nvPr/>
        </p:nvPicPr>
        <p:blipFill>
          <a:blip r:embed="rId2"/>
          <a:stretch>
            <a:fillRect/>
          </a:stretch>
        </p:blipFill>
        <p:spPr>
          <a:xfrm>
            <a:off x="7591425" y="833438"/>
            <a:ext cx="3152775" cy="1514475"/>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E3FF5284-E244-D3E0-314A-4B943BFE0A62}"/>
              </a:ext>
            </a:extLst>
          </p:cNvPr>
          <p:cNvPicPr>
            <a:picLocks noChangeAspect="1"/>
          </p:cNvPicPr>
          <p:nvPr/>
        </p:nvPicPr>
        <p:blipFill>
          <a:blip r:embed="rId3"/>
          <a:stretch>
            <a:fillRect/>
          </a:stretch>
        </p:blipFill>
        <p:spPr>
          <a:xfrm>
            <a:off x="7629525" y="2352675"/>
            <a:ext cx="3152775" cy="2181225"/>
          </a:xfrm>
          <a:prstGeom prst="rect">
            <a:avLst/>
          </a:prstGeom>
        </p:spPr>
      </p:pic>
      <p:pic>
        <p:nvPicPr>
          <p:cNvPr id="8" name="Picture 7" descr="A close up of a text&#10;&#10;AI-generated content may be incorrect.">
            <a:extLst>
              <a:ext uri="{FF2B5EF4-FFF2-40B4-BE49-F238E27FC236}">
                <a16:creationId xmlns:a16="http://schemas.microsoft.com/office/drawing/2014/main" id="{51D7784B-592A-A155-C34B-8A4C53B7BD20}"/>
              </a:ext>
            </a:extLst>
          </p:cNvPr>
          <p:cNvPicPr>
            <a:picLocks noChangeAspect="1"/>
          </p:cNvPicPr>
          <p:nvPr/>
        </p:nvPicPr>
        <p:blipFill>
          <a:blip r:embed="rId4"/>
          <a:stretch>
            <a:fillRect/>
          </a:stretch>
        </p:blipFill>
        <p:spPr>
          <a:xfrm>
            <a:off x="7258050" y="4910138"/>
            <a:ext cx="3829050" cy="485775"/>
          </a:xfrm>
          <a:prstGeom prst="rect">
            <a:avLst/>
          </a:prstGeom>
        </p:spPr>
      </p:pic>
    </p:spTree>
    <p:extLst>
      <p:ext uri="{BB962C8B-B14F-4D97-AF65-F5344CB8AC3E}">
        <p14:creationId xmlns:p14="http://schemas.microsoft.com/office/powerpoint/2010/main" val="514302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3EFF2-5FE8-CB51-B7A5-12E68303B23F}"/>
              </a:ext>
            </a:extLst>
          </p:cNvPr>
          <p:cNvSpPr>
            <a:spLocks noGrp="1"/>
          </p:cNvSpPr>
          <p:nvPr>
            <p:ph type="title"/>
          </p:nvPr>
        </p:nvSpPr>
        <p:spPr/>
        <p:txBody>
          <a:bodyPr/>
          <a:lstStyle/>
          <a:p>
            <a:r>
              <a:rPr lang="en-GB" b="1">
                <a:ea typeface="Calibri Light"/>
                <a:cs typeface="Calibri Light"/>
              </a:rPr>
              <a:t>Campus Word-Bank</a:t>
            </a:r>
          </a:p>
        </p:txBody>
      </p:sp>
      <p:pic>
        <p:nvPicPr>
          <p:cNvPr id="4" name="Picture 3" descr="A qr code with black squares&#10;&#10;Description automatically generated">
            <a:extLst>
              <a:ext uri="{FF2B5EF4-FFF2-40B4-BE49-F238E27FC236}">
                <a16:creationId xmlns:a16="http://schemas.microsoft.com/office/drawing/2014/main" id="{C648CD77-DF71-70F3-76EF-62BAD6FF8369}"/>
              </a:ext>
            </a:extLst>
          </p:cNvPr>
          <p:cNvPicPr>
            <a:picLocks noChangeAspect="1"/>
          </p:cNvPicPr>
          <p:nvPr/>
        </p:nvPicPr>
        <p:blipFill>
          <a:blip r:embed="rId2"/>
          <a:stretch>
            <a:fillRect/>
          </a:stretch>
        </p:blipFill>
        <p:spPr>
          <a:xfrm>
            <a:off x="1012686" y="1813338"/>
            <a:ext cx="3010453" cy="3010453"/>
          </a:xfrm>
          <a:prstGeom prst="rect">
            <a:avLst/>
          </a:prstGeom>
        </p:spPr>
      </p:pic>
      <p:sp>
        <p:nvSpPr>
          <p:cNvPr id="5" name="Arrow: Left-Right 4">
            <a:extLst>
              <a:ext uri="{FF2B5EF4-FFF2-40B4-BE49-F238E27FC236}">
                <a16:creationId xmlns:a16="http://schemas.microsoft.com/office/drawing/2014/main" id="{A9B3158C-0CB8-B9C2-C652-C544475284D7}"/>
              </a:ext>
            </a:extLst>
          </p:cNvPr>
          <p:cNvSpPr/>
          <p:nvPr/>
        </p:nvSpPr>
        <p:spPr>
          <a:xfrm rot="720000">
            <a:off x="4142392" y="2897333"/>
            <a:ext cx="1216151" cy="484631"/>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screenshot of a cell phone&#10;&#10;Description automatically generated">
            <a:extLst>
              <a:ext uri="{FF2B5EF4-FFF2-40B4-BE49-F238E27FC236}">
                <a16:creationId xmlns:a16="http://schemas.microsoft.com/office/drawing/2014/main" id="{CC04EEF1-D4D7-FD02-EB82-889766842665}"/>
              </a:ext>
            </a:extLst>
          </p:cNvPr>
          <p:cNvPicPr>
            <a:picLocks noChangeAspect="1"/>
          </p:cNvPicPr>
          <p:nvPr/>
        </p:nvPicPr>
        <p:blipFill>
          <a:blip r:embed="rId3"/>
          <a:stretch>
            <a:fillRect/>
          </a:stretch>
        </p:blipFill>
        <p:spPr>
          <a:xfrm>
            <a:off x="5640525" y="744814"/>
            <a:ext cx="2390775" cy="4772025"/>
          </a:xfrm>
          <a:prstGeom prst="rect">
            <a:avLst/>
          </a:prstGeom>
        </p:spPr>
      </p:pic>
      <p:sp>
        <p:nvSpPr>
          <p:cNvPr id="8" name="TextBox 7">
            <a:extLst>
              <a:ext uri="{FF2B5EF4-FFF2-40B4-BE49-F238E27FC236}">
                <a16:creationId xmlns:a16="http://schemas.microsoft.com/office/drawing/2014/main" id="{F294A619-1E26-F4C4-94F7-ED8C9C22BBD1}"/>
              </a:ext>
            </a:extLst>
          </p:cNvPr>
          <p:cNvSpPr txBox="1"/>
          <p:nvPr/>
        </p:nvSpPr>
        <p:spPr>
          <a:xfrm>
            <a:off x="8635999" y="1336260"/>
            <a:ext cx="310763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Light"/>
                <a:ea typeface="Calibri Light"/>
                <a:cs typeface="Calibri Light"/>
              </a:rPr>
              <a:t>You're probably new to a University environment, meaning there are words and terms you might not have encountered before. If you are unsure of the  meaning of University specific words, this word-bank will help.</a:t>
            </a:r>
            <a:r>
              <a:rPr lang="en-US" sz="2000">
                <a:latin typeface="Aptos"/>
              </a:rPr>
              <a:t> </a:t>
            </a:r>
            <a:endParaRPr lang="en-US" sz="2000"/>
          </a:p>
        </p:txBody>
      </p:sp>
    </p:spTree>
    <p:extLst>
      <p:ext uri="{BB962C8B-B14F-4D97-AF65-F5344CB8AC3E}">
        <p14:creationId xmlns:p14="http://schemas.microsoft.com/office/powerpoint/2010/main" val="4186170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F839-CE1D-C450-C1B0-9F7482D0528F}"/>
              </a:ext>
            </a:extLst>
          </p:cNvPr>
          <p:cNvSpPr>
            <a:spLocks noGrp="1"/>
          </p:cNvSpPr>
          <p:nvPr>
            <p:ph type="title"/>
          </p:nvPr>
        </p:nvSpPr>
        <p:spPr/>
        <p:txBody>
          <a:bodyPr/>
          <a:lstStyle/>
          <a:p>
            <a:r>
              <a:rPr lang="en-GB" b="1">
                <a:ea typeface="Calibri Light"/>
                <a:cs typeface="Calibri Light"/>
              </a:rPr>
              <a:t>You like campus apps....?</a:t>
            </a:r>
            <a:endParaRPr lang="en-GB" b="1"/>
          </a:p>
        </p:txBody>
      </p:sp>
      <p:sp>
        <p:nvSpPr>
          <p:cNvPr id="10" name="Content Placeholder 9">
            <a:extLst>
              <a:ext uri="{FF2B5EF4-FFF2-40B4-BE49-F238E27FC236}">
                <a16:creationId xmlns:a16="http://schemas.microsoft.com/office/drawing/2014/main" id="{2A864E2C-7140-F121-C6EA-71116973AC97}"/>
              </a:ext>
            </a:extLst>
          </p:cNvPr>
          <p:cNvSpPr>
            <a:spLocks noGrp="1"/>
          </p:cNvSpPr>
          <p:nvPr>
            <p:ph idx="1"/>
          </p:nvPr>
        </p:nvSpPr>
        <p:spPr>
          <a:xfrm>
            <a:off x="358219" y="1460818"/>
            <a:ext cx="11481847" cy="3940741"/>
          </a:xfrm>
        </p:spPr>
        <p:txBody>
          <a:bodyPr/>
          <a:lstStyle/>
          <a:p>
            <a:endParaRPr lang="en-GB"/>
          </a:p>
        </p:txBody>
      </p:sp>
      <p:pic>
        <p:nvPicPr>
          <p:cNvPr id="4" name="Picture 3" descr="A qr code with black squares&#10;&#10;Description automatically generated">
            <a:extLst>
              <a:ext uri="{FF2B5EF4-FFF2-40B4-BE49-F238E27FC236}">
                <a16:creationId xmlns:a16="http://schemas.microsoft.com/office/drawing/2014/main" id="{6FD6FF27-7057-6A8F-6956-343259DC7EEF}"/>
              </a:ext>
            </a:extLst>
          </p:cNvPr>
          <p:cNvPicPr>
            <a:picLocks noChangeAspect="1"/>
          </p:cNvPicPr>
          <p:nvPr/>
        </p:nvPicPr>
        <p:blipFill>
          <a:blip r:embed="rId2"/>
          <a:stretch>
            <a:fillRect/>
          </a:stretch>
        </p:blipFill>
        <p:spPr>
          <a:xfrm>
            <a:off x="496887" y="1603955"/>
            <a:ext cx="3079805" cy="3079805"/>
          </a:xfrm>
          <a:prstGeom prst="rect">
            <a:avLst/>
          </a:prstGeom>
        </p:spPr>
      </p:pic>
      <p:pic>
        <p:nvPicPr>
          <p:cNvPr id="5" name="Picture 4" descr="A screenshot of a phone&#10;&#10;Description automatically generated">
            <a:extLst>
              <a:ext uri="{FF2B5EF4-FFF2-40B4-BE49-F238E27FC236}">
                <a16:creationId xmlns:a16="http://schemas.microsoft.com/office/drawing/2014/main" id="{9A0C9274-3B3E-FD70-21DF-082B80E2BD71}"/>
              </a:ext>
            </a:extLst>
          </p:cNvPr>
          <p:cNvPicPr>
            <a:picLocks noChangeAspect="1"/>
          </p:cNvPicPr>
          <p:nvPr/>
        </p:nvPicPr>
        <p:blipFill>
          <a:blip r:embed="rId3"/>
          <a:stretch>
            <a:fillRect/>
          </a:stretch>
        </p:blipFill>
        <p:spPr>
          <a:xfrm>
            <a:off x="4453255" y="1460818"/>
            <a:ext cx="2045970" cy="4017645"/>
          </a:xfrm>
          <a:prstGeom prst="rect">
            <a:avLst/>
          </a:prstGeom>
        </p:spPr>
      </p:pic>
      <p:sp>
        <p:nvSpPr>
          <p:cNvPr id="6" name="Arrow: Left-Right 5">
            <a:extLst>
              <a:ext uri="{FF2B5EF4-FFF2-40B4-BE49-F238E27FC236}">
                <a16:creationId xmlns:a16="http://schemas.microsoft.com/office/drawing/2014/main" id="{B2BA5572-80E8-C2A8-6A6D-5D1DDB160F8A}"/>
              </a:ext>
            </a:extLst>
          </p:cNvPr>
          <p:cNvSpPr/>
          <p:nvPr/>
        </p:nvSpPr>
        <p:spPr>
          <a:xfrm rot="720000">
            <a:off x="3503304" y="3106421"/>
            <a:ext cx="931671" cy="271271"/>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60B02338-4125-A66D-D556-B8A78D72BE1C}"/>
              </a:ext>
            </a:extLst>
          </p:cNvPr>
          <p:cNvPicPr>
            <a:picLocks noChangeAspect="1"/>
          </p:cNvPicPr>
          <p:nvPr/>
        </p:nvPicPr>
        <p:blipFill>
          <a:blip r:embed="rId4"/>
          <a:stretch>
            <a:fillRect/>
          </a:stretch>
        </p:blipFill>
        <p:spPr>
          <a:xfrm>
            <a:off x="6704965" y="426085"/>
            <a:ext cx="5162550" cy="438150"/>
          </a:xfrm>
          <a:prstGeom prst="rect">
            <a:avLst/>
          </a:prstGeom>
        </p:spPr>
      </p:pic>
      <p:sp>
        <p:nvSpPr>
          <p:cNvPr id="8" name="TextBox 7">
            <a:extLst>
              <a:ext uri="{FF2B5EF4-FFF2-40B4-BE49-F238E27FC236}">
                <a16:creationId xmlns:a16="http://schemas.microsoft.com/office/drawing/2014/main" id="{12BEB368-6111-EEC5-804F-A60051366975}"/>
              </a:ext>
            </a:extLst>
          </p:cNvPr>
          <p:cNvSpPr txBox="1"/>
          <p:nvPr/>
        </p:nvSpPr>
        <p:spPr>
          <a:xfrm>
            <a:off x="743888" y="488828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Welcome to Birmingham</a:t>
            </a:r>
            <a:endParaRPr lang="en-GB"/>
          </a:p>
        </p:txBody>
      </p:sp>
      <p:pic>
        <p:nvPicPr>
          <p:cNvPr id="3" name="Picture 2" descr="A qr code on a white background&#10;&#10;Description automatically generated">
            <a:extLst>
              <a:ext uri="{FF2B5EF4-FFF2-40B4-BE49-F238E27FC236}">
                <a16:creationId xmlns:a16="http://schemas.microsoft.com/office/drawing/2014/main" id="{3492E0C5-8C8B-EE8D-CB2F-DA83B36726ED}"/>
              </a:ext>
            </a:extLst>
          </p:cNvPr>
          <p:cNvPicPr>
            <a:picLocks noChangeAspect="1"/>
          </p:cNvPicPr>
          <p:nvPr/>
        </p:nvPicPr>
        <p:blipFill>
          <a:blip r:embed="rId5"/>
          <a:stretch>
            <a:fillRect/>
          </a:stretch>
        </p:blipFill>
        <p:spPr>
          <a:xfrm>
            <a:off x="8112760" y="2032000"/>
            <a:ext cx="3423920" cy="3434080"/>
          </a:xfrm>
          <a:prstGeom prst="rect">
            <a:avLst/>
          </a:prstGeom>
        </p:spPr>
      </p:pic>
      <p:sp>
        <p:nvSpPr>
          <p:cNvPr id="9" name="Arrow: Left-Right 8">
            <a:extLst>
              <a:ext uri="{FF2B5EF4-FFF2-40B4-BE49-F238E27FC236}">
                <a16:creationId xmlns:a16="http://schemas.microsoft.com/office/drawing/2014/main" id="{5D803D83-25B6-4877-08B5-E74378322280}"/>
              </a:ext>
            </a:extLst>
          </p:cNvPr>
          <p:cNvSpPr/>
          <p:nvPr/>
        </p:nvSpPr>
        <p:spPr>
          <a:xfrm rot="3480000">
            <a:off x="9243057" y="1321213"/>
            <a:ext cx="931671" cy="413511"/>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67335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BD02-8994-4AA7-9192-2ECBB358913F}"/>
              </a:ext>
            </a:extLst>
          </p:cNvPr>
          <p:cNvSpPr>
            <a:spLocks noGrp="1"/>
          </p:cNvSpPr>
          <p:nvPr>
            <p:ph type="title"/>
          </p:nvPr>
        </p:nvSpPr>
        <p:spPr/>
        <p:txBody>
          <a:bodyPr anchor="ctr">
            <a:normAutofit/>
          </a:bodyPr>
          <a:lstStyle/>
          <a:p>
            <a:r>
              <a:rPr lang="en-GB" dirty="0"/>
              <a:t>Welcome to the module</a:t>
            </a:r>
          </a:p>
        </p:txBody>
      </p:sp>
      <p:sp>
        <p:nvSpPr>
          <p:cNvPr id="3" name="Content Placeholder 2">
            <a:extLst>
              <a:ext uri="{FF2B5EF4-FFF2-40B4-BE49-F238E27FC236}">
                <a16:creationId xmlns:a16="http://schemas.microsoft.com/office/drawing/2014/main" id="{D032AE19-9901-468A-88CE-F52C94930949}"/>
              </a:ext>
            </a:extLst>
          </p:cNvPr>
          <p:cNvSpPr>
            <a:spLocks noGrp="1"/>
          </p:cNvSpPr>
          <p:nvPr>
            <p:ph idx="1"/>
          </p:nvPr>
        </p:nvSpPr>
        <p:spPr/>
        <p:style>
          <a:lnRef idx="2">
            <a:schemeClr val="accent6"/>
          </a:lnRef>
          <a:fillRef idx="1">
            <a:schemeClr val="lt1"/>
          </a:fillRef>
          <a:effectRef idx="0">
            <a:schemeClr val="accent6"/>
          </a:effectRef>
          <a:fontRef idx="minor">
            <a:schemeClr val="dk1"/>
          </a:fontRef>
        </p:style>
        <p:txBody>
          <a:bodyPr>
            <a:normAutofit/>
          </a:bodyPr>
          <a:lstStyle/>
          <a:p>
            <a:r>
              <a:rPr lang="en-GB" dirty="0"/>
              <a:t>Level 4 </a:t>
            </a:r>
          </a:p>
          <a:p>
            <a:r>
              <a:rPr lang="en-GB" dirty="0"/>
              <a:t>20 Credit Module </a:t>
            </a:r>
          </a:p>
          <a:p>
            <a:r>
              <a:rPr lang="en-GB" dirty="0"/>
              <a:t>10 weeks of teaching </a:t>
            </a:r>
          </a:p>
        </p:txBody>
      </p:sp>
      <p:sp>
        <p:nvSpPr>
          <p:cNvPr id="6" name="TextBox 5">
            <a:extLst>
              <a:ext uri="{FF2B5EF4-FFF2-40B4-BE49-F238E27FC236}">
                <a16:creationId xmlns:a16="http://schemas.microsoft.com/office/drawing/2014/main" id="{CA92FA01-C35E-49AC-AD53-880AF0CD2F84}"/>
              </a:ext>
            </a:extLst>
          </p:cNvPr>
          <p:cNvSpPr txBox="1"/>
          <p:nvPr/>
        </p:nvSpPr>
        <p:spPr>
          <a:xfrm>
            <a:off x="711958" y="3771869"/>
            <a:ext cx="5511421"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dirty="0"/>
              <a:t>Aims of the module </a:t>
            </a:r>
          </a:p>
          <a:p>
            <a:pPr marL="285750" indent="-285750">
              <a:buFont typeface="Wingdings" panose="05000000000000000000" pitchFamily="2" charset="2"/>
              <a:buChar char="ü"/>
            </a:pPr>
            <a:r>
              <a:rPr lang="en-GB" dirty="0"/>
              <a:t> To improve the student’s basic digital skills needed in a business context</a:t>
            </a:r>
          </a:p>
        </p:txBody>
      </p:sp>
      <p:pic>
        <p:nvPicPr>
          <p:cNvPr id="7" name="Picture 6">
            <a:extLst>
              <a:ext uri="{FF2B5EF4-FFF2-40B4-BE49-F238E27FC236}">
                <a16:creationId xmlns:a16="http://schemas.microsoft.com/office/drawing/2014/main" id="{564BF021-287E-4EAA-8359-B436ED4991ED}"/>
              </a:ext>
            </a:extLst>
          </p:cNvPr>
          <p:cNvPicPr>
            <a:picLocks noChangeAspect="1"/>
          </p:cNvPicPr>
          <p:nvPr/>
        </p:nvPicPr>
        <p:blipFill>
          <a:blip r:embed="rId2"/>
          <a:stretch>
            <a:fillRect/>
          </a:stretch>
        </p:blipFill>
        <p:spPr>
          <a:xfrm>
            <a:off x="6415884" y="2415890"/>
            <a:ext cx="5343525" cy="1809750"/>
          </a:xfrm>
          <a:prstGeom prst="rect">
            <a:avLst/>
          </a:prstGeom>
        </p:spPr>
      </p:pic>
    </p:spTree>
    <p:extLst>
      <p:ext uri="{BB962C8B-B14F-4D97-AF65-F5344CB8AC3E}">
        <p14:creationId xmlns:p14="http://schemas.microsoft.com/office/powerpoint/2010/main" val="291059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E06-2FBD-4784-8161-D6744D3AA8C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A00E264-939A-4C4C-8DEB-710C9EBBC504}"/>
              </a:ext>
            </a:extLst>
          </p:cNvPr>
          <p:cNvSpPr>
            <a:spLocks noGrp="1"/>
          </p:cNvSpPr>
          <p:nvPr>
            <p:ph idx="1"/>
          </p:nvPr>
        </p:nvSpPr>
        <p:spPr>
          <a:xfrm>
            <a:off x="358219" y="1347019"/>
            <a:ext cx="11481847" cy="3598607"/>
          </a:xfrm>
        </p:spPr>
        <p:style>
          <a:lnRef idx="2">
            <a:schemeClr val="dk1"/>
          </a:lnRef>
          <a:fillRef idx="1">
            <a:schemeClr val="lt1"/>
          </a:fillRef>
          <a:effectRef idx="0">
            <a:schemeClr val="dk1"/>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Upon the successful completion of this module, the you should be able to: </a:t>
            </a:r>
          </a:p>
          <a:p>
            <a:r>
              <a:rPr lang="en-GB" sz="2000" dirty="0">
                <a:latin typeface="Arial" panose="020B0604020202020204" pitchFamily="34" charset="0"/>
                <a:cs typeface="Arial" panose="020B0604020202020204" pitchFamily="34" charset="0"/>
              </a:rPr>
              <a:t>To demonstrate technical competencies in using technologies to improve workplace efficiency;</a:t>
            </a:r>
          </a:p>
          <a:p>
            <a:r>
              <a:rPr lang="en-GB" sz="2000" dirty="0">
                <a:latin typeface="Arial" panose="020B0604020202020204" pitchFamily="34" charset="0"/>
                <a:cs typeface="Arial" panose="020B0604020202020204" pitchFamily="34" charset="0"/>
              </a:rPr>
              <a:t>To effectively navigate, identify, and handle a range of digital information/content.</a:t>
            </a:r>
          </a:p>
        </p:txBody>
      </p:sp>
      <p:sp>
        <p:nvSpPr>
          <p:cNvPr id="5" name="TextBox 4">
            <a:extLst>
              <a:ext uri="{FF2B5EF4-FFF2-40B4-BE49-F238E27FC236}">
                <a16:creationId xmlns:a16="http://schemas.microsoft.com/office/drawing/2014/main" id="{6655B3B8-9C68-46B3-BA9E-7E8FB01A4ACB}"/>
              </a:ext>
            </a:extLst>
          </p:cNvPr>
          <p:cNvSpPr txBox="1"/>
          <p:nvPr/>
        </p:nvSpPr>
        <p:spPr>
          <a:xfrm>
            <a:off x="711957" y="5431809"/>
            <a:ext cx="1076808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In </a:t>
            </a:r>
            <a:r>
              <a:rPr lang="en-GB" b="1" dirty="0">
                <a:latin typeface="Arial" panose="020B0604020202020204" pitchFamily="34" charset="0"/>
                <a:cs typeface="Arial" panose="020B0604020202020204" pitchFamily="34" charset="0"/>
              </a:rPr>
              <a:t>week 2 </a:t>
            </a:r>
            <a:r>
              <a:rPr lang="en-GB" dirty="0">
                <a:latin typeface="Arial" panose="020B0604020202020204" pitchFamily="34" charset="0"/>
                <a:cs typeface="Arial" panose="020B0604020202020204" pitchFamily="34" charset="0"/>
              </a:rPr>
              <a:t>we will introduce the assignments that will be completed in order to meet these learning outcomes. </a:t>
            </a:r>
          </a:p>
        </p:txBody>
      </p:sp>
      <p:pic>
        <p:nvPicPr>
          <p:cNvPr id="7" name="Picture 6">
            <a:extLst>
              <a:ext uri="{FF2B5EF4-FFF2-40B4-BE49-F238E27FC236}">
                <a16:creationId xmlns:a16="http://schemas.microsoft.com/office/drawing/2014/main" id="{3848C3D3-AF1F-4487-9A7E-9C6DAA9ACC81}"/>
              </a:ext>
            </a:extLst>
          </p:cNvPr>
          <p:cNvPicPr>
            <a:picLocks noChangeAspect="1"/>
          </p:cNvPicPr>
          <p:nvPr/>
        </p:nvPicPr>
        <p:blipFill>
          <a:blip r:embed="rId2"/>
          <a:stretch>
            <a:fillRect/>
          </a:stretch>
        </p:blipFill>
        <p:spPr>
          <a:xfrm>
            <a:off x="7090610" y="2672581"/>
            <a:ext cx="4576137" cy="1879753"/>
          </a:xfrm>
          <a:prstGeom prst="rect">
            <a:avLst/>
          </a:prstGeom>
        </p:spPr>
      </p:pic>
    </p:spTree>
    <p:extLst>
      <p:ext uri="{BB962C8B-B14F-4D97-AF65-F5344CB8AC3E}">
        <p14:creationId xmlns:p14="http://schemas.microsoft.com/office/powerpoint/2010/main" val="72907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B4615-477C-4A4E-A62F-7FC086F4328A}"/>
              </a:ext>
            </a:extLst>
          </p:cNvPr>
          <p:cNvSpPr>
            <a:spLocks noGrp="1"/>
          </p:cNvSpPr>
          <p:nvPr>
            <p:ph type="title"/>
          </p:nvPr>
        </p:nvSpPr>
        <p:spPr/>
        <p:txBody>
          <a:bodyPr/>
          <a:lstStyle/>
          <a:p>
            <a:r>
              <a:rPr lang="en-GB" dirty="0"/>
              <a:t>The module term overview</a:t>
            </a:r>
          </a:p>
        </p:txBody>
      </p:sp>
      <p:sp>
        <p:nvSpPr>
          <p:cNvPr id="3" name="Content Placeholder 2">
            <a:extLst>
              <a:ext uri="{FF2B5EF4-FFF2-40B4-BE49-F238E27FC236}">
                <a16:creationId xmlns:a16="http://schemas.microsoft.com/office/drawing/2014/main" id="{DAD7CA01-04EB-4A43-952F-6FFB94E1C5C4}"/>
              </a:ext>
            </a:extLst>
          </p:cNvPr>
          <p:cNvSpPr>
            <a:spLocks noGrp="1"/>
          </p:cNvSpPr>
          <p:nvPr>
            <p:ph idx="1"/>
          </p:nvPr>
        </p:nvSpPr>
        <p:spPr>
          <a:xfrm>
            <a:off x="358219" y="1396181"/>
            <a:ext cx="11481847" cy="4005378"/>
          </a:xfrm>
        </p:spPr>
        <p:style>
          <a:lnRef idx="2">
            <a:schemeClr val="accent1"/>
          </a:lnRef>
          <a:fillRef idx="1">
            <a:schemeClr val="lt1"/>
          </a:fillRef>
          <a:effectRef idx="0">
            <a:schemeClr val="accent1"/>
          </a:effectRef>
          <a:fontRef idx="minor">
            <a:schemeClr val="dk1"/>
          </a:fontRef>
        </p:style>
        <p:txBody>
          <a:bodyPr>
            <a:normAutofit/>
          </a:bodyPr>
          <a:lstStyle/>
          <a:p>
            <a:r>
              <a:rPr lang="en-GB" sz="1900" dirty="0">
                <a:latin typeface="Arial" panose="020B0604020202020204" pitchFamily="34" charset="0"/>
                <a:cs typeface="Arial" panose="020B0604020202020204" pitchFamily="34" charset="0"/>
              </a:rPr>
              <a:t>On the module Moodle page you will find the overview for the term. </a:t>
            </a:r>
          </a:p>
          <a:p>
            <a:endParaRPr lang="en-GB" dirty="0"/>
          </a:p>
        </p:txBody>
      </p:sp>
      <p:sp>
        <p:nvSpPr>
          <p:cNvPr id="6" name="TextBox 5">
            <a:extLst>
              <a:ext uri="{FF2B5EF4-FFF2-40B4-BE49-F238E27FC236}">
                <a16:creationId xmlns:a16="http://schemas.microsoft.com/office/drawing/2014/main" id="{93C1B449-67E3-41E7-992A-001454F768AB}"/>
              </a:ext>
            </a:extLst>
          </p:cNvPr>
          <p:cNvSpPr txBox="1"/>
          <p:nvPr/>
        </p:nvSpPr>
        <p:spPr>
          <a:xfrm>
            <a:off x="1269242" y="3889612"/>
            <a:ext cx="8284191" cy="2325794"/>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DC73842F-4F4C-4845-9758-949946D88DAE}"/>
              </a:ext>
            </a:extLst>
          </p:cNvPr>
          <p:cNvSpPr txBox="1"/>
          <p:nvPr/>
        </p:nvSpPr>
        <p:spPr>
          <a:xfrm>
            <a:off x="1066800" y="3701515"/>
            <a:ext cx="283646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Let us access this document together and look at what we will be covering over the coming weeks. </a:t>
            </a:r>
          </a:p>
        </p:txBody>
      </p:sp>
      <p:pic>
        <p:nvPicPr>
          <p:cNvPr id="5" name="Picture 4">
            <a:extLst>
              <a:ext uri="{FF2B5EF4-FFF2-40B4-BE49-F238E27FC236}">
                <a16:creationId xmlns:a16="http://schemas.microsoft.com/office/drawing/2014/main" id="{252B7197-5A2C-4A0B-9F9E-0079F1DE8606}"/>
              </a:ext>
            </a:extLst>
          </p:cNvPr>
          <p:cNvPicPr>
            <a:picLocks noChangeAspect="1"/>
          </p:cNvPicPr>
          <p:nvPr/>
        </p:nvPicPr>
        <p:blipFill rotWithShape="1">
          <a:blip r:embed="rId3"/>
          <a:srcRect l="6179" r="8240"/>
          <a:stretch/>
        </p:blipFill>
        <p:spPr>
          <a:xfrm>
            <a:off x="561974" y="2014194"/>
            <a:ext cx="4352925" cy="790575"/>
          </a:xfrm>
          <a:prstGeom prst="rect">
            <a:avLst/>
          </a:prstGeom>
        </p:spPr>
      </p:pic>
      <p:pic>
        <p:nvPicPr>
          <p:cNvPr id="11" name="Picture 10">
            <a:extLst>
              <a:ext uri="{FF2B5EF4-FFF2-40B4-BE49-F238E27FC236}">
                <a16:creationId xmlns:a16="http://schemas.microsoft.com/office/drawing/2014/main" id="{02A3EDD4-219C-4880-B333-79592007C69E}"/>
              </a:ext>
            </a:extLst>
          </p:cNvPr>
          <p:cNvPicPr>
            <a:picLocks noChangeAspect="1"/>
          </p:cNvPicPr>
          <p:nvPr/>
        </p:nvPicPr>
        <p:blipFill>
          <a:blip r:embed="rId4"/>
          <a:stretch>
            <a:fillRect/>
          </a:stretch>
        </p:blipFill>
        <p:spPr>
          <a:xfrm>
            <a:off x="4562475" y="2804769"/>
            <a:ext cx="6134100" cy="2920296"/>
          </a:xfrm>
          <a:prstGeom prst="rect">
            <a:avLst/>
          </a:prstGeom>
        </p:spPr>
      </p:pic>
    </p:spTree>
    <p:extLst>
      <p:ext uri="{BB962C8B-B14F-4D97-AF65-F5344CB8AC3E}">
        <p14:creationId xmlns:p14="http://schemas.microsoft.com/office/powerpoint/2010/main" val="300786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B079D-A00A-9085-04B8-A9271AF7FC0A}"/>
              </a:ext>
            </a:extLst>
          </p:cNvPr>
          <p:cNvSpPr>
            <a:spLocks noGrp="1"/>
          </p:cNvSpPr>
          <p:nvPr>
            <p:ph type="title"/>
          </p:nvPr>
        </p:nvSpPr>
        <p:spPr>
          <a:xfrm>
            <a:off x="358219" y="365125"/>
            <a:ext cx="11481847" cy="892175"/>
          </a:xfrm>
        </p:spPr>
        <p:txBody>
          <a:bodyPr>
            <a:normAutofit/>
          </a:bodyPr>
          <a:lstStyle/>
          <a:p>
            <a:pPr algn="ctr"/>
            <a:r>
              <a:rPr lang="en-GB" sz="5200" dirty="0"/>
              <a:t>SMART Goals</a:t>
            </a:r>
          </a:p>
        </p:txBody>
      </p:sp>
      <p:graphicFrame>
        <p:nvGraphicFramePr>
          <p:cNvPr id="17" name="Content Placeholder 2">
            <a:extLst>
              <a:ext uri="{FF2B5EF4-FFF2-40B4-BE49-F238E27FC236}">
                <a16:creationId xmlns:a16="http://schemas.microsoft.com/office/drawing/2014/main" id="{C297C317-0BBD-C119-FE96-3D2012B8A4AA}"/>
              </a:ext>
            </a:extLst>
          </p:cNvPr>
          <p:cNvGraphicFramePr>
            <a:graphicFrameLocks noGrp="1"/>
          </p:cNvGraphicFramePr>
          <p:nvPr>
            <p:ph idx="1"/>
            <p:extLst>
              <p:ext uri="{D42A27DB-BD31-4B8C-83A1-F6EECF244321}">
                <p14:modId xmlns:p14="http://schemas.microsoft.com/office/powerpoint/2010/main" val="2230826491"/>
              </p:ext>
            </p:extLst>
          </p:nvPr>
        </p:nvGraphicFramePr>
        <p:xfrm>
          <a:off x="358775" y="1231900"/>
          <a:ext cx="11480800" cy="436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512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CF700-8667-0713-A842-FF1BD5EC1727}"/>
              </a:ext>
            </a:extLst>
          </p:cNvPr>
          <p:cNvSpPr>
            <a:spLocks noGrp="1"/>
          </p:cNvSpPr>
          <p:nvPr>
            <p:ph type="title"/>
          </p:nvPr>
        </p:nvSpPr>
        <p:spPr/>
        <p:txBody>
          <a:bodyPr anchor="ctr">
            <a:normAutofit/>
          </a:bodyPr>
          <a:lstStyle/>
          <a:p>
            <a:r>
              <a:rPr lang="en-GB" sz="5400"/>
              <a:t>Setting </a:t>
            </a:r>
            <a:r>
              <a:rPr lang="en-GB" sz="5400" b="1"/>
              <a:t>SMART</a:t>
            </a:r>
            <a:r>
              <a:rPr lang="en-GB" sz="5400"/>
              <a:t> Goals</a:t>
            </a:r>
          </a:p>
        </p:txBody>
      </p:sp>
      <p:graphicFrame>
        <p:nvGraphicFramePr>
          <p:cNvPr id="5" name="Content Placeholder 2">
            <a:extLst>
              <a:ext uri="{FF2B5EF4-FFF2-40B4-BE49-F238E27FC236}">
                <a16:creationId xmlns:a16="http://schemas.microsoft.com/office/drawing/2014/main" id="{908E2E77-3CFA-3348-2BCF-0D7DE735E28C}"/>
              </a:ext>
            </a:extLst>
          </p:cNvPr>
          <p:cNvGraphicFramePr>
            <a:graphicFrameLocks noGrp="1"/>
          </p:cNvGraphicFramePr>
          <p:nvPr>
            <p:ph idx="1"/>
            <p:extLst>
              <p:ext uri="{D42A27DB-BD31-4B8C-83A1-F6EECF244321}">
                <p14:modId xmlns:p14="http://schemas.microsoft.com/office/powerpoint/2010/main" val="4218413303"/>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4787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9F830-730F-DA48-C23D-027AF70AC8E5}"/>
              </a:ext>
            </a:extLst>
          </p:cNvPr>
          <p:cNvSpPr>
            <a:spLocks noGrp="1"/>
          </p:cNvSpPr>
          <p:nvPr>
            <p:ph type="title"/>
          </p:nvPr>
        </p:nvSpPr>
        <p:spPr/>
        <p:txBody>
          <a:bodyPr anchor="ctr">
            <a:normAutofit/>
          </a:bodyPr>
          <a:lstStyle/>
          <a:p>
            <a:r>
              <a:rPr lang="en-GB" sz="5400"/>
              <a:t>SMART Goal Example</a:t>
            </a:r>
          </a:p>
        </p:txBody>
      </p:sp>
      <p:graphicFrame>
        <p:nvGraphicFramePr>
          <p:cNvPr id="6" name="Content Placeholder 2">
            <a:extLst>
              <a:ext uri="{FF2B5EF4-FFF2-40B4-BE49-F238E27FC236}">
                <a16:creationId xmlns:a16="http://schemas.microsoft.com/office/drawing/2014/main" id="{2C9D144A-1EC3-A2BD-453D-8355D0CF429F}"/>
              </a:ext>
            </a:extLst>
          </p:cNvPr>
          <p:cNvGraphicFramePr>
            <a:graphicFrameLocks noGrp="1"/>
          </p:cNvGraphicFramePr>
          <p:nvPr>
            <p:ph idx="1"/>
            <p:extLst>
              <p:ext uri="{D42A27DB-BD31-4B8C-83A1-F6EECF244321}">
                <p14:modId xmlns:p14="http://schemas.microsoft.com/office/powerpoint/2010/main" val="3428113753"/>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08747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04B40-99E4-DB4C-C039-BCFECB9BA47A}"/>
              </a:ext>
            </a:extLst>
          </p:cNvPr>
          <p:cNvSpPr>
            <a:spLocks noGrp="1"/>
          </p:cNvSpPr>
          <p:nvPr>
            <p:ph type="title"/>
          </p:nvPr>
        </p:nvSpPr>
        <p:spPr/>
        <p:txBody>
          <a:bodyPr>
            <a:normAutofit/>
          </a:bodyPr>
          <a:lstStyle/>
          <a:p>
            <a:r>
              <a:rPr lang="en-GB" sz="5400"/>
              <a:t>SMART Goal Example</a:t>
            </a:r>
          </a:p>
        </p:txBody>
      </p:sp>
      <p:sp>
        <p:nvSpPr>
          <p:cNvPr id="3" name="Content Placeholder 2">
            <a:extLst>
              <a:ext uri="{FF2B5EF4-FFF2-40B4-BE49-F238E27FC236}">
                <a16:creationId xmlns:a16="http://schemas.microsoft.com/office/drawing/2014/main" id="{0AC692AF-03DB-3426-B8FC-5DA7B7A61A25}"/>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sz="1900" b="0" i="1" dirty="0">
                <a:effectLst/>
                <a:latin typeface="Arial"/>
                <a:cs typeface="Arial"/>
              </a:rPr>
              <a:t>Over the </a:t>
            </a:r>
            <a:r>
              <a:rPr lang="en-GB" sz="1900" b="0" i="1" dirty="0">
                <a:effectLst/>
                <a:highlight>
                  <a:srgbClr val="FFFF00"/>
                </a:highlight>
                <a:latin typeface="Arial"/>
                <a:cs typeface="Arial"/>
              </a:rPr>
              <a:t>next three months</a:t>
            </a:r>
            <a:r>
              <a:rPr lang="en-GB" sz="1900" b="0" i="1" dirty="0">
                <a:effectLst/>
                <a:latin typeface="Arial"/>
                <a:cs typeface="Arial"/>
              </a:rPr>
              <a:t>, </a:t>
            </a:r>
            <a:r>
              <a:rPr lang="en-GB" sz="1900" b="0" i="1" dirty="0">
                <a:effectLst/>
                <a:highlight>
                  <a:srgbClr val="00FF00"/>
                </a:highlight>
                <a:latin typeface="Arial"/>
                <a:cs typeface="Arial"/>
              </a:rPr>
              <a:t>I will improve my listening skills by </a:t>
            </a:r>
            <a:r>
              <a:rPr lang="en-GB" sz="1900" b="0" i="1" dirty="0">
                <a:effectLst/>
                <a:highlight>
                  <a:srgbClr val="FF00FF"/>
                </a:highlight>
                <a:latin typeface="Arial"/>
                <a:cs typeface="Arial"/>
              </a:rPr>
              <a:t>listening to ten minutes of a podcast in Spanish every</a:t>
            </a:r>
          </a:p>
          <a:p>
            <a:pPr marL="0" indent="0">
              <a:buNone/>
            </a:pPr>
            <a:r>
              <a:rPr lang="en-GB" sz="1900" b="0" i="1" dirty="0">
                <a:effectLst/>
                <a:highlight>
                  <a:srgbClr val="FF00FF"/>
                </a:highlight>
                <a:latin typeface="Arial"/>
                <a:cs typeface="Arial"/>
              </a:rPr>
              <a:t> weekday. I will make a note of five new words or phrases from each podcast, and I'll review them at the weekend</a:t>
            </a:r>
            <a:r>
              <a:rPr lang="en-GB" sz="1900" b="0" i="1" dirty="0">
                <a:effectLst/>
                <a:highlight>
                  <a:srgbClr val="00FF00"/>
                </a:highlight>
                <a:latin typeface="Arial"/>
                <a:cs typeface="Arial"/>
              </a:rPr>
              <a:t>. </a:t>
            </a:r>
            <a:r>
              <a:rPr lang="en-GB" sz="1900" b="0" i="1" dirty="0">
                <a:effectLst/>
                <a:highlight>
                  <a:srgbClr val="00FFFF"/>
                </a:highlight>
                <a:latin typeface="Arial"/>
                <a:cs typeface="Arial"/>
              </a:rPr>
              <a:t>I'll test my</a:t>
            </a:r>
          </a:p>
          <a:p>
            <a:pPr marL="0" indent="0">
              <a:buNone/>
            </a:pPr>
            <a:r>
              <a:rPr lang="en-GB" sz="1900" b="0" i="1" dirty="0">
                <a:effectLst/>
                <a:highlight>
                  <a:srgbClr val="00FFFF"/>
                </a:highlight>
                <a:latin typeface="Arial"/>
                <a:cs typeface="Arial"/>
              </a:rPr>
              <a:t> understanding by telling a friend or family member about the podcast </a:t>
            </a:r>
            <a:r>
              <a:rPr lang="en-GB" sz="1900" b="0" i="1" dirty="0">
                <a:effectLst/>
                <a:latin typeface="Arial"/>
                <a:cs typeface="Arial"/>
              </a:rPr>
              <a:t>(British Council, </a:t>
            </a:r>
            <a:r>
              <a:rPr lang="en-GB" sz="1900" i="1" dirty="0">
                <a:latin typeface="Arial"/>
                <a:cs typeface="Arial"/>
              </a:rPr>
              <a:t>2025)</a:t>
            </a:r>
            <a:endParaRPr lang="en-GB" sz="1900" dirty="0">
              <a:latin typeface="Aptos" panose="02110004020202020204"/>
            </a:endParaRPr>
          </a:p>
          <a:p>
            <a:pPr marL="0" indent="0">
              <a:buNone/>
            </a:pPr>
            <a:r>
              <a:rPr lang="en-GB" sz="1900" dirty="0">
                <a:hlinkClick r:id="rId2"/>
              </a:rPr>
              <a:t> How to set realistic goals | - | LearnEnglish</a:t>
            </a:r>
            <a:endParaRPr lang="en-GB" sz="1900" dirty="0"/>
          </a:p>
          <a:p>
            <a:pPr marL="0" indent="0">
              <a:buNone/>
            </a:pPr>
            <a:endParaRPr lang="en-GB" sz="1900" b="1" dirty="0"/>
          </a:p>
          <a:p>
            <a:pPr marL="0" indent="0">
              <a:buNone/>
            </a:pPr>
            <a:r>
              <a:rPr lang="en-GB" sz="2100" b="1" dirty="0"/>
              <a:t>S</a:t>
            </a:r>
            <a:r>
              <a:rPr lang="en-GB" sz="2100" dirty="0"/>
              <a:t> – </a:t>
            </a:r>
            <a:r>
              <a:rPr lang="en-GB" sz="2100" dirty="0">
                <a:highlight>
                  <a:srgbClr val="00FF00"/>
                </a:highlight>
              </a:rPr>
              <a:t>Specific </a:t>
            </a:r>
            <a:r>
              <a:rPr lang="en-GB" sz="2100" dirty="0"/>
              <a:t>– improve listening skills 	</a:t>
            </a:r>
            <a:r>
              <a:rPr lang="en-GB" sz="2100" b="1" dirty="0"/>
              <a:t>(WHAT?)</a:t>
            </a:r>
          </a:p>
          <a:p>
            <a:pPr marL="0" indent="0">
              <a:buNone/>
            </a:pPr>
            <a:r>
              <a:rPr lang="en-GB" sz="2100" b="1" dirty="0"/>
              <a:t>M</a:t>
            </a:r>
            <a:r>
              <a:rPr lang="en-GB" sz="2100" dirty="0"/>
              <a:t> </a:t>
            </a:r>
            <a:r>
              <a:rPr lang="en-GB" sz="2100" dirty="0">
                <a:highlight>
                  <a:srgbClr val="00FFFF"/>
                </a:highlight>
              </a:rPr>
              <a:t>– Measurable </a:t>
            </a:r>
            <a:r>
              <a:rPr lang="en-GB" sz="2100" dirty="0"/>
              <a:t>– test understanding by telling a family member about the broadcast	 </a:t>
            </a:r>
            <a:r>
              <a:rPr lang="en-GB" sz="2100" b="1" dirty="0"/>
              <a:t>(HOW?)</a:t>
            </a:r>
          </a:p>
          <a:p>
            <a:pPr marL="0" indent="0">
              <a:buNone/>
            </a:pPr>
            <a:r>
              <a:rPr lang="en-GB" sz="2100" b="1" dirty="0"/>
              <a:t>A</a:t>
            </a:r>
            <a:r>
              <a:rPr lang="en-GB" sz="2100" dirty="0"/>
              <a:t> – </a:t>
            </a:r>
            <a:r>
              <a:rPr lang="en-GB" sz="2100" dirty="0">
                <a:highlight>
                  <a:srgbClr val="FF00FF"/>
                </a:highlight>
              </a:rPr>
              <a:t>Achievable </a:t>
            </a:r>
            <a:r>
              <a:rPr lang="en-GB" sz="2100" dirty="0"/>
              <a:t>– listen to ten minutes of a podcast in Spanish, make a note of five new words/phrases and review</a:t>
            </a:r>
          </a:p>
          <a:p>
            <a:pPr marL="0" indent="0">
              <a:buNone/>
            </a:pPr>
            <a:r>
              <a:rPr lang="en-GB" sz="2100" dirty="0"/>
              <a:t> 									</a:t>
            </a:r>
            <a:r>
              <a:rPr lang="en-GB" sz="2100" b="1" dirty="0"/>
              <a:t>(WHAT/HOW?)</a:t>
            </a:r>
          </a:p>
          <a:p>
            <a:pPr marL="0" indent="0">
              <a:buNone/>
            </a:pPr>
            <a:r>
              <a:rPr lang="en-GB" sz="2100" b="1" dirty="0"/>
              <a:t>R</a:t>
            </a:r>
            <a:r>
              <a:rPr lang="en-GB" sz="2100" dirty="0"/>
              <a:t> – Realistic/Relevant – Retail Manager needs to understand Spanish spoken by colleagues and customers in new environment	</a:t>
            </a:r>
            <a:r>
              <a:rPr lang="en-GB" sz="2100" b="1" dirty="0"/>
              <a:t>(WHY?)</a:t>
            </a:r>
          </a:p>
          <a:p>
            <a:pPr marL="0" indent="0">
              <a:buNone/>
            </a:pPr>
            <a:r>
              <a:rPr lang="en-GB" sz="2100" b="1" dirty="0"/>
              <a:t>T</a:t>
            </a:r>
            <a:r>
              <a:rPr lang="en-GB" sz="2100" dirty="0"/>
              <a:t> – </a:t>
            </a:r>
            <a:r>
              <a:rPr lang="en-GB" sz="2100" dirty="0">
                <a:highlight>
                  <a:srgbClr val="FFFF00"/>
                </a:highlight>
              </a:rPr>
              <a:t>Time-bound</a:t>
            </a:r>
            <a:r>
              <a:rPr lang="en-GB" sz="2100" dirty="0"/>
              <a:t> – over three months	</a:t>
            </a:r>
            <a:r>
              <a:rPr lang="en-GB" sz="2100" b="1" dirty="0"/>
              <a:t>(WHEN?)</a:t>
            </a:r>
          </a:p>
          <a:p>
            <a:pPr marL="0" indent="0">
              <a:buNone/>
            </a:pPr>
            <a:endParaRPr lang="en-GB" sz="1900" dirty="0"/>
          </a:p>
        </p:txBody>
      </p:sp>
    </p:spTree>
    <p:extLst>
      <p:ext uri="{BB962C8B-B14F-4D97-AF65-F5344CB8AC3E}">
        <p14:creationId xmlns:p14="http://schemas.microsoft.com/office/powerpoint/2010/main" val="49130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68BEF-4A4D-C259-509F-46B22C327619}"/>
              </a:ext>
            </a:extLst>
          </p:cNvPr>
          <p:cNvSpPr>
            <a:spLocks noGrp="1"/>
          </p:cNvSpPr>
          <p:nvPr>
            <p:ph type="title"/>
          </p:nvPr>
        </p:nvSpPr>
        <p:spPr>
          <a:xfrm>
            <a:off x="358219" y="365126"/>
            <a:ext cx="11481847" cy="927818"/>
          </a:xfrm>
        </p:spPr>
        <p:txBody>
          <a:bodyPr>
            <a:normAutofit/>
          </a:bodyPr>
          <a:lstStyle/>
          <a:p>
            <a:r>
              <a:rPr lang="en-GB" dirty="0">
                <a:solidFill>
                  <a:srgbClr val="0070C0"/>
                </a:solidFill>
              </a:rPr>
              <a:t>Activity 1</a:t>
            </a:r>
            <a:r>
              <a:rPr lang="en-GB" dirty="0"/>
              <a:t> - Setting </a:t>
            </a:r>
            <a:r>
              <a:rPr lang="en-GB" b="1" dirty="0"/>
              <a:t>SMART</a:t>
            </a:r>
            <a:r>
              <a:rPr lang="en-GB" dirty="0"/>
              <a:t> Goals</a:t>
            </a:r>
          </a:p>
        </p:txBody>
      </p:sp>
      <p:sp>
        <p:nvSpPr>
          <p:cNvPr id="3" name="Content Placeholder 2">
            <a:extLst>
              <a:ext uri="{FF2B5EF4-FFF2-40B4-BE49-F238E27FC236}">
                <a16:creationId xmlns:a16="http://schemas.microsoft.com/office/drawing/2014/main" id="{7F159494-8048-76B4-7A9C-2513833289EE}"/>
              </a:ext>
            </a:extLst>
          </p:cNvPr>
          <p:cNvSpPr>
            <a:spLocks noGrp="1"/>
          </p:cNvSpPr>
          <p:nvPr>
            <p:ph idx="1"/>
          </p:nvPr>
        </p:nvSpPr>
        <p:spPr>
          <a:xfrm>
            <a:off x="358219" y="1347018"/>
            <a:ext cx="11481847" cy="4218039"/>
          </a:xfrm>
        </p:spPr>
        <p:txBody>
          <a:bodyPr vert="horz" lIns="91440" tIns="45720" rIns="91440" bIns="45720" rtlCol="0">
            <a:noAutofit/>
          </a:bodyPr>
          <a:lstStyle/>
          <a:p>
            <a:pPr marL="0" indent="0">
              <a:buNone/>
            </a:pPr>
            <a:r>
              <a:rPr lang="en-GB" sz="2400" dirty="0"/>
              <a:t>You have seen an overview of the 10-week Digital Skills course. You are now going to set yourself </a:t>
            </a:r>
            <a:r>
              <a:rPr lang="en-GB" sz="2400" b="1" dirty="0"/>
              <a:t>two </a:t>
            </a:r>
            <a:r>
              <a:rPr lang="en-GB" sz="2400" dirty="0"/>
              <a:t>goals:</a:t>
            </a:r>
          </a:p>
          <a:p>
            <a:pPr marL="0" indent="0">
              <a:buNone/>
            </a:pPr>
            <a:endParaRPr lang="en-GB" sz="2400" dirty="0"/>
          </a:p>
          <a:p>
            <a:r>
              <a:rPr lang="en-GB" sz="2400" dirty="0"/>
              <a:t>Write </a:t>
            </a:r>
            <a:r>
              <a:rPr lang="en-GB" sz="2400" u="sng" dirty="0"/>
              <a:t>two</a:t>
            </a:r>
            <a:r>
              <a:rPr lang="en-GB" sz="2400" dirty="0"/>
              <a:t> goals for the first ten weeks</a:t>
            </a:r>
          </a:p>
          <a:p>
            <a:r>
              <a:rPr lang="en-GB" sz="2400" dirty="0"/>
              <a:t>Use the </a:t>
            </a:r>
            <a:r>
              <a:rPr lang="en-GB" sz="2400" i="1" dirty="0"/>
              <a:t>what/when/why/how </a:t>
            </a:r>
            <a:r>
              <a:rPr lang="en-GB" sz="2400" dirty="0"/>
              <a:t>guide and make them </a:t>
            </a:r>
            <a:r>
              <a:rPr lang="en-GB" sz="2400" b="1" dirty="0"/>
              <a:t>SMART </a:t>
            </a:r>
            <a:r>
              <a:rPr lang="en-GB" sz="2400" dirty="0"/>
              <a:t>goals</a:t>
            </a:r>
          </a:p>
          <a:p>
            <a:r>
              <a:rPr lang="en-GB" sz="2400" dirty="0"/>
              <a:t>Present an example to your partner</a:t>
            </a:r>
          </a:p>
          <a:p>
            <a:pPr marL="0" indent="0">
              <a:buNone/>
            </a:pPr>
            <a:r>
              <a:rPr lang="en-GB" sz="2400" u="sng" dirty="0"/>
              <a:t>Tip</a:t>
            </a:r>
          </a:p>
          <a:p>
            <a:pPr marL="0" indent="0">
              <a:buNone/>
            </a:pPr>
            <a:r>
              <a:rPr lang="en-GB" sz="2400" dirty="0"/>
              <a:t>Include topics such as creating spreadsheets on</a:t>
            </a:r>
            <a:r>
              <a:rPr lang="en-GB" sz="2400" i="1" dirty="0"/>
              <a:t> Excel, designing posters on Canva, exploring LinkedIn </a:t>
            </a:r>
            <a:r>
              <a:rPr lang="en-GB" sz="2400" dirty="0"/>
              <a:t>or</a:t>
            </a:r>
            <a:r>
              <a:rPr lang="en-GB" sz="2400" i="1" dirty="0"/>
              <a:t> learning about business topics in news sites</a:t>
            </a:r>
          </a:p>
          <a:p>
            <a:pPr marL="0" indent="0">
              <a:buNone/>
            </a:pPr>
            <a:r>
              <a:rPr lang="en-GB" sz="2400" dirty="0"/>
              <a:t>									</a:t>
            </a:r>
          </a:p>
        </p:txBody>
      </p:sp>
    </p:spTree>
    <p:extLst>
      <p:ext uri="{BB962C8B-B14F-4D97-AF65-F5344CB8AC3E}">
        <p14:creationId xmlns:p14="http://schemas.microsoft.com/office/powerpoint/2010/main" val="3907808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A290F-AEB8-196D-FF38-45F5D4838A33}"/>
              </a:ext>
            </a:extLst>
          </p:cNvPr>
          <p:cNvSpPr>
            <a:spLocks noGrp="1"/>
          </p:cNvSpPr>
          <p:nvPr>
            <p:ph type="title"/>
          </p:nvPr>
        </p:nvSpPr>
        <p:spPr>
          <a:xfrm>
            <a:off x="358219" y="365125"/>
            <a:ext cx="11481847" cy="863907"/>
          </a:xfrm>
        </p:spPr>
        <p:txBody>
          <a:bodyPr vert="horz" lIns="91440" tIns="45720" rIns="91440" bIns="45720" rtlCol="0" anchor="b">
            <a:normAutofit fontScale="90000"/>
          </a:bodyPr>
          <a:lstStyle/>
          <a:p>
            <a:r>
              <a:rPr lang="en-US" sz="6600" kern="1200" dirty="0">
                <a:solidFill>
                  <a:schemeClr val="tx1"/>
                </a:solidFill>
                <a:latin typeface="+mj-lt"/>
                <a:ea typeface="+mj-ea"/>
                <a:cs typeface="+mj-cs"/>
              </a:rPr>
              <a:t>Growth Mindset</a:t>
            </a:r>
          </a:p>
        </p:txBody>
      </p:sp>
      <p:pic>
        <p:nvPicPr>
          <p:cNvPr id="4" name="Content Placeholder 3" descr="A diagram of a brain&#10;&#10;AI-generated content may be incorrect.">
            <a:extLst>
              <a:ext uri="{FF2B5EF4-FFF2-40B4-BE49-F238E27FC236}">
                <a16:creationId xmlns:a16="http://schemas.microsoft.com/office/drawing/2014/main" id="{706AD040-DC3A-6B5A-DFB2-EDC31DA1D07E}"/>
              </a:ext>
            </a:extLst>
          </p:cNvPr>
          <p:cNvPicPr>
            <a:picLocks noGrp="1" noChangeAspect="1"/>
          </p:cNvPicPr>
          <p:nvPr>
            <p:ph idx="1"/>
          </p:nvPr>
        </p:nvPicPr>
        <p:blipFill>
          <a:blip r:embed="rId2"/>
          <a:stretch>
            <a:fillRect/>
          </a:stretch>
        </p:blipFill>
        <p:spPr>
          <a:xfrm>
            <a:off x="2921371" y="1061884"/>
            <a:ext cx="6355608" cy="3942735"/>
          </a:xfrm>
          <a:prstGeom prst="rect">
            <a:avLst/>
          </a:prstGeom>
        </p:spPr>
      </p:pic>
      <p:sp>
        <p:nvSpPr>
          <p:cNvPr id="9" name="TextBox 8">
            <a:extLst>
              <a:ext uri="{FF2B5EF4-FFF2-40B4-BE49-F238E27FC236}">
                <a16:creationId xmlns:a16="http://schemas.microsoft.com/office/drawing/2014/main" id="{3A40F6D8-F2D9-369A-BEE0-3EF1C827CE05}"/>
              </a:ext>
            </a:extLst>
          </p:cNvPr>
          <p:cNvSpPr txBox="1"/>
          <p:nvPr/>
        </p:nvSpPr>
        <p:spPr>
          <a:xfrm>
            <a:off x="186814" y="4631161"/>
            <a:ext cx="3657600" cy="155932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US" sz="2200" kern="1200" dirty="0">
                <a:solidFill>
                  <a:schemeClr val="tx1"/>
                </a:solidFill>
                <a:latin typeface="+mn-lt"/>
                <a:ea typeface="+mn-ea"/>
                <a:cs typeface="+mn-cs"/>
                <a:hlinkClick r:id="rId3"/>
              </a:rPr>
              <a:t>Understanding Growth Mindset vs Fixed Mindset - </a:t>
            </a:r>
            <a:r>
              <a:rPr lang="en-US" sz="2200" kern="1200" dirty="0" err="1">
                <a:solidFill>
                  <a:schemeClr val="tx1"/>
                </a:solidFill>
                <a:latin typeface="+mn-lt"/>
                <a:ea typeface="+mn-ea"/>
                <a:cs typeface="+mn-cs"/>
                <a:hlinkClick r:id="rId3"/>
              </a:rPr>
              <a:t>Mentorloop</a:t>
            </a:r>
            <a:endParaRPr lang="en-US" sz="2200" kern="1200" dirty="0">
              <a:solidFill>
                <a:schemeClr val="tx1"/>
              </a:solidFill>
              <a:latin typeface="+mn-lt"/>
              <a:ea typeface="+mn-ea"/>
              <a:cs typeface="+mn-cs"/>
            </a:endParaRPr>
          </a:p>
        </p:txBody>
      </p:sp>
    </p:spTree>
    <p:extLst>
      <p:ext uri="{BB962C8B-B14F-4D97-AF65-F5344CB8AC3E}">
        <p14:creationId xmlns:p14="http://schemas.microsoft.com/office/powerpoint/2010/main" val="5720949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88FCC-B69B-6BF8-574C-118D3433EE0A}"/>
              </a:ext>
            </a:extLst>
          </p:cNvPr>
          <p:cNvSpPr>
            <a:spLocks noGrp="1"/>
          </p:cNvSpPr>
          <p:nvPr>
            <p:ph type="title"/>
          </p:nvPr>
        </p:nvSpPr>
        <p:spPr/>
        <p:txBody>
          <a:bodyPr>
            <a:normAutofit/>
          </a:bodyPr>
          <a:lstStyle/>
          <a:p>
            <a:r>
              <a:rPr lang="en-GB" sz="5400"/>
              <a:t>Growth Mindset</a:t>
            </a:r>
            <a:endParaRPr lang="en-US" sz="5400"/>
          </a:p>
        </p:txBody>
      </p:sp>
      <p:sp>
        <p:nvSpPr>
          <p:cNvPr id="3" name="Content Placeholder 2">
            <a:extLst>
              <a:ext uri="{FF2B5EF4-FFF2-40B4-BE49-F238E27FC236}">
                <a16:creationId xmlns:a16="http://schemas.microsoft.com/office/drawing/2014/main" id="{165F13F9-F93D-9AA8-05C3-B2474C356DBB}"/>
              </a:ext>
            </a:extLst>
          </p:cNvPr>
          <p:cNvSpPr>
            <a:spLocks noGrp="1"/>
          </p:cNvSpPr>
          <p:nvPr>
            <p:ph idx="1"/>
          </p:nvPr>
        </p:nvSpPr>
        <p:spPr>
          <a:xfrm>
            <a:off x="358219" y="1347019"/>
            <a:ext cx="11481847" cy="4054540"/>
          </a:xfrm>
        </p:spPr>
        <p:txBody>
          <a:bodyPr vert="horz" lIns="91440" tIns="45720" rIns="91440" bIns="45720" rtlCol="0" anchor="ctr">
            <a:normAutofit/>
          </a:bodyPr>
          <a:lstStyle/>
          <a:p>
            <a:pPr marL="0" indent="0">
              <a:buNone/>
            </a:pPr>
            <a:r>
              <a:rPr lang="en-GB" sz="2400" dirty="0"/>
              <a:t>Task</a:t>
            </a:r>
          </a:p>
          <a:p>
            <a:pPr marL="0" indent="0">
              <a:buNone/>
            </a:pPr>
            <a:r>
              <a:rPr lang="en-GB" sz="2400" dirty="0"/>
              <a:t>Read the article.  Answer the following questions in pairs.</a:t>
            </a:r>
          </a:p>
          <a:p>
            <a:pPr marL="514350" indent="-514350">
              <a:buAutoNum type="arabicPeriod"/>
            </a:pPr>
            <a:r>
              <a:rPr lang="en-GB" sz="2400" dirty="0"/>
              <a:t>Do you have a growth </a:t>
            </a:r>
            <a:r>
              <a:rPr lang="en-GB" sz="2400" u="sng" dirty="0"/>
              <a:t>or</a:t>
            </a:r>
            <a:r>
              <a:rPr lang="en-GB" sz="2400" dirty="0"/>
              <a:t> fixed mindset?</a:t>
            </a:r>
          </a:p>
          <a:p>
            <a:pPr marL="514350" indent="-514350">
              <a:buAutoNum type="arabicPeriod"/>
            </a:pPr>
            <a:r>
              <a:rPr lang="en-GB" sz="2400" dirty="0"/>
              <a:t>If you have a growth mindset, explain how to a partner.</a:t>
            </a:r>
          </a:p>
          <a:p>
            <a:pPr marL="514350" indent="-514350">
              <a:buAutoNum type="arabicPeriod"/>
            </a:pPr>
            <a:r>
              <a:rPr lang="en-GB" sz="2400" dirty="0"/>
              <a:t>If you have a fixed mindset, discuss how you could change this with a partner.</a:t>
            </a:r>
          </a:p>
          <a:p>
            <a:pPr marL="514350" indent="-514350">
              <a:buAutoNum type="arabicPeriod"/>
            </a:pPr>
            <a:endParaRPr lang="en-GB" sz="2400" dirty="0"/>
          </a:p>
          <a:p>
            <a:pPr marL="0" indent="0">
              <a:buNone/>
            </a:pPr>
            <a:r>
              <a:rPr lang="en-GB" sz="2400" dirty="0"/>
              <a:t>TED Lecture</a:t>
            </a:r>
          </a:p>
          <a:p>
            <a:pPr marL="0" indent="0">
              <a:buNone/>
            </a:pPr>
            <a:r>
              <a:rPr lang="en-GB" sz="2400" dirty="0">
                <a:ea typeface="+mn-lt"/>
                <a:cs typeface="+mn-lt"/>
                <a:hlinkClick r:id="rId2"/>
              </a:rPr>
              <a:t>Developing a Growth Mindset with Carol Dweck</a:t>
            </a:r>
            <a:endParaRPr lang="en-GB" sz="2400" dirty="0"/>
          </a:p>
        </p:txBody>
      </p:sp>
    </p:spTree>
    <p:extLst>
      <p:ext uri="{BB962C8B-B14F-4D97-AF65-F5344CB8AC3E}">
        <p14:creationId xmlns:p14="http://schemas.microsoft.com/office/powerpoint/2010/main" val="3772245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B8242-3ABF-45B0-83E1-F59AF7AFAD28}"/>
              </a:ext>
            </a:extLst>
          </p:cNvPr>
          <p:cNvSpPr>
            <a:spLocks noGrp="1"/>
          </p:cNvSpPr>
          <p:nvPr>
            <p:ph type="title"/>
          </p:nvPr>
        </p:nvSpPr>
        <p:spPr/>
        <p:txBody>
          <a:bodyPr/>
          <a:lstStyle/>
          <a:p>
            <a:r>
              <a:rPr lang="en-GB" dirty="0"/>
              <a:t>After the break..</a:t>
            </a:r>
          </a:p>
        </p:txBody>
      </p:sp>
      <p:sp>
        <p:nvSpPr>
          <p:cNvPr id="3" name="Content Placeholder 2">
            <a:extLst>
              <a:ext uri="{FF2B5EF4-FFF2-40B4-BE49-F238E27FC236}">
                <a16:creationId xmlns:a16="http://schemas.microsoft.com/office/drawing/2014/main" id="{BACCA129-DA52-447D-A1DB-2AF7AB86739A}"/>
              </a:ext>
            </a:extLst>
          </p:cNvPr>
          <p:cNvSpPr>
            <a:spLocks noGrp="1"/>
          </p:cNvSpPr>
          <p:nvPr>
            <p:ph idx="1"/>
          </p:nvPr>
        </p:nvSpPr>
        <p:spPr/>
        <p:txBody>
          <a:bodyPr>
            <a:normAutofit/>
          </a:bodyPr>
          <a:lstStyle/>
          <a:p>
            <a:r>
              <a:rPr lang="en-GB" dirty="0"/>
              <a:t>20-minute break. </a:t>
            </a:r>
          </a:p>
          <a:p>
            <a:r>
              <a:rPr lang="en-GB" dirty="0"/>
              <a:t>After the break we will introduce Microsoft 365. </a:t>
            </a:r>
          </a:p>
        </p:txBody>
      </p:sp>
      <p:pic>
        <p:nvPicPr>
          <p:cNvPr id="5" name="Picture 4" descr="White cup and saucer">
            <a:extLst>
              <a:ext uri="{FF2B5EF4-FFF2-40B4-BE49-F238E27FC236}">
                <a16:creationId xmlns:a16="http://schemas.microsoft.com/office/drawing/2014/main" id="{F203B7F7-CB39-43F6-A933-FD4266F8E591}"/>
              </a:ext>
            </a:extLst>
          </p:cNvPr>
          <p:cNvPicPr>
            <a:picLocks noChangeAspect="1"/>
          </p:cNvPicPr>
          <p:nvPr/>
        </p:nvPicPr>
        <p:blipFill>
          <a:blip r:embed="rId2"/>
          <a:stretch>
            <a:fillRect/>
          </a:stretch>
        </p:blipFill>
        <p:spPr>
          <a:xfrm>
            <a:off x="7721600" y="2247900"/>
            <a:ext cx="4381500" cy="2921000"/>
          </a:xfrm>
          <a:prstGeom prst="rect">
            <a:avLst/>
          </a:prstGeom>
        </p:spPr>
      </p:pic>
    </p:spTree>
    <p:extLst>
      <p:ext uri="{BB962C8B-B14F-4D97-AF65-F5344CB8AC3E}">
        <p14:creationId xmlns:p14="http://schemas.microsoft.com/office/powerpoint/2010/main" val="33474955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E7CB6-97CB-4883-B867-1B0D687586C3}"/>
              </a:ext>
            </a:extLst>
          </p:cNvPr>
          <p:cNvSpPr>
            <a:spLocks noGrp="1"/>
          </p:cNvSpPr>
          <p:nvPr>
            <p:ph type="title"/>
          </p:nvPr>
        </p:nvSpPr>
        <p:spPr/>
        <p:txBody>
          <a:bodyPr/>
          <a:lstStyle/>
          <a:p>
            <a:r>
              <a:rPr lang="en-GB" dirty="0"/>
              <a:t>Microsoft 365</a:t>
            </a:r>
          </a:p>
        </p:txBody>
      </p:sp>
      <p:sp>
        <p:nvSpPr>
          <p:cNvPr id="3" name="Content Placeholder 2">
            <a:extLst>
              <a:ext uri="{FF2B5EF4-FFF2-40B4-BE49-F238E27FC236}">
                <a16:creationId xmlns:a16="http://schemas.microsoft.com/office/drawing/2014/main" id="{9B847C84-CC3E-4B3C-8BDF-C358DC712211}"/>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Over the next few weeks we will be learning how to use a variety of apps that are part of Microsoft 365 (formerly Office 365</a:t>
            </a:r>
            <a:r>
              <a:rPr lang="en-GB" dirty="0"/>
              <a:t>) </a:t>
            </a:r>
          </a:p>
          <a:p>
            <a:endParaRPr lang="en-GB" dirty="0"/>
          </a:p>
          <a:p>
            <a:endParaRPr lang="en-GB" dirty="0"/>
          </a:p>
        </p:txBody>
      </p:sp>
      <p:pic>
        <p:nvPicPr>
          <p:cNvPr id="5" name="Picture 4">
            <a:extLst>
              <a:ext uri="{FF2B5EF4-FFF2-40B4-BE49-F238E27FC236}">
                <a16:creationId xmlns:a16="http://schemas.microsoft.com/office/drawing/2014/main" id="{944B6F6A-6A83-42C5-BF20-4B9ED60E6380}"/>
              </a:ext>
            </a:extLst>
          </p:cNvPr>
          <p:cNvPicPr>
            <a:picLocks noChangeAspect="1"/>
          </p:cNvPicPr>
          <p:nvPr/>
        </p:nvPicPr>
        <p:blipFill>
          <a:blip r:embed="rId3"/>
          <a:stretch>
            <a:fillRect/>
          </a:stretch>
        </p:blipFill>
        <p:spPr>
          <a:xfrm>
            <a:off x="3930769" y="1090269"/>
            <a:ext cx="2305050" cy="476250"/>
          </a:xfrm>
          <a:prstGeom prst="rect">
            <a:avLst/>
          </a:prstGeom>
        </p:spPr>
      </p:pic>
      <p:pic>
        <p:nvPicPr>
          <p:cNvPr id="7" name="Picture 6">
            <a:extLst>
              <a:ext uri="{FF2B5EF4-FFF2-40B4-BE49-F238E27FC236}">
                <a16:creationId xmlns:a16="http://schemas.microsoft.com/office/drawing/2014/main" id="{3875B4FB-7E69-4969-95E8-5292CB9E71B6}"/>
              </a:ext>
            </a:extLst>
          </p:cNvPr>
          <p:cNvPicPr>
            <a:picLocks noChangeAspect="1"/>
          </p:cNvPicPr>
          <p:nvPr/>
        </p:nvPicPr>
        <p:blipFill>
          <a:blip r:embed="rId4"/>
          <a:stretch>
            <a:fillRect/>
          </a:stretch>
        </p:blipFill>
        <p:spPr>
          <a:xfrm>
            <a:off x="1301869" y="2948077"/>
            <a:ext cx="3781425" cy="685800"/>
          </a:xfrm>
          <a:prstGeom prst="rect">
            <a:avLst/>
          </a:prstGeom>
        </p:spPr>
      </p:pic>
      <p:pic>
        <p:nvPicPr>
          <p:cNvPr id="9" name="Picture 8">
            <a:extLst>
              <a:ext uri="{FF2B5EF4-FFF2-40B4-BE49-F238E27FC236}">
                <a16:creationId xmlns:a16="http://schemas.microsoft.com/office/drawing/2014/main" id="{06D6B0F8-2C24-4E27-AA4E-3E5A2C5DD444}"/>
              </a:ext>
            </a:extLst>
          </p:cNvPr>
          <p:cNvPicPr>
            <a:picLocks noChangeAspect="1"/>
          </p:cNvPicPr>
          <p:nvPr/>
        </p:nvPicPr>
        <p:blipFill>
          <a:blip r:embed="rId5"/>
          <a:stretch>
            <a:fillRect/>
          </a:stretch>
        </p:blipFill>
        <p:spPr>
          <a:xfrm>
            <a:off x="1301869" y="3874625"/>
            <a:ext cx="3848100" cy="666750"/>
          </a:xfrm>
          <a:prstGeom prst="rect">
            <a:avLst/>
          </a:prstGeom>
        </p:spPr>
      </p:pic>
      <p:pic>
        <p:nvPicPr>
          <p:cNvPr id="11" name="Picture 10">
            <a:extLst>
              <a:ext uri="{FF2B5EF4-FFF2-40B4-BE49-F238E27FC236}">
                <a16:creationId xmlns:a16="http://schemas.microsoft.com/office/drawing/2014/main" id="{879AF776-FD7F-4B15-9B39-6AD68D13F5B6}"/>
              </a:ext>
            </a:extLst>
          </p:cNvPr>
          <p:cNvPicPr>
            <a:picLocks noChangeAspect="1"/>
          </p:cNvPicPr>
          <p:nvPr/>
        </p:nvPicPr>
        <p:blipFill>
          <a:blip r:embed="rId6"/>
          <a:stretch>
            <a:fillRect/>
          </a:stretch>
        </p:blipFill>
        <p:spPr>
          <a:xfrm>
            <a:off x="1301869" y="4782123"/>
            <a:ext cx="1924050" cy="828675"/>
          </a:xfrm>
          <a:prstGeom prst="rect">
            <a:avLst/>
          </a:prstGeom>
        </p:spPr>
      </p:pic>
      <p:pic>
        <p:nvPicPr>
          <p:cNvPr id="13" name="Picture 12">
            <a:extLst>
              <a:ext uri="{FF2B5EF4-FFF2-40B4-BE49-F238E27FC236}">
                <a16:creationId xmlns:a16="http://schemas.microsoft.com/office/drawing/2014/main" id="{2EAF09A0-54C7-43C6-92DE-3859D8AE7624}"/>
              </a:ext>
            </a:extLst>
          </p:cNvPr>
          <p:cNvPicPr>
            <a:picLocks noChangeAspect="1"/>
          </p:cNvPicPr>
          <p:nvPr/>
        </p:nvPicPr>
        <p:blipFill>
          <a:blip r:embed="rId7"/>
          <a:stretch>
            <a:fillRect/>
          </a:stretch>
        </p:blipFill>
        <p:spPr>
          <a:xfrm>
            <a:off x="3234634" y="4775936"/>
            <a:ext cx="1848660" cy="828675"/>
          </a:xfrm>
          <a:prstGeom prst="rect">
            <a:avLst/>
          </a:prstGeom>
        </p:spPr>
      </p:pic>
      <p:pic>
        <p:nvPicPr>
          <p:cNvPr id="10" name="Picture 9">
            <a:extLst>
              <a:ext uri="{FF2B5EF4-FFF2-40B4-BE49-F238E27FC236}">
                <a16:creationId xmlns:a16="http://schemas.microsoft.com/office/drawing/2014/main" id="{63DB340F-1758-40B4-9372-ADAE86A81711}"/>
              </a:ext>
            </a:extLst>
          </p:cNvPr>
          <p:cNvPicPr>
            <a:picLocks noChangeAspect="1"/>
          </p:cNvPicPr>
          <p:nvPr/>
        </p:nvPicPr>
        <p:blipFill>
          <a:blip r:embed="rId8"/>
          <a:stretch>
            <a:fillRect/>
          </a:stretch>
        </p:blipFill>
        <p:spPr>
          <a:xfrm>
            <a:off x="1340921" y="5686490"/>
            <a:ext cx="1851660" cy="692209"/>
          </a:xfrm>
          <a:prstGeom prst="rect">
            <a:avLst/>
          </a:prstGeom>
        </p:spPr>
      </p:pic>
      <p:pic>
        <p:nvPicPr>
          <p:cNvPr id="12" name="Picture 11">
            <a:extLst>
              <a:ext uri="{FF2B5EF4-FFF2-40B4-BE49-F238E27FC236}">
                <a16:creationId xmlns:a16="http://schemas.microsoft.com/office/drawing/2014/main" id="{4261EDF1-AB77-43FC-AAE2-600B8B826D97}"/>
              </a:ext>
            </a:extLst>
          </p:cNvPr>
          <p:cNvPicPr>
            <a:picLocks noChangeAspect="1"/>
          </p:cNvPicPr>
          <p:nvPr/>
        </p:nvPicPr>
        <p:blipFill>
          <a:blip r:embed="rId9"/>
          <a:stretch>
            <a:fillRect/>
          </a:stretch>
        </p:blipFill>
        <p:spPr>
          <a:xfrm>
            <a:off x="3234634" y="5686490"/>
            <a:ext cx="1811776" cy="724710"/>
          </a:xfrm>
          <a:prstGeom prst="rect">
            <a:avLst/>
          </a:prstGeom>
        </p:spPr>
      </p:pic>
      <p:sp>
        <p:nvSpPr>
          <p:cNvPr id="4" name="TextBox 3">
            <a:extLst>
              <a:ext uri="{FF2B5EF4-FFF2-40B4-BE49-F238E27FC236}">
                <a16:creationId xmlns:a16="http://schemas.microsoft.com/office/drawing/2014/main" id="{BCD91827-704C-4ED3-BDB6-BAEF42791BD0}"/>
              </a:ext>
            </a:extLst>
          </p:cNvPr>
          <p:cNvSpPr txBox="1"/>
          <p:nvPr/>
        </p:nvSpPr>
        <p:spPr>
          <a:xfrm>
            <a:off x="6235819" y="3746335"/>
            <a:ext cx="412134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 will briefly introduce Outlook, OneDrive, Teams to you now. </a:t>
            </a:r>
          </a:p>
        </p:txBody>
      </p:sp>
    </p:spTree>
    <p:extLst>
      <p:ext uri="{BB962C8B-B14F-4D97-AF65-F5344CB8AC3E}">
        <p14:creationId xmlns:p14="http://schemas.microsoft.com/office/powerpoint/2010/main" val="1584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D275-3A62-CE5E-B00B-AFBBF0434EDD}"/>
              </a:ext>
            </a:extLst>
          </p:cNvPr>
          <p:cNvSpPr>
            <a:spLocks noGrp="1"/>
          </p:cNvSpPr>
          <p:nvPr>
            <p:ph type="title"/>
          </p:nvPr>
        </p:nvSpPr>
        <p:spPr>
          <a:xfrm>
            <a:off x="358219" y="365125"/>
            <a:ext cx="11481847" cy="714625"/>
          </a:xfrm>
        </p:spPr>
        <p:txBody>
          <a:bodyPr anchor="b">
            <a:normAutofit/>
          </a:bodyPr>
          <a:lstStyle/>
          <a:p>
            <a:r>
              <a:rPr lang="en-GB" dirty="0"/>
              <a:t>Using the HWB app</a:t>
            </a:r>
          </a:p>
        </p:txBody>
      </p:sp>
      <p:pic>
        <p:nvPicPr>
          <p:cNvPr id="24" name="Picture Placeholder 23" descr="A screenshot of a computer&#10;&#10;AI-generated content may be incorrect.">
            <a:extLst>
              <a:ext uri="{FF2B5EF4-FFF2-40B4-BE49-F238E27FC236}">
                <a16:creationId xmlns:a16="http://schemas.microsoft.com/office/drawing/2014/main" id="{94EDA7F5-A85B-15AE-E58E-4DC168CF43E1}"/>
              </a:ext>
            </a:extLst>
          </p:cNvPr>
          <p:cNvPicPr>
            <a:picLocks noGrp="1" noChangeAspect="1"/>
          </p:cNvPicPr>
          <p:nvPr>
            <p:ph idx="1"/>
          </p:nvPr>
        </p:nvPicPr>
        <p:blipFill>
          <a:blip r:embed="rId3"/>
          <a:stretch>
            <a:fillRect/>
          </a:stretch>
        </p:blipFill>
        <p:spPr>
          <a:xfrm>
            <a:off x="471948" y="1406013"/>
            <a:ext cx="5277987" cy="3996250"/>
          </a:xfrm>
        </p:spPr>
      </p:pic>
      <p:sp>
        <p:nvSpPr>
          <p:cNvPr id="10" name="Text Placeholder 3">
            <a:extLst>
              <a:ext uri="{FF2B5EF4-FFF2-40B4-BE49-F238E27FC236}">
                <a16:creationId xmlns:a16="http://schemas.microsoft.com/office/drawing/2014/main" id="{22E4EBEC-4AA8-8C94-DFD1-983A6413DC4D}"/>
              </a:ext>
            </a:extLst>
          </p:cNvPr>
          <p:cNvSpPr>
            <a:spLocks noGrp="1"/>
          </p:cNvSpPr>
          <p:nvPr>
            <p:ph type="body" sz="half" idx="4294967295"/>
          </p:nvPr>
        </p:nvSpPr>
        <p:spPr>
          <a:xfrm>
            <a:off x="9047163" y="2386013"/>
            <a:ext cx="3144837" cy="3511550"/>
          </a:xfrm>
        </p:spPr>
        <p:txBody>
          <a:bodyPr>
            <a:normAutofit/>
          </a:bodyPr>
          <a:lstStyle/>
          <a:p>
            <a:r>
              <a:rPr lang="en-US" sz="2400" dirty="0">
                <a:latin typeface="Arial" panose="020B0604020202020204" pitchFamily="34" charset="0"/>
                <a:cs typeface="Arial" panose="020B0604020202020204" pitchFamily="34" charset="0"/>
              </a:rPr>
              <a:t>You can also use the UWTSD HWB app to access your email. </a:t>
            </a:r>
          </a:p>
        </p:txBody>
      </p:sp>
      <p:sp>
        <p:nvSpPr>
          <p:cNvPr id="12" name="Arrow: Right 11">
            <a:extLst>
              <a:ext uri="{FF2B5EF4-FFF2-40B4-BE49-F238E27FC236}">
                <a16:creationId xmlns:a16="http://schemas.microsoft.com/office/drawing/2014/main" id="{AFA6C6B7-1D1D-E92F-B49E-2041017E1D8B}"/>
              </a:ext>
            </a:extLst>
          </p:cNvPr>
          <p:cNvSpPr/>
          <p:nvPr/>
        </p:nvSpPr>
        <p:spPr>
          <a:xfrm flipH="1">
            <a:off x="6017341" y="1665507"/>
            <a:ext cx="1209366" cy="2631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14" name="TextBox 13">
            <a:extLst>
              <a:ext uri="{FF2B5EF4-FFF2-40B4-BE49-F238E27FC236}">
                <a16:creationId xmlns:a16="http://schemas.microsoft.com/office/drawing/2014/main" id="{FD457B66-63CA-9FC1-D66B-1410B12A6166}"/>
              </a:ext>
            </a:extLst>
          </p:cNvPr>
          <p:cNvSpPr txBox="1"/>
          <p:nvPr/>
        </p:nvSpPr>
        <p:spPr>
          <a:xfrm>
            <a:off x="7610167" y="1213273"/>
            <a:ext cx="15829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Email</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15" name="TextBox 14">
            <a:extLst>
              <a:ext uri="{FF2B5EF4-FFF2-40B4-BE49-F238E27FC236}">
                <a16:creationId xmlns:a16="http://schemas.microsoft.com/office/drawing/2014/main" id="{1FCC234A-5274-1A34-604A-69B967E1AEB9}"/>
              </a:ext>
            </a:extLst>
          </p:cNvPr>
          <p:cNvSpPr txBox="1"/>
          <p:nvPr/>
        </p:nvSpPr>
        <p:spPr>
          <a:xfrm>
            <a:off x="5009734" y="3301684"/>
            <a:ext cx="194957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16" name="TextBox 15">
            <a:extLst>
              <a:ext uri="{FF2B5EF4-FFF2-40B4-BE49-F238E27FC236}">
                <a16:creationId xmlns:a16="http://schemas.microsoft.com/office/drawing/2014/main" id="{367A1C8D-8D63-597A-8459-8DDF03F42D4F}"/>
              </a:ext>
            </a:extLst>
          </p:cNvPr>
          <p:cNvSpPr txBox="1"/>
          <p:nvPr/>
        </p:nvSpPr>
        <p:spPr>
          <a:xfrm>
            <a:off x="5009734" y="4278107"/>
            <a:ext cx="194957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25" name="Arrow: Right 24">
            <a:extLst>
              <a:ext uri="{FF2B5EF4-FFF2-40B4-BE49-F238E27FC236}">
                <a16:creationId xmlns:a16="http://schemas.microsoft.com/office/drawing/2014/main" id="{C02F93E3-BE8A-22A9-2797-F2DBD585AC86}"/>
              </a:ext>
            </a:extLst>
          </p:cNvPr>
          <p:cNvSpPr/>
          <p:nvPr/>
        </p:nvSpPr>
        <p:spPr>
          <a:xfrm flipH="1">
            <a:off x="6017342" y="2579893"/>
            <a:ext cx="1209366" cy="2631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6" name="TextBox 25">
            <a:extLst>
              <a:ext uri="{FF2B5EF4-FFF2-40B4-BE49-F238E27FC236}">
                <a16:creationId xmlns:a16="http://schemas.microsoft.com/office/drawing/2014/main" id="{FA8B6614-E8C8-CE35-BF17-D9D49804ACE9}"/>
              </a:ext>
            </a:extLst>
          </p:cNvPr>
          <p:cNvSpPr txBox="1"/>
          <p:nvPr/>
        </p:nvSpPr>
        <p:spPr>
          <a:xfrm>
            <a:off x="7226709" y="2514857"/>
            <a:ext cx="1582993" cy="1200329"/>
          </a:xfrm>
          <a:prstGeom prst="rect">
            <a:avLst/>
          </a:prstGeom>
          <a:noFill/>
        </p:spPr>
        <p:txBody>
          <a:bodyPr wrap="square" rtlCol="0">
            <a:spAutoFit/>
          </a:bodyPr>
          <a:lstStyle/>
          <a:p>
            <a:r>
              <a:rPr lang="en-GB" sz="2400" b="1" dirty="0">
                <a:solidFill>
                  <a:prstClr val="black"/>
                </a:solidFill>
                <a:latin typeface="Arial" panose="020B0604020202020204" pitchFamily="34" charset="0"/>
                <a:cs typeface="Arial" panose="020B0604020202020204" pitchFamily="34" charset="0"/>
              </a:rPr>
              <a:t>Moodle</a:t>
            </a:r>
          </a:p>
          <a:p>
            <a:r>
              <a:rPr lang="en-GB" sz="2400" b="1" dirty="0">
                <a:solidFill>
                  <a:prstClr val="black"/>
                </a:solidFill>
                <a:latin typeface="Arial" panose="020B0604020202020204" pitchFamily="34" charset="0"/>
                <a:cs typeface="Arial" panose="020B0604020202020204" pitchFamily="34" charset="0"/>
              </a:rPr>
              <a:t>Teams</a:t>
            </a:r>
          </a:p>
          <a:p>
            <a:r>
              <a:rPr lang="en-GB" sz="2400" b="1" dirty="0">
                <a:solidFill>
                  <a:prstClr val="black"/>
                </a:solidFill>
                <a:latin typeface="Arial" panose="020B0604020202020204" pitchFamily="34" charset="0"/>
                <a:cs typeface="Arial" panose="020B0604020202020204" pitchFamily="34" charset="0"/>
              </a:rPr>
              <a:t>OneDrive</a:t>
            </a:r>
            <a:endParaRPr lang="en-GB" sz="2400" b="1" dirty="0"/>
          </a:p>
        </p:txBody>
      </p:sp>
    </p:spTree>
    <p:extLst>
      <p:ext uri="{BB962C8B-B14F-4D97-AF65-F5344CB8AC3E}">
        <p14:creationId xmlns:p14="http://schemas.microsoft.com/office/powerpoint/2010/main" val="24056901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0C169-1F31-4682-B7CD-5DD502DEBB12}"/>
              </a:ext>
            </a:extLst>
          </p:cNvPr>
          <p:cNvSpPr>
            <a:spLocks noGrp="1"/>
          </p:cNvSpPr>
          <p:nvPr>
            <p:ph type="title"/>
          </p:nvPr>
        </p:nvSpPr>
        <p:spPr/>
        <p:txBody>
          <a:bodyPr/>
          <a:lstStyle/>
          <a:p>
            <a:r>
              <a:rPr lang="en-GB" dirty="0"/>
              <a:t>Outlook </a:t>
            </a:r>
          </a:p>
        </p:txBody>
      </p:sp>
      <p:sp>
        <p:nvSpPr>
          <p:cNvPr id="3" name="Content Placeholder 2">
            <a:extLst>
              <a:ext uri="{FF2B5EF4-FFF2-40B4-BE49-F238E27FC236}">
                <a16:creationId xmlns:a16="http://schemas.microsoft.com/office/drawing/2014/main" id="{A02E2F7C-072B-425D-B55E-B34684F04431}"/>
              </a:ext>
            </a:extLst>
          </p:cNvPr>
          <p:cNvSpPr>
            <a:spLocks noGrp="1"/>
          </p:cNvSpPr>
          <p:nvPr>
            <p:ph idx="1"/>
          </p:nvPr>
        </p:nvSpPr>
        <p:spPr/>
        <p:txBody>
          <a:bodyPr/>
          <a:lstStyle/>
          <a:p>
            <a:endParaRPr lang="en-GB" dirty="0"/>
          </a:p>
          <a:p>
            <a:endParaRPr lang="en-GB" dirty="0"/>
          </a:p>
        </p:txBody>
      </p:sp>
      <p:pic>
        <p:nvPicPr>
          <p:cNvPr id="5" name="Picture 4">
            <a:extLst>
              <a:ext uri="{FF2B5EF4-FFF2-40B4-BE49-F238E27FC236}">
                <a16:creationId xmlns:a16="http://schemas.microsoft.com/office/drawing/2014/main" id="{6CB365A9-8088-466E-BF17-CF4684D2B57B}"/>
              </a:ext>
            </a:extLst>
          </p:cNvPr>
          <p:cNvPicPr>
            <a:picLocks noChangeAspect="1"/>
          </p:cNvPicPr>
          <p:nvPr/>
        </p:nvPicPr>
        <p:blipFill>
          <a:blip r:embed="rId3"/>
          <a:stretch>
            <a:fillRect/>
          </a:stretch>
        </p:blipFill>
        <p:spPr>
          <a:xfrm>
            <a:off x="2743649" y="722970"/>
            <a:ext cx="2398622" cy="1209675"/>
          </a:xfrm>
          <a:prstGeom prst="rect">
            <a:avLst/>
          </a:prstGeom>
        </p:spPr>
      </p:pic>
      <p:sp>
        <p:nvSpPr>
          <p:cNvPr id="8" name="TextBox 7">
            <a:extLst>
              <a:ext uri="{FF2B5EF4-FFF2-40B4-BE49-F238E27FC236}">
                <a16:creationId xmlns:a16="http://schemas.microsoft.com/office/drawing/2014/main" id="{68F6D8B4-27CE-4880-8936-12980FF8A2BE}"/>
              </a:ext>
            </a:extLst>
          </p:cNvPr>
          <p:cNvSpPr txBox="1"/>
          <p:nvPr/>
        </p:nvSpPr>
        <p:spPr>
          <a:xfrm>
            <a:off x="697135" y="2213429"/>
            <a:ext cx="11070322" cy="707886"/>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a:ea typeface="+mn-ea"/>
                <a:cs typeface="Arial"/>
              </a:rPr>
              <a:t>Your university email account is available on 'Outlook' this is one of the most used types of email account currently used in UK business, so it is important that you get used to using it.  </a:t>
            </a:r>
          </a:p>
        </p:txBody>
      </p:sp>
      <p:pic>
        <p:nvPicPr>
          <p:cNvPr id="4" name="Picture 3" descr="A group of people sitting on a bench&#10;&#10;Description automatically generated">
            <a:extLst>
              <a:ext uri="{FF2B5EF4-FFF2-40B4-BE49-F238E27FC236}">
                <a16:creationId xmlns:a16="http://schemas.microsoft.com/office/drawing/2014/main" id="{BDE100C3-01B6-F42A-C82F-B3A403137CC8}"/>
              </a:ext>
            </a:extLst>
          </p:cNvPr>
          <p:cNvPicPr>
            <a:picLocks noChangeAspect="1"/>
          </p:cNvPicPr>
          <p:nvPr/>
        </p:nvPicPr>
        <p:blipFill>
          <a:blip r:embed="rId4"/>
          <a:stretch>
            <a:fillRect/>
          </a:stretch>
        </p:blipFill>
        <p:spPr>
          <a:xfrm>
            <a:off x="696686" y="3078565"/>
            <a:ext cx="4898572" cy="2507898"/>
          </a:xfrm>
          <a:prstGeom prst="rect">
            <a:avLst/>
          </a:prstGeom>
        </p:spPr>
      </p:pic>
      <p:sp>
        <p:nvSpPr>
          <p:cNvPr id="7" name="TextBox 6">
            <a:extLst>
              <a:ext uri="{FF2B5EF4-FFF2-40B4-BE49-F238E27FC236}">
                <a16:creationId xmlns:a16="http://schemas.microsoft.com/office/drawing/2014/main" id="{9B552554-E5D2-6DEB-ACF0-04C17F05C742}"/>
              </a:ext>
            </a:extLst>
          </p:cNvPr>
          <p:cNvSpPr txBox="1"/>
          <p:nvPr/>
        </p:nvSpPr>
        <p:spPr>
          <a:xfrm>
            <a:off x="511628" y="5682342"/>
            <a:ext cx="527957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a:ea typeface="+mn-ea"/>
                <a:cs typeface="Arial"/>
              </a:rPr>
              <a:t>You can access this via the UWTSD website. Log in as a student then select 'email' </a:t>
            </a:r>
          </a:p>
        </p:txBody>
      </p:sp>
      <p:sp>
        <p:nvSpPr>
          <p:cNvPr id="10" name="TextBox 9">
            <a:extLst>
              <a:ext uri="{FF2B5EF4-FFF2-40B4-BE49-F238E27FC236}">
                <a16:creationId xmlns:a16="http://schemas.microsoft.com/office/drawing/2014/main" id="{1CE9BC3B-42E4-9E48-D6E8-924ED274F331}"/>
              </a:ext>
            </a:extLst>
          </p:cNvPr>
          <p:cNvSpPr txBox="1"/>
          <p:nvPr/>
        </p:nvSpPr>
        <p:spPr>
          <a:xfrm>
            <a:off x="6237514" y="5682343"/>
            <a:ext cx="53884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a:ea typeface="+mn-ea"/>
                <a:cs typeface="Arial"/>
              </a:rPr>
              <a:t>If you are on a Moodle Page, look for your list of apps or select the 'useful links' </a:t>
            </a:r>
          </a:p>
        </p:txBody>
      </p:sp>
      <p:pic>
        <p:nvPicPr>
          <p:cNvPr id="11" name="Picture 10" descr="A screenshot of a computer&#10;&#10;Description automatically generated">
            <a:extLst>
              <a:ext uri="{FF2B5EF4-FFF2-40B4-BE49-F238E27FC236}">
                <a16:creationId xmlns:a16="http://schemas.microsoft.com/office/drawing/2014/main" id="{4786F038-A5D0-04DD-9D5C-DD04CA9A7009}"/>
              </a:ext>
            </a:extLst>
          </p:cNvPr>
          <p:cNvPicPr>
            <a:picLocks noChangeAspect="1"/>
          </p:cNvPicPr>
          <p:nvPr/>
        </p:nvPicPr>
        <p:blipFill>
          <a:blip r:embed="rId5"/>
          <a:stretch>
            <a:fillRect/>
          </a:stretch>
        </p:blipFill>
        <p:spPr>
          <a:xfrm>
            <a:off x="6094639" y="3183391"/>
            <a:ext cx="2016578" cy="2494189"/>
          </a:xfrm>
          <a:prstGeom prst="rect">
            <a:avLst/>
          </a:prstGeom>
        </p:spPr>
      </p:pic>
      <p:pic>
        <p:nvPicPr>
          <p:cNvPr id="12" name="Picture 11" descr="A screenshot of a computer&#10;&#10;Description automatically generated">
            <a:extLst>
              <a:ext uri="{FF2B5EF4-FFF2-40B4-BE49-F238E27FC236}">
                <a16:creationId xmlns:a16="http://schemas.microsoft.com/office/drawing/2014/main" id="{6ECDC6A0-3690-79D2-A6C9-4BAC31F93844}"/>
              </a:ext>
            </a:extLst>
          </p:cNvPr>
          <p:cNvPicPr>
            <a:picLocks noChangeAspect="1"/>
          </p:cNvPicPr>
          <p:nvPr/>
        </p:nvPicPr>
        <p:blipFill>
          <a:blip r:embed="rId6"/>
          <a:stretch>
            <a:fillRect/>
          </a:stretch>
        </p:blipFill>
        <p:spPr>
          <a:xfrm>
            <a:off x="8577943" y="3767749"/>
            <a:ext cx="3048000" cy="1129530"/>
          </a:xfrm>
          <a:prstGeom prst="rect">
            <a:avLst/>
          </a:prstGeom>
        </p:spPr>
      </p:pic>
    </p:spTree>
    <p:extLst>
      <p:ext uri="{BB962C8B-B14F-4D97-AF65-F5344CB8AC3E}">
        <p14:creationId xmlns:p14="http://schemas.microsoft.com/office/powerpoint/2010/main" val="29014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4B3D8-BED0-E7F7-2D50-545E7DBB33E2}"/>
              </a:ext>
            </a:extLst>
          </p:cNvPr>
          <p:cNvSpPr>
            <a:spLocks noGrp="1"/>
          </p:cNvSpPr>
          <p:nvPr>
            <p:ph type="title"/>
          </p:nvPr>
        </p:nvSpPr>
        <p:spPr/>
        <p:txBody>
          <a:bodyPr/>
          <a:lstStyle/>
          <a:p>
            <a:r>
              <a:rPr lang="en-GB" dirty="0"/>
              <a:t>Using a phone to email</a:t>
            </a:r>
          </a:p>
        </p:txBody>
      </p:sp>
      <p:pic>
        <p:nvPicPr>
          <p:cNvPr id="5" name="Content Placeholder 4" descr="A screenshot of a computer&#10;&#10;Description automatically generated">
            <a:extLst>
              <a:ext uri="{FF2B5EF4-FFF2-40B4-BE49-F238E27FC236}">
                <a16:creationId xmlns:a16="http://schemas.microsoft.com/office/drawing/2014/main" id="{22B188FE-E840-ED43-EB0C-D2D38E00A886}"/>
              </a:ext>
            </a:extLst>
          </p:cNvPr>
          <p:cNvPicPr>
            <a:picLocks noGrp="1" noChangeAspect="1"/>
          </p:cNvPicPr>
          <p:nvPr>
            <p:ph idx="1"/>
          </p:nvPr>
        </p:nvPicPr>
        <p:blipFill>
          <a:blip r:embed="rId2"/>
          <a:stretch>
            <a:fillRect/>
          </a:stretch>
        </p:blipFill>
        <p:spPr>
          <a:xfrm>
            <a:off x="6473952" y="1825625"/>
            <a:ext cx="2375080" cy="3576638"/>
          </a:xfrm>
        </p:spPr>
      </p:pic>
      <p:pic>
        <p:nvPicPr>
          <p:cNvPr id="7" name="Picture 6" descr="A screenshot of a video call&#10;&#10;Description automatically generated">
            <a:extLst>
              <a:ext uri="{FF2B5EF4-FFF2-40B4-BE49-F238E27FC236}">
                <a16:creationId xmlns:a16="http://schemas.microsoft.com/office/drawing/2014/main" id="{8D7E90C6-8143-D612-294E-E988F80FADB4}"/>
              </a:ext>
            </a:extLst>
          </p:cNvPr>
          <p:cNvPicPr>
            <a:picLocks noChangeAspect="1"/>
          </p:cNvPicPr>
          <p:nvPr/>
        </p:nvPicPr>
        <p:blipFill>
          <a:blip r:embed="rId3"/>
          <a:stretch>
            <a:fillRect/>
          </a:stretch>
        </p:blipFill>
        <p:spPr>
          <a:xfrm>
            <a:off x="1388374" y="2014194"/>
            <a:ext cx="2164367" cy="3849688"/>
          </a:xfrm>
          <a:prstGeom prst="rect">
            <a:avLst/>
          </a:prstGeom>
        </p:spPr>
      </p:pic>
      <p:sp>
        <p:nvSpPr>
          <p:cNvPr id="8" name="TextBox 7">
            <a:extLst>
              <a:ext uri="{FF2B5EF4-FFF2-40B4-BE49-F238E27FC236}">
                <a16:creationId xmlns:a16="http://schemas.microsoft.com/office/drawing/2014/main" id="{AF5580DB-4439-A10B-2057-1595BD151E0C}"/>
              </a:ext>
            </a:extLst>
          </p:cNvPr>
          <p:cNvSpPr txBox="1"/>
          <p:nvPr/>
        </p:nvSpPr>
        <p:spPr>
          <a:xfrm>
            <a:off x="3767328" y="2014194"/>
            <a:ext cx="2706624"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F0302020204030204"/>
                <a:ea typeface="+mn-ea"/>
                <a:cs typeface="+mn-cs"/>
              </a:rPr>
              <a:t>If you are using a phone to log into your university emails, it will appear as something like this. The + icon will allow you to create an email to send. </a:t>
            </a:r>
          </a:p>
        </p:txBody>
      </p:sp>
      <p:cxnSp>
        <p:nvCxnSpPr>
          <p:cNvPr id="10" name="Straight Arrow Connector 9">
            <a:extLst>
              <a:ext uri="{FF2B5EF4-FFF2-40B4-BE49-F238E27FC236}">
                <a16:creationId xmlns:a16="http://schemas.microsoft.com/office/drawing/2014/main" id="{16E382E7-E8E1-FD0E-7214-46D2D21F8834}"/>
              </a:ext>
            </a:extLst>
          </p:cNvPr>
          <p:cNvCxnSpPr>
            <a:cxnSpLocks/>
          </p:cNvCxnSpPr>
          <p:nvPr/>
        </p:nvCxnSpPr>
        <p:spPr>
          <a:xfrm flipH="1">
            <a:off x="3419856" y="4084790"/>
            <a:ext cx="2029968" cy="67009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045C743-2E55-FE6F-5DE4-EFD247F67DB4}"/>
              </a:ext>
            </a:extLst>
          </p:cNvPr>
          <p:cNvSpPr txBox="1"/>
          <p:nvPr/>
        </p:nvSpPr>
        <p:spPr>
          <a:xfrm>
            <a:off x="8975479" y="4389120"/>
            <a:ext cx="2184134"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F0302020204030204"/>
                <a:ea typeface="+mn-ea"/>
                <a:cs typeface="+mn-cs"/>
              </a:rPr>
              <a:t>When you are drafting an email on a phone, you will have a more simple set of options. </a:t>
            </a:r>
          </a:p>
        </p:txBody>
      </p:sp>
      <p:cxnSp>
        <p:nvCxnSpPr>
          <p:cNvPr id="13" name="Straight Arrow Connector 12">
            <a:extLst>
              <a:ext uri="{FF2B5EF4-FFF2-40B4-BE49-F238E27FC236}">
                <a16:creationId xmlns:a16="http://schemas.microsoft.com/office/drawing/2014/main" id="{C3457CB6-4619-EAEC-61E6-A4408AD4DE11}"/>
              </a:ext>
            </a:extLst>
          </p:cNvPr>
          <p:cNvCxnSpPr>
            <a:cxnSpLocks/>
          </p:cNvCxnSpPr>
          <p:nvPr/>
        </p:nvCxnSpPr>
        <p:spPr>
          <a:xfrm flipV="1">
            <a:off x="7078396" y="5394960"/>
            <a:ext cx="1560863" cy="46892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160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6B3C-86DF-4D3B-95E1-8F800876F2B8}"/>
              </a:ext>
            </a:extLst>
          </p:cNvPr>
          <p:cNvSpPr>
            <a:spLocks noGrp="1"/>
          </p:cNvSpPr>
          <p:nvPr>
            <p:ph type="title"/>
          </p:nvPr>
        </p:nvSpPr>
        <p:spPr>
          <a:xfrm>
            <a:off x="358219" y="365126"/>
            <a:ext cx="11481847" cy="1091316"/>
          </a:xfrm>
        </p:spPr>
        <p:txBody>
          <a:bodyPr/>
          <a:lstStyle/>
          <a:p>
            <a:r>
              <a:rPr lang="en-GB" dirty="0">
                <a:solidFill>
                  <a:srgbClr val="0070C0"/>
                </a:solidFill>
              </a:rPr>
              <a:t>Activity 2</a:t>
            </a:r>
          </a:p>
        </p:txBody>
      </p:sp>
      <p:sp>
        <p:nvSpPr>
          <p:cNvPr id="3" name="Content Placeholder 2">
            <a:extLst>
              <a:ext uri="{FF2B5EF4-FFF2-40B4-BE49-F238E27FC236}">
                <a16:creationId xmlns:a16="http://schemas.microsoft.com/office/drawing/2014/main" id="{5D529220-61FE-4DC0-BB6A-98BA179F2B4F}"/>
              </a:ext>
            </a:extLst>
          </p:cNvPr>
          <p:cNvSpPr>
            <a:spLocks noGrp="1"/>
          </p:cNvSpPr>
          <p:nvPr>
            <p:ph idx="1"/>
          </p:nvPr>
        </p:nvSpPr>
        <p:spPr>
          <a:xfrm>
            <a:off x="358219" y="1386348"/>
            <a:ext cx="11481847" cy="4015211"/>
          </a:xfrm>
        </p:spPr>
        <p:txBody>
          <a:bodyPr>
            <a:normAutofit/>
          </a:bodyPr>
          <a:lstStyle/>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Send an email to your classmate </a:t>
            </a:r>
            <a:r>
              <a:rPr lang="en-GB" sz="2800">
                <a:latin typeface="Arial" panose="020B0604020202020204" pitchFamily="34" charset="0"/>
                <a:cs typeface="Arial" panose="020B0604020202020204" pitchFamily="34" charset="0"/>
              </a:rPr>
              <a:t>and copy-in your </a:t>
            </a:r>
            <a:r>
              <a:rPr lang="en-GB" sz="2800" dirty="0">
                <a:latin typeface="Arial" panose="020B0604020202020204" pitchFamily="34" charset="0"/>
                <a:cs typeface="Arial" panose="020B0604020202020204" pitchFamily="34" charset="0"/>
              </a:rPr>
              <a:t>teacher (cc)</a:t>
            </a:r>
          </a:p>
          <a:p>
            <a:pPr marL="0" indent="0">
              <a:buNone/>
            </a:pP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Subject : SMART goals </a:t>
            </a:r>
          </a:p>
          <a:p>
            <a:r>
              <a:rPr lang="en-GB" sz="2800" b="1" dirty="0">
                <a:latin typeface="Arial" panose="020B0604020202020204" pitchFamily="34" charset="0"/>
                <a:cs typeface="Arial" panose="020B0604020202020204" pitchFamily="34" charset="0"/>
              </a:rPr>
              <a:t>In your email introduce yourself and write one of the SMART goals that you created at the start of the lesson</a:t>
            </a:r>
          </a:p>
          <a:p>
            <a:r>
              <a:rPr lang="en-GB" b="1" dirty="0">
                <a:latin typeface="Arial" panose="020B0604020202020204" pitchFamily="34" charset="0"/>
                <a:cs typeface="Arial" panose="020B0604020202020204" pitchFamily="34" charset="0"/>
              </a:rPr>
              <a:t>Send the </a:t>
            </a:r>
            <a:r>
              <a:rPr lang="en-GB" b="1" i="1" dirty="0">
                <a:latin typeface="Arial" panose="020B0604020202020204" pitchFamily="34" charset="0"/>
                <a:cs typeface="Arial" panose="020B0604020202020204" pitchFamily="34" charset="0"/>
              </a:rPr>
              <a:t>Growth Mindset </a:t>
            </a:r>
            <a:r>
              <a:rPr lang="en-GB" b="1" dirty="0">
                <a:latin typeface="Arial" panose="020B0604020202020204" pitchFamily="34" charset="0"/>
                <a:cs typeface="Arial" panose="020B0604020202020204" pitchFamily="34" charset="0"/>
              </a:rPr>
              <a:t>article as an attachment</a:t>
            </a:r>
            <a:r>
              <a:rPr lang="en-GB" sz="2800" b="1" dirty="0">
                <a:latin typeface="Arial" panose="020B0604020202020204" pitchFamily="34" charset="0"/>
                <a:cs typeface="Arial" panose="020B0604020202020204" pitchFamily="34" charset="0"/>
              </a:rPr>
              <a:t> </a:t>
            </a:r>
          </a:p>
          <a:p>
            <a:pPr marL="0" indent="0">
              <a:buNone/>
            </a:pP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91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BE499-8CD9-0216-2CCD-CAC3DAB0E1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DC90CF-1F99-7EBD-AC40-7D0FEE578EDF}"/>
              </a:ext>
            </a:extLst>
          </p:cNvPr>
          <p:cNvSpPr>
            <a:spLocks noGrp="1"/>
          </p:cNvSpPr>
          <p:nvPr>
            <p:ph type="title"/>
          </p:nvPr>
        </p:nvSpPr>
        <p:spPr/>
        <p:txBody>
          <a:bodyPr/>
          <a:lstStyle/>
          <a:p>
            <a:r>
              <a:rPr lang="en-GB" dirty="0"/>
              <a:t>After the break..</a:t>
            </a:r>
          </a:p>
        </p:txBody>
      </p:sp>
      <p:sp>
        <p:nvSpPr>
          <p:cNvPr id="3" name="Content Placeholder 2">
            <a:extLst>
              <a:ext uri="{FF2B5EF4-FFF2-40B4-BE49-F238E27FC236}">
                <a16:creationId xmlns:a16="http://schemas.microsoft.com/office/drawing/2014/main" id="{B2CFF178-89A9-3451-4CDC-DC261235E5CF}"/>
              </a:ext>
            </a:extLst>
          </p:cNvPr>
          <p:cNvSpPr>
            <a:spLocks noGrp="1"/>
          </p:cNvSpPr>
          <p:nvPr>
            <p:ph idx="1"/>
          </p:nvPr>
        </p:nvSpPr>
        <p:spPr/>
        <p:txBody>
          <a:bodyPr>
            <a:normAutofit/>
          </a:bodyPr>
          <a:lstStyle/>
          <a:p>
            <a:r>
              <a:rPr lang="en-GB" dirty="0"/>
              <a:t>20-minute break </a:t>
            </a:r>
          </a:p>
          <a:p>
            <a:r>
              <a:rPr lang="en-GB" dirty="0"/>
              <a:t>After the break we will continue with</a:t>
            </a:r>
          </a:p>
          <a:p>
            <a:pPr marL="0" indent="0">
              <a:buNone/>
            </a:pPr>
            <a:r>
              <a:rPr lang="en-GB" dirty="0"/>
              <a:t>   Microsoft 365 </a:t>
            </a:r>
          </a:p>
        </p:txBody>
      </p:sp>
      <p:pic>
        <p:nvPicPr>
          <p:cNvPr id="5" name="Picture 4" descr="White cup and saucer">
            <a:extLst>
              <a:ext uri="{FF2B5EF4-FFF2-40B4-BE49-F238E27FC236}">
                <a16:creationId xmlns:a16="http://schemas.microsoft.com/office/drawing/2014/main" id="{DFD74BB1-6F8D-EFD5-36F1-030210065884}"/>
              </a:ext>
            </a:extLst>
          </p:cNvPr>
          <p:cNvPicPr>
            <a:picLocks noChangeAspect="1"/>
          </p:cNvPicPr>
          <p:nvPr/>
        </p:nvPicPr>
        <p:blipFill>
          <a:blip r:embed="rId2"/>
          <a:stretch>
            <a:fillRect/>
          </a:stretch>
        </p:blipFill>
        <p:spPr>
          <a:xfrm>
            <a:off x="7107700" y="2123767"/>
            <a:ext cx="4660490" cy="3106993"/>
          </a:xfrm>
          <a:prstGeom prst="rect">
            <a:avLst/>
          </a:prstGeom>
        </p:spPr>
      </p:pic>
    </p:spTree>
    <p:extLst>
      <p:ext uri="{BB962C8B-B14F-4D97-AF65-F5344CB8AC3E}">
        <p14:creationId xmlns:p14="http://schemas.microsoft.com/office/powerpoint/2010/main" val="28234822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62CE-0F0B-4B58-A35B-0FA646C7923A}"/>
              </a:ext>
            </a:extLst>
          </p:cNvPr>
          <p:cNvSpPr>
            <a:spLocks noGrp="1"/>
          </p:cNvSpPr>
          <p:nvPr>
            <p:ph type="title"/>
          </p:nvPr>
        </p:nvSpPr>
        <p:spPr/>
        <p:txBody>
          <a:bodyPr/>
          <a:lstStyle/>
          <a:p>
            <a:r>
              <a:rPr lang="en-GB" dirty="0"/>
              <a:t>OneDrive </a:t>
            </a:r>
          </a:p>
        </p:txBody>
      </p:sp>
      <p:sp>
        <p:nvSpPr>
          <p:cNvPr id="3" name="Content Placeholder 2">
            <a:extLst>
              <a:ext uri="{FF2B5EF4-FFF2-40B4-BE49-F238E27FC236}">
                <a16:creationId xmlns:a16="http://schemas.microsoft.com/office/drawing/2014/main" id="{4AE3A5BB-549D-40F9-B9E9-E0AB89E37F95}"/>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The OneDrive is an essential part of Microsoft 365. </a:t>
            </a:r>
          </a:p>
          <a:p>
            <a:endParaRPr lang="en-GB" dirty="0"/>
          </a:p>
        </p:txBody>
      </p:sp>
      <p:pic>
        <p:nvPicPr>
          <p:cNvPr id="5" name="Picture 4">
            <a:extLst>
              <a:ext uri="{FF2B5EF4-FFF2-40B4-BE49-F238E27FC236}">
                <a16:creationId xmlns:a16="http://schemas.microsoft.com/office/drawing/2014/main" id="{52F81586-AAFA-48F3-A15E-664FEB3987A3}"/>
              </a:ext>
            </a:extLst>
          </p:cNvPr>
          <p:cNvPicPr>
            <a:picLocks noChangeAspect="1"/>
          </p:cNvPicPr>
          <p:nvPr/>
        </p:nvPicPr>
        <p:blipFill>
          <a:blip r:embed="rId3"/>
          <a:stretch>
            <a:fillRect/>
          </a:stretch>
        </p:blipFill>
        <p:spPr>
          <a:xfrm>
            <a:off x="3934732" y="1058532"/>
            <a:ext cx="2000250" cy="666750"/>
          </a:xfrm>
          <a:prstGeom prst="rect">
            <a:avLst/>
          </a:prstGeom>
        </p:spPr>
      </p:pic>
      <p:sp>
        <p:nvSpPr>
          <p:cNvPr id="10" name="TextBox 9">
            <a:extLst>
              <a:ext uri="{FF2B5EF4-FFF2-40B4-BE49-F238E27FC236}">
                <a16:creationId xmlns:a16="http://schemas.microsoft.com/office/drawing/2014/main" id="{75B5A704-7711-4DB5-8062-413E6727757E}"/>
              </a:ext>
            </a:extLst>
          </p:cNvPr>
          <p:cNvSpPr txBox="1"/>
          <p:nvPr/>
        </p:nvSpPr>
        <p:spPr>
          <a:xfrm>
            <a:off x="1360942" y="3556000"/>
            <a:ext cx="2599418"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Watch this short video</a:t>
            </a:r>
          </a:p>
        </p:txBody>
      </p:sp>
      <p:pic>
        <p:nvPicPr>
          <p:cNvPr id="7" name="Picture 6">
            <a:hlinkClick r:id="rId4"/>
            <a:extLst>
              <a:ext uri="{FF2B5EF4-FFF2-40B4-BE49-F238E27FC236}">
                <a16:creationId xmlns:a16="http://schemas.microsoft.com/office/drawing/2014/main" id="{3E7E97B7-0943-4E84-AF15-75F069323434}"/>
              </a:ext>
            </a:extLst>
          </p:cNvPr>
          <p:cNvPicPr>
            <a:picLocks noChangeAspect="1"/>
          </p:cNvPicPr>
          <p:nvPr/>
        </p:nvPicPr>
        <p:blipFill>
          <a:blip r:embed="rId3"/>
          <a:stretch>
            <a:fillRect/>
          </a:stretch>
        </p:blipFill>
        <p:spPr>
          <a:xfrm>
            <a:off x="4867258" y="3186820"/>
            <a:ext cx="5695164" cy="1898388"/>
          </a:xfrm>
          <a:prstGeom prst="rect">
            <a:avLst/>
          </a:prstGeom>
        </p:spPr>
      </p:pic>
    </p:spTree>
    <p:extLst>
      <p:ext uri="{BB962C8B-B14F-4D97-AF65-F5344CB8AC3E}">
        <p14:creationId xmlns:p14="http://schemas.microsoft.com/office/powerpoint/2010/main" val="83753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C8502A-4EC0-501C-0ABA-5D0C17EE90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3C114A-B80A-1755-5EF6-F6A3B812577E}"/>
              </a:ext>
            </a:extLst>
          </p:cNvPr>
          <p:cNvSpPr>
            <a:spLocks noGrp="1"/>
          </p:cNvSpPr>
          <p:nvPr>
            <p:ph type="title"/>
          </p:nvPr>
        </p:nvSpPr>
        <p:spPr/>
        <p:txBody>
          <a:bodyPr/>
          <a:lstStyle/>
          <a:p>
            <a:r>
              <a:rPr lang="en-GB" dirty="0">
                <a:solidFill>
                  <a:srgbClr val="0070C0"/>
                </a:solidFill>
              </a:rPr>
              <a:t>Activity 3</a:t>
            </a:r>
          </a:p>
        </p:txBody>
      </p:sp>
      <p:sp>
        <p:nvSpPr>
          <p:cNvPr id="3" name="Content Placeholder 2">
            <a:extLst>
              <a:ext uri="{FF2B5EF4-FFF2-40B4-BE49-F238E27FC236}">
                <a16:creationId xmlns:a16="http://schemas.microsoft.com/office/drawing/2014/main" id="{A9CFBF97-8595-B1C8-ABC5-D8D86709D7D6}"/>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Using OneDrive </a:t>
            </a:r>
          </a:p>
          <a:p>
            <a:pPr marL="0" indent="0">
              <a:buNone/>
            </a:pPr>
            <a:r>
              <a:rPr lang="en-GB" sz="2800" b="1" dirty="0">
                <a:latin typeface="Arial" panose="020B0604020202020204" pitchFamily="34" charset="0"/>
                <a:cs typeface="Arial" panose="020B0604020202020204" pitchFamily="34" charset="0"/>
              </a:rPr>
              <a:t>Subject : SMART goals </a:t>
            </a:r>
          </a:p>
          <a:p>
            <a:r>
              <a:rPr lang="en-GB" dirty="0">
                <a:latin typeface="Arial" panose="020B0604020202020204" pitchFamily="34" charset="0"/>
                <a:cs typeface="Arial" panose="020B0604020202020204" pitchFamily="34" charset="0"/>
              </a:rPr>
              <a:t>Send a copy of your SMART goals to your classmate, write a short message</a:t>
            </a:r>
          </a:p>
          <a:p>
            <a:endParaRPr lang="en-GB" sz="2800" b="1" dirty="0">
              <a:latin typeface="Arial" panose="020B0604020202020204" pitchFamily="34" charset="0"/>
              <a:cs typeface="Arial" panose="020B0604020202020204" pitchFamily="34" charset="0"/>
            </a:endParaRPr>
          </a:p>
          <a:p>
            <a:pPr marL="0" indent="0">
              <a:buNone/>
            </a:pP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8681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84B3-7545-463D-9402-4EB11B2A1C8A}"/>
              </a:ext>
            </a:extLst>
          </p:cNvPr>
          <p:cNvSpPr>
            <a:spLocks noGrp="1"/>
          </p:cNvSpPr>
          <p:nvPr>
            <p:ph type="title"/>
          </p:nvPr>
        </p:nvSpPr>
        <p:spPr/>
        <p:txBody>
          <a:bodyPr/>
          <a:lstStyle/>
          <a:p>
            <a:r>
              <a:rPr lang="en-GB" dirty="0"/>
              <a:t>MS Teams</a:t>
            </a:r>
          </a:p>
        </p:txBody>
      </p:sp>
      <p:sp>
        <p:nvSpPr>
          <p:cNvPr id="3" name="Content Placeholder 2">
            <a:extLst>
              <a:ext uri="{FF2B5EF4-FFF2-40B4-BE49-F238E27FC236}">
                <a16:creationId xmlns:a16="http://schemas.microsoft.com/office/drawing/2014/main" id="{48AE0C12-29BF-AB4B-8159-68F5C98E883B}"/>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C74E1E90-6D71-488A-84AB-8F3F4CCECB17}"/>
              </a:ext>
            </a:extLst>
          </p:cNvPr>
          <p:cNvPicPr>
            <a:picLocks noChangeAspect="1"/>
          </p:cNvPicPr>
          <p:nvPr/>
        </p:nvPicPr>
        <p:blipFill>
          <a:blip r:embed="rId3"/>
          <a:stretch>
            <a:fillRect/>
          </a:stretch>
        </p:blipFill>
        <p:spPr>
          <a:xfrm>
            <a:off x="1066800" y="3316452"/>
            <a:ext cx="1950091" cy="729006"/>
          </a:xfrm>
          <a:prstGeom prst="rect">
            <a:avLst/>
          </a:prstGeom>
        </p:spPr>
      </p:pic>
      <p:sp>
        <p:nvSpPr>
          <p:cNvPr id="11" name="TextBox 10">
            <a:extLst>
              <a:ext uri="{FF2B5EF4-FFF2-40B4-BE49-F238E27FC236}">
                <a16:creationId xmlns:a16="http://schemas.microsoft.com/office/drawing/2014/main" id="{BC37676D-91E5-4424-8C9A-6F85CB4260F3}"/>
              </a:ext>
            </a:extLst>
          </p:cNvPr>
          <p:cNvSpPr txBox="1"/>
          <p:nvPr/>
        </p:nvSpPr>
        <p:spPr>
          <a:xfrm>
            <a:off x="3297281" y="2965170"/>
            <a:ext cx="7572139" cy="16312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MS Teams can be downloaded as an app or accessed via a webpage.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app will allow you as a student to set up meetings with other students or to attend scheduled MS Teams meetings using a link. </a:t>
            </a:r>
          </a:p>
        </p:txBody>
      </p:sp>
    </p:spTree>
    <p:extLst>
      <p:ext uri="{BB962C8B-B14F-4D97-AF65-F5344CB8AC3E}">
        <p14:creationId xmlns:p14="http://schemas.microsoft.com/office/powerpoint/2010/main" val="625486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9A627-B5A4-42EA-ACAC-04D07D87C2E5}"/>
              </a:ext>
            </a:extLst>
          </p:cNvPr>
          <p:cNvSpPr>
            <a:spLocks noGrp="1"/>
          </p:cNvSpPr>
          <p:nvPr>
            <p:ph type="title"/>
          </p:nvPr>
        </p:nvSpPr>
        <p:spPr/>
        <p:txBody>
          <a:bodyPr/>
          <a:lstStyle/>
          <a:p>
            <a:r>
              <a:rPr lang="en-GB" dirty="0"/>
              <a:t>MS Teams </a:t>
            </a:r>
          </a:p>
        </p:txBody>
      </p:sp>
      <p:sp>
        <p:nvSpPr>
          <p:cNvPr id="3" name="Content Placeholder 2">
            <a:extLst>
              <a:ext uri="{FF2B5EF4-FFF2-40B4-BE49-F238E27FC236}">
                <a16:creationId xmlns:a16="http://schemas.microsoft.com/office/drawing/2014/main" id="{EDF1BC1E-75BA-4040-BCFC-0A33C532FD6C}"/>
              </a:ext>
            </a:extLst>
          </p:cNvPr>
          <p:cNvSpPr>
            <a:spLocks noGrp="1"/>
          </p:cNvSpPr>
          <p:nvPr>
            <p:ph idx="1"/>
          </p:nvPr>
        </p:nvSpPr>
        <p:spPr/>
        <p:txBody>
          <a:bodyPr/>
          <a:lstStyle/>
          <a:p>
            <a:pPr marL="0" indent="0">
              <a:buNone/>
            </a:pPr>
            <a:r>
              <a:rPr lang="en-GB" sz="1800" dirty="0">
                <a:latin typeface="Arial" panose="020B0604020202020204" pitchFamily="34" charset="0"/>
                <a:cs typeface="Arial" panose="020B0604020202020204" pitchFamily="34" charset="0"/>
              </a:rPr>
              <a:t>Please watch this video from the UWTSD Digital Skills staff in Swansea. </a:t>
            </a:r>
          </a:p>
          <a:p>
            <a:endParaRPr lang="en-GB" dirty="0"/>
          </a:p>
          <a:p>
            <a:endParaRPr lang="en-GB" dirty="0"/>
          </a:p>
        </p:txBody>
      </p:sp>
      <p:pic>
        <p:nvPicPr>
          <p:cNvPr id="4" name="Picture 3">
            <a:extLst>
              <a:ext uri="{FF2B5EF4-FFF2-40B4-BE49-F238E27FC236}">
                <a16:creationId xmlns:a16="http://schemas.microsoft.com/office/drawing/2014/main" id="{DD0D1109-D36C-436D-A00C-CF7C1F8B4D68}"/>
              </a:ext>
            </a:extLst>
          </p:cNvPr>
          <p:cNvPicPr>
            <a:picLocks noChangeAspect="1"/>
          </p:cNvPicPr>
          <p:nvPr/>
        </p:nvPicPr>
        <p:blipFill>
          <a:blip r:embed="rId3"/>
          <a:stretch>
            <a:fillRect/>
          </a:stretch>
        </p:blipFill>
        <p:spPr>
          <a:xfrm>
            <a:off x="9198788" y="2172081"/>
            <a:ext cx="2412187" cy="901752"/>
          </a:xfrm>
          <a:prstGeom prst="rect">
            <a:avLst/>
          </a:prstGeom>
        </p:spPr>
      </p:pic>
      <p:pic>
        <p:nvPicPr>
          <p:cNvPr id="9" name="Picture 8">
            <a:hlinkClick r:id="rId4"/>
            <a:extLst>
              <a:ext uri="{FF2B5EF4-FFF2-40B4-BE49-F238E27FC236}">
                <a16:creationId xmlns:a16="http://schemas.microsoft.com/office/drawing/2014/main" id="{325B4180-1AC0-493B-B3AC-B3C100A4DFA0}"/>
              </a:ext>
            </a:extLst>
          </p:cNvPr>
          <p:cNvPicPr>
            <a:picLocks noChangeAspect="1"/>
          </p:cNvPicPr>
          <p:nvPr/>
        </p:nvPicPr>
        <p:blipFill>
          <a:blip r:embed="rId5"/>
          <a:stretch>
            <a:fillRect/>
          </a:stretch>
        </p:blipFill>
        <p:spPr>
          <a:xfrm>
            <a:off x="466726" y="1212645"/>
            <a:ext cx="7743210" cy="4401313"/>
          </a:xfrm>
          <a:prstGeom prst="rect">
            <a:avLst/>
          </a:prstGeom>
        </p:spPr>
      </p:pic>
    </p:spTree>
    <p:extLst>
      <p:ext uri="{BB962C8B-B14F-4D97-AF65-F5344CB8AC3E}">
        <p14:creationId xmlns:p14="http://schemas.microsoft.com/office/powerpoint/2010/main" val="40653144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B8242-3ABF-45B0-83E1-F59AF7AFAD2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MS Teams</a:t>
            </a:r>
          </a:p>
        </p:txBody>
      </p:sp>
      <p:sp>
        <p:nvSpPr>
          <p:cNvPr id="3" name="Content Placeholder 2">
            <a:extLst>
              <a:ext uri="{FF2B5EF4-FFF2-40B4-BE49-F238E27FC236}">
                <a16:creationId xmlns:a16="http://schemas.microsoft.com/office/drawing/2014/main" id="{BACCA129-DA52-447D-A1DB-2AF7AB86739A}"/>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Ensure that you have access to the MS Teams app. </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Open and explore the app. </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Working in pairs or a small group, try to set up a meeting with each other. </a:t>
            </a:r>
          </a:p>
        </p:txBody>
      </p:sp>
    </p:spTree>
    <p:extLst>
      <p:ext uri="{BB962C8B-B14F-4D97-AF65-F5344CB8AC3E}">
        <p14:creationId xmlns:p14="http://schemas.microsoft.com/office/powerpoint/2010/main" val="7259222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5DCC5-B690-85CC-AD22-40462C0997F8}"/>
              </a:ext>
            </a:extLst>
          </p:cNvPr>
          <p:cNvSpPr>
            <a:spLocks noGrp="1"/>
          </p:cNvSpPr>
          <p:nvPr>
            <p:ph type="title"/>
          </p:nvPr>
        </p:nvSpPr>
        <p:spPr/>
        <p:txBody>
          <a:bodyPr anchor="ctr">
            <a:normAutofit/>
          </a:bodyPr>
          <a:lstStyle/>
          <a:p>
            <a:r>
              <a:rPr lang="en-GB"/>
              <a:t>Homework</a:t>
            </a:r>
          </a:p>
        </p:txBody>
      </p:sp>
      <p:graphicFrame>
        <p:nvGraphicFramePr>
          <p:cNvPr id="5" name="Content Placeholder 2">
            <a:extLst>
              <a:ext uri="{FF2B5EF4-FFF2-40B4-BE49-F238E27FC236}">
                <a16:creationId xmlns:a16="http://schemas.microsoft.com/office/drawing/2014/main" id="{D623DE82-BC8C-D8EF-C411-1F8A21B2A243}"/>
              </a:ext>
            </a:extLst>
          </p:cNvPr>
          <p:cNvGraphicFramePr>
            <a:graphicFrameLocks noGrp="1"/>
          </p:cNvGraphicFramePr>
          <p:nvPr>
            <p:ph idx="1"/>
            <p:extLst>
              <p:ext uri="{D42A27DB-BD31-4B8C-83A1-F6EECF244321}">
                <p14:modId xmlns:p14="http://schemas.microsoft.com/office/powerpoint/2010/main" val="696627033"/>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975055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purl.org/dc/terms/"/>
    <ds:schemaRef ds:uri="8425509b-c587-4994-9466-01f6efb644d9"/>
    <ds:schemaRef ds:uri="http://schemas.openxmlformats.org/package/2006/metadata/core-properties"/>
    <ds:schemaRef ds:uri="http://schemas.microsoft.com/office/2006/metadata/properties"/>
    <ds:schemaRef ds:uri="http://purl.org/dc/dcmitype/"/>
    <ds:schemaRef ds:uri="http://schemas.microsoft.com/office/2006/documentManagement/types"/>
    <ds:schemaRef ds:uri="http://purl.org/dc/elements/1.1/"/>
    <ds:schemaRef ds:uri="http://www.w3.org/XML/1998/namespace"/>
    <ds:schemaRef ds:uri="http://schemas.microsoft.com/office/infopath/2007/PartnerControls"/>
    <ds:schemaRef ds:uri="a7bdb143-267e-438d-bcbf-e88b565c1722"/>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7E05F335-00B2-4F89-B610-6C87294132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1972</Words>
  <Application>Microsoft Office PowerPoint</Application>
  <PresentationFormat>Widescreen</PresentationFormat>
  <Paragraphs>216</Paragraphs>
  <Slides>35</Slides>
  <Notes>11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35</vt:i4>
      </vt:variant>
    </vt:vector>
  </HeadingPairs>
  <TitlesOfParts>
    <vt:vector size="45" baseType="lpstr">
      <vt:lpstr>Calibri,Sans-Serif</vt:lpstr>
      <vt:lpstr>Aptos</vt:lpstr>
      <vt:lpstr>Arial</vt:lpstr>
      <vt:lpstr>Calibri</vt:lpstr>
      <vt:lpstr>Calibri Light</vt:lpstr>
      <vt:lpstr>Century Gothic</vt:lpstr>
      <vt:lpstr>Wingdings</vt:lpstr>
      <vt:lpstr>UWTSD Holding Page</vt:lpstr>
      <vt:lpstr>UWTSD Text 2</vt:lpstr>
      <vt:lpstr>UWTSD Logo Variations place image in Background</vt:lpstr>
      <vt:lpstr>PowerPoint Presentation</vt:lpstr>
      <vt:lpstr>During the session today </vt:lpstr>
      <vt:lpstr>Introduction</vt:lpstr>
      <vt:lpstr>Introduce your partner</vt:lpstr>
      <vt:lpstr>PowerPoint Presentation</vt:lpstr>
      <vt:lpstr>WiFi Login</vt:lpstr>
      <vt:lpstr>UWTSD HWB App</vt:lpstr>
      <vt:lpstr>Task 1: Download and Explore the HWB App</vt:lpstr>
      <vt:lpstr>Accessing Moodle</vt:lpstr>
      <vt:lpstr>Task 3: Find your Week 1 lecture slides</vt:lpstr>
      <vt:lpstr>Campus Word-Bank</vt:lpstr>
      <vt:lpstr>You like campus apps....?</vt:lpstr>
      <vt:lpstr>Welcome to the module</vt:lpstr>
      <vt:lpstr>LEARNING OUTCOMES</vt:lpstr>
      <vt:lpstr>The module term overview</vt:lpstr>
      <vt:lpstr>SMART Goals</vt:lpstr>
      <vt:lpstr>Setting SMART Goals</vt:lpstr>
      <vt:lpstr>SMART Goal Example</vt:lpstr>
      <vt:lpstr>SMART Goal Example</vt:lpstr>
      <vt:lpstr>Activity 1 - Setting SMART Goals</vt:lpstr>
      <vt:lpstr>Growth Mindset</vt:lpstr>
      <vt:lpstr>Growth Mindset</vt:lpstr>
      <vt:lpstr>After the break..</vt:lpstr>
      <vt:lpstr>Microsoft 365</vt:lpstr>
      <vt:lpstr>Using the HWB app</vt:lpstr>
      <vt:lpstr>Outlook </vt:lpstr>
      <vt:lpstr>Using a phone to email</vt:lpstr>
      <vt:lpstr>Activity 2</vt:lpstr>
      <vt:lpstr>After the break..</vt:lpstr>
      <vt:lpstr>OneDrive </vt:lpstr>
      <vt:lpstr>Activity 3</vt:lpstr>
      <vt:lpstr>MS Teams</vt:lpstr>
      <vt:lpstr>MS Teams </vt:lpstr>
      <vt:lpstr>MS Teams</vt:lpstr>
      <vt:lpstr>Homework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Caroline Walsh</cp:lastModifiedBy>
  <cp:revision>34</cp:revision>
  <cp:lastPrinted>2025-05-08T20:41:32Z</cp:lastPrinted>
  <dcterms:created xsi:type="dcterms:W3CDTF">2021-03-09T15:35:42Z</dcterms:created>
  <dcterms:modified xsi:type="dcterms:W3CDTF">2026-01-20T13:44:54Z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