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template.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2" r:id="rId6"/>
    <p:sldMasterId id="2147483675" r:id="rId7"/>
    <p:sldMasterId id="2147483680" r:id="rId8"/>
  </p:sldMasterIdLst>
  <p:notesMasterIdLst>
    <p:notesMasterId r:id="rId46"/>
  </p:notesMasterIdLst>
  <p:sldIdLst>
    <p:sldId id="263" r:id="rId9"/>
    <p:sldId id="264" r:id="rId10"/>
    <p:sldId id="265" r:id="rId11"/>
    <p:sldId id="266" r:id="rId12"/>
    <p:sldId id="267" r:id="rId13"/>
    <p:sldId id="279" r:id="rId14"/>
    <p:sldId id="277" r:id="rId15"/>
    <p:sldId id="268" r:id="rId16"/>
    <p:sldId id="269" r:id="rId17"/>
    <p:sldId id="294" r:id="rId18"/>
    <p:sldId id="270" r:id="rId19"/>
    <p:sldId id="278" r:id="rId20"/>
    <p:sldId id="281" r:id="rId21"/>
    <p:sldId id="282" r:id="rId22"/>
    <p:sldId id="284" r:id="rId23"/>
    <p:sldId id="280" r:id="rId24"/>
    <p:sldId id="271" r:id="rId25"/>
    <p:sldId id="272" r:id="rId26"/>
    <p:sldId id="283" r:id="rId27"/>
    <p:sldId id="286" r:id="rId28"/>
    <p:sldId id="285" r:id="rId29"/>
    <p:sldId id="287" r:id="rId30"/>
    <p:sldId id="290" r:id="rId31"/>
    <p:sldId id="288" r:id="rId32"/>
    <p:sldId id="273" r:id="rId33"/>
    <p:sldId id="274" r:id="rId34"/>
    <p:sldId id="276" r:id="rId35"/>
    <p:sldId id="275" r:id="rId36"/>
    <p:sldId id="256" r:id="rId37"/>
    <p:sldId id="260" r:id="rId38"/>
    <p:sldId id="257" r:id="rId39"/>
    <p:sldId id="259" r:id="rId40"/>
    <p:sldId id="261" r:id="rId41"/>
    <p:sldId id="262" r:id="rId42"/>
    <p:sldId id="291" r:id="rId43"/>
    <p:sldId id="292" r:id="rId44"/>
    <p:sldId id="29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72833802-FEF1-4C79-8D5D-14CF1EAF98D9}" styleName="">
    <a:wholeTbl>
      <a:tcTxStyle>
        <a:font>
          <a:latin typeface="+mn-lt"/>
          <a:ea typeface="+mn-ea"/>
          <a:cs typeface="+mn-cs"/>
        </a:font>
        <a:srgbClr val="000000"/>
      </a:tcTxStyle>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wholeTbl>
    <a:band1H>
      <a:tcStyle>
        <a:tcBdr>
          <a:top>
            <a:ln w="3172" cap="flat" cmpd="sng" algn="ctr">
              <a:solidFill>
                <a:srgbClr val="ED7D31"/>
              </a:solidFill>
              <a:prstDash val="solid"/>
              <a:round/>
              <a:headEnd type="none" w="med" len="med"/>
              <a:tailEnd type="none" w="med" len="med"/>
            </a:ln>
          </a:top>
          <a:bottom>
            <a:ln w="3172" cap="flat" cmpd="sng" algn="ctr">
              <a:solidFill>
                <a:srgbClr val="ED7D31"/>
              </a:solidFill>
              <a:prstDash val="solid"/>
              <a:round/>
              <a:headEnd type="none" w="med" len="med"/>
              <a:tailEnd type="none" w="med" len="med"/>
            </a:ln>
          </a:bottom>
        </a:tcBdr>
      </a:tcStyle>
    </a:band1H>
    <a:band1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1V>
    <a:band2V>
      <a:tcStyle>
        <a:tcBdr>
          <a:left>
            <a:ln w="3172" cap="flat" cmpd="sng" algn="ctr">
              <a:solidFill>
                <a:srgbClr val="ED7D31"/>
              </a:solidFill>
              <a:prstDash val="solid"/>
              <a:round/>
              <a:headEnd type="none" w="med" len="med"/>
              <a:tailEnd type="none" w="med" len="med"/>
            </a:ln>
          </a:left>
          <a:right>
            <a:ln w="3172" cap="flat" cmpd="sng" algn="ctr">
              <a:solidFill>
                <a:srgbClr val="ED7D31"/>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ED7D3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107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3CD4CD-883A-AD78-A5CE-4543E8D4266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3C4AB390-5727-9A0E-4BD6-FB6980E79DB9}"/>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16EF85CD-717C-45A6-B2E4-DED313FB8FBC}" type="datetime1">
              <a:rPr lang="en-US"/>
              <a:pPr lvl="0"/>
              <a:t>7/27/2022</a:t>
            </a:fld>
            <a:endParaRPr lang="en-US"/>
          </a:p>
        </p:txBody>
      </p:sp>
      <p:sp>
        <p:nvSpPr>
          <p:cNvPr id="4" name="Slide Image Placeholder 3">
            <a:extLst>
              <a:ext uri="{FF2B5EF4-FFF2-40B4-BE49-F238E27FC236}">
                <a16:creationId xmlns:a16="http://schemas.microsoft.com/office/drawing/2014/main" id="{643E3C39-2A82-51E3-A3A9-07FD5759B91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C533C9A-C94E-3333-CC08-48DA021A513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26DD2F9F-EA87-CB35-B10E-3E850807ABD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744BD14F-749E-382A-C935-D8D5ADD02E9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522286C-99B5-4823-B798-6D9ABDED802B}" type="slidenum">
              <a:t>‹#›</a:t>
            </a:fld>
            <a:endParaRPr lang="en-US"/>
          </a:p>
        </p:txBody>
      </p:sp>
    </p:spTree>
    <p:extLst>
      <p:ext uri="{BB962C8B-B14F-4D97-AF65-F5344CB8AC3E}">
        <p14:creationId xmlns:p14="http://schemas.microsoft.com/office/powerpoint/2010/main" val="362396441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04BD89-FE37-B114-A376-71E8DD8FD0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9825C8-2DAF-D3C1-8927-EB3698926F93}"/>
              </a:ext>
            </a:extLst>
          </p:cNvPr>
          <p:cNvSpPr txBox="1">
            <a:spLocks noGrp="1"/>
          </p:cNvSpPr>
          <p:nvPr>
            <p:ph type="body" sz="quarter" idx="1"/>
          </p:nvPr>
        </p:nvSpPr>
        <p:spPr/>
        <p:txBody>
          <a:bodyPr/>
          <a:lstStyle/>
          <a:p>
            <a:pPr lvl="0"/>
            <a:r>
              <a:rPr lang="en-US"/>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a:p>
            <a:pPr lvl="0"/>
            <a:endParaRPr lang="en-US"/>
          </a:p>
        </p:txBody>
      </p:sp>
      <p:sp>
        <p:nvSpPr>
          <p:cNvPr id="4" name="Slide Number Placeholder 3">
            <a:extLst>
              <a:ext uri="{FF2B5EF4-FFF2-40B4-BE49-F238E27FC236}">
                <a16:creationId xmlns:a16="http://schemas.microsoft.com/office/drawing/2014/main" id="{C37640D1-A2E3-21D4-E936-F8B72FE2AFA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747C4E5-23F8-441B-9B95-57FB93CA8139}" type="slidenum">
              <a:t>12</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96D647-743C-2A48-DA65-43D3FEDE91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A53525-314A-756F-89A4-72065CB318EE}"/>
              </a:ext>
            </a:extLst>
          </p:cNvPr>
          <p:cNvSpPr txBox="1">
            <a:spLocks noGrp="1"/>
          </p:cNvSpPr>
          <p:nvPr>
            <p:ph type="body" sz="quarter" idx="1"/>
          </p:nvPr>
        </p:nvSpPr>
        <p:spPr/>
        <p:txBody>
          <a:bodyPr/>
          <a:lstStyle/>
          <a:p>
            <a:pPr lvl="0"/>
            <a:r>
              <a:rPr lang="en-US" b="1"/>
              <a:t>Preventing and Resolving problems</a:t>
            </a:r>
            <a:endParaRPr lang="en-US"/>
          </a:p>
          <a:p>
            <a:pPr lvl="0"/>
            <a:r>
              <a:rPr lang="en-US"/>
              <a:t>Effective communication helps resolve and prevent conflicts. The ability to resolve conflicts and avoid new ones depends on being able to communicate effectively (Austin and Pinkleton, 2015). </a:t>
            </a:r>
          </a:p>
          <a:p>
            <a:pPr lvl="0"/>
            <a:r>
              <a:rPr lang="en-US" b="1"/>
              <a:t>Increases employee engagement</a:t>
            </a:r>
            <a:endParaRPr lang="en-US"/>
          </a:p>
          <a:p>
            <a:pPr lvl="0"/>
            <a:r>
              <a:rPr lang="en-US"/>
              <a:t>It helps to maintain open lines of communication between employees and other organization members. In the end, this improves employee engagement, which may result in higher employee satisfaction and a more positive workplace culture.</a:t>
            </a:r>
          </a:p>
          <a:p>
            <a:pPr lvl="0"/>
            <a:r>
              <a:rPr lang="en-US" b="1"/>
              <a:t>Improved productivity</a:t>
            </a:r>
            <a:endParaRPr lang="en-US"/>
          </a:p>
          <a:p>
            <a:pPr lvl="0"/>
            <a:r>
              <a:rPr lang="en-US"/>
              <a:t>Employees are more productive and efficient when they are engaged in their job and know exactly what is expected of them (Genç, 2017). When employees aren't clear on their responsibilities or expectations they may feel unable to accomplish their jobs well.</a:t>
            </a:r>
          </a:p>
          <a:p>
            <a:pPr lvl="0"/>
            <a:endParaRPr lang="en-US"/>
          </a:p>
        </p:txBody>
      </p:sp>
      <p:sp>
        <p:nvSpPr>
          <p:cNvPr id="4" name="Slide Number Placeholder 3">
            <a:extLst>
              <a:ext uri="{FF2B5EF4-FFF2-40B4-BE49-F238E27FC236}">
                <a16:creationId xmlns:a16="http://schemas.microsoft.com/office/drawing/2014/main" id="{ACA6204E-7B8D-73FC-1D8F-D068B30C71C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B233340-D562-4285-BEDC-DAE3ED614F4F}" type="slidenum">
              <a:t>13</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534CD-CBB6-9AE4-3CA9-0DF0A304A8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815AF3-4E38-B0C8-5565-AF483BFB1856}"/>
              </a:ext>
            </a:extLst>
          </p:cNvPr>
          <p:cNvSpPr txBox="1">
            <a:spLocks noGrp="1"/>
          </p:cNvSpPr>
          <p:nvPr>
            <p:ph type="body" sz="quarter" idx="1"/>
          </p:nvPr>
        </p:nvSpPr>
        <p:spPr/>
        <p:txBody>
          <a:bodyPr/>
          <a:lstStyle/>
          <a:p>
            <a:pPr lvl="0"/>
            <a:r>
              <a:rPr lang="en-US"/>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a:p>
            <a:pPr lvl="0"/>
            <a:endParaRPr lang="en-US"/>
          </a:p>
        </p:txBody>
      </p:sp>
      <p:sp>
        <p:nvSpPr>
          <p:cNvPr id="4" name="Slide Number Placeholder 3">
            <a:extLst>
              <a:ext uri="{FF2B5EF4-FFF2-40B4-BE49-F238E27FC236}">
                <a16:creationId xmlns:a16="http://schemas.microsoft.com/office/drawing/2014/main" id="{281D004F-8187-45C4-3A30-5D005CEBCF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11BD133-75A1-4A03-9008-F98910D42FA5}" type="slidenum">
              <a:t>14</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87FF97-AB94-52D2-82B6-7C279F5B23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34832B-B533-0322-7845-ED3E379BCCE7}"/>
              </a:ext>
            </a:extLst>
          </p:cNvPr>
          <p:cNvSpPr txBox="1">
            <a:spLocks noGrp="1"/>
          </p:cNvSpPr>
          <p:nvPr>
            <p:ph type="body" sz="quarter" idx="1"/>
          </p:nvPr>
        </p:nvSpPr>
        <p:spPr/>
        <p:txBody>
          <a:bodyPr/>
          <a:lstStyle/>
          <a:p>
            <a:pPr lvl="0"/>
            <a:r>
              <a:rPr lang="en-US" b="1"/>
              <a:t>Lack of transparency and trust</a:t>
            </a:r>
            <a:endParaRPr lang="en-US"/>
          </a:p>
          <a:p>
            <a:pPr lvl="0"/>
            <a:r>
              <a:rPr lang="en-US"/>
              <a:t>Lack of transparency and confidence limits sharing. Some workers may grow nervous and speculate if they believe you are hiding information, making it harder to engage with them.</a:t>
            </a:r>
          </a:p>
          <a:p>
            <a:pPr lvl="0"/>
            <a:r>
              <a:rPr lang="en-US" b="1"/>
              <a:t>Conflicts in workplace</a:t>
            </a:r>
            <a:endParaRPr lang="en-US"/>
          </a:p>
          <a:p>
            <a:pPr lvl="0"/>
            <a:r>
              <a:rPr lang="en-US"/>
              <a:t>A stumbling block to good communication is conflict, which can arise for a variety of reasons. What important is trying to resolve the disagreement. When a quarrel festers, people take sides and communication becomes tough.</a:t>
            </a:r>
          </a:p>
          <a:p>
            <a:pPr lvl="0"/>
            <a:r>
              <a:rPr lang="en-US" b="1"/>
              <a:t>Cultural differences</a:t>
            </a:r>
            <a:endParaRPr lang="en-US"/>
          </a:p>
          <a:p>
            <a:pPr lvl="0"/>
            <a:r>
              <a:rPr lang="en-US"/>
              <a:t>To connect with individuals from other cultures, you must comprehend their thoughts, linguistics, gestures, and concepts (Barker, 2016). Prejudices, etiquette, and viewpoints are all influenced by cultural norms and values.</a:t>
            </a:r>
          </a:p>
          <a:p>
            <a:pPr lvl="0"/>
            <a:endParaRPr lang="en-US"/>
          </a:p>
        </p:txBody>
      </p:sp>
      <p:sp>
        <p:nvSpPr>
          <p:cNvPr id="4" name="Slide Number Placeholder 3">
            <a:extLst>
              <a:ext uri="{FF2B5EF4-FFF2-40B4-BE49-F238E27FC236}">
                <a16:creationId xmlns:a16="http://schemas.microsoft.com/office/drawing/2014/main" id="{70CA0024-33D6-3C17-05BA-AC1A805EEC5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8EF12E-1C75-4261-B019-1F01889275B4}" type="slidenum">
              <a:t>15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173E11-862C-0F9C-1C8A-EFAE3191AF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A81B8-D9A2-8A3E-D035-BC3B14088522}"/>
              </a:ext>
            </a:extLst>
          </p:cNvPr>
          <p:cNvSpPr txBox="1">
            <a:spLocks noGrp="1"/>
          </p:cNvSpPr>
          <p:nvPr>
            <p:ph type="body" sz="quarter" idx="1"/>
          </p:nvPr>
        </p:nvSpPr>
        <p:spPr/>
        <p:txBody>
          <a:bodyPr/>
          <a:lstStyle/>
          <a:p>
            <a:pPr lvl="0"/>
            <a:r>
              <a:rPr lang="en-US" b="1"/>
              <a:t>E-mail</a:t>
            </a:r>
            <a:endParaRPr lang="en-US"/>
          </a:p>
          <a:p>
            <a:pPr lvl="0"/>
            <a:r>
              <a:rPr lang="en-US"/>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a:t>
            </a:r>
          </a:p>
          <a:p>
            <a:pPr lvl="0"/>
            <a:r>
              <a:rPr lang="en-US" b="1"/>
              <a:t>Intranet</a:t>
            </a:r>
            <a:endParaRPr lang="en-US"/>
          </a:p>
          <a:p>
            <a:pPr lvl="0"/>
            <a:r>
              <a:rPr lang="en-US"/>
              <a:t>Using an intranet for company-wide communication is a better alternative (Verčič and Špoljarić, 2020). Accessible FAQs and helpdesks provide for faster response times on minor to medium-sized concerns.</a:t>
            </a:r>
          </a:p>
          <a:p>
            <a:pPr lvl="0"/>
            <a:br>
              <a:rPr lang="en-US" b="1"/>
            </a:br>
            <a:r>
              <a:rPr lang="en-US" b="1"/>
              <a:t> </a:t>
            </a:r>
            <a:endParaRPr lang="en-US"/>
          </a:p>
          <a:p>
            <a:pPr lvl="0"/>
            <a:r>
              <a:rPr lang="en-US" b="1"/>
              <a:t>Video- conferencing</a:t>
            </a:r>
            <a:endParaRPr lang="en-US"/>
          </a:p>
          <a:p>
            <a:pPr lvl="0"/>
            <a:r>
              <a:rPr lang="en-US"/>
              <a:t>Larger firms must pay to utilize video conferencing solutions, but they're useful for real-time communication. Video conferencing permits complex or lengthy interactions, although scheduling is required.</a:t>
            </a:r>
          </a:p>
          <a:p>
            <a:pPr lvl="0"/>
            <a:endParaRPr lang="en-US"/>
          </a:p>
        </p:txBody>
      </p:sp>
      <p:sp>
        <p:nvSpPr>
          <p:cNvPr id="4" name="Slide Number Placeholder 3">
            <a:extLst>
              <a:ext uri="{FF2B5EF4-FFF2-40B4-BE49-F238E27FC236}">
                <a16:creationId xmlns:a16="http://schemas.microsoft.com/office/drawing/2014/main" id="{D8903977-B7E9-B582-BD9B-CEB6CADFE36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7B278BD-CF79-4BCF-B810-069B95B8C9A0}" type="slidenum">
              <a:t>16</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8D544-1F84-DC66-3EE1-5A38829F2D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060071-E9BE-4A51-6008-CCB8140BF277}"/>
              </a:ext>
            </a:extLst>
          </p:cNvPr>
          <p:cNvSpPr txBox="1">
            <a:spLocks noGrp="1"/>
          </p:cNvSpPr>
          <p:nvPr>
            <p:ph type="body" sz="quarter" idx="1"/>
          </p:nvPr>
        </p:nvSpPr>
        <p:spPr/>
        <p:txBody>
          <a:bodyPr/>
          <a:lstStyle/>
          <a:p>
            <a:pPr lvl="0"/>
            <a:r>
              <a:rPr lang="en-US"/>
              <a:t>We can conclude that effective communication is very important to ensure smooth running of an organization. An organization should use an effective model of communication along with most useful communication channels to ensure effective communication.</a:t>
            </a:r>
          </a:p>
          <a:p>
            <a:pPr lvl="0"/>
            <a:endParaRPr lang="en-US"/>
          </a:p>
        </p:txBody>
      </p:sp>
      <p:sp>
        <p:nvSpPr>
          <p:cNvPr id="4" name="Slide Number Placeholder 3">
            <a:extLst>
              <a:ext uri="{FF2B5EF4-FFF2-40B4-BE49-F238E27FC236}">
                <a16:creationId xmlns:a16="http://schemas.microsoft.com/office/drawing/2014/main" id="{C9435F7A-7891-15E0-C1A5-CCA70C16D7B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832375C-B682-4586-91E1-DCD74AFB4E5D}" type="slidenum">
              <a:t>17</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ADE5B5-8835-7F46-C3DF-C42767A703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01AA65-00AB-3529-EBEA-E8B7141F15FC}"/>
              </a:ext>
            </a:extLst>
          </p:cNvPr>
          <p:cNvSpPr txBox="1">
            <a:spLocks noGrp="1"/>
          </p:cNvSpPr>
          <p:nvPr>
            <p:ph type="body" sz="quarter" idx="1"/>
          </p:nvPr>
        </p:nvSpPr>
        <p:spPr/>
        <p:txBody>
          <a:bodyPr/>
          <a:lstStyle/>
          <a:p>
            <a:pPr lvl="0"/>
            <a:r>
              <a:rPr lang="en-US"/>
              <a:t>Austin, E. and Pinkleton, B., 2015. Strategic public relations management. Routledge.</a:t>
            </a:r>
          </a:p>
          <a:p>
            <a:pPr lvl="0"/>
            <a:r>
              <a:rPr lang="en-US"/>
              <a:t>Barker, G., 2016. Cross-Cultural Perspectives on Intercultural Communication Competence. Journal of Intercultural Communication Research, 45(1), pp.13-30.</a:t>
            </a:r>
          </a:p>
          <a:p>
            <a:pPr lvl="0"/>
            <a:r>
              <a:rPr lang="en-US"/>
              <a:t>Genç, R., 2017. The Importance of Communication in Sustainability &amp;amp; Sustainable Strategies. Procedia Manufacturing, 8, pp.511-516.</a:t>
            </a:r>
          </a:p>
          <a:p>
            <a:pPr lvl="0"/>
            <a:r>
              <a:rPr lang="en-US"/>
              <a:t>Verčič, A. and Špoljarić, A., 2020. Managing internal communication: How the choice of channels affects internal communication satisfaction. Public Relations Review, 46(3), p.101926.</a:t>
            </a:r>
          </a:p>
          <a:p>
            <a:pPr lvl="0"/>
            <a:endParaRPr lang="en-US"/>
          </a:p>
        </p:txBody>
      </p:sp>
      <p:sp>
        <p:nvSpPr>
          <p:cNvPr id="4" name="Slide Number Placeholder 3">
            <a:extLst>
              <a:ext uri="{FF2B5EF4-FFF2-40B4-BE49-F238E27FC236}">
                <a16:creationId xmlns:a16="http://schemas.microsoft.com/office/drawing/2014/main" id="{B51C1622-CC2F-7B73-5D29-487235B294A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51BF09-105A-4CB5-8066-F6B1060E878C}" type="slidenum">
              <a:t>18</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C0-HD-BTM.png">
            <a:extLst>
              <a:ext uri="{FF2B5EF4-FFF2-40B4-BE49-F238E27FC236}">
                <a16:creationId xmlns:a16="http://schemas.microsoft.com/office/drawing/2014/main" id="{117C83A2-8087-2117-04E1-2483E3A0DFF6}"/>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9E5B286-24A0-78A7-DE7C-FE9848389965}"/>
              </a:ext>
            </a:extLst>
          </p:cNvPr>
          <p:cNvSpPr txBox="1">
            <a:spLocks noGrp="1"/>
          </p:cNvSpPr>
          <p:nvPr>
            <p:ph type="ctrTitle"/>
          </p:nvPr>
        </p:nvSpPr>
        <p:spPr>
          <a:xfrm>
            <a:off x="1371600" y="1803407"/>
            <a:ext cx="9448796" cy="1825096"/>
          </a:xfrm>
        </p:spPr>
        <p:txBody>
          <a:bodyPr anchor="b"/>
          <a:lstStyle>
            <a:lvl1pPr algn="l">
              <a:defRPr sz="6000"/>
            </a:lvl1pPr>
          </a:lstStyle>
          <a:p>
            <a:pPr lvl="0"/>
            <a:r>
              <a:rPr lang="en-US"/>
              <a:t>Click to edit Master title style</a:t>
            </a:r>
          </a:p>
        </p:txBody>
      </p:sp>
      <p:sp>
        <p:nvSpPr>
          <p:cNvPr id="4" name="Subtitle 2">
            <a:extLst>
              <a:ext uri="{FF2B5EF4-FFF2-40B4-BE49-F238E27FC236}">
                <a16:creationId xmlns:a16="http://schemas.microsoft.com/office/drawing/2014/main" id="{D2453EA0-D724-DFDE-DB7B-F2ECDC8F9264}"/>
              </a:ext>
            </a:extLst>
          </p:cNvPr>
          <p:cNvSpPr txBox="1">
            <a:spLocks noGrp="1"/>
          </p:cNvSpPr>
          <p:nvPr>
            <p:ph type="subTitle" idx="1"/>
          </p:nvPr>
        </p:nvSpPr>
        <p:spPr>
          <a:xfrm>
            <a:off x="1371600" y="3632197"/>
            <a:ext cx="9448796" cy="685800"/>
          </a:xfrm>
        </p:spPr>
        <p:txBody>
          <a:bodyPr/>
          <a:lstStyle>
            <a:lvl1pPr marL="0" indent="0">
              <a:buNone/>
              <a:defRPr sz="2000"/>
            </a:lvl1pPr>
          </a:lstStyle>
          <a:p>
            <a:pPr lvl="0"/>
            <a:r>
              <a:rPr lang="en-US"/>
              <a:t>Click to edit Master subtitle style</a:t>
            </a:r>
          </a:p>
        </p:txBody>
      </p:sp>
      <p:sp>
        <p:nvSpPr>
          <p:cNvPr id="5" name="Date Placeholder 3">
            <a:extLst>
              <a:ext uri="{FF2B5EF4-FFF2-40B4-BE49-F238E27FC236}">
                <a16:creationId xmlns:a16="http://schemas.microsoft.com/office/drawing/2014/main" id="{E4C80EC6-CE4E-1B3F-DE24-11CE9866BE52}"/>
              </a:ext>
            </a:extLst>
          </p:cNvPr>
          <p:cNvSpPr txBox="1">
            <a:spLocks noGrp="1"/>
          </p:cNvSpPr>
          <p:nvPr>
            <p:ph type="dt" sz="half" idx="7"/>
          </p:nvPr>
        </p:nvSpPr>
        <p:spPr>
          <a:xfrm>
            <a:off x="7909560" y="4314331"/>
            <a:ext cx="2910836" cy="374638"/>
          </a:xfrm>
        </p:spPr>
        <p:txBody>
          <a:bodyPr/>
          <a:lstStyle>
            <a:lvl1pPr>
              <a:defRPr/>
            </a:lvl1pPr>
          </a:lstStyle>
          <a:p>
            <a:pPr lvl="0"/>
            <a:fld id="{EFB124B8-B183-455E-B94B-17820320D711}" type="datetime1">
              <a:rPr lang="en-US"/>
              <a:pPr lvl="0"/>
              <a:t>7/27/2022</a:t>
            </a:fld>
            <a:endParaRPr lang="en-US"/>
          </a:p>
        </p:txBody>
      </p:sp>
      <p:sp>
        <p:nvSpPr>
          <p:cNvPr id="6" name="Footer Placeholder 4">
            <a:extLst>
              <a:ext uri="{FF2B5EF4-FFF2-40B4-BE49-F238E27FC236}">
                <a16:creationId xmlns:a16="http://schemas.microsoft.com/office/drawing/2014/main" id="{240E0EF3-4670-B0A4-9202-96A37105103F}"/>
              </a:ext>
            </a:extLst>
          </p:cNvPr>
          <p:cNvSpPr txBox="1">
            <a:spLocks noGrp="1"/>
          </p:cNvSpPr>
          <p:nvPr>
            <p:ph type="ftr" sz="quarter" idx="9"/>
          </p:nvPr>
        </p:nvSpPr>
        <p:spPr>
          <a:xfrm>
            <a:off x="1371600" y="4323840"/>
            <a:ext cx="6400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0D2D8D4-B7C3-8E9A-4232-FAB20199E41E}"/>
              </a:ext>
            </a:extLst>
          </p:cNvPr>
          <p:cNvSpPr txBox="1">
            <a:spLocks noGrp="1"/>
          </p:cNvSpPr>
          <p:nvPr>
            <p:ph type="sldNum" sz="quarter" idx="8"/>
          </p:nvPr>
        </p:nvSpPr>
        <p:spPr>
          <a:xfrm>
            <a:off x="8077196" y="1430862"/>
            <a:ext cx="2743200" cy="365129"/>
          </a:xfrm>
        </p:spPr>
        <p:txBody>
          <a:bodyPr/>
          <a:lstStyle>
            <a:lvl1pPr>
              <a:defRPr/>
            </a:lvl1pPr>
          </a:lstStyle>
          <a:p>
            <a:pPr lvl="0"/>
            <a:fld id="{BA171BBB-46CA-4016-B1BD-0A559C6B85F0}" type="slidenum">
              <a:t>‹#›</a:t>
            </a:fld>
            <a:endParaRPr lang="en-US"/>
          </a:p>
        </p:txBody>
      </p:sp>
    </p:spTree>
    <p:extLst>
      <p:ext uri="{BB962C8B-B14F-4D97-AF65-F5344CB8AC3E}">
        <p14:creationId xmlns:p14="http://schemas.microsoft.com/office/powerpoint/2010/main" val="13086307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F733-0BFC-5989-2698-89FF991A58A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5E7EAA7-99E8-5D3F-591A-4DCB6AE8DFD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BB487F-A515-B167-035A-1572F00ED868}"/>
              </a:ext>
            </a:extLst>
          </p:cNvPr>
          <p:cNvSpPr txBox="1">
            <a:spLocks noGrp="1"/>
          </p:cNvSpPr>
          <p:nvPr>
            <p:ph type="dt" sz="half" idx="7"/>
          </p:nvPr>
        </p:nvSpPr>
        <p:spPr/>
        <p:txBody>
          <a:bodyPr/>
          <a:lstStyle>
            <a:lvl1pPr>
              <a:defRPr/>
            </a:lvl1pPr>
          </a:lstStyle>
          <a:p>
            <a:pPr lvl="0"/>
            <a:fld id="{9CE4795F-C4AE-49FB-9CA8-451965BB023A}" type="datetime1">
              <a:rPr lang="en-US"/>
              <a:pPr lvl="0"/>
              <a:t>7/27/2022</a:t>
            </a:fld>
            <a:endParaRPr lang="en-US"/>
          </a:p>
        </p:txBody>
      </p:sp>
      <p:sp>
        <p:nvSpPr>
          <p:cNvPr id="5" name="Footer Placeholder 4">
            <a:extLst>
              <a:ext uri="{FF2B5EF4-FFF2-40B4-BE49-F238E27FC236}">
                <a16:creationId xmlns:a16="http://schemas.microsoft.com/office/drawing/2014/main" id="{8B120F3B-BAC3-E171-37CD-CBC65DFF19A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8F71CA-3F8A-B8B4-A8C3-15A3FE5E8C74}"/>
              </a:ext>
            </a:extLst>
          </p:cNvPr>
          <p:cNvSpPr txBox="1">
            <a:spLocks noGrp="1"/>
          </p:cNvSpPr>
          <p:nvPr>
            <p:ph type="sldNum" sz="quarter" idx="8"/>
          </p:nvPr>
        </p:nvSpPr>
        <p:spPr/>
        <p:txBody>
          <a:bodyPr/>
          <a:lstStyle>
            <a:lvl1pPr>
              <a:defRPr/>
            </a:lvl1pPr>
          </a:lstStyle>
          <a:p>
            <a:pPr lvl="0"/>
            <a:fld id="{85626FDC-D954-49EB-BF5D-B0F811B764BC}" type="slidenum">
              <a:t>‹#›</a:t>
            </a:fld>
            <a:endParaRPr lang="en-US"/>
          </a:p>
        </p:txBody>
      </p:sp>
    </p:spTree>
    <p:extLst>
      <p:ext uri="{BB962C8B-B14F-4D97-AF65-F5344CB8AC3E}">
        <p14:creationId xmlns:p14="http://schemas.microsoft.com/office/powerpoint/2010/main" val="316252955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49C988D4-C8DC-DA01-2F9D-E958430F2D04}"/>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9C16B727-3C57-184E-0A0A-444782E357E1}"/>
              </a:ext>
            </a:extLst>
          </p:cNvPr>
          <p:cNvSpPr txBox="1">
            <a:spLocks noGrp="1"/>
          </p:cNvSpPr>
          <p:nvPr>
            <p:ph type="title"/>
          </p:nvPr>
        </p:nvSpPr>
        <p:spPr>
          <a:xfrm>
            <a:off x="685800" y="753529"/>
            <a:ext cx="10820396" cy="2801931"/>
          </a:xfrm>
        </p:spPr>
        <p:txBody>
          <a:bodyPr anchor="b"/>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37C3A38B-CD34-3473-9383-65AA4078C3A6}"/>
              </a:ext>
            </a:extLst>
          </p:cNvPr>
          <p:cNvSpPr txBox="1">
            <a:spLocks noGrp="1"/>
          </p:cNvSpPr>
          <p:nvPr>
            <p:ph type="body" idx="1"/>
          </p:nvPr>
        </p:nvSpPr>
        <p:spPr>
          <a:xfrm>
            <a:off x="1024466" y="3641726"/>
            <a:ext cx="10490197" cy="955676"/>
          </a:xfrm>
        </p:spPr>
        <p:txBody>
          <a:bodyPr/>
          <a:lstStyle>
            <a:lvl1pPr marL="0" indent="0" algn="r">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426DBD1E-F65D-6C97-E8FA-53F40AC6BB3C}"/>
              </a:ext>
            </a:extLst>
          </p:cNvPr>
          <p:cNvSpPr txBox="1">
            <a:spLocks noGrp="1"/>
          </p:cNvSpPr>
          <p:nvPr>
            <p:ph type="dt" sz="half" idx="7"/>
          </p:nvPr>
        </p:nvSpPr>
        <p:spPr>
          <a:xfrm>
            <a:off x="7814453" y="381003"/>
            <a:ext cx="2910836" cy="365129"/>
          </a:xfrm>
        </p:spPr>
        <p:txBody>
          <a:bodyPr/>
          <a:lstStyle>
            <a:lvl1pPr>
              <a:defRPr/>
            </a:lvl1pPr>
          </a:lstStyle>
          <a:p>
            <a:pPr lvl="0"/>
            <a:fld id="{451FC5AD-5ADA-4AF5-A443-D5FF3F806BE0}" type="datetime1">
              <a:rPr lang="en-US"/>
              <a:pPr lvl="0"/>
              <a:t>7/27/2022</a:t>
            </a:fld>
            <a:endParaRPr lang="en-US"/>
          </a:p>
        </p:txBody>
      </p:sp>
      <p:sp>
        <p:nvSpPr>
          <p:cNvPr id="6" name="Footer Placeholder 4">
            <a:extLst>
              <a:ext uri="{FF2B5EF4-FFF2-40B4-BE49-F238E27FC236}">
                <a16:creationId xmlns:a16="http://schemas.microsoft.com/office/drawing/2014/main" id="{DC27A09C-6544-448D-7067-D9009F6CF1BD}"/>
              </a:ext>
            </a:extLst>
          </p:cNvPr>
          <p:cNvSpPr txBox="1">
            <a:spLocks noGrp="1"/>
          </p:cNvSpPr>
          <p:nvPr>
            <p:ph type="ftr" sz="quarter" idx="9"/>
          </p:nvPr>
        </p:nvSpPr>
        <p:spPr>
          <a:xfrm>
            <a:off x="685800" y="381003"/>
            <a:ext cx="6991493" cy="364068"/>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D9B5904-FAD7-B710-3022-96644C72BE5B}"/>
              </a:ext>
            </a:extLst>
          </p:cNvPr>
          <p:cNvSpPr txBox="1">
            <a:spLocks noGrp="1"/>
          </p:cNvSpPr>
          <p:nvPr>
            <p:ph type="sldNum" sz="quarter" idx="8"/>
          </p:nvPr>
        </p:nvSpPr>
        <p:spPr>
          <a:xfrm>
            <a:off x="10862450" y="381003"/>
            <a:ext cx="643746" cy="365129"/>
          </a:xfrm>
        </p:spPr>
        <p:txBody>
          <a:bodyPr/>
          <a:lstStyle>
            <a:lvl1pPr>
              <a:defRPr/>
            </a:lvl1pPr>
          </a:lstStyle>
          <a:p>
            <a:pPr lvl="0"/>
            <a:fld id="{0F754059-46E9-4C91-9288-DCAC5359E9B3}" type="slidenum">
              <a:t>‹#›</a:t>
            </a:fld>
            <a:endParaRPr lang="en-US"/>
          </a:p>
        </p:txBody>
      </p:sp>
    </p:spTree>
    <p:extLst>
      <p:ext uri="{BB962C8B-B14F-4D97-AF65-F5344CB8AC3E}">
        <p14:creationId xmlns:p14="http://schemas.microsoft.com/office/powerpoint/2010/main" val="2892393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9CC77-4AA3-44C0-9E41-D9CED427942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AE7B4A0-C3CA-1044-FA2B-55BF665402FF}"/>
              </a:ext>
            </a:extLst>
          </p:cNvPr>
          <p:cNvSpPr txBox="1">
            <a:spLocks noGrp="1"/>
          </p:cNvSpPr>
          <p:nvPr>
            <p:ph idx="1"/>
          </p:nvPr>
        </p:nvSpPr>
        <p:spPr>
          <a:xfrm>
            <a:off x="6858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71EBED-29CC-916E-1654-5E3F6415C0CF}"/>
              </a:ext>
            </a:extLst>
          </p:cNvPr>
          <p:cNvSpPr txBox="1">
            <a:spLocks noGrp="1"/>
          </p:cNvSpPr>
          <p:nvPr>
            <p:ph idx="2"/>
          </p:nvPr>
        </p:nvSpPr>
        <p:spPr>
          <a:xfrm>
            <a:off x="6172200" y="2194560"/>
            <a:ext cx="5333996" cy="4024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8A414B-02E5-61E0-2B98-AD6896865AF2}"/>
              </a:ext>
            </a:extLst>
          </p:cNvPr>
          <p:cNvSpPr txBox="1">
            <a:spLocks noGrp="1"/>
          </p:cNvSpPr>
          <p:nvPr>
            <p:ph type="dt" sz="half" idx="7"/>
          </p:nvPr>
        </p:nvSpPr>
        <p:spPr/>
        <p:txBody>
          <a:bodyPr/>
          <a:lstStyle>
            <a:lvl1pPr>
              <a:defRPr/>
            </a:lvl1pPr>
          </a:lstStyle>
          <a:p>
            <a:pPr lvl="0"/>
            <a:fld id="{3DF2A4D3-C0A5-4023-8EAF-CF7D9C4DB178}" type="datetime1">
              <a:rPr lang="en-US"/>
              <a:pPr lvl="0"/>
              <a:t>7/27/2022</a:t>
            </a:fld>
            <a:endParaRPr lang="en-US"/>
          </a:p>
        </p:txBody>
      </p:sp>
      <p:sp>
        <p:nvSpPr>
          <p:cNvPr id="6" name="Footer Placeholder 5">
            <a:extLst>
              <a:ext uri="{FF2B5EF4-FFF2-40B4-BE49-F238E27FC236}">
                <a16:creationId xmlns:a16="http://schemas.microsoft.com/office/drawing/2014/main" id="{08368A3A-31F1-2A48-8FA2-9978B71494C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CCCE956-C08D-7EDE-2589-C2613D21FB9A}"/>
              </a:ext>
            </a:extLst>
          </p:cNvPr>
          <p:cNvSpPr txBox="1">
            <a:spLocks noGrp="1"/>
          </p:cNvSpPr>
          <p:nvPr>
            <p:ph type="sldNum" sz="quarter" idx="8"/>
          </p:nvPr>
        </p:nvSpPr>
        <p:spPr/>
        <p:txBody>
          <a:bodyPr/>
          <a:lstStyle>
            <a:lvl1pPr>
              <a:defRPr/>
            </a:lvl1pPr>
          </a:lstStyle>
          <a:p>
            <a:pPr lvl="0"/>
            <a:fld id="{92F7F084-36D3-4E2F-B966-6A8F19D876DC}" type="slidenum">
              <a:t>‹#›</a:t>
            </a:fld>
            <a:endParaRPr lang="en-US"/>
          </a:p>
        </p:txBody>
      </p:sp>
    </p:spTree>
    <p:extLst>
      <p:ext uri="{BB962C8B-B14F-4D97-AF65-F5344CB8AC3E}">
        <p14:creationId xmlns:p14="http://schemas.microsoft.com/office/powerpoint/2010/main" val="2940320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2F78D-90B4-D4BE-C92D-03F5338901C1}"/>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79BB743-53BB-17E8-4459-4E8200623B96}"/>
              </a:ext>
            </a:extLst>
          </p:cNvPr>
          <p:cNvSpPr txBox="1">
            <a:spLocks noGrp="1"/>
          </p:cNvSpPr>
          <p:nvPr>
            <p:ph type="body" idx="1"/>
          </p:nvPr>
        </p:nvSpPr>
        <p:spPr>
          <a:xfrm>
            <a:off x="914409" y="2183797"/>
            <a:ext cx="5079994" cy="823910"/>
          </a:xfrm>
        </p:spPr>
        <p:txBody>
          <a:bodyPr anchor="b"/>
          <a:lstStyle>
            <a:lvl1pPr marL="0" indent="0">
              <a:buNone/>
              <a:defRPr sz="2800"/>
            </a:lvl1pPr>
          </a:lstStyle>
          <a:p>
            <a:pPr lvl="0"/>
            <a:r>
              <a:rPr lang="en-US"/>
              <a:t>Click to edit Master text styles</a:t>
            </a:r>
          </a:p>
        </p:txBody>
      </p:sp>
      <p:sp>
        <p:nvSpPr>
          <p:cNvPr id="4" name="Content Placeholder 3">
            <a:extLst>
              <a:ext uri="{FF2B5EF4-FFF2-40B4-BE49-F238E27FC236}">
                <a16:creationId xmlns:a16="http://schemas.microsoft.com/office/drawing/2014/main" id="{79CDDB45-710B-15AD-6903-A79925A93465}"/>
              </a:ext>
            </a:extLst>
          </p:cNvPr>
          <p:cNvSpPr txBox="1">
            <a:spLocks noGrp="1"/>
          </p:cNvSpPr>
          <p:nvPr>
            <p:ph idx="2"/>
          </p:nvPr>
        </p:nvSpPr>
        <p:spPr>
          <a:xfrm>
            <a:off x="685800" y="3132670"/>
            <a:ext cx="5311777"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8A63BE-5DE5-82DD-C03E-56FE9F3539B5}"/>
              </a:ext>
            </a:extLst>
          </p:cNvPr>
          <p:cNvSpPr txBox="1">
            <a:spLocks noGrp="1"/>
          </p:cNvSpPr>
          <p:nvPr>
            <p:ph type="body" idx="3"/>
          </p:nvPr>
        </p:nvSpPr>
        <p:spPr>
          <a:xfrm>
            <a:off x="6400800" y="2183797"/>
            <a:ext cx="5105396" cy="823910"/>
          </a:xfrm>
        </p:spPr>
        <p:txBody>
          <a:bodyPr anchor="b"/>
          <a:lstStyle>
            <a:lvl1pPr marL="0" indent="0">
              <a:buNone/>
              <a:defRPr sz="2800"/>
            </a:lvl1pPr>
          </a:lstStyle>
          <a:p>
            <a:pPr lvl="0"/>
            <a:r>
              <a:rPr lang="en-US"/>
              <a:t>Click to edit Master text styles</a:t>
            </a:r>
          </a:p>
        </p:txBody>
      </p:sp>
      <p:sp>
        <p:nvSpPr>
          <p:cNvPr id="6" name="Content Placeholder 5">
            <a:extLst>
              <a:ext uri="{FF2B5EF4-FFF2-40B4-BE49-F238E27FC236}">
                <a16:creationId xmlns:a16="http://schemas.microsoft.com/office/drawing/2014/main" id="{68F62F34-F722-23C3-4FFA-322D0252BDC5}"/>
              </a:ext>
            </a:extLst>
          </p:cNvPr>
          <p:cNvSpPr txBox="1">
            <a:spLocks noGrp="1"/>
          </p:cNvSpPr>
          <p:nvPr>
            <p:ph idx="4"/>
          </p:nvPr>
        </p:nvSpPr>
        <p:spPr>
          <a:xfrm>
            <a:off x="6172200" y="3132670"/>
            <a:ext cx="5333996" cy="308601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932DB3F-3295-3306-6B13-EEEA48C36555}"/>
              </a:ext>
            </a:extLst>
          </p:cNvPr>
          <p:cNvSpPr txBox="1">
            <a:spLocks noGrp="1"/>
          </p:cNvSpPr>
          <p:nvPr>
            <p:ph type="dt" sz="half" idx="7"/>
          </p:nvPr>
        </p:nvSpPr>
        <p:spPr/>
        <p:txBody>
          <a:bodyPr/>
          <a:lstStyle>
            <a:lvl1pPr>
              <a:defRPr/>
            </a:lvl1pPr>
          </a:lstStyle>
          <a:p>
            <a:pPr lvl="0"/>
            <a:fld id="{AA56C3A5-9C6E-4210-84C3-B73066DB49DF}" type="datetime1">
              <a:rPr lang="en-US"/>
              <a:pPr lvl="0"/>
              <a:t>7/27/2022</a:t>
            </a:fld>
            <a:endParaRPr lang="en-US"/>
          </a:p>
        </p:txBody>
      </p:sp>
      <p:sp>
        <p:nvSpPr>
          <p:cNvPr id="8" name="Footer Placeholder 7">
            <a:extLst>
              <a:ext uri="{FF2B5EF4-FFF2-40B4-BE49-F238E27FC236}">
                <a16:creationId xmlns:a16="http://schemas.microsoft.com/office/drawing/2014/main" id="{A88A4C1B-292B-B30A-1C88-34D35E385E48}"/>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83F5BC53-3575-93E0-8762-A8A947C651DD}"/>
              </a:ext>
            </a:extLst>
          </p:cNvPr>
          <p:cNvSpPr txBox="1">
            <a:spLocks noGrp="1"/>
          </p:cNvSpPr>
          <p:nvPr>
            <p:ph type="sldNum" sz="quarter" idx="8"/>
          </p:nvPr>
        </p:nvSpPr>
        <p:spPr/>
        <p:txBody>
          <a:bodyPr/>
          <a:lstStyle>
            <a:lvl1pPr>
              <a:defRPr/>
            </a:lvl1pPr>
          </a:lstStyle>
          <a:p>
            <a:pPr lvl="0"/>
            <a:fld id="{2BB7DDEC-61E6-42BA-8612-B550C80D14EE}" type="slidenum">
              <a:t>‹#›</a:t>
            </a:fld>
            <a:endParaRPr lang="en-US"/>
          </a:p>
        </p:txBody>
      </p:sp>
    </p:spTree>
    <p:extLst>
      <p:ext uri="{BB962C8B-B14F-4D97-AF65-F5344CB8AC3E}">
        <p14:creationId xmlns:p14="http://schemas.microsoft.com/office/powerpoint/2010/main" val="4204428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06314-898B-39FA-41DC-54AC89C0D2D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7AE002CD-AC04-CB6D-5FC6-4746A254F484}"/>
              </a:ext>
            </a:extLst>
          </p:cNvPr>
          <p:cNvSpPr txBox="1">
            <a:spLocks noGrp="1"/>
          </p:cNvSpPr>
          <p:nvPr>
            <p:ph type="dt" sz="half" idx="7"/>
          </p:nvPr>
        </p:nvSpPr>
        <p:spPr/>
        <p:txBody>
          <a:bodyPr/>
          <a:lstStyle>
            <a:lvl1pPr>
              <a:defRPr/>
            </a:lvl1pPr>
          </a:lstStyle>
          <a:p>
            <a:pPr lvl="0"/>
            <a:fld id="{F60AB5AD-DC5E-4C2C-97B4-539627F0C2E0}" type="datetime1">
              <a:rPr lang="en-US"/>
              <a:pPr lvl="0"/>
              <a:t>7/27/2022</a:t>
            </a:fld>
            <a:endParaRPr lang="en-US"/>
          </a:p>
        </p:txBody>
      </p:sp>
      <p:sp>
        <p:nvSpPr>
          <p:cNvPr id="4" name="Footer Placeholder 3">
            <a:extLst>
              <a:ext uri="{FF2B5EF4-FFF2-40B4-BE49-F238E27FC236}">
                <a16:creationId xmlns:a16="http://schemas.microsoft.com/office/drawing/2014/main" id="{077A509B-5169-40F7-E902-E46E5594DCAC}"/>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20965FD5-EBC1-EFC3-B590-EC24E578341C}"/>
              </a:ext>
            </a:extLst>
          </p:cNvPr>
          <p:cNvSpPr txBox="1">
            <a:spLocks noGrp="1"/>
          </p:cNvSpPr>
          <p:nvPr>
            <p:ph type="sldNum" sz="quarter" idx="8"/>
          </p:nvPr>
        </p:nvSpPr>
        <p:spPr/>
        <p:txBody>
          <a:bodyPr/>
          <a:lstStyle>
            <a:lvl1pPr>
              <a:defRPr/>
            </a:lvl1pPr>
          </a:lstStyle>
          <a:p>
            <a:pPr lvl="0"/>
            <a:fld id="{55872073-5D20-410E-8F36-F2D26054B2C8}" type="slidenum">
              <a:t>‹#›</a:t>
            </a:fld>
            <a:endParaRPr lang="en-US"/>
          </a:p>
        </p:txBody>
      </p:sp>
    </p:spTree>
    <p:extLst>
      <p:ext uri="{BB962C8B-B14F-4D97-AF65-F5344CB8AC3E}">
        <p14:creationId xmlns:p14="http://schemas.microsoft.com/office/powerpoint/2010/main" val="3963551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63B2EE-332D-7EDD-9BE4-0A879A056F77}"/>
              </a:ext>
            </a:extLst>
          </p:cNvPr>
          <p:cNvSpPr txBox="1">
            <a:spLocks noGrp="1"/>
          </p:cNvSpPr>
          <p:nvPr>
            <p:ph type="dt" sz="half" idx="7"/>
          </p:nvPr>
        </p:nvSpPr>
        <p:spPr/>
        <p:txBody>
          <a:bodyPr/>
          <a:lstStyle>
            <a:lvl1pPr>
              <a:defRPr/>
            </a:lvl1pPr>
          </a:lstStyle>
          <a:p>
            <a:pPr lvl="0"/>
            <a:fld id="{D2436E83-0E86-417A-924E-01B0BD6D36FB}" type="datetime1">
              <a:rPr lang="en-US"/>
              <a:pPr lvl="0"/>
              <a:t>7/27/2022</a:t>
            </a:fld>
            <a:endParaRPr lang="en-US"/>
          </a:p>
        </p:txBody>
      </p:sp>
      <p:sp>
        <p:nvSpPr>
          <p:cNvPr id="3" name="Footer Placeholder 2">
            <a:extLst>
              <a:ext uri="{FF2B5EF4-FFF2-40B4-BE49-F238E27FC236}">
                <a16:creationId xmlns:a16="http://schemas.microsoft.com/office/drawing/2014/main" id="{D7953173-92EF-C58B-374E-C2A08C092C0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2658C6A-79C2-E7EE-4072-6A845A783947}"/>
              </a:ext>
            </a:extLst>
          </p:cNvPr>
          <p:cNvSpPr txBox="1">
            <a:spLocks noGrp="1"/>
          </p:cNvSpPr>
          <p:nvPr>
            <p:ph type="sldNum" sz="quarter" idx="8"/>
          </p:nvPr>
        </p:nvSpPr>
        <p:spPr/>
        <p:txBody>
          <a:bodyPr/>
          <a:lstStyle>
            <a:lvl1pPr>
              <a:defRPr/>
            </a:lvl1pPr>
          </a:lstStyle>
          <a:p>
            <a:pPr lvl="0"/>
            <a:fld id="{3FAB1280-7F43-44A8-BAC2-1E34302F2F04}" type="slidenum">
              <a:t>‹#›</a:t>
            </a:fld>
            <a:endParaRPr lang="en-US"/>
          </a:p>
        </p:txBody>
      </p:sp>
    </p:spTree>
    <p:extLst>
      <p:ext uri="{BB962C8B-B14F-4D97-AF65-F5344CB8AC3E}">
        <p14:creationId xmlns:p14="http://schemas.microsoft.com/office/powerpoint/2010/main" val="1651775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BC775-D245-8D0A-EC79-A41C35140B2E}"/>
              </a:ext>
            </a:extLst>
          </p:cNvPr>
          <p:cNvSpPr txBox="1">
            <a:spLocks noGrp="1"/>
          </p:cNvSpPr>
          <p:nvPr>
            <p:ph type="title"/>
          </p:nvPr>
        </p:nvSpPr>
        <p:spPr>
          <a:xfrm>
            <a:off x="685800" y="1524003"/>
            <a:ext cx="4114800" cy="1600200"/>
          </a:xfrm>
        </p:spPr>
        <p:txBody>
          <a:bodyPr anchor="b"/>
          <a:lstStyle>
            <a:lvl1pPr algn="l">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A8131C39-10F5-0C2A-5356-D0BA791D82EE}"/>
              </a:ext>
            </a:extLst>
          </p:cNvPr>
          <p:cNvSpPr txBox="1">
            <a:spLocks noGrp="1"/>
          </p:cNvSpPr>
          <p:nvPr>
            <p:ph idx="1"/>
          </p:nvPr>
        </p:nvSpPr>
        <p:spPr>
          <a:xfrm>
            <a:off x="4995577" y="746763"/>
            <a:ext cx="6510619" cy="5471925"/>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22C3AA-BA80-CB9C-522E-7C791AC7958D}"/>
              </a:ext>
            </a:extLst>
          </p:cNvPr>
          <p:cNvSpPr txBox="1">
            <a:spLocks noGrp="1"/>
          </p:cNvSpPr>
          <p:nvPr>
            <p:ph type="body" idx="2"/>
          </p:nvPr>
        </p:nvSpPr>
        <p:spPr>
          <a:xfrm>
            <a:off x="685800" y="3124203"/>
            <a:ext cx="4114800"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0244B7E-CD36-3138-09E1-81458E031692}"/>
              </a:ext>
            </a:extLst>
          </p:cNvPr>
          <p:cNvSpPr txBox="1">
            <a:spLocks noGrp="1"/>
          </p:cNvSpPr>
          <p:nvPr>
            <p:ph type="dt" sz="half" idx="7"/>
          </p:nvPr>
        </p:nvSpPr>
        <p:spPr/>
        <p:txBody>
          <a:bodyPr/>
          <a:lstStyle>
            <a:lvl1pPr>
              <a:defRPr/>
            </a:lvl1pPr>
          </a:lstStyle>
          <a:p>
            <a:pPr lvl="0"/>
            <a:fld id="{CEB36EEC-0D1E-45B9-AA27-2C344B83C58E}" type="datetime1">
              <a:rPr lang="en-US"/>
              <a:pPr lvl="0"/>
              <a:t>7/27/2022</a:t>
            </a:fld>
            <a:endParaRPr lang="en-US"/>
          </a:p>
        </p:txBody>
      </p:sp>
      <p:sp>
        <p:nvSpPr>
          <p:cNvPr id="6" name="Footer Placeholder 5">
            <a:extLst>
              <a:ext uri="{FF2B5EF4-FFF2-40B4-BE49-F238E27FC236}">
                <a16:creationId xmlns:a16="http://schemas.microsoft.com/office/drawing/2014/main" id="{9935B5FA-D9C4-C8BF-C1C9-26DF8E6806F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9D9F38E-EADF-3083-F80A-13FAEBE33259}"/>
              </a:ext>
            </a:extLst>
          </p:cNvPr>
          <p:cNvSpPr txBox="1">
            <a:spLocks noGrp="1"/>
          </p:cNvSpPr>
          <p:nvPr>
            <p:ph type="sldNum" sz="quarter" idx="8"/>
          </p:nvPr>
        </p:nvSpPr>
        <p:spPr/>
        <p:txBody>
          <a:bodyPr/>
          <a:lstStyle>
            <a:lvl1pPr>
              <a:defRPr/>
            </a:lvl1pPr>
          </a:lstStyle>
          <a:p>
            <a:pPr lvl="0"/>
            <a:fld id="{BFC5A8F9-16EE-491B-B730-F7DE11769228}" type="slidenum">
              <a:t>‹#›</a:t>
            </a:fld>
            <a:endParaRPr lang="en-US"/>
          </a:p>
        </p:txBody>
      </p:sp>
    </p:spTree>
    <p:extLst>
      <p:ext uri="{BB962C8B-B14F-4D97-AF65-F5344CB8AC3E}">
        <p14:creationId xmlns:p14="http://schemas.microsoft.com/office/powerpoint/2010/main" val="1652743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8DE85-E61B-CA9F-99BD-520B72B19BE0}"/>
              </a:ext>
            </a:extLst>
          </p:cNvPr>
          <p:cNvSpPr txBox="1">
            <a:spLocks noGrp="1"/>
          </p:cNvSpPr>
          <p:nvPr>
            <p:ph type="title"/>
          </p:nvPr>
        </p:nvSpPr>
        <p:spPr>
          <a:xfrm>
            <a:off x="685800" y="1524003"/>
            <a:ext cx="6873243" cy="1600200"/>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08EA3553-479F-2FB2-DCC7-3370EBA360CF}"/>
              </a:ext>
            </a:extLst>
          </p:cNvPr>
          <p:cNvSpPr txBox="1">
            <a:spLocks noGrp="1"/>
          </p:cNvSpPr>
          <p:nvPr>
            <p:ph type="pic" idx="1"/>
          </p:nvPr>
        </p:nvSpPr>
        <p:spPr>
          <a:xfrm>
            <a:off x="7861233" y="751243"/>
            <a:ext cx="3644962" cy="5467444"/>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E328C14-DE66-453A-62CA-464DE40BADDA}"/>
              </a:ext>
            </a:extLst>
          </p:cNvPr>
          <p:cNvSpPr txBox="1">
            <a:spLocks noGrp="1"/>
          </p:cNvSpPr>
          <p:nvPr>
            <p:ph type="body" idx="2"/>
          </p:nvPr>
        </p:nvSpPr>
        <p:spPr>
          <a:xfrm>
            <a:off x="685800" y="3124203"/>
            <a:ext cx="6873243" cy="3094485"/>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160D252-ECA6-C797-3105-B46B679D890E}"/>
              </a:ext>
            </a:extLst>
          </p:cNvPr>
          <p:cNvSpPr txBox="1">
            <a:spLocks noGrp="1"/>
          </p:cNvSpPr>
          <p:nvPr>
            <p:ph type="dt" sz="half" idx="7"/>
          </p:nvPr>
        </p:nvSpPr>
        <p:spPr/>
        <p:txBody>
          <a:bodyPr/>
          <a:lstStyle>
            <a:lvl1pPr>
              <a:defRPr/>
            </a:lvl1pPr>
          </a:lstStyle>
          <a:p>
            <a:pPr lvl="0"/>
            <a:fld id="{4102E0C7-3B98-4369-A375-5A12E301FF75}" type="datetime1">
              <a:rPr lang="en-US"/>
              <a:pPr lvl="0"/>
              <a:t>7/27/2022</a:t>
            </a:fld>
            <a:endParaRPr lang="en-US"/>
          </a:p>
        </p:txBody>
      </p:sp>
      <p:sp>
        <p:nvSpPr>
          <p:cNvPr id="6" name="Footer Placeholder 5">
            <a:extLst>
              <a:ext uri="{FF2B5EF4-FFF2-40B4-BE49-F238E27FC236}">
                <a16:creationId xmlns:a16="http://schemas.microsoft.com/office/drawing/2014/main" id="{744A1782-87F2-D4BA-3ED0-A7F139DF5B3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04DDFD-0705-C6E5-8301-7EBC9F686E98}"/>
              </a:ext>
            </a:extLst>
          </p:cNvPr>
          <p:cNvSpPr txBox="1">
            <a:spLocks noGrp="1"/>
          </p:cNvSpPr>
          <p:nvPr>
            <p:ph type="sldNum" sz="quarter" idx="8"/>
          </p:nvPr>
        </p:nvSpPr>
        <p:spPr/>
        <p:txBody>
          <a:bodyPr/>
          <a:lstStyle>
            <a:lvl1pPr>
              <a:defRPr/>
            </a:lvl1pPr>
          </a:lstStyle>
          <a:p>
            <a:pPr lvl="0"/>
            <a:fld id="{A8A8761A-4123-4CF6-8759-D58774258899}" type="slidenum">
              <a:t>‹#›</a:t>
            </a:fld>
            <a:endParaRPr lang="en-US"/>
          </a:p>
        </p:txBody>
      </p:sp>
    </p:spTree>
    <p:extLst>
      <p:ext uri="{BB962C8B-B14F-4D97-AF65-F5344CB8AC3E}">
        <p14:creationId xmlns:p14="http://schemas.microsoft.com/office/powerpoint/2010/main" val="1711475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8D14E-501C-F0D1-9AB9-E3DC2527B8D3}"/>
              </a:ext>
            </a:extLst>
          </p:cNvPr>
          <p:cNvSpPr txBox="1">
            <a:spLocks noGrp="1"/>
          </p:cNvSpPr>
          <p:nvPr>
            <p:ph type="title"/>
          </p:nvPr>
        </p:nvSpPr>
        <p:spPr>
          <a:xfrm>
            <a:off x="685772" y="4697364"/>
            <a:ext cx="10822033" cy="819357"/>
          </a:xfrm>
        </p:spPr>
        <p:txBody>
          <a:bodyPr anchor="b"/>
          <a:lstStyle>
            <a:lvl1pPr algn="l">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9BB7A79-47D3-05E4-610C-9D6F734F4129}"/>
              </a:ext>
            </a:extLst>
          </p:cNvPr>
          <p:cNvSpPr txBox="1">
            <a:spLocks noGrp="1"/>
          </p:cNvSpPr>
          <p:nvPr>
            <p:ph type="pic" idx="4294967295"/>
          </p:nvPr>
        </p:nvSpPr>
        <p:spPr>
          <a:xfrm>
            <a:off x="681730" y="941438"/>
            <a:ext cx="10821841" cy="3478158"/>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007AE41-1103-0946-ADA9-23E786E211EA}"/>
              </a:ext>
            </a:extLst>
          </p:cNvPr>
          <p:cNvSpPr txBox="1">
            <a:spLocks noGrp="1"/>
          </p:cNvSpPr>
          <p:nvPr>
            <p:ph type="body" idx="4294967295"/>
          </p:nvPr>
        </p:nvSpPr>
        <p:spPr>
          <a:xfrm>
            <a:off x="685800" y="5516712"/>
            <a:ext cx="10820396" cy="701966"/>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C778D98-7656-34A7-D6AB-023E5B680258}"/>
              </a:ext>
            </a:extLst>
          </p:cNvPr>
          <p:cNvSpPr txBox="1">
            <a:spLocks noGrp="1"/>
          </p:cNvSpPr>
          <p:nvPr>
            <p:ph type="dt" sz="half" idx="7"/>
          </p:nvPr>
        </p:nvSpPr>
        <p:spPr/>
        <p:txBody>
          <a:bodyPr/>
          <a:lstStyle>
            <a:lvl1pPr>
              <a:defRPr/>
            </a:lvl1pPr>
          </a:lstStyle>
          <a:p>
            <a:pPr lvl="0"/>
            <a:fld id="{C75F6A92-038E-4BBA-B77B-710FFB0948B7}" type="datetime1">
              <a:rPr lang="en-US"/>
              <a:pPr lvl="0"/>
              <a:t>7/27/2022</a:t>
            </a:fld>
            <a:endParaRPr lang="en-US"/>
          </a:p>
        </p:txBody>
      </p:sp>
      <p:sp>
        <p:nvSpPr>
          <p:cNvPr id="6" name="Footer Placeholder 5">
            <a:extLst>
              <a:ext uri="{FF2B5EF4-FFF2-40B4-BE49-F238E27FC236}">
                <a16:creationId xmlns:a16="http://schemas.microsoft.com/office/drawing/2014/main" id="{B0B77172-EECF-9E0D-534B-54B99030D2F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A265395-FBD9-AAD5-087E-04703A890B4E}"/>
              </a:ext>
            </a:extLst>
          </p:cNvPr>
          <p:cNvSpPr txBox="1">
            <a:spLocks noGrp="1"/>
          </p:cNvSpPr>
          <p:nvPr>
            <p:ph type="sldNum" sz="quarter" idx="8"/>
          </p:nvPr>
        </p:nvSpPr>
        <p:spPr/>
        <p:txBody>
          <a:bodyPr/>
          <a:lstStyle>
            <a:lvl1pPr>
              <a:defRPr/>
            </a:lvl1pPr>
          </a:lstStyle>
          <a:p>
            <a:pPr lvl="0"/>
            <a:fld id="{2C68D6B2-9CB0-4528-AF9D-5B60C704C8BF}" type="slidenum">
              <a:t>‹#›</a:t>
            </a:fld>
            <a:endParaRPr lang="en-US"/>
          </a:p>
        </p:txBody>
      </p:sp>
    </p:spTree>
    <p:extLst>
      <p:ext uri="{BB962C8B-B14F-4D97-AF65-F5344CB8AC3E}">
        <p14:creationId xmlns:p14="http://schemas.microsoft.com/office/powerpoint/2010/main" val="1578446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FECA878C-FED1-E3F7-F1CA-A6D0CCB59FC5}"/>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31C7BF8E-E544-0E4B-3F8C-AC023436DDB9}"/>
              </a:ext>
            </a:extLst>
          </p:cNvPr>
          <p:cNvSpPr txBox="1">
            <a:spLocks noGrp="1"/>
          </p:cNvSpPr>
          <p:nvPr>
            <p:ph type="title"/>
          </p:nvPr>
        </p:nvSpPr>
        <p:spPr>
          <a:xfrm>
            <a:off x="685800" y="753529"/>
            <a:ext cx="10820396" cy="2802471"/>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3A199FF9-AFF8-5B5E-E90D-64E79574879F}"/>
              </a:ext>
            </a:extLst>
          </p:cNvPr>
          <p:cNvSpPr txBox="1">
            <a:spLocks noGrp="1"/>
          </p:cNvSpPr>
          <p:nvPr>
            <p:ph type="body" idx="4294967295"/>
          </p:nvPr>
        </p:nvSpPr>
        <p:spPr>
          <a:xfrm>
            <a:off x="1024466" y="3649132"/>
            <a:ext cx="10130518" cy="999064"/>
          </a:xfrm>
        </p:spPr>
        <p:txBody>
          <a:bodyPr anchor="ct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6CBB682-E4AA-DF80-3BD1-17A49DEECDBD}"/>
              </a:ext>
            </a:extLst>
          </p:cNvPr>
          <p:cNvSpPr txBox="1">
            <a:spLocks noGrp="1"/>
          </p:cNvSpPr>
          <p:nvPr>
            <p:ph type="dt" sz="half" idx="7"/>
          </p:nvPr>
        </p:nvSpPr>
        <p:spPr>
          <a:xfrm>
            <a:off x="7814453" y="381003"/>
            <a:ext cx="2910836" cy="365129"/>
          </a:xfrm>
        </p:spPr>
        <p:txBody>
          <a:bodyPr/>
          <a:lstStyle>
            <a:lvl1pPr>
              <a:defRPr/>
            </a:lvl1pPr>
          </a:lstStyle>
          <a:p>
            <a:pPr lvl="0"/>
            <a:fld id="{8DA244FE-F0AE-4C71-8982-4975D5866BF8}" type="datetime1">
              <a:rPr lang="en-US"/>
              <a:pPr lvl="0"/>
              <a:t>7/27/2022</a:t>
            </a:fld>
            <a:endParaRPr lang="en-US"/>
          </a:p>
        </p:txBody>
      </p:sp>
      <p:sp>
        <p:nvSpPr>
          <p:cNvPr id="6" name="Footer Placeholder 5">
            <a:extLst>
              <a:ext uri="{FF2B5EF4-FFF2-40B4-BE49-F238E27FC236}">
                <a16:creationId xmlns:a16="http://schemas.microsoft.com/office/drawing/2014/main" id="{0EDC4600-3B0B-1E46-2987-27FB4931D206}"/>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930157C-3A64-5530-03C0-AEC64063673F}"/>
              </a:ext>
            </a:extLst>
          </p:cNvPr>
          <p:cNvSpPr txBox="1">
            <a:spLocks noGrp="1"/>
          </p:cNvSpPr>
          <p:nvPr>
            <p:ph type="sldNum" sz="quarter" idx="8"/>
          </p:nvPr>
        </p:nvSpPr>
        <p:spPr>
          <a:xfrm>
            <a:off x="10862450" y="381003"/>
            <a:ext cx="643746" cy="365129"/>
          </a:xfrm>
        </p:spPr>
        <p:txBody>
          <a:bodyPr/>
          <a:lstStyle>
            <a:lvl1pPr>
              <a:defRPr/>
            </a:lvl1pPr>
          </a:lstStyle>
          <a:p>
            <a:pPr lvl="0"/>
            <a:fld id="{D3A5F7AB-B00E-4772-A354-1CD7982BE952}" type="slidenum">
              <a:t>‹#›</a:t>
            </a:fld>
            <a:endParaRPr lang="en-US"/>
          </a:p>
        </p:txBody>
      </p:sp>
    </p:spTree>
    <p:extLst>
      <p:ext uri="{BB962C8B-B14F-4D97-AF65-F5344CB8AC3E}">
        <p14:creationId xmlns:p14="http://schemas.microsoft.com/office/powerpoint/2010/main" val="14651955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2" name="Picture 12" descr="C0-HD-BTM.png">
            <a:extLst>
              <a:ext uri="{FF2B5EF4-FFF2-40B4-BE49-F238E27FC236}">
                <a16:creationId xmlns:a16="http://schemas.microsoft.com/office/drawing/2014/main" id="{36663ED2-75A0-CAC6-E38C-EDE4EC80E5B6}"/>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AE40F3D8-46C1-49D5-19EB-60C080C3E32C}"/>
              </a:ext>
            </a:extLst>
          </p:cNvPr>
          <p:cNvSpPr txBox="1">
            <a:spLocks noGrp="1"/>
          </p:cNvSpPr>
          <p:nvPr>
            <p:ph type="title"/>
          </p:nvPr>
        </p:nvSpPr>
        <p:spPr>
          <a:xfrm>
            <a:off x="1024466" y="753529"/>
            <a:ext cx="10151531" cy="2604494"/>
          </a:xfrm>
        </p:spPr>
        <p:txBody>
          <a:bodyPr/>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5AB54418-FD3C-2717-28FD-D18E7AE37563}"/>
              </a:ext>
            </a:extLst>
          </p:cNvPr>
          <p:cNvSpPr txBox="1">
            <a:spLocks noGrp="1"/>
          </p:cNvSpPr>
          <p:nvPr>
            <p:ph type="body" idx="4294967295"/>
          </p:nvPr>
        </p:nvSpPr>
        <p:spPr>
          <a:xfrm>
            <a:off x="1303861" y="3365558"/>
            <a:ext cx="9592732" cy="444444"/>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C9D7AB4D-109E-C1E8-1B78-A67C2A195C0D}"/>
              </a:ext>
            </a:extLst>
          </p:cNvPr>
          <p:cNvSpPr txBox="1">
            <a:spLocks noGrp="1"/>
          </p:cNvSpPr>
          <p:nvPr>
            <p:ph type="body" idx="4294967295"/>
          </p:nvPr>
        </p:nvSpPr>
        <p:spPr>
          <a:xfrm>
            <a:off x="1024466" y="3959864"/>
            <a:ext cx="10151531" cy="679874"/>
          </a:xfrm>
        </p:spPr>
        <p:txBody>
          <a:bodyPr anchor="ct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1CCE838-8E77-F397-DB0B-78AF204746E9}"/>
              </a:ext>
            </a:extLst>
          </p:cNvPr>
          <p:cNvSpPr txBox="1">
            <a:spLocks noGrp="1"/>
          </p:cNvSpPr>
          <p:nvPr>
            <p:ph type="dt" sz="half" idx="7"/>
          </p:nvPr>
        </p:nvSpPr>
        <p:spPr>
          <a:xfrm>
            <a:off x="7814453" y="381003"/>
            <a:ext cx="2910836" cy="365129"/>
          </a:xfrm>
        </p:spPr>
        <p:txBody>
          <a:bodyPr/>
          <a:lstStyle>
            <a:lvl1pPr>
              <a:defRPr/>
            </a:lvl1pPr>
          </a:lstStyle>
          <a:p>
            <a:pPr lvl="0"/>
            <a:fld id="{A39AD74B-3369-4500-8003-AC2195A403FE}" type="datetime1">
              <a:rPr lang="en-US"/>
              <a:pPr lvl="0"/>
              <a:t>7/27/2022</a:t>
            </a:fld>
            <a:endParaRPr lang="en-US"/>
          </a:p>
        </p:txBody>
      </p:sp>
      <p:sp>
        <p:nvSpPr>
          <p:cNvPr id="7" name="Footer Placeholder 5">
            <a:extLst>
              <a:ext uri="{FF2B5EF4-FFF2-40B4-BE49-F238E27FC236}">
                <a16:creationId xmlns:a16="http://schemas.microsoft.com/office/drawing/2014/main" id="{1E38447A-96D5-363D-F475-C0AEE10358B5}"/>
              </a:ext>
            </a:extLst>
          </p:cNvPr>
          <p:cNvSpPr txBox="1">
            <a:spLocks noGrp="1"/>
          </p:cNvSpPr>
          <p:nvPr>
            <p:ph type="ftr" sz="quarter" idx="9"/>
          </p:nvPr>
        </p:nvSpPr>
        <p:spPr>
          <a:xfrm>
            <a:off x="685800" y="379942"/>
            <a:ext cx="6991493" cy="365129"/>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60E169DC-20D9-A171-35E6-C5AD3AEEAB4D}"/>
              </a:ext>
            </a:extLst>
          </p:cNvPr>
          <p:cNvSpPr txBox="1">
            <a:spLocks noGrp="1"/>
          </p:cNvSpPr>
          <p:nvPr>
            <p:ph type="sldNum" sz="quarter" idx="8"/>
          </p:nvPr>
        </p:nvSpPr>
        <p:spPr>
          <a:xfrm>
            <a:off x="10862450" y="381003"/>
            <a:ext cx="643746" cy="365129"/>
          </a:xfrm>
        </p:spPr>
        <p:txBody>
          <a:bodyPr/>
          <a:lstStyle>
            <a:lvl1pPr>
              <a:defRPr/>
            </a:lvl1pPr>
          </a:lstStyle>
          <a:p>
            <a:pPr lvl="0"/>
            <a:fld id="{E093BD1D-AF98-414C-86C5-E1072F6EE3F4}" type="slidenum">
              <a:t>‹#›</a:t>
            </a:fld>
            <a:endParaRPr lang="en-US"/>
          </a:p>
        </p:txBody>
      </p:sp>
      <p:sp>
        <p:nvSpPr>
          <p:cNvPr id="9" name="TextBox 8">
            <a:extLst>
              <a:ext uri="{FF2B5EF4-FFF2-40B4-BE49-F238E27FC236}">
                <a16:creationId xmlns:a16="http://schemas.microsoft.com/office/drawing/2014/main" id="{6D8FDB0E-B529-5938-800B-ED03A6CA5540}"/>
              </a:ext>
            </a:extLst>
          </p:cNvPr>
          <p:cNvSpPr txBox="1"/>
          <p:nvPr/>
        </p:nvSpPr>
        <p:spPr>
          <a:xfrm>
            <a:off x="476246" y="93344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
        <p:nvSpPr>
          <p:cNvPr id="10" name="TextBox 9">
            <a:extLst>
              <a:ext uri="{FF2B5EF4-FFF2-40B4-BE49-F238E27FC236}">
                <a16:creationId xmlns:a16="http://schemas.microsoft.com/office/drawing/2014/main" id="{9B26451F-EF4D-D9B4-4259-17C7062CA06C}"/>
              </a:ext>
            </a:extLst>
          </p:cNvPr>
          <p:cNvSpPr txBox="1"/>
          <p:nvPr/>
        </p:nvSpPr>
        <p:spPr>
          <a:xfrm>
            <a:off x="10984230" y="270129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entury Gothic"/>
              </a:rPr>
              <a:t>”</a:t>
            </a:r>
          </a:p>
        </p:txBody>
      </p:sp>
    </p:spTree>
    <p:extLst>
      <p:ext uri="{BB962C8B-B14F-4D97-AF65-F5344CB8AC3E}">
        <p14:creationId xmlns:p14="http://schemas.microsoft.com/office/powerpoint/2010/main" val="30316941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2" name="Picture 8" descr="C0-HD-BTM.png">
            <a:extLst>
              <a:ext uri="{FF2B5EF4-FFF2-40B4-BE49-F238E27FC236}">
                <a16:creationId xmlns:a16="http://schemas.microsoft.com/office/drawing/2014/main" id="{3D5C5716-5597-38C3-3DE4-00282717D390}"/>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Title 1">
            <a:extLst>
              <a:ext uri="{FF2B5EF4-FFF2-40B4-BE49-F238E27FC236}">
                <a16:creationId xmlns:a16="http://schemas.microsoft.com/office/drawing/2014/main" id="{6ECA36C8-2550-056A-3782-7E0B0C90BC91}"/>
              </a:ext>
            </a:extLst>
          </p:cNvPr>
          <p:cNvSpPr txBox="1">
            <a:spLocks noGrp="1"/>
          </p:cNvSpPr>
          <p:nvPr>
            <p:ph type="title"/>
          </p:nvPr>
        </p:nvSpPr>
        <p:spPr>
          <a:xfrm>
            <a:off x="1024493" y="1124702"/>
            <a:ext cx="10146182" cy="2511838"/>
          </a:xfrm>
        </p:spPr>
        <p:txBody>
          <a:bodyPr anchor="b"/>
          <a:lstStyle>
            <a:lvl1pPr algn="l">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F29EF3F4-BCE9-6D74-1B65-EEA81AFBDE84}"/>
              </a:ext>
            </a:extLst>
          </p:cNvPr>
          <p:cNvSpPr txBox="1">
            <a:spLocks noGrp="1"/>
          </p:cNvSpPr>
          <p:nvPr>
            <p:ph type="body" idx="4294967295"/>
          </p:nvPr>
        </p:nvSpPr>
        <p:spPr>
          <a:xfrm>
            <a:off x="1024466" y="3648318"/>
            <a:ext cx="10144655" cy="999887"/>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D770E34-17D7-0450-DB60-9F2D653AE68C}"/>
              </a:ext>
            </a:extLst>
          </p:cNvPr>
          <p:cNvSpPr txBox="1">
            <a:spLocks noGrp="1"/>
          </p:cNvSpPr>
          <p:nvPr>
            <p:ph type="dt" sz="half" idx="7"/>
          </p:nvPr>
        </p:nvSpPr>
        <p:spPr>
          <a:xfrm>
            <a:off x="7814453" y="378881"/>
            <a:ext cx="2910836" cy="365129"/>
          </a:xfrm>
        </p:spPr>
        <p:txBody>
          <a:bodyPr/>
          <a:lstStyle>
            <a:lvl1pPr>
              <a:defRPr/>
            </a:lvl1pPr>
          </a:lstStyle>
          <a:p>
            <a:pPr lvl="0"/>
            <a:fld id="{123E75D2-2D94-49FC-8373-3A64DD6B4F34}" type="datetime1">
              <a:rPr lang="en-US"/>
              <a:pPr lvl="0"/>
              <a:t>7/27/2022</a:t>
            </a:fld>
            <a:endParaRPr lang="en-US"/>
          </a:p>
        </p:txBody>
      </p:sp>
      <p:sp>
        <p:nvSpPr>
          <p:cNvPr id="6" name="Footer Placeholder 5">
            <a:extLst>
              <a:ext uri="{FF2B5EF4-FFF2-40B4-BE49-F238E27FC236}">
                <a16:creationId xmlns:a16="http://schemas.microsoft.com/office/drawing/2014/main" id="{C9538DD6-117A-802F-C2B2-9A060B020A82}"/>
              </a:ext>
            </a:extLst>
          </p:cNvPr>
          <p:cNvSpPr txBox="1">
            <a:spLocks noGrp="1"/>
          </p:cNvSpPr>
          <p:nvPr>
            <p:ph type="ftr" sz="quarter" idx="9"/>
          </p:nvPr>
        </p:nvSpPr>
        <p:spPr>
          <a:xfrm>
            <a:off x="685800" y="378881"/>
            <a:ext cx="6991493"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731D193-1A41-5BEF-C102-62D004477823}"/>
              </a:ext>
            </a:extLst>
          </p:cNvPr>
          <p:cNvSpPr txBox="1">
            <a:spLocks noGrp="1"/>
          </p:cNvSpPr>
          <p:nvPr>
            <p:ph type="sldNum" sz="quarter" idx="8"/>
          </p:nvPr>
        </p:nvSpPr>
        <p:spPr>
          <a:xfrm>
            <a:off x="10862450" y="381003"/>
            <a:ext cx="643746" cy="365129"/>
          </a:xfrm>
        </p:spPr>
        <p:txBody>
          <a:bodyPr/>
          <a:lstStyle>
            <a:lvl1pPr>
              <a:defRPr/>
            </a:lvl1pPr>
          </a:lstStyle>
          <a:p>
            <a:pPr lvl="0"/>
            <a:fld id="{B298AA33-846D-400E-B216-098D89B8B952}" type="slidenum">
              <a:t>‹#›</a:t>
            </a:fld>
            <a:endParaRPr lang="en-US"/>
          </a:p>
        </p:txBody>
      </p:sp>
    </p:spTree>
    <p:extLst>
      <p:ext uri="{BB962C8B-B14F-4D97-AF65-F5344CB8AC3E}">
        <p14:creationId xmlns:p14="http://schemas.microsoft.com/office/powerpoint/2010/main" val="78272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88208-DB6A-3467-4E0E-35C817DC2980}"/>
              </a:ext>
            </a:extLst>
          </p:cNvPr>
          <p:cNvSpPr txBox="1">
            <a:spLocks noGrp="1"/>
          </p:cNvSpPr>
          <p:nvPr>
            <p:ph type="title"/>
          </p:nvPr>
        </p:nvSpPr>
        <p:spPr>
          <a:xfrm>
            <a:off x="2895603" y="761996"/>
            <a:ext cx="8610603" cy="130387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DA3EB3FF-4176-40E5-AC2E-16E0E3EC8807}"/>
              </a:ext>
            </a:extLst>
          </p:cNvPr>
          <p:cNvSpPr txBox="1">
            <a:spLocks noGrp="1"/>
          </p:cNvSpPr>
          <p:nvPr>
            <p:ph type="body" idx="4294967295"/>
          </p:nvPr>
        </p:nvSpPr>
        <p:spPr>
          <a:xfrm>
            <a:off x="685800" y="2202076"/>
            <a:ext cx="3456432" cy="617320"/>
          </a:xfrm>
        </p:spPr>
        <p:txBody>
          <a:bodyPr anchor="b">
            <a:noAutofit/>
          </a:bodyPr>
          <a:lstStyle>
            <a:lvl1pPr marL="0" indent="0">
              <a:buNone/>
              <a:defRPr sz="2400"/>
            </a:lvl1pPr>
          </a:lstStyle>
          <a:p>
            <a:pPr lvl="0"/>
            <a:r>
              <a:rPr lang="en-US"/>
              <a:t>Click to edit Master text styles</a:t>
            </a:r>
          </a:p>
        </p:txBody>
      </p:sp>
      <p:sp>
        <p:nvSpPr>
          <p:cNvPr id="4" name="Text Placeholder 3">
            <a:extLst>
              <a:ext uri="{FF2B5EF4-FFF2-40B4-BE49-F238E27FC236}">
                <a16:creationId xmlns:a16="http://schemas.microsoft.com/office/drawing/2014/main" id="{276FA195-DEA5-625F-0B57-CCD6643BD8B7}"/>
              </a:ext>
            </a:extLst>
          </p:cNvPr>
          <p:cNvSpPr txBox="1">
            <a:spLocks noGrp="1"/>
          </p:cNvSpPr>
          <p:nvPr>
            <p:ph type="body" idx="4294967295"/>
          </p:nvPr>
        </p:nvSpPr>
        <p:spPr>
          <a:xfrm>
            <a:off x="685800" y="2904564"/>
            <a:ext cx="3456432" cy="3314133"/>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36DBDC49-AB45-A03A-29C0-3AC45DEA1266}"/>
              </a:ext>
            </a:extLst>
          </p:cNvPr>
          <p:cNvSpPr txBox="1">
            <a:spLocks noGrp="1"/>
          </p:cNvSpPr>
          <p:nvPr>
            <p:ph type="body" idx="4294967295"/>
          </p:nvPr>
        </p:nvSpPr>
        <p:spPr>
          <a:xfrm>
            <a:off x="4368802" y="2201335"/>
            <a:ext cx="3456432" cy="626537"/>
          </a:xfrm>
        </p:spPr>
        <p:txBody>
          <a:bodyPr anchor="b">
            <a:noAutofit/>
          </a:bodyPr>
          <a:lstStyle>
            <a:lvl1pPr marL="0" indent="0">
              <a:buNone/>
              <a:defRPr sz="2400"/>
            </a:lvl1pPr>
          </a:lstStyle>
          <a:p>
            <a:pPr lvl="0"/>
            <a:r>
              <a:rPr lang="en-US"/>
              <a:t>Click to edit Master text styles</a:t>
            </a:r>
          </a:p>
        </p:txBody>
      </p:sp>
      <p:sp>
        <p:nvSpPr>
          <p:cNvPr id="6" name="Text Placeholder 3">
            <a:extLst>
              <a:ext uri="{FF2B5EF4-FFF2-40B4-BE49-F238E27FC236}">
                <a16:creationId xmlns:a16="http://schemas.microsoft.com/office/drawing/2014/main" id="{15067601-9A31-100A-0BEC-141D7A297CE6}"/>
              </a:ext>
            </a:extLst>
          </p:cNvPr>
          <p:cNvSpPr txBox="1">
            <a:spLocks noGrp="1"/>
          </p:cNvSpPr>
          <p:nvPr>
            <p:ph type="body" idx="4294967295"/>
          </p:nvPr>
        </p:nvSpPr>
        <p:spPr>
          <a:xfrm>
            <a:off x="4366854" y="2904070"/>
            <a:ext cx="3456432" cy="3314617"/>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BB25E1A1-BF3B-D63C-B76A-0A26ED8B7A6C}"/>
              </a:ext>
            </a:extLst>
          </p:cNvPr>
          <p:cNvSpPr txBox="1">
            <a:spLocks noGrp="1"/>
          </p:cNvSpPr>
          <p:nvPr>
            <p:ph type="body" idx="4294967295"/>
          </p:nvPr>
        </p:nvSpPr>
        <p:spPr>
          <a:xfrm>
            <a:off x="8051804" y="2192868"/>
            <a:ext cx="3456432" cy="626537"/>
          </a:xfrm>
        </p:spPr>
        <p:txBody>
          <a:bodyPr anchor="b">
            <a:noAutofit/>
          </a:bodyPr>
          <a:lstStyle>
            <a:lvl1pPr marL="0" indent="0">
              <a:buNone/>
              <a:defRPr sz="2400"/>
            </a:lvl1pPr>
          </a:lstStyle>
          <a:p>
            <a:pPr lvl="0"/>
            <a:r>
              <a:rPr lang="en-US"/>
              <a:t>Click to edit Master text styles</a:t>
            </a:r>
          </a:p>
        </p:txBody>
      </p:sp>
      <p:sp>
        <p:nvSpPr>
          <p:cNvPr id="8" name="Text Placeholder 3">
            <a:extLst>
              <a:ext uri="{FF2B5EF4-FFF2-40B4-BE49-F238E27FC236}">
                <a16:creationId xmlns:a16="http://schemas.microsoft.com/office/drawing/2014/main" id="{B5D1B798-5129-DF6B-C447-2BCB4ACFE1A8}"/>
              </a:ext>
            </a:extLst>
          </p:cNvPr>
          <p:cNvSpPr txBox="1">
            <a:spLocks noGrp="1"/>
          </p:cNvSpPr>
          <p:nvPr>
            <p:ph type="body" idx="4294967295"/>
          </p:nvPr>
        </p:nvSpPr>
        <p:spPr>
          <a:xfrm>
            <a:off x="8051804" y="2904564"/>
            <a:ext cx="3456432" cy="3314133"/>
          </a:xfrm>
        </p:spPr>
        <p:txBody>
          <a:bodyPr/>
          <a:lstStyle>
            <a:lvl1pPr marL="0" indent="0">
              <a:buNone/>
              <a:defRPr sz="1400"/>
            </a:lvl1pPr>
          </a:lstStyle>
          <a:p>
            <a:pPr lvl="0"/>
            <a:r>
              <a:rPr lang="en-US"/>
              <a:t>Click to edit Master text styles</a:t>
            </a:r>
          </a:p>
        </p:txBody>
      </p:sp>
      <p:sp>
        <p:nvSpPr>
          <p:cNvPr id="9" name="Date Placeholder 2">
            <a:extLst>
              <a:ext uri="{FF2B5EF4-FFF2-40B4-BE49-F238E27FC236}">
                <a16:creationId xmlns:a16="http://schemas.microsoft.com/office/drawing/2014/main" id="{139C393C-86B3-D38E-64F2-1B3975838483}"/>
              </a:ext>
            </a:extLst>
          </p:cNvPr>
          <p:cNvSpPr txBox="1">
            <a:spLocks noGrp="1"/>
          </p:cNvSpPr>
          <p:nvPr>
            <p:ph type="dt" sz="half" idx="7"/>
          </p:nvPr>
        </p:nvSpPr>
        <p:spPr/>
        <p:txBody>
          <a:bodyPr/>
          <a:lstStyle>
            <a:lvl1pPr>
              <a:defRPr/>
            </a:lvl1pPr>
          </a:lstStyle>
          <a:p>
            <a:pPr lvl="0"/>
            <a:fld id="{8061CCE1-00DD-423A-B834-97122AAA9913}" type="datetime1">
              <a:rPr lang="en-US"/>
              <a:pPr lvl="0"/>
              <a:t>7/27/2022</a:t>
            </a:fld>
            <a:endParaRPr lang="en-US"/>
          </a:p>
        </p:txBody>
      </p:sp>
      <p:sp>
        <p:nvSpPr>
          <p:cNvPr id="10" name="Footer Placeholder 3">
            <a:extLst>
              <a:ext uri="{FF2B5EF4-FFF2-40B4-BE49-F238E27FC236}">
                <a16:creationId xmlns:a16="http://schemas.microsoft.com/office/drawing/2014/main" id="{720E0126-7BB6-DD71-3746-427B9F07DF56}"/>
              </a:ext>
            </a:extLst>
          </p:cNvPr>
          <p:cNvSpPr txBox="1">
            <a:spLocks noGrp="1"/>
          </p:cNvSpPr>
          <p:nvPr>
            <p:ph type="ftr" sz="quarter" idx="9"/>
          </p:nvPr>
        </p:nvSpPr>
        <p:spPr/>
        <p:txBody>
          <a:bodyPr/>
          <a:lstStyle>
            <a:lvl1pPr>
              <a:defRPr/>
            </a:lvl1pPr>
          </a:lstStyle>
          <a:p>
            <a:pPr lvl="0"/>
            <a:endParaRPr lang="en-US"/>
          </a:p>
        </p:txBody>
      </p:sp>
      <p:sp>
        <p:nvSpPr>
          <p:cNvPr id="11" name="Slide Number Placeholder 4">
            <a:extLst>
              <a:ext uri="{FF2B5EF4-FFF2-40B4-BE49-F238E27FC236}">
                <a16:creationId xmlns:a16="http://schemas.microsoft.com/office/drawing/2014/main" id="{D2442D4C-1ED8-AE9E-53DF-AEECDFC92072}"/>
              </a:ext>
            </a:extLst>
          </p:cNvPr>
          <p:cNvSpPr txBox="1">
            <a:spLocks noGrp="1"/>
          </p:cNvSpPr>
          <p:nvPr>
            <p:ph type="sldNum" sz="quarter" idx="8"/>
          </p:nvPr>
        </p:nvSpPr>
        <p:spPr/>
        <p:txBody>
          <a:bodyPr/>
          <a:lstStyle>
            <a:lvl1pPr>
              <a:defRPr/>
            </a:lvl1pPr>
          </a:lstStyle>
          <a:p>
            <a:pPr lvl="0"/>
            <a:fld id="{F7947DB8-D432-485D-BC85-0E4C6D3FD692}" type="slidenum">
              <a:t>‹#›</a:t>
            </a:fld>
            <a:endParaRPr lang="en-US"/>
          </a:p>
        </p:txBody>
      </p:sp>
    </p:spTree>
    <p:extLst>
      <p:ext uri="{BB962C8B-B14F-4D97-AF65-F5344CB8AC3E}">
        <p14:creationId xmlns:p14="http://schemas.microsoft.com/office/powerpoint/2010/main" val="1507592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3DD7-E408-D726-08AB-C1D4DF90C47A}"/>
              </a:ext>
            </a:extLst>
          </p:cNvPr>
          <p:cNvSpPr txBox="1">
            <a:spLocks noGrp="1"/>
          </p:cNvSpPr>
          <p:nvPr>
            <p:ph type="title"/>
          </p:nvPr>
        </p:nvSpPr>
        <p:spPr>
          <a:xfrm>
            <a:off x="2895603" y="761996"/>
            <a:ext cx="8610603" cy="1295403"/>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DB7B4A7-65BC-044D-0F52-15D7DD2C2C71}"/>
              </a:ext>
            </a:extLst>
          </p:cNvPr>
          <p:cNvSpPr txBox="1">
            <a:spLocks noGrp="1"/>
          </p:cNvSpPr>
          <p:nvPr>
            <p:ph type="body" idx="4294967295"/>
          </p:nvPr>
        </p:nvSpPr>
        <p:spPr>
          <a:xfrm>
            <a:off x="688616" y="4190996"/>
            <a:ext cx="3451585" cy="682764"/>
          </a:xfrm>
        </p:spPr>
        <p:txBody>
          <a:bodyPr anchor="b">
            <a:noAutofit/>
          </a:bodyPr>
          <a:lstStyle>
            <a:lvl1pPr marL="0" indent="0">
              <a:buNone/>
              <a:defRPr sz="2400"/>
            </a:lvl1pPr>
          </a:lstStyle>
          <a:p>
            <a:pPr lvl="0"/>
            <a:r>
              <a:rPr lang="en-US"/>
              <a:t>Click to edit Master text styles</a:t>
            </a:r>
          </a:p>
        </p:txBody>
      </p:sp>
      <p:sp>
        <p:nvSpPr>
          <p:cNvPr id="4" name="Picture Placeholder 2">
            <a:extLst>
              <a:ext uri="{FF2B5EF4-FFF2-40B4-BE49-F238E27FC236}">
                <a16:creationId xmlns:a16="http://schemas.microsoft.com/office/drawing/2014/main" id="{C313B38D-23DC-D182-8AFF-6DD47ED4FF40}"/>
              </a:ext>
            </a:extLst>
          </p:cNvPr>
          <p:cNvSpPr txBox="1">
            <a:spLocks noGrp="1"/>
          </p:cNvSpPr>
          <p:nvPr>
            <p:ph type="pic" idx="4294967295"/>
          </p:nvPr>
        </p:nvSpPr>
        <p:spPr>
          <a:xfrm>
            <a:off x="688616" y="2362196"/>
            <a:ext cx="345158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67E40DE-07EC-F7B2-3360-D3BF4EB3E8E2}"/>
              </a:ext>
            </a:extLst>
          </p:cNvPr>
          <p:cNvSpPr txBox="1">
            <a:spLocks noGrp="1"/>
          </p:cNvSpPr>
          <p:nvPr>
            <p:ph type="body" idx="4294967295"/>
          </p:nvPr>
        </p:nvSpPr>
        <p:spPr>
          <a:xfrm>
            <a:off x="688616" y="4873761"/>
            <a:ext cx="3451585" cy="134491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0B77FC78-4DE8-E644-8AC0-89D664D2FB4A}"/>
              </a:ext>
            </a:extLst>
          </p:cNvPr>
          <p:cNvSpPr txBox="1">
            <a:spLocks noGrp="1"/>
          </p:cNvSpPr>
          <p:nvPr>
            <p:ph type="body" idx="4294967295"/>
          </p:nvPr>
        </p:nvSpPr>
        <p:spPr>
          <a:xfrm>
            <a:off x="4374261" y="4190996"/>
            <a:ext cx="3448933" cy="682764"/>
          </a:xfrm>
        </p:spPr>
        <p:txBody>
          <a:bodyPr anchor="b">
            <a:noAutofit/>
          </a:bodyPr>
          <a:lstStyle>
            <a:lvl1pPr marL="0" indent="0">
              <a:buNone/>
              <a:defRPr sz="2400"/>
            </a:lvl1pPr>
          </a:lstStyle>
          <a:p>
            <a:pPr lvl="0"/>
            <a:r>
              <a:rPr lang="en-US"/>
              <a:t>Click to edit Master text styles</a:t>
            </a:r>
          </a:p>
        </p:txBody>
      </p:sp>
      <p:sp>
        <p:nvSpPr>
          <p:cNvPr id="7" name="Picture Placeholder 2">
            <a:extLst>
              <a:ext uri="{FF2B5EF4-FFF2-40B4-BE49-F238E27FC236}">
                <a16:creationId xmlns:a16="http://schemas.microsoft.com/office/drawing/2014/main" id="{C761ED06-251D-758D-A0C0-413C3B05E30F}"/>
              </a:ext>
            </a:extLst>
          </p:cNvPr>
          <p:cNvSpPr txBox="1">
            <a:spLocks noGrp="1"/>
          </p:cNvSpPr>
          <p:nvPr>
            <p:ph type="pic" idx="4294967295"/>
          </p:nvPr>
        </p:nvSpPr>
        <p:spPr>
          <a:xfrm>
            <a:off x="4374261" y="2362196"/>
            <a:ext cx="344893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DD94D058-D487-EB69-54FF-0F5952F9CFD1}"/>
              </a:ext>
            </a:extLst>
          </p:cNvPr>
          <p:cNvSpPr txBox="1">
            <a:spLocks noGrp="1"/>
          </p:cNvSpPr>
          <p:nvPr>
            <p:ph type="body" idx="4294967295"/>
          </p:nvPr>
        </p:nvSpPr>
        <p:spPr>
          <a:xfrm>
            <a:off x="4374261" y="4873761"/>
            <a:ext cx="3448933" cy="134491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9188CE7E-D294-656B-4718-B076FFE41EC9}"/>
              </a:ext>
            </a:extLst>
          </p:cNvPr>
          <p:cNvSpPr txBox="1">
            <a:spLocks noGrp="1"/>
          </p:cNvSpPr>
          <p:nvPr>
            <p:ph type="body" idx="4294967295"/>
          </p:nvPr>
        </p:nvSpPr>
        <p:spPr>
          <a:xfrm>
            <a:off x="8049728" y="4190996"/>
            <a:ext cx="3456468" cy="682764"/>
          </a:xfrm>
        </p:spPr>
        <p:txBody>
          <a:bodyPr anchor="b">
            <a:noAutofit/>
          </a:bodyPr>
          <a:lstStyle>
            <a:lvl1pPr marL="0" indent="0">
              <a:buNone/>
              <a:defRPr sz="2400"/>
            </a:lvl1pPr>
          </a:lstStyle>
          <a:p>
            <a:pPr lvl="0"/>
            <a:r>
              <a:rPr lang="en-US"/>
              <a:t>Click to edit Master text styles</a:t>
            </a:r>
          </a:p>
        </p:txBody>
      </p:sp>
      <p:sp>
        <p:nvSpPr>
          <p:cNvPr id="10" name="Picture Placeholder 2">
            <a:extLst>
              <a:ext uri="{FF2B5EF4-FFF2-40B4-BE49-F238E27FC236}">
                <a16:creationId xmlns:a16="http://schemas.microsoft.com/office/drawing/2014/main" id="{9B88CA68-26B8-204E-E258-1DFEEF557ACB}"/>
              </a:ext>
            </a:extLst>
          </p:cNvPr>
          <p:cNvSpPr txBox="1">
            <a:spLocks noGrp="1"/>
          </p:cNvSpPr>
          <p:nvPr>
            <p:ph type="pic" idx="4294967295"/>
          </p:nvPr>
        </p:nvSpPr>
        <p:spPr>
          <a:xfrm>
            <a:off x="8049856" y="2362196"/>
            <a:ext cx="344788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4CBF4C1A-BDF5-00F9-00EA-BF396DD9E4D9}"/>
              </a:ext>
            </a:extLst>
          </p:cNvPr>
          <p:cNvSpPr txBox="1">
            <a:spLocks noGrp="1"/>
          </p:cNvSpPr>
          <p:nvPr>
            <p:ph type="body" idx="4294967295"/>
          </p:nvPr>
        </p:nvSpPr>
        <p:spPr>
          <a:xfrm>
            <a:off x="8049728" y="4873761"/>
            <a:ext cx="3452445" cy="1344917"/>
          </a:xfrm>
        </p:spPr>
        <p:txBody>
          <a:bodyPr/>
          <a:lstStyle>
            <a:lvl1pPr marL="0" indent="0">
              <a:buNone/>
              <a:defRPr sz="1400"/>
            </a:lvl1pPr>
          </a:lstStyle>
          <a:p>
            <a:pPr lvl="0"/>
            <a:r>
              <a:rPr lang="en-US"/>
              <a:t>Click to edit Master text styles</a:t>
            </a:r>
          </a:p>
        </p:txBody>
      </p:sp>
      <p:sp>
        <p:nvSpPr>
          <p:cNvPr id="12" name="Date Placeholder 2">
            <a:extLst>
              <a:ext uri="{FF2B5EF4-FFF2-40B4-BE49-F238E27FC236}">
                <a16:creationId xmlns:a16="http://schemas.microsoft.com/office/drawing/2014/main" id="{5E78F464-BAA3-88CB-87C6-220F540E7B43}"/>
              </a:ext>
            </a:extLst>
          </p:cNvPr>
          <p:cNvSpPr txBox="1">
            <a:spLocks noGrp="1"/>
          </p:cNvSpPr>
          <p:nvPr>
            <p:ph type="dt" sz="half" idx="7"/>
          </p:nvPr>
        </p:nvSpPr>
        <p:spPr/>
        <p:txBody>
          <a:bodyPr/>
          <a:lstStyle>
            <a:lvl1pPr>
              <a:defRPr/>
            </a:lvl1pPr>
          </a:lstStyle>
          <a:p>
            <a:pPr lvl="0"/>
            <a:fld id="{B8429ADB-F2E0-4D47-B521-1BE9D1C9ED21}" type="datetime1">
              <a:rPr lang="en-US"/>
              <a:pPr lvl="0"/>
              <a:t>7/27/2022</a:t>
            </a:fld>
            <a:endParaRPr lang="en-US"/>
          </a:p>
        </p:txBody>
      </p:sp>
      <p:sp>
        <p:nvSpPr>
          <p:cNvPr id="13" name="Footer Placeholder 3">
            <a:extLst>
              <a:ext uri="{FF2B5EF4-FFF2-40B4-BE49-F238E27FC236}">
                <a16:creationId xmlns:a16="http://schemas.microsoft.com/office/drawing/2014/main" id="{D007959B-01CD-BC12-866F-A4D4D9AD2D28}"/>
              </a:ext>
            </a:extLst>
          </p:cNvPr>
          <p:cNvSpPr txBox="1">
            <a:spLocks noGrp="1"/>
          </p:cNvSpPr>
          <p:nvPr>
            <p:ph type="ftr" sz="quarter" idx="9"/>
          </p:nvPr>
        </p:nvSpPr>
        <p:spPr/>
        <p:txBody>
          <a:bodyPr/>
          <a:lstStyle>
            <a:lvl1pPr>
              <a:defRPr/>
            </a:lvl1pPr>
          </a:lstStyle>
          <a:p>
            <a:pPr lvl="0"/>
            <a:endParaRPr lang="en-US"/>
          </a:p>
        </p:txBody>
      </p:sp>
      <p:sp>
        <p:nvSpPr>
          <p:cNvPr id="14" name="Slide Number Placeholder 4">
            <a:extLst>
              <a:ext uri="{FF2B5EF4-FFF2-40B4-BE49-F238E27FC236}">
                <a16:creationId xmlns:a16="http://schemas.microsoft.com/office/drawing/2014/main" id="{971E5FC9-45B3-5807-E936-8ACEE8BE514C}"/>
              </a:ext>
            </a:extLst>
          </p:cNvPr>
          <p:cNvSpPr txBox="1">
            <a:spLocks noGrp="1"/>
          </p:cNvSpPr>
          <p:nvPr>
            <p:ph type="sldNum" sz="quarter" idx="8"/>
          </p:nvPr>
        </p:nvSpPr>
        <p:spPr/>
        <p:txBody>
          <a:bodyPr/>
          <a:lstStyle>
            <a:lvl1pPr>
              <a:defRPr/>
            </a:lvl1pPr>
          </a:lstStyle>
          <a:p>
            <a:pPr lvl="0"/>
            <a:fld id="{7B8E73A9-A7DF-4DF7-A2E6-C383974B9218}" type="slidenum">
              <a:t>‹#›</a:t>
            </a:fld>
            <a:endParaRPr lang="en-US"/>
          </a:p>
        </p:txBody>
      </p:sp>
    </p:spTree>
    <p:extLst>
      <p:ext uri="{BB962C8B-B14F-4D97-AF65-F5344CB8AC3E}">
        <p14:creationId xmlns:p14="http://schemas.microsoft.com/office/powerpoint/2010/main" val="7755550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7FE42-6DD3-4619-5217-E9BC3240D45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D138EF-516E-9C2E-E9DB-A442421BD8B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09FBE6-40E2-FFC8-2DCE-70A88A1F10C6}"/>
              </a:ext>
            </a:extLst>
          </p:cNvPr>
          <p:cNvSpPr txBox="1">
            <a:spLocks noGrp="1"/>
          </p:cNvSpPr>
          <p:nvPr>
            <p:ph type="dt" sz="half" idx="7"/>
          </p:nvPr>
        </p:nvSpPr>
        <p:spPr/>
        <p:txBody>
          <a:bodyPr/>
          <a:lstStyle>
            <a:lvl1pPr>
              <a:defRPr/>
            </a:lvl1pPr>
          </a:lstStyle>
          <a:p>
            <a:pPr lvl="0"/>
            <a:fld id="{7406B84D-0699-4561-BB73-2AFDFD150429}" type="datetime1">
              <a:rPr lang="en-US"/>
              <a:pPr lvl="0"/>
              <a:t>7/27/2022</a:t>
            </a:fld>
            <a:endParaRPr lang="en-US"/>
          </a:p>
        </p:txBody>
      </p:sp>
      <p:sp>
        <p:nvSpPr>
          <p:cNvPr id="5" name="Footer Placeholder 4">
            <a:extLst>
              <a:ext uri="{FF2B5EF4-FFF2-40B4-BE49-F238E27FC236}">
                <a16:creationId xmlns:a16="http://schemas.microsoft.com/office/drawing/2014/main" id="{204291DC-28CF-62FF-5540-8B6628F02F6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80B427B-1D8F-DE43-FE6C-52584E29E94C}"/>
              </a:ext>
            </a:extLst>
          </p:cNvPr>
          <p:cNvSpPr txBox="1">
            <a:spLocks noGrp="1"/>
          </p:cNvSpPr>
          <p:nvPr>
            <p:ph type="sldNum" sz="quarter" idx="8"/>
          </p:nvPr>
        </p:nvSpPr>
        <p:spPr/>
        <p:txBody>
          <a:bodyPr/>
          <a:lstStyle>
            <a:lvl1pPr>
              <a:defRPr/>
            </a:lvl1pPr>
          </a:lstStyle>
          <a:p>
            <a:pPr lvl="0"/>
            <a:fld id="{A6884875-AE1E-43AB-BCA8-AE243E3E13CC}" type="slidenum">
              <a:t>‹#›</a:t>
            </a:fld>
            <a:endParaRPr lang="en-US"/>
          </a:p>
        </p:txBody>
      </p:sp>
    </p:spTree>
    <p:extLst>
      <p:ext uri="{BB962C8B-B14F-4D97-AF65-F5344CB8AC3E}">
        <p14:creationId xmlns:p14="http://schemas.microsoft.com/office/powerpoint/2010/main" val="9960134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2" name="Picture 7" descr="C0-HD-BTM.png">
            <a:extLst>
              <a:ext uri="{FF2B5EF4-FFF2-40B4-BE49-F238E27FC236}">
                <a16:creationId xmlns:a16="http://schemas.microsoft.com/office/drawing/2014/main" id="{34BA309A-22E9-F1E7-6EB6-B12A395BA8F8}"/>
              </a:ext>
            </a:extLst>
          </p:cNvPr>
          <p:cNvPicPr>
            <a:picLocks noChangeAspect="1"/>
          </p:cNvPicPr>
          <p:nvPr/>
        </p:nvPicPr>
        <p:blipFill>
          <a:blip r:embed="rId2"/>
          <a:stretch>
            <a:fillRect/>
          </a:stretch>
        </p:blipFill>
        <p:spPr>
          <a:xfrm>
            <a:off x="0" y="4375147"/>
            <a:ext cx="12191996" cy="2482852"/>
          </a:xfrm>
          <a:prstGeom prst="rect">
            <a:avLst/>
          </a:prstGeom>
          <a:noFill/>
          <a:ln cap="flat">
            <a:noFill/>
          </a:ln>
        </p:spPr>
      </p:pic>
      <p:sp>
        <p:nvSpPr>
          <p:cNvPr id="3" name="Vertical Title 1">
            <a:extLst>
              <a:ext uri="{FF2B5EF4-FFF2-40B4-BE49-F238E27FC236}">
                <a16:creationId xmlns:a16="http://schemas.microsoft.com/office/drawing/2014/main" id="{EEB20128-0237-6BDF-DFCB-E5FA7D6F1FAD}"/>
              </a:ext>
            </a:extLst>
          </p:cNvPr>
          <p:cNvSpPr txBox="1">
            <a:spLocks noGrp="1"/>
          </p:cNvSpPr>
          <p:nvPr>
            <p:ph type="title" orient="vert"/>
          </p:nvPr>
        </p:nvSpPr>
        <p:spPr>
          <a:xfrm>
            <a:off x="9448796" y="745062"/>
            <a:ext cx="2057400" cy="3903134"/>
          </a:xfrm>
        </p:spPr>
        <p:txBody>
          <a:bodyPr vert="eaVert"/>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764B6DEF-997F-4851-2A7C-3D0CB793EDF7}"/>
              </a:ext>
            </a:extLst>
          </p:cNvPr>
          <p:cNvSpPr txBox="1">
            <a:spLocks noGrp="1"/>
          </p:cNvSpPr>
          <p:nvPr>
            <p:ph type="body" orient="vert" idx="1"/>
          </p:nvPr>
        </p:nvSpPr>
        <p:spPr>
          <a:xfrm>
            <a:off x="1024466" y="745071"/>
            <a:ext cx="8204197" cy="39031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68B4B2A-7377-AE91-10F5-ED98511DA23B}"/>
              </a:ext>
            </a:extLst>
          </p:cNvPr>
          <p:cNvSpPr txBox="1">
            <a:spLocks noGrp="1"/>
          </p:cNvSpPr>
          <p:nvPr>
            <p:ph type="dt" sz="half" idx="7"/>
          </p:nvPr>
        </p:nvSpPr>
        <p:spPr>
          <a:xfrm>
            <a:off x="7814453" y="379942"/>
            <a:ext cx="2910836" cy="365129"/>
          </a:xfrm>
        </p:spPr>
        <p:txBody>
          <a:bodyPr/>
          <a:lstStyle>
            <a:lvl1pPr>
              <a:defRPr/>
            </a:lvl1pPr>
          </a:lstStyle>
          <a:p>
            <a:pPr lvl="0"/>
            <a:fld id="{7CD45DA7-E53F-4813-A882-28CFBE70481C}" type="datetime1">
              <a:rPr lang="en-US"/>
              <a:pPr lvl="0"/>
              <a:t>7/27/2022</a:t>
            </a:fld>
            <a:endParaRPr lang="en-US"/>
          </a:p>
        </p:txBody>
      </p:sp>
      <p:sp>
        <p:nvSpPr>
          <p:cNvPr id="6" name="Footer Placeholder 4">
            <a:extLst>
              <a:ext uri="{FF2B5EF4-FFF2-40B4-BE49-F238E27FC236}">
                <a16:creationId xmlns:a16="http://schemas.microsoft.com/office/drawing/2014/main" id="{37B2382F-3D21-180A-95C6-1C8B71A9310A}"/>
              </a:ext>
            </a:extLst>
          </p:cNvPr>
          <p:cNvSpPr txBox="1">
            <a:spLocks noGrp="1"/>
          </p:cNvSpPr>
          <p:nvPr>
            <p:ph type="ftr" sz="quarter" idx="9"/>
          </p:nvPr>
        </p:nvSpPr>
        <p:spPr>
          <a:xfrm>
            <a:off x="685800" y="381003"/>
            <a:ext cx="6991493"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BA4B6B2-29DA-3421-F2A1-DBF9FF882A3B}"/>
              </a:ext>
            </a:extLst>
          </p:cNvPr>
          <p:cNvSpPr txBox="1">
            <a:spLocks noGrp="1"/>
          </p:cNvSpPr>
          <p:nvPr>
            <p:ph type="sldNum" sz="quarter" idx="8"/>
          </p:nvPr>
        </p:nvSpPr>
        <p:spPr>
          <a:xfrm>
            <a:off x="10862450" y="381003"/>
            <a:ext cx="643746" cy="365129"/>
          </a:xfrm>
        </p:spPr>
        <p:txBody>
          <a:bodyPr/>
          <a:lstStyle>
            <a:lvl1pPr>
              <a:defRPr/>
            </a:lvl1pPr>
          </a:lstStyle>
          <a:p>
            <a:pPr lvl="0"/>
            <a:fld id="{F0BC2A5A-0DA6-4A97-BC11-0E9CA448969B}" type="slidenum">
              <a:t>‹#›</a:t>
            </a:fld>
            <a:endParaRPr lang="en-US"/>
          </a:p>
        </p:txBody>
      </p:sp>
    </p:spTree>
    <p:extLst>
      <p:ext uri="{BB962C8B-B14F-4D97-AF65-F5344CB8AC3E}">
        <p14:creationId xmlns:p14="http://schemas.microsoft.com/office/powerpoint/2010/main" val="29467385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4C55-0140-523E-E83F-FA97C2AF5E9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4334EA5-8E29-34CE-23B2-77D60B5AE938}"/>
              </a:ext>
            </a:extLst>
          </p:cNvPr>
          <p:cNvSpPr txBox="1">
            <a:spLocks noGrp="1"/>
          </p:cNvSpPr>
          <p:nvPr>
            <p:ph type="dt" sz="half" idx="7"/>
          </p:nvPr>
        </p:nvSpPr>
        <p:spPr/>
        <p:txBody>
          <a:bodyPr/>
          <a:lstStyle>
            <a:lvl1pPr>
              <a:defRPr/>
            </a:lvl1pPr>
          </a:lstStyle>
          <a:p>
            <a:pPr lvl="0"/>
            <a:fld id="{0D999715-8ACB-40B1-AF77-7088D4E6336E}" type="datetime1">
              <a:rPr lang="en-GB"/>
              <a:pPr lvl="0"/>
              <a:t>27/07/2022</a:t>
            </a:fld>
            <a:endParaRPr lang="en-GB"/>
          </a:p>
        </p:txBody>
      </p:sp>
      <p:sp>
        <p:nvSpPr>
          <p:cNvPr id="4" name="Footer Placeholder 3">
            <a:extLst>
              <a:ext uri="{FF2B5EF4-FFF2-40B4-BE49-F238E27FC236}">
                <a16:creationId xmlns:a16="http://schemas.microsoft.com/office/drawing/2014/main" id="{57B4819B-02CD-3095-BE82-F5EA174797D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3DBEFEC-9165-6026-DB87-407D605CE729}"/>
              </a:ext>
            </a:extLst>
          </p:cNvPr>
          <p:cNvSpPr txBox="1">
            <a:spLocks noGrp="1"/>
          </p:cNvSpPr>
          <p:nvPr>
            <p:ph type="sldNum" sz="quarter" idx="8"/>
          </p:nvPr>
        </p:nvSpPr>
        <p:spPr/>
        <p:txBody>
          <a:bodyPr/>
          <a:lstStyle>
            <a:lvl1pPr>
              <a:defRPr/>
            </a:lvl1pPr>
          </a:lstStyle>
          <a:p>
            <a:pPr lvl="0"/>
            <a:fld id="{957E9B89-08D5-4121-922C-238477ED0379}" type="slidenum">
              <a:t>‹#›</a:t>
            </a:fld>
            <a:endParaRPr lang="en-GB"/>
          </a:p>
        </p:txBody>
      </p:sp>
    </p:spTree>
    <p:extLst>
      <p:ext uri="{BB962C8B-B14F-4D97-AF65-F5344CB8AC3E}">
        <p14:creationId xmlns:p14="http://schemas.microsoft.com/office/powerpoint/2010/main" val="274059821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B937B-D06D-C85C-1145-D0BA4859152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183AC5E-05FB-65D9-E7C3-329D7A9F2A15}"/>
              </a:ext>
            </a:extLst>
          </p:cNvPr>
          <p:cNvSpPr txBox="1">
            <a:spLocks noGrp="1"/>
          </p:cNvSpPr>
          <p:nvPr>
            <p:ph idx="1"/>
          </p:nvPr>
        </p:nvSpPr>
        <p:spPr>
          <a:xfrm>
            <a:off x="685800" y="2063398"/>
            <a:ext cx="10394707" cy="331118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1767DC-9DC1-C6B7-EEB4-A189B471EF00}"/>
              </a:ext>
            </a:extLst>
          </p:cNvPr>
          <p:cNvSpPr txBox="1">
            <a:spLocks noGrp="1"/>
          </p:cNvSpPr>
          <p:nvPr>
            <p:ph type="dt" sz="half" idx="7"/>
          </p:nvPr>
        </p:nvSpPr>
        <p:spPr/>
        <p:txBody>
          <a:bodyPr/>
          <a:lstStyle>
            <a:lvl1pPr>
              <a:defRPr/>
            </a:lvl1pPr>
          </a:lstStyle>
          <a:p>
            <a:pPr lvl="0"/>
            <a:fld id="{EBB9BAEB-367E-412E-B7F8-6C3F8B0032B8}" type="datetime1">
              <a:rPr lang="en-GB"/>
              <a:pPr lvl="0"/>
              <a:t>27/07/2022</a:t>
            </a:fld>
            <a:endParaRPr lang="en-GB"/>
          </a:p>
        </p:txBody>
      </p:sp>
      <p:sp>
        <p:nvSpPr>
          <p:cNvPr id="5" name="Footer Placeholder 4">
            <a:extLst>
              <a:ext uri="{FF2B5EF4-FFF2-40B4-BE49-F238E27FC236}">
                <a16:creationId xmlns:a16="http://schemas.microsoft.com/office/drawing/2014/main" id="{2F3C2AB8-033F-4708-E973-3898F14D729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CA1ECE4-C9C5-EE11-BFA8-CEA10E3D307F}"/>
              </a:ext>
            </a:extLst>
          </p:cNvPr>
          <p:cNvSpPr txBox="1">
            <a:spLocks noGrp="1"/>
          </p:cNvSpPr>
          <p:nvPr>
            <p:ph type="sldNum" sz="quarter" idx="8"/>
          </p:nvPr>
        </p:nvSpPr>
        <p:spPr/>
        <p:txBody>
          <a:bodyPr/>
          <a:lstStyle>
            <a:lvl1pPr>
              <a:defRPr/>
            </a:lvl1pPr>
          </a:lstStyle>
          <a:p>
            <a:pPr lvl="0"/>
            <a:fld id="{4C597BF3-EAD6-40D7-8658-4D6951A01998}" type="slidenum">
              <a:t>‹#›</a:t>
            </a:fld>
            <a:endParaRPr lang="en-GB"/>
          </a:p>
        </p:txBody>
      </p:sp>
    </p:spTree>
    <p:extLst>
      <p:ext uri="{BB962C8B-B14F-4D97-AF65-F5344CB8AC3E}">
        <p14:creationId xmlns:p14="http://schemas.microsoft.com/office/powerpoint/2010/main" val="385172715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6BA816-4E07-3CED-31B2-6FA18B95F6FE}"/>
              </a:ext>
            </a:extLst>
          </p:cNvPr>
          <p:cNvSpPr txBox="1">
            <a:spLocks noGrp="1"/>
          </p:cNvSpPr>
          <p:nvPr>
            <p:ph type="dt" sz="half" idx="7"/>
          </p:nvPr>
        </p:nvSpPr>
        <p:spPr/>
        <p:txBody>
          <a:bodyPr/>
          <a:lstStyle>
            <a:lvl1pPr>
              <a:defRPr/>
            </a:lvl1pPr>
          </a:lstStyle>
          <a:p>
            <a:pPr lvl="0"/>
            <a:fld id="{BF105A08-39D1-41D3-B02F-F7F9901121E3}" type="datetime1">
              <a:rPr lang="en-GB"/>
              <a:pPr lvl="0"/>
              <a:t>27/07/2022</a:t>
            </a:fld>
            <a:endParaRPr lang="en-GB"/>
          </a:p>
        </p:txBody>
      </p:sp>
      <p:sp>
        <p:nvSpPr>
          <p:cNvPr id="3" name="Footer Placeholder 2">
            <a:extLst>
              <a:ext uri="{FF2B5EF4-FFF2-40B4-BE49-F238E27FC236}">
                <a16:creationId xmlns:a16="http://schemas.microsoft.com/office/drawing/2014/main" id="{36AB9FC2-AAD5-7940-89E0-3C3DE49290D9}"/>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96F12C7-9B98-E029-A7C2-CD3DB0638ACE}"/>
              </a:ext>
            </a:extLst>
          </p:cNvPr>
          <p:cNvSpPr txBox="1">
            <a:spLocks noGrp="1"/>
          </p:cNvSpPr>
          <p:nvPr>
            <p:ph type="sldNum" sz="quarter" idx="8"/>
          </p:nvPr>
        </p:nvSpPr>
        <p:spPr/>
        <p:txBody>
          <a:bodyPr/>
          <a:lstStyle>
            <a:lvl1pPr>
              <a:defRPr/>
            </a:lvl1pPr>
          </a:lstStyle>
          <a:p>
            <a:pPr lvl="0"/>
            <a:fld id="{C307540C-5459-457C-AE82-5859933486B4}" type="slidenum">
              <a:t>‹#›</a:t>
            </a:fld>
            <a:endParaRPr lang="en-GB"/>
          </a:p>
        </p:txBody>
      </p:sp>
    </p:spTree>
    <p:extLst>
      <p:ext uri="{BB962C8B-B14F-4D97-AF65-F5344CB8AC3E}">
        <p14:creationId xmlns:p14="http://schemas.microsoft.com/office/powerpoint/2010/main" val="2059959073"/>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70A3-1309-FADD-1A68-2147A0037963}"/>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C39D5A6-F567-0AF0-F099-08DAC6817C6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7625D8-EBBC-86FE-08B1-A53E6C6CFBA1}"/>
              </a:ext>
            </a:extLst>
          </p:cNvPr>
          <p:cNvSpPr txBox="1">
            <a:spLocks noGrp="1"/>
          </p:cNvSpPr>
          <p:nvPr>
            <p:ph type="dt" sz="half" idx="7"/>
          </p:nvPr>
        </p:nvSpPr>
        <p:spPr/>
        <p:txBody>
          <a:bodyPr/>
          <a:lstStyle>
            <a:lvl1pPr>
              <a:defRPr/>
            </a:lvl1pPr>
          </a:lstStyle>
          <a:p>
            <a:pPr lvl="0"/>
            <a:fld id="{06B524E2-4433-4AC4-8624-649BEC27426E}" type="datetime1">
              <a:rPr lang="en-GB"/>
              <a:pPr lvl="0"/>
              <a:t>27/07/2022</a:t>
            </a:fld>
            <a:endParaRPr lang="en-GB"/>
          </a:p>
        </p:txBody>
      </p:sp>
      <p:sp>
        <p:nvSpPr>
          <p:cNvPr id="5" name="Footer Placeholder 4">
            <a:extLst>
              <a:ext uri="{FF2B5EF4-FFF2-40B4-BE49-F238E27FC236}">
                <a16:creationId xmlns:a16="http://schemas.microsoft.com/office/drawing/2014/main" id="{6FB9D1CC-8315-FFD4-1F9B-FA90D5F3F61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10AA756-BA68-160E-3764-8980B59E673D}"/>
              </a:ext>
            </a:extLst>
          </p:cNvPr>
          <p:cNvSpPr txBox="1">
            <a:spLocks noGrp="1"/>
          </p:cNvSpPr>
          <p:nvPr>
            <p:ph type="sldNum" sz="quarter" idx="8"/>
          </p:nvPr>
        </p:nvSpPr>
        <p:spPr>
          <a:xfrm>
            <a:off x="10951860" y="5867128"/>
            <a:ext cx="551163" cy="365129"/>
          </a:xfrm>
        </p:spPr>
        <p:txBody>
          <a:bodyPr/>
          <a:lstStyle>
            <a:lvl1pPr>
              <a:defRPr/>
            </a:lvl1pPr>
          </a:lstStyle>
          <a:p>
            <a:pPr lvl="0"/>
            <a:fld id="{EC95E233-EC1F-4522-B886-D60E205DC6AD}" type="slidenum">
              <a:t>‹#›</a:t>
            </a:fld>
            <a:endParaRPr lang="en-GB"/>
          </a:p>
        </p:txBody>
      </p:sp>
    </p:spTree>
    <p:extLst>
      <p:ext uri="{BB962C8B-B14F-4D97-AF65-F5344CB8AC3E}">
        <p14:creationId xmlns:p14="http://schemas.microsoft.com/office/powerpoint/2010/main" val="2399659576"/>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4E5864D2-A9AB-71EE-E46F-0F15155DD70A}"/>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Freeform 11">
            <a:extLst>
              <a:ext uri="{FF2B5EF4-FFF2-40B4-BE49-F238E27FC236}">
                <a16:creationId xmlns:a16="http://schemas.microsoft.com/office/drawing/2014/main" id="{3019FE69-5AC2-E7A5-2EE3-B7797364EFCF}"/>
              </a:ext>
            </a:extLst>
          </p:cNvPr>
          <p:cNvSpPr/>
          <p:nvPr/>
        </p:nvSpPr>
        <p:spPr>
          <a:xfrm>
            <a:off x="-15873" y="0"/>
            <a:ext cx="11683810" cy="6588123"/>
          </a:xfrm>
          <a:custGeom>
            <a:avLst/>
            <a:gdLst>
              <a:gd name="f0" fmla="val w"/>
              <a:gd name="f1" fmla="val h"/>
              <a:gd name="f2" fmla="val 0"/>
              <a:gd name="f3" fmla="val 11683810"/>
              <a:gd name="f4" fmla="val 6588125"/>
              <a:gd name="f5" fmla="val 11318691"/>
              <a:gd name="f6" fmla="val 5976938"/>
              <a:gd name="f7" fmla="val 15875"/>
              <a:gd name="f8" fmla="val 10583"/>
              <a:gd name="f9" fmla="val 4386792"/>
              <a:gd name="f10" fmla="val 5292"/>
              <a:gd name="f11" fmla="val 2185458"/>
              <a:gd name="f12" fmla="*/ f0 1 11683810"/>
              <a:gd name="f13" fmla="*/ f1 1 6588125"/>
              <a:gd name="f14" fmla="+- f4 0 f2"/>
              <a:gd name="f15" fmla="+- f3 0 f2"/>
              <a:gd name="f16" fmla="*/ f15 1 11683810"/>
              <a:gd name="f17" fmla="*/ f14 1 6588125"/>
              <a:gd name="f18" fmla="*/ f2 1 f16"/>
              <a:gd name="f19" fmla="*/ f3 1 f16"/>
              <a:gd name="f20" fmla="*/ f2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1683810" h="6588125">
                <a:moveTo>
                  <a:pt x="f2" y="f2"/>
                </a:moveTo>
                <a:lnTo>
                  <a:pt x="f5" y="f2"/>
                </a:lnTo>
                <a:lnTo>
                  <a:pt x="f3" y="f6"/>
                </a:lnTo>
                <a:lnTo>
                  <a:pt x="f7" y="f4"/>
                </a:lnTo>
                <a:cubicBezTo>
                  <a:pt x="f8" y="f9"/>
                  <a:pt x="f10" y="f11"/>
                  <a:pt x="f2" y="f2"/>
                </a:cubicBezTo>
                <a:close/>
              </a:path>
            </a:pathLst>
          </a:custGeom>
          <a:blipFill>
            <a:blip r:embed="rId3">
              <a:alphaModFix/>
            </a:blip>
            <a:stretch>
              <a:fillRect/>
            </a:stretch>
          </a:blipFill>
          <a:ln cap="flat">
            <a:noFill/>
            <a:prstDash val="solid"/>
          </a:ln>
          <a:effectLst>
            <a:outerShdw dist="152396" dir="4379963" algn="tl">
              <a:srgbClr val="000000">
                <a:alpha val="43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3">
            <a:extLst>
              <a:ext uri="{FF2B5EF4-FFF2-40B4-BE49-F238E27FC236}">
                <a16:creationId xmlns:a16="http://schemas.microsoft.com/office/drawing/2014/main" id="{D8490E13-3919-E305-B35D-C6ECB5B008EC}"/>
              </a:ext>
            </a:extLst>
          </p:cNvPr>
          <p:cNvSpPr/>
          <p:nvPr/>
        </p:nvSpPr>
        <p:spPr>
          <a:xfrm>
            <a:off x="0" y="4282254"/>
            <a:ext cx="11329260" cy="2028843"/>
          </a:xfrm>
          <a:custGeom>
            <a:avLst/>
            <a:gdLst>
              <a:gd name="f0" fmla="val w"/>
              <a:gd name="f1" fmla="val h"/>
              <a:gd name="f2" fmla="val 0"/>
              <a:gd name="f3" fmla="val 11329257"/>
              <a:gd name="f4" fmla="val 2028845"/>
              <a:gd name="f5" fmla="val 588520"/>
              <a:gd name="f6" fmla="val 11244075"/>
              <a:gd name="f7" fmla="val 1424838"/>
              <a:gd name="f8" fmla="*/ f0 1 11329257"/>
              <a:gd name="f9" fmla="*/ f1 1 2028845"/>
              <a:gd name="f10" fmla="+- f4 0 f2"/>
              <a:gd name="f11" fmla="+- f3 0 f2"/>
              <a:gd name="f12" fmla="*/ f11 1 11329257"/>
              <a:gd name="f13" fmla="*/ f10 1 2028845"/>
              <a:gd name="f14" fmla="*/ f2 1 f12"/>
              <a:gd name="f15" fmla="*/ f3 1 f12"/>
              <a:gd name="f16" fmla="*/ f2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11329257" h="2028845">
                <a:moveTo>
                  <a:pt x="f2" y="f5"/>
                </a:moveTo>
                <a:lnTo>
                  <a:pt x="f6" y="f2"/>
                </a:lnTo>
                <a:lnTo>
                  <a:pt x="f3" y="f7"/>
                </a:lnTo>
                <a:lnTo>
                  <a:pt x="f2" y="f4"/>
                </a:lnTo>
                <a:lnTo>
                  <a:pt x="f2" y="f5"/>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25">
            <a:extLst>
              <a:ext uri="{FF2B5EF4-FFF2-40B4-BE49-F238E27FC236}">
                <a16:creationId xmlns:a16="http://schemas.microsoft.com/office/drawing/2014/main" id="{7CA259A7-8113-1048-D6AD-F9424EDD7A7B}"/>
              </a:ext>
            </a:extLst>
          </p:cNvPr>
          <p:cNvSpPr/>
          <p:nvPr/>
        </p:nvSpPr>
        <p:spPr>
          <a:xfrm>
            <a:off x="0" y="0"/>
            <a:ext cx="8719581" cy="456879"/>
          </a:xfrm>
          <a:custGeom>
            <a:avLst/>
            <a:gdLst>
              <a:gd name="f0" fmla="val w"/>
              <a:gd name="f1" fmla="val h"/>
              <a:gd name="f2" fmla="val 0"/>
              <a:gd name="f3" fmla="val 8719579"/>
              <a:gd name="f4" fmla="val 456877"/>
              <a:gd name="f5" fmla="*/ f0 1 8719579"/>
              <a:gd name="f6" fmla="*/ f1 1 456877"/>
              <a:gd name="f7" fmla="+- f4 0 f2"/>
              <a:gd name="f8" fmla="+- f3 0 f2"/>
              <a:gd name="f9" fmla="*/ f8 1 8719579"/>
              <a:gd name="f10" fmla="*/ f7 1 456877"/>
              <a:gd name="f11" fmla="*/ f2 1 f9"/>
              <a:gd name="f12" fmla="*/ f3 1 f9"/>
              <a:gd name="f13" fmla="*/ f2 1 f10"/>
              <a:gd name="f14" fmla="*/ f4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8719579" h="456877">
                <a:moveTo>
                  <a:pt x="f2" y="f2"/>
                </a:moveTo>
                <a:lnTo>
                  <a:pt x="f3" y="f2"/>
                </a:lnTo>
                <a:lnTo>
                  <a:pt x="f2" y="f4"/>
                </a:lnTo>
                <a:lnTo>
                  <a:pt x="f2" y="f2"/>
                </a:lnTo>
                <a:close/>
              </a:path>
            </a:pathLst>
          </a:cu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0C63842C-61C9-0274-44D5-6C3E0804056F}"/>
              </a:ext>
            </a:extLst>
          </p:cNvPr>
          <p:cNvSpPr/>
          <p:nvPr/>
        </p:nvSpPr>
        <p:spPr>
          <a:xfrm rot="21420016">
            <a:off x="-161794" y="293320"/>
            <a:ext cx="11367116" cy="5751804"/>
          </a:xfrm>
          <a:custGeom>
            <a:avLst/>
            <a:gdLst>
              <a:gd name="f0" fmla="val w"/>
              <a:gd name="f1" fmla="val h"/>
              <a:gd name="f2" fmla="val 0"/>
              <a:gd name="f3" fmla="val 11367116"/>
              <a:gd name="f4" fmla="val 5751804"/>
              <a:gd name="f5" fmla="val 11346705"/>
              <a:gd name="f6" fmla="val 11353509"/>
              <a:gd name="f7" fmla="val 1915114"/>
              <a:gd name="f8" fmla="val 11360312"/>
              <a:gd name="f9" fmla="val 3830229"/>
              <a:gd name="f10" fmla="val 5745343"/>
              <a:gd name="f11" fmla="*/ f0 1 11367116"/>
              <a:gd name="f12" fmla="*/ f1 1 5751804"/>
              <a:gd name="f13" fmla="+- f4 0 f2"/>
              <a:gd name="f14" fmla="+- f3 0 f2"/>
              <a:gd name="f15" fmla="*/ f14 1 11367116"/>
              <a:gd name="f16" fmla="*/ f13 1 5751804"/>
              <a:gd name="f17" fmla="*/ f2 1 f15"/>
              <a:gd name="f18" fmla="*/ f3 1 f15"/>
              <a:gd name="f19" fmla="*/ f2 1 f16"/>
              <a:gd name="f20" fmla="*/ f4 1 f16"/>
              <a:gd name="f21" fmla="*/ f17 f11 1"/>
              <a:gd name="f22" fmla="*/ f18 f11 1"/>
              <a:gd name="f23" fmla="*/ f20 f12 1"/>
              <a:gd name="f24" fmla="*/ f19 f12 1"/>
            </a:gdLst>
            <a:ahLst/>
            <a:cxnLst>
              <a:cxn ang="3cd4">
                <a:pos x="hc" y="t"/>
              </a:cxn>
              <a:cxn ang="0">
                <a:pos x="r" y="vc"/>
              </a:cxn>
              <a:cxn ang="cd4">
                <a:pos x="hc" y="b"/>
              </a:cxn>
              <a:cxn ang="cd2">
                <a:pos x="l" y="vc"/>
              </a:cxn>
            </a:cxnLst>
            <a:rect l="f21" t="f24" r="f22" b="f23"/>
            <a:pathLst>
              <a:path w="11367116" h="5751804">
                <a:moveTo>
                  <a:pt x="f5" y="f2"/>
                </a:moveTo>
                <a:cubicBezTo>
                  <a:pt x="f6" y="f7"/>
                  <a:pt x="f8" y="f9"/>
                  <a:pt x="f3" y="f10"/>
                </a:cubicBezTo>
                <a:lnTo>
                  <a:pt x="f2" y="f4"/>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itle 1">
            <a:extLst>
              <a:ext uri="{FF2B5EF4-FFF2-40B4-BE49-F238E27FC236}">
                <a16:creationId xmlns:a16="http://schemas.microsoft.com/office/drawing/2014/main" id="{ACDFB037-80C8-FAFA-F872-6B651D46084D}"/>
              </a:ext>
            </a:extLst>
          </p:cNvPr>
          <p:cNvSpPr txBox="1">
            <a:spLocks noGrp="1"/>
          </p:cNvSpPr>
          <p:nvPr>
            <p:ph type="ctrTitle"/>
          </p:nvPr>
        </p:nvSpPr>
        <p:spPr>
          <a:xfrm rot="21420016">
            <a:off x="891203" y="662666"/>
            <a:ext cx="9755184" cy="2766526"/>
          </a:xfrm>
        </p:spPr>
        <p:txBody>
          <a:bodyPr anchor="b"/>
          <a:lstStyle>
            <a:lvl1pPr algn="r">
              <a:defRPr sz="8000"/>
            </a:lvl1pPr>
          </a:lstStyle>
          <a:p>
            <a:pPr lvl="0"/>
            <a:r>
              <a:rPr lang="en-US"/>
              <a:t>Click to edit Master title style</a:t>
            </a:r>
          </a:p>
        </p:txBody>
      </p:sp>
      <p:sp>
        <p:nvSpPr>
          <p:cNvPr id="8" name="Subtitle 2">
            <a:extLst>
              <a:ext uri="{FF2B5EF4-FFF2-40B4-BE49-F238E27FC236}">
                <a16:creationId xmlns:a16="http://schemas.microsoft.com/office/drawing/2014/main" id="{8C0151C7-C7A3-42D6-77DC-61860C04032C}"/>
              </a:ext>
            </a:extLst>
          </p:cNvPr>
          <p:cNvSpPr txBox="1">
            <a:spLocks noGrp="1"/>
          </p:cNvSpPr>
          <p:nvPr>
            <p:ph type="subTitle" idx="1"/>
          </p:nvPr>
        </p:nvSpPr>
        <p:spPr>
          <a:xfrm rot="21420016">
            <a:off x="983062" y="3505206"/>
            <a:ext cx="9755184" cy="550331"/>
          </a:xfrm>
        </p:spPr>
        <p:txBody>
          <a:bodyPr anchor="t">
            <a:noAutofit/>
          </a:bodyPr>
          <a:lstStyle>
            <a:lvl1pPr marL="0" indent="0" algn="r">
              <a:buNone/>
              <a:defRPr sz="2800">
                <a:solidFill>
                  <a:srgbClr val="7F7F7F"/>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180E088B-06F1-B9DE-5A0D-179CDFB3EE88}"/>
              </a:ext>
            </a:extLst>
          </p:cNvPr>
          <p:cNvSpPr txBox="1">
            <a:spLocks noGrp="1"/>
          </p:cNvSpPr>
          <p:nvPr>
            <p:ph type="dt" sz="half" idx="7"/>
          </p:nvPr>
        </p:nvSpPr>
        <p:spPr>
          <a:xfrm rot="21420016">
            <a:off x="4948540" y="4578465"/>
            <a:ext cx="6143652" cy="1163107"/>
          </a:xfrm>
        </p:spPr>
        <p:txBody>
          <a:bodyPr anchorCtr="1"/>
          <a:lstStyle>
            <a:lvl1pPr algn="ctr">
              <a:defRPr sz="5400"/>
            </a:lvl1pPr>
          </a:lstStyle>
          <a:p>
            <a:pPr lvl="0"/>
            <a:fld id="{CC97F8DC-AEE0-4F58-B846-93D3734E4BA2}" type="datetime1">
              <a:rPr lang="en-GB"/>
              <a:pPr lvl="0"/>
              <a:t>27/07/2022</a:t>
            </a:fld>
            <a:endParaRPr lang="en-GB"/>
          </a:p>
        </p:txBody>
      </p:sp>
      <p:sp>
        <p:nvSpPr>
          <p:cNvPr id="10" name="Footer Placeholder 4">
            <a:extLst>
              <a:ext uri="{FF2B5EF4-FFF2-40B4-BE49-F238E27FC236}">
                <a16:creationId xmlns:a16="http://schemas.microsoft.com/office/drawing/2014/main" id="{152EC710-68DE-4D2D-249E-E82524734DEC}"/>
              </a:ext>
            </a:extLst>
          </p:cNvPr>
          <p:cNvSpPr txBox="1">
            <a:spLocks noGrp="1"/>
          </p:cNvSpPr>
          <p:nvPr>
            <p:ph type="ftr" sz="quarter" idx="9"/>
          </p:nvPr>
        </p:nvSpPr>
        <p:spPr>
          <a:xfrm rot="21420016">
            <a:off x="-5559" y="4883023"/>
            <a:ext cx="4047234" cy="1195541"/>
          </a:xfrm>
        </p:spPr>
        <p:txBody>
          <a:bodyPr/>
          <a:lstStyle>
            <a:lvl1pPr algn="r">
              <a:defRPr sz="5400"/>
            </a:lvl1pPr>
          </a:lstStyle>
          <a:p>
            <a:pPr lvl="0"/>
            <a:endParaRPr lang="en-GB"/>
          </a:p>
        </p:txBody>
      </p:sp>
      <p:sp>
        <p:nvSpPr>
          <p:cNvPr id="11" name="Slide Number Placeholder 5">
            <a:extLst>
              <a:ext uri="{FF2B5EF4-FFF2-40B4-BE49-F238E27FC236}">
                <a16:creationId xmlns:a16="http://schemas.microsoft.com/office/drawing/2014/main" id="{F6603B66-E8A2-50E4-85D3-F1F16E6E6E2B}"/>
              </a:ext>
            </a:extLst>
          </p:cNvPr>
          <p:cNvSpPr txBox="1">
            <a:spLocks noGrp="1"/>
          </p:cNvSpPr>
          <p:nvPr>
            <p:ph type="sldNum" sz="quarter" idx="8"/>
          </p:nvPr>
        </p:nvSpPr>
        <p:spPr>
          <a:xfrm rot="21420016">
            <a:off x="9851754" y="3832643"/>
            <a:ext cx="907185" cy="498466"/>
          </a:xfrm>
        </p:spPr>
        <p:txBody>
          <a:bodyPr/>
          <a:lstStyle>
            <a:lvl1pPr>
              <a:defRPr sz="2400">
                <a:solidFill>
                  <a:srgbClr val="404040"/>
                </a:solidFill>
              </a:defRPr>
            </a:lvl1pPr>
          </a:lstStyle>
          <a:p>
            <a:pPr lvl="0"/>
            <a:fld id="{F2780019-1AEF-4127-8C65-10A2EF143F73}" type="slidenum">
              <a:t>‹#›</a:t>
            </a:fld>
            <a:endParaRPr lang="en-GB"/>
          </a:p>
        </p:txBody>
      </p:sp>
      <p:sp>
        <p:nvSpPr>
          <p:cNvPr id="12" name="5-Point Star 24">
            <a:extLst>
              <a:ext uri="{FF2B5EF4-FFF2-40B4-BE49-F238E27FC236}">
                <a16:creationId xmlns:a16="http://schemas.microsoft.com/office/drawing/2014/main" id="{E0083881-1D80-A02F-615D-959021FF1268}"/>
              </a:ext>
            </a:extLst>
          </p:cNvPr>
          <p:cNvSpPr/>
          <p:nvPr/>
        </p:nvSpPr>
        <p:spPr>
          <a:xfrm rot="21420016">
            <a:off x="4221382" y="5111349"/>
            <a:ext cx="515383" cy="515383"/>
          </a:xfrm>
          <a:custGeom>
            <a:avLst/>
            <a:gdLst>
              <a:gd name="f0" fmla="val 10800000"/>
              <a:gd name="f1" fmla="val 5400000"/>
              <a:gd name="f2" fmla="val 180"/>
              <a:gd name="f3" fmla="val w"/>
              <a:gd name="f4" fmla="val h"/>
              <a:gd name="f5" fmla="val ss"/>
              <a:gd name="f6" fmla="val 0"/>
              <a:gd name="f7" fmla="*/ 5419351 1 1725033"/>
              <a:gd name="f8" fmla="val 105146"/>
              <a:gd name="f9" fmla="val 110557"/>
              <a:gd name="f10" fmla="val 26693"/>
              <a:gd name="f11" fmla="+- 0 0 -270"/>
              <a:gd name="f12" fmla="+- 0 0 -180"/>
              <a:gd name="f13" fmla="+- 0 0 -90"/>
              <a:gd name="f14" fmla="abs f3"/>
              <a:gd name="f15" fmla="abs f4"/>
              <a:gd name="f16" fmla="abs f5"/>
              <a:gd name="f17" fmla="+- 1080000 f1 0"/>
              <a:gd name="f18" fmla="+- 18360000 f1 0"/>
              <a:gd name="f19" fmla="+- 20520000 f1 0"/>
              <a:gd name="f20" fmla="+- 3240000 f1 0"/>
              <a:gd name="f21" fmla="*/ f11 f0 1"/>
              <a:gd name="f22" fmla="*/ f12 f0 1"/>
              <a:gd name="f23" fmla="*/ f13 f0 1"/>
              <a:gd name="f24" fmla="?: f14 f3 1"/>
              <a:gd name="f25" fmla="?: f15 f4 1"/>
              <a:gd name="f26" fmla="?: f16 f5 1"/>
              <a:gd name="f27" fmla="+- f17 0 f1"/>
              <a:gd name="f28" fmla="+- f18 0 f1"/>
              <a:gd name="f29" fmla="+- f19 0 f1"/>
              <a:gd name="f30" fmla="+- f20 0 f1"/>
              <a:gd name="f31" fmla="*/ f21 1 f2"/>
              <a:gd name="f32" fmla="*/ f22 1 f2"/>
              <a:gd name="f33" fmla="*/ f23 1 f2"/>
              <a:gd name="f34" fmla="*/ f24 1 21600"/>
              <a:gd name="f35" fmla="*/ f25 1 21600"/>
              <a:gd name="f36" fmla="*/ 21600 f24 1"/>
              <a:gd name="f37" fmla="*/ 21600 f25 1"/>
              <a:gd name="f38" fmla="+- f27 f1 0"/>
              <a:gd name="f39" fmla="+- f28 f1 0"/>
              <a:gd name="f40" fmla="+- f29 f1 0"/>
              <a:gd name="f41" fmla="+- f30 f1 0"/>
              <a:gd name="f42" fmla="+- f31 0 f1"/>
              <a:gd name="f43" fmla="+- f32 0 f1"/>
              <a:gd name="f44" fmla="+- f33 0 f1"/>
              <a:gd name="f45" fmla="min f35 f34"/>
              <a:gd name="f46" fmla="*/ f36 1 f26"/>
              <a:gd name="f47" fmla="*/ f37 1 f26"/>
              <a:gd name="f48" fmla="*/ f38 f7 1"/>
              <a:gd name="f49" fmla="*/ f39 f7 1"/>
              <a:gd name="f50" fmla="*/ f40 f7 1"/>
              <a:gd name="f51" fmla="*/ f41 f7 1"/>
              <a:gd name="f52" fmla="val f46"/>
              <a:gd name="f53" fmla="val f47"/>
              <a:gd name="f54" fmla="*/ f48 1 f0"/>
              <a:gd name="f55" fmla="*/ f49 1 f0"/>
              <a:gd name="f56" fmla="*/ f50 1 f0"/>
              <a:gd name="f57" fmla="*/ f51 1 f0"/>
              <a:gd name="f58" fmla="*/ f6 f45 1"/>
              <a:gd name="f59" fmla="+- f53 0 f6"/>
              <a:gd name="f60" fmla="+- f52 0 f6"/>
              <a:gd name="f61" fmla="+- 0 0 f54"/>
              <a:gd name="f62" fmla="+- 0 0 f55"/>
              <a:gd name="f63" fmla="+- 0 0 f56"/>
              <a:gd name="f64" fmla="+- 0 0 f57"/>
              <a:gd name="f65" fmla="*/ f59 1 2"/>
              <a:gd name="f66" fmla="*/ f60 1 2"/>
              <a:gd name="f67" fmla="+- 0 0 f61"/>
              <a:gd name="f68" fmla="+- 0 0 f62"/>
              <a:gd name="f69" fmla="+- 0 0 f63"/>
              <a:gd name="f70" fmla="+- 0 0 f64"/>
              <a:gd name="f71" fmla="+- f6 f65 0"/>
              <a:gd name="f72" fmla="+- f6 f66 0"/>
              <a:gd name="f73" fmla="*/ f66 f8 1"/>
              <a:gd name="f74" fmla="*/ f65 f9 1"/>
              <a:gd name="f75" fmla="*/ f67 f0 1"/>
              <a:gd name="f76" fmla="*/ f68 f0 1"/>
              <a:gd name="f77" fmla="*/ f69 f0 1"/>
              <a:gd name="f78" fmla="*/ f70 f0 1"/>
              <a:gd name="f79" fmla="*/ f73 1 100000"/>
              <a:gd name="f80" fmla="*/ f74 1 100000"/>
              <a:gd name="f81" fmla="*/ f71 f9 1"/>
              <a:gd name="f82" fmla="*/ f75 1 f7"/>
              <a:gd name="f83" fmla="*/ f76 1 f7"/>
              <a:gd name="f84" fmla="*/ f77 1 f7"/>
              <a:gd name="f85" fmla="*/ f78 1 f7"/>
              <a:gd name="f86" fmla="*/ f72 f45 1"/>
              <a:gd name="f87" fmla="+- f82 0 f1"/>
              <a:gd name="f88" fmla="+- f83 0 f1"/>
              <a:gd name="f89" fmla="+- f84 0 f1"/>
              <a:gd name="f90" fmla="+- f85 0 f1"/>
              <a:gd name="f91" fmla="*/ f81 1 100000"/>
              <a:gd name="f92" fmla="*/ f79 f10 1"/>
              <a:gd name="f93" fmla="*/ f80 f10 1"/>
              <a:gd name="f94" fmla="cos 1 f87"/>
              <a:gd name="f95" fmla="cos 1 f88"/>
              <a:gd name="f96" fmla="sin 1 f87"/>
              <a:gd name="f97" fmla="sin 1 f88"/>
              <a:gd name="f98" fmla="cos 1 f89"/>
              <a:gd name="f99" fmla="cos 1 f90"/>
              <a:gd name="f100" fmla="sin 1 f90"/>
              <a:gd name="f101" fmla="sin 1 f89"/>
              <a:gd name="f102" fmla="*/ f92 1 50000"/>
              <a:gd name="f103" fmla="*/ f93 1 50000"/>
              <a:gd name="f104" fmla="+- 0 0 f94"/>
              <a:gd name="f105" fmla="+- 0 0 f95"/>
              <a:gd name="f106" fmla="+- 0 0 f96"/>
              <a:gd name="f107" fmla="+- 0 0 f97"/>
              <a:gd name="f108" fmla="+- 0 0 f98"/>
              <a:gd name="f109" fmla="+- 0 0 f99"/>
              <a:gd name="f110" fmla="+- 0 0 f100"/>
              <a:gd name="f111" fmla="+- 0 0 f101"/>
              <a:gd name="f112" fmla="+- f91 f103 0"/>
              <a:gd name="f113" fmla="+- 0 0 f104"/>
              <a:gd name="f114" fmla="+- 0 0 f105"/>
              <a:gd name="f115" fmla="+- 0 0 f106"/>
              <a:gd name="f116" fmla="+- 0 0 f107"/>
              <a:gd name="f117" fmla="+- 0 0 f108"/>
              <a:gd name="f118" fmla="+- 0 0 f109"/>
              <a:gd name="f119" fmla="+- 0 0 f110"/>
              <a:gd name="f120" fmla="+- 0 0 f111"/>
              <a:gd name="f121" fmla="*/ f112 f45 1"/>
              <a:gd name="f122" fmla="val f113"/>
              <a:gd name="f123" fmla="val f114"/>
              <a:gd name="f124" fmla="val f115"/>
              <a:gd name="f125" fmla="val f116"/>
              <a:gd name="f126" fmla="val f117"/>
              <a:gd name="f127" fmla="val f118"/>
              <a:gd name="f128" fmla="val f119"/>
              <a:gd name="f129" fmla="val f120"/>
              <a:gd name="f130" fmla="*/ f122 f79 1"/>
              <a:gd name="f131" fmla="*/ f123 f79 1"/>
              <a:gd name="f132" fmla="*/ f124 f80 1"/>
              <a:gd name="f133" fmla="*/ f125 f80 1"/>
              <a:gd name="f134" fmla="*/ f126 f102 1"/>
              <a:gd name="f135" fmla="*/ f127 f102 1"/>
              <a:gd name="f136" fmla="*/ f128 f103 1"/>
              <a:gd name="f137" fmla="*/ f129 f103 1"/>
              <a:gd name="f138" fmla="+- f72 0 f130"/>
              <a:gd name="f139" fmla="+- f72 0 f131"/>
              <a:gd name="f140" fmla="+- f72 f131 0"/>
              <a:gd name="f141" fmla="+- f72 f130 0"/>
              <a:gd name="f142" fmla="+- f91 0 f132"/>
              <a:gd name="f143" fmla="+- f91 0 f133"/>
              <a:gd name="f144" fmla="+- f72 0 f134"/>
              <a:gd name="f145" fmla="+- f72 0 f135"/>
              <a:gd name="f146" fmla="+- f72 f135 0"/>
              <a:gd name="f147" fmla="+- f72 f134 0"/>
              <a:gd name="f148" fmla="+- f91 0 f136"/>
              <a:gd name="f149" fmla="+- f91 0 f137"/>
              <a:gd name="f150" fmla="*/ f144 f45 1"/>
              <a:gd name="f151" fmla="*/ f148 f45 1"/>
              <a:gd name="f152" fmla="*/ f147 f45 1"/>
              <a:gd name="f153" fmla="*/ f138 f45 1"/>
              <a:gd name="f154" fmla="*/ f142 f45 1"/>
              <a:gd name="f155" fmla="*/ f145 f45 1"/>
              <a:gd name="f156" fmla="*/ f146 f45 1"/>
              <a:gd name="f157" fmla="*/ f141 f45 1"/>
              <a:gd name="f158" fmla="*/ f149 f45 1"/>
              <a:gd name="f159" fmla="*/ f140 f45 1"/>
              <a:gd name="f160" fmla="*/ f143 f45 1"/>
              <a:gd name="f161" fmla="*/ f139 f45 1"/>
            </a:gdLst>
            <a:ahLst/>
            <a:cxnLst>
              <a:cxn ang="3cd4">
                <a:pos x="hc" y="t"/>
              </a:cxn>
              <a:cxn ang="0">
                <a:pos x="r" y="vc"/>
              </a:cxn>
              <a:cxn ang="cd4">
                <a:pos x="hc" y="b"/>
              </a:cxn>
              <a:cxn ang="cd2">
                <a:pos x="l" y="vc"/>
              </a:cxn>
              <a:cxn ang="f42">
                <a:pos x="f153" y="f154"/>
              </a:cxn>
              <a:cxn ang="f43">
                <a:pos x="f161" y="f160"/>
              </a:cxn>
              <a:cxn ang="f43">
                <a:pos x="f159" y="f160"/>
              </a:cxn>
              <a:cxn ang="f44">
                <a:pos x="f157" y="f154"/>
              </a:cxn>
            </a:cxnLst>
            <a:rect l="f150" t="f151" r="f152" b="f121"/>
            <a:pathLst>
              <a:path>
                <a:moveTo>
                  <a:pt x="f153" y="f154"/>
                </a:moveTo>
                <a:lnTo>
                  <a:pt x="f155" y="f151"/>
                </a:lnTo>
                <a:lnTo>
                  <a:pt x="f86" y="f58"/>
                </a:lnTo>
                <a:lnTo>
                  <a:pt x="f156" y="f151"/>
                </a:lnTo>
                <a:lnTo>
                  <a:pt x="f157" y="f154"/>
                </a:lnTo>
                <a:lnTo>
                  <a:pt x="f152" y="f158"/>
                </a:lnTo>
                <a:lnTo>
                  <a:pt x="f159" y="f160"/>
                </a:lnTo>
                <a:lnTo>
                  <a:pt x="f86" y="f121"/>
                </a:lnTo>
                <a:lnTo>
                  <a:pt x="f161" y="f160"/>
                </a:lnTo>
                <a:lnTo>
                  <a:pt x="f150" y="f158"/>
                </a:lnTo>
                <a:close/>
              </a:path>
            </a:pathLst>
          </a:custGeom>
          <a:solidFill>
            <a:srgbClr val="000000">
              <a:alpha val="4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436629845"/>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05DB-86D1-D30D-AD05-B1672458A8BE}"/>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41F6905D-2DC9-BBCD-0CE7-125F169396A6}"/>
              </a:ext>
            </a:extLst>
          </p:cNvPr>
          <p:cNvSpPr txBox="1">
            <a:spLocks noGrp="1"/>
          </p:cNvSpPr>
          <p:nvPr>
            <p:ph type="body" idx="1"/>
          </p:nvPr>
        </p:nvSpPr>
        <p:spPr>
          <a:xfrm>
            <a:off x="1154951" y="4777383"/>
            <a:ext cx="8825660" cy="860395"/>
          </a:xfrm>
        </p:spPr>
        <p:txBody>
          <a:bodyPr/>
          <a:lstStyle>
            <a:lvl1pPr marL="0" indent="0">
              <a:buNone/>
              <a:defRPr cap="all">
                <a:solidFill>
                  <a:srgbClr val="EF53A5"/>
                </a:solidFill>
              </a:defRPr>
            </a:lvl1pPr>
          </a:lstStyle>
          <a:p>
            <a:pPr lvl="0"/>
            <a:r>
              <a:rPr lang="en-US"/>
              <a:t>Edit Master text styles</a:t>
            </a:r>
          </a:p>
        </p:txBody>
      </p:sp>
      <p:sp>
        <p:nvSpPr>
          <p:cNvPr id="4" name="Date Placeholder 3">
            <a:extLst>
              <a:ext uri="{FF2B5EF4-FFF2-40B4-BE49-F238E27FC236}">
                <a16:creationId xmlns:a16="http://schemas.microsoft.com/office/drawing/2014/main" id="{2F9735E0-1759-B711-2E63-5C29B6E67700}"/>
              </a:ext>
            </a:extLst>
          </p:cNvPr>
          <p:cNvSpPr txBox="1">
            <a:spLocks noGrp="1"/>
          </p:cNvSpPr>
          <p:nvPr>
            <p:ph type="dt" sz="half" idx="7"/>
          </p:nvPr>
        </p:nvSpPr>
        <p:spPr/>
        <p:txBody>
          <a:bodyPr/>
          <a:lstStyle>
            <a:lvl1pPr>
              <a:defRPr/>
            </a:lvl1pPr>
          </a:lstStyle>
          <a:p>
            <a:pPr lvl="0"/>
            <a:fld id="{42C3678D-7FF2-4D0E-A630-FF6FA773F29B}" type="datetime1">
              <a:rPr lang="en-US"/>
              <a:pPr lvl="0"/>
              <a:t>7/27/2022</a:t>
            </a:fld>
            <a:endParaRPr lang="en-US"/>
          </a:p>
        </p:txBody>
      </p:sp>
      <p:sp>
        <p:nvSpPr>
          <p:cNvPr id="5" name="Footer Placeholder 4">
            <a:extLst>
              <a:ext uri="{FF2B5EF4-FFF2-40B4-BE49-F238E27FC236}">
                <a16:creationId xmlns:a16="http://schemas.microsoft.com/office/drawing/2014/main" id="{5CD3DD43-F179-862D-8F8C-E3B3156032F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2050210-9C17-9C64-5266-3C3D3F01ADA3}"/>
              </a:ext>
            </a:extLst>
          </p:cNvPr>
          <p:cNvSpPr txBox="1">
            <a:spLocks noGrp="1"/>
          </p:cNvSpPr>
          <p:nvPr>
            <p:ph type="sldNum" sz="quarter" idx="8"/>
          </p:nvPr>
        </p:nvSpPr>
        <p:spPr/>
        <p:txBody>
          <a:bodyPr/>
          <a:lstStyle>
            <a:lvl1pPr>
              <a:defRPr/>
            </a:lvl1pPr>
          </a:lstStyle>
          <a:p>
            <a:pPr lvl="0"/>
            <a:fld id="{F195103E-2A65-4647-91FE-0B4958780585}" type="slidenum">
              <a:t>‹#›</a:t>
            </a:fld>
            <a:endParaRPr lang="en-US"/>
          </a:p>
        </p:txBody>
      </p:sp>
    </p:spTree>
    <p:extLst>
      <p:ext uri="{BB962C8B-B14F-4D97-AF65-F5344CB8AC3E}">
        <p14:creationId xmlns:p14="http://schemas.microsoft.com/office/powerpoint/2010/main" val="3543834923"/>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13645-2E33-903C-9F38-ED25079AFAA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9B281A3-E772-0EAE-5F60-A8B89E9C53D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54ADE1-DC14-7E19-3752-F7AAC8F346D7}"/>
              </a:ext>
            </a:extLst>
          </p:cNvPr>
          <p:cNvSpPr txBox="1">
            <a:spLocks noGrp="1"/>
          </p:cNvSpPr>
          <p:nvPr>
            <p:ph type="dt" sz="half" idx="7"/>
          </p:nvPr>
        </p:nvSpPr>
        <p:spPr/>
        <p:txBody>
          <a:bodyPr/>
          <a:lstStyle>
            <a:lvl1pPr>
              <a:defRPr/>
            </a:lvl1pPr>
          </a:lstStyle>
          <a:p>
            <a:pPr lvl="0"/>
            <a:fld id="{C1641BE1-91F5-4707-B237-47EAEA845C74}" type="datetime1">
              <a:rPr lang="en-US"/>
              <a:pPr lvl="0"/>
              <a:t>7/27/2022</a:t>
            </a:fld>
            <a:endParaRPr lang="en-US"/>
          </a:p>
        </p:txBody>
      </p:sp>
      <p:sp>
        <p:nvSpPr>
          <p:cNvPr id="5" name="Footer Placeholder 4">
            <a:extLst>
              <a:ext uri="{FF2B5EF4-FFF2-40B4-BE49-F238E27FC236}">
                <a16:creationId xmlns:a16="http://schemas.microsoft.com/office/drawing/2014/main" id="{18668959-A72B-BCEA-0C0D-2723EA013A7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848D41-7C7C-EEBD-FF96-8D080B778ACC}"/>
              </a:ext>
            </a:extLst>
          </p:cNvPr>
          <p:cNvSpPr txBox="1">
            <a:spLocks noGrp="1"/>
          </p:cNvSpPr>
          <p:nvPr>
            <p:ph type="sldNum" sz="quarter" idx="8"/>
          </p:nvPr>
        </p:nvSpPr>
        <p:spPr/>
        <p:txBody>
          <a:bodyPr/>
          <a:lstStyle>
            <a:lvl1pPr>
              <a:defRPr/>
            </a:lvl1pPr>
          </a:lstStyle>
          <a:p>
            <a:pPr lvl="0"/>
            <a:fld id="{FF509835-9388-4464-9A86-BCBFCE1D09A5}" type="slidenum">
              <a:t>‹#›</a:t>
            </a:fld>
            <a:endParaRPr lang="en-US"/>
          </a:p>
        </p:txBody>
      </p:sp>
    </p:spTree>
    <p:extLst>
      <p:ext uri="{BB962C8B-B14F-4D97-AF65-F5344CB8AC3E}">
        <p14:creationId xmlns:p14="http://schemas.microsoft.com/office/powerpoint/2010/main" val="1917099784"/>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C33F-E692-99CD-CDC4-77D14B6D75F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E639697-466B-54BF-19D6-6F6DEBCC32B2}"/>
              </a:ext>
            </a:extLst>
          </p:cNvPr>
          <p:cNvSpPr txBox="1">
            <a:spLocks noGrp="1"/>
          </p:cNvSpPr>
          <p:nvPr>
            <p:ph idx="1"/>
          </p:nvPr>
        </p:nvSpPr>
        <p:spPr>
          <a:xfrm>
            <a:off x="609603"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0C24DD-1906-B399-80CE-07142A9F42E3}"/>
              </a:ext>
            </a:extLst>
          </p:cNvPr>
          <p:cNvSpPr txBox="1">
            <a:spLocks noGrp="1"/>
          </p:cNvSpPr>
          <p:nvPr>
            <p:ph idx="2"/>
          </p:nvPr>
        </p:nvSpPr>
        <p:spPr>
          <a:xfrm>
            <a:off x="6197602" y="1600200"/>
            <a:ext cx="5384801"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173E00-D8EB-609C-5904-A84C4CC54B37}"/>
              </a:ext>
            </a:extLst>
          </p:cNvPr>
          <p:cNvSpPr txBox="1">
            <a:spLocks noGrp="1"/>
          </p:cNvSpPr>
          <p:nvPr>
            <p:ph type="dt" sz="half" idx="7"/>
          </p:nvPr>
        </p:nvSpPr>
        <p:spPr/>
        <p:txBody>
          <a:bodyPr/>
          <a:lstStyle>
            <a:lvl1pPr>
              <a:defRPr/>
            </a:lvl1pPr>
          </a:lstStyle>
          <a:p>
            <a:pPr lvl="0"/>
            <a:fld id="{2FD3EFAE-62B6-4539-ABF3-00C0C267FC4C}" type="datetime1">
              <a:rPr lang="en-GB"/>
              <a:pPr lvl="0"/>
              <a:t>27/07/2022</a:t>
            </a:fld>
            <a:endParaRPr lang="en-GB"/>
          </a:p>
        </p:txBody>
      </p:sp>
      <p:sp>
        <p:nvSpPr>
          <p:cNvPr id="6" name="Slide Number Placeholder 6">
            <a:extLst>
              <a:ext uri="{FF2B5EF4-FFF2-40B4-BE49-F238E27FC236}">
                <a16:creationId xmlns:a16="http://schemas.microsoft.com/office/drawing/2014/main" id="{568F0B32-310E-2DAF-594E-EF96ED4CD74B}"/>
              </a:ext>
            </a:extLst>
          </p:cNvPr>
          <p:cNvSpPr txBox="1">
            <a:spLocks noGrp="1"/>
          </p:cNvSpPr>
          <p:nvPr>
            <p:ph type="sldNum" sz="quarter" idx="8"/>
          </p:nvPr>
        </p:nvSpPr>
        <p:spPr/>
        <p:txBody>
          <a:bodyPr/>
          <a:lstStyle>
            <a:lvl1pPr>
              <a:defRPr/>
            </a:lvl1pPr>
          </a:lstStyle>
          <a:p>
            <a:pPr lvl="0"/>
            <a:fld id="{01E993AC-3DC5-458C-AC82-D97CB1562F02}" type="slidenum">
              <a:t>‹#›</a:t>
            </a:fld>
            <a:endParaRPr lang="en-GB"/>
          </a:p>
        </p:txBody>
      </p:sp>
    </p:spTree>
    <p:extLst>
      <p:ext uri="{BB962C8B-B14F-4D97-AF65-F5344CB8AC3E}">
        <p14:creationId xmlns:p14="http://schemas.microsoft.com/office/powerpoint/2010/main" val="3538764706"/>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4E96B-A158-C8BF-7280-4F7E7C20EAA0}"/>
              </a:ext>
            </a:extLst>
          </p:cNvPr>
          <p:cNvSpPr txBox="1">
            <a:spLocks noGrp="1"/>
          </p:cNvSpPr>
          <p:nvPr>
            <p:ph type="ctrTitle"/>
          </p:nvPr>
        </p:nvSpPr>
        <p:spPr>
          <a:xfrm>
            <a:off x="911428" y="1988838"/>
            <a:ext cx="10363196"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73BE3FB2-125F-3B96-481E-3EDD0B174256}"/>
              </a:ext>
            </a:extLst>
          </p:cNvPr>
          <p:cNvSpPr txBox="1">
            <a:spLocks noGrp="1"/>
          </p:cNvSpPr>
          <p:nvPr>
            <p:ph type="subTitle" idx="1"/>
          </p:nvPr>
        </p:nvSpPr>
        <p:spPr>
          <a:xfrm>
            <a:off x="1825828" y="3744614"/>
            <a:ext cx="8534396"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22F7F8E-347A-2F9D-DDEC-E67AEDAC46FD}"/>
              </a:ext>
            </a:extLst>
          </p:cNvPr>
          <p:cNvSpPr txBox="1">
            <a:spLocks noGrp="1"/>
          </p:cNvSpPr>
          <p:nvPr>
            <p:ph type="dt" sz="half" idx="7"/>
          </p:nvPr>
        </p:nvSpPr>
        <p:spPr>
          <a:xfrm>
            <a:off x="527380" y="6525341"/>
            <a:ext cx="1294836" cy="218523"/>
          </a:xfrm>
        </p:spPr>
        <p:txBody>
          <a:bodyPr/>
          <a:lstStyle>
            <a:lvl1pPr>
              <a:defRPr/>
            </a:lvl1pPr>
          </a:lstStyle>
          <a:p>
            <a:pPr lvl="0"/>
            <a:fld id="{E1179688-3A1F-4A19-A292-48AF5A189C1C}" type="datetime1">
              <a:rPr lang="en-GB"/>
              <a:pPr lvl="0"/>
              <a:t>27/07/2022</a:t>
            </a:fld>
            <a:endParaRPr lang="en-GB"/>
          </a:p>
        </p:txBody>
      </p:sp>
      <p:sp>
        <p:nvSpPr>
          <p:cNvPr id="5" name="Footer Placeholder 4">
            <a:extLst>
              <a:ext uri="{FF2B5EF4-FFF2-40B4-BE49-F238E27FC236}">
                <a16:creationId xmlns:a16="http://schemas.microsoft.com/office/drawing/2014/main" id="{49124CC0-8FCF-EDC3-E95C-6526EB3661B8}"/>
              </a:ext>
            </a:extLst>
          </p:cNvPr>
          <p:cNvSpPr txBox="1">
            <a:spLocks noGrp="1"/>
          </p:cNvSpPr>
          <p:nvPr>
            <p:ph type="ftr" sz="quarter" idx="9"/>
          </p:nvPr>
        </p:nvSpPr>
        <p:spPr>
          <a:xfrm>
            <a:off x="5519940" y="6381332"/>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EE342DF6-9CCE-9CFF-2FF4-E97DBCD616EB}"/>
              </a:ext>
            </a:extLst>
          </p:cNvPr>
          <p:cNvSpPr txBox="1">
            <a:spLocks noGrp="1"/>
          </p:cNvSpPr>
          <p:nvPr>
            <p:ph type="sldNum" sz="quarter" idx="8"/>
          </p:nvPr>
        </p:nvSpPr>
        <p:spPr/>
        <p:txBody>
          <a:bodyPr/>
          <a:lstStyle>
            <a:lvl1pPr>
              <a:defRPr/>
            </a:lvl1pPr>
          </a:lstStyle>
          <a:p>
            <a:pPr lvl="0"/>
            <a:fld id="{84777D47-D122-4CA5-938C-748FB3F3FD0D}" type="slidenum">
              <a:t>‹#›</a:t>
            </a:fld>
            <a:endParaRPr lang="en-GB"/>
          </a:p>
        </p:txBody>
      </p:sp>
    </p:spTree>
    <p:extLst>
      <p:ext uri="{BB962C8B-B14F-4D97-AF65-F5344CB8AC3E}">
        <p14:creationId xmlns:p14="http://schemas.microsoft.com/office/powerpoint/2010/main" val="3164311640"/>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36464-7113-AF8E-937C-52B5ABDCAE1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7C23FF8-CE7F-82D0-9D93-4D5A0A6C452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1C354A-F13D-8AB6-62FA-3BD3F07CA74C}"/>
              </a:ext>
            </a:extLst>
          </p:cNvPr>
          <p:cNvSpPr txBox="1">
            <a:spLocks noGrp="1"/>
          </p:cNvSpPr>
          <p:nvPr>
            <p:ph type="dt" sz="half" idx="7"/>
          </p:nvPr>
        </p:nvSpPr>
        <p:spPr/>
        <p:txBody>
          <a:bodyPr/>
          <a:lstStyle>
            <a:lvl1pPr>
              <a:defRPr/>
            </a:lvl1pPr>
          </a:lstStyle>
          <a:p>
            <a:pPr lvl="0"/>
            <a:fld id="{37BF80DC-5895-46D2-83E0-ED61F0EDD37B}" type="datetime1">
              <a:rPr lang="en-GB"/>
              <a:pPr lvl="0"/>
              <a:t>27/07/2022</a:t>
            </a:fld>
            <a:endParaRPr lang="en-GB"/>
          </a:p>
        </p:txBody>
      </p:sp>
      <p:sp>
        <p:nvSpPr>
          <p:cNvPr id="5" name="Footer Placeholder 4">
            <a:extLst>
              <a:ext uri="{FF2B5EF4-FFF2-40B4-BE49-F238E27FC236}">
                <a16:creationId xmlns:a16="http://schemas.microsoft.com/office/drawing/2014/main" id="{A5730436-225C-5B32-8981-1065FDA53E8C}"/>
              </a:ext>
            </a:extLst>
          </p:cNvPr>
          <p:cNvSpPr txBox="1">
            <a:spLocks noGrp="1"/>
          </p:cNvSpPr>
          <p:nvPr>
            <p:ph type="ftr" sz="quarter" idx="9"/>
          </p:nvPr>
        </p:nvSpPr>
        <p:spPr>
          <a:xfrm>
            <a:off x="4175790" y="6461781"/>
            <a:ext cx="3860797"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6B349C4D-81A0-9AA1-50EF-B3872711B73B}"/>
              </a:ext>
            </a:extLst>
          </p:cNvPr>
          <p:cNvSpPr txBox="1">
            <a:spLocks noGrp="1"/>
          </p:cNvSpPr>
          <p:nvPr>
            <p:ph type="sldNum" sz="quarter" idx="8"/>
          </p:nvPr>
        </p:nvSpPr>
        <p:spPr/>
        <p:txBody>
          <a:bodyPr/>
          <a:lstStyle>
            <a:lvl1pPr>
              <a:defRPr/>
            </a:lvl1pPr>
          </a:lstStyle>
          <a:p>
            <a:pPr lvl="0"/>
            <a:fld id="{BB5CF538-58A6-41CD-A732-738F11ECDF85}" type="slidenum">
              <a:t>‹#›</a:t>
            </a:fld>
            <a:endParaRPr lang="en-GB"/>
          </a:p>
        </p:txBody>
      </p:sp>
    </p:spTree>
    <p:extLst>
      <p:ext uri="{BB962C8B-B14F-4D97-AF65-F5344CB8AC3E}">
        <p14:creationId xmlns:p14="http://schemas.microsoft.com/office/powerpoint/2010/main" val="3932871794"/>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10848F-3DD1-4324-3CF1-FDD32A4121F9}"/>
              </a:ext>
            </a:extLst>
          </p:cNvPr>
          <p:cNvSpPr txBox="1">
            <a:spLocks noGrp="1"/>
          </p:cNvSpPr>
          <p:nvPr>
            <p:ph type="dt" sz="half" idx="7"/>
          </p:nvPr>
        </p:nvSpPr>
        <p:spPr/>
        <p:txBody>
          <a:bodyPr/>
          <a:lstStyle>
            <a:lvl1pPr>
              <a:defRPr/>
            </a:lvl1pPr>
          </a:lstStyle>
          <a:p>
            <a:pPr lvl="0"/>
            <a:fld id="{3D4F117F-B74B-43D4-BF91-E0B22CBEC354}" type="datetime1">
              <a:rPr lang="en-GB"/>
              <a:pPr lvl="0"/>
              <a:t>27/07/2022</a:t>
            </a:fld>
            <a:endParaRPr lang="en-GB"/>
          </a:p>
        </p:txBody>
      </p:sp>
      <p:sp>
        <p:nvSpPr>
          <p:cNvPr id="3" name="Slide Number Placeholder 3">
            <a:extLst>
              <a:ext uri="{FF2B5EF4-FFF2-40B4-BE49-F238E27FC236}">
                <a16:creationId xmlns:a16="http://schemas.microsoft.com/office/drawing/2014/main" id="{8F40B8FD-8258-FE88-50DF-237B7D3DEB63}"/>
              </a:ext>
            </a:extLst>
          </p:cNvPr>
          <p:cNvSpPr txBox="1">
            <a:spLocks noGrp="1"/>
          </p:cNvSpPr>
          <p:nvPr>
            <p:ph type="sldNum" sz="quarter" idx="8"/>
          </p:nvPr>
        </p:nvSpPr>
        <p:spPr/>
        <p:txBody>
          <a:bodyPr/>
          <a:lstStyle>
            <a:lvl1pPr>
              <a:defRPr/>
            </a:lvl1pPr>
          </a:lstStyle>
          <a:p>
            <a:pPr lvl="0"/>
            <a:fld id="{E4033848-B86A-4C7A-938D-D458FC68DE67}" type="slidenum">
              <a:t>‹#›</a:t>
            </a:fld>
            <a:endParaRPr lang="en-GB"/>
          </a:p>
        </p:txBody>
      </p:sp>
    </p:spTree>
    <p:extLst>
      <p:ext uri="{BB962C8B-B14F-4D97-AF65-F5344CB8AC3E}">
        <p14:creationId xmlns:p14="http://schemas.microsoft.com/office/powerpoint/2010/main" val="3623194109"/>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214F4-FABD-0D43-E4E5-A0FBC1B3ED3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DC14E853-B3F2-A7A2-C083-10A02C590371}"/>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557487F0-49C6-7743-BB36-DE05A1D65EDA}"/>
              </a:ext>
            </a:extLst>
          </p:cNvPr>
          <p:cNvSpPr txBox="1">
            <a:spLocks noGrp="1"/>
          </p:cNvSpPr>
          <p:nvPr>
            <p:ph type="dt" sz="half" idx="7"/>
          </p:nvPr>
        </p:nvSpPr>
        <p:spPr/>
        <p:txBody>
          <a:bodyPr/>
          <a:lstStyle>
            <a:lvl1pPr>
              <a:defRPr/>
            </a:lvl1pPr>
          </a:lstStyle>
          <a:p>
            <a:pPr lvl="0"/>
            <a:fld id="{E6E2CF40-2599-456C-A468-447D80B9E0D8}" type="datetime1">
              <a:rPr lang="en-GB"/>
              <a:pPr lvl="0"/>
              <a:t>27/07/2022</a:t>
            </a:fld>
            <a:endParaRPr lang="en-GB"/>
          </a:p>
        </p:txBody>
      </p:sp>
      <p:sp>
        <p:nvSpPr>
          <p:cNvPr id="5" name="Footer Placeholder 4">
            <a:extLst>
              <a:ext uri="{FF2B5EF4-FFF2-40B4-BE49-F238E27FC236}">
                <a16:creationId xmlns:a16="http://schemas.microsoft.com/office/drawing/2014/main" id="{4F03CA52-B2A7-3D41-C083-98859912C31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2DD52CE-4DD9-D1FD-B02B-C138DFB73E74}"/>
              </a:ext>
            </a:extLst>
          </p:cNvPr>
          <p:cNvSpPr txBox="1">
            <a:spLocks noGrp="1"/>
          </p:cNvSpPr>
          <p:nvPr>
            <p:ph type="sldNum" sz="quarter" idx="8"/>
          </p:nvPr>
        </p:nvSpPr>
        <p:spPr/>
        <p:txBody>
          <a:bodyPr/>
          <a:lstStyle>
            <a:lvl1pPr>
              <a:defRPr/>
            </a:lvl1pPr>
          </a:lstStyle>
          <a:p>
            <a:pPr lvl="0"/>
            <a:fld id="{B2AEE93D-7DB4-42A1-8077-AF21622F8081}" type="slidenum">
              <a:t>‹#›</a:t>
            </a:fld>
            <a:endParaRPr lang="en-GB"/>
          </a:p>
        </p:txBody>
      </p:sp>
    </p:spTree>
    <p:extLst>
      <p:ext uri="{BB962C8B-B14F-4D97-AF65-F5344CB8AC3E}">
        <p14:creationId xmlns:p14="http://schemas.microsoft.com/office/powerpoint/2010/main" val="222594110"/>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C8EF4-D712-1508-C2E8-608C898393A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821AAEE-75D5-587B-72A5-A4782C84213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D87597-53C4-B468-0B74-C3247EDE8885}"/>
              </a:ext>
            </a:extLst>
          </p:cNvPr>
          <p:cNvSpPr txBox="1">
            <a:spLocks noGrp="1"/>
          </p:cNvSpPr>
          <p:nvPr>
            <p:ph type="dt" sz="half" idx="7"/>
          </p:nvPr>
        </p:nvSpPr>
        <p:spPr/>
        <p:txBody>
          <a:bodyPr/>
          <a:lstStyle>
            <a:lvl1pPr>
              <a:defRPr/>
            </a:lvl1pPr>
          </a:lstStyle>
          <a:p>
            <a:pPr lvl="0"/>
            <a:fld id="{6603DB2E-2B45-421A-A4E8-79EA7903EDFE}" type="datetime1">
              <a:rPr lang="en-GB"/>
              <a:pPr lvl="0"/>
              <a:t>27/07/2022</a:t>
            </a:fld>
            <a:endParaRPr lang="en-GB"/>
          </a:p>
        </p:txBody>
      </p:sp>
      <p:sp>
        <p:nvSpPr>
          <p:cNvPr id="5" name="Footer Placeholder 4">
            <a:extLst>
              <a:ext uri="{FF2B5EF4-FFF2-40B4-BE49-F238E27FC236}">
                <a16:creationId xmlns:a16="http://schemas.microsoft.com/office/drawing/2014/main" id="{0F492EEE-B0D3-855B-29D5-3C9C2CD43CE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2FC925D-70D9-090E-BD41-7335F6CC57C2}"/>
              </a:ext>
            </a:extLst>
          </p:cNvPr>
          <p:cNvSpPr txBox="1">
            <a:spLocks noGrp="1"/>
          </p:cNvSpPr>
          <p:nvPr>
            <p:ph type="sldNum" sz="quarter" idx="8"/>
          </p:nvPr>
        </p:nvSpPr>
        <p:spPr/>
        <p:txBody>
          <a:bodyPr/>
          <a:lstStyle>
            <a:lvl1pPr>
              <a:defRPr/>
            </a:lvl1pPr>
          </a:lstStyle>
          <a:p>
            <a:pPr lvl="0"/>
            <a:fld id="{5F2E9A3D-B770-4698-AFD8-66579788A22B}" type="slidenum">
              <a:t>‹#›</a:t>
            </a:fld>
            <a:endParaRPr lang="en-GB"/>
          </a:p>
        </p:txBody>
      </p:sp>
    </p:spTree>
    <p:extLst>
      <p:ext uri="{BB962C8B-B14F-4D97-AF65-F5344CB8AC3E}">
        <p14:creationId xmlns:p14="http://schemas.microsoft.com/office/powerpoint/2010/main" val="32618174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66661-F62F-824D-B996-1FC0C7E225B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1D07EFC-67E7-A081-99A8-D5A318369C1C}"/>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4087A17-08C7-ECF0-3F4F-E1DFF5C6FA27}"/>
              </a:ext>
            </a:extLst>
          </p:cNvPr>
          <p:cNvSpPr txBox="1">
            <a:spLocks noGrp="1"/>
          </p:cNvSpPr>
          <p:nvPr>
            <p:ph type="dt" sz="half" idx="7"/>
          </p:nvPr>
        </p:nvSpPr>
        <p:spPr/>
        <p:txBody>
          <a:bodyPr/>
          <a:lstStyle>
            <a:lvl1pPr>
              <a:defRPr/>
            </a:lvl1pPr>
          </a:lstStyle>
          <a:p>
            <a:pPr lvl="0"/>
            <a:fld id="{3A0CE73C-1CA6-4EA1-8CAB-8F94FFCE3E5F}" type="datetime1">
              <a:rPr lang="en-GB"/>
              <a:pPr lvl="0"/>
              <a:t>27/07/2022</a:t>
            </a:fld>
            <a:endParaRPr lang="en-GB"/>
          </a:p>
        </p:txBody>
      </p:sp>
      <p:sp>
        <p:nvSpPr>
          <p:cNvPr id="5" name="Footer Placeholder 4">
            <a:extLst>
              <a:ext uri="{FF2B5EF4-FFF2-40B4-BE49-F238E27FC236}">
                <a16:creationId xmlns:a16="http://schemas.microsoft.com/office/drawing/2014/main" id="{72B2E0C7-D5F6-2544-8874-5838630A648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DA11BAA-31AD-39E6-5050-3E7BFD09905B}"/>
              </a:ext>
            </a:extLst>
          </p:cNvPr>
          <p:cNvSpPr txBox="1">
            <a:spLocks noGrp="1"/>
          </p:cNvSpPr>
          <p:nvPr>
            <p:ph type="sldNum" sz="quarter" idx="8"/>
          </p:nvPr>
        </p:nvSpPr>
        <p:spPr/>
        <p:txBody>
          <a:bodyPr/>
          <a:lstStyle>
            <a:lvl1pPr>
              <a:defRPr/>
            </a:lvl1pPr>
          </a:lstStyle>
          <a:p>
            <a:pPr lvl="0"/>
            <a:fld id="{5BC10669-BCF2-4961-A59C-BFD26C0EA0C5}" type="slidenum">
              <a:t>‹#›</a:t>
            </a:fld>
            <a:endParaRPr lang="en-GB"/>
          </a:p>
        </p:txBody>
      </p:sp>
    </p:spTree>
    <p:extLst>
      <p:ext uri="{BB962C8B-B14F-4D97-AF65-F5344CB8AC3E}">
        <p14:creationId xmlns:p14="http://schemas.microsoft.com/office/powerpoint/2010/main" val="41661906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0D0A1-FEFF-BBD7-0E65-EE1A2EA3FE3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7F51159-1978-1B3E-A817-73B11043AE56}"/>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DB5F2F-0E2C-FF88-2FA7-05EBF705EB2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BCC50D-5B7A-DEA7-7CD3-493B47FD7566}"/>
              </a:ext>
            </a:extLst>
          </p:cNvPr>
          <p:cNvSpPr txBox="1">
            <a:spLocks noGrp="1"/>
          </p:cNvSpPr>
          <p:nvPr>
            <p:ph type="dt" sz="half" idx="7"/>
          </p:nvPr>
        </p:nvSpPr>
        <p:spPr/>
        <p:txBody>
          <a:bodyPr/>
          <a:lstStyle>
            <a:lvl1pPr>
              <a:defRPr/>
            </a:lvl1pPr>
          </a:lstStyle>
          <a:p>
            <a:pPr lvl="0"/>
            <a:fld id="{00EC829E-500A-4573-ACFB-D1CD1E0AC8F5}" type="datetime1">
              <a:rPr lang="en-GB"/>
              <a:pPr lvl="0"/>
              <a:t>27/07/2022</a:t>
            </a:fld>
            <a:endParaRPr lang="en-GB"/>
          </a:p>
        </p:txBody>
      </p:sp>
      <p:sp>
        <p:nvSpPr>
          <p:cNvPr id="6" name="Footer Placeholder 5">
            <a:extLst>
              <a:ext uri="{FF2B5EF4-FFF2-40B4-BE49-F238E27FC236}">
                <a16:creationId xmlns:a16="http://schemas.microsoft.com/office/drawing/2014/main" id="{C20EFAC7-B2D8-ED37-CF94-956551369FF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D8DA243-8CC9-3BFA-7B51-3B5D14B8BF67}"/>
              </a:ext>
            </a:extLst>
          </p:cNvPr>
          <p:cNvSpPr txBox="1">
            <a:spLocks noGrp="1"/>
          </p:cNvSpPr>
          <p:nvPr>
            <p:ph type="sldNum" sz="quarter" idx="8"/>
          </p:nvPr>
        </p:nvSpPr>
        <p:spPr/>
        <p:txBody>
          <a:bodyPr/>
          <a:lstStyle>
            <a:lvl1pPr>
              <a:defRPr/>
            </a:lvl1pPr>
          </a:lstStyle>
          <a:p>
            <a:pPr lvl="0"/>
            <a:fld id="{5F786AFC-13EC-4B0F-BAC4-846B20C47B8B}" type="slidenum">
              <a:t>‹#›</a:t>
            </a:fld>
            <a:endParaRPr lang="en-GB"/>
          </a:p>
        </p:txBody>
      </p:sp>
    </p:spTree>
    <p:extLst>
      <p:ext uri="{BB962C8B-B14F-4D97-AF65-F5344CB8AC3E}">
        <p14:creationId xmlns:p14="http://schemas.microsoft.com/office/powerpoint/2010/main" val="20570372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E4815-3AA3-295E-6007-887DFF523B5C}"/>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85E412E-7A92-4F75-EFD1-49BBF523C70F}"/>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233E5461-B1CF-17D6-BF71-89CD77DDD1F5}"/>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B0E959-0870-7C4F-DB46-1B0138FCE4D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6222D4A-56FB-8C9A-B096-2FD2EDCD856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E5DBDF8-843B-9DC7-6F49-06DE5AE855DC}"/>
              </a:ext>
            </a:extLst>
          </p:cNvPr>
          <p:cNvSpPr txBox="1">
            <a:spLocks noGrp="1"/>
          </p:cNvSpPr>
          <p:nvPr>
            <p:ph type="dt" sz="half" idx="7"/>
          </p:nvPr>
        </p:nvSpPr>
        <p:spPr/>
        <p:txBody>
          <a:bodyPr/>
          <a:lstStyle>
            <a:lvl1pPr>
              <a:defRPr/>
            </a:lvl1pPr>
          </a:lstStyle>
          <a:p>
            <a:pPr lvl="0"/>
            <a:fld id="{A2EF839D-81FF-43E7-8304-50C22A5709B3}" type="datetime1">
              <a:rPr lang="en-GB"/>
              <a:pPr lvl="0"/>
              <a:t>27/07/2022</a:t>
            </a:fld>
            <a:endParaRPr lang="en-GB"/>
          </a:p>
        </p:txBody>
      </p:sp>
      <p:sp>
        <p:nvSpPr>
          <p:cNvPr id="8" name="Footer Placeholder 7">
            <a:extLst>
              <a:ext uri="{FF2B5EF4-FFF2-40B4-BE49-F238E27FC236}">
                <a16:creationId xmlns:a16="http://schemas.microsoft.com/office/drawing/2014/main" id="{A70DCA9B-D0FD-F31E-8FB8-B817D3C3D13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932F3443-450A-6B9F-288A-55D67B8E8145}"/>
              </a:ext>
            </a:extLst>
          </p:cNvPr>
          <p:cNvSpPr txBox="1">
            <a:spLocks noGrp="1"/>
          </p:cNvSpPr>
          <p:nvPr>
            <p:ph type="sldNum" sz="quarter" idx="8"/>
          </p:nvPr>
        </p:nvSpPr>
        <p:spPr/>
        <p:txBody>
          <a:bodyPr/>
          <a:lstStyle>
            <a:lvl1pPr>
              <a:defRPr/>
            </a:lvl1pPr>
          </a:lstStyle>
          <a:p>
            <a:pPr lvl="0"/>
            <a:fld id="{EF9A7F55-E67B-4D19-87A9-751CA2C83F98}" type="slidenum">
              <a:t>‹#›</a:t>
            </a:fld>
            <a:endParaRPr lang="en-GB"/>
          </a:p>
        </p:txBody>
      </p:sp>
    </p:spTree>
    <p:extLst>
      <p:ext uri="{BB962C8B-B14F-4D97-AF65-F5344CB8AC3E}">
        <p14:creationId xmlns:p14="http://schemas.microsoft.com/office/powerpoint/2010/main" val="37149992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0DC78-46EB-7E05-489C-C37446BA5D7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BF70354C-250D-7EFD-D06F-3A36640D4FD1}"/>
              </a:ext>
            </a:extLst>
          </p:cNvPr>
          <p:cNvSpPr txBox="1">
            <a:spLocks noGrp="1"/>
          </p:cNvSpPr>
          <p:nvPr>
            <p:ph type="dt" sz="half" idx="7"/>
          </p:nvPr>
        </p:nvSpPr>
        <p:spPr/>
        <p:txBody>
          <a:bodyPr/>
          <a:lstStyle>
            <a:lvl1pPr>
              <a:defRPr/>
            </a:lvl1pPr>
          </a:lstStyle>
          <a:p>
            <a:pPr lvl="0"/>
            <a:fld id="{E395C082-0E00-42F5-A8F6-64F5E0AF6C78}" type="datetime1">
              <a:rPr lang="en-GB"/>
              <a:pPr lvl="0"/>
              <a:t>27/07/2022</a:t>
            </a:fld>
            <a:endParaRPr lang="en-GB"/>
          </a:p>
        </p:txBody>
      </p:sp>
      <p:sp>
        <p:nvSpPr>
          <p:cNvPr id="4" name="Footer Placeholder 3">
            <a:extLst>
              <a:ext uri="{FF2B5EF4-FFF2-40B4-BE49-F238E27FC236}">
                <a16:creationId xmlns:a16="http://schemas.microsoft.com/office/drawing/2014/main" id="{EF85FE78-5622-1055-5FD0-DDA862E6BF9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CD095274-1D3C-740F-D697-34272B894EC2}"/>
              </a:ext>
            </a:extLst>
          </p:cNvPr>
          <p:cNvSpPr txBox="1">
            <a:spLocks noGrp="1"/>
          </p:cNvSpPr>
          <p:nvPr>
            <p:ph type="sldNum" sz="quarter" idx="8"/>
          </p:nvPr>
        </p:nvSpPr>
        <p:spPr/>
        <p:txBody>
          <a:bodyPr/>
          <a:lstStyle>
            <a:lvl1pPr>
              <a:defRPr/>
            </a:lvl1pPr>
          </a:lstStyle>
          <a:p>
            <a:pPr lvl="0"/>
            <a:fld id="{DEA7493E-DD9A-4D5A-B879-7A6ADEE396F5}" type="slidenum">
              <a:t>‹#›</a:t>
            </a:fld>
            <a:endParaRPr lang="en-GB"/>
          </a:p>
        </p:txBody>
      </p:sp>
    </p:spTree>
    <p:extLst>
      <p:ext uri="{BB962C8B-B14F-4D97-AF65-F5344CB8AC3E}">
        <p14:creationId xmlns:p14="http://schemas.microsoft.com/office/powerpoint/2010/main" val="404399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3E8A93-582F-6C28-0E0B-0583179D4B26}"/>
              </a:ext>
            </a:extLst>
          </p:cNvPr>
          <p:cNvSpPr txBox="1">
            <a:spLocks noGrp="1"/>
          </p:cNvSpPr>
          <p:nvPr>
            <p:ph type="dt" sz="half" idx="7"/>
          </p:nvPr>
        </p:nvSpPr>
        <p:spPr/>
        <p:txBody>
          <a:bodyPr/>
          <a:lstStyle>
            <a:lvl1pPr>
              <a:defRPr/>
            </a:lvl1pPr>
          </a:lstStyle>
          <a:p>
            <a:pPr lvl="0"/>
            <a:fld id="{9474860D-1240-48C8-B7CD-4396ADF7E37A}" type="datetime1">
              <a:rPr lang="en-GB"/>
              <a:pPr lvl="0"/>
              <a:t>27/07/2022</a:t>
            </a:fld>
            <a:endParaRPr lang="en-GB"/>
          </a:p>
        </p:txBody>
      </p:sp>
      <p:sp>
        <p:nvSpPr>
          <p:cNvPr id="3" name="Footer Placeholder 2">
            <a:extLst>
              <a:ext uri="{FF2B5EF4-FFF2-40B4-BE49-F238E27FC236}">
                <a16:creationId xmlns:a16="http://schemas.microsoft.com/office/drawing/2014/main" id="{5FF1D0A3-EC35-2BEF-525D-E02C4353819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47E733C-0C38-EEF2-45DF-BACFB6968FE1}"/>
              </a:ext>
            </a:extLst>
          </p:cNvPr>
          <p:cNvSpPr txBox="1">
            <a:spLocks noGrp="1"/>
          </p:cNvSpPr>
          <p:nvPr>
            <p:ph type="sldNum" sz="quarter" idx="8"/>
          </p:nvPr>
        </p:nvSpPr>
        <p:spPr/>
        <p:txBody>
          <a:bodyPr/>
          <a:lstStyle>
            <a:lvl1pPr>
              <a:defRPr/>
            </a:lvl1pPr>
          </a:lstStyle>
          <a:p>
            <a:pPr lvl="0"/>
            <a:fld id="{ACD1BF47-C684-458D-B28E-67EFD6E8316B}" type="slidenum">
              <a:t>‹#›</a:t>
            </a:fld>
            <a:endParaRPr lang="en-GB"/>
          </a:p>
        </p:txBody>
      </p:sp>
    </p:spTree>
    <p:extLst>
      <p:ext uri="{BB962C8B-B14F-4D97-AF65-F5344CB8AC3E}">
        <p14:creationId xmlns:p14="http://schemas.microsoft.com/office/powerpoint/2010/main" val="36950924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1C204-C1F5-3748-15BD-6283E32C4D8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C7758C3-5087-E2CB-3F00-09D1B569DAB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4AEC6BF-E59A-DCEE-8ECB-94B67C20C72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0416ADF-F024-B79F-14F2-318F3F617F83}"/>
              </a:ext>
            </a:extLst>
          </p:cNvPr>
          <p:cNvSpPr txBox="1">
            <a:spLocks noGrp="1"/>
          </p:cNvSpPr>
          <p:nvPr>
            <p:ph type="dt" sz="half" idx="7"/>
          </p:nvPr>
        </p:nvSpPr>
        <p:spPr/>
        <p:txBody>
          <a:bodyPr/>
          <a:lstStyle>
            <a:lvl1pPr>
              <a:defRPr/>
            </a:lvl1pPr>
          </a:lstStyle>
          <a:p>
            <a:pPr lvl="0"/>
            <a:fld id="{34B0E7D8-8697-4FC7-B067-D1996D8D21DC}" type="datetime1">
              <a:rPr lang="en-GB"/>
              <a:pPr lvl="0"/>
              <a:t>27/07/2022</a:t>
            </a:fld>
            <a:endParaRPr lang="en-GB"/>
          </a:p>
        </p:txBody>
      </p:sp>
      <p:sp>
        <p:nvSpPr>
          <p:cNvPr id="6" name="Footer Placeholder 5">
            <a:extLst>
              <a:ext uri="{FF2B5EF4-FFF2-40B4-BE49-F238E27FC236}">
                <a16:creationId xmlns:a16="http://schemas.microsoft.com/office/drawing/2014/main" id="{11BBC460-20A3-041C-BD68-D45FF676E99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FF69D82-428E-5620-2E91-B377CAD90934}"/>
              </a:ext>
            </a:extLst>
          </p:cNvPr>
          <p:cNvSpPr txBox="1">
            <a:spLocks noGrp="1"/>
          </p:cNvSpPr>
          <p:nvPr>
            <p:ph type="sldNum" sz="quarter" idx="8"/>
          </p:nvPr>
        </p:nvSpPr>
        <p:spPr/>
        <p:txBody>
          <a:bodyPr/>
          <a:lstStyle>
            <a:lvl1pPr>
              <a:defRPr/>
            </a:lvl1pPr>
          </a:lstStyle>
          <a:p>
            <a:pPr lvl="0"/>
            <a:fld id="{EF36B7CA-B236-4E5D-A4BE-0CACA1A9E516}" type="slidenum">
              <a:t>‹#›</a:t>
            </a:fld>
            <a:endParaRPr lang="en-GB"/>
          </a:p>
        </p:txBody>
      </p:sp>
    </p:spTree>
    <p:extLst>
      <p:ext uri="{BB962C8B-B14F-4D97-AF65-F5344CB8AC3E}">
        <p14:creationId xmlns:p14="http://schemas.microsoft.com/office/powerpoint/2010/main" val="12476863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8BAC5-5199-4D94-A2AA-13D219B08BA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D59878BA-2D66-8D45-9E8A-57D26AFB7FC5}"/>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4D2CBB8-30B5-8519-5F04-C21A54D051B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2069B79-DAAE-F687-AD40-34BFFCDF33F7}"/>
              </a:ext>
            </a:extLst>
          </p:cNvPr>
          <p:cNvSpPr txBox="1">
            <a:spLocks noGrp="1"/>
          </p:cNvSpPr>
          <p:nvPr>
            <p:ph type="dt" sz="half" idx="7"/>
          </p:nvPr>
        </p:nvSpPr>
        <p:spPr/>
        <p:txBody>
          <a:bodyPr/>
          <a:lstStyle>
            <a:lvl1pPr>
              <a:defRPr/>
            </a:lvl1pPr>
          </a:lstStyle>
          <a:p>
            <a:pPr lvl="0"/>
            <a:fld id="{2CBAAEBF-5057-4F98-9296-2829437841F6}" type="datetime1">
              <a:rPr lang="en-GB"/>
              <a:pPr lvl="0"/>
              <a:t>27/07/2022</a:t>
            </a:fld>
            <a:endParaRPr lang="en-GB"/>
          </a:p>
        </p:txBody>
      </p:sp>
      <p:sp>
        <p:nvSpPr>
          <p:cNvPr id="6" name="Footer Placeholder 5">
            <a:extLst>
              <a:ext uri="{FF2B5EF4-FFF2-40B4-BE49-F238E27FC236}">
                <a16:creationId xmlns:a16="http://schemas.microsoft.com/office/drawing/2014/main" id="{21FBA84F-6BF5-2E5E-51D2-DCCD18C1569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C68731E-5153-1CB4-87E3-0CE1A5D2BE87}"/>
              </a:ext>
            </a:extLst>
          </p:cNvPr>
          <p:cNvSpPr txBox="1">
            <a:spLocks noGrp="1"/>
          </p:cNvSpPr>
          <p:nvPr>
            <p:ph type="sldNum" sz="quarter" idx="8"/>
          </p:nvPr>
        </p:nvSpPr>
        <p:spPr/>
        <p:txBody>
          <a:bodyPr/>
          <a:lstStyle>
            <a:lvl1pPr>
              <a:defRPr/>
            </a:lvl1pPr>
          </a:lstStyle>
          <a:p>
            <a:pPr lvl="0"/>
            <a:fld id="{9B949909-B23B-41D9-8900-254279246CAE}" type="slidenum">
              <a:t>‹#›</a:t>
            </a:fld>
            <a:endParaRPr lang="en-GB"/>
          </a:p>
        </p:txBody>
      </p:sp>
    </p:spTree>
    <p:extLst>
      <p:ext uri="{BB962C8B-B14F-4D97-AF65-F5344CB8AC3E}">
        <p14:creationId xmlns:p14="http://schemas.microsoft.com/office/powerpoint/2010/main" val="8611764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AF89A-BFAF-AF0B-3F7F-67FC9F9D12A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1B11CB9-9011-77A8-F69B-72125325E10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BEA70-D854-0130-AE4A-CF097B14588F}"/>
              </a:ext>
            </a:extLst>
          </p:cNvPr>
          <p:cNvSpPr txBox="1">
            <a:spLocks noGrp="1"/>
          </p:cNvSpPr>
          <p:nvPr>
            <p:ph type="dt" sz="half" idx="7"/>
          </p:nvPr>
        </p:nvSpPr>
        <p:spPr/>
        <p:txBody>
          <a:bodyPr/>
          <a:lstStyle>
            <a:lvl1pPr>
              <a:defRPr/>
            </a:lvl1pPr>
          </a:lstStyle>
          <a:p>
            <a:pPr lvl="0"/>
            <a:fld id="{262ED69B-25F2-45B9-8FA5-CA3BCF45B460}" type="datetime1">
              <a:rPr lang="en-GB"/>
              <a:pPr lvl="0"/>
              <a:t>27/07/2022</a:t>
            </a:fld>
            <a:endParaRPr lang="en-GB"/>
          </a:p>
        </p:txBody>
      </p:sp>
      <p:sp>
        <p:nvSpPr>
          <p:cNvPr id="5" name="Footer Placeholder 4">
            <a:extLst>
              <a:ext uri="{FF2B5EF4-FFF2-40B4-BE49-F238E27FC236}">
                <a16:creationId xmlns:a16="http://schemas.microsoft.com/office/drawing/2014/main" id="{1362748B-9C5F-D13E-ABF7-39FF79390B5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0D8DFDC-D5E8-2280-C1AD-3B9B30081E57}"/>
              </a:ext>
            </a:extLst>
          </p:cNvPr>
          <p:cNvSpPr txBox="1">
            <a:spLocks noGrp="1"/>
          </p:cNvSpPr>
          <p:nvPr>
            <p:ph type="sldNum" sz="quarter" idx="8"/>
          </p:nvPr>
        </p:nvSpPr>
        <p:spPr/>
        <p:txBody>
          <a:bodyPr/>
          <a:lstStyle>
            <a:lvl1pPr>
              <a:defRPr/>
            </a:lvl1pPr>
          </a:lstStyle>
          <a:p>
            <a:pPr lvl="0"/>
            <a:fld id="{83ED5300-DA89-473A-B4F9-49960E02384E}" type="slidenum">
              <a:t>‹#›</a:t>
            </a:fld>
            <a:endParaRPr lang="en-GB"/>
          </a:p>
        </p:txBody>
      </p:sp>
    </p:spTree>
    <p:extLst>
      <p:ext uri="{BB962C8B-B14F-4D97-AF65-F5344CB8AC3E}">
        <p14:creationId xmlns:p14="http://schemas.microsoft.com/office/powerpoint/2010/main" val="15295421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F51BD0-4B5D-8C39-310F-B26861E669AB}"/>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382FA0A-C3C6-0D35-D70D-81141B922FA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36681-3214-4688-6249-9794E12C8CF9}"/>
              </a:ext>
            </a:extLst>
          </p:cNvPr>
          <p:cNvSpPr txBox="1">
            <a:spLocks noGrp="1"/>
          </p:cNvSpPr>
          <p:nvPr>
            <p:ph type="dt" sz="half" idx="7"/>
          </p:nvPr>
        </p:nvSpPr>
        <p:spPr/>
        <p:txBody>
          <a:bodyPr/>
          <a:lstStyle>
            <a:lvl1pPr>
              <a:defRPr/>
            </a:lvl1pPr>
          </a:lstStyle>
          <a:p>
            <a:pPr lvl="0"/>
            <a:fld id="{3ECE1AEC-9E89-4A7E-AE11-E802CB4C889D}" type="datetime1">
              <a:rPr lang="en-GB"/>
              <a:pPr lvl="0"/>
              <a:t>27/07/2022</a:t>
            </a:fld>
            <a:endParaRPr lang="en-GB"/>
          </a:p>
        </p:txBody>
      </p:sp>
      <p:sp>
        <p:nvSpPr>
          <p:cNvPr id="5" name="Footer Placeholder 4">
            <a:extLst>
              <a:ext uri="{FF2B5EF4-FFF2-40B4-BE49-F238E27FC236}">
                <a16:creationId xmlns:a16="http://schemas.microsoft.com/office/drawing/2014/main" id="{2DF072E6-CFD8-8ED1-34DE-D93AEC763A8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4F7AA68-2F40-1375-3494-81969F749C68}"/>
              </a:ext>
            </a:extLst>
          </p:cNvPr>
          <p:cNvSpPr txBox="1">
            <a:spLocks noGrp="1"/>
          </p:cNvSpPr>
          <p:nvPr>
            <p:ph type="sldNum" sz="quarter" idx="8"/>
          </p:nvPr>
        </p:nvSpPr>
        <p:spPr/>
        <p:txBody>
          <a:bodyPr/>
          <a:lstStyle>
            <a:lvl1pPr>
              <a:defRPr/>
            </a:lvl1pPr>
          </a:lstStyle>
          <a:p>
            <a:pPr lvl="0"/>
            <a:fld id="{829AB2B8-9E91-4D7F-A431-B56C3AFE60BB}" type="slidenum">
              <a:t>‹#›</a:t>
            </a:fld>
            <a:endParaRPr lang="en-GB"/>
          </a:p>
        </p:txBody>
      </p:sp>
    </p:spTree>
    <p:extLst>
      <p:ext uri="{BB962C8B-B14F-4D97-AF65-F5344CB8AC3E}">
        <p14:creationId xmlns:p14="http://schemas.microsoft.com/office/powerpoint/2010/main" val="422142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20.xml"/><Relationship Id="rId7" Type="http://schemas.openxmlformats.org/officeDocument/2006/relationships/image" Target="../media/image3.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2.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heme" Target="../theme/theme3.xml"/><Relationship Id="rId7" Type="http://schemas.openxmlformats.org/officeDocument/2006/relationships/image" Target="../media/image8.png"/><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0.jpg"/><Relationship Id="rId5" Type="http://schemas.openxmlformats.org/officeDocument/2006/relationships/theme" Target="../theme/theme4.xml"/><Relationship Id="rId4"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6" descr="C0-HD-TOP.png">
            <a:extLst>
              <a:ext uri="{FF2B5EF4-FFF2-40B4-BE49-F238E27FC236}">
                <a16:creationId xmlns:a16="http://schemas.microsoft.com/office/drawing/2014/main" id="{428E256D-53FD-1EED-0C39-ADFFF09BE06B}"/>
              </a:ext>
            </a:extLst>
          </p:cNvPr>
          <p:cNvPicPr>
            <a:picLocks noChangeAspect="1"/>
          </p:cNvPicPr>
          <p:nvPr/>
        </p:nvPicPr>
        <p:blipFill>
          <a:blip r:embed="rId19"/>
          <a:stretch>
            <a:fillRect/>
          </a:stretch>
        </p:blipFill>
        <p:spPr>
          <a:xfrm>
            <a:off x="0" y="0"/>
            <a:ext cx="12191996" cy="1441451"/>
          </a:xfrm>
          <a:prstGeom prst="rect">
            <a:avLst/>
          </a:prstGeom>
          <a:noFill/>
          <a:ln cap="flat">
            <a:noFill/>
          </a:ln>
        </p:spPr>
      </p:pic>
      <p:sp>
        <p:nvSpPr>
          <p:cNvPr id="3" name="Title Placeholder 1">
            <a:extLst>
              <a:ext uri="{FF2B5EF4-FFF2-40B4-BE49-F238E27FC236}">
                <a16:creationId xmlns:a16="http://schemas.microsoft.com/office/drawing/2014/main" id="{A2073E6E-F082-1119-D607-384F8B2F61A6}"/>
              </a:ext>
            </a:extLst>
          </p:cNvPr>
          <p:cNvSpPr txBox="1">
            <a:spLocks noGrp="1"/>
          </p:cNvSpPr>
          <p:nvPr>
            <p:ph type="title"/>
          </p:nvPr>
        </p:nvSpPr>
        <p:spPr>
          <a:xfrm>
            <a:off x="2895603" y="764374"/>
            <a:ext cx="8610603" cy="1293025"/>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9CE4A162-D1D9-6C62-C9DF-3ADC7CB72670}"/>
              </a:ext>
            </a:extLst>
          </p:cNvPr>
          <p:cNvSpPr txBox="1">
            <a:spLocks noGrp="1"/>
          </p:cNvSpPr>
          <p:nvPr>
            <p:ph type="body" idx="1"/>
          </p:nvPr>
        </p:nvSpPr>
        <p:spPr>
          <a:xfrm>
            <a:off x="685800" y="2194560"/>
            <a:ext cx="10820396" cy="402412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0E49DC2-3E34-A76F-F4E2-0A4448EA66A9}"/>
              </a:ext>
            </a:extLst>
          </p:cNvPr>
          <p:cNvSpPr txBox="1">
            <a:spLocks noGrp="1"/>
          </p:cNvSpPr>
          <p:nvPr>
            <p:ph type="dt" sz="half" idx="2"/>
          </p:nvPr>
        </p:nvSpPr>
        <p:spPr>
          <a:xfrm>
            <a:off x="8595360" y="6356351"/>
            <a:ext cx="291083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6D72D2F5-1366-4DBF-8076-A04239A68109}" type="datetime1">
              <a:rPr lang="en-US"/>
              <a:pPr lvl="0"/>
              <a:t>7/27/2022</a:t>
            </a:fld>
            <a:endParaRPr lang="en-US"/>
          </a:p>
        </p:txBody>
      </p:sp>
      <p:sp>
        <p:nvSpPr>
          <p:cNvPr id="6" name="Footer Placeholder 4">
            <a:extLst>
              <a:ext uri="{FF2B5EF4-FFF2-40B4-BE49-F238E27FC236}">
                <a16:creationId xmlns:a16="http://schemas.microsoft.com/office/drawing/2014/main" id="{D40A42F0-A22A-BDF8-4D63-F6A4EB77A25D}"/>
              </a:ext>
            </a:extLst>
          </p:cNvPr>
          <p:cNvSpPr txBox="1">
            <a:spLocks noGrp="1"/>
          </p:cNvSpPr>
          <p:nvPr>
            <p:ph type="ftr" sz="quarter" idx="3"/>
          </p:nvPr>
        </p:nvSpPr>
        <p:spPr>
          <a:xfrm>
            <a:off x="685800" y="6355848"/>
            <a:ext cx="77724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endParaRPr lang="en-US"/>
          </a:p>
        </p:txBody>
      </p:sp>
      <p:sp>
        <p:nvSpPr>
          <p:cNvPr id="7" name="Slide Number Placeholder 5">
            <a:extLst>
              <a:ext uri="{FF2B5EF4-FFF2-40B4-BE49-F238E27FC236}">
                <a16:creationId xmlns:a16="http://schemas.microsoft.com/office/drawing/2014/main" id="{5A39B79B-D3EF-F268-7AA2-BD277D9FB582}"/>
              </a:ext>
            </a:extLst>
          </p:cNvPr>
          <p:cNvSpPr txBox="1">
            <a:spLocks noGrp="1"/>
          </p:cNvSpPr>
          <p:nvPr>
            <p:ph type="sldNum" sz="quarter" idx="4"/>
          </p:nvPr>
        </p:nvSpPr>
        <p:spPr>
          <a:xfrm>
            <a:off x="8762996" y="3810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Century Gothic"/>
              </a:defRPr>
            </a:lvl1pPr>
          </a:lstStyle>
          <a:p>
            <a:pPr lvl="0"/>
            <a:fld id="{17D2C7BD-E568-4EAF-A9CD-3037E11FD36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r" defTabSz="914400" rtl="0" fontAlgn="auto" hangingPunct="1">
        <a:lnSpc>
          <a:spcPct val="90000"/>
        </a:lnSpc>
        <a:spcBef>
          <a:spcPts val="0"/>
        </a:spcBef>
        <a:spcAft>
          <a:spcPts val="0"/>
        </a:spcAft>
        <a:buNone/>
        <a:tabLst/>
        <a:defRPr lang="en-US" sz="4000" b="0" i="0" u="none" strike="noStrike" kern="1200" cap="all" spc="0" baseline="0">
          <a:solidFill>
            <a:srgbClr val="FFFFFF"/>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200" b="0" i="0" u="none" strike="noStrike" kern="1200" cap="none" spc="0" baseline="0">
          <a:solidFill>
            <a:srgbClr val="FFFFFF"/>
          </a:solidFill>
          <a:uFillTx/>
          <a:latin typeface="Century Gothic"/>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entury Gothic"/>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entury Gothic"/>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7"/>
          <a:stretch>
            <a:fillRect/>
          </a:stretch>
        </a:blipFill>
        <a:effectLst/>
      </p:bgPr>
    </p:bg>
    <p:spTree>
      <p:nvGrpSpPr>
        <p:cNvPr id="1" name=""/>
        <p:cNvGrpSpPr/>
        <p:nvPr/>
      </p:nvGrpSpPr>
      <p:grpSpPr>
        <a:xfrm>
          <a:off x="0" y="0"/>
          <a:ext cx="0" cy="0"/>
          <a:chOff x="0" y="0"/>
          <a:chExt cx="0" cy="0"/>
        </a:xfrm>
      </p:grpSpPr>
      <p:pic>
        <p:nvPicPr>
          <p:cNvPr id="2" name="Picture 6" descr="Brickwork-HD-R1a.jpg">
            <a:extLst>
              <a:ext uri="{FF2B5EF4-FFF2-40B4-BE49-F238E27FC236}">
                <a16:creationId xmlns:a16="http://schemas.microsoft.com/office/drawing/2014/main" id="{BA3DF16C-256A-94C8-B84D-5A521B605DA2}"/>
              </a:ext>
            </a:extLst>
          </p:cNvPr>
          <p:cNvPicPr>
            <a:picLocks noChangeAspect="1"/>
          </p:cNvPicPr>
          <p:nvPr/>
        </p:nvPicPr>
        <p:blipFill>
          <a:blip r:embed="rId8"/>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D8582746-51E0-28FE-D258-4A4330A39A73}"/>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E250DBCF-EF97-B9F7-47D9-8F920110D459}"/>
                </a:ext>
              </a:extLst>
            </p:cNvPr>
            <p:cNvSpPr/>
            <p:nvPr/>
          </p:nvSpPr>
          <p:spPr>
            <a:xfrm>
              <a:off x="0" y="0"/>
              <a:ext cx="11979947" cy="6644085"/>
            </a:xfrm>
            <a:prstGeom prst="rect">
              <a:avLst/>
            </a:prstGeom>
            <a:blipFill>
              <a:blip r:embed="rId7">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82B4D26C-1CA5-59BA-68CA-1A9B5E5D676E}"/>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533139C5-1079-9C80-A7D9-893CB83A2813}"/>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Title Placeholder 1">
            <a:extLst>
              <a:ext uri="{FF2B5EF4-FFF2-40B4-BE49-F238E27FC236}">
                <a16:creationId xmlns:a16="http://schemas.microsoft.com/office/drawing/2014/main" id="{240A3EBF-1DAB-CF9D-C78D-1859CB0E10D5}"/>
              </a:ext>
            </a:extLst>
          </p:cNvPr>
          <p:cNvSpPr txBox="1">
            <a:spLocks noGrp="1"/>
          </p:cNvSpPr>
          <p:nvPr>
            <p:ph type="title"/>
          </p:nvPr>
        </p:nvSpPr>
        <p:spPr>
          <a:xfrm>
            <a:off x="685800" y="685800"/>
            <a:ext cx="10396883" cy="1151961"/>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5FD7546C-F979-25A1-F916-7732F93F6DDB}"/>
              </a:ext>
            </a:extLst>
          </p:cNvPr>
          <p:cNvSpPr txBox="1">
            <a:spLocks noGrp="1"/>
          </p:cNvSpPr>
          <p:nvPr>
            <p:ph type="body" idx="1"/>
          </p:nvPr>
        </p:nvSpPr>
        <p:spPr>
          <a:xfrm>
            <a:off x="685800" y="2063398"/>
            <a:ext cx="10396883" cy="3311188"/>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626277BF-C1B0-FBD8-38A7-F5AF6876F54B}"/>
              </a:ext>
            </a:extLst>
          </p:cNvPr>
          <p:cNvSpPr txBox="1">
            <a:spLocks noGrp="1"/>
          </p:cNvSpPr>
          <p:nvPr>
            <p:ph type="dt" sz="half" idx="2"/>
          </p:nvPr>
        </p:nvSpPr>
        <p:spPr>
          <a:xfrm>
            <a:off x="7298082" y="5757336"/>
            <a:ext cx="3784601" cy="49846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00181933-FA73-4AAD-95C4-CB829532CDC2}" type="datetime1">
              <a:rPr lang="en-GB"/>
              <a:pPr lvl="0"/>
              <a:t>27/07/2022</a:t>
            </a:fld>
            <a:endParaRPr lang="en-GB"/>
          </a:p>
        </p:txBody>
      </p:sp>
      <p:sp>
        <p:nvSpPr>
          <p:cNvPr id="10" name="Footer Placeholder 4">
            <a:extLst>
              <a:ext uri="{FF2B5EF4-FFF2-40B4-BE49-F238E27FC236}">
                <a16:creationId xmlns:a16="http://schemas.microsoft.com/office/drawing/2014/main" id="{0AFC4680-CC00-DBC0-E308-D59FCDCEE1C3}"/>
              </a:ext>
            </a:extLst>
          </p:cNvPr>
          <p:cNvSpPr txBox="1">
            <a:spLocks noGrp="1"/>
          </p:cNvSpPr>
          <p:nvPr>
            <p:ph type="ftr" sz="quarter" idx="3"/>
          </p:nvPr>
        </p:nvSpPr>
        <p:spPr>
          <a:xfrm>
            <a:off x="685800" y="5757336"/>
            <a:ext cx="5499722" cy="49846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endParaRPr lang="en-GB"/>
          </a:p>
        </p:txBody>
      </p:sp>
      <p:sp>
        <p:nvSpPr>
          <p:cNvPr id="11" name="Slide Number Placeholder 5">
            <a:extLst>
              <a:ext uri="{FF2B5EF4-FFF2-40B4-BE49-F238E27FC236}">
                <a16:creationId xmlns:a16="http://schemas.microsoft.com/office/drawing/2014/main" id="{9EB8E779-6A5B-56C0-1FF3-DDCE70474B4D}"/>
              </a:ext>
            </a:extLst>
          </p:cNvPr>
          <p:cNvSpPr txBox="1">
            <a:spLocks noGrp="1"/>
          </p:cNvSpPr>
          <p:nvPr>
            <p:ph type="sldNum" sz="quarter" idx="4"/>
          </p:nvPr>
        </p:nvSpPr>
        <p:spPr>
          <a:xfrm>
            <a:off x="6287121" y="5757336"/>
            <a:ext cx="907185" cy="498466"/>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3200" b="0" i="0" u="none" strike="noStrike" kern="1200" cap="all" spc="0" baseline="0">
                <a:solidFill>
                  <a:srgbClr val="5C0708"/>
                </a:solidFill>
                <a:uFillTx/>
                <a:latin typeface="Impact"/>
              </a:defRPr>
            </a:lvl1pPr>
          </a:lstStyle>
          <a:p>
            <a:pPr lvl="0"/>
            <a:fld id="{52998667-02A0-49CF-951A-39140A36DA9F}" type="slidenum">
              <a:t>‹#›</a:t>
            </a:fld>
            <a:endParaRPr lang="en-GB"/>
          </a:p>
        </p:txBody>
      </p:sp>
    </p:spTree>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marL="0" marR="0" lvl="0" indent="0" algn="l" defTabSz="914400" rtl="0" fontAlgn="auto" hangingPunct="1">
        <a:lnSpc>
          <a:spcPct val="90000"/>
        </a:lnSpc>
        <a:spcBef>
          <a:spcPts val="0"/>
        </a:spcBef>
        <a:spcAft>
          <a:spcPts val="0"/>
        </a:spcAft>
        <a:buNone/>
        <a:tabLst/>
        <a:defRPr lang="en-US" sz="5400" b="0" i="0" u="none" strike="noStrike" kern="1200" cap="all" spc="0" baseline="0">
          <a:solidFill>
            <a:srgbClr val="B80E0F"/>
          </a:solidFill>
          <a:uFillTx/>
          <a:latin typeface="Impact"/>
        </a:defRPr>
      </a:lvl1pPr>
    </p:titleStyle>
    <p:bodyStyle>
      <a:lvl1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lang="en-US" sz="2000" b="0" i="0" u="none" strike="noStrike" kern="1200" cap="all" spc="0" baseline="0">
          <a:solidFill>
            <a:srgbClr val="000000"/>
          </a:solidFill>
          <a:uFillTx/>
          <a:latin typeface="Impact"/>
        </a:defRPr>
      </a:lvl1pPr>
      <a:lvl2pPr marL="685800" marR="0" lvl="1"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800" b="0" i="0" u="none" strike="noStrike" kern="1200" cap="all" spc="0" baseline="0">
          <a:solidFill>
            <a:srgbClr val="000000"/>
          </a:solidFill>
          <a:uFillTx/>
          <a:latin typeface="Impact"/>
        </a:defRPr>
      </a:lvl2pPr>
      <a:lvl3pPr marL="1143000" marR="0" lvl="2"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600" b="0" i="0" u="none" strike="noStrike" kern="1200" cap="all" spc="0" baseline="0">
          <a:solidFill>
            <a:srgbClr val="000000"/>
          </a:solidFill>
          <a:uFillTx/>
          <a:latin typeface="Impact"/>
        </a:defRPr>
      </a:lvl3pPr>
      <a:lvl4pPr marL="1600200" marR="0" lvl="3"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4pPr>
      <a:lvl5pPr marL="2057400" marR="0" lvl="4" indent="-228600" algn="l" defTabSz="914400" rtl="0" fontAlgn="auto" hangingPunct="1">
        <a:lnSpc>
          <a:spcPct val="120000"/>
        </a:lnSpc>
        <a:spcBef>
          <a:spcPts val="500"/>
        </a:spcBef>
        <a:spcAft>
          <a:spcPts val="0"/>
        </a:spcAft>
        <a:buClr>
          <a:srgbClr val="B80E0F"/>
        </a:buClr>
        <a:buSzPct val="160000"/>
        <a:buFont typeface="Arial" pitchFamily="34"/>
        <a:buChar char="•"/>
        <a:tabLst/>
        <a:defRPr lang="en-US" sz="1400" b="0" i="0" u="none" strike="noStrike" kern="1200" cap="all" spc="0" baseline="0">
          <a:solidFill>
            <a:srgbClr val="000000"/>
          </a:solidFill>
          <a:uFillTx/>
          <a:latin typeface="Impac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4"/>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544C360-8583-32B6-E918-1526A792512B}"/>
              </a:ext>
            </a:extLst>
          </p:cNvPr>
          <p:cNvPicPr>
            <a:picLocks noChangeAspect="1"/>
          </p:cNvPicPr>
          <p:nvPr/>
        </p:nvPicPr>
        <p:blipFill>
          <a:blip r:embed="rId5"/>
          <a:srcRect l="3644"/>
          <a:stretch>
            <a:fillRect/>
          </a:stretch>
        </p:blipFill>
        <p:spPr>
          <a:xfrm>
            <a:off x="0" y="2669682"/>
            <a:ext cx="4035667" cy="4188317"/>
          </a:xfrm>
          <a:prstGeom prst="rect">
            <a:avLst/>
          </a:prstGeom>
          <a:noFill/>
          <a:ln cap="flat">
            <a:noFill/>
          </a:ln>
        </p:spPr>
      </p:pic>
      <p:pic>
        <p:nvPicPr>
          <p:cNvPr id="3" name="Picture 6">
            <a:extLst>
              <a:ext uri="{FF2B5EF4-FFF2-40B4-BE49-F238E27FC236}">
                <a16:creationId xmlns:a16="http://schemas.microsoft.com/office/drawing/2014/main" id="{31C96E09-D9B7-D607-11D9-67A5EF0878A0}"/>
              </a:ext>
            </a:extLst>
          </p:cNvPr>
          <p:cNvPicPr>
            <a:picLocks noChangeAspect="1"/>
          </p:cNvPicPr>
          <p:nvPr/>
        </p:nvPicPr>
        <p:blipFill>
          <a:blip r:embed="rId6"/>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F08F503E-DDE2-2CDE-2F0B-44FAEBD2E221}"/>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24ECA120-5EFB-134A-D4B0-BAF150DBDE63}"/>
              </a:ext>
            </a:extLst>
          </p:cNvPr>
          <p:cNvPicPr>
            <a:picLocks noChangeAspect="1"/>
          </p:cNvPicPr>
          <p:nvPr/>
        </p:nvPicPr>
        <p:blipFill>
          <a:blip r:embed="rId7"/>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105663F2-EBB6-90F8-E5D1-4281EE36B72E}"/>
              </a:ext>
            </a:extLst>
          </p:cNvPr>
          <p:cNvPicPr>
            <a:picLocks noChangeAspect="1"/>
          </p:cNvPicPr>
          <p:nvPr/>
        </p:nvPicPr>
        <p:blipFill>
          <a:blip r:embed="rId8"/>
          <a:srcRect b="23320"/>
          <a:stretch>
            <a:fillRect/>
          </a:stretch>
        </p:blipFill>
        <p:spPr>
          <a:xfrm>
            <a:off x="8609011" y="6096003"/>
            <a:ext cx="993733" cy="761996"/>
          </a:xfrm>
          <a:prstGeom prst="rect">
            <a:avLst/>
          </a:prstGeom>
          <a:noFill/>
          <a:ln cap="flat">
            <a:noFill/>
          </a:ln>
        </p:spPr>
      </p:pic>
      <p:sp>
        <p:nvSpPr>
          <p:cNvPr id="7" name="Rectangle 13">
            <a:extLst>
              <a:ext uri="{FF2B5EF4-FFF2-40B4-BE49-F238E27FC236}">
                <a16:creationId xmlns:a16="http://schemas.microsoft.com/office/drawing/2014/main" id="{AABC25E9-42F4-1AD9-E914-B49DF30C3AD6}"/>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9A42133B-EE06-FB30-C3B0-11D9078D596D}"/>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3D73DB46-B2EF-73E0-246A-262120D80209}"/>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83733905-9468-78E5-CFD9-6B90BAA53973}"/>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2679242D-5949-4FC2-BD8A-195D5AE71C99}" type="datetime1">
              <a:rPr lang="en-US"/>
              <a:pPr lvl="0"/>
              <a:t>7/27/2022</a:t>
            </a:fld>
            <a:endParaRPr lang="en-US"/>
          </a:p>
        </p:txBody>
      </p:sp>
      <p:sp>
        <p:nvSpPr>
          <p:cNvPr id="11" name="Footer Placeholder 4">
            <a:extLst>
              <a:ext uri="{FF2B5EF4-FFF2-40B4-BE49-F238E27FC236}">
                <a16:creationId xmlns:a16="http://schemas.microsoft.com/office/drawing/2014/main" id="{F01AAAA2-7B6D-2386-3A6D-2234A06D3654}"/>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B197487B-0684-4BCB-106B-E3B31CA925E3}"/>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9144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E67D6B28-9AA5-461C-A84D-6735AD771C7F}" type="slidenum">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EF53A5"/>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EF53A5"/>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EF53A5"/>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6"/>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CE1EF7-7C65-29B4-E155-CC6AFF62583D}"/>
              </a:ext>
            </a:extLst>
          </p:cNvPr>
          <p:cNvSpPr txBox="1">
            <a:spLocks noGrp="1"/>
          </p:cNvSpPr>
          <p:nvPr>
            <p:ph type="title"/>
          </p:nvPr>
        </p:nvSpPr>
        <p:spPr>
          <a:xfrm>
            <a:off x="609603" y="274640"/>
            <a:ext cx="10972800" cy="114300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4B1A1BF-7E34-8860-20D0-836CB992B30C}"/>
              </a:ext>
            </a:extLst>
          </p:cNvPr>
          <p:cNvSpPr txBox="1">
            <a:spLocks noGrp="1"/>
          </p:cNvSpPr>
          <p:nvPr>
            <p:ph type="body" idx="1"/>
          </p:nvPr>
        </p:nvSpPr>
        <p:spPr>
          <a:xfrm>
            <a:off x="609603" y="1600200"/>
            <a:ext cx="10972800" cy="39170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75AE77-5249-7454-9A22-08C277BD2578}"/>
              </a:ext>
            </a:extLst>
          </p:cNvPr>
          <p:cNvSpPr txBox="1">
            <a:spLocks noGrp="1"/>
          </p:cNvSpPr>
          <p:nvPr>
            <p:ph type="dt" sz="half" idx="2"/>
          </p:nvPr>
        </p:nvSpPr>
        <p:spPr>
          <a:xfrm>
            <a:off x="335356" y="6525341"/>
            <a:ext cx="1294836" cy="218523"/>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Myriad Pro"/>
              </a:defRPr>
            </a:lvl1pPr>
          </a:lstStyle>
          <a:p>
            <a:pPr lvl="0"/>
            <a:fld id="{48F26953-54D4-4782-8816-334E89284778}" type="datetime1">
              <a:rPr lang="en-GB"/>
              <a:pPr lvl="0"/>
              <a:t>27/07/2022</a:t>
            </a:fld>
            <a:endParaRPr lang="en-GB"/>
          </a:p>
        </p:txBody>
      </p:sp>
      <p:sp>
        <p:nvSpPr>
          <p:cNvPr id="5" name="Slide Number Placeholder 5">
            <a:extLst>
              <a:ext uri="{FF2B5EF4-FFF2-40B4-BE49-F238E27FC236}">
                <a16:creationId xmlns:a16="http://schemas.microsoft.com/office/drawing/2014/main" id="{8FE09504-5DF8-78F6-D1F5-9DA811CA7F4B}"/>
              </a:ext>
            </a:extLst>
          </p:cNvPr>
          <p:cNvSpPr txBox="1">
            <a:spLocks noGrp="1"/>
          </p:cNvSpPr>
          <p:nvPr>
            <p:ph type="sldNum" sz="quarter" idx="4"/>
          </p:nvPr>
        </p:nvSpPr>
        <p:spPr>
          <a:xfrm>
            <a:off x="10608503" y="6380975"/>
            <a:ext cx="973900" cy="3405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Myriad Pro"/>
              </a:defRPr>
            </a:lvl1pPr>
          </a:lstStyle>
          <a:p>
            <a:pPr lvl="0"/>
            <a:fld id="{9866298D-6F18-48C7-884D-9F450E5001CC}" type="slidenum">
              <a:t>‹#›</a:t>
            </a:fld>
            <a:endParaRPr lang="en-GB"/>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Lst>
  <p:txStyles>
    <p:title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Myriad Pro"/>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Myriad Pro"/>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Myriad Pro"/>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Myriad Pro"/>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AAD3E3-02C6-981B-76F3-115BAA31498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5876BF3-052A-4C58-488A-A827C79B55E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72D6EE-2B11-0A32-AB50-40B7194FBC2C}"/>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4F3ACFE-C3AA-411A-A244-3358906DCA7C}" type="datetime1">
              <a:rPr lang="en-GB"/>
              <a:pPr lvl="0"/>
              <a:t>27/07/2022</a:t>
            </a:fld>
            <a:endParaRPr lang="en-GB"/>
          </a:p>
        </p:txBody>
      </p:sp>
      <p:sp>
        <p:nvSpPr>
          <p:cNvPr id="5" name="Footer Placeholder 4">
            <a:extLst>
              <a:ext uri="{FF2B5EF4-FFF2-40B4-BE49-F238E27FC236}">
                <a16:creationId xmlns:a16="http://schemas.microsoft.com/office/drawing/2014/main" id="{DE12DBBC-136D-AA1B-910F-58E67DB552D8}"/>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39639A9C-ECD8-B27C-F431-2008C63B8CB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2B9F565C-EF96-4308-9819-960C7A6ABB44}" type="slidenum">
              <a:t>‹#›</a:t>
            </a:fld>
            <a:endParaRPr lang="en-GB"/>
          </a:p>
        </p:txBody>
      </p:sp>
    </p:spTree>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3" Type="http://schemas.openxmlformats.org/officeDocument/2006/relationships/image" Target="../media/image4.jpg"/><Relationship Id="rId7" Type="http://schemas.openxmlformats.org/officeDocument/2006/relationships/image" Target="../media/image17.svg"/><Relationship Id="rId12"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0.xml"/><Relationship Id="rId6" Type="http://schemas.openxmlformats.org/officeDocument/2006/relationships/image" Target="../media/image16.png"/><Relationship Id="rId11" Type="http://schemas.openxmlformats.org/officeDocument/2006/relationships/image" Target="../media/image21.svg"/><Relationship Id="rId5" Type="http://schemas.openxmlformats.org/officeDocument/2006/relationships/image" Target="../media/image15.svg"/><Relationship Id="rId15" Type="http://schemas.openxmlformats.org/officeDocument/2006/relationships/image" Target="../media/image25.svg"/><Relationship Id="rId10" Type="http://schemas.openxmlformats.org/officeDocument/2006/relationships/image" Target="../media/image20.pn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2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2" Type="http://schemas.openxmlformats.org/officeDocument/2006/relationships/hyperlink" Target="http://www.cqc.org.uk.accesed/" TargetMode="External"/><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skillsforcare.org.uk/resources/documents/Developing-your-workforce/Care-topics/Core-Skills/Communication-skills-in-social-care.pdf" TargetMode="External"/><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hyperlink" Target="https://api.cqc.org.uk/public/v1/reports/9ce1a1b4-5839-49d8-869a-9cd764868241?20210119130000"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hyperlink" Target="https://api.cqc.org.uk/public/v1/reports/9ce1a1b4-5839-49d8-869a-9cd764868241?20210119130000" TargetMode="External"/><Relationship Id="rId2" Type="http://schemas.openxmlformats.org/officeDocument/2006/relationships/hyperlink" Target="https://www.skillsforcare.org.uk/resources/documents/Developing-your-workforce/Care-topics/Core-Skills/Communication-skills-in-social-care.pdf"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3E6E3-2DA7-60CF-60D0-7F5F2EE49130}"/>
              </a:ext>
            </a:extLst>
          </p:cNvPr>
          <p:cNvSpPr txBox="1">
            <a:spLocks noGrp="1"/>
          </p:cNvSpPr>
          <p:nvPr>
            <p:ph type="ctrTitle"/>
          </p:nvPr>
        </p:nvSpPr>
        <p:spPr>
          <a:xfrm>
            <a:off x="1584956" y="-10158"/>
            <a:ext cx="9448796" cy="783695"/>
          </a:xfrm>
        </p:spPr>
        <p:txBody>
          <a:bodyPr anchorCtr="1"/>
          <a:lstStyle/>
          <a:p>
            <a:pPr lvl="0" algn="ctr"/>
            <a:r>
              <a:rPr lang="en-GB" sz="2000" b="1"/>
              <a:t>Strategies for effective communication in a business setting</a:t>
            </a:r>
          </a:p>
        </p:txBody>
      </p:sp>
      <p:sp>
        <p:nvSpPr>
          <p:cNvPr id="3" name="Subtitle 2">
            <a:extLst>
              <a:ext uri="{FF2B5EF4-FFF2-40B4-BE49-F238E27FC236}">
                <a16:creationId xmlns:a16="http://schemas.microsoft.com/office/drawing/2014/main" id="{490F8E1E-92E3-3C4C-B036-02050393B583}"/>
              </a:ext>
            </a:extLst>
          </p:cNvPr>
          <p:cNvSpPr txBox="1">
            <a:spLocks noGrp="1"/>
          </p:cNvSpPr>
          <p:nvPr>
            <p:ph type="subTitle" idx="1"/>
          </p:nvPr>
        </p:nvSpPr>
        <p:spPr>
          <a:xfrm>
            <a:off x="0" y="1020068"/>
            <a:ext cx="5483601" cy="2535932"/>
          </a:xfrm>
        </p:spPr>
        <p:txBody>
          <a:bodyPr anchorCtr="1"/>
          <a:lstStyle/>
          <a:p>
            <a:pPr lvl="0" algn="ctr"/>
            <a:r>
              <a:rPr lang="en-GB" b="1"/>
              <a:t>Module Name: Effective team working and communication</a:t>
            </a:r>
          </a:p>
          <a:p>
            <a:pPr lvl="0" algn="ctr"/>
            <a:r>
              <a:rPr lang="en-GB" b="1"/>
              <a:t>Module Code: BMSW4002_BIRM</a:t>
            </a:r>
          </a:p>
          <a:p>
            <a:pPr lvl="0" algn="ctr"/>
            <a:r>
              <a:rPr lang="en-GB" b="1"/>
              <a:t>Lecturers Name: Hafiz Rahmani</a:t>
            </a:r>
          </a:p>
          <a:p>
            <a:pPr lvl="0" algn="ctr"/>
            <a:r>
              <a:rPr lang="en-GB" b="1"/>
              <a:t>Date: 05/08/2022</a:t>
            </a:r>
          </a:p>
        </p:txBody>
      </p:sp>
      <p:graphicFrame>
        <p:nvGraphicFramePr>
          <p:cNvPr id="4" name="Table 4">
            <a:extLst>
              <a:ext uri="{FF2B5EF4-FFF2-40B4-BE49-F238E27FC236}">
                <a16:creationId xmlns:a16="http://schemas.microsoft.com/office/drawing/2014/main" id="{9DB99DF3-FBA2-5A97-B2A2-E003D6BD40CC}"/>
              </a:ext>
            </a:extLst>
          </p:cNvPr>
          <p:cNvGraphicFramePr>
            <a:graphicFrameLocks noGrp="1"/>
          </p:cNvGraphicFramePr>
          <p:nvPr/>
        </p:nvGraphicFramePr>
        <p:xfrm>
          <a:off x="6309360" y="1631865"/>
          <a:ext cx="4561830" cy="2462625"/>
        </p:xfrm>
        <a:graphic>
          <a:graphicData uri="http://schemas.openxmlformats.org/drawingml/2006/table">
            <a:tbl>
              <a:tblPr firstRow="1" bandRow="1">
                <a:effectLst/>
                <a:tableStyleId>{073A0DAA-6AF3-43AB-8588-CEC1D06C72B9}</a:tableStyleId>
              </a:tblPr>
              <a:tblGrid>
                <a:gridCol w="2280915">
                  <a:extLst>
                    <a:ext uri="{9D8B030D-6E8A-4147-A177-3AD203B41FA5}">
                      <a16:colId xmlns:a16="http://schemas.microsoft.com/office/drawing/2014/main" val="1081481120"/>
                    </a:ext>
                  </a:extLst>
                </a:gridCol>
                <a:gridCol w="2280915">
                  <a:extLst>
                    <a:ext uri="{9D8B030D-6E8A-4147-A177-3AD203B41FA5}">
                      <a16:colId xmlns:a16="http://schemas.microsoft.com/office/drawing/2014/main" val="2802134119"/>
                    </a:ext>
                  </a:extLst>
                </a:gridCol>
              </a:tblGrid>
              <a:tr h="430618">
                <a:tc>
                  <a:txBody>
                    <a:bodyPr/>
                    <a:lstStyle/>
                    <a:p>
                      <a:pPr lvl="0"/>
                      <a:r>
                        <a:rPr lang="en-GB"/>
                        <a:t>Student Name</a:t>
                      </a:r>
                    </a:p>
                  </a:txBody>
                  <a:tcPr/>
                </a:tc>
                <a:tc>
                  <a:txBody>
                    <a:bodyPr/>
                    <a:lstStyle/>
                    <a:p>
                      <a:pPr lvl="0"/>
                      <a:r>
                        <a:rPr lang="en-GB"/>
                        <a:t>Student Number</a:t>
                      </a:r>
                    </a:p>
                  </a:txBody>
                  <a:tcPr/>
                </a:tc>
                <a:extLst>
                  <a:ext uri="{0D108BD9-81ED-4DB2-BD59-A6C34878D82A}">
                    <a16:rowId xmlns:a16="http://schemas.microsoft.com/office/drawing/2014/main" val="3798001924"/>
                  </a:ext>
                </a:extLst>
              </a:tr>
              <a:tr h="538481">
                <a:tc>
                  <a:txBody>
                    <a:bodyPr/>
                    <a:lstStyle/>
                    <a:p>
                      <a:pPr lvl="0"/>
                      <a:r>
                        <a:rPr lang="en-GB"/>
                        <a:t>Mohammad Ilyas </a:t>
                      </a:r>
                    </a:p>
                  </a:txBody>
                  <a:tcPr/>
                </a:tc>
                <a:tc>
                  <a:txBody>
                    <a:bodyPr/>
                    <a:lstStyle/>
                    <a:p>
                      <a:pPr lvl="0"/>
                      <a:r>
                        <a:rPr lang="en-GB"/>
                        <a:t>2029045</a:t>
                      </a:r>
                    </a:p>
                  </a:txBody>
                  <a:tcPr/>
                </a:tc>
                <a:extLst>
                  <a:ext uri="{0D108BD9-81ED-4DB2-BD59-A6C34878D82A}">
                    <a16:rowId xmlns:a16="http://schemas.microsoft.com/office/drawing/2014/main" val="1182870469"/>
                  </a:ext>
                </a:extLst>
              </a:tr>
              <a:tr h="457200">
                <a:tc>
                  <a:txBody>
                    <a:bodyPr/>
                    <a:lstStyle/>
                    <a:p>
                      <a:pPr lvl="0"/>
                      <a:r>
                        <a:rPr lang="en-GB"/>
                        <a:t>Parveen Atchia</a:t>
                      </a:r>
                    </a:p>
                  </a:txBody>
                  <a:tcPr/>
                </a:tc>
                <a:tc>
                  <a:txBody>
                    <a:bodyPr/>
                    <a:lstStyle/>
                    <a:p>
                      <a:pPr lvl="0"/>
                      <a:r>
                        <a:rPr lang="en-GB"/>
                        <a:t>1907725</a:t>
                      </a:r>
                    </a:p>
                  </a:txBody>
                  <a:tcPr/>
                </a:tc>
                <a:extLst>
                  <a:ext uri="{0D108BD9-81ED-4DB2-BD59-A6C34878D82A}">
                    <a16:rowId xmlns:a16="http://schemas.microsoft.com/office/drawing/2014/main" val="3071660419"/>
                  </a:ext>
                </a:extLst>
              </a:tr>
              <a:tr h="518163">
                <a:tc>
                  <a:txBody>
                    <a:bodyPr/>
                    <a:lstStyle/>
                    <a:p>
                      <a:pPr lvl="0"/>
                      <a:r>
                        <a:rPr lang="en-GB"/>
                        <a:t>Hawa Dhabelia</a:t>
                      </a:r>
                    </a:p>
                  </a:txBody>
                  <a:tcPr/>
                </a:tc>
                <a:tc>
                  <a:txBody>
                    <a:bodyPr/>
                    <a:lstStyle/>
                    <a:p>
                      <a:pPr lvl="0"/>
                      <a:r>
                        <a:rPr lang="en-GB"/>
                        <a:t>2122087</a:t>
                      </a:r>
                    </a:p>
                  </a:txBody>
                  <a:tcPr/>
                </a:tc>
                <a:extLst>
                  <a:ext uri="{0D108BD9-81ED-4DB2-BD59-A6C34878D82A}">
                    <a16:rowId xmlns:a16="http://schemas.microsoft.com/office/drawing/2014/main" val="3793719334"/>
                  </a:ext>
                </a:extLst>
              </a:tr>
              <a:tr h="518163">
                <a:tc>
                  <a:txBody>
                    <a:bodyPr/>
                    <a:lstStyle/>
                    <a:p>
                      <a:pPr lvl="0"/>
                      <a:r>
                        <a:rPr lang="en-GB"/>
                        <a:t>Zafrin Akhter </a:t>
                      </a:r>
                    </a:p>
                  </a:txBody>
                  <a:tcPr/>
                </a:tc>
                <a:tc>
                  <a:txBody>
                    <a:bodyPr/>
                    <a:lstStyle/>
                    <a:p>
                      <a:pPr lvl="0"/>
                      <a:r>
                        <a:rPr lang="en-GB"/>
                        <a:t>2107425</a:t>
                      </a:r>
                    </a:p>
                  </a:txBody>
                  <a:tcPr/>
                </a:tc>
                <a:extLst>
                  <a:ext uri="{0D108BD9-81ED-4DB2-BD59-A6C34878D82A}">
                    <a16:rowId xmlns:a16="http://schemas.microsoft.com/office/drawing/2014/main" val="198752733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C4313-DB16-5068-9AE0-E5EA6570F669}"/>
              </a:ext>
            </a:extLst>
          </p:cNvPr>
          <p:cNvSpPr txBox="1">
            <a:spLocks noGrp="1"/>
          </p:cNvSpPr>
          <p:nvPr>
            <p:ph type="title"/>
          </p:nvPr>
        </p:nvSpPr>
        <p:spPr>
          <a:xfrm>
            <a:off x="381003" y="391162"/>
            <a:ext cx="10396883" cy="259076"/>
          </a:xfrm>
        </p:spPr>
        <p:txBody>
          <a:bodyPr>
            <a:noAutofit/>
          </a:bodyPr>
          <a:lstStyle/>
          <a:p>
            <a:pPr lvl="0"/>
            <a:r>
              <a:rPr lang="en-GB" sz="2000"/>
              <a:t>Table of contents:</a:t>
            </a:r>
          </a:p>
        </p:txBody>
      </p:sp>
      <p:sp>
        <p:nvSpPr>
          <p:cNvPr id="3" name="Content Placeholder 2">
            <a:extLst>
              <a:ext uri="{FF2B5EF4-FFF2-40B4-BE49-F238E27FC236}">
                <a16:creationId xmlns:a16="http://schemas.microsoft.com/office/drawing/2014/main" id="{B9E8368A-ACE8-2231-AD21-B53923AC7800}"/>
              </a:ext>
            </a:extLst>
          </p:cNvPr>
          <p:cNvSpPr txBox="1">
            <a:spLocks noGrp="1"/>
          </p:cNvSpPr>
          <p:nvPr>
            <p:ph idx="1"/>
          </p:nvPr>
        </p:nvSpPr>
        <p:spPr>
          <a:xfrm>
            <a:off x="381003" y="1016913"/>
            <a:ext cx="10396883" cy="4205325"/>
          </a:xfrm>
        </p:spPr>
        <p:txBody>
          <a:bodyPr/>
          <a:lstStyle/>
          <a:p>
            <a:pPr lvl="0"/>
            <a:r>
              <a:rPr lang="en-GB" cap="none">
                <a:latin typeface="Arial" pitchFamily="34"/>
                <a:cs typeface="Arial" pitchFamily="34"/>
              </a:rPr>
              <a:t>Title page.</a:t>
            </a:r>
          </a:p>
          <a:p>
            <a:pPr lvl="0"/>
            <a:r>
              <a:rPr lang="en-GB" cap="none">
                <a:latin typeface="Arial" pitchFamily="34"/>
                <a:cs typeface="Arial" pitchFamily="34"/>
              </a:rPr>
              <a:t>Models of communication.</a:t>
            </a:r>
          </a:p>
          <a:p>
            <a:pPr lvl="0"/>
            <a:r>
              <a:rPr lang="en-GB" cap="none">
                <a:latin typeface="Arial" pitchFamily="34"/>
                <a:cs typeface="Arial" pitchFamily="34"/>
              </a:rPr>
              <a:t>Theories relating to the models of communication.</a:t>
            </a:r>
          </a:p>
          <a:p>
            <a:pPr lvl="0"/>
            <a:r>
              <a:rPr lang="en-GB" cap="none">
                <a:latin typeface="Arial" pitchFamily="34"/>
                <a:cs typeface="Arial" pitchFamily="34"/>
              </a:rPr>
              <a:t>Benefits of effective communication process.</a:t>
            </a:r>
          </a:p>
          <a:p>
            <a:pPr lvl="0"/>
            <a:r>
              <a:rPr lang="en-GB" cap="none">
                <a:latin typeface="Arial" pitchFamily="34"/>
                <a:cs typeface="Arial" pitchFamily="34"/>
              </a:rPr>
              <a:t>Barriers that can prevent effective communication.</a:t>
            </a:r>
          </a:p>
          <a:p>
            <a:pPr lvl="0"/>
            <a:r>
              <a:rPr lang="en-GB" cap="none">
                <a:latin typeface="Arial" pitchFamily="34"/>
                <a:cs typeface="Arial" pitchFamily="34"/>
              </a:rPr>
              <a:t>Channels of communication.</a:t>
            </a:r>
          </a:p>
          <a:p>
            <a:pPr lvl="0"/>
            <a:r>
              <a:rPr lang="en-GB" cap="none">
                <a:latin typeface="Arial" pitchFamily="34"/>
                <a:cs typeface="Arial" pitchFamily="34"/>
              </a:rPr>
              <a:t>Final Reference list.</a:t>
            </a:r>
          </a:p>
          <a:p>
            <a:pPr lvl="0"/>
            <a:r>
              <a:rPr lang="en-GB" cap="none">
                <a:latin typeface="Arial" pitchFamily="34"/>
                <a:cs typeface="Arial" pitchFamily="34"/>
              </a:rPr>
              <a:t>Team Evaluation slide.</a:t>
            </a:r>
          </a:p>
          <a:p>
            <a:pPr lvl="0"/>
            <a:endParaRPr lang="en-GB" cap="none">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0">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26285F9-476E-DB68-BA3F-B26D0FA488C7}"/>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EAC967A4-54BF-DDAA-84DD-E3FD9C1FA4CF}"/>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670E6008-705E-513E-E1AC-4EA20CDF0569}"/>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02B4F1B1-02B7-B6C5-0960-D503D833168D}"/>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035CEDB2-DDAD-CE4A-C018-C3E2A92F95B4}"/>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7" name="Rectangle 14">
            <a:extLst>
              <a:ext uri="{FF2B5EF4-FFF2-40B4-BE49-F238E27FC236}">
                <a16:creationId xmlns:a16="http://schemas.microsoft.com/office/drawing/2014/main" id="{5DA11789-23E0-D001-E373-CCD07BE1A128}"/>
              </a:ext>
            </a:extLst>
          </p:cNvPr>
          <p:cNvSpPr>
            <a:spLocks noMove="1" noResize="1"/>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grpSp>
        <p:nvGrpSpPr>
          <p:cNvPr id="8" name="TextBox 1">
            <a:extLst>
              <a:ext uri="{FF2B5EF4-FFF2-40B4-BE49-F238E27FC236}">
                <a16:creationId xmlns:a16="http://schemas.microsoft.com/office/drawing/2014/main" id="{42557061-CFEF-BED0-D671-D8764F040646}"/>
              </a:ext>
            </a:extLst>
          </p:cNvPr>
          <p:cNvGrpSpPr/>
          <p:nvPr/>
        </p:nvGrpSpPr>
        <p:grpSpPr>
          <a:xfrm>
            <a:off x="685800" y="2098264"/>
            <a:ext cx="10793413" cy="3839401"/>
            <a:chOff x="685800" y="2098264"/>
            <a:chExt cx="10793413" cy="3839401"/>
          </a:xfrm>
        </p:grpSpPr>
        <p:sp>
          <p:nvSpPr>
            <p:cNvPr id="9" name="Rectangle 8">
              <a:extLst>
                <a:ext uri="{FF2B5EF4-FFF2-40B4-BE49-F238E27FC236}">
                  <a16:creationId xmlns:a16="http://schemas.microsoft.com/office/drawing/2014/main" id="{D02F6C10-044E-8C1F-01FA-038E9251013C}"/>
                </a:ext>
              </a:extLst>
            </p:cNvPr>
            <p:cNvSpPr/>
            <p:nvPr/>
          </p:nvSpPr>
          <p:spPr>
            <a:xfrm>
              <a:off x="685800" y="2762466"/>
              <a:ext cx="10793413" cy="1134002"/>
            </a:xfrm>
            <a:prstGeom prst="rect">
              <a:avLst/>
            </a:prstGeom>
            <a:solidFill>
              <a:srgbClr val="FFFFFF">
                <a:alpha val="90000"/>
              </a:srgbClr>
            </a:solidFill>
            <a:ln w="9528" cap="flat">
              <a:solidFill>
                <a:srgbClr val="92090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1C531020-0C1A-3D8B-A4B4-46DAF4F5D92A}"/>
                </a:ext>
              </a:extLst>
            </p:cNvPr>
            <p:cNvSpPr/>
            <p:nvPr/>
          </p:nvSpPr>
          <p:spPr>
            <a:xfrm>
              <a:off x="1225469" y="2098264"/>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 f7 0 f5"/>
                <a:gd name="f18" fmla="+- f6 0 f5"/>
                <a:gd name="f19" fmla="*/ f14 f0 1"/>
                <a:gd name="f20" fmla="*/ f18 1 7555389"/>
                <a:gd name="f21" fmla="*/ f17 1 1328400"/>
                <a:gd name="f22" fmla="*/ 0 f18 1"/>
                <a:gd name="f23" fmla="*/ 221404 f17 1"/>
                <a:gd name="f24" fmla="*/ 221404 f18 1"/>
                <a:gd name="f25" fmla="*/ 0 f17 1"/>
                <a:gd name="f26" fmla="*/ 7333985 f18 1"/>
                <a:gd name="f27" fmla="*/ 7555389 f18 1"/>
                <a:gd name="f28" fmla="*/ 1106996 f17 1"/>
                <a:gd name="f29" fmla="*/ 1328400 f17 1"/>
                <a:gd name="f30" fmla="*/ f19 1 f2"/>
                <a:gd name="f31" fmla="*/ f22 1 7555389"/>
                <a:gd name="f32" fmla="*/ f23 1 1328400"/>
                <a:gd name="f33" fmla="*/ f24 1 7555389"/>
                <a:gd name="f34" fmla="*/ f25 1 1328400"/>
                <a:gd name="f35" fmla="*/ f26 1 7555389"/>
                <a:gd name="f36" fmla="*/ f27 1 7555389"/>
                <a:gd name="f37" fmla="*/ f28 1 1328400"/>
                <a:gd name="f38" fmla="*/ f29 1 132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Mohammad Ilyas </a:t>
              </a:r>
              <a:endParaRPr lang="en-US" sz="4500" b="0" i="0" u="none" strike="noStrike" kern="1200" cap="none" spc="0" baseline="0">
                <a:solidFill>
                  <a:srgbClr val="FFFFFF"/>
                </a:solidFill>
                <a:uFillTx/>
                <a:latin typeface="Impact"/>
              </a:endParaRPr>
            </a:p>
          </p:txBody>
        </p:sp>
        <p:sp>
          <p:nvSpPr>
            <p:cNvPr id="11" name="Rectangle 10">
              <a:extLst>
                <a:ext uri="{FF2B5EF4-FFF2-40B4-BE49-F238E27FC236}">
                  <a16:creationId xmlns:a16="http://schemas.microsoft.com/office/drawing/2014/main" id="{7495A556-8A4B-1C4D-3116-71E21C33F8F2}"/>
                </a:ext>
              </a:extLst>
            </p:cNvPr>
            <p:cNvSpPr/>
            <p:nvPr/>
          </p:nvSpPr>
          <p:spPr>
            <a:xfrm>
              <a:off x="685800" y="4803663"/>
              <a:ext cx="10793413" cy="1134002"/>
            </a:xfrm>
            <a:prstGeom prst="rect">
              <a:avLst/>
            </a:prstGeom>
            <a:solidFill>
              <a:srgbClr val="FFFFFF">
                <a:alpha val="90000"/>
              </a:srgbClr>
            </a:solidFill>
            <a:ln w="9528" cap="flat">
              <a:solidFill>
                <a:srgbClr val="92090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731030B7-57F6-B10D-BC3D-DEC6E01FEA43}"/>
                </a:ext>
              </a:extLst>
            </p:cNvPr>
            <p:cNvSpPr/>
            <p:nvPr/>
          </p:nvSpPr>
          <p:spPr>
            <a:xfrm>
              <a:off x="1225469" y="4139461"/>
              <a:ext cx="7555385" cy="1328403"/>
            </a:xfrm>
            <a:custGeom>
              <a:avLst/>
              <a:gdLst>
                <a:gd name="f0" fmla="val 10800000"/>
                <a:gd name="f1" fmla="val 5400000"/>
                <a:gd name="f2" fmla="val 180"/>
                <a:gd name="f3" fmla="val w"/>
                <a:gd name="f4" fmla="val h"/>
                <a:gd name="f5" fmla="val 0"/>
                <a:gd name="f6" fmla="val 7555389"/>
                <a:gd name="f7" fmla="val 1328400"/>
                <a:gd name="f8" fmla="val 221404"/>
                <a:gd name="f9" fmla="val 99126"/>
                <a:gd name="f10" fmla="val 7333985"/>
                <a:gd name="f11" fmla="val 7456263"/>
                <a:gd name="f12" fmla="val 1106996"/>
                <a:gd name="f13" fmla="val 1229274"/>
                <a:gd name="f14" fmla="+- 0 0 -90"/>
                <a:gd name="f15" fmla="*/ f3 1 7555389"/>
                <a:gd name="f16" fmla="*/ f4 1 1328400"/>
                <a:gd name="f17" fmla="+- f7 0 f5"/>
                <a:gd name="f18" fmla="+- f6 0 f5"/>
                <a:gd name="f19" fmla="*/ f14 f0 1"/>
                <a:gd name="f20" fmla="*/ f18 1 7555389"/>
                <a:gd name="f21" fmla="*/ f17 1 1328400"/>
                <a:gd name="f22" fmla="*/ 0 f18 1"/>
                <a:gd name="f23" fmla="*/ 221404 f17 1"/>
                <a:gd name="f24" fmla="*/ 221404 f18 1"/>
                <a:gd name="f25" fmla="*/ 0 f17 1"/>
                <a:gd name="f26" fmla="*/ 7333985 f18 1"/>
                <a:gd name="f27" fmla="*/ 7555389 f18 1"/>
                <a:gd name="f28" fmla="*/ 1106996 f17 1"/>
                <a:gd name="f29" fmla="*/ 1328400 f17 1"/>
                <a:gd name="f30" fmla="*/ f19 1 f2"/>
                <a:gd name="f31" fmla="*/ f22 1 7555389"/>
                <a:gd name="f32" fmla="*/ f23 1 1328400"/>
                <a:gd name="f33" fmla="*/ f24 1 7555389"/>
                <a:gd name="f34" fmla="*/ f25 1 1328400"/>
                <a:gd name="f35" fmla="*/ f26 1 7555389"/>
                <a:gd name="f36" fmla="*/ f27 1 7555389"/>
                <a:gd name="f37" fmla="*/ f28 1 1328400"/>
                <a:gd name="f38" fmla="*/ f29 1 132840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7555389" h="132840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blipFill>
              <a:blip r:embed="rId4">
                <a:alphaModFix/>
              </a:blip>
              <a:tile sx="102027" sy="102027" algn="tl"/>
            </a:blipFill>
            <a:ln cap="flat">
              <a:noFill/>
              <a:prstDash val="solid"/>
            </a:ln>
          </p:spPr>
          <p:txBody>
            <a:bodyPr vert="horz" wrap="square" lIns="350425" tIns="64849" rIns="350425" bIns="64849" anchor="ctr" anchorCtr="0" compatLnSpc="1">
              <a:noAutofit/>
            </a:bodyPr>
            <a:lstStyle/>
            <a:p>
              <a:pPr marL="0" marR="0" lvl="0" indent="0" algn="l" defTabSz="2000250" rtl="0" fontAlgn="auto" hangingPunct="1">
                <a:lnSpc>
                  <a:spcPct val="90000"/>
                </a:lnSpc>
                <a:spcBef>
                  <a:spcPts val="0"/>
                </a:spcBef>
                <a:spcAft>
                  <a:spcPts val="1900"/>
                </a:spcAft>
                <a:buNone/>
                <a:tabLst/>
                <a:defRPr sz="1800" b="0" i="0" u="none" strike="noStrike" kern="0" cap="none" spc="0" baseline="0">
                  <a:solidFill>
                    <a:srgbClr val="000000"/>
                  </a:solidFill>
                  <a:uFillTx/>
                </a:defRPr>
              </a:pPr>
              <a:r>
                <a:rPr lang="en-GB" sz="4500" b="0" i="0" u="none" strike="noStrike" kern="1200" cap="none" spc="0" baseline="0">
                  <a:solidFill>
                    <a:srgbClr val="FFFFFF"/>
                  </a:solidFill>
                  <a:uFillTx/>
                  <a:latin typeface="Impact"/>
                </a:rPr>
                <a:t>2029045</a:t>
              </a:r>
              <a:endParaRPr lang="en-US" sz="4500" b="0" i="0" u="none" strike="noStrike" kern="1200" cap="none" spc="0" baseline="0">
                <a:solidFill>
                  <a:srgbClr val="FFFFFF"/>
                </a:solidFill>
                <a:uFillTx/>
                <a:latin typeface="Impact"/>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grpSp>
        <p:nvGrpSpPr>
          <p:cNvPr id="2" name="TextBox 1">
            <a:extLst>
              <a:ext uri="{FF2B5EF4-FFF2-40B4-BE49-F238E27FC236}">
                <a16:creationId xmlns:a16="http://schemas.microsoft.com/office/drawing/2014/main" id="{0B9E05BD-47CE-0E1A-391A-E0BA581F93F4}"/>
              </a:ext>
            </a:extLst>
          </p:cNvPr>
          <p:cNvGrpSpPr/>
          <p:nvPr/>
        </p:nvGrpSpPr>
        <p:grpSpPr>
          <a:xfrm>
            <a:off x="203197" y="426723"/>
            <a:ext cx="11074398" cy="4801312"/>
            <a:chOff x="203197" y="426723"/>
            <a:chExt cx="11074398" cy="4801312"/>
          </a:xfrm>
        </p:grpSpPr>
        <p:sp>
          <p:nvSpPr>
            <p:cNvPr id="3" name="Freeform: Shape 2">
              <a:extLst>
                <a:ext uri="{FF2B5EF4-FFF2-40B4-BE49-F238E27FC236}">
                  <a16:creationId xmlns:a16="http://schemas.microsoft.com/office/drawing/2014/main" id="{CC79F5C4-A681-EEB3-8FB5-6EE26EACEEDB}"/>
                </a:ext>
              </a:extLst>
            </p:cNvPr>
            <p:cNvSpPr/>
            <p:nvPr/>
          </p:nvSpPr>
          <p:spPr>
            <a:xfrm>
              <a:off x="203197" y="426723"/>
              <a:ext cx="11074398" cy="367113"/>
            </a:xfrm>
            <a:custGeom>
              <a:avLst/>
              <a:gdLst>
                <a:gd name="f0" fmla="val 10800000"/>
                <a:gd name="f1" fmla="val 5400000"/>
                <a:gd name="f2" fmla="val 180"/>
                <a:gd name="f3" fmla="val w"/>
                <a:gd name="f4" fmla="val h"/>
                <a:gd name="f5" fmla="val 0"/>
                <a:gd name="f6" fmla="val 11074400"/>
                <a:gd name="f7" fmla="val 367110"/>
                <a:gd name="f8" fmla="val 61186"/>
                <a:gd name="f9" fmla="val 27394"/>
                <a:gd name="f10" fmla="val 11013214"/>
                <a:gd name="f11" fmla="val 11047006"/>
                <a:gd name="f12" fmla="val 305924"/>
                <a:gd name="f13" fmla="val 339716"/>
                <a:gd name="f14" fmla="+- 0 0 -90"/>
                <a:gd name="f15" fmla="*/ f3 1 11074400"/>
                <a:gd name="f16" fmla="*/ f4 1 367110"/>
                <a:gd name="f17" fmla="+- f7 0 f5"/>
                <a:gd name="f18" fmla="+- f6 0 f5"/>
                <a:gd name="f19" fmla="*/ f14 f0 1"/>
                <a:gd name="f20" fmla="*/ f18 1 11074400"/>
                <a:gd name="f21" fmla="*/ f17 1 367110"/>
                <a:gd name="f22" fmla="*/ 0 f18 1"/>
                <a:gd name="f23" fmla="*/ 61186 f17 1"/>
                <a:gd name="f24" fmla="*/ 61186 f18 1"/>
                <a:gd name="f25" fmla="*/ 0 f17 1"/>
                <a:gd name="f26" fmla="*/ 11013214 f18 1"/>
                <a:gd name="f27" fmla="*/ 11074400 f18 1"/>
                <a:gd name="f28" fmla="*/ 305924 f17 1"/>
                <a:gd name="f29" fmla="*/ 367110 f17 1"/>
                <a:gd name="f30" fmla="*/ f19 1 f2"/>
                <a:gd name="f31" fmla="*/ f22 1 11074400"/>
                <a:gd name="f32" fmla="*/ f23 1 367110"/>
                <a:gd name="f33" fmla="*/ f24 1 11074400"/>
                <a:gd name="f34" fmla="*/ f25 1 367110"/>
                <a:gd name="f35" fmla="*/ f26 1 11074400"/>
                <a:gd name="f36" fmla="*/ f27 1 11074400"/>
                <a:gd name="f37" fmla="*/ f28 1 367110"/>
                <a:gd name="f38" fmla="*/ f29 1 36711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1074400" h="36711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80E0F"/>
            </a:solidFill>
            <a:ln w="19046" cap="flat">
              <a:solidFill>
                <a:srgbClr val="FFFFFF"/>
              </a:solidFill>
              <a:prstDash val="solid"/>
              <a:miter/>
            </a:ln>
          </p:spPr>
          <p:txBody>
            <a:bodyPr vert="horz" wrap="square" lIns="109362" tIns="109362" rIns="109362" bIns="109362" anchor="ctr" anchorCtr="0" compatLnSpc="1">
              <a:noAutofit/>
            </a:bodyPr>
            <a:lstStyle/>
            <a:p>
              <a:pPr marL="0" marR="0" lvl="0" indent="0" algn="l"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Arial" pitchFamily="34"/>
                  <a:cs typeface="Arial" pitchFamily="34"/>
                </a:rPr>
                <a:t>INTRODUCTION</a:t>
              </a:r>
              <a:endParaRPr lang="en-US" sz="2400" b="0" i="0" u="none" strike="noStrike" kern="1200" cap="none" spc="0" baseline="0">
                <a:solidFill>
                  <a:srgbClr val="FFFFFF"/>
                </a:solidFill>
                <a:uFillTx/>
                <a:latin typeface="Arial" pitchFamily="34"/>
                <a:cs typeface="Arial" pitchFamily="34"/>
              </a:endParaRPr>
            </a:p>
          </p:txBody>
        </p:sp>
        <p:sp>
          <p:nvSpPr>
            <p:cNvPr id="4" name="Freeform: Shape 3">
              <a:extLst>
                <a:ext uri="{FF2B5EF4-FFF2-40B4-BE49-F238E27FC236}">
                  <a16:creationId xmlns:a16="http://schemas.microsoft.com/office/drawing/2014/main" id="{4D8850C0-1950-C025-2870-84018BDEE5C8}"/>
                </a:ext>
              </a:extLst>
            </p:cNvPr>
            <p:cNvSpPr/>
            <p:nvPr/>
          </p:nvSpPr>
          <p:spPr>
            <a:xfrm>
              <a:off x="203197" y="797137"/>
              <a:ext cx="11074398" cy="4430898"/>
            </a:xfrm>
            <a:custGeom>
              <a:avLst/>
              <a:gdLst>
                <a:gd name="f0" fmla="val 10800000"/>
                <a:gd name="f1" fmla="val 5400000"/>
                <a:gd name="f2" fmla="val 180"/>
                <a:gd name="f3" fmla="val w"/>
                <a:gd name="f4" fmla="val h"/>
                <a:gd name="f5" fmla="val 0"/>
                <a:gd name="f6" fmla="val 11074400"/>
                <a:gd name="f7" fmla="val 4430900"/>
                <a:gd name="f8" fmla="+- 0 0 -90"/>
                <a:gd name="f9" fmla="*/ f3 1 11074400"/>
                <a:gd name="f10" fmla="*/ f4 1 4430900"/>
                <a:gd name="f11" fmla="+- f7 0 f5"/>
                <a:gd name="f12" fmla="+- f6 0 f5"/>
                <a:gd name="f13" fmla="*/ f8 f0 1"/>
                <a:gd name="f14" fmla="*/ f12 1 11074400"/>
                <a:gd name="f15" fmla="*/ f11 1 4430900"/>
                <a:gd name="f16" fmla="*/ 0 f12 1"/>
                <a:gd name="f17" fmla="*/ 0 f11 1"/>
                <a:gd name="f18" fmla="*/ 11074400 f12 1"/>
                <a:gd name="f19" fmla="*/ 4430900 f11 1"/>
                <a:gd name="f20" fmla="*/ f13 1 f2"/>
                <a:gd name="f21" fmla="*/ f16 1 11074400"/>
                <a:gd name="f22" fmla="*/ f17 1 4430900"/>
                <a:gd name="f23" fmla="*/ f18 1 11074400"/>
                <a:gd name="f24" fmla="*/ f19 1 44309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4400" h="4430900">
                  <a:moveTo>
                    <a:pt x="f5" y="f5"/>
                  </a:moveTo>
                  <a:lnTo>
                    <a:pt x="f6" y="f5"/>
                  </a:lnTo>
                  <a:lnTo>
                    <a:pt x="f6" y="f7"/>
                  </a:lnTo>
                  <a:lnTo>
                    <a:pt x="f5" y="f7"/>
                  </a:lnTo>
                  <a:lnTo>
                    <a:pt x="f5" y="f5"/>
                  </a:lnTo>
                  <a:close/>
                </a:path>
              </a:pathLst>
            </a:custGeom>
            <a:noFill/>
            <a:ln cap="flat">
              <a:noFill/>
              <a:prstDash val="solid"/>
            </a:ln>
          </p:spPr>
          <p:txBody>
            <a:bodyPr vert="horz" wrap="square" lIns="351614" tIns="25402" rIns="142244" bIns="25402" anchor="t" anchorCtr="0" compatLnSpc="1">
              <a:noAutofit/>
            </a:bodyPr>
            <a:lstStyle/>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sector provides adult care in all over UK.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Evergreen care home rated good by CQC but need improvement in some places.</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What is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rial" pitchFamily="34"/>
                  <a:cs typeface="Arial" pitchFamily="34"/>
                </a:rPr>
                <a:t>Communication is the important key of effective group work. </a:t>
              </a: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Models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Kinds of communication.</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Intrapersonal, interpersonal, group and mass.</a:t>
              </a:r>
              <a:endParaRPr lang="en-US" sz="2000" b="0" i="0" u="none" strike="noStrike" kern="1200" cap="none" spc="0" baseline="0">
                <a:solidFill>
                  <a:srgbClr val="000000"/>
                </a:solidFill>
                <a:uFillTx/>
                <a:latin typeface="Arial" pitchFamily="34"/>
                <a:cs typeface="Arial" pitchFamily="34"/>
              </a:endParaRPr>
            </a:p>
            <a:p>
              <a:pPr marL="228600" marR="0" lvl="1" indent="-228600" algn="l" defTabSz="888997" rtl="0" fontAlgn="auto" hangingPunct="1">
                <a:lnSpc>
                  <a:spcPct val="150000"/>
                </a:lnSpc>
                <a:spcBef>
                  <a:spcPts val="0"/>
                </a:spcBef>
                <a:spcAft>
                  <a:spcPts val="500"/>
                </a:spcAft>
                <a:buSzPct val="100000"/>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“The fundamental problem of communication is that of reproducing a message sent from one point, either exactly or approximately, to another point” (Shannon, 1948, p. 379).</a:t>
              </a:r>
              <a:endParaRPr lang="en-US" sz="2000" b="0" i="0" u="none" strike="noStrike" kern="1200" cap="none" spc="0" baseline="0">
                <a:solidFill>
                  <a:srgbClr val="000000"/>
                </a:solidFill>
                <a:uFillTx/>
                <a:latin typeface="Arial" pitchFamily="34"/>
                <a:cs typeface="Arial" pitchFamily="34"/>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D8E05-E7D2-3B16-795A-90FB8B7C7D56}"/>
              </a:ext>
            </a:extLst>
          </p:cNvPr>
          <p:cNvSpPr txBox="1">
            <a:spLocks noGrp="1"/>
          </p:cNvSpPr>
          <p:nvPr>
            <p:ph type="title"/>
          </p:nvPr>
        </p:nvSpPr>
        <p:spPr>
          <a:xfrm>
            <a:off x="279404" y="238758"/>
            <a:ext cx="10396883" cy="259076"/>
          </a:xfrm>
        </p:spPr>
        <p:txBody>
          <a:bodyPr anchorCtr="1">
            <a:normAutofit fontScale="90000"/>
          </a:bodyPr>
          <a:lstStyle/>
          <a:p>
            <a:pPr lvl="0" algn="ctr"/>
            <a:r>
              <a:rPr lang="en-GB" sz="1800"/>
              <a:t>Theories relating to the Models of communication</a:t>
            </a:r>
          </a:p>
        </p:txBody>
      </p:sp>
      <p:sp>
        <p:nvSpPr>
          <p:cNvPr id="3" name="Content Placeholder 2">
            <a:extLst>
              <a:ext uri="{FF2B5EF4-FFF2-40B4-BE49-F238E27FC236}">
                <a16:creationId xmlns:a16="http://schemas.microsoft.com/office/drawing/2014/main" id="{AB292D85-28B5-A6C4-D1C7-0DE42B060BF3}"/>
              </a:ext>
            </a:extLst>
          </p:cNvPr>
          <p:cNvSpPr txBox="1">
            <a:spLocks noGrp="1"/>
          </p:cNvSpPr>
          <p:nvPr>
            <p:ph idx="1"/>
          </p:nvPr>
        </p:nvSpPr>
        <p:spPr>
          <a:xfrm>
            <a:off x="313657" y="713744"/>
            <a:ext cx="10394707" cy="3311188"/>
          </a:xfrm>
        </p:spPr>
        <p:txBody>
          <a:bodyPr/>
          <a:lstStyle/>
          <a:p>
            <a:pPr lvl="0"/>
            <a:r>
              <a:rPr lang="en-GB" cap="none">
                <a:latin typeface="Arial" pitchFamily="34"/>
                <a:cs typeface="Arial" pitchFamily="34"/>
              </a:rPr>
              <a:t>There are plethora of models. </a:t>
            </a:r>
          </a:p>
          <a:p>
            <a:pPr lvl="0"/>
            <a:r>
              <a:rPr lang="en-GB" cap="none">
                <a:latin typeface="Arial" pitchFamily="34"/>
                <a:cs typeface="Arial" pitchFamily="34"/>
              </a:rPr>
              <a:t>Such as, Harold D. Lasswell's Model (1948), Claude Shannon and Warren weaveris Model (1949), Charles E. Osgood9s Model (19Sb) etc. </a:t>
            </a:r>
          </a:p>
          <a:p>
            <a:pPr lvl="0"/>
            <a:r>
              <a:rPr lang="en-GB" cap="none">
                <a:latin typeface="Arial" pitchFamily="34"/>
                <a:cs typeface="Arial" pitchFamily="34"/>
              </a:rPr>
              <a:t>Shannon and Weaver's model of communication (1948). </a:t>
            </a:r>
          </a:p>
          <a:p>
            <a:pPr lvl="0"/>
            <a:r>
              <a:rPr lang="en-GB" cap="none">
                <a:latin typeface="Arial" pitchFamily="34"/>
                <a:cs typeface="Arial" pitchFamily="34"/>
              </a:rPr>
              <a:t>One of most effective model. </a:t>
            </a:r>
          </a:p>
          <a:p>
            <a:pPr lvl="0"/>
            <a:r>
              <a:rPr lang="en-GB" cap="none">
                <a:latin typeface="Arial" pitchFamily="34"/>
                <a:cs typeface="Arial" pitchFamily="34"/>
              </a:rPr>
              <a:t>Design for the sender and receiver.</a:t>
            </a:r>
          </a:p>
          <a:p>
            <a:pPr lvl="0"/>
            <a:r>
              <a:rPr lang="en-GB" cap="none">
                <a:latin typeface="Arial" pitchFamily="34"/>
                <a:cs typeface="Arial" pitchFamily="34"/>
              </a:rPr>
              <a:t>Known as mother of all the models.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4">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8F8FFB56-E781-9B0D-50E4-EFEFFA27DA26}"/>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3" name="Rectangle 8">
            <a:extLst>
              <a:ext uri="{FF2B5EF4-FFF2-40B4-BE49-F238E27FC236}">
                <a16:creationId xmlns:a16="http://schemas.microsoft.com/office/drawing/2014/main" id="{14865BAC-1C9B-6B0B-BF9D-1EF1AF11731F}"/>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0">
            <a:extLst>
              <a:ext uri="{FF2B5EF4-FFF2-40B4-BE49-F238E27FC236}">
                <a16:creationId xmlns:a16="http://schemas.microsoft.com/office/drawing/2014/main" id="{81C26CC1-3489-1DB1-0993-B66AB01B586C}"/>
              </a:ext>
            </a:extLst>
          </p:cNvPr>
          <p:cNvSpPr>
            <a:spLocks noMove="1" noResize="1"/>
          </p:cNvSpPr>
          <p:nvPr/>
        </p:nvSpPr>
        <p:spPr>
          <a:xfrm>
            <a:off x="-9528" y="6583"/>
            <a:ext cx="11741280" cy="560021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pic>
        <p:nvPicPr>
          <p:cNvPr id="5" name="Picture 1" descr="Diagram&#10;&#10;Description automatically generated">
            <a:extLst>
              <a:ext uri="{FF2B5EF4-FFF2-40B4-BE49-F238E27FC236}">
                <a16:creationId xmlns:a16="http://schemas.microsoft.com/office/drawing/2014/main" id="{776E0535-443C-32A1-B179-B2BBBE98A729}"/>
              </a:ext>
            </a:extLst>
          </p:cNvPr>
          <p:cNvPicPr>
            <a:picLocks noChangeAspect="1"/>
          </p:cNvPicPr>
          <p:nvPr/>
        </p:nvPicPr>
        <p:blipFill>
          <a:blip r:embed="rId4"/>
          <a:stretch>
            <a:fillRect/>
          </a:stretch>
        </p:blipFill>
        <p:spPr>
          <a:xfrm>
            <a:off x="643463" y="1237512"/>
            <a:ext cx="10439220" cy="3131765"/>
          </a:xfrm>
          <a:prstGeom prst="rect">
            <a:avLst/>
          </a:prstGeom>
          <a:noFill/>
          <a:ln cap="flat">
            <a:noFill/>
          </a:ln>
        </p:spPr>
      </p:pic>
      <p:sp>
        <p:nvSpPr>
          <p:cNvPr id="6" name="Rectangle 12">
            <a:extLst>
              <a:ext uri="{FF2B5EF4-FFF2-40B4-BE49-F238E27FC236}">
                <a16:creationId xmlns:a16="http://schemas.microsoft.com/office/drawing/2014/main" id="{FA3872AC-3E11-FEFB-D0D4-2E528C480DEC}"/>
              </a:ext>
            </a:extLst>
          </p:cNvPr>
          <p:cNvSpPr>
            <a:spLocks noMove="1" noResize="1"/>
          </p:cNvSpPr>
          <p:nvPr/>
        </p:nvSpPr>
        <p:spPr>
          <a:xfrm rot="10799991">
            <a:off x="-9529" y="6565"/>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7" name="Rectangle 14">
            <a:extLst>
              <a:ext uri="{FF2B5EF4-FFF2-40B4-BE49-F238E27FC236}">
                <a16:creationId xmlns:a16="http://schemas.microsoft.com/office/drawing/2014/main" id="{ADB4439C-D161-8618-BAC6-B29420BAF3D7}"/>
              </a:ext>
            </a:extLst>
          </p:cNvPr>
          <p:cNvSpPr>
            <a:spLocks noMove="1" noResize="1"/>
          </p:cNvSpPr>
          <p:nvPr/>
        </p:nvSpPr>
        <p:spPr>
          <a:xfrm>
            <a:off x="6680496" y="0"/>
            <a:ext cx="5051255" cy="5600215"/>
          </a:xfrm>
          <a:prstGeom prst="rect">
            <a:avLst/>
          </a:prstGeom>
          <a:gradFill>
            <a:gsLst>
              <a:gs pos="0">
                <a:srgbClr val="000000">
                  <a:alpha val="0"/>
                </a:srgbClr>
              </a:gs>
              <a:gs pos="100000">
                <a:srgbClr val="000000">
                  <a:alpha val="1000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Impact"/>
            </a:endParaRPr>
          </a:p>
        </p:txBody>
      </p:sp>
      <p:sp>
        <p:nvSpPr>
          <p:cNvPr id="8" name="Rectangle 16">
            <a:extLst>
              <a:ext uri="{FF2B5EF4-FFF2-40B4-BE49-F238E27FC236}">
                <a16:creationId xmlns:a16="http://schemas.microsoft.com/office/drawing/2014/main" id="{9931D27A-5C6E-0C7C-707E-5BAE1509B07F}"/>
              </a:ext>
            </a:extLst>
          </p:cNvPr>
          <p:cNvSpPr>
            <a:spLocks noMove="1" noResize="1"/>
          </p:cNvSpPr>
          <p:nvPr/>
        </p:nvSpPr>
        <p:spPr>
          <a:xfrm>
            <a:off x="0" y="5600215"/>
            <a:ext cx="11731752"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8D787161-A4F0-A8EC-7E5C-C31717DA2FBD}"/>
              </a:ext>
            </a:extLst>
          </p:cNvPr>
          <p:cNvSpPr>
            <a:spLocks noMove="1" noResize="1"/>
          </p:cNvSpPr>
          <p:nvPr/>
        </p:nvSpPr>
        <p:spPr>
          <a:xfrm>
            <a:off x="0" y="0"/>
            <a:ext cx="11763765"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2">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8">
            <a:extLst>
              <a:ext uri="{FF2B5EF4-FFF2-40B4-BE49-F238E27FC236}">
                <a16:creationId xmlns:a16="http://schemas.microsoft.com/office/drawing/2014/main" id="{F590E95A-0044-9190-AAF4-B8CFC8393254}"/>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10">
            <a:extLst>
              <a:ext uri="{FF2B5EF4-FFF2-40B4-BE49-F238E27FC236}">
                <a16:creationId xmlns:a16="http://schemas.microsoft.com/office/drawing/2014/main" id="{8E059379-12C5-EEE5-3ADE-CBEAD393A8A5}"/>
              </a:ext>
            </a:extLst>
          </p:cNvPr>
          <p:cNvGrpSpPr/>
          <p:nvPr/>
        </p:nvGrpSpPr>
        <p:grpSpPr>
          <a:xfrm>
            <a:off x="-25392" y="0"/>
            <a:ext cx="12005339" cy="6644085"/>
            <a:chOff x="-25392" y="0"/>
            <a:chExt cx="12005339" cy="6644085"/>
          </a:xfrm>
        </p:grpSpPr>
        <p:sp>
          <p:nvSpPr>
            <p:cNvPr id="4" name="Rectangle 11">
              <a:extLst>
                <a:ext uri="{FF2B5EF4-FFF2-40B4-BE49-F238E27FC236}">
                  <a16:creationId xmlns:a16="http://schemas.microsoft.com/office/drawing/2014/main" id="{DD410F9C-2C72-C59C-0B9C-93841E4145BF}"/>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46BDD51A-684C-352C-2E3A-AD6FD5375CF2}"/>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3">
              <a:extLst>
                <a:ext uri="{FF2B5EF4-FFF2-40B4-BE49-F238E27FC236}">
                  <a16:creationId xmlns:a16="http://schemas.microsoft.com/office/drawing/2014/main" id="{99AFD7C0-55F6-9F4B-5AEF-18F17A732FA5}"/>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pic>
        <p:nvPicPr>
          <p:cNvPr id="7" name="Picture 15">
            <a:extLst>
              <a:ext uri="{FF2B5EF4-FFF2-40B4-BE49-F238E27FC236}">
                <a16:creationId xmlns:a16="http://schemas.microsoft.com/office/drawing/2014/main" id="{02BED2E1-C55F-DFCF-AE69-5C33CB238B7E}"/>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7">
            <a:extLst>
              <a:ext uri="{FF2B5EF4-FFF2-40B4-BE49-F238E27FC236}">
                <a16:creationId xmlns:a16="http://schemas.microsoft.com/office/drawing/2014/main" id="{CEE09211-55F4-6908-AE32-DA466BF17F89}"/>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64F86EA7-6DB6-6485-4394-E6715123F04D}"/>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1">
            <a:extLst>
              <a:ext uri="{FF2B5EF4-FFF2-40B4-BE49-F238E27FC236}">
                <a16:creationId xmlns:a16="http://schemas.microsoft.com/office/drawing/2014/main" id="{FE1D432C-AE1E-2E31-5240-0C38A30A506A}"/>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Box 2">
            <a:extLst>
              <a:ext uri="{FF2B5EF4-FFF2-40B4-BE49-F238E27FC236}">
                <a16:creationId xmlns:a16="http://schemas.microsoft.com/office/drawing/2014/main" id="{75B2208E-BCD0-4642-4164-A37A26748C6F}"/>
              </a:ext>
            </a:extLst>
          </p:cNvPr>
          <p:cNvSpPr txBox="1"/>
          <p:nvPr/>
        </p:nvSpPr>
        <p:spPr>
          <a:xfrm>
            <a:off x="685800" y="685800"/>
            <a:ext cx="3381944" cy="484696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800" b="0" i="0" u="none" strike="noStrike" kern="1200" cap="all" spc="0" baseline="0">
                <a:solidFill>
                  <a:srgbClr val="FFFFFF"/>
                </a:solidFill>
                <a:uFillTx/>
                <a:latin typeface="Impact"/>
              </a:rPr>
              <a:t>Explanation of Shannon Weavers Model</a:t>
            </a:r>
          </a:p>
        </p:txBody>
      </p:sp>
      <p:grpSp>
        <p:nvGrpSpPr>
          <p:cNvPr id="12" name="TextBox 1">
            <a:extLst>
              <a:ext uri="{FF2B5EF4-FFF2-40B4-BE49-F238E27FC236}">
                <a16:creationId xmlns:a16="http://schemas.microsoft.com/office/drawing/2014/main" id="{210100AE-F1F8-24DF-D6D8-5AE91D05BDED}"/>
              </a:ext>
            </a:extLst>
          </p:cNvPr>
          <p:cNvGrpSpPr/>
          <p:nvPr/>
        </p:nvGrpSpPr>
        <p:grpSpPr>
          <a:xfrm>
            <a:off x="5294110" y="689731"/>
            <a:ext cx="5759659" cy="4839106"/>
            <a:chOff x="5294110" y="689731"/>
            <a:chExt cx="5759659" cy="4839106"/>
          </a:xfrm>
        </p:grpSpPr>
        <p:sp>
          <p:nvSpPr>
            <p:cNvPr id="13" name="Freeform: Shape 12">
              <a:extLst>
                <a:ext uri="{FF2B5EF4-FFF2-40B4-BE49-F238E27FC236}">
                  <a16:creationId xmlns:a16="http://schemas.microsoft.com/office/drawing/2014/main" id="{ED8B3753-B117-24F9-A313-1B105502D790}"/>
                </a:ext>
              </a:extLst>
            </p:cNvPr>
            <p:cNvSpPr/>
            <p:nvPr/>
          </p:nvSpPr>
          <p:spPr>
            <a:xfrm>
              <a:off x="5294110" y="689731"/>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Rectangle 13" descr="Send">
              <a:extLst>
                <a:ext uri="{FF2B5EF4-FFF2-40B4-BE49-F238E27FC236}">
                  <a16:creationId xmlns:a16="http://schemas.microsoft.com/office/drawing/2014/main" id="{E1648F5B-A7DF-D28B-BE78-DE9470BE2593}"/>
                </a:ext>
              </a:extLst>
            </p:cNvPr>
            <p:cNvSpPr/>
            <p:nvPr/>
          </p:nvSpPr>
          <p:spPr>
            <a:xfrm>
              <a:off x="5473580" y="823225"/>
              <a:ext cx="326632" cy="326312"/>
            </a:xfrm>
            <a:prstGeom prst="rect">
              <a:avLst/>
            </a:prstGeom>
            <a:blipFill>
              <a:blip r:embed="rId4">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Freeform: Shape 14">
              <a:extLst>
                <a:ext uri="{FF2B5EF4-FFF2-40B4-BE49-F238E27FC236}">
                  <a16:creationId xmlns:a16="http://schemas.microsoft.com/office/drawing/2014/main" id="{34EC18EC-9264-7C48-7993-0369D64E0005}"/>
                </a:ext>
              </a:extLst>
            </p:cNvPr>
            <p:cNvSpPr/>
            <p:nvPr/>
          </p:nvSpPr>
          <p:spPr>
            <a:xfrm>
              <a:off x="5979691" y="68973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Sender: Someone to start the information. Sends the information to the reciever.</a:t>
              </a:r>
              <a:endParaRPr lang="en-US" sz="1400" b="0" i="0" u="none" strike="noStrike" kern="1200" cap="none" spc="0" baseline="0">
                <a:solidFill>
                  <a:srgbClr val="000000"/>
                </a:solidFill>
                <a:uFillTx/>
                <a:latin typeface="Impact"/>
              </a:endParaRPr>
            </a:p>
          </p:txBody>
        </p:sp>
        <p:sp>
          <p:nvSpPr>
            <p:cNvPr id="16" name="Freeform: Shape 15">
              <a:extLst>
                <a:ext uri="{FF2B5EF4-FFF2-40B4-BE49-F238E27FC236}">
                  <a16:creationId xmlns:a16="http://schemas.microsoft.com/office/drawing/2014/main" id="{368C9137-2A70-6FA7-9055-A2783A65FD8D}"/>
                </a:ext>
              </a:extLst>
            </p:cNvPr>
            <p:cNvSpPr/>
            <p:nvPr/>
          </p:nvSpPr>
          <p:spPr>
            <a:xfrm>
              <a:off x="5294110" y="1524057"/>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Rectangle 16" descr="Subtitles">
              <a:extLst>
                <a:ext uri="{FF2B5EF4-FFF2-40B4-BE49-F238E27FC236}">
                  <a16:creationId xmlns:a16="http://schemas.microsoft.com/office/drawing/2014/main" id="{755A1477-CCE9-64A4-C5D0-A59B6793A616}"/>
                </a:ext>
              </a:extLst>
            </p:cNvPr>
            <p:cNvSpPr/>
            <p:nvPr/>
          </p:nvSpPr>
          <p:spPr>
            <a:xfrm>
              <a:off x="5473580" y="1657551"/>
              <a:ext cx="326632" cy="326312"/>
            </a:xfrm>
            <a:prstGeom prst="rect">
              <a:avLst/>
            </a:prstGeom>
            <a:blipFill>
              <a:blip r:embed="rId6">
                <a:alphaModFix/>
                <a:extLst>
                  <a:ext uri="{96DAC541-7B7A-43D3-8B79-37D633B846F1}">
                    <asvg:svgBlip xmlns:asvg="http://schemas.microsoft.com/office/drawing/2016/SVG/main" r:embed="rId7"/>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Shape 17">
              <a:extLst>
                <a:ext uri="{FF2B5EF4-FFF2-40B4-BE49-F238E27FC236}">
                  <a16:creationId xmlns:a16="http://schemas.microsoft.com/office/drawing/2014/main" id="{1CC5AEBA-C111-D5F7-5DF5-A3A3F9C67976}"/>
                </a:ext>
              </a:extLst>
            </p:cNvPr>
            <p:cNvSpPr/>
            <p:nvPr/>
          </p:nvSpPr>
          <p:spPr>
            <a:xfrm>
              <a:off x="5979691" y="1524057"/>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Encoder: Covey the sender’s information to receiver. Turns an idea into action. </a:t>
              </a:r>
              <a:endParaRPr lang="en-US" sz="1400" b="0" i="0" u="none" strike="noStrike" kern="1200" cap="none" spc="0" baseline="0">
                <a:solidFill>
                  <a:srgbClr val="000000"/>
                </a:solidFill>
                <a:uFillTx/>
                <a:latin typeface="Impact"/>
              </a:endParaRPr>
            </a:p>
          </p:txBody>
        </p:sp>
        <p:sp>
          <p:nvSpPr>
            <p:cNvPr id="19" name="Freeform: Shape 18">
              <a:extLst>
                <a:ext uri="{FF2B5EF4-FFF2-40B4-BE49-F238E27FC236}">
                  <a16:creationId xmlns:a16="http://schemas.microsoft.com/office/drawing/2014/main" id="{8A69D999-D196-B1A7-FCBC-955E197579B0}"/>
                </a:ext>
              </a:extLst>
            </p:cNvPr>
            <p:cNvSpPr/>
            <p:nvPr/>
          </p:nvSpPr>
          <p:spPr>
            <a:xfrm>
              <a:off x="5294110" y="2358383"/>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Rectangle 19" descr="Wireless">
              <a:extLst>
                <a:ext uri="{FF2B5EF4-FFF2-40B4-BE49-F238E27FC236}">
                  <a16:creationId xmlns:a16="http://schemas.microsoft.com/office/drawing/2014/main" id="{DB54B1E4-3C45-33D3-61FD-F9A9B8D8A9D0}"/>
                </a:ext>
              </a:extLst>
            </p:cNvPr>
            <p:cNvSpPr/>
            <p:nvPr/>
          </p:nvSpPr>
          <p:spPr>
            <a:xfrm>
              <a:off x="5473580" y="2491877"/>
              <a:ext cx="326632" cy="326312"/>
            </a:xfrm>
            <a:prstGeom prst="rect">
              <a:avLst/>
            </a:prstGeom>
            <a:blipFill>
              <a:blip r:embed="rId8">
                <a:alphaModFix/>
                <a:extLst>
                  <a:ext uri="{96DAC541-7B7A-43D3-8B79-37D633B846F1}">
                    <asvg:svgBlip xmlns:asvg="http://schemas.microsoft.com/office/drawing/2016/SVG/main" r:embed="rId9"/>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Shape 20">
              <a:extLst>
                <a:ext uri="{FF2B5EF4-FFF2-40B4-BE49-F238E27FC236}">
                  <a16:creationId xmlns:a16="http://schemas.microsoft.com/office/drawing/2014/main" id="{9E98785F-3073-31C0-E41F-B48648C0330C}"/>
                </a:ext>
              </a:extLst>
            </p:cNvPr>
            <p:cNvSpPr/>
            <p:nvPr/>
          </p:nvSpPr>
          <p:spPr>
            <a:xfrm>
              <a:off x="5979691" y="2358383"/>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Channel: This brings information from sender and transmitter over to the receiver.</a:t>
              </a:r>
              <a:endParaRPr lang="en-US" sz="1400" b="0" i="0" u="none" strike="noStrike" kern="1200" cap="none" spc="0" baseline="0">
                <a:solidFill>
                  <a:srgbClr val="000000"/>
                </a:solidFill>
                <a:uFillTx/>
                <a:latin typeface="Impact"/>
              </a:endParaRPr>
            </a:p>
          </p:txBody>
        </p:sp>
        <p:sp>
          <p:nvSpPr>
            <p:cNvPr id="22" name="Freeform: Shape 21">
              <a:extLst>
                <a:ext uri="{FF2B5EF4-FFF2-40B4-BE49-F238E27FC236}">
                  <a16:creationId xmlns:a16="http://schemas.microsoft.com/office/drawing/2014/main" id="{149A3C03-11F5-65F6-163F-579108F15611}"/>
                </a:ext>
              </a:extLst>
            </p:cNvPr>
            <p:cNvSpPr/>
            <p:nvPr/>
          </p:nvSpPr>
          <p:spPr>
            <a:xfrm>
              <a:off x="5294110" y="3192719"/>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Rectangle 22" descr="Deaf">
              <a:extLst>
                <a:ext uri="{FF2B5EF4-FFF2-40B4-BE49-F238E27FC236}">
                  <a16:creationId xmlns:a16="http://schemas.microsoft.com/office/drawing/2014/main" id="{C7750820-27FE-5606-8AC3-2185C1DAE596}"/>
                </a:ext>
              </a:extLst>
            </p:cNvPr>
            <p:cNvSpPr/>
            <p:nvPr/>
          </p:nvSpPr>
          <p:spPr>
            <a:xfrm>
              <a:off x="5473580" y="3326212"/>
              <a:ext cx="326632" cy="326312"/>
            </a:xfrm>
            <a:prstGeom prst="rect">
              <a:avLst/>
            </a:prstGeom>
            <a:blipFill>
              <a:blip r:embed="rId10">
                <a:alphaModFix/>
                <a:extLst>
                  <a:ext uri="{96DAC541-7B7A-43D3-8B79-37D633B846F1}">
                    <asvg:svgBlip xmlns:asvg="http://schemas.microsoft.com/office/drawing/2016/SVG/main" r:embed="rId11"/>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Shape 23">
              <a:extLst>
                <a:ext uri="{FF2B5EF4-FFF2-40B4-BE49-F238E27FC236}">
                  <a16:creationId xmlns:a16="http://schemas.microsoft.com/office/drawing/2014/main" id="{D929F78F-4E92-9DBD-FCD2-BDAA2041F5A8}"/>
                </a:ext>
              </a:extLst>
            </p:cNvPr>
            <p:cNvSpPr/>
            <p:nvPr/>
          </p:nvSpPr>
          <p:spPr>
            <a:xfrm>
              <a:off x="5979691" y="3192719"/>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Noise: During the transfer of messages from encoder to decoder the voice may cut of and maybe affected by physical noise like horns, weathers noises or etc. </a:t>
              </a:r>
              <a:endParaRPr lang="en-US" sz="1400" b="0" i="0" u="none" strike="noStrike" kern="1200" cap="none" spc="0" baseline="0">
                <a:solidFill>
                  <a:srgbClr val="000000"/>
                </a:solidFill>
                <a:uFillTx/>
                <a:latin typeface="Impact"/>
              </a:endParaRPr>
            </a:p>
          </p:txBody>
        </p:sp>
        <p:sp>
          <p:nvSpPr>
            <p:cNvPr id="25" name="Freeform: Shape 24">
              <a:extLst>
                <a:ext uri="{FF2B5EF4-FFF2-40B4-BE49-F238E27FC236}">
                  <a16:creationId xmlns:a16="http://schemas.microsoft.com/office/drawing/2014/main" id="{8B2F07F5-E951-1D01-48C5-45B77530F0D0}"/>
                </a:ext>
              </a:extLst>
            </p:cNvPr>
            <p:cNvSpPr/>
            <p:nvPr/>
          </p:nvSpPr>
          <p:spPr>
            <a:xfrm>
              <a:off x="5294110" y="4027045"/>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Rectangle 25" descr="Disconnected">
              <a:extLst>
                <a:ext uri="{FF2B5EF4-FFF2-40B4-BE49-F238E27FC236}">
                  <a16:creationId xmlns:a16="http://schemas.microsoft.com/office/drawing/2014/main" id="{436D04B6-12F2-F4CE-28E2-4A593E9C798D}"/>
                </a:ext>
              </a:extLst>
            </p:cNvPr>
            <p:cNvSpPr/>
            <p:nvPr/>
          </p:nvSpPr>
          <p:spPr>
            <a:xfrm>
              <a:off x="5473580" y="4160538"/>
              <a:ext cx="326632" cy="326312"/>
            </a:xfrm>
            <a:prstGeom prst="rect">
              <a:avLst/>
            </a:prstGeom>
            <a:blipFill>
              <a:blip r:embed="rId12">
                <a:alphaModFix/>
                <a:extLst>
                  <a:ext uri="{96DAC541-7B7A-43D3-8B79-37D633B846F1}">
                    <asvg:svgBlip xmlns:asvg="http://schemas.microsoft.com/office/drawing/2016/SVG/main" r:embed="rId1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Shape 26">
              <a:extLst>
                <a:ext uri="{FF2B5EF4-FFF2-40B4-BE49-F238E27FC236}">
                  <a16:creationId xmlns:a16="http://schemas.microsoft.com/office/drawing/2014/main" id="{5898AB44-B884-A0C0-B690-297BF916A35F}"/>
                </a:ext>
              </a:extLst>
            </p:cNvPr>
            <p:cNvSpPr/>
            <p:nvPr/>
          </p:nvSpPr>
          <p:spPr>
            <a:xfrm>
              <a:off x="5979691" y="4027045"/>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Decoder: It is the reverse of encoder, where original sounds transformed into messages.  </a:t>
              </a:r>
              <a:endParaRPr lang="en-US" sz="1400" b="0" i="0" u="none" strike="noStrike" kern="1200" cap="none" spc="0" baseline="0">
                <a:solidFill>
                  <a:srgbClr val="000000"/>
                </a:solidFill>
                <a:uFillTx/>
                <a:latin typeface="Impact"/>
              </a:endParaRPr>
            </a:p>
          </p:txBody>
        </p:sp>
        <p:sp>
          <p:nvSpPr>
            <p:cNvPr id="28" name="Freeform: Shape 27">
              <a:extLst>
                <a:ext uri="{FF2B5EF4-FFF2-40B4-BE49-F238E27FC236}">
                  <a16:creationId xmlns:a16="http://schemas.microsoft.com/office/drawing/2014/main" id="{7A2C8F14-7FCC-ED09-18F9-EFA147168BD1}"/>
                </a:ext>
              </a:extLst>
            </p:cNvPr>
            <p:cNvSpPr/>
            <p:nvPr/>
          </p:nvSpPr>
          <p:spPr>
            <a:xfrm>
              <a:off x="5294110" y="4861371"/>
              <a:ext cx="5759659" cy="593299"/>
            </a:xfrm>
            <a:custGeom>
              <a:avLst>
                <a:gd name="f10" fmla="val 2160"/>
              </a:avLst>
              <a:gdLst>
                <a:gd name="f1" fmla="val 10800000"/>
                <a:gd name="f2" fmla="val 5400000"/>
                <a:gd name="f3" fmla="val 16200000"/>
                <a:gd name="f4" fmla="val w"/>
                <a:gd name="f5" fmla="val h"/>
                <a:gd name="f6" fmla="val ss"/>
                <a:gd name="f7" fmla="val 0"/>
                <a:gd name="f8" fmla="*/ 5419351 1 1725033"/>
                <a:gd name="f9" fmla="val 45"/>
                <a:gd name="f10" fmla="val 2160"/>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2F2F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Rectangle 28" descr="Satellite dish">
              <a:extLst>
                <a:ext uri="{FF2B5EF4-FFF2-40B4-BE49-F238E27FC236}">
                  <a16:creationId xmlns:a16="http://schemas.microsoft.com/office/drawing/2014/main" id="{B0BA98B2-54DC-9502-7E59-9F6C249F933A}"/>
                </a:ext>
              </a:extLst>
            </p:cNvPr>
            <p:cNvSpPr/>
            <p:nvPr/>
          </p:nvSpPr>
          <p:spPr>
            <a:xfrm>
              <a:off x="5473580" y="4994864"/>
              <a:ext cx="326632" cy="326312"/>
            </a:xfrm>
            <a:prstGeom prst="rect">
              <a:avLst/>
            </a:prstGeom>
            <a:blipFill>
              <a:blip r:embed="rId14">
                <a:alphaModFix/>
                <a:extLst>
                  <a:ext uri="{96DAC541-7B7A-43D3-8B79-37D633B846F1}">
                    <asvg:svgBlip xmlns:asvg="http://schemas.microsoft.com/office/drawing/2016/SVG/main" r:embed="rId1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Freeform: Shape 29">
              <a:extLst>
                <a:ext uri="{FF2B5EF4-FFF2-40B4-BE49-F238E27FC236}">
                  <a16:creationId xmlns:a16="http://schemas.microsoft.com/office/drawing/2014/main" id="{254AC742-A788-5E93-99D2-CFD55E184434}"/>
                </a:ext>
              </a:extLst>
            </p:cNvPr>
            <p:cNvSpPr/>
            <p:nvPr/>
          </p:nvSpPr>
          <p:spPr>
            <a:xfrm>
              <a:off x="5979691" y="4861371"/>
              <a:ext cx="5032894" cy="667466"/>
            </a:xfrm>
            <a:custGeom>
              <a:avLst/>
              <a:gdLst>
                <a:gd name="f0" fmla="val 10800000"/>
                <a:gd name="f1" fmla="val 5400000"/>
                <a:gd name="f2" fmla="val 180"/>
                <a:gd name="f3" fmla="val w"/>
                <a:gd name="f4" fmla="val h"/>
                <a:gd name="f5" fmla="val 0"/>
                <a:gd name="f6" fmla="val 5032895"/>
                <a:gd name="f7" fmla="val 667462"/>
                <a:gd name="f8" fmla="+- 0 0 -90"/>
                <a:gd name="f9" fmla="*/ f3 1 5032895"/>
                <a:gd name="f10" fmla="*/ f4 1 667462"/>
                <a:gd name="f11" fmla="+- f7 0 f5"/>
                <a:gd name="f12" fmla="+- f6 0 f5"/>
                <a:gd name="f13" fmla="*/ f8 f0 1"/>
                <a:gd name="f14" fmla="*/ f12 1 5032895"/>
                <a:gd name="f15" fmla="*/ f11 1 667462"/>
                <a:gd name="f16" fmla="*/ 0 f12 1"/>
                <a:gd name="f17" fmla="*/ 0 f11 1"/>
                <a:gd name="f18" fmla="*/ 5032895 f12 1"/>
                <a:gd name="f19" fmla="*/ 667462 f11 1"/>
                <a:gd name="f20" fmla="*/ f13 1 f2"/>
                <a:gd name="f21" fmla="*/ f16 1 5032895"/>
                <a:gd name="f22" fmla="*/ f17 1 667462"/>
                <a:gd name="f23" fmla="*/ f18 1 5032895"/>
                <a:gd name="f24" fmla="*/ f19 1 66746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5032895" h="667462">
                  <a:moveTo>
                    <a:pt x="f5" y="f5"/>
                  </a:moveTo>
                  <a:lnTo>
                    <a:pt x="f6" y="f5"/>
                  </a:lnTo>
                  <a:lnTo>
                    <a:pt x="f6" y="f7"/>
                  </a:lnTo>
                  <a:lnTo>
                    <a:pt x="f5" y="f7"/>
                  </a:lnTo>
                  <a:lnTo>
                    <a:pt x="f5" y="f5"/>
                  </a:lnTo>
                  <a:close/>
                </a:path>
              </a:pathLst>
            </a:custGeom>
            <a:noFill/>
            <a:ln cap="flat">
              <a:noFill/>
              <a:prstDash val="solid"/>
            </a:ln>
          </p:spPr>
          <p:txBody>
            <a:bodyPr vert="horz" wrap="square" lIns="70637" tIns="70637" rIns="70637" bIns="70637" anchor="ctr" anchorCtr="0" compatLnSpc="1">
              <a:noAutofit/>
            </a:bodyPr>
            <a:lstStyle/>
            <a:p>
              <a:pPr marL="0" marR="0" lvl="0" indent="0" algn="l"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Impact"/>
                </a:rPr>
                <a:t>Receiver: The final stage of Shannon Weaver’s model. The stage where message reached to the destination.</a:t>
              </a:r>
              <a:endParaRPr lang="en-US" sz="1400" b="0" i="0" u="none" strike="noStrike" kern="1200" cap="none" spc="0" baseline="0">
                <a:solidFill>
                  <a:srgbClr val="000000"/>
                </a:solidFill>
                <a:uFillTx/>
                <a:latin typeface="Impact"/>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DBFDF-6607-09EF-08D5-D458E4CDED4C}"/>
              </a:ext>
            </a:extLst>
          </p:cNvPr>
          <p:cNvSpPr txBox="1">
            <a:spLocks noGrp="1"/>
          </p:cNvSpPr>
          <p:nvPr>
            <p:ph type="title"/>
          </p:nvPr>
        </p:nvSpPr>
        <p:spPr>
          <a:xfrm>
            <a:off x="320040" y="86355"/>
            <a:ext cx="10396883" cy="1151961"/>
          </a:xfrm>
        </p:spPr>
        <p:txBody>
          <a:bodyPr/>
          <a:lstStyle/>
          <a:p>
            <a:pPr lvl="0"/>
            <a:r>
              <a:rPr lang="en-GB" sz="4000"/>
              <a:t>Conclusion:</a:t>
            </a:r>
          </a:p>
        </p:txBody>
      </p:sp>
      <p:sp>
        <p:nvSpPr>
          <p:cNvPr id="3" name="TextBox 3">
            <a:extLst>
              <a:ext uri="{FF2B5EF4-FFF2-40B4-BE49-F238E27FC236}">
                <a16:creationId xmlns:a16="http://schemas.microsoft.com/office/drawing/2014/main" id="{E77909F6-68CD-41B3-49C8-500B10653F5A}"/>
              </a:ext>
            </a:extLst>
          </p:cNvPr>
          <p:cNvSpPr txBox="1"/>
          <p:nvPr/>
        </p:nvSpPr>
        <p:spPr>
          <a:xfrm>
            <a:off x="447041" y="1238326"/>
            <a:ext cx="10861042" cy="326698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Evergreen care home use theories relating to models of communication to improve the effective team working within the staff.</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special care to the patients. </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Ineffective communication in health care sector leads patient and organization to the harm and failure.</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Shannon Weaver Model of communication is mostly focused and used in health care sector.</a:t>
            </a:r>
          </a:p>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A7628-050A-2EA0-62BF-4C4F3C77359B}"/>
              </a:ext>
            </a:extLst>
          </p:cNvPr>
          <p:cNvSpPr txBox="1">
            <a:spLocks noGrp="1"/>
          </p:cNvSpPr>
          <p:nvPr>
            <p:ph type="title"/>
          </p:nvPr>
        </p:nvSpPr>
        <p:spPr>
          <a:xfrm>
            <a:off x="452125" y="137160"/>
            <a:ext cx="10396883" cy="1151961"/>
          </a:xfrm>
        </p:spPr>
        <p:txBody>
          <a:bodyPr/>
          <a:lstStyle/>
          <a:p>
            <a:pPr lvl="0"/>
            <a:r>
              <a:rPr lang="en-GB" sz="2400" b="1">
                <a:latin typeface="Arial" pitchFamily="34"/>
                <a:cs typeface="Arial" pitchFamily="34"/>
              </a:rPr>
              <a:t>REFRENCES</a:t>
            </a:r>
          </a:p>
        </p:txBody>
      </p:sp>
      <p:sp>
        <p:nvSpPr>
          <p:cNvPr id="3" name="Content Placeholder 2">
            <a:extLst>
              <a:ext uri="{FF2B5EF4-FFF2-40B4-BE49-F238E27FC236}">
                <a16:creationId xmlns:a16="http://schemas.microsoft.com/office/drawing/2014/main" id="{ABA77CA9-BBEC-62A7-88B3-5A270397B41C}"/>
              </a:ext>
            </a:extLst>
          </p:cNvPr>
          <p:cNvSpPr txBox="1">
            <a:spLocks noGrp="1"/>
          </p:cNvSpPr>
          <p:nvPr>
            <p:ph idx="1"/>
          </p:nvPr>
        </p:nvSpPr>
        <p:spPr>
          <a:xfrm>
            <a:off x="454292" y="1077876"/>
            <a:ext cx="10394707" cy="3311188"/>
          </a:xfrm>
        </p:spPr>
        <p:txBody>
          <a:bodyPr/>
          <a:lstStyle/>
          <a:p>
            <a:pPr lvl="0"/>
            <a:r>
              <a:rPr lang="en-GB" sz="1400">
                <a:latin typeface="Arial" pitchFamily="34"/>
                <a:cs typeface="Arial" pitchFamily="34"/>
              </a:rPr>
              <a:t>Shannon, C. (1948). A Mathematical Theory of Communication. The Bell System Technical Journal, 27(1): 379-423. (you can access this article for free here)</a:t>
            </a:r>
          </a:p>
          <a:p>
            <a:pPr lvl="0"/>
            <a:r>
              <a:rPr lang="en-GB" sz="1400">
                <a:latin typeface="Arial" pitchFamily="34"/>
                <a:cs typeface="Arial" pitchFamily="34"/>
              </a:rPr>
              <a:t>Griffin, E. M. (2006). A first look at communication theory. London: McGraw-Hill.</a:t>
            </a:r>
          </a:p>
          <a:p>
            <a:pPr lvl="0"/>
            <a:r>
              <a:rPr lang="en-GB" sz="1400">
                <a:latin typeface="Arial" pitchFamily="34"/>
                <a:cs typeface="Arial" pitchFamily="34"/>
              </a:rPr>
              <a:t>l-Fedaghi, S. (2012). A conceptual foundation for the Shannon-Weaver model of communication. International Journal of Soft Computing, 7(1): 12 – 19.</a:t>
            </a:r>
          </a:p>
          <a:p>
            <a:pPr lvl="0"/>
            <a:r>
              <a:rPr lang="en-GB" sz="1400">
                <a:latin typeface="Arial" pitchFamily="34"/>
                <a:cs typeface="Arial" pitchFamily="34"/>
              </a:rPr>
              <a:t>Prioryadultcare.co.uk. 2022. Evergreen. [online] Available at: &lt;https://www.prioryadultcare.co.uk/find-a-location/evergreen/&gt; [Accessed 26 July 2022].</a:t>
            </a:r>
          </a:p>
          <a:p>
            <a:pPr lvl="0"/>
            <a:endParaRPr lang="en-GB" sz="1400">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6688B123-54FD-3231-1958-8FBEB040D810}"/>
              </a:ext>
            </a:extLst>
          </p:cNvPr>
          <p:cNvGraphicFramePr>
            <a:graphicFrameLocks noGrp="1"/>
          </p:cNvGraphicFramePr>
          <p:nvPr/>
        </p:nvGraphicFramePr>
        <p:xfrm>
          <a:off x="1000125" y="719669"/>
          <a:ext cx="10101267" cy="5422721"/>
        </p:xfrm>
        <a:graphic>
          <a:graphicData uri="http://schemas.openxmlformats.org/drawingml/2006/table">
            <a:tbl>
              <a:tblPr firstRow="1" bandRow="1">
                <a:effectLst/>
                <a:tableStyleId>{073A0DAA-6AF3-43AB-8588-CEC1D06C72B9}</a:tableStyleId>
              </a:tblPr>
              <a:tblGrid>
                <a:gridCol w="3643317">
                  <a:extLst>
                    <a:ext uri="{9D8B030D-6E8A-4147-A177-3AD203B41FA5}">
                      <a16:colId xmlns:a16="http://schemas.microsoft.com/office/drawing/2014/main" val="2374382871"/>
                    </a:ext>
                  </a:extLst>
                </a:gridCol>
                <a:gridCol w="6457949">
                  <a:extLst>
                    <a:ext uri="{9D8B030D-6E8A-4147-A177-3AD203B41FA5}">
                      <a16:colId xmlns:a16="http://schemas.microsoft.com/office/drawing/2014/main" val="2300176042"/>
                    </a:ext>
                  </a:extLst>
                </a:gridCol>
              </a:tblGrid>
              <a:tr h="882560">
                <a:tc>
                  <a:txBody>
                    <a:bodyPr/>
                    <a:lstStyle/>
                    <a:p>
                      <a:pPr lvl="0" algn="ctr"/>
                      <a:r>
                        <a:rPr lang="en-GB" sz="2400"/>
                        <a:t>Teamwork Evaluation </a:t>
                      </a:r>
                    </a:p>
                  </a:txBody>
                  <a:tcPr/>
                </a:tc>
                <a:tc>
                  <a:txBody>
                    <a:bodyPr/>
                    <a:lstStyle/>
                    <a:p>
                      <a:pPr lvl="0" algn="ctr"/>
                      <a:r>
                        <a:rPr lang="en-GB" sz="2400"/>
                        <a:t>Team responses. </a:t>
                      </a:r>
                    </a:p>
                    <a:p>
                      <a:pPr lvl="0" algn="ctr"/>
                      <a:r>
                        <a:rPr lang="en-GB" sz="2400"/>
                        <a:t>Mohammad ilyas</a:t>
                      </a:r>
                    </a:p>
                  </a:txBody>
                  <a:tcPr/>
                </a:tc>
                <a:extLst>
                  <a:ext uri="{0D108BD9-81ED-4DB2-BD59-A6C34878D82A}">
                    <a16:rowId xmlns:a16="http://schemas.microsoft.com/office/drawing/2014/main" val="634984123"/>
                  </a:ext>
                </a:extLst>
              </a:tr>
              <a:tr h="882560">
                <a:tc>
                  <a:txBody>
                    <a:bodyPr/>
                    <a:lstStyle/>
                    <a:p>
                      <a:pPr lvl="0"/>
                      <a:r>
                        <a:rPr lang="en-GB"/>
                        <a:t>Who was in your team? </a:t>
                      </a:r>
                    </a:p>
                  </a:txBody>
                  <a:tcPr/>
                </a:tc>
                <a:tc>
                  <a:txBody>
                    <a:bodyPr/>
                    <a:lstStyle/>
                    <a:p>
                      <a:pPr lvl="0"/>
                      <a:r>
                        <a:rPr lang="en-GB"/>
                        <a:t>Parveen Atchia</a:t>
                      </a:r>
                    </a:p>
                    <a:p>
                      <a:pPr lvl="0"/>
                      <a:r>
                        <a:rPr lang="en-GB"/>
                        <a:t>Zafrin Akhter</a:t>
                      </a:r>
                    </a:p>
                    <a:p>
                      <a:pPr lvl="0"/>
                      <a:r>
                        <a:rPr lang="en-GB"/>
                        <a:t>Hawa Dhabelia</a:t>
                      </a:r>
                    </a:p>
                  </a:txBody>
                  <a:tcPr/>
                </a:tc>
                <a:extLst>
                  <a:ext uri="{0D108BD9-81ED-4DB2-BD59-A6C34878D82A}">
                    <a16:rowId xmlns:a16="http://schemas.microsoft.com/office/drawing/2014/main" val="188980158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key strengths of your team? </a:t>
                      </a:r>
                    </a:p>
                    <a:p>
                      <a:pPr lvl="0"/>
                      <a:endParaRPr lang="en-GB"/>
                    </a:p>
                  </a:txBody>
                  <a:tcPr/>
                </a:tc>
                <a:tc>
                  <a:txBody>
                    <a:bodyPr/>
                    <a:lstStyle/>
                    <a:p>
                      <a:pPr lvl="0"/>
                      <a:r>
                        <a:rPr lang="en-GB"/>
                        <a:t>We worked as a team and we did effective communication regarding the task. All the members were active and quick to respond.</a:t>
                      </a:r>
                    </a:p>
                  </a:txBody>
                  <a:tcPr/>
                </a:tc>
                <a:extLst>
                  <a:ext uri="{0D108BD9-81ED-4DB2-BD59-A6C34878D82A}">
                    <a16:rowId xmlns:a16="http://schemas.microsoft.com/office/drawing/2014/main" val="655989517"/>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were the challenges that you overcame as a team?</a:t>
                      </a:r>
                    </a:p>
                    <a:p>
                      <a:pPr lvl="0"/>
                      <a:endParaRPr lang="en-GB"/>
                    </a:p>
                  </a:txBody>
                  <a:tcPr/>
                </a:tc>
                <a:tc>
                  <a:txBody>
                    <a:bodyPr/>
                    <a:lstStyle/>
                    <a:p>
                      <a:pPr lvl="0"/>
                      <a:r>
                        <a:rPr lang="en-GB"/>
                        <a:t>We didn’t overcame many challenges as we were connected all the time and ready to respond any question. </a:t>
                      </a:r>
                    </a:p>
                  </a:txBody>
                  <a:tcPr/>
                </a:tc>
                <a:extLst>
                  <a:ext uri="{0D108BD9-81ED-4DB2-BD59-A6C34878D82A}">
                    <a16:rowId xmlns:a16="http://schemas.microsoft.com/office/drawing/2014/main" val="3459634856"/>
                  </a:ext>
                </a:extLst>
              </a:tr>
              <a:tr h="882560">
                <a:tc>
                  <a:txBody>
                    <a:bodyPr/>
                    <a:lstStyle/>
                    <a:p>
                      <a:pPr marL="0" marR="0" lvl="0" indent="0" algn="l" defTabSz="914400" rtl="0" fontAlgn="auto" hangingPunct="1">
                        <a:lnSpc>
                          <a:spcPct val="100000"/>
                        </a:lnSpc>
                        <a:spcBef>
                          <a:spcPts val="0"/>
                        </a:spcBef>
                        <a:spcAft>
                          <a:spcPts val="0"/>
                        </a:spcAft>
                        <a:buNone/>
                        <a:tabLst/>
                      </a:pPr>
                      <a:r>
                        <a:rPr lang="en-GB"/>
                        <a:t>What would you do differently if you worked as a team again?</a:t>
                      </a:r>
                    </a:p>
                    <a:p>
                      <a:pPr lvl="0"/>
                      <a:endParaRPr lang="en-GB"/>
                    </a:p>
                  </a:txBody>
                  <a:tcPr/>
                </a:tc>
                <a:tc>
                  <a:txBody>
                    <a:bodyPr/>
                    <a:lstStyle/>
                    <a:p>
                      <a:pPr lvl="0"/>
                      <a:r>
                        <a:rPr lang="en-GB"/>
                        <a:t>I don’t think to do anything differently as I gave my 100% in the group work. </a:t>
                      </a:r>
                    </a:p>
                  </a:txBody>
                  <a:tcPr/>
                </a:tc>
                <a:extLst>
                  <a:ext uri="{0D108BD9-81ED-4DB2-BD59-A6C34878D82A}">
                    <a16:rowId xmlns:a16="http://schemas.microsoft.com/office/drawing/2014/main" val="4132944801"/>
                  </a:ext>
                </a:extLst>
              </a:tr>
              <a:tr h="882560">
                <a:tc>
                  <a:txBody>
                    <a:bodyPr/>
                    <a:lstStyle/>
                    <a:p>
                      <a:pPr lvl="0"/>
                      <a:r>
                        <a:rPr lang="en-GB"/>
                        <a:t>How would you rate your team working? Out of 10? </a:t>
                      </a:r>
                    </a:p>
                  </a:txBody>
                  <a:tcPr/>
                </a:tc>
                <a:tc>
                  <a:txBody>
                    <a:bodyPr/>
                    <a:lstStyle/>
                    <a:p>
                      <a:pPr lvl="0"/>
                      <a:r>
                        <a:rPr lang="en-GB"/>
                        <a:t> 10/10</a:t>
                      </a:r>
                    </a:p>
                  </a:txBody>
                  <a:tcPr/>
                </a:tc>
                <a:extLst>
                  <a:ext uri="{0D108BD9-81ED-4DB2-BD59-A6C34878D82A}">
                    <a16:rowId xmlns:a16="http://schemas.microsoft.com/office/drawing/2014/main" val="1111491960"/>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9863D169-82D3-B7A4-4850-44D639EBA9C3}"/>
              </a:ext>
            </a:extLst>
          </p:cNvPr>
          <p:cNvPicPr>
            <a:picLocks noChangeAspect="1"/>
          </p:cNvPicPr>
          <p:nvPr/>
        </p:nvPicPr>
        <p:blipFill>
          <a:blip r:embed="rId2"/>
          <a:srcRect l="23570" t="19192" r="58921" b="63889"/>
          <a:stretch>
            <a:fillRect/>
          </a:stretch>
        </p:blipFill>
        <p:spPr>
          <a:xfrm>
            <a:off x="5783698" y="2363193"/>
            <a:ext cx="1757138" cy="2066306"/>
          </a:xfrm>
          <a:prstGeom prst="rect">
            <a:avLst/>
          </a:prstGeom>
          <a:noFill/>
          <a:ln cap="flat">
            <a:noFill/>
          </a:ln>
        </p:spPr>
      </p:pic>
      <p:sp>
        <p:nvSpPr>
          <p:cNvPr id="3" name="TextBox 5">
            <a:extLst>
              <a:ext uri="{FF2B5EF4-FFF2-40B4-BE49-F238E27FC236}">
                <a16:creationId xmlns:a16="http://schemas.microsoft.com/office/drawing/2014/main" id="{6CF11404-D12D-5F2E-D457-D9173E50138F}"/>
              </a:ext>
            </a:extLst>
          </p:cNvPr>
          <p:cNvSpPr txBox="1"/>
          <p:nvPr/>
        </p:nvSpPr>
        <p:spPr>
          <a:xfrm>
            <a:off x="2422565" y="2363193"/>
            <a:ext cx="3253837" cy="369335"/>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Hawa Dabhelia</a:t>
            </a:r>
          </a:p>
        </p:txBody>
      </p:sp>
      <p:sp>
        <p:nvSpPr>
          <p:cNvPr id="4" name="TextBox 7">
            <a:extLst>
              <a:ext uri="{FF2B5EF4-FFF2-40B4-BE49-F238E27FC236}">
                <a16:creationId xmlns:a16="http://schemas.microsoft.com/office/drawing/2014/main" id="{64802410-3B73-9523-F72A-719EC5E52932}"/>
              </a:ext>
            </a:extLst>
          </p:cNvPr>
          <p:cNvSpPr txBox="1"/>
          <p:nvPr/>
        </p:nvSpPr>
        <p:spPr>
          <a:xfrm>
            <a:off x="2422565" y="2784165"/>
            <a:ext cx="3253837" cy="369335"/>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2122087</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3794BD58-BCC9-844D-7405-38E9655D3AF8}"/>
              </a:ext>
            </a:extLst>
          </p:cNvPr>
          <p:cNvSpPr txBox="1">
            <a:spLocks noGrp="1"/>
          </p:cNvSpPr>
          <p:nvPr>
            <p:ph type="title"/>
          </p:nvPr>
        </p:nvSpPr>
        <p:spPr>
          <a:xfrm>
            <a:off x="254843" y="204258"/>
            <a:ext cx="8825660" cy="1915649"/>
          </a:xfrm>
        </p:spPr>
        <p:txBody>
          <a:bodyPr/>
          <a:lstStyle/>
          <a:p>
            <a:pPr lvl="0"/>
            <a:r>
              <a:rPr lang="en-US"/>
              <a:t>INTRODUCTION</a:t>
            </a:r>
          </a:p>
        </p:txBody>
      </p:sp>
      <p:sp>
        <p:nvSpPr>
          <p:cNvPr id="3" name="Rectangle 1">
            <a:extLst>
              <a:ext uri="{FF2B5EF4-FFF2-40B4-BE49-F238E27FC236}">
                <a16:creationId xmlns:a16="http://schemas.microsoft.com/office/drawing/2014/main" id="{49683AD9-7746-7D5A-B3B4-5F76B0C8A4DD}"/>
              </a:ext>
            </a:extLst>
          </p:cNvPr>
          <p:cNvSpPr/>
          <p:nvPr/>
        </p:nvSpPr>
        <p:spPr>
          <a:xfrm>
            <a:off x="2647946" y="2274835"/>
            <a:ext cx="6096003" cy="2308320"/>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The presentation discusses excellent communication's advantages on organization's process. It involves how organizations employ communication models. The presentation also includes different barriers of communication and the most used communication channels of organizations. Also, recommendations to improve communication through different channels.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2446D-4540-106F-F924-27545E87789F}"/>
              </a:ext>
            </a:extLst>
          </p:cNvPr>
          <p:cNvSpPr txBox="1">
            <a:spLocks noGrp="1"/>
          </p:cNvSpPr>
          <p:nvPr>
            <p:ph type="title"/>
          </p:nvPr>
        </p:nvSpPr>
        <p:spPr>
          <a:xfrm>
            <a:off x="0" y="0"/>
            <a:ext cx="9404722" cy="1400531"/>
          </a:xfrm>
        </p:spPr>
        <p:txBody>
          <a:bodyPr/>
          <a:lstStyle/>
          <a:p>
            <a:pPr lvl="0"/>
            <a:r>
              <a:rPr lang="en-US" b="1"/>
              <a:t>Benefits of Effective Communication Process</a:t>
            </a:r>
            <a:br>
              <a:rPr lang="en-US" b="1"/>
            </a:br>
            <a:endParaRPr lang="en-US"/>
          </a:p>
        </p:txBody>
      </p:sp>
      <p:sp>
        <p:nvSpPr>
          <p:cNvPr id="3" name="Content Placeholder 2">
            <a:extLst>
              <a:ext uri="{FF2B5EF4-FFF2-40B4-BE49-F238E27FC236}">
                <a16:creationId xmlns:a16="http://schemas.microsoft.com/office/drawing/2014/main" id="{DBFB1740-E49F-4470-F05F-EB273801F829}"/>
              </a:ext>
            </a:extLst>
          </p:cNvPr>
          <p:cNvSpPr txBox="1">
            <a:spLocks noGrp="1"/>
          </p:cNvSpPr>
          <p:nvPr>
            <p:ph idx="1"/>
          </p:nvPr>
        </p:nvSpPr>
        <p:spPr>
          <a:xfrm>
            <a:off x="0" y="1438552"/>
            <a:ext cx="3588617" cy="1990447"/>
          </a:xfrm>
        </p:spPr>
        <p:txBody>
          <a:bodyPr/>
          <a:lstStyle/>
          <a:p>
            <a:pPr lvl="0"/>
            <a:r>
              <a:rPr lang="en-US"/>
              <a:t>Preventing and Resolving Problems</a:t>
            </a:r>
          </a:p>
          <a:p>
            <a:pPr lvl="0"/>
            <a:r>
              <a:rPr lang="en-US"/>
              <a:t>Increases Employee Engagement</a:t>
            </a:r>
          </a:p>
          <a:p>
            <a:pPr lvl="0"/>
            <a:r>
              <a:rPr lang="en-US"/>
              <a:t>Improved Productivity</a:t>
            </a:r>
          </a:p>
        </p:txBody>
      </p:sp>
      <p:pic>
        <p:nvPicPr>
          <p:cNvPr id="4" name="Picture 2" descr="A Guide to Effective Communication for Project Management">
            <a:extLst>
              <a:ext uri="{FF2B5EF4-FFF2-40B4-BE49-F238E27FC236}">
                <a16:creationId xmlns:a16="http://schemas.microsoft.com/office/drawing/2014/main" id="{597EA5C6-D1AA-E45A-BA0C-C463CCEFA94E}"/>
              </a:ext>
            </a:extLst>
          </p:cNvPr>
          <p:cNvPicPr>
            <a:picLocks noChangeAspect="1"/>
          </p:cNvPicPr>
          <p:nvPr/>
        </p:nvPicPr>
        <p:blipFill>
          <a:blip r:embed="rId3"/>
          <a:srcRect/>
          <a:stretch>
            <a:fillRect/>
          </a:stretch>
        </p:blipFill>
        <p:spPr>
          <a:xfrm>
            <a:off x="7905746" y="0"/>
            <a:ext cx="4286249" cy="2419346"/>
          </a:xfrm>
          <a:prstGeom prst="rect">
            <a:avLst/>
          </a:prstGeom>
          <a:noFill/>
          <a:ln cap="flat">
            <a:noFill/>
          </a:ln>
        </p:spPr>
      </p:pic>
      <p:sp>
        <p:nvSpPr>
          <p:cNvPr id="5" name="Rectangle 4">
            <a:extLst>
              <a:ext uri="{FF2B5EF4-FFF2-40B4-BE49-F238E27FC236}">
                <a16:creationId xmlns:a16="http://schemas.microsoft.com/office/drawing/2014/main" id="{FDC12880-791A-1761-8F4F-1169E3181DE3}"/>
              </a:ext>
            </a:extLst>
          </p:cNvPr>
          <p:cNvSpPr/>
          <p:nvPr/>
        </p:nvSpPr>
        <p:spPr>
          <a:xfrm>
            <a:off x="42867" y="3414717"/>
            <a:ext cx="11887200"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Benefits of effective communication process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Preventing and Resolving problems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Effective communication helps resolve and prevent conflicts. The ability to resolve conflicts and avoid new ones depends on being able to communicate effectively (Austin and Pinkleton, 2015).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Increases employee engagement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It helps to maintain open lines of communication between employees and other organization members. In the end, this improves employee engagement, which may result in higher employee satisfaction and a more positive workplace culture.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Improved productivity</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Employees are more productive and efficient when they are engaged in their job and know exactly what is expected of them (Genç, 2017). When employees aren't clear on their responsibilities or expectations they may feel unable to accomplish their jobs well.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5F04-33B1-8ACB-1F0C-DC936E8F39F2}"/>
              </a:ext>
            </a:extLst>
          </p:cNvPr>
          <p:cNvSpPr txBox="1">
            <a:spLocks noGrp="1"/>
          </p:cNvSpPr>
          <p:nvPr>
            <p:ph type="title"/>
          </p:nvPr>
        </p:nvSpPr>
        <p:spPr>
          <a:xfrm>
            <a:off x="0" y="0"/>
            <a:ext cx="9404722" cy="1400531"/>
          </a:xfrm>
        </p:spPr>
        <p:txBody>
          <a:bodyPr/>
          <a:lstStyle/>
          <a:p>
            <a:pPr lvl="0"/>
            <a:r>
              <a:rPr lang="en-US" b="1"/>
              <a:t>Circular Model of Communication</a:t>
            </a:r>
            <a:endParaRPr lang="en-US"/>
          </a:p>
        </p:txBody>
      </p:sp>
      <p:pic>
        <p:nvPicPr>
          <p:cNvPr id="3" name="Picture 2" descr="Communication Process – relivingmbadays">
            <a:extLst>
              <a:ext uri="{FF2B5EF4-FFF2-40B4-BE49-F238E27FC236}">
                <a16:creationId xmlns:a16="http://schemas.microsoft.com/office/drawing/2014/main" id="{51564037-B082-65E5-10E9-FF732122243C}"/>
              </a:ext>
            </a:extLst>
          </p:cNvPr>
          <p:cNvPicPr>
            <a:picLocks noChangeAspect="1"/>
          </p:cNvPicPr>
          <p:nvPr/>
        </p:nvPicPr>
        <p:blipFill>
          <a:blip r:embed="rId3"/>
          <a:srcRect/>
          <a:stretch>
            <a:fillRect/>
          </a:stretch>
        </p:blipFill>
        <p:spPr>
          <a:xfrm>
            <a:off x="6056628" y="806107"/>
            <a:ext cx="6135377" cy="3102211"/>
          </a:xfrm>
          <a:prstGeom prst="rect">
            <a:avLst/>
          </a:prstGeom>
          <a:noFill/>
          <a:ln cap="flat">
            <a:noFill/>
          </a:ln>
        </p:spPr>
      </p:pic>
      <p:sp>
        <p:nvSpPr>
          <p:cNvPr id="4" name="Rectangle 2">
            <a:extLst>
              <a:ext uri="{FF2B5EF4-FFF2-40B4-BE49-F238E27FC236}">
                <a16:creationId xmlns:a16="http://schemas.microsoft.com/office/drawing/2014/main" id="{696EBDDD-958C-728F-0BB8-CDAC41D5A96A}"/>
              </a:ext>
            </a:extLst>
          </p:cNvPr>
          <p:cNvSpPr/>
          <p:nvPr/>
        </p:nvSpPr>
        <p:spPr>
          <a:xfrm>
            <a:off x="0" y="2288212"/>
            <a:ext cx="6096003" cy="4247314"/>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Circular Model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According to the circular model, communication is viewed as a continuous exchange of messages between two individuals. If you've ever wondered how to decode, interpret and encrypt your communications, you're not alone. In fact, you're just as much of a transmitter and a receiver as you were in the past. It also underlines the distinction between the decoding and the interpreting phases of the communication process. While it is possible to accurately decipher the message, your own interpretation will still have a significant impact on your comprehension and transfer of information. This helps organization as it is more precise and inexpensive.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1A4C-6EE3-3C53-BAE2-ECE9E489B978}"/>
              </a:ext>
            </a:extLst>
          </p:cNvPr>
          <p:cNvSpPr txBox="1">
            <a:spLocks noGrp="1"/>
          </p:cNvSpPr>
          <p:nvPr>
            <p:ph type="title"/>
          </p:nvPr>
        </p:nvSpPr>
        <p:spPr>
          <a:xfrm>
            <a:off x="0" y="0"/>
            <a:ext cx="9404722" cy="1400531"/>
          </a:xfrm>
        </p:spPr>
        <p:txBody>
          <a:bodyPr/>
          <a:lstStyle/>
          <a:p>
            <a:pPr lvl="0"/>
            <a:r>
              <a:rPr lang="en-US" b="1"/>
              <a:t>Barriers to Effective Communication</a:t>
            </a:r>
            <a:endParaRPr lang="en-US"/>
          </a:p>
        </p:txBody>
      </p:sp>
      <p:sp>
        <p:nvSpPr>
          <p:cNvPr id="3" name="Content Placeholder 2">
            <a:extLst>
              <a:ext uri="{FF2B5EF4-FFF2-40B4-BE49-F238E27FC236}">
                <a16:creationId xmlns:a16="http://schemas.microsoft.com/office/drawing/2014/main" id="{2A157E7B-E4EE-1538-6769-9DBDE8492251}"/>
              </a:ext>
            </a:extLst>
          </p:cNvPr>
          <p:cNvSpPr txBox="1">
            <a:spLocks noGrp="1"/>
          </p:cNvSpPr>
          <p:nvPr>
            <p:ph idx="1"/>
          </p:nvPr>
        </p:nvSpPr>
        <p:spPr>
          <a:xfrm>
            <a:off x="0" y="1132456"/>
            <a:ext cx="3260869" cy="1964899"/>
          </a:xfrm>
        </p:spPr>
        <p:txBody>
          <a:bodyPr/>
          <a:lstStyle/>
          <a:p>
            <a:pPr lvl="0"/>
            <a:r>
              <a:rPr lang="en-US"/>
              <a:t>Lack of Transparency and Trust</a:t>
            </a:r>
          </a:p>
          <a:p>
            <a:pPr lvl="0"/>
            <a:r>
              <a:rPr lang="en-US"/>
              <a:t>Conflicts in Workplace</a:t>
            </a:r>
          </a:p>
          <a:p>
            <a:pPr lvl="0"/>
            <a:r>
              <a:rPr lang="en-US"/>
              <a:t>Cultural Differences</a:t>
            </a:r>
          </a:p>
        </p:txBody>
      </p:sp>
      <p:pic>
        <p:nvPicPr>
          <p:cNvPr id="4" name="Picture 2" descr="Meaning of Communication Barriers - QS Study">
            <a:extLst>
              <a:ext uri="{FF2B5EF4-FFF2-40B4-BE49-F238E27FC236}">
                <a16:creationId xmlns:a16="http://schemas.microsoft.com/office/drawing/2014/main" id="{C59E0D20-02A9-F276-2169-329F7974957A}"/>
              </a:ext>
            </a:extLst>
          </p:cNvPr>
          <p:cNvPicPr>
            <a:picLocks noChangeAspect="1"/>
          </p:cNvPicPr>
          <p:nvPr/>
        </p:nvPicPr>
        <p:blipFill>
          <a:blip r:embed="rId3"/>
          <a:srcRect/>
          <a:stretch>
            <a:fillRect/>
          </a:stretch>
        </p:blipFill>
        <p:spPr>
          <a:xfrm>
            <a:off x="7619996" y="707882"/>
            <a:ext cx="4572000" cy="2921572"/>
          </a:xfrm>
          <a:prstGeom prst="rect">
            <a:avLst/>
          </a:prstGeom>
          <a:noFill/>
          <a:ln cap="flat">
            <a:noFill/>
          </a:ln>
        </p:spPr>
      </p:pic>
      <p:sp>
        <p:nvSpPr>
          <p:cNvPr id="5" name="Rectangle 4">
            <a:extLst>
              <a:ext uri="{FF2B5EF4-FFF2-40B4-BE49-F238E27FC236}">
                <a16:creationId xmlns:a16="http://schemas.microsoft.com/office/drawing/2014/main" id="{CEEE6DF2-088A-E707-54C9-EB32B333E27F}"/>
              </a:ext>
            </a:extLst>
          </p:cNvPr>
          <p:cNvSpPr/>
          <p:nvPr/>
        </p:nvSpPr>
        <p:spPr>
          <a:xfrm>
            <a:off x="61914" y="3075831"/>
            <a:ext cx="10382253" cy="3416317"/>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Barriers to effective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Lack of transparency and trust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Lack of transparency and confidence limits sharing. Some workers may grow nervous and speculate if they believe you are hiding information, making it harder to engage with them.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Conflicts in workplace</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A stumbling block to good communication is conflict, which can arise for a variety of reasons. What important is trying to resolve the disagreement. When a quarrel festers, people take sides and communication becomes tough.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Cultural differences</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To connect with individuals from other cultures, you must comprehend their thoughts, linguistics, gestures, and concepts (Barker, 2016). Prejudices, etiquette, and viewpoints are all influenced by cultural norms and values.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E7473-2797-BAE7-33D4-30578F7625DA}"/>
              </a:ext>
            </a:extLst>
          </p:cNvPr>
          <p:cNvSpPr txBox="1">
            <a:spLocks noGrp="1"/>
          </p:cNvSpPr>
          <p:nvPr>
            <p:ph type="title"/>
          </p:nvPr>
        </p:nvSpPr>
        <p:spPr>
          <a:xfrm>
            <a:off x="0" y="0"/>
            <a:ext cx="9404722" cy="1400531"/>
          </a:xfrm>
        </p:spPr>
        <p:txBody>
          <a:bodyPr/>
          <a:lstStyle/>
          <a:p>
            <a:pPr lvl="0"/>
            <a:r>
              <a:rPr lang="en-US"/>
              <a:t>Channels of Communication</a:t>
            </a:r>
          </a:p>
        </p:txBody>
      </p:sp>
      <p:sp>
        <p:nvSpPr>
          <p:cNvPr id="3" name="Content Placeholder 2">
            <a:extLst>
              <a:ext uri="{FF2B5EF4-FFF2-40B4-BE49-F238E27FC236}">
                <a16:creationId xmlns:a16="http://schemas.microsoft.com/office/drawing/2014/main" id="{F39014DC-43B3-A27A-0BA7-83708E1993DB}"/>
              </a:ext>
            </a:extLst>
          </p:cNvPr>
          <p:cNvSpPr txBox="1">
            <a:spLocks noGrp="1"/>
          </p:cNvSpPr>
          <p:nvPr>
            <p:ph idx="1"/>
          </p:nvPr>
        </p:nvSpPr>
        <p:spPr>
          <a:xfrm>
            <a:off x="0" y="1374489"/>
            <a:ext cx="2665128" cy="1604680"/>
          </a:xfrm>
        </p:spPr>
        <p:txBody>
          <a:bodyPr/>
          <a:lstStyle/>
          <a:p>
            <a:pPr lvl="0"/>
            <a:r>
              <a:rPr lang="en-US"/>
              <a:t>E-mail.</a:t>
            </a:r>
          </a:p>
          <a:p>
            <a:pPr lvl="0"/>
            <a:r>
              <a:rPr lang="en-US"/>
              <a:t>Intranet.</a:t>
            </a:r>
          </a:p>
          <a:p>
            <a:pPr lvl="0"/>
            <a:r>
              <a:rPr lang="en-US"/>
              <a:t>Video- conferencing.</a:t>
            </a:r>
          </a:p>
        </p:txBody>
      </p:sp>
      <p:pic>
        <p:nvPicPr>
          <p:cNvPr id="4" name="Picture 4" descr="109,014 Communication Channels Stock Photos, Pictures &amp; Royalty-Free Images  - iStock">
            <a:extLst>
              <a:ext uri="{FF2B5EF4-FFF2-40B4-BE49-F238E27FC236}">
                <a16:creationId xmlns:a16="http://schemas.microsoft.com/office/drawing/2014/main" id="{44D0BB50-4254-BE43-A97E-9755568593ED}"/>
              </a:ext>
            </a:extLst>
          </p:cNvPr>
          <p:cNvPicPr>
            <a:picLocks noChangeAspect="1"/>
          </p:cNvPicPr>
          <p:nvPr/>
        </p:nvPicPr>
        <p:blipFill>
          <a:blip r:embed="rId3"/>
          <a:srcRect l="5062" t="6669" r="3910" b="3613"/>
          <a:stretch>
            <a:fillRect/>
          </a:stretch>
        </p:blipFill>
        <p:spPr>
          <a:xfrm>
            <a:off x="8185352" y="697193"/>
            <a:ext cx="4006644" cy="2648065"/>
          </a:xfrm>
          <a:prstGeom prst="rect">
            <a:avLst/>
          </a:prstGeom>
          <a:noFill/>
          <a:ln cap="flat">
            <a:noFill/>
          </a:ln>
        </p:spPr>
      </p:pic>
      <p:sp>
        <p:nvSpPr>
          <p:cNvPr id="5" name="Rectangle 3">
            <a:extLst>
              <a:ext uri="{FF2B5EF4-FFF2-40B4-BE49-F238E27FC236}">
                <a16:creationId xmlns:a16="http://schemas.microsoft.com/office/drawing/2014/main" id="{ACBA383E-1681-61B5-97AE-1425500FC86E}"/>
              </a:ext>
            </a:extLst>
          </p:cNvPr>
          <p:cNvSpPr/>
          <p:nvPr/>
        </p:nvSpPr>
        <p:spPr>
          <a:xfrm>
            <a:off x="9829" y="2966825"/>
            <a:ext cx="11759385" cy="3970315"/>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Channels of communication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E-mail</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Email is the most prevalent form of textual communication for organizations. In the event that you'd like to keep a record of your correspondence, emails are an excellent choice because they may be archived in an inbox. When workers receive so many emails each day, it's easy for them to overlook important ones.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Intranet</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Using an intranet for company-wide communication is a better alternative (Verčič and Špoljarić, 2020). Accessible FAQs and helpdesks provide for faster response times on minor to medium-sized concerns.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Page Break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FFFF"/>
                </a:solidFill>
                <a:uFillTx/>
                <a:latin typeface="Century Gothic"/>
              </a:rPr>
              <a:t>Video- conferencing</a:t>
            </a:r>
            <a:r>
              <a:rPr lang="en-GB" sz="1800" b="0" i="0" u="none" strike="noStrike" kern="1200" cap="none" spc="0" baseline="0">
                <a:solidFill>
                  <a:srgbClr val="FFFFFF"/>
                </a:solidFill>
                <a:uFillTx/>
                <a:latin typeface="Century Gothic"/>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Larger firms must pay to utilize video conferencing solutions, but they're useful for real-time communication. Video conferencing permits complex or lengthy interactions, although scheduling is required.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96AC2-97D2-1F92-5E49-9C4AAB1EF191}"/>
              </a:ext>
            </a:extLst>
          </p:cNvPr>
          <p:cNvSpPr txBox="1">
            <a:spLocks noGrp="1"/>
          </p:cNvSpPr>
          <p:nvPr>
            <p:ph type="title"/>
          </p:nvPr>
        </p:nvSpPr>
        <p:spPr>
          <a:xfrm>
            <a:off x="0" y="0"/>
            <a:ext cx="8825660" cy="1915649"/>
          </a:xfrm>
        </p:spPr>
        <p:txBody>
          <a:bodyPr/>
          <a:lstStyle/>
          <a:p>
            <a:pPr lvl="0"/>
            <a:r>
              <a:rPr lang="en-US"/>
              <a:t>CONCLUSION</a:t>
            </a:r>
          </a:p>
        </p:txBody>
      </p:sp>
      <p:sp>
        <p:nvSpPr>
          <p:cNvPr id="3" name="Rectangle 2">
            <a:extLst>
              <a:ext uri="{FF2B5EF4-FFF2-40B4-BE49-F238E27FC236}">
                <a16:creationId xmlns:a16="http://schemas.microsoft.com/office/drawing/2014/main" id="{031FD9FC-D5CA-3131-A8AE-0BEED2D97F3D}"/>
              </a:ext>
            </a:extLst>
          </p:cNvPr>
          <p:cNvSpPr/>
          <p:nvPr/>
        </p:nvSpPr>
        <p:spPr>
          <a:xfrm>
            <a:off x="3047996" y="2413339"/>
            <a:ext cx="6096003" cy="203132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Conclusion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We can conclude that effective communication is very important to ensure smooth running of an organization. An organization should use an effective model of communication along with most useful communication channels to ensure effective communication.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0FC5B-23E5-7AB7-0821-96EBD04B75DE}"/>
              </a:ext>
            </a:extLst>
          </p:cNvPr>
          <p:cNvSpPr txBox="1">
            <a:spLocks noGrp="1"/>
          </p:cNvSpPr>
          <p:nvPr>
            <p:ph type="title"/>
          </p:nvPr>
        </p:nvSpPr>
        <p:spPr>
          <a:xfrm>
            <a:off x="0" y="0"/>
            <a:ext cx="8825660" cy="1915649"/>
          </a:xfrm>
        </p:spPr>
        <p:txBody>
          <a:bodyPr/>
          <a:lstStyle/>
          <a:p>
            <a:pPr lvl="0"/>
            <a:r>
              <a:rPr lang="en-US"/>
              <a:t>REFERENCES</a:t>
            </a:r>
          </a:p>
        </p:txBody>
      </p:sp>
      <p:sp>
        <p:nvSpPr>
          <p:cNvPr id="3" name="Rectangle 2">
            <a:extLst>
              <a:ext uri="{FF2B5EF4-FFF2-40B4-BE49-F238E27FC236}">
                <a16:creationId xmlns:a16="http://schemas.microsoft.com/office/drawing/2014/main" id="{A80E2764-160E-9317-9A2E-1DFDE8EFA90E}"/>
              </a:ext>
            </a:extLst>
          </p:cNvPr>
          <p:cNvSpPr/>
          <p:nvPr/>
        </p:nvSpPr>
        <p:spPr>
          <a:xfrm>
            <a:off x="2590796" y="2094268"/>
            <a:ext cx="6096003" cy="3693316"/>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Austin, E. and Pinkleton, B., 2015. Strategic public relations management.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Barker, G., 2016. Cross-Cultural Perspectives on Intercultural Communication Competence. Journal of Intercultural Communication Research, 45(1), pp.13-30.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Genç, R., 2017. The Importance of Communication in Sustainability &amp;amp; Sustainable Strategies. Procedia Manufacturing, 8, pp.511-516.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Century Gothic"/>
              </a:rPr>
              <a:t>Verčič, A. and Špoljarić, A., 2020. Managing internal communication: How the choice of channels affects internal communication satisfaction. Public Relations Review, 46(3), p.101926.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8">
    <p:bg>
      <p:bgPr>
        <a:blipFill>
          <a:blip r:embed="rId2"/>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51429C74-D1AB-3BEF-EACD-F0BF69282766}"/>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grpSp>
        <p:nvGrpSpPr>
          <p:cNvPr id="3" name="Group 9">
            <a:extLst>
              <a:ext uri="{FF2B5EF4-FFF2-40B4-BE49-F238E27FC236}">
                <a16:creationId xmlns:a16="http://schemas.microsoft.com/office/drawing/2014/main" id="{6C530C17-641E-7F4F-4754-93F254FC6AF9}"/>
              </a:ext>
            </a:extLst>
          </p:cNvPr>
          <p:cNvGrpSpPr/>
          <p:nvPr/>
        </p:nvGrpSpPr>
        <p:grpSpPr>
          <a:xfrm>
            <a:off x="-25392" y="0"/>
            <a:ext cx="12005339" cy="6644085"/>
            <a:chOff x="-25392" y="0"/>
            <a:chExt cx="12005339" cy="6644085"/>
          </a:xfrm>
        </p:grpSpPr>
        <p:sp>
          <p:nvSpPr>
            <p:cNvPr id="4" name="Rectangle 10">
              <a:extLst>
                <a:ext uri="{FF2B5EF4-FFF2-40B4-BE49-F238E27FC236}">
                  <a16:creationId xmlns:a16="http://schemas.microsoft.com/office/drawing/2014/main" id="{0976B157-657D-3A21-1387-4D814BEAB93D}"/>
                </a:ext>
              </a:extLst>
            </p:cNvPr>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1">
              <a:extLst>
                <a:ext uri="{FF2B5EF4-FFF2-40B4-BE49-F238E27FC236}">
                  <a16:creationId xmlns:a16="http://schemas.microsoft.com/office/drawing/2014/main" id="{537173B7-474F-2294-9419-D1E5FEB9F7E6}"/>
                </a:ext>
              </a:extLst>
            </p:cNvPr>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12">
              <a:extLst>
                <a:ext uri="{FF2B5EF4-FFF2-40B4-BE49-F238E27FC236}">
                  <a16:creationId xmlns:a16="http://schemas.microsoft.com/office/drawing/2014/main" id="{9A435C46-0B86-3F3D-DBF0-43C71877ABA6}"/>
                </a:ext>
              </a:extLst>
            </p:cNvPr>
            <p:cNvSpPr/>
            <p:nvPr/>
          </p:nvSpPr>
          <p:spPr>
            <a:xfrm>
              <a:off x="0" y="5600215"/>
              <a:ext cx="11706514" cy="780577"/>
            </a:xfrm>
            <a:prstGeom prst="rect">
              <a:avLst/>
            </a:prstGeom>
            <a:gradFill>
              <a:gsLst>
                <a:gs pos="0">
                  <a:srgbClr val="B80E0F"/>
                </a:gs>
                <a:gs pos="100000">
                  <a:srgbClr val="5C0708"/>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pic>
        <p:nvPicPr>
          <p:cNvPr id="7" name="Picture 14">
            <a:extLst>
              <a:ext uri="{FF2B5EF4-FFF2-40B4-BE49-F238E27FC236}">
                <a16:creationId xmlns:a16="http://schemas.microsoft.com/office/drawing/2014/main" id="{5F578C03-A789-2089-45CB-28C58D98260D}"/>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8" name="Rectangle 16">
            <a:extLst>
              <a:ext uri="{FF2B5EF4-FFF2-40B4-BE49-F238E27FC236}">
                <a16:creationId xmlns:a16="http://schemas.microsoft.com/office/drawing/2014/main" id="{A4E40777-786D-AB75-8B13-C118F064AB64}"/>
              </a:ext>
            </a:extLst>
          </p:cNvPr>
          <p:cNvSpPr>
            <a:spLocks noMove="1" noResize="1"/>
          </p:cNvSpPr>
          <p:nvPr/>
        </p:nvSpPr>
        <p:spPr>
          <a:xfrm>
            <a:off x="0" y="0"/>
            <a:ext cx="11979947" cy="6644085"/>
          </a:xfrm>
          <a:prstGeom prst="rect">
            <a:avLst/>
          </a:prstGeom>
          <a:blipFill>
            <a:blip r:embed="rId2">
              <a:alphaModFix/>
            </a:blip>
            <a:stretch>
              <a:fillRect/>
            </a:stretch>
          </a:blipFill>
          <a:ln cap="flat">
            <a:noFill/>
            <a:prstDash val="solid"/>
          </a:ln>
          <a:effectLst>
            <a:outerShdw dist="76196" dir="4380172" algn="tl">
              <a:srgbClr val="000000">
                <a:alpha val="68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9">
            <a:extLst>
              <a:ext uri="{FF2B5EF4-FFF2-40B4-BE49-F238E27FC236}">
                <a16:creationId xmlns:a16="http://schemas.microsoft.com/office/drawing/2014/main" id="{F83F4817-9153-386A-7707-B8D1CD591D9B}"/>
              </a:ext>
            </a:extLst>
          </p:cNvPr>
          <p:cNvSpPr>
            <a:spLocks noMove="1" noResize="1"/>
          </p:cNvSpPr>
          <p:nvPr/>
        </p:nvSpPr>
        <p:spPr>
          <a:xfrm>
            <a:off x="-25392" y="0"/>
            <a:ext cx="11773293" cy="6419517"/>
          </a:xfrm>
          <a:custGeom>
            <a:avLst/>
            <a:gdLst>
              <a:gd name="f0" fmla="val w"/>
              <a:gd name="f1" fmla="val h"/>
              <a:gd name="f2" fmla="val 0"/>
              <a:gd name="f3" fmla="val 11773291"/>
              <a:gd name="f4" fmla="val 6419514"/>
              <a:gd name="f5" fmla="val 11750059"/>
              <a:gd name="f6" fmla="val 6411047"/>
              <a:gd name="f7" fmla="*/ f0 1 11773291"/>
              <a:gd name="f8" fmla="*/ f1 1 6419514"/>
              <a:gd name="f9" fmla="+- f4 0 f2"/>
              <a:gd name="f10" fmla="+- f3 0 f2"/>
              <a:gd name="f11" fmla="*/ f10 1 11773291"/>
              <a:gd name="f12" fmla="*/ f9 1 6419514"/>
              <a:gd name="f13" fmla="*/ f2 1 f11"/>
              <a:gd name="f14" fmla="*/ f3 1 f11"/>
              <a:gd name="f15" fmla="*/ f2 1 f12"/>
              <a:gd name="f16" fmla="*/ f4 1 f12"/>
              <a:gd name="f17" fmla="*/ f13 f7 1"/>
              <a:gd name="f18" fmla="*/ f14 f7 1"/>
              <a:gd name="f19" fmla="*/ f16 f8 1"/>
              <a:gd name="f20" fmla="*/ f15 f8 1"/>
            </a:gdLst>
            <a:ahLst/>
            <a:cxnLst>
              <a:cxn ang="3cd4">
                <a:pos x="hc" y="t"/>
              </a:cxn>
              <a:cxn ang="0">
                <a:pos x="r" y="vc"/>
              </a:cxn>
              <a:cxn ang="cd4">
                <a:pos x="hc" y="b"/>
              </a:cxn>
              <a:cxn ang="cd2">
                <a:pos x="l" y="vc"/>
              </a:cxn>
            </a:cxnLst>
            <a:rect l="f17" t="f20" r="f18" b="f19"/>
            <a:pathLst>
              <a:path w="11773291" h="6419514">
                <a:moveTo>
                  <a:pt x="f5" y="f2"/>
                </a:moveTo>
                <a:lnTo>
                  <a:pt x="f3" y="f4"/>
                </a:lnTo>
                <a:lnTo>
                  <a:pt x="f2" y="f6"/>
                </a:lnTo>
              </a:path>
            </a:pathLst>
          </a:custGeom>
          <a:noFill/>
          <a:ln w="82552" cap="flat">
            <a:solidFill>
              <a:srgbClr val="7F7F7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0">
            <a:extLst>
              <a:ext uri="{FF2B5EF4-FFF2-40B4-BE49-F238E27FC236}">
                <a16:creationId xmlns:a16="http://schemas.microsoft.com/office/drawing/2014/main" id="{FCCA333E-E72F-6C12-EFA2-8ED5B791E7DD}"/>
              </a:ext>
            </a:extLst>
          </p:cNvPr>
          <p:cNvSpPr>
            <a:spLocks noMove="1" noResize="1"/>
          </p:cNvSpPr>
          <p:nvPr/>
        </p:nvSpPr>
        <p:spPr>
          <a:xfrm>
            <a:off x="0" y="0"/>
            <a:ext cx="4654296" cy="6380792"/>
          </a:xfrm>
          <a:prstGeom prst="rect">
            <a:avLst/>
          </a:prstGeom>
          <a:gradFill>
            <a:gsLst>
              <a:gs pos="0">
                <a:srgbClr val="B80E0F"/>
              </a:gs>
              <a:gs pos="100000">
                <a:srgbClr val="6E0809"/>
              </a:gs>
            </a:gsLst>
            <a:lin ang="8100000"/>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11" name="TextBox 1">
            <a:extLst>
              <a:ext uri="{FF2B5EF4-FFF2-40B4-BE49-F238E27FC236}">
                <a16:creationId xmlns:a16="http://schemas.microsoft.com/office/drawing/2014/main" id="{8345E638-1A8B-DDAF-17BC-EE159FF7F8EC}"/>
              </a:ext>
            </a:extLst>
          </p:cNvPr>
          <p:cNvGrpSpPr/>
          <p:nvPr/>
        </p:nvGrpSpPr>
        <p:grpSpPr>
          <a:xfrm>
            <a:off x="5294110" y="1482086"/>
            <a:ext cx="5759659" cy="3254395"/>
            <a:chOff x="5294110" y="1482086"/>
            <a:chExt cx="5759659" cy="3254395"/>
          </a:xfrm>
        </p:grpSpPr>
        <p:sp>
          <p:nvSpPr>
            <p:cNvPr id="12" name="Freeform: Shape 11">
              <a:extLst>
                <a:ext uri="{FF2B5EF4-FFF2-40B4-BE49-F238E27FC236}">
                  <a16:creationId xmlns:a16="http://schemas.microsoft.com/office/drawing/2014/main" id="{ECB80D3E-384D-2255-B5F9-FF0CB4F1B261}"/>
                </a:ext>
              </a:extLst>
            </p:cNvPr>
            <p:cNvSpPr/>
            <p:nvPr/>
          </p:nvSpPr>
          <p:spPr>
            <a:xfrm>
              <a:off x="5294110" y="1482086"/>
              <a:ext cx="5759659" cy="1535039"/>
            </a:xfrm>
            <a:custGeom>
              <a:avLst/>
              <a:gdLst>
                <a:gd name="f0" fmla="val 10800000"/>
                <a:gd name="f1" fmla="val 5400000"/>
                <a:gd name="f2" fmla="val 180"/>
                <a:gd name="f3" fmla="val w"/>
                <a:gd name="f4" fmla="val h"/>
                <a:gd name="f5" fmla="val 0"/>
                <a:gd name="f6" fmla="val 5759656"/>
                <a:gd name="f7" fmla="val 1535040"/>
                <a:gd name="f8" fmla="val 255845"/>
                <a:gd name="f9" fmla="val 114546"/>
                <a:gd name="f10" fmla="val 5503811"/>
                <a:gd name="f11" fmla="val 5645110"/>
                <a:gd name="f12" fmla="val 1279195"/>
                <a:gd name="f13" fmla="val 1420494"/>
                <a:gd name="f14" fmla="+- 0 0 -90"/>
                <a:gd name="f15" fmla="*/ f3 1 5759656"/>
                <a:gd name="f16" fmla="*/ f4 1 1535040"/>
                <a:gd name="f17" fmla="+- f7 0 f5"/>
                <a:gd name="f18" fmla="+- f6 0 f5"/>
                <a:gd name="f19" fmla="*/ f14 f0 1"/>
                <a:gd name="f20" fmla="*/ f18 1 5759656"/>
                <a:gd name="f21" fmla="*/ f17 1 1535040"/>
                <a:gd name="f22" fmla="*/ 0 f18 1"/>
                <a:gd name="f23" fmla="*/ 255845 f17 1"/>
                <a:gd name="f24" fmla="*/ 255845 f18 1"/>
                <a:gd name="f25" fmla="*/ 0 f17 1"/>
                <a:gd name="f26" fmla="*/ 5503811 f18 1"/>
                <a:gd name="f27" fmla="*/ 5759656 f18 1"/>
                <a:gd name="f28" fmla="*/ 1279195 f17 1"/>
                <a:gd name="f29" fmla="*/ 1535040 f17 1"/>
                <a:gd name="f30" fmla="*/ f19 1 f2"/>
                <a:gd name="f31" fmla="*/ f22 1 5759656"/>
                <a:gd name="f32" fmla="*/ f23 1 1535040"/>
                <a:gd name="f33" fmla="*/ f24 1 5759656"/>
                <a:gd name="f34" fmla="*/ f25 1 1535040"/>
                <a:gd name="f35" fmla="*/ f26 1 5759656"/>
                <a:gd name="f36" fmla="*/ f27 1 5759656"/>
                <a:gd name="f37" fmla="*/ f28 1 1535040"/>
                <a:gd name="f38" fmla="*/ f29 1 153504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759656" h="15350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9B75B2"/>
            </a:solidFill>
            <a:ln w="25402" cap="flat">
              <a:solidFill>
                <a:srgbClr val="FFFFFF"/>
              </a:solidFill>
              <a:prstDash val="solid"/>
              <a:miter/>
            </a:ln>
          </p:spPr>
          <p:txBody>
            <a:bodyPr vert="horz" wrap="square" lIns="318778" tIns="318778" rIns="318778" bIns="318778" anchor="ctr" anchorCtr="0" compatLnSpc="1">
              <a:noAutofit/>
            </a:bodyPr>
            <a:lstStyle/>
            <a:p>
              <a:pPr marL="0" marR="0" lvl="0" indent="0" algn="l" defTabSz="2844798" rtl="0" fontAlgn="auto" hangingPunct="1">
                <a:lnSpc>
                  <a:spcPct val="90000"/>
                </a:lnSpc>
                <a:spcBef>
                  <a:spcPts val="0"/>
                </a:spcBef>
                <a:spcAft>
                  <a:spcPts val="2700"/>
                </a:spcAft>
                <a:buNone/>
                <a:tabLst/>
                <a:defRPr sz="1800" b="0" i="0" u="none" strike="noStrike" kern="0" cap="none" spc="0" baseline="0">
                  <a:solidFill>
                    <a:srgbClr val="000000"/>
                  </a:solidFill>
                  <a:uFillTx/>
                </a:defRPr>
              </a:pPr>
              <a:r>
                <a:rPr lang="en-GB" sz="6400" b="0" i="0" u="none" strike="noStrike" kern="1200" cap="none" spc="0" baseline="0">
                  <a:solidFill>
                    <a:srgbClr val="FFFFFF"/>
                  </a:solidFill>
                  <a:uFillTx/>
                  <a:latin typeface="Impact"/>
                </a:rPr>
                <a:t>Parveen Atchia</a:t>
              </a:r>
              <a:endParaRPr lang="en-US" sz="6400" b="0" i="0" u="none" strike="noStrike" kern="1200" cap="none" spc="0" baseline="0">
                <a:solidFill>
                  <a:srgbClr val="FFFFFF"/>
                </a:solidFill>
                <a:uFillTx/>
                <a:latin typeface="Impact"/>
              </a:endParaRPr>
            </a:p>
          </p:txBody>
        </p:sp>
        <p:sp>
          <p:nvSpPr>
            <p:cNvPr id="13" name="Freeform: Shape 12">
              <a:extLst>
                <a:ext uri="{FF2B5EF4-FFF2-40B4-BE49-F238E27FC236}">
                  <a16:creationId xmlns:a16="http://schemas.microsoft.com/office/drawing/2014/main" id="{AF8BD7D9-5865-7BB2-928C-77C64F6C1B86}"/>
                </a:ext>
              </a:extLst>
            </p:cNvPr>
            <p:cNvSpPr/>
            <p:nvPr/>
          </p:nvSpPr>
          <p:spPr>
            <a:xfrm>
              <a:off x="5294110" y="3201442"/>
              <a:ext cx="5759659" cy="1535039"/>
            </a:xfrm>
            <a:custGeom>
              <a:avLst/>
              <a:gdLst>
                <a:gd name="f0" fmla="val 10800000"/>
                <a:gd name="f1" fmla="val 5400000"/>
                <a:gd name="f2" fmla="val 180"/>
                <a:gd name="f3" fmla="val w"/>
                <a:gd name="f4" fmla="val h"/>
                <a:gd name="f5" fmla="val 0"/>
                <a:gd name="f6" fmla="val 5759656"/>
                <a:gd name="f7" fmla="val 1535040"/>
                <a:gd name="f8" fmla="val 255845"/>
                <a:gd name="f9" fmla="val 114546"/>
                <a:gd name="f10" fmla="val 5503811"/>
                <a:gd name="f11" fmla="val 5645110"/>
                <a:gd name="f12" fmla="val 1279195"/>
                <a:gd name="f13" fmla="val 1420494"/>
                <a:gd name="f14" fmla="+- 0 0 -90"/>
                <a:gd name="f15" fmla="*/ f3 1 5759656"/>
                <a:gd name="f16" fmla="*/ f4 1 1535040"/>
                <a:gd name="f17" fmla="+- f7 0 f5"/>
                <a:gd name="f18" fmla="+- f6 0 f5"/>
                <a:gd name="f19" fmla="*/ f14 f0 1"/>
                <a:gd name="f20" fmla="*/ f18 1 5759656"/>
                <a:gd name="f21" fmla="*/ f17 1 1535040"/>
                <a:gd name="f22" fmla="*/ 0 f18 1"/>
                <a:gd name="f23" fmla="*/ 255845 f17 1"/>
                <a:gd name="f24" fmla="*/ 255845 f18 1"/>
                <a:gd name="f25" fmla="*/ 0 f17 1"/>
                <a:gd name="f26" fmla="*/ 5503811 f18 1"/>
                <a:gd name="f27" fmla="*/ 5759656 f18 1"/>
                <a:gd name="f28" fmla="*/ 1279195 f17 1"/>
                <a:gd name="f29" fmla="*/ 1535040 f17 1"/>
                <a:gd name="f30" fmla="*/ f19 1 f2"/>
                <a:gd name="f31" fmla="*/ f22 1 5759656"/>
                <a:gd name="f32" fmla="*/ f23 1 1535040"/>
                <a:gd name="f33" fmla="*/ f24 1 5759656"/>
                <a:gd name="f34" fmla="*/ f25 1 1535040"/>
                <a:gd name="f35" fmla="*/ f26 1 5759656"/>
                <a:gd name="f36" fmla="*/ f27 1 5759656"/>
                <a:gd name="f37" fmla="*/ f28 1 1535040"/>
                <a:gd name="f38" fmla="*/ f29 1 1535040"/>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5759656" h="1535040">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80737A"/>
            </a:solidFill>
            <a:ln w="25402" cap="flat">
              <a:solidFill>
                <a:srgbClr val="FFFFFF"/>
              </a:solidFill>
              <a:prstDash val="solid"/>
              <a:miter/>
            </a:ln>
          </p:spPr>
          <p:txBody>
            <a:bodyPr vert="horz" wrap="square" lIns="318778" tIns="318778" rIns="318778" bIns="318778" anchor="ctr" anchorCtr="0" compatLnSpc="1">
              <a:noAutofit/>
            </a:bodyPr>
            <a:lstStyle/>
            <a:p>
              <a:pPr marL="0" marR="0" lvl="0" indent="0" algn="l" defTabSz="2844798" rtl="0" fontAlgn="auto" hangingPunct="1">
                <a:lnSpc>
                  <a:spcPct val="90000"/>
                </a:lnSpc>
                <a:spcBef>
                  <a:spcPts val="0"/>
                </a:spcBef>
                <a:spcAft>
                  <a:spcPts val="2700"/>
                </a:spcAft>
                <a:buNone/>
                <a:tabLst/>
                <a:defRPr sz="1800" b="0" i="0" u="none" strike="noStrike" kern="0" cap="none" spc="0" baseline="0">
                  <a:solidFill>
                    <a:srgbClr val="000000"/>
                  </a:solidFill>
                  <a:uFillTx/>
                </a:defRPr>
              </a:pPr>
              <a:r>
                <a:rPr lang="en-GB" sz="6400" b="0" i="0" u="none" strike="noStrike" kern="1200" cap="none" spc="0" baseline="0">
                  <a:solidFill>
                    <a:srgbClr val="FFFFFF"/>
                  </a:solidFill>
                  <a:uFillTx/>
                  <a:latin typeface="Impact"/>
                </a:rPr>
                <a:t>1907752</a:t>
              </a:r>
              <a:endParaRPr lang="en-US" sz="6400" b="0" i="0" u="none" strike="noStrike" kern="1200" cap="none" spc="0" baseline="0">
                <a:solidFill>
                  <a:srgbClr val="FFFFFF"/>
                </a:solidFill>
                <a:uFillTx/>
                <a:latin typeface="Impact"/>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A125E-8DC2-51FD-EFA6-1FC9B5FC5DBE}"/>
              </a:ext>
            </a:extLst>
          </p:cNvPr>
          <p:cNvSpPr txBox="1">
            <a:spLocks noGrp="1"/>
          </p:cNvSpPr>
          <p:nvPr>
            <p:ph type="ctrTitle"/>
          </p:nvPr>
        </p:nvSpPr>
        <p:spPr>
          <a:xfrm>
            <a:off x="2351580" y="1412775"/>
            <a:ext cx="8136907" cy="4428494"/>
          </a:xfrm>
        </p:spPr>
        <p:txBody>
          <a:bodyPr/>
          <a:lstStyle/>
          <a:p>
            <a:pPr lvl="0"/>
            <a:r>
              <a:rPr lang="en-GB" sz="3100" b="1">
                <a:solidFill>
                  <a:srgbClr val="FF0000"/>
                </a:solidFill>
              </a:rPr>
              <a:t>Strategies for Effective  Communications and business setting </a:t>
            </a:r>
            <a:br>
              <a:rPr lang="en-GB" sz="4000" b="1">
                <a:solidFill>
                  <a:srgbClr val="FF0000"/>
                </a:solidFill>
              </a:rPr>
            </a:br>
            <a:r>
              <a:rPr lang="en-GB" sz="2800" b="1">
                <a:solidFill>
                  <a:srgbClr val="FF0000"/>
                </a:solidFill>
              </a:rPr>
              <a:t>BMSW4002</a:t>
            </a:r>
            <a:br>
              <a:rPr lang="en-GB" sz="2800" b="1">
                <a:solidFill>
                  <a:srgbClr val="FF0000"/>
                </a:solidFill>
              </a:rPr>
            </a:br>
            <a:br>
              <a:rPr lang="en-GB" sz="2800" b="1">
                <a:solidFill>
                  <a:srgbClr val="FFFFCC"/>
                </a:solidFill>
              </a:rPr>
            </a:br>
            <a:r>
              <a:rPr lang="en-GB" sz="2800" b="1">
                <a:solidFill>
                  <a:srgbClr val="FFFFCC"/>
                </a:solidFill>
              </a:rPr>
              <a:t>Tutor: Dr Hafiz Rahmani </a:t>
            </a:r>
            <a:br>
              <a:rPr lang="en-GB" sz="2800" b="1">
                <a:solidFill>
                  <a:srgbClr val="FFFFCC"/>
                </a:solidFill>
              </a:rPr>
            </a:br>
            <a:r>
              <a:rPr lang="en-GB" sz="2800" b="1">
                <a:solidFill>
                  <a:srgbClr val="FFFFCC"/>
                </a:solidFill>
              </a:rPr>
              <a:t>Student: Parveen Atchia  1907752</a:t>
            </a:r>
            <a:endParaRPr lang="en-GB" sz="2800">
              <a:solidFill>
                <a:srgbClr val="FFFFCC"/>
              </a:solidFill>
            </a:endParaRPr>
          </a:p>
        </p:txBody>
      </p:sp>
      <p:sp>
        <p:nvSpPr>
          <p:cNvPr id="3" name="TextBox 3">
            <a:extLst>
              <a:ext uri="{FF2B5EF4-FFF2-40B4-BE49-F238E27FC236}">
                <a16:creationId xmlns:a16="http://schemas.microsoft.com/office/drawing/2014/main" id="{34948953-689A-714F-3389-7D9214893070}"/>
              </a:ext>
            </a:extLst>
          </p:cNvPr>
          <p:cNvSpPr txBox="1"/>
          <p:nvPr/>
        </p:nvSpPr>
        <p:spPr>
          <a:xfrm>
            <a:off x="2711625" y="1399306"/>
            <a:ext cx="7128790"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Myriad Pro"/>
              </a:rPr>
              <a:t>Certificate of Higher Education in Skills for the workplace</a:t>
            </a:r>
            <a:endParaRPr lang="en-GB" sz="2000" b="0" i="0" u="none" strike="noStrike" kern="1200" cap="none" spc="0" baseline="0">
              <a:solidFill>
                <a:srgbClr val="000000"/>
              </a:solidFill>
              <a:uFillTx/>
              <a:latin typeface="Myriad Pro"/>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Content Placeholder 27">
            <a:extLst>
              <a:ext uri="{FF2B5EF4-FFF2-40B4-BE49-F238E27FC236}">
                <a16:creationId xmlns:a16="http://schemas.microsoft.com/office/drawing/2014/main" id="{EA9C278A-94BB-1B00-60F6-CA4417A557C6}"/>
              </a:ext>
            </a:extLst>
          </p:cNvPr>
          <p:cNvSpPr txBox="1">
            <a:spLocks noGrp="1"/>
          </p:cNvSpPr>
          <p:nvPr>
            <p:ph idx="1"/>
          </p:nvPr>
        </p:nvSpPr>
        <p:spPr>
          <a:xfrm>
            <a:off x="2207571" y="216401"/>
            <a:ext cx="8352925" cy="3888431"/>
          </a:xfrm>
        </p:spPr>
        <p:txBody>
          <a:bodyPr/>
          <a:lstStyle/>
          <a:p>
            <a:pPr marL="0" lvl="0" indent="0">
              <a:lnSpc>
                <a:spcPct val="80000"/>
              </a:lnSpc>
              <a:spcBef>
                <a:spcPts val="600"/>
              </a:spcBef>
              <a:buNone/>
            </a:pPr>
            <a:r>
              <a:rPr lang="en-GB" sz="2400" b="1">
                <a:solidFill>
                  <a:srgbClr val="FF0000"/>
                </a:solidFill>
              </a:rPr>
              <a:t>The Common barrier that can be prevented in an effective way between Stakeholders and the organisation.</a:t>
            </a:r>
          </a:p>
          <a:p>
            <a:pPr marL="0" lvl="0" indent="0">
              <a:lnSpc>
                <a:spcPct val="80000"/>
              </a:lnSpc>
              <a:spcBef>
                <a:spcPts val="600"/>
              </a:spcBef>
              <a:buNone/>
            </a:pPr>
            <a:r>
              <a:rPr lang="en-GB" sz="2400" b="1">
                <a:solidFill>
                  <a:srgbClr val="FF0000"/>
                </a:solidFill>
              </a:rPr>
              <a:t> </a:t>
            </a:r>
            <a:r>
              <a:rPr lang="en-GB" sz="1900" b="1"/>
              <a:t>PARVEEN ATCHIA 1907752</a:t>
            </a:r>
          </a:p>
          <a:p>
            <a:pPr marL="0" lvl="0" indent="0">
              <a:lnSpc>
                <a:spcPct val="80000"/>
              </a:lnSpc>
              <a:spcBef>
                <a:spcPts val="600"/>
              </a:spcBef>
              <a:buNone/>
            </a:pPr>
            <a:endParaRPr lang="en-GB" sz="2400" b="1">
              <a:solidFill>
                <a:srgbClr val="FF0000"/>
              </a:solidFill>
            </a:endParaRPr>
          </a:p>
          <a:p>
            <a:pPr lvl="0">
              <a:lnSpc>
                <a:spcPct val="80000"/>
              </a:lnSpc>
              <a:spcBef>
                <a:spcPts val="600"/>
              </a:spcBef>
            </a:pPr>
            <a:r>
              <a:rPr lang="en-GB" sz="2400"/>
              <a:t>Languages =</a:t>
            </a:r>
            <a:r>
              <a:rPr lang="en-GB" sz="2400">
                <a:solidFill>
                  <a:srgbClr val="558ED5"/>
                </a:solidFill>
              </a:rPr>
              <a:t>Use  simple </a:t>
            </a:r>
          </a:p>
          <a:p>
            <a:pPr lvl="0">
              <a:lnSpc>
                <a:spcPct val="80000"/>
              </a:lnSpc>
              <a:spcBef>
                <a:spcPts val="600"/>
              </a:spcBef>
            </a:pPr>
            <a:r>
              <a:rPr lang="en-GB" sz="2400"/>
              <a:t>Information Overloaded=</a:t>
            </a:r>
            <a:r>
              <a:rPr lang="en-GB" sz="2400">
                <a:solidFill>
                  <a:srgbClr val="558ED5"/>
                </a:solidFill>
              </a:rPr>
              <a:t>Exceed processing capacity </a:t>
            </a:r>
          </a:p>
          <a:p>
            <a:pPr lvl="0">
              <a:lnSpc>
                <a:spcPct val="80000"/>
              </a:lnSpc>
              <a:spcBef>
                <a:spcPts val="600"/>
              </a:spcBef>
            </a:pPr>
            <a:r>
              <a:rPr lang="en-GB" sz="2400"/>
              <a:t>Emotion </a:t>
            </a:r>
            <a:r>
              <a:rPr lang="en-GB" sz="2400">
                <a:solidFill>
                  <a:srgbClr val="558ED5"/>
                </a:solidFill>
              </a:rPr>
              <a:t>=Should be control</a:t>
            </a:r>
          </a:p>
          <a:p>
            <a:pPr lvl="0">
              <a:lnSpc>
                <a:spcPct val="80000"/>
              </a:lnSpc>
              <a:spcBef>
                <a:spcPts val="600"/>
              </a:spcBef>
            </a:pPr>
            <a:r>
              <a:rPr lang="en-GB" sz="2400"/>
              <a:t>Filtering=</a:t>
            </a:r>
            <a:r>
              <a:rPr lang="en-GB" sz="2400">
                <a:solidFill>
                  <a:srgbClr val="558ED5"/>
                </a:solidFill>
              </a:rPr>
              <a:t>Deliberately manipulating information to appear favourable to the receiver.</a:t>
            </a:r>
          </a:p>
          <a:p>
            <a:pPr lvl="0">
              <a:lnSpc>
                <a:spcPct val="80000"/>
              </a:lnSpc>
              <a:spcBef>
                <a:spcPts val="600"/>
              </a:spcBef>
            </a:pPr>
            <a:r>
              <a:rPr lang="en-GB" sz="2400"/>
              <a:t>Defensiveness =</a:t>
            </a:r>
            <a:r>
              <a:rPr lang="en-GB" sz="2400">
                <a:solidFill>
                  <a:srgbClr val="558ED5"/>
                </a:solidFill>
              </a:rPr>
              <a:t>Justifying, arguing </a:t>
            </a:r>
          </a:p>
        </p:txBody>
      </p:sp>
      <p:pic>
        <p:nvPicPr>
          <p:cNvPr id="3" name="Content Placeholder 8" descr="Elderly woman with hands on waist">
            <a:extLst>
              <a:ext uri="{FF2B5EF4-FFF2-40B4-BE49-F238E27FC236}">
                <a16:creationId xmlns:a16="http://schemas.microsoft.com/office/drawing/2014/main" id="{77F13184-1C8C-36B3-64C9-A5A7EA9B2A94}"/>
              </a:ext>
            </a:extLst>
          </p:cNvPr>
          <p:cNvPicPr>
            <a:picLocks noGrp="1" noChangeAspect="1"/>
          </p:cNvPicPr>
          <p:nvPr>
            <p:ph idx="2"/>
          </p:nvPr>
        </p:nvPicPr>
        <p:blipFill>
          <a:blip r:embed="rId2"/>
          <a:stretch>
            <a:fillRect/>
          </a:stretch>
        </p:blipFill>
        <p:spPr>
          <a:xfrm flipH="1">
            <a:off x="6431651" y="3236326"/>
            <a:ext cx="3979935" cy="2280906"/>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A9D-16C9-2267-8A04-44D56570FE52}"/>
              </a:ext>
            </a:extLst>
          </p:cNvPr>
          <p:cNvSpPr txBox="1">
            <a:spLocks noGrp="1"/>
          </p:cNvSpPr>
          <p:nvPr>
            <p:ph type="title"/>
          </p:nvPr>
        </p:nvSpPr>
        <p:spPr>
          <a:xfrm>
            <a:off x="2063553" y="116631"/>
            <a:ext cx="8456965" cy="1872206"/>
          </a:xfrm>
        </p:spPr>
        <p:txBody>
          <a:bodyPr>
            <a:normAutofit fontScale="90000"/>
          </a:bodyPr>
          <a:lstStyle/>
          <a:p>
            <a:pPr lvl="0">
              <a:lnSpc>
                <a:spcPct val="150000"/>
              </a:lnSpc>
            </a:pPr>
            <a:r>
              <a:rPr lang="en-GB" sz="2000"/>
              <a:t>DAVID BERLO’S 1960</a:t>
            </a:r>
            <a:br>
              <a:rPr lang="en-GB" sz="2000"/>
            </a:br>
            <a:r>
              <a:rPr lang="en-GB" sz="2000"/>
              <a:t> The model discusses factors and components to make communication efficient.</a:t>
            </a:r>
            <a:br>
              <a:rPr lang="en-GB" sz="2000"/>
            </a:br>
            <a:r>
              <a:rPr lang="en-GB" sz="2000" b="1"/>
              <a:t>PARVEEN ATCHIA 1907752</a:t>
            </a:r>
            <a:br>
              <a:rPr lang="en-GB" sz="4000"/>
            </a:br>
            <a:r>
              <a:rPr lang="en-GB" sz="4000">
                <a:solidFill>
                  <a:srgbClr val="558ED5"/>
                </a:solidFill>
              </a:rPr>
              <a:t>S-M-C-R</a:t>
            </a:r>
          </a:p>
        </p:txBody>
      </p:sp>
      <p:sp>
        <p:nvSpPr>
          <p:cNvPr id="3" name="Content Placeholder 2">
            <a:extLst>
              <a:ext uri="{FF2B5EF4-FFF2-40B4-BE49-F238E27FC236}">
                <a16:creationId xmlns:a16="http://schemas.microsoft.com/office/drawing/2014/main" id="{E1DA1F86-6972-D377-9A8F-3BA43E1B8483}"/>
              </a:ext>
            </a:extLst>
          </p:cNvPr>
          <p:cNvSpPr txBox="1">
            <a:spLocks noGrp="1"/>
          </p:cNvSpPr>
          <p:nvPr>
            <p:ph idx="1"/>
          </p:nvPr>
        </p:nvSpPr>
        <p:spPr>
          <a:xfrm>
            <a:off x="1775517" y="2276874"/>
            <a:ext cx="3888431" cy="2592287"/>
          </a:xfrm>
        </p:spPr>
        <p:txBody>
          <a:bodyPr/>
          <a:lstStyle/>
          <a:p>
            <a:pPr marL="0" lvl="0" indent="0">
              <a:lnSpc>
                <a:spcPct val="140000"/>
              </a:lnSpc>
              <a:spcBef>
                <a:spcPts val="400"/>
              </a:spcBef>
              <a:buNone/>
            </a:pPr>
            <a:r>
              <a:rPr lang="en-GB" sz="1800">
                <a:solidFill>
                  <a:srgbClr val="FF0000"/>
                </a:solidFill>
              </a:rPr>
              <a:t>ENCODE </a:t>
            </a:r>
          </a:p>
          <a:p>
            <a:pPr marL="0" lvl="0" indent="0">
              <a:lnSpc>
                <a:spcPct val="140000"/>
              </a:lnSpc>
              <a:spcBef>
                <a:spcPts val="400"/>
              </a:spcBef>
              <a:buNone/>
            </a:pPr>
            <a:endParaRPr lang="en-GB" sz="1800">
              <a:solidFill>
                <a:srgbClr val="FF0000"/>
              </a:solidFill>
              <a:latin typeface="Arial" pitchFamily="34"/>
              <a:cs typeface="Arial" pitchFamily="34"/>
            </a:endParaRPr>
          </a:p>
          <a:p>
            <a:pPr lvl="0">
              <a:lnSpc>
                <a:spcPct val="80000"/>
              </a:lnSpc>
              <a:spcBef>
                <a:spcPts val="400"/>
              </a:spcBef>
            </a:pPr>
            <a:r>
              <a:rPr lang="en-GB" sz="1800"/>
              <a:t>SOURCES -  </a:t>
            </a:r>
            <a:r>
              <a:rPr lang="en-GB" sz="1800">
                <a:solidFill>
                  <a:srgbClr val="558ED5"/>
                </a:solidFill>
              </a:rPr>
              <a:t>MESSAGE</a:t>
            </a:r>
            <a:r>
              <a:rPr lang="en-GB" sz="1800"/>
              <a:t>   </a:t>
            </a:r>
            <a:endParaRPr lang="en-GB" sz="1800">
              <a:solidFill>
                <a:srgbClr val="FF0000"/>
              </a:solidFill>
            </a:endParaRPr>
          </a:p>
          <a:p>
            <a:pPr lvl="0">
              <a:lnSpc>
                <a:spcPct val="80000"/>
              </a:lnSpc>
              <a:spcBef>
                <a:spcPts val="400"/>
              </a:spcBef>
            </a:pPr>
            <a:r>
              <a:rPr lang="en-GB" sz="1800"/>
              <a:t>ATTITUDE- </a:t>
            </a:r>
            <a:r>
              <a:rPr lang="en-GB" sz="1800">
                <a:solidFill>
                  <a:srgbClr val="558ED5"/>
                </a:solidFill>
              </a:rPr>
              <a:t>CONTACT </a:t>
            </a:r>
            <a:r>
              <a:rPr lang="en-GB" sz="1800"/>
              <a:t> </a:t>
            </a:r>
          </a:p>
          <a:p>
            <a:pPr lvl="0">
              <a:lnSpc>
                <a:spcPct val="80000"/>
              </a:lnSpc>
              <a:spcBef>
                <a:spcPts val="400"/>
              </a:spcBef>
            </a:pPr>
            <a:r>
              <a:rPr lang="en-GB" sz="1800"/>
              <a:t>CULTURE- </a:t>
            </a:r>
            <a:r>
              <a:rPr lang="en-GB" sz="1800">
                <a:solidFill>
                  <a:srgbClr val="558ED5"/>
                </a:solidFill>
              </a:rPr>
              <a:t>EVALUATE</a:t>
            </a:r>
            <a:r>
              <a:rPr lang="en-GB" sz="1800"/>
              <a:t> </a:t>
            </a:r>
          </a:p>
          <a:p>
            <a:pPr lvl="0">
              <a:lnSpc>
                <a:spcPct val="80000"/>
              </a:lnSpc>
              <a:spcBef>
                <a:spcPts val="400"/>
              </a:spcBef>
            </a:pPr>
            <a:r>
              <a:rPr lang="en-GB" sz="1800"/>
              <a:t>KNOWLEDGE –</a:t>
            </a:r>
            <a:r>
              <a:rPr lang="en-GB" sz="1800">
                <a:solidFill>
                  <a:srgbClr val="558ED5"/>
                </a:solidFill>
              </a:rPr>
              <a:t>CODE</a:t>
            </a:r>
            <a:r>
              <a:rPr lang="en-GB" sz="1800"/>
              <a:t> </a:t>
            </a:r>
          </a:p>
          <a:p>
            <a:pPr lvl="0">
              <a:lnSpc>
                <a:spcPct val="80000"/>
              </a:lnSpc>
              <a:spcBef>
                <a:spcPts val="400"/>
              </a:spcBef>
            </a:pPr>
            <a:r>
              <a:rPr lang="en-GB" sz="1800"/>
              <a:t>SOCIAL SYSTE -  </a:t>
            </a:r>
            <a:r>
              <a:rPr lang="en-GB" sz="1800">
                <a:solidFill>
                  <a:srgbClr val="558ED5"/>
                </a:solidFill>
              </a:rPr>
              <a:t>STRUCTURED </a:t>
            </a:r>
          </a:p>
        </p:txBody>
      </p:sp>
      <p:sp>
        <p:nvSpPr>
          <p:cNvPr id="4" name="Content Placeholder 3">
            <a:extLst>
              <a:ext uri="{FF2B5EF4-FFF2-40B4-BE49-F238E27FC236}">
                <a16:creationId xmlns:a16="http://schemas.microsoft.com/office/drawing/2014/main" id="{B50BC788-2A75-9C85-8DAF-27080BD25471}"/>
              </a:ext>
            </a:extLst>
          </p:cNvPr>
          <p:cNvSpPr txBox="1">
            <a:spLocks noGrp="1"/>
          </p:cNvSpPr>
          <p:nvPr>
            <p:ph idx="2"/>
          </p:nvPr>
        </p:nvSpPr>
        <p:spPr>
          <a:xfrm>
            <a:off x="6096003" y="2276874"/>
            <a:ext cx="4464493" cy="2808314"/>
          </a:xfrm>
        </p:spPr>
        <p:txBody>
          <a:bodyPr/>
          <a:lstStyle/>
          <a:p>
            <a:pPr marL="0" lvl="0" indent="0">
              <a:lnSpc>
                <a:spcPct val="80000"/>
              </a:lnSpc>
              <a:spcBef>
                <a:spcPts val="400"/>
              </a:spcBef>
              <a:buNone/>
            </a:pPr>
            <a:r>
              <a:rPr lang="en-GB" sz="1800">
                <a:solidFill>
                  <a:srgbClr val="FF0000"/>
                </a:solidFill>
              </a:rPr>
              <a:t>DECODE  </a:t>
            </a:r>
          </a:p>
          <a:p>
            <a:pPr marL="0" lvl="0" indent="0">
              <a:lnSpc>
                <a:spcPct val="80000"/>
              </a:lnSpc>
              <a:spcBef>
                <a:spcPts val="400"/>
              </a:spcBef>
              <a:buNone/>
            </a:pPr>
            <a:endParaRPr lang="en-GB" sz="1800">
              <a:solidFill>
                <a:srgbClr val="FF0000"/>
              </a:solidFill>
            </a:endParaRPr>
          </a:p>
          <a:p>
            <a:pPr lvl="0">
              <a:lnSpc>
                <a:spcPct val="140000"/>
              </a:lnSpc>
              <a:spcBef>
                <a:spcPts val="400"/>
              </a:spcBef>
            </a:pPr>
            <a:r>
              <a:rPr lang="en-GB" sz="1800"/>
              <a:t>CHANNEL –</a:t>
            </a:r>
            <a:r>
              <a:rPr lang="en-GB" sz="1800">
                <a:solidFill>
                  <a:srgbClr val="558ED5"/>
                </a:solidFill>
              </a:rPr>
              <a:t>RECEIVER </a:t>
            </a:r>
          </a:p>
          <a:p>
            <a:pPr lvl="0">
              <a:lnSpc>
                <a:spcPct val="80000"/>
              </a:lnSpc>
              <a:spcBef>
                <a:spcPts val="400"/>
              </a:spcBef>
            </a:pPr>
            <a:r>
              <a:rPr lang="en-GB" sz="1800"/>
              <a:t>HEARING- </a:t>
            </a:r>
            <a:r>
              <a:rPr lang="en-GB" sz="1800">
                <a:solidFill>
                  <a:srgbClr val="558ED5"/>
                </a:solidFill>
              </a:rPr>
              <a:t>COMMUNICATE</a:t>
            </a:r>
          </a:p>
          <a:p>
            <a:pPr lvl="0">
              <a:lnSpc>
                <a:spcPct val="80000"/>
              </a:lnSpc>
              <a:spcBef>
                <a:spcPts val="400"/>
              </a:spcBef>
            </a:pPr>
            <a:r>
              <a:rPr lang="en-GB" sz="1800"/>
              <a:t>SEEING-</a:t>
            </a:r>
            <a:r>
              <a:rPr lang="en-GB" sz="1800">
                <a:solidFill>
                  <a:srgbClr val="558ED5"/>
                </a:solidFill>
              </a:rPr>
              <a:t>ATTITUDE</a:t>
            </a:r>
            <a:r>
              <a:rPr lang="en-GB" sz="1800"/>
              <a:t> </a:t>
            </a:r>
          </a:p>
          <a:p>
            <a:pPr lvl="0">
              <a:lnSpc>
                <a:spcPct val="80000"/>
              </a:lnSpc>
              <a:spcBef>
                <a:spcPts val="400"/>
              </a:spcBef>
            </a:pPr>
            <a:r>
              <a:rPr lang="en-GB" sz="1800"/>
              <a:t>TOUCHING-</a:t>
            </a:r>
            <a:r>
              <a:rPr lang="en-GB" sz="1800">
                <a:solidFill>
                  <a:srgbClr val="558ED5"/>
                </a:solidFill>
              </a:rPr>
              <a:t>KNOWLEDGE</a:t>
            </a:r>
            <a:r>
              <a:rPr lang="en-GB" sz="1800"/>
              <a:t> </a:t>
            </a:r>
          </a:p>
          <a:p>
            <a:pPr lvl="0">
              <a:lnSpc>
                <a:spcPct val="80000"/>
              </a:lnSpc>
              <a:spcBef>
                <a:spcPts val="400"/>
              </a:spcBef>
            </a:pPr>
            <a:r>
              <a:rPr lang="en-GB" sz="1800"/>
              <a:t>SMELLING –</a:t>
            </a:r>
            <a:r>
              <a:rPr lang="en-GB" sz="1800">
                <a:solidFill>
                  <a:srgbClr val="558ED5"/>
                </a:solidFill>
              </a:rPr>
              <a:t>SOCIAL SYSTEM </a:t>
            </a:r>
          </a:p>
          <a:p>
            <a:pPr lvl="0">
              <a:lnSpc>
                <a:spcPct val="80000"/>
              </a:lnSpc>
              <a:spcBef>
                <a:spcPts val="400"/>
              </a:spcBef>
            </a:pPr>
            <a:r>
              <a:rPr lang="en-GB" sz="1800"/>
              <a:t>TASTING –</a:t>
            </a:r>
            <a:r>
              <a:rPr lang="en-GB" sz="1800">
                <a:solidFill>
                  <a:srgbClr val="558ED5"/>
                </a:solidFill>
              </a:rPr>
              <a:t>CULTURE</a:t>
            </a:r>
            <a:r>
              <a:rPr lang="en-GB" sz="180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3922E901-FB33-4A84-7922-3AF50376E69B}"/>
              </a:ext>
            </a:extLst>
          </p:cNvPr>
          <p:cNvSpPr txBox="1"/>
          <p:nvPr/>
        </p:nvSpPr>
        <p:spPr>
          <a:xfrm>
            <a:off x="1524003" y="116631"/>
            <a:ext cx="5220071" cy="687880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Arial" pitchFamily="34"/>
                <a:cs typeface="Arial" pitchFamily="34"/>
              </a:rPr>
              <a:t>Language</a:t>
            </a:r>
            <a:r>
              <a:rPr lang="en-GB" sz="1800" b="0" i="0" u="none" strike="noStrike" kern="1200" cap="none" spc="0" baseline="0">
                <a:solidFill>
                  <a:srgbClr val="FF0000"/>
                </a:solidFill>
                <a:uFillTx/>
                <a:latin typeface="Myriad Pro"/>
              </a:rPr>
              <a: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Patients and residents shall be able abilities with communicating in English it is important to ensure that translation service is available as well as advocacy for those under the mental health capacity act 2005, as well as the Equality act 2010 for everyone in the UK.</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Culture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Healthcare Professionals and service users come from different backgrounds and cultures. Responding in a non-judgemental manner.</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0000"/>
                </a:solidFill>
                <a:uFillTx/>
                <a:latin typeface="Myriad Pro"/>
              </a:rPr>
              <a:t>Attitude &amp;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It’s important in a professional setting when communicating with patients or services to able them to understand, make sure to communicate in a rational manner use verbal and non-verbal feedback use simple answers and emotion control.</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Myriad Pro"/>
              </a:rPr>
              <a:t>PARVEEN ATCHIA 1907752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 </a:t>
            </a:r>
          </a:p>
        </p:txBody>
      </p:sp>
      <p:sp>
        <p:nvSpPr>
          <p:cNvPr id="3" name="TextBox 4">
            <a:extLst>
              <a:ext uri="{FF2B5EF4-FFF2-40B4-BE49-F238E27FC236}">
                <a16:creationId xmlns:a16="http://schemas.microsoft.com/office/drawing/2014/main" id="{5D7499D0-A377-4946-E464-6719F2896D8F}"/>
              </a:ext>
            </a:extLst>
          </p:cNvPr>
          <p:cNvSpPr txBox="1"/>
          <p:nvPr/>
        </p:nvSpPr>
        <p:spPr>
          <a:xfrm>
            <a:off x="7536164" y="116631"/>
            <a:ext cx="2304251"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FF0000"/>
                </a:solidFill>
                <a:uFillTx/>
                <a:latin typeface="Myriad Pro"/>
              </a:rPr>
              <a:t>Simple words to overcome the barrier and obstacles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1400" b="1" i="0" u="none" strike="noStrike" kern="1200" cap="none" spc="0" baseline="0">
                <a:solidFill>
                  <a:srgbClr val="FF0000"/>
                </a:solidFill>
                <a:uFillTx/>
                <a:latin typeface="Myriad Pro"/>
              </a:rPr>
            </a:br>
            <a:endParaRPr lang="en-GB" sz="1400" b="0" i="0" u="none" strike="noStrike" kern="1200" cap="none" spc="0" baseline="0">
              <a:solidFill>
                <a:srgbClr val="FF0000"/>
              </a:solidFill>
              <a:uFillTx/>
              <a:latin typeface="Myriad Pro"/>
            </a:endParaRPr>
          </a:p>
        </p:txBody>
      </p:sp>
      <p:pic>
        <p:nvPicPr>
          <p:cNvPr id="4" name="Picture 5" descr="Businessman in wheelchair using phone">
            <a:extLst>
              <a:ext uri="{FF2B5EF4-FFF2-40B4-BE49-F238E27FC236}">
                <a16:creationId xmlns:a16="http://schemas.microsoft.com/office/drawing/2014/main" id="{008AA8C3-9E47-B7C6-90DC-A0329798393D}"/>
              </a:ext>
            </a:extLst>
          </p:cNvPr>
          <p:cNvPicPr>
            <a:picLocks noChangeAspect="1"/>
          </p:cNvPicPr>
          <p:nvPr/>
        </p:nvPicPr>
        <p:blipFill>
          <a:blip r:embed="rId2"/>
          <a:stretch>
            <a:fillRect/>
          </a:stretch>
        </p:blipFill>
        <p:spPr>
          <a:xfrm>
            <a:off x="7536164" y="2492892"/>
            <a:ext cx="1368152" cy="2208614"/>
          </a:xfrm>
          <a:prstGeom prst="rect">
            <a:avLst/>
          </a:prstGeom>
          <a:noFill/>
          <a:ln cap="flat">
            <a:noFill/>
          </a:ln>
        </p:spPr>
      </p:pic>
      <p:pic>
        <p:nvPicPr>
          <p:cNvPr id="5" name="Content Placeholder 8" descr="Businessman shrugging">
            <a:extLst>
              <a:ext uri="{FF2B5EF4-FFF2-40B4-BE49-F238E27FC236}">
                <a16:creationId xmlns:a16="http://schemas.microsoft.com/office/drawing/2014/main" id="{9667F81A-DF27-25FF-7622-95F0E16F11E0}"/>
              </a:ext>
            </a:extLst>
          </p:cNvPr>
          <p:cNvPicPr>
            <a:picLocks noChangeAspect="1"/>
          </p:cNvPicPr>
          <p:nvPr/>
        </p:nvPicPr>
        <p:blipFill>
          <a:blip r:embed="rId3"/>
          <a:stretch>
            <a:fillRect/>
          </a:stretch>
        </p:blipFill>
        <p:spPr>
          <a:xfrm flipH="1">
            <a:off x="8635840" y="1900324"/>
            <a:ext cx="1708629" cy="1960729"/>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63142-5044-84A2-C2D8-009F55E43558}"/>
              </a:ext>
            </a:extLst>
          </p:cNvPr>
          <p:cNvSpPr txBox="1">
            <a:spLocks noGrp="1"/>
          </p:cNvSpPr>
          <p:nvPr>
            <p:ph type="title"/>
          </p:nvPr>
        </p:nvSpPr>
        <p:spPr/>
        <p:txBody>
          <a:bodyPr/>
          <a:lstStyle/>
          <a:p>
            <a:pPr lvl="0"/>
            <a:r>
              <a:rPr lang="en-GB"/>
              <a:t>Schramm”s </a:t>
            </a:r>
          </a:p>
        </p:txBody>
      </p:sp>
      <p:grpSp>
        <p:nvGrpSpPr>
          <p:cNvPr id="3" name="Content Placeholder 3">
            <a:extLst>
              <a:ext uri="{FF2B5EF4-FFF2-40B4-BE49-F238E27FC236}">
                <a16:creationId xmlns:a16="http://schemas.microsoft.com/office/drawing/2014/main" id="{A93F3E59-621B-7E2A-8FBB-8ACBAF3FB338}"/>
              </a:ext>
            </a:extLst>
          </p:cNvPr>
          <p:cNvGrpSpPr/>
          <p:nvPr/>
        </p:nvGrpSpPr>
        <p:grpSpPr>
          <a:xfrm>
            <a:off x="1981203" y="1600200"/>
            <a:ext cx="8229600" cy="3916366"/>
            <a:chOff x="1981203" y="1600200"/>
            <a:chExt cx="8229600" cy="3916366"/>
          </a:xfrm>
        </p:grpSpPr>
        <p:sp>
          <p:nvSpPr>
            <p:cNvPr id="4" name="Rectangle 3">
              <a:extLst>
                <a:ext uri="{FF2B5EF4-FFF2-40B4-BE49-F238E27FC236}">
                  <a16:creationId xmlns:a16="http://schemas.microsoft.com/office/drawing/2014/main" id="{E2F87B7E-1C0F-1240-7DD6-C30C3F018390}"/>
                </a:ext>
              </a:extLst>
            </p:cNvPr>
            <p:cNvSpPr/>
            <p:nvPr/>
          </p:nvSpPr>
          <p:spPr>
            <a:xfrm>
              <a:off x="1981203" y="1600200"/>
              <a:ext cx="8229600" cy="3916366"/>
            </a:xfrm>
            <a:prstGeom prst="rect">
              <a:avLst/>
            </a:prstGeom>
            <a:noFill/>
            <a:ln w="9528" cap="flat">
              <a:solidFill>
                <a:srgbClr val="92D050"/>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AC0CD7CE-5A7D-33EA-1FDC-409F566C5EF9}"/>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90"/>
                <a:gd name="f11" fmla="val 4634"/>
                <a:gd name="f12" fmla="+- 0 0 -180"/>
                <a:gd name="f13" fmla="+- 0 0 -450"/>
                <a:gd name="f14" fmla="+- 0 0 -315"/>
                <a:gd name="f15" fmla="abs f4"/>
                <a:gd name="f16" fmla="abs f5"/>
                <a:gd name="f17" fmla="abs f6"/>
                <a:gd name="f18" fmla="+- 0 0 f10"/>
                <a:gd name="f19" fmla="+- 0 0 f3"/>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0AC10276-83FD-A57E-6BD5-9D412495B023}"/>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90"/>
                <a:gd name="f11" fmla="val 4634"/>
                <a:gd name="f12" fmla="+- 0 0 -90"/>
                <a:gd name="f13" fmla="+- 0 0 -360"/>
                <a:gd name="f14" fmla="+- 0 0 -225"/>
                <a:gd name="f15" fmla="abs f4"/>
                <a:gd name="f16" fmla="abs f5"/>
                <a:gd name="f17" fmla="abs f6"/>
                <a:gd name="f18" fmla="+- 0 0 f7"/>
                <a:gd name="f19" fmla="+- 0 0 f10"/>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F7081A88-3B87-8AE5-A52B-487A8441D7AB}"/>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val 4634"/>
                <a:gd name="f12" fmla="+- 0 0 0"/>
                <a:gd name="f13" fmla="+- 0 0 -270"/>
                <a:gd name="f14" fmla="+- 0 0 -135"/>
                <a:gd name="f15" fmla="abs f4"/>
                <a:gd name="f16" fmla="abs f5"/>
                <a:gd name="f17" fmla="abs f6"/>
                <a:gd name="f18" fmla="+- 0 0 f10"/>
                <a:gd name="f19" fmla="+- 0 0 f7"/>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94DECFCC-1506-6A00-0FD5-B0E49B0300E2}"/>
                </a:ext>
              </a:extLst>
            </p:cNvPr>
            <p:cNvSpPr/>
            <p:nvPr/>
          </p:nvSpPr>
          <p:spPr>
            <a:xfrm>
              <a:off x="4588331" y="2050715"/>
              <a:ext cx="3015334" cy="3015334"/>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70"/>
                <a:gd name="f11" fmla="val 4634"/>
                <a:gd name="f12" fmla="+- 0 0 -270"/>
                <a:gd name="f13" fmla="+- 0 0 -180"/>
                <a:gd name="f14" fmla="+- 0 0 -225"/>
                <a:gd name="f15" fmla="abs f4"/>
                <a:gd name="f16" fmla="abs f5"/>
                <a:gd name="f17" fmla="abs f6"/>
                <a:gd name="f18" fmla="+- 0 0 f3"/>
                <a:gd name="f19" fmla="+- 0 0 f10"/>
                <a:gd name="f20" fmla="*/ f12 f0 1"/>
                <a:gd name="f21" fmla="*/ f13 f0 1"/>
                <a:gd name="f22" fmla="*/ f14 f0 1"/>
                <a:gd name="f23" fmla="?: f15 f4 1"/>
                <a:gd name="f24" fmla="?: f16 f5 1"/>
                <a:gd name="f25" fmla="?: f17 f6 1"/>
                <a:gd name="f26" fmla="*/ f18 f0 1"/>
                <a:gd name="f27" fmla="*/ f19 f0 1"/>
                <a:gd name="f28" fmla="*/ f20 1 f3"/>
                <a:gd name="f29" fmla="*/ f21 1 f3"/>
                <a:gd name="f30" fmla="*/ f22 1 f3"/>
                <a:gd name="f31" fmla="*/ f23 1 21600"/>
                <a:gd name="f32" fmla="*/ f24 1 21600"/>
                <a:gd name="f33" fmla="*/ 21600 f23 1"/>
                <a:gd name="f34" fmla="*/ 21600 f24 1"/>
                <a:gd name="f35" fmla="*/ f26 1 f3"/>
                <a:gd name="f36" fmla="*/ f27 1 f3"/>
                <a:gd name="f37" fmla="+- f28 0 f1"/>
                <a:gd name="f38" fmla="+- f29 0 f1"/>
                <a:gd name="f39" fmla="+- f30 0 f1"/>
                <a:gd name="f40" fmla="min f32 f31"/>
                <a:gd name="f41" fmla="*/ f33 1 f25"/>
                <a:gd name="f42" fmla="*/ f34 1 f25"/>
                <a:gd name="f43" fmla="+- f35 0 f1"/>
                <a:gd name="f44" fmla="+- f36 0 f1"/>
                <a:gd name="f45" fmla="val f41"/>
                <a:gd name="f46" fmla="val f42"/>
                <a:gd name="f47" fmla="+- 0 0 f43"/>
                <a:gd name="f48" fmla="+- 0 0 f44"/>
                <a:gd name="f49" fmla="+- f46 0 f7"/>
                <a:gd name="f50" fmla="+- f45 0 f7"/>
                <a:gd name="f51" fmla="+- f48 0 f47"/>
                <a:gd name="f52" fmla="+- f47 f1 0"/>
                <a:gd name="f53" fmla="+- f48 f1 0"/>
                <a:gd name="f54" fmla="+- 21600000 0 f47"/>
                <a:gd name="f55" fmla="+- f1 0 f47"/>
                <a:gd name="f56" fmla="+- 27000000 0 f47"/>
                <a:gd name="f57" fmla="+- f0 0 f47"/>
                <a:gd name="f58" fmla="+- 32400000 0 f47"/>
                <a:gd name="f59" fmla="+- f2 0 f47"/>
                <a:gd name="f60" fmla="+- 37800000 0 f47"/>
                <a:gd name="f61" fmla="*/ f49 1 2"/>
                <a:gd name="f62" fmla="*/ f50 1 2"/>
                <a:gd name="f63" fmla="min f50 f49"/>
                <a:gd name="f64" fmla="+- f51 21600000 0"/>
                <a:gd name="f65" fmla="?: f55 f55 f56"/>
                <a:gd name="f66" fmla="?: f57 f57 f58"/>
                <a:gd name="f67" fmla="?: f59 f59 f60"/>
                <a:gd name="f68" fmla="*/ f52 f8 1"/>
                <a:gd name="f69" fmla="*/ f53 f8 1"/>
                <a:gd name="f70" fmla="+- f7 f61 0"/>
                <a:gd name="f71" fmla="+- f7 f62 0"/>
                <a:gd name="f72" fmla="*/ f63 f11 1"/>
                <a:gd name="f73" fmla="?: f51 f51 f64"/>
                <a:gd name="f74" fmla="*/ f68 1 f0"/>
                <a:gd name="f75" fmla="*/ f69 1 f0"/>
                <a:gd name="f76" fmla="*/ f62 f40 1"/>
                <a:gd name="f77" fmla="*/ f61 f40 1"/>
                <a:gd name="f78" fmla="*/ f72 1 100000"/>
                <a:gd name="f79" fmla="+- 0 0 f73"/>
                <a:gd name="f80" fmla="+- f73 0 f54"/>
                <a:gd name="f81" fmla="+- f73 0 f65"/>
                <a:gd name="f82" fmla="+- f73 0 f66"/>
                <a:gd name="f83" fmla="+- f73 0 f67"/>
                <a:gd name="f84" fmla="+- 0 0 f74"/>
                <a:gd name="f85" fmla="+- 0 0 f75"/>
                <a:gd name="f86" fmla="*/ f71 f40 1"/>
                <a:gd name="f87" fmla="*/ f70 f40 1"/>
                <a:gd name="f88" fmla="+- f62 0 f78"/>
                <a:gd name="f89" fmla="+- f61 0 f78"/>
                <a:gd name="f90" fmla="+- 0 0 f84"/>
                <a:gd name="f91" fmla="+- 0 0 f85"/>
                <a:gd name="f92" fmla="*/ f90 f0 1"/>
                <a:gd name="f93" fmla="*/ f91 f0 1"/>
                <a:gd name="f94" fmla="*/ f88 f40 1"/>
                <a:gd name="f95" fmla="*/ f89 f40 1"/>
                <a:gd name="f96" fmla="*/ f92 1 f8"/>
                <a:gd name="f97" fmla="*/ f93 1 f8"/>
                <a:gd name="f98" fmla="+- f96 0 f1"/>
                <a:gd name="f99" fmla="+- f97 0 f1"/>
                <a:gd name="f100" fmla="sin 1 f98"/>
                <a:gd name="f101" fmla="cos 1 f98"/>
                <a:gd name="f102" fmla="sin 1 f99"/>
                <a:gd name="f103" fmla="cos 1 f99"/>
                <a:gd name="f104" fmla="+- 0 0 f100"/>
                <a:gd name="f105" fmla="+- 0 0 f101"/>
                <a:gd name="f106" fmla="+- 0 0 f102"/>
                <a:gd name="f107" fmla="+- 0 0 f103"/>
                <a:gd name="f108" fmla="+- 0 0 f104"/>
                <a:gd name="f109" fmla="+- 0 0 f105"/>
                <a:gd name="f110" fmla="+- 0 0 f106"/>
                <a:gd name="f111" fmla="+- 0 0 f107"/>
                <a:gd name="f112" fmla="val f108"/>
                <a:gd name="f113" fmla="val f109"/>
                <a:gd name="f114" fmla="val f110"/>
                <a:gd name="f115" fmla="val f111"/>
                <a:gd name="f116" fmla="*/ f112 f62 1"/>
                <a:gd name="f117" fmla="*/ f113 f61 1"/>
                <a:gd name="f118" fmla="*/ f114 f62 1"/>
                <a:gd name="f119" fmla="*/ f115 f61 1"/>
                <a:gd name="f120" fmla="*/ f114 f88 1"/>
                <a:gd name="f121" fmla="*/ f115 f89 1"/>
                <a:gd name="f122" fmla="*/ f112 f88 1"/>
                <a:gd name="f123" fmla="*/ f113 f89 1"/>
                <a:gd name="f124" fmla="+- 0 0 f117"/>
                <a:gd name="f125" fmla="+- 0 0 f116"/>
                <a:gd name="f126" fmla="+- 0 0 f119"/>
                <a:gd name="f127" fmla="+- 0 0 f118"/>
                <a:gd name="f128" fmla="+- 0 0 f121"/>
                <a:gd name="f129" fmla="+- 0 0 f120"/>
                <a:gd name="f130" fmla="+- 0 0 f123"/>
                <a:gd name="f131" fmla="+- 0 0 f122"/>
                <a:gd name="f132" fmla="+- 0 0 f124"/>
                <a:gd name="f133" fmla="+- 0 0 f125"/>
                <a:gd name="f134" fmla="+- 0 0 f126"/>
                <a:gd name="f135" fmla="+- 0 0 f127"/>
                <a:gd name="f136" fmla="+- 0 0 f128"/>
                <a:gd name="f137" fmla="+- 0 0 f129"/>
                <a:gd name="f138" fmla="+- 0 0 f130"/>
                <a:gd name="f139" fmla="+- 0 0 f131"/>
                <a:gd name="f140" fmla="at2 f132 f133"/>
                <a:gd name="f141" fmla="at2 f134 f135"/>
                <a:gd name="f142" fmla="at2 f136 f137"/>
                <a:gd name="f143" fmla="at2 f138 f139"/>
                <a:gd name="f144" fmla="+- f140 f1 0"/>
                <a:gd name="f145" fmla="+- f141 f1 0"/>
                <a:gd name="f146" fmla="+- f142 f1 0"/>
                <a:gd name="f147" fmla="+- f143 f1 0"/>
                <a:gd name="f148" fmla="*/ f144 f8 1"/>
                <a:gd name="f149" fmla="*/ f145 f8 1"/>
                <a:gd name="f150" fmla="*/ f146 f8 1"/>
                <a:gd name="f151" fmla="*/ f147 f8 1"/>
                <a:gd name="f152" fmla="*/ f148 1 f0"/>
                <a:gd name="f153" fmla="*/ f149 1 f0"/>
                <a:gd name="f154" fmla="*/ f150 1 f0"/>
                <a:gd name="f155" fmla="*/ f151 1 f0"/>
                <a:gd name="f156" fmla="+- 0 0 f152"/>
                <a:gd name="f157" fmla="+- 0 0 f153"/>
                <a:gd name="f158" fmla="+- 0 0 f154"/>
                <a:gd name="f159" fmla="+- 0 0 f155"/>
                <a:gd name="f160" fmla="val f156"/>
                <a:gd name="f161" fmla="val f157"/>
                <a:gd name="f162" fmla="val f158"/>
                <a:gd name="f163" fmla="val f159"/>
                <a:gd name="f164" fmla="+- 0 0 f160"/>
                <a:gd name="f165" fmla="+- 0 0 f161"/>
                <a:gd name="f166" fmla="+- 0 0 f162"/>
                <a:gd name="f167" fmla="+- 0 0 f163"/>
                <a:gd name="f168" fmla="*/ f164 f0 1"/>
                <a:gd name="f169" fmla="*/ f165 f0 1"/>
                <a:gd name="f170" fmla="*/ f166 f0 1"/>
                <a:gd name="f171" fmla="*/ f167 f0 1"/>
                <a:gd name="f172" fmla="*/ f168 1 f8"/>
                <a:gd name="f173" fmla="*/ f169 1 f8"/>
                <a:gd name="f174" fmla="*/ f170 1 f8"/>
                <a:gd name="f175" fmla="*/ f171 1 f8"/>
                <a:gd name="f176" fmla="+- f172 0 f1"/>
                <a:gd name="f177" fmla="+- f173 0 f1"/>
                <a:gd name="f178" fmla="+- f174 0 f1"/>
                <a:gd name="f179" fmla="+- f175 0 f1"/>
                <a:gd name="f180" fmla="+- f176 f1 0"/>
                <a:gd name="f181" fmla="+- f177 f1 0"/>
                <a:gd name="f182" fmla="+- f178 f1 0"/>
                <a:gd name="f183" fmla="+- f179 f1 0"/>
                <a:gd name="f184" fmla="*/ f180 f8 1"/>
                <a:gd name="f185" fmla="*/ f181 f8 1"/>
                <a:gd name="f186" fmla="*/ f182 f8 1"/>
                <a:gd name="f187" fmla="*/ f183 f8 1"/>
                <a:gd name="f188" fmla="*/ f184 1 f0"/>
                <a:gd name="f189" fmla="*/ f185 1 f0"/>
                <a:gd name="f190" fmla="*/ f186 1 f0"/>
                <a:gd name="f191" fmla="*/ f187 1 f0"/>
                <a:gd name="f192" fmla="+- 0 0 f188"/>
                <a:gd name="f193" fmla="+- 0 0 f189"/>
                <a:gd name="f194" fmla="+- 0 0 f190"/>
                <a:gd name="f195" fmla="+- 0 0 f191"/>
                <a:gd name="f196" fmla="+- 0 0 f192"/>
                <a:gd name="f197" fmla="+- 0 0 f193"/>
                <a:gd name="f198" fmla="+- 0 0 f194"/>
                <a:gd name="f199" fmla="+- 0 0 f195"/>
                <a:gd name="f200" fmla="*/ f196 f0 1"/>
                <a:gd name="f201" fmla="*/ f197 f0 1"/>
                <a:gd name="f202" fmla="*/ f198 f0 1"/>
                <a:gd name="f203" fmla="*/ f199 f0 1"/>
                <a:gd name="f204" fmla="*/ f200 1 f8"/>
                <a:gd name="f205" fmla="*/ f201 1 f8"/>
                <a:gd name="f206" fmla="*/ f202 1 f8"/>
                <a:gd name="f207" fmla="*/ f203 1 f8"/>
                <a:gd name="f208" fmla="+- f204 0 f1"/>
                <a:gd name="f209" fmla="+- f205 0 f1"/>
                <a:gd name="f210" fmla="+- f206 0 f1"/>
                <a:gd name="f211" fmla="+- f207 0 f1"/>
                <a:gd name="f212" fmla="cos 1 f208"/>
                <a:gd name="f213" fmla="sin 1 f208"/>
                <a:gd name="f214" fmla="cos 1 f209"/>
                <a:gd name="f215" fmla="sin 1 f209"/>
                <a:gd name="f216" fmla="cos 1 f210"/>
                <a:gd name="f217" fmla="sin 1 f210"/>
                <a:gd name="f218" fmla="cos 1 f211"/>
                <a:gd name="f219" fmla="sin 1 f211"/>
                <a:gd name="f220" fmla="+- 0 0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val f228"/>
                <a:gd name="f237" fmla="val f229"/>
                <a:gd name="f238" fmla="val f230"/>
                <a:gd name="f239" fmla="val f231"/>
                <a:gd name="f240" fmla="val f232"/>
                <a:gd name="f241" fmla="val f233"/>
                <a:gd name="f242" fmla="val f234"/>
                <a:gd name="f243" fmla="val f235"/>
                <a:gd name="f244" fmla="+- 0 0 f236"/>
                <a:gd name="f245" fmla="+- 0 0 f237"/>
                <a:gd name="f246" fmla="+- 0 0 f238"/>
                <a:gd name="f247" fmla="+- 0 0 f239"/>
                <a:gd name="f248" fmla="+- 0 0 f240"/>
                <a:gd name="f249" fmla="+- 0 0 f241"/>
                <a:gd name="f250" fmla="+- 0 0 f242"/>
                <a:gd name="f251" fmla="+- 0 0 f243"/>
                <a:gd name="f252" fmla="*/ f9 f244 1"/>
                <a:gd name="f253" fmla="*/ f9 f245 1"/>
                <a:gd name="f254" fmla="*/ f9 f246 1"/>
                <a:gd name="f255" fmla="*/ f9 f247 1"/>
                <a:gd name="f256" fmla="*/ f9 f248 1"/>
                <a:gd name="f257" fmla="*/ f9 f249 1"/>
                <a:gd name="f258" fmla="*/ f9 f250 1"/>
                <a:gd name="f259" fmla="*/ f9 f251 1"/>
                <a:gd name="f260" fmla="*/ f252 f62 1"/>
                <a:gd name="f261" fmla="*/ f253 f61 1"/>
                <a:gd name="f262" fmla="*/ f254 f62 1"/>
                <a:gd name="f263" fmla="*/ f255 f61 1"/>
                <a:gd name="f264" fmla="*/ f256 f88 1"/>
                <a:gd name="f265" fmla="*/ f257 f89 1"/>
                <a:gd name="f266" fmla="*/ f258 f88 1"/>
                <a:gd name="f267" fmla="*/ f259 f89 1"/>
                <a:gd name="f268" fmla="+- f71 f260 0"/>
                <a:gd name="f269" fmla="+- f70 f261 0"/>
                <a:gd name="f270" fmla="+- f71 f262 0"/>
                <a:gd name="f271" fmla="+- f70 f263 0"/>
                <a:gd name="f272" fmla="+- f71 f264 0"/>
                <a:gd name="f273" fmla="+- f70 f265 0"/>
                <a:gd name="f274" fmla="+- f71 f266 0"/>
                <a:gd name="f275" fmla="+- f70 f267 0"/>
                <a:gd name="f276" fmla="max f268 f272"/>
                <a:gd name="f277" fmla="max f270 f274"/>
                <a:gd name="f278" fmla="max f269 f273"/>
                <a:gd name="f279" fmla="max f271 f275"/>
                <a:gd name="f280" fmla="min f268 f272"/>
                <a:gd name="f281" fmla="min f270 f274"/>
                <a:gd name="f282" fmla="min f269 f273"/>
                <a:gd name="f283" fmla="min f271 f275"/>
                <a:gd name="f284" fmla="+- f268 f274 0"/>
                <a:gd name="f285" fmla="+- f269 f275 0"/>
                <a:gd name="f286" fmla="+- f270 f272 0"/>
                <a:gd name="f287" fmla="+- f271 f273 0"/>
                <a:gd name="f288" fmla="*/ f268 f40 1"/>
                <a:gd name="f289" fmla="*/ f269 f40 1"/>
                <a:gd name="f290" fmla="*/ f272 f40 1"/>
                <a:gd name="f291" fmla="*/ f273 f40 1"/>
                <a:gd name="f292" fmla="max f276 f277"/>
                <a:gd name="f293" fmla="max f278 f279"/>
                <a:gd name="f294" fmla="min f280 f281"/>
                <a:gd name="f295" fmla="min f282 f283"/>
                <a:gd name="f296" fmla="*/ f284 1 2"/>
                <a:gd name="f297" fmla="*/ f285 1 2"/>
                <a:gd name="f298" fmla="*/ f286 1 2"/>
                <a:gd name="f299" fmla="*/ f287 1 2"/>
                <a:gd name="f300" fmla="?: f80 f45 f292"/>
                <a:gd name="f301" fmla="?: f81 f46 f293"/>
                <a:gd name="f302" fmla="?: f82 f7 f294"/>
                <a:gd name="f303" fmla="?: f83 f7 f295"/>
                <a:gd name="f304" fmla="*/ f296 f40 1"/>
                <a:gd name="f305" fmla="*/ f297 f40 1"/>
                <a:gd name="f306" fmla="*/ f298 f40 1"/>
                <a:gd name="f307" fmla="*/ f299 f40 1"/>
                <a:gd name="f308" fmla="*/ f302 f40 1"/>
                <a:gd name="f309" fmla="*/ f303 f40 1"/>
                <a:gd name="f310" fmla="*/ f300 f40 1"/>
                <a:gd name="f311" fmla="*/ f301 f40 1"/>
              </a:gdLst>
              <a:ahLst/>
              <a:cxnLst>
                <a:cxn ang="3cd4">
                  <a:pos x="hc" y="t"/>
                </a:cxn>
                <a:cxn ang="0">
                  <a:pos x="r" y="vc"/>
                </a:cxn>
                <a:cxn ang="cd4">
                  <a:pos x="hc" y="b"/>
                </a:cxn>
                <a:cxn ang="cd2">
                  <a:pos x="l" y="vc"/>
                </a:cxn>
                <a:cxn ang="f37">
                  <a:pos x="f304" y="f305"/>
                </a:cxn>
                <a:cxn ang="f38">
                  <a:pos x="f306" y="f307"/>
                </a:cxn>
                <a:cxn ang="f39">
                  <a:pos x="f86" y="f87"/>
                </a:cxn>
              </a:cxnLst>
              <a:rect l="f308" t="f309" r="f310" b="f311"/>
              <a:pathLst>
                <a:path>
                  <a:moveTo>
                    <a:pt x="f288" y="f289"/>
                  </a:moveTo>
                  <a:arcTo wR="f76" hR="f77" stAng="f47" swAng="f73"/>
                  <a:lnTo>
                    <a:pt x="f290" y="f291"/>
                  </a:lnTo>
                  <a:arcTo wR="f94" hR="f95" stAng="f48" swAng="f79"/>
                  <a:close/>
                </a:path>
              </a:pathLst>
            </a:custGeom>
            <a:solidFill>
              <a:srgbClr val="AAD4F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Shape 8">
              <a:extLst>
                <a:ext uri="{FF2B5EF4-FFF2-40B4-BE49-F238E27FC236}">
                  <a16:creationId xmlns:a16="http://schemas.microsoft.com/office/drawing/2014/main" id="{F1CD26FB-40F1-94EA-1F08-C1671E411E40}"/>
                </a:ext>
              </a:extLst>
            </p:cNvPr>
            <p:cNvSpPr/>
            <p:nvPr/>
          </p:nvSpPr>
          <p:spPr>
            <a:xfrm>
              <a:off x="5402832" y="2865217"/>
              <a:ext cx="1386330" cy="1386330"/>
            </a:xfrm>
            <a:custGeom>
              <a:avLst/>
              <a:gdLst>
                <a:gd name="f0" fmla="val 10800000"/>
                <a:gd name="f1" fmla="val 5400000"/>
                <a:gd name="f2" fmla="val 180"/>
                <a:gd name="f3" fmla="val w"/>
                <a:gd name="f4" fmla="val h"/>
                <a:gd name="f5" fmla="val 0"/>
                <a:gd name="f6" fmla="val 1386333"/>
                <a:gd name="f7" fmla="val 693167"/>
                <a:gd name="f8" fmla="val 310341"/>
                <a:gd name="f9" fmla="val 1075993"/>
                <a:gd name="f10" fmla="val 1386334"/>
                <a:gd name="f11" fmla="+- 0 0 -90"/>
                <a:gd name="f12" fmla="*/ f3 1 1386333"/>
                <a:gd name="f13" fmla="*/ f4 1 1386333"/>
                <a:gd name="f14" fmla="+- f6 0 f5"/>
                <a:gd name="f15" fmla="*/ f11 f0 1"/>
                <a:gd name="f16" fmla="*/ f14 1 1386333"/>
                <a:gd name="f17" fmla="*/ 0 f14 1"/>
                <a:gd name="f18" fmla="*/ 693167 f14 1"/>
                <a:gd name="f19" fmla="*/ 1386334 f14 1"/>
                <a:gd name="f20" fmla="*/ f15 1 f2"/>
                <a:gd name="f21" fmla="*/ f17 1 1386333"/>
                <a:gd name="f22" fmla="*/ f18 1 1386333"/>
                <a:gd name="f23" fmla="*/ f19 1 13863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386333" h="13863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0000"/>
              </a:solidFill>
              <a:prstDash val="solid"/>
              <a:miter/>
            </a:ln>
          </p:spPr>
          <p:txBody>
            <a:bodyPr vert="horz" wrap="square" lIns="223342" tIns="223342" rIns="223342" bIns="223342"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Myriad Pro"/>
                </a:rPr>
                <a:t>Schramms</a:t>
              </a:r>
            </a:p>
          </p:txBody>
        </p:sp>
        <p:sp>
          <p:nvSpPr>
            <p:cNvPr id="10" name="Freeform: Shape 9">
              <a:extLst>
                <a:ext uri="{FF2B5EF4-FFF2-40B4-BE49-F238E27FC236}">
                  <a16:creationId xmlns:a16="http://schemas.microsoft.com/office/drawing/2014/main" id="{8C33BB89-FC7E-7957-FDF5-AA0E64D052A9}"/>
                </a:ext>
              </a:extLst>
            </p:cNvPr>
            <p:cNvSpPr/>
            <p:nvPr/>
          </p:nvSpPr>
          <p:spPr>
            <a:xfrm>
              <a:off x="5610785" y="1600437"/>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00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sender</a:t>
              </a:r>
            </a:p>
          </p:txBody>
        </p:sp>
        <p:sp>
          <p:nvSpPr>
            <p:cNvPr id="11" name="Freeform: Shape 10">
              <a:extLst>
                <a:ext uri="{FF2B5EF4-FFF2-40B4-BE49-F238E27FC236}">
                  <a16:creationId xmlns:a16="http://schemas.microsoft.com/office/drawing/2014/main" id="{AE3192C4-85C5-0F95-B8C4-D8D8BA32ACFA}"/>
                </a:ext>
              </a:extLst>
            </p:cNvPr>
            <p:cNvSpPr/>
            <p:nvPr/>
          </p:nvSpPr>
          <p:spPr>
            <a:xfrm>
              <a:off x="7083509"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FF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message</a:t>
              </a:r>
            </a:p>
          </p:txBody>
        </p:sp>
        <p:sp>
          <p:nvSpPr>
            <p:cNvPr id="12" name="Freeform: Shape 11">
              <a:extLst>
                <a:ext uri="{FF2B5EF4-FFF2-40B4-BE49-F238E27FC236}">
                  <a16:creationId xmlns:a16="http://schemas.microsoft.com/office/drawing/2014/main" id="{D3567321-3C11-A2FF-1D0D-C9A57E684AFF}"/>
                </a:ext>
              </a:extLst>
            </p:cNvPr>
            <p:cNvSpPr/>
            <p:nvPr/>
          </p:nvSpPr>
          <p:spPr>
            <a:xfrm>
              <a:off x="5610785" y="4545893"/>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FFC00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Encode </a:t>
              </a:r>
            </a:p>
          </p:txBody>
        </p:sp>
        <p:sp>
          <p:nvSpPr>
            <p:cNvPr id="13" name="Freeform: Shape 12">
              <a:extLst>
                <a:ext uri="{FF2B5EF4-FFF2-40B4-BE49-F238E27FC236}">
                  <a16:creationId xmlns:a16="http://schemas.microsoft.com/office/drawing/2014/main" id="{9C47A5A5-F44E-4179-03CA-12765A1DBA34}"/>
                </a:ext>
              </a:extLst>
            </p:cNvPr>
            <p:cNvSpPr/>
            <p:nvPr/>
          </p:nvSpPr>
          <p:spPr>
            <a:xfrm>
              <a:off x="4138053" y="3073161"/>
              <a:ext cx="970434" cy="970434"/>
            </a:xfrm>
            <a:custGeom>
              <a:avLst/>
              <a:gdLst>
                <a:gd name="f0" fmla="val 10800000"/>
                <a:gd name="f1" fmla="val 5400000"/>
                <a:gd name="f2" fmla="val 180"/>
                <a:gd name="f3" fmla="val w"/>
                <a:gd name="f4" fmla="val h"/>
                <a:gd name="f5" fmla="val 0"/>
                <a:gd name="f6" fmla="val 970433"/>
                <a:gd name="f7" fmla="val 485217"/>
                <a:gd name="f8" fmla="val 217239"/>
                <a:gd name="f9" fmla="val 753195"/>
                <a:gd name="f10" fmla="val 970434"/>
                <a:gd name="f11" fmla="+- 0 0 -90"/>
                <a:gd name="f12" fmla="*/ f3 1 970433"/>
                <a:gd name="f13" fmla="*/ f4 1 970433"/>
                <a:gd name="f14" fmla="+- f6 0 f5"/>
                <a:gd name="f15" fmla="*/ f11 f0 1"/>
                <a:gd name="f16" fmla="*/ f14 1 970433"/>
                <a:gd name="f17" fmla="*/ 0 f14 1"/>
                <a:gd name="f18" fmla="*/ 485217 f14 1"/>
                <a:gd name="f19" fmla="*/ 970434 f14 1"/>
                <a:gd name="f20" fmla="*/ f15 1 f2"/>
                <a:gd name="f21" fmla="*/ f17 1 970433"/>
                <a:gd name="f22" fmla="*/ f18 1 970433"/>
                <a:gd name="f23" fmla="*/ f19 1 97043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970433" h="97043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00B0F0"/>
            </a:solidFill>
            <a:ln w="25402" cap="flat">
              <a:solidFill>
                <a:srgbClr val="00B050"/>
              </a:solidFill>
              <a:prstDash val="solid"/>
              <a:miter/>
            </a:ln>
          </p:spPr>
          <p:txBody>
            <a:bodyPr vert="horz" wrap="square" lIns="158630" tIns="158630" rIns="158630" bIns="158630" anchor="ctr" anchorCtr="1" compatLnSpc="1">
              <a:noAutofit/>
            </a:bodyPr>
            <a:lstStyle/>
            <a:p>
              <a:pPr marL="0" marR="0" lvl="0" indent="0" algn="ctr" defTabSz="577845"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300" b="0" i="0" u="none" strike="noStrike" kern="1200" cap="none" spc="0" baseline="0">
                  <a:solidFill>
                    <a:srgbClr val="FFFFFF"/>
                  </a:solidFill>
                  <a:uFillTx/>
                  <a:latin typeface="Myriad Pro"/>
                </a:rPr>
                <a:t>Chanel </a:t>
              </a: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C9476578-2039-ECB9-874C-03955EAD9022}"/>
              </a:ext>
            </a:extLst>
          </p:cNvPr>
          <p:cNvSpPr txBox="1"/>
          <p:nvPr/>
        </p:nvSpPr>
        <p:spPr>
          <a:xfrm>
            <a:off x="1524003" y="-23042"/>
            <a:ext cx="9144000" cy="571919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CQC Inspection report at 526 Church Road Yardley Birmingham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West Midlands,B33 8HT Tel: 01217832080Date of inspection visit: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18 November 2020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558ED5"/>
                </a:solidFill>
                <a:uFillTx/>
                <a:latin typeface="Myriad Pro"/>
              </a:rPr>
              <a:t>Date of publication: 18 January 2021</a:t>
            </a:r>
          </a:p>
          <a:p>
            <a:pPr marL="285750" marR="0" lvl="0" indent="-285750" algn="just"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There are communication issues in Evergreen Care Home and management needs to use all these techniques in the report to improve the Care home to make it a safe place for both staff and clients.</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Evergreen Care Home CQC report was not good, evidence was found and the provider need improvement during the inspection. </a:t>
            </a:r>
            <a:r>
              <a:rPr lang="en-GB" sz="1800" b="0" i="0" u="none" strike="noStrike" kern="1200" cap="none" spc="0" baseline="0">
                <a:solidFill>
                  <a:srgbClr val="000000"/>
                </a:solidFill>
                <a:uFillTx/>
                <a:latin typeface="Arial" pitchFamily="34"/>
                <a:cs typeface="Arial" pitchFamily="34"/>
              </a:rPr>
              <a:t>CQC inspectors</a:t>
            </a:r>
            <a:r>
              <a:rPr lang="en-GB" sz="1800" b="0" i="0" u="none" strike="noStrike" kern="1200" cap="none" spc="0" baseline="0">
                <a:solidFill>
                  <a:srgbClr val="000000"/>
                </a:solidFill>
                <a:uFillTx/>
                <a:latin typeface="Myriad Pro"/>
              </a:rPr>
              <a:t> spoke with five members of staff including the provider, registered manager, deputy manager and care workers .as there was a breach of regulation 12( Safe care treatment ). </a:t>
            </a:r>
          </a:p>
          <a:p>
            <a:pPr marL="285750" marR="0" lvl="0" indent="-285750" algn="just" defTabSz="9144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Myriad Pro"/>
              </a:rPr>
              <a:t>The care home was not in line with the government guidelines clients were at risk from visitors and was staff was not aware of any training that was given to them</a:t>
            </a:r>
            <a:r>
              <a:rPr lang="en-GB" sz="1800" b="0" i="0" u="none" strike="noStrike" kern="1200" cap="none" spc="0" baseline="0">
                <a:solidFill>
                  <a:srgbClr val="558ED5"/>
                </a:solidFill>
                <a:uFillTx/>
                <a:latin typeface="Myriad Pro"/>
              </a:rPr>
              <a:t>. </a:t>
            </a:r>
            <a:r>
              <a:rPr lang="en-GB" sz="1800" b="0" i="0" u="none" strike="noStrike" kern="1200" cap="none" spc="0" baseline="0">
                <a:solidFill>
                  <a:srgbClr val="FF0000"/>
                </a:solidFill>
                <a:uFillTx/>
                <a:latin typeface="Myriad Pro"/>
              </a:rPr>
              <a:t>Read the report for Evergreen Care Home on the website at </a:t>
            </a:r>
            <a:r>
              <a:rPr lang="en-GB" sz="1800" b="0" i="0" u="none" strike="noStrike" kern="1200" cap="none" spc="0" baseline="0">
                <a:solidFill>
                  <a:srgbClr val="FF0000"/>
                </a:solidFill>
                <a:uFillTx/>
                <a:latin typeface="Myriad Pro"/>
                <a:hlinkClick r:id="rId2"/>
              </a:rPr>
              <a:t>www.cqc.org.uk. </a:t>
            </a:r>
            <a:r>
              <a:rPr lang="en-GB" sz="1800" b="0" i="0" u="none" strike="noStrike" kern="1200" cap="none" spc="0" baseline="0">
                <a:solidFill>
                  <a:srgbClr val="FF0000"/>
                </a:solidFill>
                <a:uFillTx/>
                <a:latin typeface="Myriad Pro"/>
              </a:rPr>
              <a:t>accessed on 21Jully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FF0000"/>
                </a:solidFill>
                <a:uFillTx/>
                <a:latin typeface="Myriad Pro"/>
              </a:rPr>
              <a:t> </a:t>
            </a:r>
            <a:r>
              <a:rPr lang="en-GB" sz="1800" b="1" i="0" u="none" strike="noStrike" kern="1200" cap="none" spc="0" baseline="0">
                <a:solidFill>
                  <a:srgbClr val="000000"/>
                </a:solidFill>
                <a:uFillTx/>
                <a:latin typeface="Myriad Pro"/>
              </a:rPr>
              <a:t>Parveen Atchia 1907752</a:t>
            </a:r>
            <a:r>
              <a:rPr lang="en-GB" sz="1800" b="1" i="0" u="none" strike="noStrike" kern="1200" cap="none" spc="0" baseline="0">
                <a:solidFill>
                  <a:srgbClr val="FFFFFF"/>
                </a:solidFill>
                <a:uFillTx/>
                <a:latin typeface="Myriad Pro"/>
              </a:rPr>
              <a:t>2022studentparveen </a:t>
            </a:r>
            <a:r>
              <a:rPr lang="en-GB" sz="1800" b="0" i="0" u="none" strike="noStrike" kern="1200" cap="none" spc="0" baseline="0">
                <a:solidFill>
                  <a:srgbClr val="FFFFFF"/>
                </a:solidFill>
                <a:uFillTx/>
                <a:latin typeface="Myriad Pro"/>
              </a:rPr>
              <a:t>Atchia 1907752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32A6-FD7D-7D2B-2F6B-F201DD90F380}"/>
              </a:ext>
            </a:extLst>
          </p:cNvPr>
          <p:cNvSpPr txBox="1">
            <a:spLocks noGrp="1"/>
          </p:cNvSpPr>
          <p:nvPr>
            <p:ph type="title"/>
          </p:nvPr>
        </p:nvSpPr>
        <p:spPr>
          <a:xfrm>
            <a:off x="1981203" y="0"/>
            <a:ext cx="8229600" cy="332658"/>
          </a:xfrm>
        </p:spPr>
        <p:txBody>
          <a:bodyPr/>
          <a:lstStyle/>
          <a:p>
            <a:pPr lvl="0"/>
            <a:r>
              <a:rPr lang="en-GB" sz="1400">
                <a:solidFill>
                  <a:srgbClr val="FF0000"/>
                </a:solidFill>
              </a:rPr>
              <a:t>References</a:t>
            </a:r>
            <a:r>
              <a:rPr lang="en-GB" sz="1400"/>
              <a:t> </a:t>
            </a:r>
          </a:p>
        </p:txBody>
      </p:sp>
      <p:sp>
        <p:nvSpPr>
          <p:cNvPr id="3" name="Content Placeholder 2">
            <a:extLst>
              <a:ext uri="{FF2B5EF4-FFF2-40B4-BE49-F238E27FC236}">
                <a16:creationId xmlns:a16="http://schemas.microsoft.com/office/drawing/2014/main" id="{98A41C68-49A0-D651-D5DD-5D3A545A8701}"/>
              </a:ext>
            </a:extLst>
          </p:cNvPr>
          <p:cNvSpPr txBox="1">
            <a:spLocks noGrp="1"/>
          </p:cNvSpPr>
          <p:nvPr>
            <p:ph idx="1"/>
          </p:nvPr>
        </p:nvSpPr>
        <p:spPr>
          <a:xfrm>
            <a:off x="1524003" y="116631"/>
            <a:ext cx="9144000" cy="5616619"/>
          </a:xfrm>
        </p:spPr>
        <p:txBody>
          <a:bodyPr/>
          <a:lstStyle/>
          <a:p>
            <a:pPr lvl="0">
              <a:lnSpc>
                <a:spcPct val="150000"/>
              </a:lnSpc>
              <a:spcBef>
                <a:spcPts val="400"/>
              </a:spcBef>
            </a:pPr>
            <a:r>
              <a:rPr lang="en-GB" sz="1600"/>
              <a:t>Jijo's Skill Factory (2020) </a:t>
            </a:r>
            <a:r>
              <a:rPr lang="en-GB" sz="1600" i="1"/>
              <a:t>10 Barriers to Effective Communication, </a:t>
            </a:r>
            <a:r>
              <a:rPr lang="en-GB" sz="1600"/>
              <a:t>[video], Available at: C., (2009) </a:t>
            </a:r>
            <a:r>
              <a:rPr lang="en-GB" sz="1600" i="1"/>
              <a:t>Communication, Global Media, Mumbai</a:t>
            </a:r>
            <a:r>
              <a:rPr lang="en-GB" sz="1600"/>
              <a:t>. Available at: ProQuest Ebook Central. (Accessed: 22 July  2022).</a:t>
            </a:r>
          </a:p>
          <a:p>
            <a:pPr lvl="0">
              <a:lnSpc>
                <a:spcPct val="150000"/>
              </a:lnSpc>
              <a:spcBef>
                <a:spcPts val="400"/>
              </a:spcBef>
            </a:pPr>
            <a:r>
              <a:rPr lang="en-GB" sz="1600"/>
              <a:t>Boddy, D 2016, </a:t>
            </a:r>
            <a:r>
              <a:rPr lang="en-GB" sz="1600" i="1"/>
              <a:t>Management: An Introduction</a:t>
            </a:r>
            <a:r>
              <a:rPr lang="en-GB" sz="1600"/>
              <a:t>, Pearson Education Limited, Harlow, United Kingdom.</a:t>
            </a:r>
          </a:p>
          <a:p>
            <a:pPr lvl="0">
              <a:lnSpc>
                <a:spcPct val="150000"/>
              </a:lnSpc>
              <a:spcBef>
                <a:spcPts val="400"/>
              </a:spcBef>
            </a:pPr>
            <a:r>
              <a:rPr lang="en-GB" sz="1600">
                <a:solidFill>
                  <a:srgbClr val="222222"/>
                </a:solidFill>
                <a:latin typeface="Arial" pitchFamily="34"/>
              </a:rPr>
              <a:t>Griffith, B., and Dunham, E., (2015), Working in Teams: moving from high potential to high performance, Los Angeles, SAGE Publications. </a:t>
            </a:r>
            <a:endParaRPr lang="en-GB" sz="1600"/>
          </a:p>
          <a:p>
            <a:pPr lvl="0">
              <a:lnSpc>
                <a:spcPct val="150000"/>
              </a:lnSpc>
              <a:spcBef>
                <a:spcPts val="400"/>
              </a:spcBef>
            </a:pPr>
            <a:r>
              <a:rPr lang="en-GB" sz="1600"/>
              <a:t>Hoppe, MH, 2007, </a:t>
            </a:r>
            <a:r>
              <a:rPr lang="en-GB" sz="1600" i="1"/>
              <a:t>Active Listening: Improve Your Ability to Listen and Lead</a:t>
            </a:r>
            <a:r>
              <a:rPr lang="en-GB" sz="1600"/>
              <a:t>, First Edition, Center for Creative Leadership, Greensboro</a:t>
            </a:r>
          </a:p>
          <a:p>
            <a:pPr lvl="0">
              <a:lnSpc>
                <a:spcPct val="150000"/>
              </a:lnSpc>
              <a:spcBef>
                <a:spcPts val="400"/>
              </a:spcBef>
            </a:pPr>
            <a:r>
              <a:rPr lang="en-GB" sz="1600">
                <a:solidFill>
                  <a:srgbClr val="222222"/>
                </a:solidFill>
                <a:latin typeface="Arial" pitchFamily="34"/>
              </a:rPr>
              <a:t>Mehrabian, A. (1981) Silent Messages: Implicit Communication of Emotions and Attitudes, Boston: Wadsworth Publishing Company</a:t>
            </a:r>
            <a:endParaRPr lang="en-GB" sz="1600"/>
          </a:p>
          <a:p>
            <a:pPr lvl="0">
              <a:lnSpc>
                <a:spcPct val="150000"/>
              </a:lnSpc>
              <a:spcBef>
                <a:spcPts val="400"/>
              </a:spcBef>
            </a:pPr>
            <a:r>
              <a:rPr lang="en-GB" sz="1600"/>
              <a:t>Rayudu, C 2009, </a:t>
            </a:r>
            <a:r>
              <a:rPr lang="en-GB" sz="1600" i="1"/>
              <a:t>Communication</a:t>
            </a:r>
            <a:r>
              <a:rPr lang="en-GB" sz="1600"/>
              <a:t>, Global Media, Mumbai</a:t>
            </a:r>
          </a:p>
          <a:p>
            <a:pPr lvl="0">
              <a:lnSpc>
                <a:spcPct val="150000"/>
              </a:lnSpc>
              <a:spcBef>
                <a:spcPts val="400"/>
              </a:spcBef>
            </a:pPr>
            <a:r>
              <a:rPr lang="en-GB" sz="1600"/>
              <a:t>Quintanlla and Wahl(2017), ‘Listening’, in Maund, A.,Schriek, M. and Tinkler P.K. (ed.) </a:t>
            </a:r>
            <a:r>
              <a:rPr lang="en-GB" sz="1600" i="1"/>
              <a:t>Certificate in Higher Education: Skills for the workplace student yearbook. </a:t>
            </a:r>
            <a:r>
              <a:rPr lang="en-GB" sz="1600"/>
              <a:t>London, Sage, 47-64. </a:t>
            </a:r>
          </a:p>
          <a:p>
            <a:pPr marL="0" lvl="0" indent="0">
              <a:lnSpc>
                <a:spcPct val="80000"/>
              </a:lnSpc>
              <a:spcBef>
                <a:spcPts val="100"/>
              </a:spcBef>
              <a:buNone/>
            </a:pPr>
            <a:endParaRPr lang="en-GB" sz="5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2B52A295-1817-1FE6-4D99-E128AABA9DA9}"/>
              </a:ext>
            </a:extLst>
          </p:cNvPr>
          <p:cNvGraphicFramePr>
            <a:graphicFrameLocks noGrp="1"/>
          </p:cNvGraphicFramePr>
          <p:nvPr/>
        </p:nvGraphicFramePr>
        <p:xfrm>
          <a:off x="2274094" y="1397002"/>
          <a:ext cx="7575950" cy="4158480"/>
        </p:xfrm>
        <a:graphic>
          <a:graphicData uri="http://schemas.openxmlformats.org/drawingml/2006/table">
            <a:tbl>
              <a:tblPr firstRow="1" bandRow="1">
                <a:effectLst/>
                <a:tableStyleId>{5C22544A-7EE6-4342-B048-85BDC9FD1C3A}</a:tableStyleId>
              </a:tblPr>
              <a:tblGrid>
                <a:gridCol w="2732483">
                  <a:extLst>
                    <a:ext uri="{9D8B030D-6E8A-4147-A177-3AD203B41FA5}">
                      <a16:colId xmlns:a16="http://schemas.microsoft.com/office/drawing/2014/main" val="201630703"/>
                    </a:ext>
                  </a:extLst>
                </a:gridCol>
                <a:gridCol w="4843467">
                  <a:extLst>
                    <a:ext uri="{9D8B030D-6E8A-4147-A177-3AD203B41FA5}">
                      <a16:colId xmlns:a16="http://schemas.microsoft.com/office/drawing/2014/main" val="2207504313"/>
                    </a:ext>
                  </a:extLst>
                </a:gridCol>
              </a:tblGrid>
              <a:tr h="661925">
                <a:tc>
                  <a:txBody>
                    <a:bodyPr/>
                    <a:lstStyle/>
                    <a:p>
                      <a:pPr lvl="0" algn="ctr"/>
                      <a:r>
                        <a:rPr lang="en-GB" sz="1800"/>
                        <a:t>Teamwork Evaluation </a:t>
                      </a:r>
                    </a:p>
                  </a:txBody>
                  <a:tcPr marL="68580" marR="68580" marT="34290" marB="34290"/>
                </a:tc>
                <a:tc>
                  <a:txBody>
                    <a:bodyPr/>
                    <a:lstStyle/>
                    <a:p>
                      <a:pPr lvl="0" algn="ctr"/>
                      <a:r>
                        <a:rPr lang="en-GB" sz="1800"/>
                        <a:t>Team responses. </a:t>
                      </a:r>
                      <a:r>
                        <a:rPr lang="en-GB" sz="1800" b="1">
                          <a:solidFill>
                            <a:srgbClr val="000000"/>
                          </a:solidFill>
                        </a:rPr>
                        <a:t>PARVEEN ATCHIA 1907752</a:t>
                      </a:r>
                    </a:p>
                  </a:txBody>
                  <a:tcPr marL="68580" marR="68580" marT="34290" marB="34290"/>
                </a:tc>
                <a:extLst>
                  <a:ext uri="{0D108BD9-81ED-4DB2-BD59-A6C34878D82A}">
                    <a16:rowId xmlns:a16="http://schemas.microsoft.com/office/drawing/2014/main" val="2177824657"/>
                  </a:ext>
                </a:extLst>
              </a:tr>
              <a:tr h="685800">
                <a:tc>
                  <a:txBody>
                    <a:bodyPr/>
                    <a:lstStyle/>
                    <a:p>
                      <a:pPr lvl="0"/>
                      <a:r>
                        <a:rPr lang="en-GB" sz="1400"/>
                        <a:t>Who was in your team? </a:t>
                      </a:r>
                    </a:p>
                  </a:txBody>
                  <a:tcPr marL="68580" marR="68580" marT="34290" marB="34290"/>
                </a:tc>
                <a:tc>
                  <a:txBody>
                    <a:bodyPr/>
                    <a:lstStyle/>
                    <a:p>
                      <a:pPr lvl="0"/>
                      <a:r>
                        <a:rPr lang="en-GB" sz="1400"/>
                        <a:t>Hawa Dabhelia</a:t>
                      </a:r>
                    </a:p>
                    <a:p>
                      <a:pPr lvl="0"/>
                      <a:r>
                        <a:rPr lang="en-GB" sz="1400"/>
                        <a:t>Zafreen Aktar </a:t>
                      </a:r>
                    </a:p>
                    <a:p>
                      <a:pPr lvl="0"/>
                      <a:r>
                        <a:rPr lang="en-GB" sz="1400"/>
                        <a:t>Mohammed IIyas</a:t>
                      </a:r>
                    </a:p>
                  </a:txBody>
                  <a:tcPr marL="68580" marR="68580" marT="34290" marB="34290"/>
                </a:tc>
                <a:extLst>
                  <a:ext uri="{0D108BD9-81ED-4DB2-BD59-A6C34878D82A}">
                    <a16:rowId xmlns:a16="http://schemas.microsoft.com/office/drawing/2014/main" val="2625578043"/>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key strengths of your team? </a:t>
                      </a:r>
                    </a:p>
                    <a:p>
                      <a:pPr lvl="0"/>
                      <a:endParaRPr lang="en-GB" sz="1400"/>
                    </a:p>
                  </a:txBody>
                  <a:tcPr marL="68580" marR="68580" marT="34290" marB="34290"/>
                </a:tc>
                <a:tc>
                  <a:txBody>
                    <a:bodyPr/>
                    <a:lstStyle/>
                    <a:p>
                      <a:pPr lvl="0"/>
                      <a:r>
                        <a:rPr lang="en-GB" sz="1400"/>
                        <a:t>Working as a team </a:t>
                      </a:r>
                    </a:p>
                  </a:txBody>
                  <a:tcPr marL="68580" marR="68580" marT="34290" marB="34290"/>
                </a:tc>
                <a:extLst>
                  <a:ext uri="{0D108BD9-81ED-4DB2-BD59-A6C34878D82A}">
                    <a16:rowId xmlns:a16="http://schemas.microsoft.com/office/drawing/2014/main" val="3911290667"/>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were the challenges that you overcame as a team?</a:t>
                      </a:r>
                    </a:p>
                    <a:p>
                      <a:pPr lvl="0"/>
                      <a:endParaRPr lang="en-GB" sz="1400"/>
                    </a:p>
                  </a:txBody>
                  <a:tcPr marL="68580" marR="68580" marT="34290" marB="34290"/>
                </a:tc>
                <a:tc>
                  <a:txBody>
                    <a:bodyPr/>
                    <a:lstStyle/>
                    <a:p>
                      <a:pPr lvl="0"/>
                      <a:r>
                        <a:rPr lang="en-GB" sz="1400"/>
                        <a:t>No because we communicate effectively via group chat </a:t>
                      </a:r>
                    </a:p>
                  </a:txBody>
                  <a:tcPr marL="68580" marR="68580" marT="34290" marB="34290"/>
                </a:tc>
                <a:extLst>
                  <a:ext uri="{0D108BD9-81ED-4DB2-BD59-A6C34878D82A}">
                    <a16:rowId xmlns:a16="http://schemas.microsoft.com/office/drawing/2014/main" val="761488141"/>
                  </a:ext>
                </a:extLst>
              </a:tr>
              <a:tr h="685800">
                <a:tc>
                  <a:txBody>
                    <a:bodyPr/>
                    <a:lstStyle/>
                    <a:p>
                      <a:pPr marL="0" marR="0" lvl="0" indent="0" algn="l" defTabSz="914400" rtl="0" fontAlgn="auto" hangingPunct="1">
                        <a:lnSpc>
                          <a:spcPct val="100000"/>
                        </a:lnSpc>
                        <a:spcBef>
                          <a:spcPts val="0"/>
                        </a:spcBef>
                        <a:spcAft>
                          <a:spcPts val="0"/>
                        </a:spcAft>
                        <a:buNone/>
                        <a:tabLst/>
                      </a:pPr>
                      <a:r>
                        <a:rPr lang="en-GB" sz="1400"/>
                        <a:t>What would you do differently if you worked as a team again?</a:t>
                      </a:r>
                    </a:p>
                    <a:p>
                      <a:pPr lvl="0"/>
                      <a:endParaRPr lang="en-GB" sz="1400"/>
                    </a:p>
                  </a:txBody>
                  <a:tcPr marL="68580" marR="68580" marT="34290" marB="34290"/>
                </a:tc>
                <a:tc>
                  <a:txBody>
                    <a:bodyPr/>
                    <a:lstStyle/>
                    <a:p>
                      <a:pPr lvl="0"/>
                      <a:r>
                        <a:rPr lang="en-GB" sz="1400"/>
                        <a:t>I  will keep the same team in the future as we had a good experience working together and communicating with each other and sharing ideas the group chat was available 24/7 .</a:t>
                      </a:r>
                    </a:p>
                  </a:txBody>
                  <a:tcPr marL="68580" marR="68580" marT="34290" marB="34290"/>
                </a:tc>
                <a:extLst>
                  <a:ext uri="{0D108BD9-81ED-4DB2-BD59-A6C34878D82A}">
                    <a16:rowId xmlns:a16="http://schemas.microsoft.com/office/drawing/2014/main" val="1080919039"/>
                  </a:ext>
                </a:extLst>
              </a:tr>
              <a:tr h="661925">
                <a:tc>
                  <a:txBody>
                    <a:bodyPr/>
                    <a:lstStyle/>
                    <a:p>
                      <a:pPr lvl="0"/>
                      <a:r>
                        <a:rPr lang="en-GB" sz="1400"/>
                        <a:t>How would you rate your team working? Out of 10? </a:t>
                      </a:r>
                    </a:p>
                  </a:txBody>
                  <a:tcPr marL="68580" marR="68580" marT="34290" marB="34290"/>
                </a:tc>
                <a:tc>
                  <a:txBody>
                    <a:bodyPr/>
                    <a:lstStyle/>
                    <a:p>
                      <a:pPr lvl="0"/>
                      <a:r>
                        <a:rPr lang="en-GB" sz="1400"/>
                        <a:t> 10/10</a:t>
                      </a:r>
                    </a:p>
                  </a:txBody>
                  <a:tcPr marL="68580" marR="68580" marT="34290" marB="34290"/>
                </a:tc>
                <a:extLst>
                  <a:ext uri="{0D108BD9-81ED-4DB2-BD59-A6C34878D82A}">
                    <a16:rowId xmlns:a16="http://schemas.microsoft.com/office/drawing/2014/main" val="678246542"/>
                  </a:ext>
                </a:extLst>
              </a:tr>
            </a:tbl>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533B31-2D43-5541-110D-5358F3B51830}"/>
              </a:ext>
            </a:extLst>
          </p:cNvPr>
          <p:cNvSpPr txBox="1"/>
          <p:nvPr/>
        </p:nvSpPr>
        <p:spPr>
          <a:xfrm>
            <a:off x="911428" y="1988838"/>
            <a:ext cx="10363196" cy="1470026"/>
          </a:xfrm>
          <a:prstGeom prst="rect">
            <a:avLst/>
          </a:prstGeom>
          <a:noFill/>
          <a:ln cap="flat">
            <a:noFill/>
          </a:ln>
        </p:spPr>
        <p:txBody>
          <a:bodyPr vert="horz" wrap="square" lIns="91440" tIns="45720" rIns="91440" bIns="45720" anchor="ctr" anchorCtr="1" compatLnSpc="1">
            <a:normAutofit/>
          </a:bodyPr>
          <a:lstStyle/>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Zafrin Akhter</a:t>
            </a:r>
          </a:p>
          <a:p>
            <a:pPr marL="0" marR="0" lvl="0" indent="0" algn="ctr"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Myriad Pro"/>
              </a:rPr>
              <a:t>2107425</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A60024AC-6C89-B734-65D5-D67C0C36E66B}"/>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77FA0CA4-7200-A433-F20B-B0CB5D66C932}"/>
              </a:ext>
            </a:extLst>
          </p:cNvPr>
          <p:cNvSpPr txBox="1">
            <a:spLocks noGrp="1"/>
          </p:cNvSpPr>
          <p:nvPr>
            <p:ph type="ctrTitle"/>
          </p:nvPr>
        </p:nvSpPr>
        <p:spPr>
          <a:xfrm>
            <a:off x="492980" y="821268"/>
            <a:ext cx="6398203" cy="5222120"/>
          </a:xfrm>
        </p:spPr>
        <p:txBody>
          <a:bodyPr anchor="ctr"/>
          <a:lstStyle/>
          <a:p>
            <a:pPr lvl="0" algn="r"/>
            <a:r>
              <a:rPr lang="en-US" sz="5400">
                <a:solidFill>
                  <a:srgbClr val="000000"/>
                </a:solidFill>
              </a:rPr>
              <a:t>Communication in Evergreen care home</a:t>
            </a:r>
          </a:p>
        </p:txBody>
      </p:sp>
      <p:cxnSp>
        <p:nvCxnSpPr>
          <p:cNvPr id="4" name="Straight Connector 18">
            <a:extLst>
              <a:ext uri="{FF2B5EF4-FFF2-40B4-BE49-F238E27FC236}">
                <a16:creationId xmlns:a16="http://schemas.microsoft.com/office/drawing/2014/main" id="{EDF9187D-1BE0-B962-7E13-7DCD537376E2}"/>
              </a:ext>
            </a:extLst>
          </p:cNvPr>
          <p:cNvCxnSpPr>
            <a:cxnSpLocks noMove="1" noResize="1"/>
          </p:cNvCxnSpPr>
          <p:nvPr/>
        </p:nvCxnSpPr>
        <p:spPr>
          <a:xfrm>
            <a:off x="7397111" y="1923559"/>
            <a:ext cx="0" cy="3017520"/>
          </a:xfrm>
          <a:prstGeom prst="straightConnector1">
            <a:avLst/>
          </a:prstGeom>
          <a:noFill/>
          <a:ln w="15873" cap="flat">
            <a:solidFill>
              <a:srgbClr val="000000"/>
            </a:solidFill>
            <a:prstDash val="solid"/>
            <a:miter/>
          </a:ln>
        </p:spPr>
      </p:cxnSp>
      <p:sp>
        <p:nvSpPr>
          <p:cNvPr id="5" name="Subtitle 2">
            <a:extLst>
              <a:ext uri="{FF2B5EF4-FFF2-40B4-BE49-F238E27FC236}">
                <a16:creationId xmlns:a16="http://schemas.microsoft.com/office/drawing/2014/main" id="{9283E7AE-358D-B38F-ADEF-A04E102F26B6}"/>
              </a:ext>
            </a:extLst>
          </p:cNvPr>
          <p:cNvSpPr txBox="1">
            <a:spLocks noGrp="1"/>
          </p:cNvSpPr>
          <p:nvPr>
            <p:ph type="subTitle" idx="1"/>
          </p:nvPr>
        </p:nvSpPr>
        <p:spPr>
          <a:xfrm>
            <a:off x="7903031" y="821268"/>
            <a:ext cx="3265715" cy="5222120"/>
          </a:xfrm>
        </p:spPr>
        <p:txBody>
          <a:bodyPr anchor="ctr"/>
          <a:lstStyle/>
          <a:p>
            <a:pPr lvl="0"/>
            <a:r>
              <a:rPr lang="en-US">
                <a:solidFill>
                  <a:srgbClr val="000000"/>
                </a:solidFill>
              </a:rPr>
              <a:t>Zafrin Akhter </a:t>
            </a:r>
          </a:p>
          <a:p>
            <a:pPr lvl="0"/>
            <a:r>
              <a:rPr lang="en-US">
                <a:solidFill>
                  <a:srgbClr val="000000"/>
                </a:solidFill>
              </a:rPr>
              <a:t>2107425</a:t>
            </a:r>
          </a:p>
        </p:txBody>
      </p:sp>
      <p:pic>
        <p:nvPicPr>
          <p:cNvPr id="6" name="Picture 20">
            <a:extLst>
              <a:ext uri="{FF2B5EF4-FFF2-40B4-BE49-F238E27FC236}">
                <a16:creationId xmlns:a16="http://schemas.microsoft.com/office/drawing/2014/main" id="{FC279854-DFAE-A335-DCD1-A72A143AE942}"/>
              </a:ext>
            </a:extLst>
          </p:cNvPr>
          <p:cNvPicPr>
            <a:picLocks noMove="1" noResize="1"/>
          </p:cNvPicPr>
          <p:nvPr/>
        </p:nvPicPr>
        <p:blipFill>
          <a:blip r:embed="rId2"/>
          <a:srcRect t="-534"/>
          <a:stretch>
            <a:fillRect/>
          </a:stretch>
        </p:blipFill>
        <p:spPr>
          <a:xfrm rot="16200004">
            <a:off x="7545071" y="2187574"/>
            <a:ext cx="6858000" cy="2482852"/>
          </a:xfrm>
          <a:prstGeom prst="rect">
            <a:avLst/>
          </a:prstGeom>
          <a:noFill/>
          <a:ln cap="flat">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5">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581B863E-388C-AA15-4937-1AA16E90ED54}"/>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FF7F1A31-F4BF-6248-16B8-35D4CFABA43C}"/>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7A53ABC8-9085-7588-E3B1-13316F6ED9D2}"/>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DEEC6C57-0B8D-320E-AC1B-65BD246899F6}"/>
              </a:ext>
            </a:extLst>
          </p:cNvPr>
          <p:cNvSpPr txBox="1">
            <a:spLocks noGrp="1"/>
          </p:cNvSpPr>
          <p:nvPr>
            <p:ph type="title"/>
          </p:nvPr>
        </p:nvSpPr>
        <p:spPr>
          <a:xfrm>
            <a:off x="4090504" y="764374"/>
            <a:ext cx="7434071"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01EC2783-BF24-9AC7-445F-98A4FBC7E2FC}"/>
              </a:ext>
            </a:extLst>
          </p:cNvPr>
          <p:cNvSpPr txBox="1">
            <a:spLocks noGrp="1"/>
          </p:cNvSpPr>
          <p:nvPr>
            <p:ph idx="1"/>
          </p:nvPr>
        </p:nvSpPr>
        <p:spPr>
          <a:xfrm>
            <a:off x="4090504" y="2628899"/>
            <a:ext cx="7454079" cy="3589788"/>
          </a:xfrm>
        </p:spPr>
        <p:txBody>
          <a:bodyPr/>
          <a:lstStyle/>
          <a:p>
            <a:pPr marL="0" lvl="0" indent="0">
              <a:lnSpc>
                <a:spcPct val="100000"/>
              </a:lnSpc>
              <a:buNone/>
            </a:pPr>
            <a:r>
              <a:rPr lang="en-US" sz="2000">
                <a:solidFill>
                  <a:srgbClr val="000000"/>
                </a:solidFill>
              </a:rPr>
              <a:t>CQC inspection report at 526 Church Road Yardley Birmingham. </a:t>
            </a:r>
          </a:p>
          <a:p>
            <a:pPr marL="0" lvl="0" indent="0">
              <a:lnSpc>
                <a:spcPct val="100000"/>
              </a:lnSpc>
              <a:buNone/>
            </a:pPr>
            <a:r>
              <a:rPr lang="en-US" sz="2000">
                <a:solidFill>
                  <a:srgbClr val="000000"/>
                </a:solidFill>
              </a:rPr>
              <a:t>West Midlands, B33 8HT Tel: 01217832080  </a:t>
            </a:r>
          </a:p>
          <a:p>
            <a:pPr marL="0" lvl="0" indent="0">
              <a:lnSpc>
                <a:spcPct val="100000"/>
              </a:lnSpc>
              <a:buNone/>
            </a:pPr>
            <a:r>
              <a:rPr lang="en-US" sz="2000">
                <a:solidFill>
                  <a:srgbClr val="000000"/>
                </a:solidFill>
              </a:rPr>
              <a:t>Date of inspection visit: 18</a:t>
            </a:r>
            <a:r>
              <a:rPr lang="en-US" sz="2000" baseline="30000">
                <a:solidFill>
                  <a:srgbClr val="000000"/>
                </a:solidFill>
              </a:rPr>
              <a:t>th</a:t>
            </a:r>
            <a:r>
              <a:rPr lang="en-US" sz="2000">
                <a:solidFill>
                  <a:srgbClr val="000000"/>
                </a:solidFill>
              </a:rPr>
              <a:t> November 2020</a:t>
            </a:r>
          </a:p>
          <a:p>
            <a:pPr marL="0" lvl="0" indent="0">
              <a:lnSpc>
                <a:spcPct val="100000"/>
              </a:lnSpc>
              <a:buNone/>
            </a:pPr>
            <a:r>
              <a:rPr lang="en-US" sz="2000">
                <a:solidFill>
                  <a:srgbClr val="000000"/>
                </a:solidFill>
              </a:rPr>
              <a:t>Date of publication: 18</a:t>
            </a:r>
            <a:r>
              <a:rPr lang="en-US" sz="2000" baseline="30000">
                <a:solidFill>
                  <a:srgbClr val="000000"/>
                </a:solidFill>
              </a:rPr>
              <a:t>th</a:t>
            </a:r>
            <a:r>
              <a:rPr lang="en-US" sz="2000">
                <a:solidFill>
                  <a:srgbClr val="000000"/>
                </a:solidFill>
              </a:rPr>
              <a:t> January 2021</a:t>
            </a:r>
          </a:p>
          <a:p>
            <a:pPr lvl="0">
              <a:lnSpc>
                <a:spcPct val="100000"/>
              </a:lnSpc>
            </a:pPr>
            <a:r>
              <a:rPr lang="en-US" sz="2000">
                <a:solidFill>
                  <a:srgbClr val="000000"/>
                </a:solidFill>
              </a:rPr>
              <a:t>There are communication issues in Evergreen Care Home and management needs to use all these techniques in the report to improve the care home to make it a safe place for both staff and clients.  </a:t>
            </a:r>
          </a:p>
        </p:txBody>
      </p:sp>
      <p:sp>
        <p:nvSpPr>
          <p:cNvPr id="7" name="TextBox 4">
            <a:extLst>
              <a:ext uri="{FF2B5EF4-FFF2-40B4-BE49-F238E27FC236}">
                <a16:creationId xmlns:a16="http://schemas.microsoft.com/office/drawing/2014/main" id="{59E11794-7249-C20C-C98F-B2D4B8CDF6CF}"/>
              </a:ext>
            </a:extLst>
          </p:cNvPr>
          <p:cNvSpPr txBox="1"/>
          <p:nvPr/>
        </p:nvSpPr>
        <p:spPr>
          <a:xfrm>
            <a:off x="193102" y="194099"/>
            <a:ext cx="170098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8B50A59-7FFC-E200-A860-74F1ABD1C22E}"/>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4181306C-8ECD-D51C-6DD0-66F61929103C}"/>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CA7D611-8975-1A96-BA32-B98A29B55646}"/>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32883255-3A73-EEE1-0E82-227CBAE71911}"/>
              </a:ext>
            </a:extLst>
          </p:cNvPr>
          <p:cNvSpPr txBox="1">
            <a:spLocks noGrp="1"/>
          </p:cNvSpPr>
          <p:nvPr>
            <p:ph type="title"/>
          </p:nvPr>
        </p:nvSpPr>
        <p:spPr>
          <a:xfrm>
            <a:off x="4090504" y="764374"/>
            <a:ext cx="7434071" cy="1474332"/>
          </a:xfrm>
        </p:spPr>
        <p:txBody>
          <a:bodyPr/>
          <a:lstStyle/>
          <a:p>
            <a:pPr lvl="0"/>
            <a:r>
              <a:rPr lang="en-US" sz="3200">
                <a:solidFill>
                  <a:srgbClr val="000000"/>
                </a:solidFill>
              </a:rPr>
              <a:t>Channels of communication used by organization </a:t>
            </a:r>
          </a:p>
        </p:txBody>
      </p:sp>
      <p:sp>
        <p:nvSpPr>
          <p:cNvPr id="6" name="Content Placeholder 2">
            <a:extLst>
              <a:ext uri="{FF2B5EF4-FFF2-40B4-BE49-F238E27FC236}">
                <a16:creationId xmlns:a16="http://schemas.microsoft.com/office/drawing/2014/main" id="{3B85CFA5-353F-D1A3-38D4-E53E7895114E}"/>
              </a:ext>
            </a:extLst>
          </p:cNvPr>
          <p:cNvSpPr txBox="1">
            <a:spLocks noGrp="1"/>
          </p:cNvSpPr>
          <p:nvPr>
            <p:ph idx="1"/>
          </p:nvPr>
        </p:nvSpPr>
        <p:spPr>
          <a:xfrm>
            <a:off x="4080500" y="2238707"/>
            <a:ext cx="7454079" cy="3969227"/>
          </a:xfrm>
        </p:spPr>
        <p:txBody>
          <a:bodyPr/>
          <a:lstStyle/>
          <a:p>
            <a:pPr marL="0" lvl="0" indent="0">
              <a:lnSpc>
                <a:spcPct val="100000"/>
              </a:lnSpc>
              <a:buNone/>
            </a:pPr>
            <a:endParaRPr lang="en-US" sz="2000">
              <a:solidFill>
                <a:srgbClr val="000000"/>
              </a:solidFill>
            </a:endParaRPr>
          </a:p>
          <a:p>
            <a:pPr lvl="0">
              <a:lnSpc>
                <a:spcPct val="100000"/>
              </a:lnSpc>
            </a:pPr>
            <a:r>
              <a:rPr lang="en-US" sz="2000">
                <a:solidFill>
                  <a:srgbClr val="000000"/>
                </a:solidFill>
              </a:rPr>
              <a:t>Evergreen Care Home CQC report was not good, evidence was found and provided need for improvement during the inspection. </a:t>
            </a:r>
          </a:p>
          <a:p>
            <a:pPr lvl="0">
              <a:lnSpc>
                <a:spcPct val="100000"/>
              </a:lnSpc>
            </a:pPr>
            <a:r>
              <a:rPr lang="en-US" sz="2000">
                <a:solidFill>
                  <a:srgbClr val="000000"/>
                </a:solidFill>
              </a:rPr>
              <a:t>CQC inspectors spoke with five members of staff including the provider, registered manager, deputy manager and care workers as there was a breach of regulation 12 (safe care treatment). </a:t>
            </a:r>
          </a:p>
          <a:p>
            <a:pPr lvl="0">
              <a:lnSpc>
                <a:spcPct val="100000"/>
              </a:lnSpc>
            </a:pPr>
            <a:r>
              <a:rPr lang="en-US" sz="2000">
                <a:solidFill>
                  <a:srgbClr val="000000"/>
                </a:solidFill>
              </a:rPr>
              <a:t>The care home was not in line with the government guidelines clients were at risk from visitors and staff was not aware of any training that was given to them. </a:t>
            </a:r>
          </a:p>
        </p:txBody>
      </p:sp>
      <p:sp>
        <p:nvSpPr>
          <p:cNvPr id="7" name="TextBox 3">
            <a:extLst>
              <a:ext uri="{FF2B5EF4-FFF2-40B4-BE49-F238E27FC236}">
                <a16:creationId xmlns:a16="http://schemas.microsoft.com/office/drawing/2014/main" id="{0C8005A5-2C9E-4C69-0C19-6BD7F5B437ED}"/>
              </a:ext>
            </a:extLst>
          </p:cNvPr>
          <p:cNvSpPr txBox="1"/>
          <p:nvPr/>
        </p:nvSpPr>
        <p:spPr>
          <a:xfrm>
            <a:off x="237744" y="206535"/>
            <a:ext cx="167148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4">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738259B-31CD-48B5-F99C-7930373603AF}"/>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9575D6A3-56F5-7E47-1816-DE2D1F1C3487}"/>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CF676CD5-D3DE-0A53-35B0-CA5B55AED15A}"/>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1B98CD07-6479-2F78-2C65-BEFE678D6A88}"/>
              </a:ext>
            </a:extLst>
          </p:cNvPr>
          <p:cNvSpPr txBox="1">
            <a:spLocks noGrp="1"/>
          </p:cNvSpPr>
          <p:nvPr>
            <p:ph type="title"/>
          </p:nvPr>
        </p:nvSpPr>
        <p:spPr>
          <a:xfrm>
            <a:off x="4090504" y="764374"/>
            <a:ext cx="7434071" cy="1474332"/>
          </a:xfrm>
        </p:spPr>
        <p:txBody>
          <a:bodyPr/>
          <a:lstStyle/>
          <a:p>
            <a:pPr lvl="0"/>
            <a:r>
              <a:rPr lang="en-US" sz="3600">
                <a:solidFill>
                  <a:srgbClr val="000000"/>
                </a:solidFill>
              </a:rPr>
              <a:t>Channels that can be used to improve communication</a:t>
            </a:r>
          </a:p>
        </p:txBody>
      </p:sp>
      <p:sp>
        <p:nvSpPr>
          <p:cNvPr id="6" name="Content Placeholder 2">
            <a:extLst>
              <a:ext uri="{FF2B5EF4-FFF2-40B4-BE49-F238E27FC236}">
                <a16:creationId xmlns:a16="http://schemas.microsoft.com/office/drawing/2014/main" id="{0826E6DC-DDF4-388E-1403-9F17E5B4C1C8}"/>
              </a:ext>
            </a:extLst>
          </p:cNvPr>
          <p:cNvSpPr txBox="1">
            <a:spLocks noGrp="1"/>
          </p:cNvSpPr>
          <p:nvPr>
            <p:ph idx="1"/>
          </p:nvPr>
        </p:nvSpPr>
        <p:spPr>
          <a:xfrm>
            <a:off x="4090504" y="2628899"/>
            <a:ext cx="7454079" cy="3732571"/>
          </a:xfrm>
        </p:spPr>
        <p:txBody>
          <a:bodyPr/>
          <a:lstStyle/>
          <a:p>
            <a:pPr marL="0" lvl="0" indent="0">
              <a:lnSpc>
                <a:spcPct val="80000"/>
              </a:lnSpc>
              <a:buNone/>
            </a:pPr>
            <a:r>
              <a:rPr lang="en-US" sz="1900">
                <a:solidFill>
                  <a:srgbClr val="000000"/>
                </a:solidFill>
              </a:rPr>
              <a:t>According to Skillsforcare (2018), in order to achieve effective communication, it is important to: </a:t>
            </a:r>
          </a:p>
          <a:p>
            <a:pPr lvl="0">
              <a:lnSpc>
                <a:spcPct val="80000"/>
              </a:lnSpc>
            </a:pPr>
            <a:r>
              <a:rPr lang="en-US" sz="1900">
                <a:solidFill>
                  <a:srgbClr val="000000"/>
                </a:solidFill>
              </a:rPr>
              <a:t>Clarify messages- show you understand what the patient/ staff member is saying.</a:t>
            </a:r>
          </a:p>
          <a:p>
            <a:pPr lvl="0">
              <a:lnSpc>
                <a:spcPct val="80000"/>
              </a:lnSpc>
            </a:pPr>
            <a:r>
              <a:rPr lang="en-US" sz="1900">
                <a:solidFill>
                  <a:srgbClr val="000000"/>
                </a:solidFill>
              </a:rPr>
              <a:t>Be an active listener- ensure you are paying attention to the patient/ staff member.</a:t>
            </a:r>
          </a:p>
          <a:p>
            <a:pPr lvl="0">
              <a:lnSpc>
                <a:spcPct val="80000"/>
              </a:lnSpc>
            </a:pPr>
            <a:r>
              <a:rPr lang="en-US" sz="1900">
                <a:solidFill>
                  <a:srgbClr val="000000"/>
                </a:solidFill>
              </a:rPr>
              <a:t>Showing empathy when communication- allows patient/ staff member to know you understand how they feel and think.  </a:t>
            </a:r>
          </a:p>
          <a:p>
            <a:pPr lvl="0">
              <a:lnSpc>
                <a:spcPct val="80000"/>
              </a:lnSpc>
            </a:pPr>
            <a:r>
              <a:rPr lang="en-US" sz="1900">
                <a:solidFill>
                  <a:srgbClr val="000000"/>
                </a:solidFill>
              </a:rPr>
              <a:t>Eye contact- making eye contact can be a way to build a connection with someone, long unbroken eye contact expresses interest and that they have your undivided attention.</a:t>
            </a:r>
          </a:p>
        </p:txBody>
      </p:sp>
      <p:sp>
        <p:nvSpPr>
          <p:cNvPr id="7" name="TextBox 3">
            <a:extLst>
              <a:ext uri="{FF2B5EF4-FFF2-40B4-BE49-F238E27FC236}">
                <a16:creationId xmlns:a16="http://schemas.microsoft.com/office/drawing/2014/main" id="{5AF61795-0661-6912-BD54-5F607A5196A7}"/>
              </a:ext>
            </a:extLst>
          </p:cNvPr>
          <p:cNvSpPr txBox="1"/>
          <p:nvPr/>
        </p:nvSpPr>
        <p:spPr>
          <a:xfrm>
            <a:off x="216310" y="196641"/>
            <a:ext cx="1710814"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6">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F8DCF116-EF8E-07CB-342E-2E5A37D2904C}"/>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D029C33A-5A9F-BDAB-287C-88661BC8F271}"/>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251D0A4C-E876-6E66-ADC7-25058C45F74E}"/>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sp>
        <p:nvSpPr>
          <p:cNvPr id="5" name="Title 1">
            <a:extLst>
              <a:ext uri="{FF2B5EF4-FFF2-40B4-BE49-F238E27FC236}">
                <a16:creationId xmlns:a16="http://schemas.microsoft.com/office/drawing/2014/main" id="{3D17EE88-98F8-29AB-7612-CB62EF2DA678}"/>
              </a:ext>
            </a:extLst>
          </p:cNvPr>
          <p:cNvSpPr txBox="1">
            <a:spLocks noGrp="1"/>
          </p:cNvSpPr>
          <p:nvPr>
            <p:ph type="title"/>
          </p:nvPr>
        </p:nvSpPr>
        <p:spPr>
          <a:xfrm>
            <a:off x="4090504" y="764374"/>
            <a:ext cx="7434071" cy="1474332"/>
          </a:xfrm>
        </p:spPr>
        <p:txBody>
          <a:bodyPr/>
          <a:lstStyle/>
          <a:p>
            <a:pPr lvl="0"/>
            <a:r>
              <a:rPr lang="en-US">
                <a:solidFill>
                  <a:srgbClr val="000000"/>
                </a:solidFill>
              </a:rPr>
              <a:t>references</a:t>
            </a:r>
          </a:p>
        </p:txBody>
      </p:sp>
      <p:sp>
        <p:nvSpPr>
          <p:cNvPr id="6" name="Content Placeholder 2">
            <a:extLst>
              <a:ext uri="{FF2B5EF4-FFF2-40B4-BE49-F238E27FC236}">
                <a16:creationId xmlns:a16="http://schemas.microsoft.com/office/drawing/2014/main" id="{0C7461FC-8242-5E02-7DD2-AAD570E76306}"/>
              </a:ext>
            </a:extLst>
          </p:cNvPr>
          <p:cNvSpPr txBox="1">
            <a:spLocks noGrp="1"/>
          </p:cNvSpPr>
          <p:nvPr>
            <p:ph idx="1"/>
          </p:nvPr>
        </p:nvSpPr>
        <p:spPr>
          <a:xfrm>
            <a:off x="4090504" y="2628899"/>
            <a:ext cx="7454079" cy="3589788"/>
          </a:xfrm>
        </p:spPr>
        <p:txBody>
          <a:bodyPr/>
          <a:lstStyle/>
          <a:p>
            <a:pPr lvl="0">
              <a:lnSpc>
                <a:spcPct val="100000"/>
              </a:lnSpc>
            </a:pPr>
            <a:r>
              <a:rPr lang="en-US" sz="2000">
                <a:solidFill>
                  <a:srgbClr val="000000"/>
                </a:solidFill>
              </a:rPr>
              <a:t>Skillsforcare. (2018) </a:t>
            </a:r>
            <a:r>
              <a:rPr lang="en-US" sz="2000" i="1">
                <a:solidFill>
                  <a:srgbClr val="000000"/>
                </a:solidFill>
              </a:rPr>
              <a:t>Communication Skills in Social Care.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600">
                <a:solidFill>
                  <a:srgbClr val="000000"/>
                </a:solidFill>
                <a:hlinkClick r:id="rId3"/>
              </a:rPr>
              <a:t>Communication skills in social care (skillsforcare.org.uk)</a:t>
            </a:r>
            <a:endParaRPr lang="en-US" sz="2000">
              <a:solidFill>
                <a:srgbClr val="000000"/>
              </a:solidFill>
            </a:endParaRPr>
          </a:p>
          <a:p>
            <a:pPr lvl="0">
              <a:lnSpc>
                <a:spcPct val="100000"/>
              </a:lnSpc>
            </a:pPr>
            <a:endParaRPr lang="en-US" sz="2000">
              <a:solidFill>
                <a:srgbClr val="000000"/>
              </a:solidFill>
            </a:endParaRPr>
          </a:p>
          <a:p>
            <a:pPr lvl="0">
              <a:lnSpc>
                <a:spcPct val="100000"/>
              </a:lnSpc>
            </a:pPr>
            <a:r>
              <a:rPr lang="en-US" sz="2000">
                <a:solidFill>
                  <a:srgbClr val="000000"/>
                </a:solidFill>
              </a:rPr>
              <a:t>Thompson, D. (2021) </a:t>
            </a:r>
            <a:r>
              <a:rPr lang="en-US" sz="2000" i="1">
                <a:solidFill>
                  <a:srgbClr val="000000"/>
                </a:solidFill>
              </a:rPr>
              <a:t>Evergreen Care Home Inspection Report. </a:t>
            </a:r>
            <a:r>
              <a:rPr lang="en-US" sz="2000">
                <a:solidFill>
                  <a:srgbClr val="000000"/>
                </a:solidFill>
              </a:rPr>
              <a:t>Accessed on: 21</a:t>
            </a:r>
            <a:r>
              <a:rPr lang="en-US" sz="2000" baseline="30000">
                <a:solidFill>
                  <a:srgbClr val="000000"/>
                </a:solidFill>
              </a:rPr>
              <a:t>st</a:t>
            </a:r>
            <a:r>
              <a:rPr lang="en-US" sz="2000">
                <a:solidFill>
                  <a:srgbClr val="000000"/>
                </a:solidFill>
              </a:rPr>
              <a:t> July 2022. Available at: </a:t>
            </a:r>
            <a:r>
              <a:rPr lang="en-GB" sz="1200">
                <a:solidFill>
                  <a:srgbClr val="000000"/>
                </a:solidFill>
                <a:hlinkClick r:id="rId4"/>
              </a:rPr>
              <a:t>9ce1a1b4-5839-49d8-869a-9cd764868241 (cqc.org.uk)</a:t>
            </a:r>
            <a:endParaRPr lang="en-GB" sz="1600" i="1">
              <a:solidFill>
                <a:srgbClr val="000000"/>
              </a:solidFill>
            </a:endParaRPr>
          </a:p>
        </p:txBody>
      </p:sp>
      <p:sp>
        <p:nvSpPr>
          <p:cNvPr id="7" name="TextBox 3">
            <a:extLst>
              <a:ext uri="{FF2B5EF4-FFF2-40B4-BE49-F238E27FC236}">
                <a16:creationId xmlns:a16="http://schemas.microsoft.com/office/drawing/2014/main" id="{98691199-55B4-187A-6FAC-78F931CBFE02}"/>
              </a:ext>
            </a:extLst>
          </p:cNvPr>
          <p:cNvSpPr txBox="1"/>
          <p:nvPr/>
        </p:nvSpPr>
        <p:spPr>
          <a:xfrm>
            <a:off x="183273" y="167207"/>
            <a:ext cx="1651817"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entury Gothic"/>
              </a:rPr>
              <a:t>2107425</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7">
    <p:bg>
      <p:bgPr>
        <a:gradFill>
          <a:gsLst>
            <a:gs pos="0">
              <a:srgbClr val="FFFFFF"/>
            </a:gs>
            <a:gs pos="100000">
              <a:srgbClr val="FBFBFB"/>
            </a:gs>
          </a:gsLst>
          <a:lin ang="5400000"/>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C3ABDD5-32D1-7F50-5655-DBE1C9926F6D}"/>
              </a:ext>
            </a:extLst>
          </p:cNvPr>
          <p:cNvSpPr>
            <a:spLocks noMove="1" noResize="1"/>
          </p:cNvSpPr>
          <p:nvPr/>
        </p:nvSpPr>
        <p:spPr>
          <a:xfrm>
            <a:off x="0" y="0"/>
            <a:ext cx="12191996" cy="6858000"/>
          </a:xfrm>
          <a:prstGeom prst="rect">
            <a:avLst/>
          </a:prstGeom>
          <a:gradFill>
            <a:gsLst>
              <a:gs pos="0">
                <a:srgbClr val="FFFFFF"/>
              </a:gs>
              <a:gs pos="100000">
                <a:srgbClr val="FBFBF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Rectangle 9">
            <a:extLst>
              <a:ext uri="{FF2B5EF4-FFF2-40B4-BE49-F238E27FC236}">
                <a16:creationId xmlns:a16="http://schemas.microsoft.com/office/drawing/2014/main" id="{2482E546-673C-B29C-050C-05B6160C88B9}"/>
              </a:ext>
            </a:extLst>
          </p:cNvPr>
          <p:cNvSpPr>
            <a:spLocks noMove="1" noResize="1"/>
          </p:cNvSpPr>
          <p:nvPr/>
        </p:nvSpPr>
        <p:spPr>
          <a:xfrm>
            <a:off x="0" y="0"/>
            <a:ext cx="3406396" cy="6858000"/>
          </a:xfrm>
          <a:prstGeom prst="rect">
            <a:avLst/>
          </a:prstGeom>
          <a:solidFill>
            <a:srgbClr val="FFFFFF"/>
          </a:solidFill>
          <a:ln cap="flat">
            <a:noFill/>
            <a:prstDash val="solid"/>
          </a:ln>
          <a:effectLst>
            <a:outerShdw dist="38103" algn="tl">
              <a:srgbClr val="000000">
                <a:alpha val="40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pic>
        <p:nvPicPr>
          <p:cNvPr id="4" name="Picture 11">
            <a:extLst>
              <a:ext uri="{FF2B5EF4-FFF2-40B4-BE49-F238E27FC236}">
                <a16:creationId xmlns:a16="http://schemas.microsoft.com/office/drawing/2014/main" id="{EEBD8E81-97DB-CC8F-AEB6-BAB7A0819B9E}"/>
              </a:ext>
            </a:extLst>
          </p:cNvPr>
          <p:cNvPicPr>
            <a:picLocks noMove="1" noResize="1"/>
          </p:cNvPicPr>
          <p:nvPr/>
        </p:nvPicPr>
        <p:blipFill>
          <a:blip r:embed="rId2"/>
          <a:srcRect t="-534"/>
          <a:stretch>
            <a:fillRect/>
          </a:stretch>
        </p:blipFill>
        <p:spPr>
          <a:xfrm rot="16200004">
            <a:off x="-1265722" y="2187574"/>
            <a:ext cx="6858000" cy="2482852"/>
          </a:xfrm>
          <a:prstGeom prst="rect">
            <a:avLst/>
          </a:prstGeom>
          <a:noFill/>
          <a:ln cap="flat">
            <a:noFill/>
          </a:ln>
        </p:spPr>
      </p:pic>
      <p:graphicFrame>
        <p:nvGraphicFramePr>
          <p:cNvPr id="5" name="Content Placeholder 4">
            <a:extLst>
              <a:ext uri="{FF2B5EF4-FFF2-40B4-BE49-F238E27FC236}">
                <a16:creationId xmlns:a16="http://schemas.microsoft.com/office/drawing/2014/main" id="{A197EBB8-08B9-75F3-32F1-9EFFB28F7C8D}"/>
              </a:ext>
            </a:extLst>
          </p:cNvPr>
          <p:cNvGraphicFramePr>
            <a:graphicFrameLocks noGrp="1"/>
          </p:cNvGraphicFramePr>
          <p:nvPr>
            <p:ph idx="1"/>
          </p:nvPr>
        </p:nvGraphicFramePr>
        <p:xfrm>
          <a:off x="570274" y="209461"/>
          <a:ext cx="11051456" cy="6439067"/>
        </p:xfrm>
        <a:graphic>
          <a:graphicData uri="http://schemas.openxmlformats.org/drawingml/2006/table">
            <a:tbl>
              <a:tblPr firstRow="1" bandRow="1">
                <a:effectLst/>
                <a:tableStyleId>{073A0DAA-6AF3-43AB-8588-CEC1D06C72B9}</a:tableStyleId>
              </a:tblPr>
              <a:tblGrid>
                <a:gridCol w="5525728">
                  <a:extLst>
                    <a:ext uri="{9D8B030D-6E8A-4147-A177-3AD203B41FA5}">
                      <a16:colId xmlns:a16="http://schemas.microsoft.com/office/drawing/2014/main" val="3543470781"/>
                    </a:ext>
                  </a:extLst>
                </a:gridCol>
                <a:gridCol w="5525728">
                  <a:extLst>
                    <a:ext uri="{9D8B030D-6E8A-4147-A177-3AD203B41FA5}">
                      <a16:colId xmlns:a16="http://schemas.microsoft.com/office/drawing/2014/main" val="3071959191"/>
                    </a:ext>
                  </a:extLst>
                </a:gridCol>
              </a:tblGrid>
              <a:tr h="1050069">
                <a:tc>
                  <a:txBody>
                    <a:bodyPr/>
                    <a:lstStyle/>
                    <a:p>
                      <a:pPr lvl="0" algn="ctr"/>
                      <a:r>
                        <a:rPr lang="en-GB"/>
                        <a:t>Teamwork Evaluation</a:t>
                      </a:r>
                    </a:p>
                  </a:txBody>
                  <a:tcPr/>
                </a:tc>
                <a:tc>
                  <a:txBody>
                    <a:bodyPr/>
                    <a:lstStyle/>
                    <a:p>
                      <a:pPr lvl="0" algn="ctr"/>
                      <a:r>
                        <a:rPr lang="en-GB"/>
                        <a:t>Team Responses</a:t>
                      </a:r>
                    </a:p>
                  </a:txBody>
                  <a:tcPr/>
                </a:tc>
                <a:extLst>
                  <a:ext uri="{0D108BD9-81ED-4DB2-BD59-A6C34878D82A}">
                    <a16:rowId xmlns:a16="http://schemas.microsoft.com/office/drawing/2014/main" val="689281195"/>
                  </a:ext>
                </a:extLst>
              </a:tr>
              <a:tr h="1050069">
                <a:tc>
                  <a:txBody>
                    <a:bodyPr/>
                    <a:lstStyle/>
                    <a:p>
                      <a:pPr lvl="0"/>
                      <a:r>
                        <a:rPr lang="en-GB"/>
                        <a:t>Who was in your team? </a:t>
                      </a:r>
                    </a:p>
                  </a:txBody>
                  <a:tcPr/>
                </a:tc>
                <a:tc>
                  <a:txBody>
                    <a:bodyPr/>
                    <a:lstStyle/>
                    <a:p>
                      <a:pPr lvl="0"/>
                      <a:r>
                        <a:rPr lang="en-GB"/>
                        <a:t>Hawa Dabhelia</a:t>
                      </a:r>
                    </a:p>
                    <a:p>
                      <a:pPr lvl="0"/>
                      <a:r>
                        <a:rPr lang="en-GB"/>
                        <a:t>Parveen Atchia </a:t>
                      </a:r>
                    </a:p>
                    <a:p>
                      <a:pPr lvl="0"/>
                      <a:r>
                        <a:rPr lang="en-GB"/>
                        <a:t>Mohammed Ilyas </a:t>
                      </a:r>
                    </a:p>
                  </a:txBody>
                  <a:tcPr/>
                </a:tc>
                <a:extLst>
                  <a:ext uri="{0D108BD9-81ED-4DB2-BD59-A6C34878D82A}">
                    <a16:rowId xmlns:a16="http://schemas.microsoft.com/office/drawing/2014/main" val="1070308841"/>
                  </a:ext>
                </a:extLst>
              </a:tr>
              <a:tr h="1050069">
                <a:tc>
                  <a:txBody>
                    <a:bodyPr/>
                    <a:lstStyle/>
                    <a:p>
                      <a:pPr lvl="0"/>
                      <a:r>
                        <a:rPr lang="en-GB"/>
                        <a:t>What were the key strengths of your team?</a:t>
                      </a:r>
                    </a:p>
                  </a:txBody>
                  <a:tcPr/>
                </a:tc>
                <a:tc>
                  <a:txBody>
                    <a:bodyPr/>
                    <a:lstStyle/>
                    <a:p>
                      <a:pPr lvl="0"/>
                      <a:r>
                        <a:rPr lang="en-GB"/>
                        <a:t>Communication and working with each other and not against.</a:t>
                      </a:r>
                    </a:p>
                  </a:txBody>
                  <a:tcPr/>
                </a:tc>
                <a:extLst>
                  <a:ext uri="{0D108BD9-81ED-4DB2-BD59-A6C34878D82A}">
                    <a16:rowId xmlns:a16="http://schemas.microsoft.com/office/drawing/2014/main" val="988925118"/>
                  </a:ext>
                </a:extLst>
              </a:tr>
              <a:tr h="1050069">
                <a:tc>
                  <a:txBody>
                    <a:bodyPr/>
                    <a:lstStyle/>
                    <a:p>
                      <a:pPr lvl="0"/>
                      <a:r>
                        <a:rPr lang="en-GB"/>
                        <a:t>What were the challenges that you overcame as a team?</a:t>
                      </a:r>
                    </a:p>
                  </a:txBody>
                  <a:tcPr/>
                </a:tc>
                <a:tc>
                  <a:txBody>
                    <a:bodyPr/>
                    <a:lstStyle/>
                    <a:p>
                      <a:pPr lvl="0"/>
                      <a:r>
                        <a:rPr lang="en-GB"/>
                        <a:t>We didn’t face many challenges as we all communicated well through group chats and calls. </a:t>
                      </a:r>
                    </a:p>
                  </a:txBody>
                  <a:tcPr/>
                </a:tc>
                <a:extLst>
                  <a:ext uri="{0D108BD9-81ED-4DB2-BD59-A6C34878D82A}">
                    <a16:rowId xmlns:a16="http://schemas.microsoft.com/office/drawing/2014/main" val="3458159320"/>
                  </a:ext>
                </a:extLst>
              </a:tr>
              <a:tr h="1050069">
                <a:tc>
                  <a:txBody>
                    <a:bodyPr/>
                    <a:lstStyle/>
                    <a:p>
                      <a:pPr lvl="0"/>
                      <a:r>
                        <a:rPr lang="en-GB"/>
                        <a:t>What would you do differently if you worked as a team again? </a:t>
                      </a:r>
                    </a:p>
                  </a:txBody>
                  <a:tcPr/>
                </a:tc>
                <a:tc>
                  <a:txBody>
                    <a:bodyPr/>
                    <a:lstStyle/>
                    <a:p>
                      <a:pPr lvl="0"/>
                      <a:r>
                        <a:rPr lang="en-GB"/>
                        <a:t>There is not anything specific I would do differently as I enjoyed the group I was working with as we all understood each others views and respected each others ideas.</a:t>
                      </a:r>
                    </a:p>
                  </a:txBody>
                  <a:tcPr/>
                </a:tc>
                <a:extLst>
                  <a:ext uri="{0D108BD9-81ED-4DB2-BD59-A6C34878D82A}">
                    <a16:rowId xmlns:a16="http://schemas.microsoft.com/office/drawing/2014/main" val="1545673502"/>
                  </a:ext>
                </a:extLst>
              </a:tr>
              <a:tr h="1050069">
                <a:tc>
                  <a:txBody>
                    <a:bodyPr/>
                    <a:lstStyle/>
                    <a:p>
                      <a:pPr lvl="0"/>
                      <a:r>
                        <a:rPr lang="en-GB"/>
                        <a:t>What would you rate your team working? Out of 10?</a:t>
                      </a:r>
                    </a:p>
                  </a:txBody>
                  <a:tcPr/>
                </a:tc>
                <a:tc>
                  <a:txBody>
                    <a:bodyPr/>
                    <a:lstStyle/>
                    <a:p>
                      <a:pPr lvl="0"/>
                      <a:r>
                        <a:rPr lang="en-GB"/>
                        <a:t>10/10</a:t>
                      </a:r>
                    </a:p>
                  </a:txBody>
                  <a:tcPr/>
                </a:tc>
                <a:extLst>
                  <a:ext uri="{0D108BD9-81ED-4DB2-BD59-A6C34878D82A}">
                    <a16:rowId xmlns:a16="http://schemas.microsoft.com/office/drawing/2014/main" val="1991864766"/>
                  </a:ext>
                </a:extLst>
              </a:tr>
            </a:tbl>
          </a:graphicData>
        </a:graphic>
      </p:graphicFrame>
      <p:sp>
        <p:nvSpPr>
          <p:cNvPr id="6" name="TextBox 4">
            <a:extLst>
              <a:ext uri="{FF2B5EF4-FFF2-40B4-BE49-F238E27FC236}">
                <a16:creationId xmlns:a16="http://schemas.microsoft.com/office/drawing/2014/main" id="{FBD61F33-D5AA-3B90-B97F-D2F45E838666}"/>
              </a:ext>
            </a:extLst>
          </p:cNvPr>
          <p:cNvSpPr txBox="1"/>
          <p:nvPr/>
        </p:nvSpPr>
        <p:spPr>
          <a:xfrm>
            <a:off x="570274" y="467505"/>
            <a:ext cx="196407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Zafrin Akhter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a:rPr>
              <a:t>2107425</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F62-2465-FEBB-D3CA-F48B08D12D72}"/>
              </a:ext>
            </a:extLst>
          </p:cNvPr>
          <p:cNvSpPr txBox="1">
            <a:spLocks noGrp="1"/>
          </p:cNvSpPr>
          <p:nvPr>
            <p:ph type="title"/>
          </p:nvPr>
        </p:nvSpPr>
        <p:spPr>
          <a:xfrm>
            <a:off x="250371" y="174174"/>
            <a:ext cx="10396883" cy="413656"/>
          </a:xfrm>
        </p:spPr>
        <p:txBody>
          <a:bodyPr>
            <a:normAutofit fontScale="90000"/>
          </a:bodyPr>
          <a:lstStyle/>
          <a:p>
            <a:pPr lvl="0"/>
            <a:r>
              <a:rPr lang="en-GB" sz="4900"/>
              <a:t>Final reference list</a:t>
            </a:r>
          </a:p>
        </p:txBody>
      </p:sp>
      <p:sp>
        <p:nvSpPr>
          <p:cNvPr id="3" name="TextBox 3">
            <a:extLst>
              <a:ext uri="{FF2B5EF4-FFF2-40B4-BE49-F238E27FC236}">
                <a16:creationId xmlns:a16="http://schemas.microsoft.com/office/drawing/2014/main" id="{5CC06924-8231-3BEC-5543-9F72A17EA1BA}"/>
              </a:ext>
            </a:extLst>
          </p:cNvPr>
          <p:cNvSpPr txBox="1"/>
          <p:nvPr/>
        </p:nvSpPr>
        <p:spPr>
          <a:xfrm>
            <a:off x="97968" y="587831"/>
            <a:ext cx="11212281" cy="4972452"/>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Shannon, C. (1948). A Mathematical Theory of Communication. The Bell System Technical Journal, 27(1): 379-423. (you can access this article for free here)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Griffin, E. M. (2006). A first look at communication theory. London: McGraw-Hill.</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l-Fedaghi, S. (2012). A conceptual foundation for the Shannon-Weaver model of communication. International Journal of Soft Computing, 7(1): 12 – 19.</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Prioryadultcare.co.uk. 2022. Evergreen. [online] Available at: &lt;https://www.prioryadultcare.co.uk/find-a-location/evergreen/&gt; [Accessed 26 July 2022].</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Austin, E. and Pinkleton, B., 2015. Strategic public relations management. Routledge.</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Barker, G., 2016. Cross-Cultural Perspectives on Intercultural Communication Competence. Journal of Intercultural Communication Research, 45(1), pp.13-30.</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Genç, R., 2017. The Importance of Communication in Sustainability &amp;amp; Sustainable Strategies. Procedia Manufacturing, 8, pp.511-516.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r>
              <a:rPr lang="en-GB" sz="1400" b="0" i="0" u="none" strike="noStrike" kern="1200" cap="all" spc="0" baseline="0">
                <a:solidFill>
                  <a:srgbClr val="000000"/>
                </a:solidFill>
                <a:uFillTx/>
                <a:latin typeface="Arial" pitchFamily="34"/>
                <a:cs typeface="Arial" pitchFamily="34"/>
              </a:rPr>
              <a:t>Verčič, A. and Špoljarić, A., 2020. Managing internal communication: How the choice of channels affects internal communication satisfaction. Public Relations Review, 46(3), p.101926.</a:t>
            </a:r>
          </a:p>
          <a:p>
            <a:pPr marL="228600" marR="0" lvl="0" indent="-228600" algn="l" defTabSz="914400" rtl="0" fontAlgn="auto" hangingPunct="1">
              <a:lnSpc>
                <a:spcPct val="120000"/>
              </a:lnSpc>
              <a:spcBef>
                <a:spcPts val="1000"/>
              </a:spcBef>
              <a:spcAft>
                <a:spcPts val="0"/>
              </a:spcAft>
              <a:buClr>
                <a:srgbClr val="B80E0F"/>
              </a:buClr>
              <a:buSzPct val="160000"/>
              <a:buFont typeface="Arial" pitchFamily="34"/>
              <a:buChar char="•"/>
              <a:tabLst/>
              <a:defRPr sz="1800" b="0" i="0" u="none" strike="noStrike" kern="0" cap="none" spc="0" baseline="0">
                <a:solidFill>
                  <a:srgbClr val="000000"/>
                </a:solidFill>
                <a:uFillTx/>
              </a:defRPr>
            </a:pPr>
            <a:endParaRPr lang="en-GB" sz="1400" b="0" i="0" u="none" strike="noStrike" kern="1200" cap="all" spc="0" baseline="0">
              <a:solidFill>
                <a:srgbClr val="000000"/>
              </a:solidFill>
              <a:uFillTx/>
              <a:latin typeface="Arial" pitchFamily="34"/>
              <a:cs typeface="Arial" pitchFamily="3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8D6C23E-F08B-58D2-AF49-CF378747F822}"/>
              </a:ext>
            </a:extLst>
          </p:cNvPr>
          <p:cNvSpPr txBox="1"/>
          <p:nvPr/>
        </p:nvSpPr>
        <p:spPr>
          <a:xfrm>
            <a:off x="326568" y="97968"/>
            <a:ext cx="10831287" cy="535255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Jijo's Skill Factory (2020) </a:t>
            </a:r>
            <a:r>
              <a:rPr lang="en-GB" sz="1600" b="0" i="1" u="none" strike="noStrike" kern="1200" cap="none" spc="0" baseline="0">
                <a:solidFill>
                  <a:srgbClr val="000000"/>
                </a:solidFill>
                <a:uFillTx/>
                <a:latin typeface="Myriad Pro"/>
              </a:rPr>
              <a:t>10 Barriers to Effective Communication, </a:t>
            </a:r>
            <a:r>
              <a:rPr lang="en-GB" sz="1600" b="0" i="0" u="none" strike="noStrike" kern="1200" cap="none" spc="0" baseline="0">
                <a:solidFill>
                  <a:srgbClr val="000000"/>
                </a:solidFill>
                <a:uFillTx/>
                <a:latin typeface="Myriad Pro"/>
              </a:rPr>
              <a:t>[video], Available at: C., (2009) </a:t>
            </a:r>
            <a:r>
              <a:rPr lang="en-GB" sz="1600" b="0" i="1" u="none" strike="noStrike" kern="1200" cap="none" spc="0" baseline="0">
                <a:solidFill>
                  <a:srgbClr val="000000"/>
                </a:solidFill>
                <a:uFillTx/>
                <a:latin typeface="Myriad Pro"/>
              </a:rPr>
              <a:t>Communication, Global Media, Mumbai</a:t>
            </a:r>
            <a:r>
              <a:rPr lang="en-GB" sz="1600" b="0" i="0" u="none" strike="noStrike" kern="1200" cap="none" spc="0" baseline="0">
                <a:solidFill>
                  <a:srgbClr val="000000"/>
                </a:solidFill>
                <a:uFillTx/>
                <a:latin typeface="Myriad Pro"/>
              </a:rPr>
              <a:t>. Available at: ProQuest Ebook Central. (Accessed: 22 July  2022).</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Boddy, D 2016, </a:t>
            </a:r>
            <a:r>
              <a:rPr lang="en-GB" sz="1600" b="0" i="1" u="none" strike="noStrike" kern="1200" cap="none" spc="0" baseline="0">
                <a:solidFill>
                  <a:srgbClr val="000000"/>
                </a:solidFill>
                <a:uFillTx/>
                <a:latin typeface="Myriad Pro"/>
              </a:rPr>
              <a:t>Management: An Introduction</a:t>
            </a:r>
            <a:r>
              <a:rPr lang="en-GB" sz="1600" b="0" i="0" u="none" strike="noStrike" kern="1200" cap="none" spc="0" baseline="0">
                <a:solidFill>
                  <a:srgbClr val="000000"/>
                </a:solidFill>
                <a:uFillTx/>
                <a:latin typeface="Myriad Pro"/>
              </a:rPr>
              <a:t>, Pearson Education Limited, Harlow, United Kingdom.</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Griffith, B., and Dunham, E., (2015), Working in Teams: moving from high potential to high performance, Los Angeles, SAGE Publications. </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Hoppe, MH, 2007, </a:t>
            </a:r>
            <a:r>
              <a:rPr lang="en-GB" sz="1600" b="0" i="1" u="none" strike="noStrike" kern="1200" cap="none" spc="0" baseline="0">
                <a:solidFill>
                  <a:srgbClr val="000000"/>
                </a:solidFill>
                <a:uFillTx/>
                <a:latin typeface="Myriad Pro"/>
              </a:rPr>
              <a:t>Active Listening: Improve Your Ability to Listen and Lead</a:t>
            </a:r>
            <a:r>
              <a:rPr lang="en-GB" sz="1600" b="0" i="0" u="none" strike="noStrike" kern="1200" cap="none" spc="0" baseline="0">
                <a:solidFill>
                  <a:srgbClr val="000000"/>
                </a:solidFill>
                <a:uFillTx/>
                <a:latin typeface="Myriad Pro"/>
              </a:rPr>
              <a:t>, First Edition, Center for Creative Leadership, Greensboro</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222222"/>
                </a:solidFill>
                <a:uFillTx/>
                <a:latin typeface="Arial" pitchFamily="34"/>
              </a:rPr>
              <a:t>Mehrabian, A. (1981) Silent Messages: Implicit Communication of Emotions and Attitudes, Boston: Wadsworth Publishing Company</a:t>
            </a:r>
            <a:endParaRPr lang="en-GB" sz="1600" b="0" i="0" u="none" strike="noStrike" kern="1200" cap="none" spc="0" baseline="0">
              <a:solidFill>
                <a:srgbClr val="000000"/>
              </a:solidFill>
              <a:uFillTx/>
              <a:latin typeface="Myriad Pro"/>
            </a:endParaRP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Rayudu, C 2009, </a:t>
            </a:r>
            <a:r>
              <a:rPr lang="en-GB" sz="1600" b="0" i="1" u="none" strike="noStrike" kern="1200" cap="none" spc="0" baseline="0">
                <a:solidFill>
                  <a:srgbClr val="000000"/>
                </a:solidFill>
                <a:uFillTx/>
                <a:latin typeface="Myriad Pro"/>
              </a:rPr>
              <a:t>Communication</a:t>
            </a:r>
            <a:r>
              <a:rPr lang="en-GB" sz="1600" b="0" i="0" u="none" strike="noStrike" kern="1200" cap="none" spc="0" baseline="0">
                <a:solidFill>
                  <a:srgbClr val="000000"/>
                </a:solidFill>
                <a:uFillTx/>
                <a:latin typeface="Myriad Pro"/>
              </a:rPr>
              <a:t>, Global Media, Mumbai</a:t>
            </a:r>
          </a:p>
          <a:p>
            <a:pPr marL="342900" marR="0" lvl="0" indent="-342900" algn="l" defTabSz="914400" rtl="0" fontAlgn="auto" hangingPunct="1">
              <a:lnSpc>
                <a:spcPct val="170000"/>
              </a:lnSpc>
              <a:spcBef>
                <a:spcPts val="4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Myriad Pro"/>
              </a:rPr>
              <a:t>Quintanlla and Wahl(2017), ‘Listening’, in Maund, A.,Schriek, M. and Tinkler P.K. (ed.) </a:t>
            </a:r>
            <a:r>
              <a:rPr lang="en-GB" sz="1600" b="0" i="1" u="none" strike="noStrike" kern="1200" cap="none" spc="0" baseline="0">
                <a:solidFill>
                  <a:srgbClr val="000000"/>
                </a:solidFill>
                <a:uFillTx/>
                <a:latin typeface="Myriad Pro"/>
              </a:rPr>
              <a:t>Certificate in Higher Education: Skills for the workplace student yearbook. </a:t>
            </a:r>
            <a:r>
              <a:rPr lang="en-GB" sz="1600" b="0" i="0" u="none" strike="noStrike" kern="1200" cap="none" spc="0" baseline="0">
                <a:solidFill>
                  <a:srgbClr val="000000"/>
                </a:solidFill>
                <a:uFillTx/>
                <a:latin typeface="Myriad Pro"/>
              </a:rPr>
              <a:t>London, Sage, 47-64.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75EA5D54-F77B-AA3E-1D18-B911C7D16169}"/>
              </a:ext>
            </a:extLst>
          </p:cNvPr>
          <p:cNvSpPr txBox="1"/>
          <p:nvPr/>
        </p:nvSpPr>
        <p:spPr>
          <a:xfrm>
            <a:off x="576940" y="435428"/>
            <a:ext cx="10657112" cy="1887696"/>
          </a:xfrm>
          <a:prstGeom prst="rect">
            <a:avLst/>
          </a:prstGeom>
          <a:noFill/>
          <a:ln cap="flat">
            <a:noFill/>
          </a:ln>
        </p:spPr>
        <p:txBody>
          <a:bodyPr vert="horz" wrap="square" lIns="91440" tIns="45720" rIns="91440" bIns="45720" anchor="t" anchorCtr="0" compatLnSpc="1">
            <a:spAutoFit/>
          </a:bodyPr>
          <a:lstStyle/>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Skillsforcare. (2018) </a:t>
            </a:r>
            <a:r>
              <a:rPr lang="en-US" sz="2000" b="0" i="1" u="none" strike="noStrike" kern="1200" cap="none" spc="0" baseline="0">
                <a:solidFill>
                  <a:srgbClr val="000000"/>
                </a:solidFill>
                <a:uFillTx/>
                <a:latin typeface="Century Gothic"/>
              </a:rPr>
              <a:t>Communication Skills in Social Care.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600" b="0" i="0" u="none" strike="noStrike" kern="1200" cap="none" spc="0" baseline="0">
                <a:solidFill>
                  <a:srgbClr val="000000"/>
                </a:solidFill>
                <a:uFillTx/>
                <a:latin typeface="Century Gothic"/>
                <a:hlinkClick r:id="rId2"/>
              </a:rPr>
              <a:t>Communication skills in social care (skillsforcare.org.uk)</a:t>
            </a: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a:solidFill>
                <a:srgbClr val="000000"/>
              </a:solidFill>
              <a:uFillTx/>
              <a:latin typeface="Century Gothic"/>
            </a:endParaRPr>
          </a:p>
          <a:p>
            <a:pPr marL="228600" marR="0" lvl="0" indent="-228600" algn="l" defTabSz="914400" rtl="0" fontAlgn="auto" hangingPunct="1">
              <a:lnSpc>
                <a:spcPct val="10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entury Gothic"/>
              </a:rPr>
              <a:t>Thompson, D. (2021) </a:t>
            </a:r>
            <a:r>
              <a:rPr lang="en-US" sz="2000" b="0" i="1" u="none" strike="noStrike" kern="1200" cap="none" spc="0" baseline="0">
                <a:solidFill>
                  <a:srgbClr val="000000"/>
                </a:solidFill>
                <a:uFillTx/>
                <a:latin typeface="Century Gothic"/>
              </a:rPr>
              <a:t>Evergreen Care Home Inspection Report. </a:t>
            </a:r>
            <a:r>
              <a:rPr lang="en-US" sz="2000" b="0" i="0" u="none" strike="noStrike" kern="1200" cap="none" spc="0" baseline="0">
                <a:solidFill>
                  <a:srgbClr val="000000"/>
                </a:solidFill>
                <a:uFillTx/>
                <a:latin typeface="Century Gothic"/>
              </a:rPr>
              <a:t>Accessed on: 21</a:t>
            </a:r>
            <a:r>
              <a:rPr lang="en-US" sz="2000" b="0" i="0" u="none" strike="noStrike" kern="1200" cap="none" spc="0" baseline="30000">
                <a:solidFill>
                  <a:srgbClr val="000000"/>
                </a:solidFill>
                <a:uFillTx/>
                <a:latin typeface="Century Gothic"/>
              </a:rPr>
              <a:t>st</a:t>
            </a:r>
            <a:r>
              <a:rPr lang="en-US" sz="2000" b="0" i="0" u="none" strike="noStrike" kern="1200" cap="none" spc="0" baseline="0">
                <a:solidFill>
                  <a:srgbClr val="000000"/>
                </a:solidFill>
                <a:uFillTx/>
                <a:latin typeface="Century Gothic"/>
              </a:rPr>
              <a:t> July 2022. Available at: </a:t>
            </a:r>
            <a:r>
              <a:rPr lang="en-GB" sz="1200" b="0" i="0" u="none" strike="noStrike" kern="1200" cap="none" spc="0" baseline="0">
                <a:solidFill>
                  <a:srgbClr val="000000"/>
                </a:solidFill>
                <a:uFillTx/>
                <a:latin typeface="Century Gothic"/>
                <a:hlinkClick r:id="rId3"/>
              </a:rPr>
              <a:t>9ce1a1b4-5839-49d8-869a-9cd764868241 (cqc.org.uk)</a:t>
            </a:r>
            <a:endParaRPr lang="en-GB" sz="1600" b="0" i="1" u="none" strike="noStrike" kern="1200" cap="none" spc="0" baseline="0">
              <a:solidFill>
                <a:srgbClr val="000000"/>
              </a:solidFill>
              <a:uFillTx/>
              <a:latin typeface="Century Gothic"/>
            </a:endParaRPr>
          </a:p>
        </p:txBody>
      </p:sp>
    </p:spTree>
  </p:cSld>
  <p:clrMapOvr>
    <a:masterClrMapping/>
  </p:clrMapOvr>
</p:sld>
</file>

<file path=ppt/theme/theme1.xml><?xml version="1.0" encoding="utf-8"?>
<a:theme xmlns:a="http://schemas.openxmlformats.org/drawingml/2006/main" name="Vapor Trai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L 4002 PRESENTATION " id="{2B4E3917-2E05-4C4E-8819-45CA0BF06D42}" vid="{C34AE077-BC3A-4CB1-9326-6D4D3533A895}"/>
    </a:ext>
  </a:extLst>
</a:theme>
</file>

<file path=ppt/theme/theme2.xml><?xml version="1.0" encoding="utf-8"?>
<a:theme xmlns:a="http://schemas.openxmlformats.org/drawingml/2006/main" name="Main Even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L 4002 PRESENTATION " id="{2B4E3917-2E05-4C4E-8819-45CA0BF06D42}" vid="{2BA635D6-407A-418D-A3B6-976C61921F80}"/>
    </a:ext>
  </a:extLst>
</a:theme>
</file>

<file path=ppt/theme/theme3.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L 4002 PRESENTATION " id="{2B4E3917-2E05-4C4E-8819-45CA0BF06D42}" vid="{406E6174-8136-49C5-8738-BA76DCD75BEE}"/>
    </a:ext>
  </a:extLst>
</a:theme>
</file>

<file path=ppt/theme/theme4.xml><?xml version="1.0" encoding="utf-8"?>
<a:theme xmlns:a="http://schemas.openxmlformats.org/drawingml/2006/main" name="20140311PresentationUWTSD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L 4002 PRESENTATION " id="{2B4E3917-2E05-4C4E-8819-45CA0BF06D42}" vid="{E0AD3C37-014C-4B21-909B-C24387153E1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L 4002 PRESENTATION " id="{2B4E3917-2E05-4C4E-8819-45CA0BF06D42}" vid="{77F2BC33-CACB-4703-9205-EFEA8BB5D8C7}"/>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f1fb97a6094f252390b24cf893f6428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26ab71c8e77870fc38db6175ad1d2fb"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BC59B0-DF4A-4337-B25F-E5EDB8CB21C3}">
  <ds:schemaRefs>
    <ds:schemaRef ds:uri="http://schemas.microsoft.com/sharepoint/v3/contenttype/forms"/>
  </ds:schemaRefs>
</ds:datastoreItem>
</file>

<file path=customXml/itemProps2.xml><?xml version="1.0" encoding="utf-8"?>
<ds:datastoreItem xmlns:ds="http://schemas.openxmlformats.org/officeDocument/2006/customXml" ds:itemID="{60F5CBCC-F9EA-4E9B-9743-4A1BE66DF006}">
  <ds:schemaRefs>
    <ds:schemaRef ds:uri="http://purl.org/dc/dcmitype/"/>
    <ds:schemaRef ds:uri="http://schemas.microsoft.com/office/2006/documentManagement/types"/>
    <ds:schemaRef ds:uri="http://www.w3.org/XML/1998/namespace"/>
    <ds:schemaRef ds:uri="http://schemas.microsoft.com/office/2006/metadata/properties"/>
    <ds:schemaRef ds:uri="0e7fbce4-8ae7-4085-8b0a-9efa4c7cae6d"/>
    <ds:schemaRef ds:uri="http://purl.org/dc/elements/1.1/"/>
    <ds:schemaRef ds:uri="http://schemas.microsoft.com/office/infopath/2007/PartnerControls"/>
    <ds:schemaRef ds:uri="http://schemas.openxmlformats.org/package/2006/metadata/core-properties"/>
    <ds:schemaRef ds:uri="4eb0a523-77d0-454a-93a8-50ca111d3c44"/>
    <ds:schemaRef ds:uri="http://purl.org/dc/terms/"/>
  </ds:schemaRefs>
</ds:datastoreItem>
</file>

<file path=customXml/itemProps3.xml><?xml version="1.0" encoding="utf-8"?>
<ds:datastoreItem xmlns:ds="http://schemas.openxmlformats.org/officeDocument/2006/customXml" ds:itemID="{1BEE6935-688B-466B-B361-94068465EA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1570</TotalTime>
  <Words>3818</Words>
  <Application>Microsoft Office PowerPoint</Application>
  <PresentationFormat>Widescreen</PresentationFormat>
  <Paragraphs>303</Paragraphs>
  <Slides>37</Slides>
  <Notes>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37</vt:i4>
      </vt:variant>
    </vt:vector>
  </HeadingPairs>
  <TitlesOfParts>
    <vt:vector size="49" baseType="lpstr">
      <vt:lpstr>Arial</vt:lpstr>
      <vt:lpstr>Calibri</vt:lpstr>
      <vt:lpstr>Calibri Light</vt:lpstr>
      <vt:lpstr>Century Gothic</vt:lpstr>
      <vt:lpstr>Impact</vt:lpstr>
      <vt:lpstr>Myriad Pro</vt:lpstr>
      <vt:lpstr>Wingdings 3</vt:lpstr>
      <vt:lpstr>Vapor Trail</vt:lpstr>
      <vt:lpstr>Main Event</vt:lpstr>
      <vt:lpstr>Ion</vt:lpstr>
      <vt:lpstr>20140311PresentationUWTSDTemplate</vt:lpstr>
      <vt:lpstr>Office Theme</vt:lpstr>
      <vt:lpstr>Strategies for effective communication in a business setting</vt:lpstr>
      <vt:lpstr>Table of contents:</vt:lpstr>
      <vt:lpstr>PowerPoint Presentation</vt:lpstr>
      <vt:lpstr>PowerPoint Presentation</vt:lpstr>
      <vt:lpstr>Theories relating to the Models of communication</vt:lpstr>
      <vt:lpstr>PowerPoint Presentation</vt:lpstr>
      <vt:lpstr>PowerPoint Presentation</vt:lpstr>
      <vt:lpstr>Conclusion:</vt:lpstr>
      <vt:lpstr>REFRENCES</vt:lpstr>
      <vt:lpstr>PowerPoint Presentation</vt:lpstr>
      <vt:lpstr>PowerPoint Presentation</vt:lpstr>
      <vt:lpstr>INTRODUCTION</vt:lpstr>
      <vt:lpstr>Benefits of Effective Communication Process </vt:lpstr>
      <vt:lpstr>Circular Model of Communication</vt:lpstr>
      <vt:lpstr>Barriers to Effective Communication</vt:lpstr>
      <vt:lpstr>Channels of Communication</vt:lpstr>
      <vt:lpstr>CONCLUSION</vt:lpstr>
      <vt:lpstr>REFERENCES</vt:lpstr>
      <vt:lpstr>PowerPoint Presentation</vt:lpstr>
      <vt:lpstr>Strategies for Effective  Communications and business setting  BMSW4002  Tutor: Dr Hafiz Rahmani  Student: Parveen Atchia  1907752</vt:lpstr>
      <vt:lpstr>PowerPoint Presentation</vt:lpstr>
      <vt:lpstr>DAVID BERLO’S 1960  The model discusses factors and components to make communication efficient. PARVEEN ATCHIA 1907752 S-M-C-R</vt:lpstr>
      <vt:lpstr>PowerPoint Presentation</vt:lpstr>
      <vt:lpstr>Schramm”s </vt:lpstr>
      <vt:lpstr>PowerPoint Presentation</vt:lpstr>
      <vt:lpstr>References </vt:lpstr>
      <vt:lpstr>PowerPoint Presentation</vt:lpstr>
      <vt:lpstr>PowerPoint Presentation</vt:lpstr>
      <vt:lpstr>Communication in Evergreen care home</vt:lpstr>
      <vt:lpstr>Channels of communication used by organization </vt:lpstr>
      <vt:lpstr>Channels of communication used by organization </vt:lpstr>
      <vt:lpstr>Channels that can be used to improve communication</vt:lpstr>
      <vt:lpstr>references</vt:lpstr>
      <vt:lpstr>PowerPoint Presentation</vt:lpstr>
      <vt:lpstr>Final 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Zafrin Akhter (2107425)</dc:creator>
  <cp:lastModifiedBy>Parveen Atchia (1907752)</cp:lastModifiedBy>
  <cp:revision>8</cp:revision>
  <dcterms:created xsi:type="dcterms:W3CDTF">2022-07-25T14:29:45Z</dcterms:created>
  <dcterms:modified xsi:type="dcterms:W3CDTF">2022-07-26T23:29:05Z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