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3"/>
  </p:notesMasterIdLst>
  <p:sldIdLst>
    <p:sldId id="256" r:id="rId5"/>
    <p:sldId id="426" r:id="rId6"/>
    <p:sldId id="427" r:id="rId7"/>
    <p:sldId id="414" r:id="rId8"/>
    <p:sldId id="428" r:id="rId9"/>
    <p:sldId id="303" r:id="rId10"/>
    <p:sldId id="304" r:id="rId11"/>
    <p:sldId id="417" r:id="rId12"/>
    <p:sldId id="439" r:id="rId13"/>
    <p:sldId id="441" r:id="rId14"/>
    <p:sldId id="429" r:id="rId15"/>
    <p:sldId id="430" r:id="rId16"/>
    <p:sldId id="420" r:id="rId17"/>
    <p:sldId id="431" r:id="rId18"/>
    <p:sldId id="418" r:id="rId19"/>
    <p:sldId id="440" r:id="rId20"/>
    <p:sldId id="259" r:id="rId21"/>
    <p:sldId id="306" r:id="rId22"/>
    <p:sldId id="435" r:id="rId23"/>
    <p:sldId id="436" r:id="rId24"/>
    <p:sldId id="264" r:id="rId25"/>
    <p:sldId id="413" r:id="rId26"/>
    <p:sldId id="422" r:id="rId27"/>
    <p:sldId id="433" r:id="rId28"/>
    <p:sldId id="434" r:id="rId29"/>
    <p:sldId id="437" r:id="rId30"/>
    <p:sldId id="438" r:id="rId31"/>
    <p:sldId id="421"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BB47AC-E21E-4672-895D-4D00046CB7C0}" v="5" dt="2023-08-15T12:39:24.1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8" d="100"/>
          <a:sy n="88" d="100"/>
        </p:scale>
        <p:origin x="885" y="60"/>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Smith" userId="5f7c83a3-9acd-4e36-a883-765ff390fd1f" providerId="ADAL" clId="{74DA2F42-3019-4FB8-AC10-F79A9A7BCBB8}"/>
    <pc:docChg chg="modSld">
      <pc:chgData name="Rachel Smith" userId="5f7c83a3-9acd-4e36-a883-765ff390fd1f" providerId="ADAL" clId="{74DA2F42-3019-4FB8-AC10-F79A9A7BCBB8}" dt="2023-08-10T08:53:36.722" v="108" actId="20577"/>
      <pc:docMkLst>
        <pc:docMk/>
      </pc:docMkLst>
      <pc:sldChg chg="modSp mod">
        <pc:chgData name="Rachel Smith" userId="5f7c83a3-9acd-4e36-a883-765ff390fd1f" providerId="ADAL" clId="{74DA2F42-3019-4FB8-AC10-F79A9A7BCBB8}" dt="2023-08-10T08:53:36.722" v="108" actId="20577"/>
        <pc:sldMkLst>
          <pc:docMk/>
          <pc:sldMk cId="1147549936" sldId="256"/>
        </pc:sldMkLst>
        <pc:spChg chg="mod">
          <ac:chgData name="Rachel Smith" userId="5f7c83a3-9acd-4e36-a883-765ff390fd1f" providerId="ADAL" clId="{74DA2F42-3019-4FB8-AC10-F79A9A7BCBB8}" dt="2023-08-10T08:53:36.722" v="108" actId="20577"/>
          <ac:spMkLst>
            <pc:docMk/>
            <pc:sldMk cId="1147549936" sldId="256"/>
            <ac:spMk id="2" creationId="{49738A7B-A423-4469-9B45-F5833C61CB9D}"/>
          </ac:spMkLst>
        </pc:spChg>
      </pc:sldChg>
    </pc:docChg>
  </pc:docChgLst>
  <pc:docChgLst>
    <pc:chgData name="Rachel Smith" userId="S::r.smith1@uwtsd.ac.uk::5f7c83a3-9acd-4e36-a883-765ff390fd1f" providerId="AD" clId="Web-{4E64A3EC-F9C1-0E51-9840-6664212BC51B}"/>
    <pc:docChg chg="modSld">
      <pc:chgData name="Rachel Smith" userId="S::r.smith1@uwtsd.ac.uk::5f7c83a3-9acd-4e36-a883-765ff390fd1f" providerId="AD" clId="Web-{4E64A3EC-F9C1-0E51-9840-6664212BC51B}" dt="2021-05-13T08:43:24.718" v="26" actId="20577"/>
      <pc:docMkLst>
        <pc:docMk/>
      </pc:docMkLst>
      <pc:sldChg chg="modSp">
        <pc:chgData name="Rachel Smith" userId="S::r.smith1@uwtsd.ac.uk::5f7c83a3-9acd-4e36-a883-765ff390fd1f" providerId="AD" clId="Web-{4E64A3EC-F9C1-0E51-9840-6664212BC51B}" dt="2021-05-13T08:43:24.718" v="26" actId="20577"/>
        <pc:sldMkLst>
          <pc:docMk/>
          <pc:sldMk cId="1147549936" sldId="256"/>
        </pc:sldMkLst>
        <pc:spChg chg="mod">
          <ac:chgData name="Rachel Smith" userId="S::r.smith1@uwtsd.ac.uk::5f7c83a3-9acd-4e36-a883-765ff390fd1f" providerId="AD" clId="Web-{4E64A3EC-F9C1-0E51-9840-6664212BC51B}" dt="2021-05-13T08:43:24.718" v="26" actId="20577"/>
          <ac:spMkLst>
            <pc:docMk/>
            <pc:sldMk cId="1147549936" sldId="256"/>
            <ac:spMk id="2" creationId="{49738A7B-A423-4469-9B45-F5833C61CB9D}"/>
          </ac:spMkLst>
        </pc:spChg>
      </pc:sldChg>
    </pc:docChg>
  </pc:docChgLst>
  <pc:docChgLst>
    <pc:chgData name="Rachel Smith" userId="5f7c83a3-9acd-4e36-a883-765ff390fd1f" providerId="ADAL" clId="{5BBB47AC-E21E-4672-895D-4D00046CB7C0}"/>
    <pc:docChg chg="undo custSel addSld delSld modSld sldOrd">
      <pc:chgData name="Rachel Smith" userId="5f7c83a3-9acd-4e36-a883-765ff390fd1f" providerId="ADAL" clId="{5BBB47AC-E21E-4672-895D-4D00046CB7C0}" dt="2023-08-15T14:08:40.123" v="1515" actId="2696"/>
      <pc:docMkLst>
        <pc:docMk/>
      </pc:docMkLst>
      <pc:sldChg chg="modSp mod">
        <pc:chgData name="Rachel Smith" userId="5f7c83a3-9acd-4e36-a883-765ff390fd1f" providerId="ADAL" clId="{5BBB47AC-E21E-4672-895D-4D00046CB7C0}" dt="2023-08-10T08:58:21.599" v="98" actId="20577"/>
        <pc:sldMkLst>
          <pc:docMk/>
          <pc:sldMk cId="1147549936" sldId="256"/>
        </pc:sldMkLst>
        <pc:spChg chg="mod">
          <ac:chgData name="Rachel Smith" userId="5f7c83a3-9acd-4e36-a883-765ff390fd1f" providerId="ADAL" clId="{5BBB47AC-E21E-4672-895D-4D00046CB7C0}" dt="2023-08-10T08:58:21.599" v="98" actId="20577"/>
          <ac:spMkLst>
            <pc:docMk/>
            <pc:sldMk cId="1147549936" sldId="256"/>
            <ac:spMk id="2" creationId="{49738A7B-A423-4469-9B45-F5833C61CB9D}"/>
          </ac:spMkLst>
        </pc:spChg>
      </pc:sldChg>
      <pc:sldChg chg="addSp modSp mod ord">
        <pc:chgData name="Rachel Smith" userId="5f7c83a3-9acd-4e36-a883-765ff390fd1f" providerId="ADAL" clId="{5BBB47AC-E21E-4672-895D-4D00046CB7C0}" dt="2023-08-15T13:53:19.576" v="845" actId="1076"/>
        <pc:sldMkLst>
          <pc:docMk/>
          <pc:sldMk cId="2967052623" sldId="259"/>
        </pc:sldMkLst>
        <pc:spChg chg="add mod">
          <ac:chgData name="Rachel Smith" userId="5f7c83a3-9acd-4e36-a883-765ff390fd1f" providerId="ADAL" clId="{5BBB47AC-E21E-4672-895D-4D00046CB7C0}" dt="2023-08-15T13:53:19.576" v="845" actId="1076"/>
          <ac:spMkLst>
            <pc:docMk/>
            <pc:sldMk cId="2967052623" sldId="259"/>
            <ac:spMk id="3" creationId="{392FC264-7BDF-5EB7-1FDE-17EFFAF0B8C6}"/>
          </ac:spMkLst>
        </pc:spChg>
        <pc:spChg chg="add mod">
          <ac:chgData name="Rachel Smith" userId="5f7c83a3-9acd-4e36-a883-765ff390fd1f" providerId="ADAL" clId="{5BBB47AC-E21E-4672-895D-4D00046CB7C0}" dt="2023-08-15T12:29:21.277" v="483" actId="1076"/>
          <ac:spMkLst>
            <pc:docMk/>
            <pc:sldMk cId="2967052623" sldId="259"/>
            <ac:spMk id="4" creationId="{CA283ED4-1121-0119-19CA-D91E3F1E84C5}"/>
          </ac:spMkLst>
        </pc:spChg>
      </pc:sldChg>
      <pc:sldChg chg="addSp modSp mod ord modClrScheme chgLayout">
        <pc:chgData name="Rachel Smith" userId="5f7c83a3-9acd-4e36-a883-765ff390fd1f" providerId="ADAL" clId="{5BBB47AC-E21E-4672-895D-4D00046CB7C0}" dt="2023-08-15T13:55:14.288" v="968" actId="20577"/>
        <pc:sldMkLst>
          <pc:docMk/>
          <pc:sldMk cId="1101257619" sldId="264"/>
        </pc:sldMkLst>
        <pc:spChg chg="add mod">
          <ac:chgData name="Rachel Smith" userId="5f7c83a3-9acd-4e36-a883-765ff390fd1f" providerId="ADAL" clId="{5BBB47AC-E21E-4672-895D-4D00046CB7C0}" dt="2023-08-15T13:55:14.288" v="968" actId="20577"/>
          <ac:spMkLst>
            <pc:docMk/>
            <pc:sldMk cId="1101257619" sldId="264"/>
            <ac:spMk id="3" creationId="{FB1631FF-8461-75A5-FFD5-33DF3738170E}"/>
          </ac:spMkLst>
        </pc:spChg>
        <pc:spChg chg="add mod">
          <ac:chgData name="Rachel Smith" userId="5f7c83a3-9acd-4e36-a883-765ff390fd1f" providerId="ADAL" clId="{5BBB47AC-E21E-4672-895D-4D00046CB7C0}" dt="2023-08-15T13:13:21.328" v="815" actId="255"/>
          <ac:spMkLst>
            <pc:docMk/>
            <pc:sldMk cId="1101257619" sldId="264"/>
            <ac:spMk id="5" creationId="{21F6C91C-D641-683F-AF9A-CB223A80F681}"/>
          </ac:spMkLst>
        </pc:spChg>
        <pc:picChg chg="add mod">
          <ac:chgData name="Rachel Smith" userId="5f7c83a3-9acd-4e36-a883-765ff390fd1f" providerId="ADAL" clId="{5BBB47AC-E21E-4672-895D-4D00046CB7C0}" dt="2023-08-10T11:01:08.750" v="129" actId="26606"/>
          <ac:picMkLst>
            <pc:docMk/>
            <pc:sldMk cId="1101257619" sldId="264"/>
            <ac:picMk id="6" creationId="{48134BF4-BC2F-A734-2430-4358DDC964D1}"/>
          </ac:picMkLst>
        </pc:picChg>
      </pc:sldChg>
      <pc:sldChg chg="addSp modSp mod ord">
        <pc:chgData name="Rachel Smith" userId="5f7c83a3-9acd-4e36-a883-765ff390fd1f" providerId="ADAL" clId="{5BBB47AC-E21E-4672-895D-4D00046CB7C0}" dt="2023-08-15T12:23:06.687" v="197"/>
        <pc:sldMkLst>
          <pc:docMk/>
          <pc:sldMk cId="1505703561" sldId="303"/>
        </pc:sldMkLst>
        <pc:spChg chg="add mod">
          <ac:chgData name="Rachel Smith" userId="5f7c83a3-9acd-4e36-a883-765ff390fd1f" providerId="ADAL" clId="{5BBB47AC-E21E-4672-895D-4D00046CB7C0}" dt="2023-08-10T10:35:22.926" v="108" actId="1076"/>
          <ac:spMkLst>
            <pc:docMk/>
            <pc:sldMk cId="1505703561" sldId="303"/>
            <ac:spMk id="3" creationId="{2ABF3E77-2DF5-55AA-B5C3-EA88BCAF36FF}"/>
          </ac:spMkLst>
        </pc:spChg>
        <pc:spChg chg="mod">
          <ac:chgData name="Rachel Smith" userId="5f7c83a3-9acd-4e36-a883-765ff390fd1f" providerId="ADAL" clId="{5BBB47AC-E21E-4672-895D-4D00046CB7C0}" dt="2023-08-10T10:35:04.493" v="106" actId="27636"/>
          <ac:spMkLst>
            <pc:docMk/>
            <pc:sldMk cId="1505703561" sldId="303"/>
            <ac:spMk id="7" creationId="{0EFA0E05-DAB0-42FF-A3DC-DF015A46CA24}"/>
          </ac:spMkLst>
        </pc:spChg>
        <pc:picChg chg="add mod">
          <ac:chgData name="Rachel Smith" userId="5f7c83a3-9acd-4e36-a883-765ff390fd1f" providerId="ADAL" clId="{5BBB47AC-E21E-4672-895D-4D00046CB7C0}" dt="2023-08-10T10:35:38.966" v="111" actId="1076"/>
          <ac:picMkLst>
            <pc:docMk/>
            <pc:sldMk cId="1505703561" sldId="303"/>
            <ac:picMk id="4" creationId="{1DE3CF82-0749-9C7E-466A-0CA4295F2EA4}"/>
          </ac:picMkLst>
        </pc:picChg>
      </pc:sldChg>
      <pc:sldChg chg="addSp modSp mod">
        <pc:chgData name="Rachel Smith" userId="5f7c83a3-9acd-4e36-a883-765ff390fd1f" providerId="ADAL" clId="{5BBB47AC-E21E-4672-895D-4D00046CB7C0}" dt="2023-08-15T12:28:58.760" v="481" actId="12"/>
        <pc:sldMkLst>
          <pc:docMk/>
          <pc:sldMk cId="770748586" sldId="304"/>
        </pc:sldMkLst>
        <pc:spChg chg="add mod">
          <ac:chgData name="Rachel Smith" userId="5f7c83a3-9acd-4e36-a883-765ff390fd1f" providerId="ADAL" clId="{5BBB47AC-E21E-4672-895D-4D00046CB7C0}" dt="2023-08-15T12:28:58.760" v="481" actId="12"/>
          <ac:spMkLst>
            <pc:docMk/>
            <pc:sldMk cId="770748586" sldId="304"/>
            <ac:spMk id="3" creationId="{BAAC26A1-00E1-5DBC-3E65-8153FBF84D98}"/>
          </ac:spMkLst>
        </pc:spChg>
      </pc:sldChg>
      <pc:sldChg chg="addSp modSp del mod">
        <pc:chgData name="Rachel Smith" userId="5f7c83a3-9acd-4e36-a883-765ff390fd1f" providerId="ADAL" clId="{5BBB47AC-E21E-4672-895D-4D00046CB7C0}" dt="2023-08-15T13:15:24.220" v="816" actId="2696"/>
        <pc:sldMkLst>
          <pc:docMk/>
          <pc:sldMk cId="1700309885" sldId="305"/>
        </pc:sldMkLst>
        <pc:spChg chg="add mod">
          <ac:chgData name="Rachel Smith" userId="5f7c83a3-9acd-4e36-a883-765ff390fd1f" providerId="ADAL" clId="{5BBB47AC-E21E-4672-895D-4D00046CB7C0}" dt="2023-08-10T11:24:37.081" v="133" actId="1076"/>
          <ac:spMkLst>
            <pc:docMk/>
            <pc:sldMk cId="1700309885" sldId="305"/>
            <ac:spMk id="3" creationId="{EE6C0289-C429-CA2F-5E3D-F38A52C407E6}"/>
          </ac:spMkLst>
        </pc:spChg>
        <pc:spChg chg="mod">
          <ac:chgData name="Rachel Smith" userId="5f7c83a3-9acd-4e36-a883-765ff390fd1f" providerId="ADAL" clId="{5BBB47AC-E21E-4672-895D-4D00046CB7C0}" dt="2023-08-10T11:24:50.993" v="134"/>
          <ac:spMkLst>
            <pc:docMk/>
            <pc:sldMk cId="1700309885" sldId="305"/>
            <ac:spMk id="7" creationId="{A68B33FB-3B92-437B-B2C6-261AC4931B6D}"/>
          </ac:spMkLst>
        </pc:spChg>
      </pc:sldChg>
      <pc:sldChg chg="addSp modSp mod">
        <pc:chgData name="Rachel Smith" userId="5f7c83a3-9acd-4e36-a883-765ff390fd1f" providerId="ADAL" clId="{5BBB47AC-E21E-4672-895D-4D00046CB7C0}" dt="2023-08-15T12:34:23.922" v="510" actId="1076"/>
        <pc:sldMkLst>
          <pc:docMk/>
          <pc:sldMk cId="3635152419" sldId="306"/>
        </pc:sldMkLst>
        <pc:spChg chg="add mod">
          <ac:chgData name="Rachel Smith" userId="5f7c83a3-9acd-4e36-a883-765ff390fd1f" providerId="ADAL" clId="{5BBB47AC-E21E-4672-895D-4D00046CB7C0}" dt="2023-08-15T12:34:23.922" v="510" actId="1076"/>
          <ac:spMkLst>
            <pc:docMk/>
            <pc:sldMk cId="3635152419" sldId="306"/>
            <ac:spMk id="3" creationId="{23B9D521-221B-07DB-68DA-74962FFFCA1E}"/>
          </ac:spMkLst>
        </pc:spChg>
        <pc:spChg chg="add mod">
          <ac:chgData name="Rachel Smith" userId="5f7c83a3-9acd-4e36-a883-765ff390fd1f" providerId="ADAL" clId="{5BBB47AC-E21E-4672-895D-4D00046CB7C0}" dt="2023-08-15T12:30:42.619" v="506" actId="20577"/>
          <ac:spMkLst>
            <pc:docMk/>
            <pc:sldMk cId="3635152419" sldId="306"/>
            <ac:spMk id="5" creationId="{5BCF8E25-D924-2B56-C821-36D59CDD56F3}"/>
          </ac:spMkLst>
        </pc:spChg>
      </pc:sldChg>
      <pc:sldChg chg="addSp modSp mod modNotesTx">
        <pc:chgData name="Rachel Smith" userId="5f7c83a3-9acd-4e36-a883-765ff390fd1f" providerId="ADAL" clId="{5BBB47AC-E21E-4672-895D-4D00046CB7C0}" dt="2023-08-15T13:56:54.217" v="975"/>
        <pc:sldMkLst>
          <pc:docMk/>
          <pc:sldMk cId="1003286736" sldId="413"/>
        </pc:sldMkLst>
        <pc:spChg chg="add mod">
          <ac:chgData name="Rachel Smith" userId="5f7c83a3-9acd-4e36-a883-765ff390fd1f" providerId="ADAL" clId="{5BBB47AC-E21E-4672-895D-4D00046CB7C0}" dt="2023-08-15T12:47:28.159" v="760" actId="1076"/>
          <ac:spMkLst>
            <pc:docMk/>
            <pc:sldMk cId="1003286736" sldId="413"/>
            <ac:spMk id="3" creationId="{FE3038A7-C179-AF87-3806-178A039F13AD}"/>
          </ac:spMkLst>
        </pc:spChg>
        <pc:spChg chg="add mod">
          <ac:chgData name="Rachel Smith" userId="5f7c83a3-9acd-4e36-a883-765ff390fd1f" providerId="ADAL" clId="{5BBB47AC-E21E-4672-895D-4D00046CB7C0}" dt="2023-08-15T12:47:54.823" v="768" actId="1076"/>
          <ac:spMkLst>
            <pc:docMk/>
            <pc:sldMk cId="1003286736" sldId="413"/>
            <ac:spMk id="5" creationId="{E954C38D-77CE-6250-6098-55B364D8F483}"/>
          </ac:spMkLst>
        </pc:spChg>
      </pc:sldChg>
      <pc:sldChg chg="addSp modSp mod ord">
        <pc:chgData name="Rachel Smith" userId="5f7c83a3-9acd-4e36-a883-765ff390fd1f" providerId="ADAL" clId="{5BBB47AC-E21E-4672-895D-4D00046CB7C0}" dt="2023-08-15T12:25:25.249" v="230" actId="20577"/>
        <pc:sldMkLst>
          <pc:docMk/>
          <pc:sldMk cId="1398889450" sldId="414"/>
        </pc:sldMkLst>
        <pc:spChg chg="add mod">
          <ac:chgData name="Rachel Smith" userId="5f7c83a3-9acd-4e36-a883-765ff390fd1f" providerId="ADAL" clId="{5BBB47AC-E21E-4672-895D-4D00046CB7C0}" dt="2023-08-15T12:25:18.399" v="229" actId="255"/>
          <ac:spMkLst>
            <pc:docMk/>
            <pc:sldMk cId="1398889450" sldId="414"/>
            <ac:spMk id="3" creationId="{4D6A3A5E-C519-F951-D140-0B89CBDB10FB}"/>
          </ac:spMkLst>
        </pc:spChg>
        <pc:spChg chg="mod">
          <ac:chgData name="Rachel Smith" userId="5f7c83a3-9acd-4e36-a883-765ff390fd1f" providerId="ADAL" clId="{5BBB47AC-E21E-4672-895D-4D00046CB7C0}" dt="2023-08-15T12:25:25.249" v="230" actId="20577"/>
          <ac:spMkLst>
            <pc:docMk/>
            <pc:sldMk cId="1398889450" sldId="414"/>
            <ac:spMk id="7" creationId="{A68B33FB-3B92-437B-B2C6-261AC4931B6D}"/>
          </ac:spMkLst>
        </pc:spChg>
      </pc:sldChg>
      <pc:sldChg chg="addSp modSp del mod">
        <pc:chgData name="Rachel Smith" userId="5f7c83a3-9acd-4e36-a883-765ff390fd1f" providerId="ADAL" clId="{5BBB47AC-E21E-4672-895D-4D00046CB7C0}" dt="2023-08-15T12:48:19.398" v="769" actId="2696"/>
        <pc:sldMkLst>
          <pc:docMk/>
          <pc:sldMk cId="3832989379" sldId="415"/>
        </pc:sldMkLst>
        <pc:spChg chg="add">
          <ac:chgData name="Rachel Smith" userId="5f7c83a3-9acd-4e36-a883-765ff390fd1f" providerId="ADAL" clId="{5BBB47AC-E21E-4672-895D-4D00046CB7C0}" dt="2023-08-10T11:26:25.422" v="141" actId="22"/>
          <ac:spMkLst>
            <pc:docMk/>
            <pc:sldMk cId="3832989379" sldId="415"/>
            <ac:spMk id="3" creationId="{4A0D4BCF-755A-53C9-D43B-5C56C8452DA4}"/>
          </ac:spMkLst>
        </pc:spChg>
        <pc:spChg chg="mod">
          <ac:chgData name="Rachel Smith" userId="5f7c83a3-9acd-4e36-a883-765ff390fd1f" providerId="ADAL" clId="{5BBB47AC-E21E-4672-895D-4D00046CB7C0}" dt="2023-08-10T11:26:08.241" v="140"/>
          <ac:spMkLst>
            <pc:docMk/>
            <pc:sldMk cId="3832989379" sldId="415"/>
            <ac:spMk id="7" creationId="{A68B33FB-3B92-437B-B2C6-261AC4931B6D}"/>
          </ac:spMkLst>
        </pc:spChg>
      </pc:sldChg>
      <pc:sldChg chg="addSp modSp del mod">
        <pc:chgData name="Rachel Smith" userId="5f7c83a3-9acd-4e36-a883-765ff390fd1f" providerId="ADAL" clId="{5BBB47AC-E21E-4672-895D-4D00046CB7C0}" dt="2023-08-15T12:48:35.416" v="770" actId="2696"/>
        <pc:sldMkLst>
          <pc:docMk/>
          <pc:sldMk cId="3587967068" sldId="416"/>
        </pc:sldMkLst>
        <pc:spChg chg="add mod">
          <ac:chgData name="Rachel Smith" userId="5f7c83a3-9acd-4e36-a883-765ff390fd1f" providerId="ADAL" clId="{5BBB47AC-E21E-4672-895D-4D00046CB7C0}" dt="2023-08-10T11:27:10.858" v="151" actId="1076"/>
          <ac:spMkLst>
            <pc:docMk/>
            <pc:sldMk cId="3587967068" sldId="416"/>
            <ac:spMk id="3" creationId="{00C68E53-F001-1A56-3FBE-10A559958980}"/>
          </ac:spMkLst>
        </pc:spChg>
        <pc:spChg chg="mod">
          <ac:chgData name="Rachel Smith" userId="5f7c83a3-9acd-4e36-a883-765ff390fd1f" providerId="ADAL" clId="{5BBB47AC-E21E-4672-895D-4D00046CB7C0}" dt="2023-08-10T11:27:08.278" v="150" actId="1076"/>
          <ac:spMkLst>
            <pc:docMk/>
            <pc:sldMk cId="3587967068" sldId="416"/>
            <ac:spMk id="7" creationId="{A68B33FB-3B92-437B-B2C6-261AC4931B6D}"/>
          </ac:spMkLst>
        </pc:spChg>
      </pc:sldChg>
      <pc:sldChg chg="addSp modSp mod ord">
        <pc:chgData name="Rachel Smith" userId="5f7c83a3-9acd-4e36-a883-765ff390fd1f" providerId="ADAL" clId="{5BBB47AC-E21E-4672-895D-4D00046CB7C0}" dt="2023-08-15T13:56:04.310" v="972"/>
        <pc:sldMkLst>
          <pc:docMk/>
          <pc:sldMk cId="192411701" sldId="417"/>
        </pc:sldMkLst>
        <pc:spChg chg="add mod">
          <ac:chgData name="Rachel Smith" userId="5f7c83a3-9acd-4e36-a883-765ff390fd1f" providerId="ADAL" clId="{5BBB47AC-E21E-4672-895D-4D00046CB7C0}" dt="2023-08-10T11:27:45.692" v="157" actId="1076"/>
          <ac:spMkLst>
            <pc:docMk/>
            <pc:sldMk cId="192411701" sldId="417"/>
            <ac:spMk id="3" creationId="{ED2F1891-1562-C8F1-2107-59CFC5F14D15}"/>
          </ac:spMkLst>
        </pc:spChg>
        <pc:spChg chg="mod">
          <ac:chgData name="Rachel Smith" userId="5f7c83a3-9acd-4e36-a883-765ff390fd1f" providerId="ADAL" clId="{5BBB47AC-E21E-4672-895D-4D00046CB7C0}" dt="2023-08-15T13:52:41.112" v="842" actId="20577"/>
          <ac:spMkLst>
            <pc:docMk/>
            <pc:sldMk cId="192411701" sldId="417"/>
            <ac:spMk id="7" creationId="{A68B33FB-3B92-437B-B2C6-261AC4931B6D}"/>
          </ac:spMkLst>
        </pc:spChg>
      </pc:sldChg>
      <pc:sldChg chg="addSp modSp mod ord">
        <pc:chgData name="Rachel Smith" userId="5f7c83a3-9acd-4e36-a883-765ff390fd1f" providerId="ADAL" clId="{5BBB47AC-E21E-4672-895D-4D00046CB7C0}" dt="2023-08-15T13:56:20.027" v="974"/>
        <pc:sldMkLst>
          <pc:docMk/>
          <pc:sldMk cId="1634222819" sldId="418"/>
        </pc:sldMkLst>
        <pc:spChg chg="add mod">
          <ac:chgData name="Rachel Smith" userId="5f7c83a3-9acd-4e36-a883-765ff390fd1f" providerId="ADAL" clId="{5BBB47AC-E21E-4672-895D-4D00046CB7C0}" dt="2023-08-10T11:28:22.035" v="163" actId="1076"/>
          <ac:spMkLst>
            <pc:docMk/>
            <pc:sldMk cId="1634222819" sldId="418"/>
            <ac:spMk id="3" creationId="{1B248997-70AE-42F1-94EA-EBB054687AA5}"/>
          </ac:spMkLst>
        </pc:spChg>
        <pc:spChg chg="mod">
          <ac:chgData name="Rachel Smith" userId="5f7c83a3-9acd-4e36-a883-765ff390fd1f" providerId="ADAL" clId="{5BBB47AC-E21E-4672-895D-4D00046CB7C0}" dt="2023-08-10T11:28:01.996" v="159" actId="27636"/>
          <ac:spMkLst>
            <pc:docMk/>
            <pc:sldMk cId="1634222819" sldId="418"/>
            <ac:spMk id="7" creationId="{A68B33FB-3B92-437B-B2C6-261AC4931B6D}"/>
          </ac:spMkLst>
        </pc:spChg>
      </pc:sldChg>
      <pc:sldChg chg="addSp modSp del mod">
        <pc:chgData name="Rachel Smith" userId="5f7c83a3-9acd-4e36-a883-765ff390fd1f" providerId="ADAL" clId="{5BBB47AC-E21E-4672-895D-4D00046CB7C0}" dt="2023-08-15T13:57:10.995" v="976" actId="2696"/>
        <pc:sldMkLst>
          <pc:docMk/>
          <pc:sldMk cId="1752089295" sldId="419"/>
        </pc:sldMkLst>
        <pc:spChg chg="add mod">
          <ac:chgData name="Rachel Smith" userId="5f7c83a3-9acd-4e36-a883-765ff390fd1f" providerId="ADAL" clId="{5BBB47AC-E21E-4672-895D-4D00046CB7C0}" dt="2023-08-15T13:52:24.300" v="840" actId="20577"/>
          <ac:spMkLst>
            <pc:docMk/>
            <pc:sldMk cId="1752089295" sldId="419"/>
            <ac:spMk id="3" creationId="{DBCBA274-DDAB-FE58-61D3-C61BD2CAEA05}"/>
          </ac:spMkLst>
        </pc:spChg>
        <pc:spChg chg="mod">
          <ac:chgData name="Rachel Smith" userId="5f7c83a3-9acd-4e36-a883-765ff390fd1f" providerId="ADAL" clId="{5BBB47AC-E21E-4672-895D-4D00046CB7C0}" dt="2023-08-15T13:52:29.441" v="841" actId="1076"/>
          <ac:spMkLst>
            <pc:docMk/>
            <pc:sldMk cId="1752089295" sldId="419"/>
            <ac:spMk id="7" creationId="{A68B33FB-3B92-437B-B2C6-261AC4931B6D}"/>
          </ac:spMkLst>
        </pc:spChg>
      </pc:sldChg>
      <pc:sldChg chg="addSp modSp mod ord">
        <pc:chgData name="Rachel Smith" userId="5f7c83a3-9acd-4e36-a883-765ff390fd1f" providerId="ADAL" clId="{5BBB47AC-E21E-4672-895D-4D00046CB7C0}" dt="2023-08-15T12:38:42.694" v="678" actId="1076"/>
        <pc:sldMkLst>
          <pc:docMk/>
          <pc:sldMk cId="4218235766" sldId="420"/>
        </pc:sldMkLst>
        <pc:spChg chg="add mod">
          <ac:chgData name="Rachel Smith" userId="5f7c83a3-9acd-4e36-a883-765ff390fd1f" providerId="ADAL" clId="{5BBB47AC-E21E-4672-895D-4D00046CB7C0}" dt="2023-08-15T12:38:39.951" v="677" actId="1076"/>
          <ac:spMkLst>
            <pc:docMk/>
            <pc:sldMk cId="4218235766" sldId="420"/>
            <ac:spMk id="3" creationId="{5EA5654E-2125-7F15-BE1E-01615408961E}"/>
          </ac:spMkLst>
        </pc:spChg>
        <pc:spChg chg="mod">
          <ac:chgData name="Rachel Smith" userId="5f7c83a3-9acd-4e36-a883-765ff390fd1f" providerId="ADAL" clId="{5BBB47AC-E21E-4672-895D-4D00046CB7C0}" dt="2023-08-15T12:38:42.694" v="678" actId="1076"/>
          <ac:spMkLst>
            <pc:docMk/>
            <pc:sldMk cId="4218235766" sldId="420"/>
            <ac:spMk id="7" creationId="{A68B33FB-3B92-437B-B2C6-261AC4931B6D}"/>
          </ac:spMkLst>
        </pc:spChg>
      </pc:sldChg>
      <pc:sldChg chg="addSp modSp mod">
        <pc:chgData name="Rachel Smith" userId="5f7c83a3-9acd-4e36-a883-765ff390fd1f" providerId="ADAL" clId="{5BBB47AC-E21E-4672-895D-4D00046CB7C0}" dt="2023-08-15T13:58:35.355" v="1019" actId="1076"/>
        <pc:sldMkLst>
          <pc:docMk/>
          <pc:sldMk cId="1430630832" sldId="421"/>
        </pc:sldMkLst>
        <pc:spChg chg="add mod">
          <ac:chgData name="Rachel Smith" userId="5f7c83a3-9acd-4e36-a883-765ff390fd1f" providerId="ADAL" clId="{5BBB47AC-E21E-4672-895D-4D00046CB7C0}" dt="2023-08-15T13:58:35.355" v="1019" actId="1076"/>
          <ac:spMkLst>
            <pc:docMk/>
            <pc:sldMk cId="1430630832" sldId="421"/>
            <ac:spMk id="3" creationId="{AAECEE61-0B94-2E69-15BD-EB6E968F7734}"/>
          </ac:spMkLst>
        </pc:spChg>
        <pc:spChg chg="mod">
          <ac:chgData name="Rachel Smith" userId="5f7c83a3-9acd-4e36-a883-765ff390fd1f" providerId="ADAL" clId="{5BBB47AC-E21E-4672-895D-4D00046CB7C0}" dt="2023-08-15T13:58:30.938" v="1018" actId="1076"/>
          <ac:spMkLst>
            <pc:docMk/>
            <pc:sldMk cId="1430630832" sldId="421"/>
            <ac:spMk id="7" creationId="{A68B33FB-3B92-437B-B2C6-261AC4931B6D}"/>
          </ac:spMkLst>
        </pc:spChg>
      </pc:sldChg>
      <pc:sldChg chg="delSp modSp new mod ord">
        <pc:chgData name="Rachel Smith" userId="5f7c83a3-9acd-4e36-a883-765ff390fd1f" providerId="ADAL" clId="{5BBB47AC-E21E-4672-895D-4D00046CB7C0}" dt="2023-08-15T13:58:00.503" v="1006"/>
        <pc:sldMkLst>
          <pc:docMk/>
          <pc:sldMk cId="2274961967" sldId="422"/>
        </pc:sldMkLst>
        <pc:spChg chg="del mod">
          <ac:chgData name="Rachel Smith" userId="5f7c83a3-9acd-4e36-a883-765ff390fd1f" providerId="ADAL" clId="{5BBB47AC-E21E-4672-895D-4D00046CB7C0}" dt="2023-08-15T12:41:24.322" v="743" actId="478"/>
          <ac:spMkLst>
            <pc:docMk/>
            <pc:sldMk cId="2274961967" sldId="422"/>
            <ac:spMk id="2" creationId="{0FDBBC85-6B60-C2D8-3C03-A89D0847398E}"/>
          </ac:spMkLst>
        </pc:spChg>
        <pc:spChg chg="mod">
          <ac:chgData name="Rachel Smith" userId="5f7c83a3-9acd-4e36-a883-765ff390fd1f" providerId="ADAL" clId="{5BBB47AC-E21E-4672-895D-4D00046CB7C0}" dt="2023-08-15T12:41:29.191" v="744" actId="1076"/>
          <ac:spMkLst>
            <pc:docMk/>
            <pc:sldMk cId="2274961967" sldId="422"/>
            <ac:spMk id="3" creationId="{20B5CA99-1909-E964-E440-2C277984E91F}"/>
          </ac:spMkLst>
        </pc:spChg>
      </pc:sldChg>
      <pc:sldChg chg="new del">
        <pc:chgData name="Rachel Smith" userId="5f7c83a3-9acd-4e36-a883-765ff390fd1f" providerId="ADAL" clId="{5BBB47AC-E21E-4672-895D-4D00046CB7C0}" dt="2023-08-15T12:41:37.766" v="745" actId="2696"/>
        <pc:sldMkLst>
          <pc:docMk/>
          <pc:sldMk cId="1835960390" sldId="423"/>
        </pc:sldMkLst>
      </pc:sldChg>
      <pc:sldChg chg="new del">
        <pc:chgData name="Rachel Smith" userId="5f7c83a3-9acd-4e36-a883-765ff390fd1f" providerId="ADAL" clId="{5BBB47AC-E21E-4672-895D-4D00046CB7C0}" dt="2023-08-15T12:41:40.624" v="746" actId="2696"/>
        <pc:sldMkLst>
          <pc:docMk/>
          <pc:sldMk cId="3647172607" sldId="424"/>
        </pc:sldMkLst>
      </pc:sldChg>
      <pc:sldChg chg="new del">
        <pc:chgData name="Rachel Smith" userId="5f7c83a3-9acd-4e36-a883-765ff390fd1f" providerId="ADAL" clId="{5BBB47AC-E21E-4672-895D-4D00046CB7C0}" dt="2023-08-15T12:41:43.071" v="747" actId="2696"/>
        <pc:sldMkLst>
          <pc:docMk/>
          <pc:sldMk cId="522005836" sldId="425"/>
        </pc:sldMkLst>
      </pc:sldChg>
      <pc:sldChg chg="delSp modSp new mod">
        <pc:chgData name="Rachel Smith" userId="5f7c83a3-9acd-4e36-a883-765ff390fd1f" providerId="ADAL" clId="{5BBB47AC-E21E-4672-895D-4D00046CB7C0}" dt="2023-08-15T12:22:55.958" v="195" actId="1076"/>
        <pc:sldMkLst>
          <pc:docMk/>
          <pc:sldMk cId="84996021" sldId="426"/>
        </pc:sldMkLst>
        <pc:spChg chg="mod">
          <ac:chgData name="Rachel Smith" userId="5f7c83a3-9acd-4e36-a883-765ff390fd1f" providerId="ADAL" clId="{5BBB47AC-E21E-4672-895D-4D00046CB7C0}" dt="2023-08-15T12:22:55.958" v="195" actId="1076"/>
          <ac:spMkLst>
            <pc:docMk/>
            <pc:sldMk cId="84996021" sldId="426"/>
            <ac:spMk id="2" creationId="{F500DA08-11C7-5F48-AF1A-3EFE9940E6B0}"/>
          </ac:spMkLst>
        </pc:spChg>
        <pc:spChg chg="del mod">
          <ac:chgData name="Rachel Smith" userId="5f7c83a3-9acd-4e36-a883-765ff390fd1f" providerId="ADAL" clId="{5BBB47AC-E21E-4672-895D-4D00046CB7C0}" dt="2023-08-15T12:22:51.683" v="194" actId="478"/>
          <ac:spMkLst>
            <pc:docMk/>
            <pc:sldMk cId="84996021" sldId="426"/>
            <ac:spMk id="3" creationId="{54129AF7-8A2A-BCA3-1E8F-D12A4276E803}"/>
          </ac:spMkLst>
        </pc:spChg>
      </pc:sldChg>
      <pc:sldChg chg="modSp new mod">
        <pc:chgData name="Rachel Smith" userId="5f7c83a3-9acd-4e36-a883-765ff390fd1f" providerId="ADAL" clId="{5BBB47AC-E21E-4672-895D-4D00046CB7C0}" dt="2023-08-15T12:26:36.023" v="410" actId="1076"/>
        <pc:sldMkLst>
          <pc:docMk/>
          <pc:sldMk cId="2410572512" sldId="427"/>
        </pc:sldMkLst>
        <pc:spChg chg="mod">
          <ac:chgData name="Rachel Smith" userId="5f7c83a3-9acd-4e36-a883-765ff390fd1f" providerId="ADAL" clId="{5BBB47AC-E21E-4672-895D-4D00046CB7C0}" dt="2023-08-15T12:25:34.987" v="236" actId="20577"/>
          <ac:spMkLst>
            <pc:docMk/>
            <pc:sldMk cId="2410572512" sldId="427"/>
            <ac:spMk id="2" creationId="{ECC7D73B-11FA-F52B-19D1-05FD831499D1}"/>
          </ac:spMkLst>
        </pc:spChg>
        <pc:spChg chg="mod">
          <ac:chgData name="Rachel Smith" userId="5f7c83a3-9acd-4e36-a883-765ff390fd1f" providerId="ADAL" clId="{5BBB47AC-E21E-4672-895D-4D00046CB7C0}" dt="2023-08-15T12:26:36.023" v="410" actId="1076"/>
          <ac:spMkLst>
            <pc:docMk/>
            <pc:sldMk cId="2410572512" sldId="427"/>
            <ac:spMk id="3" creationId="{5A45D8A3-BB85-BC20-C8EE-1A00E9F4A492}"/>
          </ac:spMkLst>
        </pc:spChg>
      </pc:sldChg>
      <pc:sldChg chg="delSp modSp new mod">
        <pc:chgData name="Rachel Smith" userId="5f7c83a3-9acd-4e36-a883-765ff390fd1f" providerId="ADAL" clId="{5BBB47AC-E21E-4672-895D-4D00046CB7C0}" dt="2023-08-15T12:35:01.177" v="522" actId="122"/>
        <pc:sldMkLst>
          <pc:docMk/>
          <pc:sldMk cId="798064142" sldId="428"/>
        </pc:sldMkLst>
        <pc:spChg chg="del mod">
          <ac:chgData name="Rachel Smith" userId="5f7c83a3-9acd-4e36-a883-765ff390fd1f" providerId="ADAL" clId="{5BBB47AC-E21E-4672-895D-4D00046CB7C0}" dt="2023-08-15T12:28:33.598" v="478" actId="478"/>
          <ac:spMkLst>
            <pc:docMk/>
            <pc:sldMk cId="798064142" sldId="428"/>
            <ac:spMk id="2" creationId="{FD79B58D-97A6-ED43-8F52-711C6C4DFB19}"/>
          </ac:spMkLst>
        </pc:spChg>
        <pc:spChg chg="mod">
          <ac:chgData name="Rachel Smith" userId="5f7c83a3-9acd-4e36-a883-765ff390fd1f" providerId="ADAL" clId="{5BBB47AC-E21E-4672-895D-4D00046CB7C0}" dt="2023-08-15T12:35:01.177" v="522" actId="122"/>
          <ac:spMkLst>
            <pc:docMk/>
            <pc:sldMk cId="798064142" sldId="428"/>
            <ac:spMk id="3" creationId="{18DF5E32-3D55-D32A-BE50-EA55DF43AD52}"/>
          </ac:spMkLst>
        </pc:spChg>
      </pc:sldChg>
      <pc:sldChg chg="delSp modSp new mod">
        <pc:chgData name="Rachel Smith" userId="5f7c83a3-9acd-4e36-a883-765ff390fd1f" providerId="ADAL" clId="{5BBB47AC-E21E-4672-895D-4D00046CB7C0}" dt="2023-08-15T14:06:36.878" v="1398" actId="1076"/>
        <pc:sldMkLst>
          <pc:docMk/>
          <pc:sldMk cId="1195974784" sldId="429"/>
        </pc:sldMkLst>
        <pc:spChg chg="del mod">
          <ac:chgData name="Rachel Smith" userId="5f7c83a3-9acd-4e36-a883-765ff390fd1f" providerId="ADAL" clId="{5BBB47AC-E21E-4672-895D-4D00046CB7C0}" dt="2023-08-15T12:36:24.458" v="541" actId="478"/>
          <ac:spMkLst>
            <pc:docMk/>
            <pc:sldMk cId="1195974784" sldId="429"/>
            <ac:spMk id="2" creationId="{72387557-E015-42B7-6997-F4D0B6B9F1B2}"/>
          </ac:spMkLst>
        </pc:spChg>
        <pc:spChg chg="mod">
          <ac:chgData name="Rachel Smith" userId="5f7c83a3-9acd-4e36-a883-765ff390fd1f" providerId="ADAL" clId="{5BBB47AC-E21E-4672-895D-4D00046CB7C0}" dt="2023-08-15T14:06:36.878" v="1398" actId="1076"/>
          <ac:spMkLst>
            <pc:docMk/>
            <pc:sldMk cId="1195974784" sldId="429"/>
            <ac:spMk id="3" creationId="{4950379B-498B-295D-CA73-6454076D4768}"/>
          </ac:spMkLst>
        </pc:spChg>
      </pc:sldChg>
      <pc:sldChg chg="delSp modSp new mod">
        <pc:chgData name="Rachel Smith" userId="5f7c83a3-9acd-4e36-a883-765ff390fd1f" providerId="ADAL" clId="{5BBB47AC-E21E-4672-895D-4D00046CB7C0}" dt="2023-08-15T12:37:01.871" v="613" actId="1076"/>
        <pc:sldMkLst>
          <pc:docMk/>
          <pc:sldMk cId="2181124083" sldId="430"/>
        </pc:sldMkLst>
        <pc:spChg chg="del">
          <ac:chgData name="Rachel Smith" userId="5f7c83a3-9acd-4e36-a883-765ff390fd1f" providerId="ADAL" clId="{5BBB47AC-E21E-4672-895D-4D00046CB7C0}" dt="2023-08-15T12:36:54.501" v="611" actId="478"/>
          <ac:spMkLst>
            <pc:docMk/>
            <pc:sldMk cId="2181124083" sldId="430"/>
            <ac:spMk id="2" creationId="{4FDA6CA6-9249-F536-7469-D8BF339A1EAF}"/>
          </ac:spMkLst>
        </pc:spChg>
        <pc:spChg chg="mod">
          <ac:chgData name="Rachel Smith" userId="5f7c83a3-9acd-4e36-a883-765ff390fd1f" providerId="ADAL" clId="{5BBB47AC-E21E-4672-895D-4D00046CB7C0}" dt="2023-08-15T12:37:01.871" v="613" actId="1076"/>
          <ac:spMkLst>
            <pc:docMk/>
            <pc:sldMk cId="2181124083" sldId="430"/>
            <ac:spMk id="3" creationId="{5C272547-3673-562B-15B6-5E1CB5A315FE}"/>
          </ac:spMkLst>
        </pc:spChg>
      </pc:sldChg>
      <pc:sldChg chg="delSp modSp new mod">
        <pc:chgData name="Rachel Smith" userId="5f7c83a3-9acd-4e36-a883-765ff390fd1f" providerId="ADAL" clId="{5BBB47AC-E21E-4672-895D-4D00046CB7C0}" dt="2023-08-15T13:50:51.375" v="820" actId="1076"/>
        <pc:sldMkLst>
          <pc:docMk/>
          <pc:sldMk cId="3894344370" sldId="431"/>
        </pc:sldMkLst>
        <pc:spChg chg="del mod">
          <ac:chgData name="Rachel Smith" userId="5f7c83a3-9acd-4e36-a883-765ff390fd1f" providerId="ADAL" clId="{5BBB47AC-E21E-4672-895D-4D00046CB7C0}" dt="2023-08-15T12:39:38.118" v="692" actId="478"/>
          <ac:spMkLst>
            <pc:docMk/>
            <pc:sldMk cId="3894344370" sldId="431"/>
            <ac:spMk id="2" creationId="{AC323B78-5C34-9821-AFE0-D8593DBF8F9F}"/>
          </ac:spMkLst>
        </pc:spChg>
        <pc:spChg chg="mod">
          <ac:chgData name="Rachel Smith" userId="5f7c83a3-9acd-4e36-a883-765ff390fd1f" providerId="ADAL" clId="{5BBB47AC-E21E-4672-895D-4D00046CB7C0}" dt="2023-08-15T13:50:51.375" v="820" actId="1076"/>
          <ac:spMkLst>
            <pc:docMk/>
            <pc:sldMk cId="3894344370" sldId="431"/>
            <ac:spMk id="3" creationId="{41FB5CA5-B512-785E-6906-32E88C514CCA}"/>
          </ac:spMkLst>
        </pc:spChg>
      </pc:sldChg>
      <pc:sldChg chg="delSp modSp new del mod">
        <pc:chgData name="Rachel Smith" userId="5f7c83a3-9acd-4e36-a883-765ff390fd1f" providerId="ADAL" clId="{5BBB47AC-E21E-4672-895D-4D00046CB7C0}" dt="2023-08-15T14:08:40.123" v="1515" actId="2696"/>
        <pc:sldMkLst>
          <pc:docMk/>
          <pc:sldMk cId="3238692009" sldId="432"/>
        </pc:sldMkLst>
        <pc:spChg chg="del">
          <ac:chgData name="Rachel Smith" userId="5f7c83a3-9acd-4e36-a883-765ff390fd1f" providerId="ADAL" clId="{5BBB47AC-E21E-4672-895D-4D00046CB7C0}" dt="2023-08-15T12:39:53.999" v="709" actId="478"/>
          <ac:spMkLst>
            <pc:docMk/>
            <pc:sldMk cId="3238692009" sldId="432"/>
            <ac:spMk id="2" creationId="{A14B7BCB-2812-FB30-40FF-ADC60C9FFA0A}"/>
          </ac:spMkLst>
        </pc:spChg>
        <pc:spChg chg="mod">
          <ac:chgData name="Rachel Smith" userId="5f7c83a3-9acd-4e36-a883-765ff390fd1f" providerId="ADAL" clId="{5BBB47AC-E21E-4672-895D-4D00046CB7C0}" dt="2023-08-15T13:53:08.693" v="843" actId="1076"/>
          <ac:spMkLst>
            <pc:docMk/>
            <pc:sldMk cId="3238692009" sldId="432"/>
            <ac:spMk id="3" creationId="{42DB3352-6E34-453F-96B1-E79F4F5F286E}"/>
          </ac:spMkLst>
        </pc:spChg>
      </pc:sldChg>
      <pc:sldChg chg="delSp modSp new mod ord">
        <pc:chgData name="Rachel Smith" userId="5f7c83a3-9acd-4e36-a883-765ff390fd1f" providerId="ADAL" clId="{5BBB47AC-E21E-4672-895D-4D00046CB7C0}" dt="2023-08-15T13:58:02.956" v="1008"/>
        <pc:sldMkLst>
          <pc:docMk/>
          <pc:sldMk cId="1813712438" sldId="433"/>
        </pc:sldMkLst>
        <pc:spChg chg="mod">
          <ac:chgData name="Rachel Smith" userId="5f7c83a3-9acd-4e36-a883-765ff390fd1f" providerId="ADAL" clId="{5BBB47AC-E21E-4672-895D-4D00046CB7C0}" dt="2023-08-15T12:40:49.561" v="725" actId="1076"/>
          <ac:spMkLst>
            <pc:docMk/>
            <pc:sldMk cId="1813712438" sldId="433"/>
            <ac:spMk id="2" creationId="{48B93DDD-1862-7FBD-5218-6408450EEAF3}"/>
          </ac:spMkLst>
        </pc:spChg>
        <pc:spChg chg="del mod">
          <ac:chgData name="Rachel Smith" userId="5f7c83a3-9acd-4e36-a883-765ff390fd1f" providerId="ADAL" clId="{5BBB47AC-E21E-4672-895D-4D00046CB7C0}" dt="2023-08-15T12:40:43.998" v="724" actId="478"/>
          <ac:spMkLst>
            <pc:docMk/>
            <pc:sldMk cId="1813712438" sldId="433"/>
            <ac:spMk id="3" creationId="{7B3B3283-3441-7A15-E737-A9A2285E1275}"/>
          </ac:spMkLst>
        </pc:spChg>
      </pc:sldChg>
      <pc:sldChg chg="delSp modSp new mod ord">
        <pc:chgData name="Rachel Smith" userId="5f7c83a3-9acd-4e36-a883-765ff390fd1f" providerId="ADAL" clId="{5BBB47AC-E21E-4672-895D-4D00046CB7C0}" dt="2023-08-15T13:58:04.577" v="1010"/>
        <pc:sldMkLst>
          <pc:docMk/>
          <pc:sldMk cId="3721822350" sldId="434"/>
        </pc:sldMkLst>
        <pc:spChg chg="mod">
          <ac:chgData name="Rachel Smith" userId="5f7c83a3-9acd-4e36-a883-765ff390fd1f" providerId="ADAL" clId="{5BBB47AC-E21E-4672-895D-4D00046CB7C0}" dt="2023-08-15T13:51:34.731" v="833" actId="1076"/>
          <ac:spMkLst>
            <pc:docMk/>
            <pc:sldMk cId="3721822350" sldId="434"/>
            <ac:spMk id="2" creationId="{3ED78C29-F9FC-5095-F4F6-DDA010A5BE01}"/>
          </ac:spMkLst>
        </pc:spChg>
        <pc:spChg chg="del">
          <ac:chgData name="Rachel Smith" userId="5f7c83a3-9acd-4e36-a883-765ff390fd1f" providerId="ADAL" clId="{5BBB47AC-E21E-4672-895D-4D00046CB7C0}" dt="2023-08-15T13:51:29.278" v="832" actId="478"/>
          <ac:spMkLst>
            <pc:docMk/>
            <pc:sldMk cId="3721822350" sldId="434"/>
            <ac:spMk id="3" creationId="{27333E70-7618-93BB-9D0C-B76EBA0B9C23}"/>
          </ac:spMkLst>
        </pc:spChg>
      </pc:sldChg>
      <pc:sldChg chg="delSp modSp new mod">
        <pc:chgData name="Rachel Smith" userId="5f7c83a3-9acd-4e36-a883-765ff390fd1f" providerId="ADAL" clId="{5BBB47AC-E21E-4672-895D-4D00046CB7C0}" dt="2023-08-15T13:54:03.411" v="905" actId="122"/>
        <pc:sldMkLst>
          <pc:docMk/>
          <pc:sldMk cId="3775747393" sldId="435"/>
        </pc:sldMkLst>
        <pc:spChg chg="del">
          <ac:chgData name="Rachel Smith" userId="5f7c83a3-9acd-4e36-a883-765ff390fd1f" providerId="ADAL" clId="{5BBB47AC-E21E-4672-895D-4D00046CB7C0}" dt="2023-08-15T13:53:59.479" v="904" actId="478"/>
          <ac:spMkLst>
            <pc:docMk/>
            <pc:sldMk cId="3775747393" sldId="435"/>
            <ac:spMk id="2" creationId="{AC833D79-B585-0F58-E796-C2B5D49F897A}"/>
          </ac:spMkLst>
        </pc:spChg>
        <pc:spChg chg="mod">
          <ac:chgData name="Rachel Smith" userId="5f7c83a3-9acd-4e36-a883-765ff390fd1f" providerId="ADAL" clId="{5BBB47AC-E21E-4672-895D-4D00046CB7C0}" dt="2023-08-15T13:54:03.411" v="905" actId="122"/>
          <ac:spMkLst>
            <pc:docMk/>
            <pc:sldMk cId="3775747393" sldId="435"/>
            <ac:spMk id="3" creationId="{3D1B89F2-577B-7C55-4EC3-98D090BB5CDB}"/>
          </ac:spMkLst>
        </pc:spChg>
      </pc:sldChg>
      <pc:sldChg chg="delSp modSp new mod">
        <pc:chgData name="Rachel Smith" userId="5f7c83a3-9acd-4e36-a883-765ff390fd1f" providerId="ADAL" clId="{5BBB47AC-E21E-4672-895D-4D00046CB7C0}" dt="2023-08-15T13:54:38.560" v="966" actId="1076"/>
        <pc:sldMkLst>
          <pc:docMk/>
          <pc:sldMk cId="803004601" sldId="436"/>
        </pc:sldMkLst>
        <pc:spChg chg="del mod">
          <ac:chgData name="Rachel Smith" userId="5f7c83a3-9acd-4e36-a883-765ff390fd1f" providerId="ADAL" clId="{5BBB47AC-E21E-4672-895D-4D00046CB7C0}" dt="2023-08-15T13:54:34.904" v="965" actId="478"/>
          <ac:spMkLst>
            <pc:docMk/>
            <pc:sldMk cId="803004601" sldId="436"/>
            <ac:spMk id="2" creationId="{F6886269-1B24-7018-D65F-8403EA7DF814}"/>
          </ac:spMkLst>
        </pc:spChg>
        <pc:spChg chg="mod">
          <ac:chgData name="Rachel Smith" userId="5f7c83a3-9acd-4e36-a883-765ff390fd1f" providerId="ADAL" clId="{5BBB47AC-E21E-4672-895D-4D00046CB7C0}" dt="2023-08-15T13:54:38.560" v="966" actId="1076"/>
          <ac:spMkLst>
            <pc:docMk/>
            <pc:sldMk cId="803004601" sldId="436"/>
            <ac:spMk id="3" creationId="{67266C22-8EF1-6C89-CC72-80F94D7A89AB}"/>
          </ac:spMkLst>
        </pc:spChg>
      </pc:sldChg>
      <pc:sldChg chg="delSp modSp new mod">
        <pc:chgData name="Rachel Smith" userId="5f7c83a3-9acd-4e36-a883-765ff390fd1f" providerId="ADAL" clId="{5BBB47AC-E21E-4672-895D-4D00046CB7C0}" dt="2023-08-15T13:57:36.791" v="1003" actId="1076"/>
        <pc:sldMkLst>
          <pc:docMk/>
          <pc:sldMk cId="4007025219" sldId="437"/>
        </pc:sldMkLst>
        <pc:spChg chg="del mod">
          <ac:chgData name="Rachel Smith" userId="5f7c83a3-9acd-4e36-a883-765ff390fd1f" providerId="ADAL" clId="{5BBB47AC-E21E-4672-895D-4D00046CB7C0}" dt="2023-08-15T13:57:33.136" v="1002" actId="478"/>
          <ac:spMkLst>
            <pc:docMk/>
            <pc:sldMk cId="4007025219" sldId="437"/>
            <ac:spMk id="2" creationId="{D3AEE048-B1DA-60E4-E2C9-02708AE75201}"/>
          </ac:spMkLst>
        </pc:spChg>
        <pc:spChg chg="mod">
          <ac:chgData name="Rachel Smith" userId="5f7c83a3-9acd-4e36-a883-765ff390fd1f" providerId="ADAL" clId="{5BBB47AC-E21E-4672-895D-4D00046CB7C0}" dt="2023-08-15T13:57:36.791" v="1003" actId="1076"/>
          <ac:spMkLst>
            <pc:docMk/>
            <pc:sldMk cId="4007025219" sldId="437"/>
            <ac:spMk id="3" creationId="{14BDF138-2002-A0B7-4218-BE9818D7E9B5}"/>
          </ac:spMkLst>
        </pc:spChg>
      </pc:sldChg>
      <pc:sldChg chg="modSp new mod">
        <pc:chgData name="Rachel Smith" userId="5f7c83a3-9acd-4e36-a883-765ff390fd1f" providerId="ADAL" clId="{5BBB47AC-E21E-4672-895D-4D00046CB7C0}" dt="2023-08-15T14:02:54.210" v="1219" actId="1076"/>
        <pc:sldMkLst>
          <pc:docMk/>
          <pc:sldMk cId="201738584" sldId="438"/>
        </pc:sldMkLst>
        <pc:spChg chg="mod">
          <ac:chgData name="Rachel Smith" userId="5f7c83a3-9acd-4e36-a883-765ff390fd1f" providerId="ADAL" clId="{5BBB47AC-E21E-4672-895D-4D00046CB7C0}" dt="2023-08-15T14:02:50.931" v="1218" actId="1076"/>
          <ac:spMkLst>
            <pc:docMk/>
            <pc:sldMk cId="201738584" sldId="438"/>
            <ac:spMk id="2" creationId="{517718F5-8E7E-2D73-808B-77563A206827}"/>
          </ac:spMkLst>
        </pc:spChg>
        <pc:spChg chg="mod">
          <ac:chgData name="Rachel Smith" userId="5f7c83a3-9acd-4e36-a883-765ff390fd1f" providerId="ADAL" clId="{5BBB47AC-E21E-4672-895D-4D00046CB7C0}" dt="2023-08-15T14:02:54.210" v="1219" actId="1076"/>
          <ac:spMkLst>
            <pc:docMk/>
            <pc:sldMk cId="201738584" sldId="438"/>
            <ac:spMk id="3" creationId="{8BCCAF24-5EE1-68B7-2FFD-4106A9B59088}"/>
          </ac:spMkLst>
        </pc:spChg>
      </pc:sldChg>
      <pc:sldChg chg="delSp modSp new mod">
        <pc:chgData name="Rachel Smith" userId="5f7c83a3-9acd-4e36-a883-765ff390fd1f" providerId="ADAL" clId="{5BBB47AC-E21E-4672-895D-4D00046CB7C0}" dt="2023-08-15T14:06:23.106" v="1397" actId="20577"/>
        <pc:sldMkLst>
          <pc:docMk/>
          <pc:sldMk cId="2671748297" sldId="439"/>
        </pc:sldMkLst>
        <pc:spChg chg="del">
          <ac:chgData name="Rachel Smith" userId="5f7c83a3-9acd-4e36-a883-765ff390fd1f" providerId="ADAL" clId="{5BBB47AC-E21E-4672-895D-4D00046CB7C0}" dt="2023-08-15T14:05:14.380" v="1311" actId="478"/>
          <ac:spMkLst>
            <pc:docMk/>
            <pc:sldMk cId="2671748297" sldId="439"/>
            <ac:spMk id="2" creationId="{1F5EA77E-4B66-3820-4766-B4E019F93C65}"/>
          </ac:spMkLst>
        </pc:spChg>
        <pc:spChg chg="mod">
          <ac:chgData name="Rachel Smith" userId="5f7c83a3-9acd-4e36-a883-765ff390fd1f" providerId="ADAL" clId="{5BBB47AC-E21E-4672-895D-4D00046CB7C0}" dt="2023-08-15T14:06:23.106" v="1397" actId="20577"/>
          <ac:spMkLst>
            <pc:docMk/>
            <pc:sldMk cId="2671748297" sldId="439"/>
            <ac:spMk id="3" creationId="{07956FDF-DF3F-942F-A365-305B1E752247}"/>
          </ac:spMkLst>
        </pc:spChg>
      </pc:sldChg>
      <pc:sldChg chg="delSp modSp new mod">
        <pc:chgData name="Rachel Smith" userId="5f7c83a3-9acd-4e36-a883-765ff390fd1f" providerId="ADAL" clId="{5BBB47AC-E21E-4672-895D-4D00046CB7C0}" dt="2023-08-15T14:07:49.181" v="1494" actId="1076"/>
        <pc:sldMkLst>
          <pc:docMk/>
          <pc:sldMk cId="2185217263" sldId="440"/>
        </pc:sldMkLst>
        <pc:spChg chg="del">
          <ac:chgData name="Rachel Smith" userId="5f7c83a3-9acd-4e36-a883-765ff390fd1f" providerId="ADAL" clId="{5BBB47AC-E21E-4672-895D-4D00046CB7C0}" dt="2023-08-15T14:07:36.701" v="1482" actId="478"/>
          <ac:spMkLst>
            <pc:docMk/>
            <pc:sldMk cId="2185217263" sldId="440"/>
            <ac:spMk id="2" creationId="{140CD82E-5713-FA4C-AEB5-E7D698D275F6}"/>
          </ac:spMkLst>
        </pc:spChg>
        <pc:spChg chg="mod">
          <ac:chgData name="Rachel Smith" userId="5f7c83a3-9acd-4e36-a883-765ff390fd1f" providerId="ADAL" clId="{5BBB47AC-E21E-4672-895D-4D00046CB7C0}" dt="2023-08-15T14:07:49.181" v="1494" actId="1076"/>
          <ac:spMkLst>
            <pc:docMk/>
            <pc:sldMk cId="2185217263" sldId="440"/>
            <ac:spMk id="3" creationId="{F69089B2-6F71-0977-E739-E5DE6EEDAD4A}"/>
          </ac:spMkLst>
        </pc:spChg>
      </pc:sldChg>
      <pc:sldChg chg="delSp modSp new mod">
        <pc:chgData name="Rachel Smith" userId="5f7c83a3-9acd-4e36-a883-765ff390fd1f" providerId="ADAL" clId="{5BBB47AC-E21E-4672-895D-4D00046CB7C0}" dt="2023-08-15T14:08:25.369" v="1514" actId="1076"/>
        <pc:sldMkLst>
          <pc:docMk/>
          <pc:sldMk cId="1398775104" sldId="441"/>
        </pc:sldMkLst>
        <pc:spChg chg="del mod">
          <ac:chgData name="Rachel Smith" userId="5f7c83a3-9acd-4e36-a883-765ff390fd1f" providerId="ADAL" clId="{5BBB47AC-E21E-4672-895D-4D00046CB7C0}" dt="2023-08-15T14:08:21.330" v="1513" actId="478"/>
          <ac:spMkLst>
            <pc:docMk/>
            <pc:sldMk cId="1398775104" sldId="441"/>
            <ac:spMk id="2" creationId="{6CDFD754-4064-471A-A734-A6E5D5A5A282}"/>
          </ac:spMkLst>
        </pc:spChg>
        <pc:spChg chg="mod">
          <ac:chgData name="Rachel Smith" userId="5f7c83a3-9acd-4e36-a883-765ff390fd1f" providerId="ADAL" clId="{5BBB47AC-E21E-4672-895D-4D00046CB7C0}" dt="2023-08-15T14:08:25.369" v="1514" actId="1076"/>
          <ac:spMkLst>
            <pc:docMk/>
            <pc:sldMk cId="1398775104" sldId="441"/>
            <ac:spMk id="3" creationId="{7306091E-6D90-4EE2-B285-89925C9EA055}"/>
          </ac:spMkLst>
        </pc:spChg>
      </pc:sldChg>
    </pc:docChg>
  </pc:docChgLst>
  <pc:docChgLst>
    <pc:chgData name="Rachel Smith" userId="S::r.smith1@uwtsd.ac.uk::5f7c83a3-9acd-4e36-a883-765ff390fd1f" providerId="AD" clId="Web-{2A7C9983-3F41-2728-23BA-54557DFA8939}"/>
    <pc:docChg chg="modSld">
      <pc:chgData name="Rachel Smith" userId="S::r.smith1@uwtsd.ac.uk::5f7c83a3-9acd-4e36-a883-765ff390fd1f" providerId="AD" clId="Web-{2A7C9983-3F41-2728-23BA-54557DFA8939}" dt="2021-05-27T11:23:56.110" v="4" actId="1076"/>
      <pc:docMkLst>
        <pc:docMk/>
      </pc:docMkLst>
      <pc:sldChg chg="modSp">
        <pc:chgData name="Rachel Smith" userId="S::r.smith1@uwtsd.ac.uk::5f7c83a3-9acd-4e36-a883-765ff390fd1f" providerId="AD" clId="Web-{2A7C9983-3F41-2728-23BA-54557DFA8939}" dt="2021-05-27T11:23:56.110" v="4" actId="1076"/>
        <pc:sldMkLst>
          <pc:docMk/>
          <pc:sldMk cId="1147549936" sldId="256"/>
        </pc:sldMkLst>
        <pc:spChg chg="mod">
          <ac:chgData name="Rachel Smith" userId="S::r.smith1@uwtsd.ac.uk::5f7c83a3-9acd-4e36-a883-765ff390fd1f" providerId="AD" clId="Web-{2A7C9983-3F41-2728-23BA-54557DFA8939}" dt="2021-05-27T11:23:56.110" v="4" actId="1076"/>
          <ac:spMkLst>
            <pc:docMk/>
            <pc:sldMk cId="1147549936" sldId="256"/>
            <ac:spMk id="2" creationId="{49738A7B-A423-4469-9B45-F5833C61CB9D}"/>
          </ac:spMkLst>
        </pc:spChg>
      </pc:sldChg>
    </pc:docChg>
  </pc:docChgLst>
  <pc:docChgLst>
    <pc:chgData name="Rachel Smith" userId="5f7c83a3-9acd-4e36-a883-765ff390fd1f" providerId="ADAL" clId="{73EBBD3B-C060-475C-877D-9A26BA45054A}"/>
    <pc:docChg chg="modSld">
      <pc:chgData name="Rachel Smith" userId="5f7c83a3-9acd-4e36-a883-765ff390fd1f" providerId="ADAL" clId="{73EBBD3B-C060-475C-877D-9A26BA45054A}" dt="2021-10-01T09:22:53.109" v="35" actId="20577"/>
      <pc:docMkLst>
        <pc:docMk/>
      </pc:docMkLst>
      <pc:sldChg chg="modSp mod">
        <pc:chgData name="Rachel Smith" userId="5f7c83a3-9acd-4e36-a883-765ff390fd1f" providerId="ADAL" clId="{73EBBD3B-C060-475C-877D-9A26BA45054A}" dt="2021-10-01T09:22:53.109" v="35" actId="20577"/>
        <pc:sldMkLst>
          <pc:docMk/>
          <pc:sldMk cId="1147549936" sldId="256"/>
        </pc:sldMkLst>
        <pc:spChg chg="mod">
          <ac:chgData name="Rachel Smith" userId="5f7c83a3-9acd-4e36-a883-765ff390fd1f" providerId="ADAL" clId="{73EBBD3B-C060-475C-877D-9A26BA45054A}" dt="2021-10-01T09:22:53.109" v="35" actId="20577"/>
          <ac:spMkLst>
            <pc:docMk/>
            <pc:sldMk cId="1147549936" sldId="256"/>
            <ac:spMk id="2" creationId="{49738A7B-A423-4469-9B45-F5833C61CB9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BF86B3-14A4-4421-BC14-CB8DD150CA53}" type="datetimeFigureOut">
              <a:rPr lang="en-GB" smtClean="0"/>
              <a:t>15/08/2023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F3EC92-96C9-4E7E-A0F5-9B1CA54D168A}" type="slidenum">
              <a:rPr lang="en-GB" smtClean="0"/>
              <a:t>‹#›</a:t>
            </a:fld>
            <a:endParaRPr lang="en-GB"/>
          </a:p>
        </p:txBody>
      </p:sp>
    </p:spTree>
    <p:extLst>
      <p:ext uri="{BB962C8B-B14F-4D97-AF65-F5344CB8AC3E}">
        <p14:creationId xmlns:p14="http://schemas.microsoft.com/office/powerpoint/2010/main" val="1955431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a:t>
            </a:fld>
            <a:endParaRPr lang="en-GB"/>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4</a:t>
            </a:fld>
            <a:endParaRPr lang="en-GB"/>
          </a:p>
        </p:txBody>
      </p:sp>
    </p:spTree>
    <p:extLst>
      <p:ext uri="{BB962C8B-B14F-4D97-AF65-F5344CB8AC3E}">
        <p14:creationId xmlns:p14="http://schemas.microsoft.com/office/powerpoint/2010/main" val="117211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6</a:t>
            </a:fld>
            <a:endParaRPr lang="en-GB"/>
          </a:p>
        </p:txBody>
      </p:sp>
    </p:spTree>
    <p:extLst>
      <p:ext uri="{BB962C8B-B14F-4D97-AF65-F5344CB8AC3E}">
        <p14:creationId xmlns:p14="http://schemas.microsoft.com/office/powerpoint/2010/main" val="33191975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7</a:t>
            </a:fld>
            <a:endParaRPr lang="en-GB"/>
          </a:p>
        </p:txBody>
      </p:sp>
    </p:spTree>
    <p:extLst>
      <p:ext uri="{BB962C8B-B14F-4D97-AF65-F5344CB8AC3E}">
        <p14:creationId xmlns:p14="http://schemas.microsoft.com/office/powerpoint/2010/main" val="19284070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8</a:t>
            </a:fld>
            <a:endParaRPr lang="en-GB"/>
          </a:p>
        </p:txBody>
      </p:sp>
    </p:spTree>
    <p:extLst>
      <p:ext uri="{BB962C8B-B14F-4D97-AF65-F5344CB8AC3E}">
        <p14:creationId xmlns:p14="http://schemas.microsoft.com/office/powerpoint/2010/main" val="2346010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13</a:t>
            </a:fld>
            <a:endParaRPr lang="en-GB"/>
          </a:p>
        </p:txBody>
      </p:sp>
    </p:spTree>
    <p:extLst>
      <p:ext uri="{BB962C8B-B14F-4D97-AF65-F5344CB8AC3E}">
        <p14:creationId xmlns:p14="http://schemas.microsoft.com/office/powerpoint/2010/main" val="10439585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15</a:t>
            </a:fld>
            <a:endParaRPr lang="en-GB"/>
          </a:p>
        </p:txBody>
      </p:sp>
    </p:spTree>
    <p:extLst>
      <p:ext uri="{BB962C8B-B14F-4D97-AF65-F5344CB8AC3E}">
        <p14:creationId xmlns:p14="http://schemas.microsoft.com/office/powerpoint/2010/main" val="15316623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6C0828C-A546-D941-9E35-D319F3E31C2F}" type="slidenum">
              <a:rPr lang="en-US" smtClean="0"/>
              <a:pPr/>
              <a:t>17</a:t>
            </a:fld>
            <a:endParaRPr lang="en-US"/>
          </a:p>
        </p:txBody>
      </p:sp>
    </p:spTree>
    <p:extLst>
      <p:ext uri="{BB962C8B-B14F-4D97-AF65-F5344CB8AC3E}">
        <p14:creationId xmlns:p14="http://schemas.microsoft.com/office/powerpoint/2010/main" val="29005555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18</a:t>
            </a:fld>
            <a:endParaRPr lang="en-GB"/>
          </a:p>
        </p:txBody>
      </p:sp>
    </p:spTree>
    <p:extLst>
      <p:ext uri="{BB962C8B-B14F-4D97-AF65-F5344CB8AC3E}">
        <p14:creationId xmlns:p14="http://schemas.microsoft.com/office/powerpoint/2010/main" val="4586714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6C0828C-A546-D941-9E35-D319F3E31C2F}" type="slidenum">
              <a:rPr lang="en-US" smtClean="0"/>
              <a:pPr/>
              <a:t>21</a:t>
            </a:fld>
            <a:endParaRPr lang="en-US"/>
          </a:p>
        </p:txBody>
      </p:sp>
    </p:spTree>
    <p:extLst>
      <p:ext uri="{BB962C8B-B14F-4D97-AF65-F5344CB8AC3E}">
        <p14:creationId xmlns:p14="http://schemas.microsoft.com/office/powerpoint/2010/main" val="291323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IS has been one of the most active and media savvy terrorist organisations – exploiting social media for the purposes of propaganda, radicalisation and recruitment (Hossain, 2018).</a:t>
            </a:r>
          </a:p>
          <a:p>
            <a:endParaRPr lang="en-GB" dirty="0"/>
          </a:p>
        </p:txBody>
      </p:sp>
      <p:sp>
        <p:nvSpPr>
          <p:cNvPr id="4" name="Slide Number Placeholder 3"/>
          <p:cNvSpPr>
            <a:spLocks noGrp="1"/>
          </p:cNvSpPr>
          <p:nvPr>
            <p:ph type="sldNum" sz="quarter" idx="5"/>
          </p:nvPr>
        </p:nvSpPr>
        <p:spPr/>
        <p:txBody>
          <a:bodyPr/>
          <a:lstStyle/>
          <a:p>
            <a:fld id="{F9F3EC92-96C9-4E7E-A0F5-9B1CA54D168A}" type="slidenum">
              <a:rPr lang="en-GB" smtClean="0"/>
              <a:t>22</a:t>
            </a:fld>
            <a:endParaRPr lang="en-GB"/>
          </a:p>
        </p:txBody>
      </p:sp>
    </p:spTree>
    <p:extLst>
      <p:ext uri="{BB962C8B-B14F-4D97-AF65-F5344CB8AC3E}">
        <p14:creationId xmlns:p14="http://schemas.microsoft.com/office/powerpoint/2010/main" val="11791681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28</a:t>
            </a:fld>
            <a:endParaRPr lang="en-GB"/>
          </a:p>
        </p:txBody>
      </p:sp>
    </p:spTree>
    <p:extLst>
      <p:ext uri="{BB962C8B-B14F-4D97-AF65-F5344CB8AC3E}">
        <p14:creationId xmlns:p14="http://schemas.microsoft.com/office/powerpoint/2010/main" val="27741442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15/08/2023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15/08/2023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15/08/2023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15/08/2023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15/08/2023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15/08/2023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15/08/2023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15/08/2023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15/08/2023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15/08/2023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15/08/2023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15/08/2023</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38A7B-A423-4469-9B45-F5833C61CB9D}"/>
              </a:ext>
            </a:extLst>
          </p:cNvPr>
          <p:cNvSpPr>
            <a:spLocks noGrp="1"/>
          </p:cNvSpPr>
          <p:nvPr>
            <p:ph type="ctrTitle"/>
          </p:nvPr>
        </p:nvSpPr>
        <p:spPr>
          <a:xfrm>
            <a:off x="3310666" y="862873"/>
            <a:ext cx="5836920" cy="3208000"/>
          </a:xfrm>
        </p:spPr>
        <p:txBody>
          <a:bodyPr>
            <a:normAutofit/>
          </a:bodyPr>
          <a:lstStyle/>
          <a:p>
            <a:r>
              <a:rPr kumimoji="0" lang="en-GB" sz="4300" b="1" i="0" u="none" strike="noStrike" kern="1200" cap="none" spc="0" normalizeH="0" baseline="0" noProof="0" dirty="0">
                <a:ln>
                  <a:noFill/>
                </a:ln>
                <a:solidFill>
                  <a:prstClr val="white"/>
                </a:solidFill>
                <a:effectLst/>
                <a:uLnTx/>
                <a:uFillTx/>
                <a:latin typeface="Myriad Pro"/>
                <a:ea typeface="+mj-ea"/>
                <a:cs typeface="+mj-cs"/>
              </a:rPr>
              <a:t>Terrorism and Public Service Responses</a:t>
            </a:r>
            <a:br>
              <a:rPr kumimoji="0" lang="en-GB" sz="4300" b="1" i="0" u="none" strike="noStrike" kern="1200" cap="none" spc="0" normalizeH="0" baseline="0" noProof="0" dirty="0">
                <a:ln>
                  <a:noFill/>
                </a:ln>
                <a:solidFill>
                  <a:prstClr val="white"/>
                </a:solidFill>
                <a:effectLst/>
                <a:uLnTx/>
                <a:uFillTx/>
                <a:latin typeface="Myriad Pro"/>
                <a:ea typeface="+mj-ea"/>
                <a:cs typeface="+mj-cs"/>
              </a:rPr>
            </a:br>
            <a:br>
              <a:rPr kumimoji="0" lang="en-GB" sz="4300" b="1" i="0" u="none" strike="noStrike" kern="1200" cap="none" spc="0" normalizeH="0" baseline="0" noProof="0" dirty="0">
                <a:ln>
                  <a:noFill/>
                </a:ln>
                <a:solidFill>
                  <a:prstClr val="white"/>
                </a:solidFill>
                <a:effectLst/>
                <a:uLnTx/>
                <a:uFillTx/>
                <a:latin typeface="Myriad Pro"/>
                <a:ea typeface="+mj-ea"/>
                <a:cs typeface="+mj-cs"/>
              </a:rPr>
            </a:br>
            <a:r>
              <a:rPr kumimoji="0" lang="en-GB" sz="2400" b="1" i="0" u="none" strike="noStrike" kern="1200" cap="none" spc="0" normalizeH="0" baseline="0" noProof="0" dirty="0">
                <a:ln>
                  <a:noFill/>
                </a:ln>
                <a:solidFill>
                  <a:prstClr val="white"/>
                </a:solidFill>
                <a:effectLst/>
                <a:uLnTx/>
                <a:uFillTx/>
                <a:latin typeface="Myriad Pro"/>
                <a:ea typeface="+mj-ea"/>
                <a:cs typeface="+mj-cs"/>
              </a:rPr>
              <a:t>Week </a:t>
            </a:r>
            <a:r>
              <a:rPr lang="en-GB" sz="2400" b="1" dirty="0">
                <a:solidFill>
                  <a:prstClr val="white"/>
                </a:solidFill>
                <a:latin typeface="Myriad Pro"/>
              </a:rPr>
              <a:t>5 </a:t>
            </a:r>
            <a:r>
              <a:rPr kumimoji="0" lang="en-GB" sz="2400" b="1" i="0" u="none" strike="noStrike" kern="1200" cap="none" spc="0" normalizeH="0" baseline="0" noProof="0" dirty="0">
                <a:ln>
                  <a:noFill/>
                </a:ln>
                <a:solidFill>
                  <a:prstClr val="white"/>
                </a:solidFill>
                <a:effectLst/>
                <a:uLnTx/>
                <a:uFillTx/>
                <a:latin typeface="Myriad Pro"/>
                <a:ea typeface="+mj-ea"/>
                <a:cs typeface="+mj-cs"/>
              </a:rPr>
              <a:t>– Public and emergency </a:t>
            </a:r>
            <a:r>
              <a:rPr lang="en-GB" sz="2400" b="1" dirty="0">
                <a:solidFill>
                  <a:prstClr val="white"/>
                </a:solidFill>
                <a:latin typeface="Myriad Pro"/>
              </a:rPr>
              <a:t>s</a:t>
            </a:r>
            <a:r>
              <a:rPr kumimoji="0" lang="en-GB" sz="2400" b="1" i="0" u="none" strike="noStrike" kern="1200" cap="none" spc="0" normalizeH="0" baseline="0" noProof="0" dirty="0" err="1">
                <a:ln>
                  <a:noFill/>
                </a:ln>
                <a:solidFill>
                  <a:prstClr val="white"/>
                </a:solidFill>
                <a:effectLst/>
                <a:uLnTx/>
                <a:uFillTx/>
                <a:latin typeface="Myriad Pro"/>
                <a:ea typeface="+mj-ea"/>
                <a:cs typeface="+mj-cs"/>
              </a:rPr>
              <a:t>ervice</a:t>
            </a:r>
            <a:r>
              <a:rPr kumimoji="0" lang="en-GB" sz="2400" b="1" i="0" u="none" strike="noStrike" kern="1200" cap="none" spc="0" normalizeH="0" baseline="0" noProof="0" dirty="0">
                <a:ln>
                  <a:noFill/>
                </a:ln>
                <a:solidFill>
                  <a:prstClr val="white"/>
                </a:solidFill>
                <a:effectLst/>
                <a:uLnTx/>
                <a:uFillTx/>
                <a:latin typeface="Myriad Pro"/>
                <a:ea typeface="+mj-ea"/>
                <a:cs typeface="+mj-cs"/>
              </a:rPr>
              <a:t> </a:t>
            </a:r>
            <a:r>
              <a:rPr kumimoji="0" lang="en-GB" sz="2400" b="1" i="0" u="none" strike="noStrike" kern="1200" cap="none" spc="0" normalizeH="0" baseline="0" noProof="0">
                <a:ln>
                  <a:noFill/>
                </a:ln>
                <a:solidFill>
                  <a:prstClr val="white"/>
                </a:solidFill>
                <a:effectLst/>
                <a:uLnTx/>
                <a:uFillTx/>
                <a:latin typeface="Myriad Pro"/>
                <a:ea typeface="+mj-ea"/>
                <a:cs typeface="+mj-cs"/>
              </a:rPr>
              <a:t>interaction &amp; communication</a:t>
            </a:r>
            <a:endParaRPr lang="en-GB" sz="4800" b="1" dirty="0">
              <a:solidFill>
                <a:schemeClr val="bg1"/>
              </a:solidFill>
            </a:endParaRP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0DA08-11C7-5F48-AF1A-3EFE9940E6B0}"/>
              </a:ext>
            </a:extLst>
          </p:cNvPr>
          <p:cNvSpPr>
            <a:spLocks noGrp="1"/>
          </p:cNvSpPr>
          <p:nvPr>
            <p:ph type="title"/>
          </p:nvPr>
        </p:nvSpPr>
        <p:spPr>
          <a:xfrm>
            <a:off x="625929" y="2146981"/>
            <a:ext cx="8229600" cy="1143000"/>
          </a:xfrm>
        </p:spPr>
        <p:txBody>
          <a:bodyPr/>
          <a:lstStyle/>
          <a:p>
            <a:r>
              <a:rPr lang="en-GB" dirty="0"/>
              <a:t>Session 1</a:t>
            </a:r>
          </a:p>
        </p:txBody>
      </p:sp>
    </p:spTree>
    <p:extLst>
      <p:ext uri="{BB962C8B-B14F-4D97-AF65-F5344CB8AC3E}">
        <p14:creationId xmlns:p14="http://schemas.microsoft.com/office/powerpoint/2010/main" val="84996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7D73B-11FA-F52B-19D1-05FD831499D1}"/>
              </a:ext>
            </a:extLst>
          </p:cNvPr>
          <p:cNvSpPr>
            <a:spLocks noGrp="1"/>
          </p:cNvSpPr>
          <p:nvPr>
            <p:ph type="title"/>
          </p:nvPr>
        </p:nvSpPr>
        <p:spPr/>
        <p:txBody>
          <a:bodyPr/>
          <a:lstStyle/>
          <a:p>
            <a:r>
              <a:rPr lang="en-GB" dirty="0"/>
              <a:t>Task </a:t>
            </a:r>
          </a:p>
        </p:txBody>
      </p:sp>
      <p:sp>
        <p:nvSpPr>
          <p:cNvPr id="3" name="Content Placeholder 2">
            <a:extLst>
              <a:ext uri="{FF2B5EF4-FFF2-40B4-BE49-F238E27FC236}">
                <a16:creationId xmlns:a16="http://schemas.microsoft.com/office/drawing/2014/main" id="{5A45D8A3-BB85-BC20-C8EE-1A00E9F4A492}"/>
              </a:ext>
            </a:extLst>
          </p:cNvPr>
          <p:cNvSpPr>
            <a:spLocks noGrp="1"/>
          </p:cNvSpPr>
          <p:nvPr>
            <p:ph idx="1"/>
          </p:nvPr>
        </p:nvSpPr>
        <p:spPr>
          <a:xfrm>
            <a:off x="495300" y="1823358"/>
            <a:ext cx="8229600" cy="3917032"/>
          </a:xfrm>
        </p:spPr>
        <p:txBody>
          <a:bodyPr>
            <a:normAutofit/>
          </a:bodyPr>
          <a:lstStyle/>
          <a:p>
            <a:pPr marL="0" indent="0" algn="ctr">
              <a:buNone/>
            </a:pPr>
            <a:r>
              <a:rPr lang="en-GB" sz="2400" dirty="0"/>
              <a:t>List all the ways that you can communicate and interact with each other, the wider community and worldwide. </a:t>
            </a:r>
          </a:p>
          <a:p>
            <a:pPr marL="0" indent="0" algn="ctr">
              <a:buNone/>
            </a:pPr>
            <a:endParaRPr lang="en-GB" sz="2400" dirty="0"/>
          </a:p>
          <a:p>
            <a:pPr marL="0" indent="0" algn="ctr">
              <a:buNone/>
            </a:pPr>
            <a:r>
              <a:rPr lang="en-GB" sz="2400" dirty="0"/>
              <a:t>Share your ideas with the group. </a:t>
            </a:r>
          </a:p>
        </p:txBody>
      </p:sp>
    </p:spTree>
    <p:extLst>
      <p:ext uri="{BB962C8B-B14F-4D97-AF65-F5344CB8AC3E}">
        <p14:creationId xmlns:p14="http://schemas.microsoft.com/office/powerpoint/2010/main" val="24105725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r>
              <a:rPr lang="en-GB" dirty="0"/>
              <a:t>Technological Advancements</a:t>
            </a:r>
          </a:p>
        </p:txBody>
      </p:sp>
      <p:sp>
        <p:nvSpPr>
          <p:cNvPr id="3" name="TextBox 2">
            <a:extLst>
              <a:ext uri="{FF2B5EF4-FFF2-40B4-BE49-F238E27FC236}">
                <a16:creationId xmlns:a16="http://schemas.microsoft.com/office/drawing/2014/main" id="{4D6A3A5E-C519-F951-D140-0B89CBDB10FB}"/>
              </a:ext>
            </a:extLst>
          </p:cNvPr>
          <p:cNvSpPr txBox="1"/>
          <p:nvPr/>
        </p:nvSpPr>
        <p:spPr>
          <a:xfrm>
            <a:off x="538843" y="1520628"/>
            <a:ext cx="8066314" cy="3416320"/>
          </a:xfrm>
          <a:prstGeom prst="rect">
            <a:avLst/>
          </a:prstGeom>
          <a:noFill/>
        </p:spPr>
        <p:txBody>
          <a:bodyPr wrap="square">
            <a:spAutoFit/>
          </a:bodyPr>
          <a:lstStyle/>
          <a:p>
            <a:endParaRPr lang="en-GB" dirty="0"/>
          </a:p>
          <a:p>
            <a:pPr marL="285750" indent="-285750">
              <a:buFont typeface="Arial" panose="020B0604020202020204" pitchFamily="34" charset="0"/>
              <a:buChar char="•"/>
            </a:pPr>
            <a:r>
              <a:rPr lang="en-GB" dirty="0"/>
              <a:t>As of January 2021, there were 4.66 billion active internet users worldwide compared to only 361 million in 2000.</a:t>
            </a:r>
          </a:p>
          <a:p>
            <a:pPr marL="285750" indent="-285750">
              <a:buFont typeface="Arial" panose="020B0604020202020204" pitchFamily="34" charset="0"/>
              <a:buChar char="•"/>
            </a:pPr>
            <a:r>
              <a:rPr lang="en-GB" dirty="0"/>
              <a:t>Growth of social media – first social media site (myspace) was launched in 2004.</a:t>
            </a:r>
          </a:p>
          <a:p>
            <a:pPr marL="285750" indent="-285750">
              <a:buFont typeface="Arial" panose="020B0604020202020204" pitchFamily="34" charset="0"/>
              <a:buChar char="•"/>
            </a:pPr>
            <a:r>
              <a:rPr lang="en-GB" dirty="0"/>
              <a:t>Facebook was launched in 2008 with approximately 200 million users and in 2019 had approximately 2 billion users.</a:t>
            </a:r>
          </a:p>
          <a:p>
            <a:endParaRPr lang="en-GB" dirty="0"/>
          </a:p>
          <a:p>
            <a:r>
              <a:rPr lang="en-GB" dirty="0"/>
              <a:t>‘’Internet technology makes it easy for an individual to communicate with relative anonymity, quickly and effectively across borders, to an almost limitless audience.’’</a:t>
            </a:r>
            <a:br>
              <a:rPr lang="en-GB" dirty="0"/>
            </a:br>
            <a:r>
              <a:rPr lang="en-GB" dirty="0"/>
              <a:t>						</a:t>
            </a:r>
            <a:r>
              <a:rPr lang="en-GB" sz="1200" dirty="0"/>
              <a:t>(UNODC, 2012, p.3).</a:t>
            </a:r>
          </a:p>
        </p:txBody>
      </p:sp>
    </p:spTree>
    <p:extLst>
      <p:ext uri="{BB962C8B-B14F-4D97-AF65-F5344CB8AC3E}">
        <p14:creationId xmlns:p14="http://schemas.microsoft.com/office/powerpoint/2010/main" val="13988894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DF5E32-3D55-D32A-BE50-EA55DF43AD52}"/>
              </a:ext>
            </a:extLst>
          </p:cNvPr>
          <p:cNvSpPr>
            <a:spLocks noGrp="1"/>
          </p:cNvSpPr>
          <p:nvPr>
            <p:ph idx="1"/>
          </p:nvPr>
        </p:nvSpPr>
        <p:spPr>
          <a:xfrm>
            <a:off x="751114" y="2057401"/>
            <a:ext cx="8229600" cy="3917032"/>
          </a:xfrm>
        </p:spPr>
        <p:txBody>
          <a:bodyPr/>
          <a:lstStyle/>
          <a:p>
            <a:pPr marL="0" indent="0">
              <a:buNone/>
            </a:pPr>
            <a:r>
              <a:rPr lang="en-GB" dirty="0"/>
              <a:t>How is technology used within Terrorism?</a:t>
            </a:r>
          </a:p>
          <a:p>
            <a:pPr marL="0" indent="0">
              <a:buNone/>
            </a:pPr>
            <a:endParaRPr lang="en-GB" dirty="0"/>
          </a:p>
          <a:p>
            <a:pPr marL="0" indent="0" algn="ctr">
              <a:buNone/>
            </a:pPr>
            <a:r>
              <a:rPr lang="en-GB" sz="2800" dirty="0"/>
              <a:t>Discuss </a:t>
            </a:r>
          </a:p>
        </p:txBody>
      </p:sp>
    </p:spTree>
    <p:extLst>
      <p:ext uri="{BB962C8B-B14F-4D97-AF65-F5344CB8AC3E}">
        <p14:creationId xmlns:p14="http://schemas.microsoft.com/office/powerpoint/2010/main" val="798064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EFA0E05-DAB0-42FF-A3DC-DF015A46CA24}"/>
              </a:ext>
            </a:extLst>
          </p:cNvPr>
          <p:cNvSpPr>
            <a:spLocks noGrp="1"/>
          </p:cNvSpPr>
          <p:nvPr>
            <p:ph type="title"/>
          </p:nvPr>
        </p:nvSpPr>
        <p:spPr/>
        <p:txBody>
          <a:bodyPr>
            <a:normAutofit fontScale="90000"/>
          </a:bodyPr>
          <a:lstStyle/>
          <a:p>
            <a:r>
              <a:rPr lang="en-GB" dirty="0"/>
              <a:t>The problematic nature of technology</a:t>
            </a:r>
          </a:p>
        </p:txBody>
      </p:sp>
      <p:sp>
        <p:nvSpPr>
          <p:cNvPr id="3" name="TextBox 2">
            <a:extLst>
              <a:ext uri="{FF2B5EF4-FFF2-40B4-BE49-F238E27FC236}">
                <a16:creationId xmlns:a16="http://schemas.microsoft.com/office/drawing/2014/main" id="{2ABF3E77-2DF5-55AA-B5C3-EA88BCAF36FF}"/>
              </a:ext>
            </a:extLst>
          </p:cNvPr>
          <p:cNvSpPr txBox="1"/>
          <p:nvPr/>
        </p:nvSpPr>
        <p:spPr>
          <a:xfrm>
            <a:off x="375558" y="2236738"/>
            <a:ext cx="4572000" cy="2308324"/>
          </a:xfrm>
          <a:prstGeom prst="rect">
            <a:avLst/>
          </a:prstGeom>
          <a:noFill/>
        </p:spPr>
        <p:txBody>
          <a:bodyPr wrap="square">
            <a:spAutoFit/>
          </a:bodyPr>
          <a:lstStyle/>
          <a:p>
            <a:r>
              <a:rPr lang="en-GB" dirty="0"/>
              <a:t>’’Internet technology may be used to facilitate the preparation of  acts of terrorism, including thorough communications within and between organizations promoting violent extremism, as well as across borders.’’</a:t>
            </a:r>
          </a:p>
          <a:p>
            <a:r>
              <a:rPr lang="en-GB" dirty="0"/>
              <a:t>					(UNODC, 2012, p. 8).</a:t>
            </a:r>
          </a:p>
        </p:txBody>
      </p:sp>
      <p:pic>
        <p:nvPicPr>
          <p:cNvPr id="4" name="Picture 3">
            <a:extLst>
              <a:ext uri="{FF2B5EF4-FFF2-40B4-BE49-F238E27FC236}">
                <a16:creationId xmlns:a16="http://schemas.microsoft.com/office/drawing/2014/main" id="{1DE3CF82-0749-9C7E-466A-0CA4295F2EA4}"/>
              </a:ext>
            </a:extLst>
          </p:cNvPr>
          <p:cNvPicPr>
            <a:picLocks noChangeAspect="1"/>
          </p:cNvPicPr>
          <p:nvPr/>
        </p:nvPicPr>
        <p:blipFill>
          <a:blip r:embed="rId3"/>
          <a:stretch>
            <a:fillRect/>
          </a:stretch>
        </p:blipFill>
        <p:spPr>
          <a:xfrm>
            <a:off x="5097545" y="1750160"/>
            <a:ext cx="3708998" cy="3596478"/>
          </a:xfrm>
          <a:prstGeom prst="rect">
            <a:avLst/>
          </a:prstGeom>
        </p:spPr>
      </p:pic>
    </p:spTree>
    <p:extLst>
      <p:ext uri="{BB962C8B-B14F-4D97-AF65-F5344CB8AC3E}">
        <p14:creationId xmlns:p14="http://schemas.microsoft.com/office/powerpoint/2010/main" val="15057035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AAC26A1-00E1-5DBC-3E65-8153FBF84D98}"/>
              </a:ext>
            </a:extLst>
          </p:cNvPr>
          <p:cNvSpPr txBox="1"/>
          <p:nvPr/>
        </p:nvSpPr>
        <p:spPr>
          <a:xfrm>
            <a:off x="1061357" y="2025054"/>
            <a:ext cx="6923314" cy="1754326"/>
          </a:xfrm>
          <a:prstGeom prst="rect">
            <a:avLst/>
          </a:prstGeom>
          <a:noFill/>
        </p:spPr>
        <p:txBody>
          <a:bodyPr wrap="square">
            <a:spAutoFit/>
          </a:bodyPr>
          <a:lstStyle/>
          <a:p>
            <a:pPr marL="285750" indent="-285750">
              <a:buFont typeface="Wingdings" panose="05000000000000000000" pitchFamily="2" charset="2"/>
              <a:buChar char="Ø"/>
            </a:pPr>
            <a:r>
              <a:rPr lang="en-GB" dirty="0"/>
              <a:t>The internet can be used as an alternate training ground for terrorist organisation. </a:t>
            </a:r>
          </a:p>
          <a:p>
            <a:endParaRPr lang="en-GB" dirty="0"/>
          </a:p>
          <a:p>
            <a:pPr marL="285750" indent="-285750">
              <a:buFont typeface="Wingdings" panose="05000000000000000000" pitchFamily="2" charset="2"/>
              <a:buChar char="Ø"/>
            </a:pPr>
            <a:r>
              <a:rPr lang="en-GB" dirty="0"/>
              <a:t>Provides a platform to disseminate propaganda, guides, manuals and provide advice.</a:t>
            </a:r>
          </a:p>
          <a:p>
            <a:endParaRPr lang="en-GB" dirty="0"/>
          </a:p>
        </p:txBody>
      </p:sp>
    </p:spTree>
    <p:extLst>
      <p:ext uri="{BB962C8B-B14F-4D97-AF65-F5344CB8AC3E}">
        <p14:creationId xmlns:p14="http://schemas.microsoft.com/office/powerpoint/2010/main" val="770748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normAutofit fontScale="90000"/>
          </a:bodyPr>
          <a:lstStyle/>
          <a:p>
            <a:r>
              <a:rPr lang="en-GB" dirty="0"/>
              <a:t>Advantages of the internet to terrorists</a:t>
            </a:r>
          </a:p>
        </p:txBody>
      </p:sp>
      <p:sp>
        <p:nvSpPr>
          <p:cNvPr id="3" name="TextBox 2">
            <a:extLst>
              <a:ext uri="{FF2B5EF4-FFF2-40B4-BE49-F238E27FC236}">
                <a16:creationId xmlns:a16="http://schemas.microsoft.com/office/drawing/2014/main" id="{ED2F1891-1562-C8F1-2107-59CFC5F14D15}"/>
              </a:ext>
            </a:extLst>
          </p:cNvPr>
          <p:cNvSpPr txBox="1"/>
          <p:nvPr/>
        </p:nvSpPr>
        <p:spPr>
          <a:xfrm>
            <a:off x="239485" y="1669346"/>
            <a:ext cx="8958943" cy="3416320"/>
          </a:xfrm>
          <a:prstGeom prst="rect">
            <a:avLst/>
          </a:prstGeom>
          <a:noFill/>
        </p:spPr>
        <p:txBody>
          <a:bodyPr wrap="square">
            <a:spAutoFit/>
          </a:bodyPr>
          <a:lstStyle/>
          <a:p>
            <a:r>
              <a:rPr lang="en-GB" dirty="0"/>
              <a:t>Online training ground – dissemination of practical guides in the form of manuals, audio, video, information and advice. Topics like ‘’how to join terrorist organisations; how to construct explosives, firearms or other weapons or hazardous materials; and how to plan and execute terrorist attacks’’.</a:t>
            </a:r>
          </a:p>
          <a:p>
            <a:r>
              <a:rPr lang="en-GB" dirty="0"/>
              <a:t>Virtual training camp – used to share methods, techniques, operational knowledge specific to terrorism and terrorist attacks. </a:t>
            </a:r>
            <a:br>
              <a:rPr lang="en-GB" dirty="0"/>
            </a:br>
            <a:r>
              <a:rPr lang="en-GB" dirty="0"/>
              <a:t>							     (UNODC, 2012, p. 8).</a:t>
            </a:r>
          </a:p>
          <a:p>
            <a:r>
              <a:rPr lang="en-GB" dirty="0"/>
              <a:t>Chatrooms – jihadist websites host newsgroups, chatrooms, discussion forums which serve as a means to facilitate conversations among like-minded followers. Ideological content is rife – dissemination of propaganda, recruitment and training can take place in chatrooms.</a:t>
            </a:r>
          </a:p>
        </p:txBody>
      </p:sp>
    </p:spTree>
    <p:extLst>
      <p:ext uri="{BB962C8B-B14F-4D97-AF65-F5344CB8AC3E}">
        <p14:creationId xmlns:p14="http://schemas.microsoft.com/office/powerpoint/2010/main" val="192411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956FDF-DF3F-942F-A365-305B1E752247}"/>
              </a:ext>
            </a:extLst>
          </p:cNvPr>
          <p:cNvSpPr>
            <a:spLocks noGrp="1"/>
          </p:cNvSpPr>
          <p:nvPr>
            <p:ph idx="1"/>
          </p:nvPr>
        </p:nvSpPr>
        <p:spPr>
          <a:xfrm>
            <a:off x="321128" y="1045029"/>
            <a:ext cx="8229600" cy="3917032"/>
          </a:xfrm>
        </p:spPr>
        <p:txBody>
          <a:bodyPr>
            <a:normAutofit/>
          </a:bodyPr>
          <a:lstStyle/>
          <a:p>
            <a:pPr marL="0" indent="0" algn="ctr">
              <a:buNone/>
            </a:pPr>
            <a:r>
              <a:rPr lang="en-GB" sz="2800" dirty="0"/>
              <a:t>Group Task </a:t>
            </a:r>
          </a:p>
          <a:p>
            <a:pPr marL="0" indent="0" algn="ctr">
              <a:buNone/>
            </a:pPr>
            <a:endParaRPr lang="en-GB" sz="2800" dirty="0"/>
          </a:p>
          <a:p>
            <a:pPr marL="0" indent="0" algn="ctr">
              <a:buNone/>
            </a:pPr>
            <a:r>
              <a:rPr lang="en-GB" sz="2800" dirty="0"/>
              <a:t>Research how technology can be used by Police and other emergencies services. </a:t>
            </a:r>
          </a:p>
          <a:p>
            <a:pPr marL="0" indent="0" algn="ctr">
              <a:buNone/>
            </a:pPr>
            <a:endParaRPr lang="en-GB" sz="2800" dirty="0"/>
          </a:p>
          <a:p>
            <a:pPr marL="0" indent="0" algn="ctr">
              <a:buNone/>
            </a:pPr>
            <a:r>
              <a:rPr lang="en-GB" sz="2800" dirty="0"/>
              <a:t>Discuss </a:t>
            </a:r>
          </a:p>
        </p:txBody>
      </p:sp>
    </p:spTree>
    <p:extLst>
      <p:ext uri="{BB962C8B-B14F-4D97-AF65-F5344CB8AC3E}">
        <p14:creationId xmlns:p14="http://schemas.microsoft.com/office/powerpoint/2010/main" val="26717482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06091E-6D90-4EE2-B285-89925C9EA055}"/>
              </a:ext>
            </a:extLst>
          </p:cNvPr>
          <p:cNvSpPr>
            <a:spLocks noGrp="1"/>
          </p:cNvSpPr>
          <p:nvPr>
            <p:ph idx="1"/>
          </p:nvPr>
        </p:nvSpPr>
        <p:spPr>
          <a:xfrm>
            <a:off x="3080657" y="2188030"/>
            <a:ext cx="8229600" cy="3917032"/>
          </a:xfrm>
        </p:spPr>
        <p:txBody>
          <a:bodyPr/>
          <a:lstStyle/>
          <a:p>
            <a:pPr marL="0" indent="0">
              <a:buNone/>
            </a:pPr>
            <a:r>
              <a:rPr lang="en-GB" dirty="0"/>
              <a:t>Take a break!</a:t>
            </a:r>
          </a:p>
        </p:txBody>
      </p:sp>
    </p:spTree>
    <p:extLst>
      <p:ext uri="{BB962C8B-B14F-4D97-AF65-F5344CB8AC3E}">
        <p14:creationId xmlns:p14="http://schemas.microsoft.com/office/powerpoint/2010/main" val="13987751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50379B-498B-295D-CA73-6454076D4768}"/>
              </a:ext>
            </a:extLst>
          </p:cNvPr>
          <p:cNvSpPr>
            <a:spLocks noGrp="1"/>
          </p:cNvSpPr>
          <p:nvPr>
            <p:ph idx="1"/>
          </p:nvPr>
        </p:nvSpPr>
        <p:spPr>
          <a:xfrm>
            <a:off x="3380014" y="2122715"/>
            <a:ext cx="8229600" cy="3917032"/>
          </a:xfrm>
        </p:spPr>
        <p:txBody>
          <a:bodyPr/>
          <a:lstStyle/>
          <a:p>
            <a:pPr marL="0" indent="0">
              <a:buNone/>
            </a:pPr>
            <a:r>
              <a:rPr lang="en-GB" dirty="0"/>
              <a:t>Social Media </a:t>
            </a:r>
          </a:p>
        </p:txBody>
      </p:sp>
    </p:spTree>
    <p:extLst>
      <p:ext uri="{BB962C8B-B14F-4D97-AF65-F5344CB8AC3E}">
        <p14:creationId xmlns:p14="http://schemas.microsoft.com/office/powerpoint/2010/main" val="1195974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272547-3673-562B-15B6-5E1CB5A315FE}"/>
              </a:ext>
            </a:extLst>
          </p:cNvPr>
          <p:cNvSpPr>
            <a:spLocks noGrp="1"/>
          </p:cNvSpPr>
          <p:nvPr>
            <p:ph idx="1"/>
          </p:nvPr>
        </p:nvSpPr>
        <p:spPr>
          <a:xfrm>
            <a:off x="457200" y="1872344"/>
            <a:ext cx="8229600" cy="3917032"/>
          </a:xfrm>
        </p:spPr>
        <p:txBody>
          <a:bodyPr/>
          <a:lstStyle/>
          <a:p>
            <a:pPr marL="0" indent="0" algn="ctr">
              <a:buNone/>
            </a:pPr>
            <a:r>
              <a:rPr lang="en-GB" dirty="0"/>
              <a:t>How many different social media platforms are you aware of? </a:t>
            </a:r>
          </a:p>
        </p:txBody>
      </p:sp>
    </p:spTree>
    <p:extLst>
      <p:ext uri="{BB962C8B-B14F-4D97-AF65-F5344CB8AC3E}">
        <p14:creationId xmlns:p14="http://schemas.microsoft.com/office/powerpoint/2010/main" val="2181124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a:xfrm>
            <a:off x="223158" y="144009"/>
            <a:ext cx="8229600" cy="1143000"/>
          </a:xfrm>
        </p:spPr>
        <p:txBody>
          <a:bodyPr/>
          <a:lstStyle/>
          <a:p>
            <a:r>
              <a:rPr lang="en-GB" dirty="0"/>
              <a:t>Social Media</a:t>
            </a:r>
          </a:p>
        </p:txBody>
      </p:sp>
      <p:sp>
        <p:nvSpPr>
          <p:cNvPr id="3" name="TextBox 2">
            <a:extLst>
              <a:ext uri="{FF2B5EF4-FFF2-40B4-BE49-F238E27FC236}">
                <a16:creationId xmlns:a16="http://schemas.microsoft.com/office/drawing/2014/main" id="{5EA5654E-2125-7F15-BE1E-01615408961E}"/>
              </a:ext>
            </a:extLst>
          </p:cNvPr>
          <p:cNvSpPr txBox="1"/>
          <p:nvPr/>
        </p:nvSpPr>
        <p:spPr>
          <a:xfrm>
            <a:off x="367392" y="1702003"/>
            <a:ext cx="8539843" cy="2862322"/>
          </a:xfrm>
          <a:prstGeom prst="rect">
            <a:avLst/>
          </a:prstGeom>
          <a:noFill/>
        </p:spPr>
        <p:txBody>
          <a:bodyPr wrap="square">
            <a:spAutoFit/>
          </a:bodyPr>
          <a:lstStyle/>
          <a:p>
            <a:pPr marL="285750" indent="-285750">
              <a:buFont typeface="Arial" panose="020B0604020202020204" pitchFamily="34" charset="0"/>
              <a:buChar char="•"/>
            </a:pPr>
            <a:r>
              <a:rPr lang="en-GB" dirty="0"/>
              <a:t>Twitter, Facebook and YouTube used to recruit new members – through violent online viral videos that target young, impressionable and vulnerable people.</a:t>
            </a:r>
          </a:p>
          <a:p>
            <a:endParaRPr lang="en-GB" dirty="0"/>
          </a:p>
          <a:p>
            <a:pPr marL="285750" indent="-285750">
              <a:buFont typeface="Arial" panose="020B0604020202020204" pitchFamily="34" charset="0"/>
              <a:buChar char="•"/>
            </a:pPr>
            <a:r>
              <a:rPr lang="en-GB" dirty="0"/>
              <a:t>Developed many savvy social media techniques to ensure continuity of its message.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Social media enables the rapid transmission of information and disinformation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Direct channel whereby they can adapt their radicalisation techniques matching individual grievance.</a:t>
            </a:r>
          </a:p>
        </p:txBody>
      </p:sp>
    </p:spTree>
    <p:extLst>
      <p:ext uri="{BB962C8B-B14F-4D97-AF65-F5344CB8AC3E}">
        <p14:creationId xmlns:p14="http://schemas.microsoft.com/office/powerpoint/2010/main" val="4218235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FB5CA5-B512-785E-6906-32E88C514CCA}"/>
              </a:ext>
            </a:extLst>
          </p:cNvPr>
          <p:cNvSpPr>
            <a:spLocks noGrp="1"/>
          </p:cNvSpPr>
          <p:nvPr>
            <p:ph idx="1"/>
          </p:nvPr>
        </p:nvSpPr>
        <p:spPr>
          <a:xfrm>
            <a:off x="571500" y="1164772"/>
            <a:ext cx="8229600" cy="3917032"/>
          </a:xfrm>
        </p:spPr>
        <p:txBody>
          <a:bodyPr>
            <a:normAutofit/>
          </a:bodyPr>
          <a:lstStyle/>
          <a:p>
            <a:pPr marL="0" indent="0">
              <a:buNone/>
            </a:pPr>
            <a:r>
              <a:rPr lang="en-GB" sz="2600" dirty="0"/>
              <a:t>IS’s use of the internet and social media is at the centre of its information operations campaign – has been critical to its overall rise in power.</a:t>
            </a:r>
          </a:p>
          <a:p>
            <a:pPr marL="0" indent="0">
              <a:buNone/>
            </a:pPr>
            <a:endParaRPr lang="en-GB" sz="2600" dirty="0"/>
          </a:p>
          <a:p>
            <a:pPr marL="0" indent="0">
              <a:buNone/>
            </a:pPr>
            <a:r>
              <a:rPr lang="en-GB" sz="2600" dirty="0"/>
              <a:t>‘’As a result, what we are witnessing is Isis being able to tap into the minds of young and impressionable people who are more likely to be watching YouTube and using Facebook and Twitter’’ </a:t>
            </a:r>
            <a:r>
              <a:rPr lang="en-GB" sz="1200" dirty="0"/>
              <a:t>(Awan, 2017, p.139).</a:t>
            </a:r>
          </a:p>
          <a:p>
            <a:pPr marL="0" indent="0">
              <a:buNone/>
            </a:pPr>
            <a:endParaRPr lang="en-GB" dirty="0"/>
          </a:p>
        </p:txBody>
      </p:sp>
    </p:spTree>
    <p:extLst>
      <p:ext uri="{BB962C8B-B14F-4D97-AF65-F5344CB8AC3E}">
        <p14:creationId xmlns:p14="http://schemas.microsoft.com/office/powerpoint/2010/main" val="38943443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normAutofit fontScale="90000"/>
          </a:bodyPr>
          <a:lstStyle/>
          <a:p>
            <a:r>
              <a:rPr lang="en-GB" dirty="0"/>
              <a:t>Advantages of the internet to terrorists:</a:t>
            </a:r>
          </a:p>
        </p:txBody>
      </p:sp>
      <p:sp>
        <p:nvSpPr>
          <p:cNvPr id="3" name="TextBox 2">
            <a:extLst>
              <a:ext uri="{FF2B5EF4-FFF2-40B4-BE49-F238E27FC236}">
                <a16:creationId xmlns:a16="http://schemas.microsoft.com/office/drawing/2014/main" id="{1B248997-70AE-42F1-94EA-EBB054687AA5}"/>
              </a:ext>
            </a:extLst>
          </p:cNvPr>
          <p:cNvSpPr txBox="1"/>
          <p:nvPr/>
        </p:nvSpPr>
        <p:spPr>
          <a:xfrm>
            <a:off x="277585" y="1859339"/>
            <a:ext cx="8708571" cy="3139321"/>
          </a:xfrm>
          <a:prstGeom prst="rect">
            <a:avLst/>
          </a:prstGeom>
          <a:noFill/>
        </p:spPr>
        <p:txBody>
          <a:bodyPr wrap="square">
            <a:spAutoFit/>
          </a:bodyPr>
          <a:lstStyle/>
          <a:p>
            <a:r>
              <a:rPr lang="en-GB" dirty="0"/>
              <a:t>Anonymity:</a:t>
            </a:r>
            <a:br>
              <a:rPr lang="en-GB" dirty="0"/>
            </a:br>
            <a:r>
              <a:rPr lang="en-GB" dirty="0"/>
              <a:t>‘’ Varying levels of anonymity may be facilitated by the use of proxy servers. A proxy may obscure the identity of a user by fulfilling requests for network services without revealing the IP address from which the request originates, or by intentionally providing a distorted source IP address. For example, applications such as The Onion Router may be used to protect the anonymity of users by automatically rerouting Internet activity via a network of proxy servers in order to mask its original source’’ 						(UNODC, 2021, p. 58).</a:t>
            </a:r>
          </a:p>
          <a:p>
            <a:endParaRPr lang="en-GB" dirty="0"/>
          </a:p>
          <a:p>
            <a:r>
              <a:rPr lang="en-GB" dirty="0"/>
              <a:t>Global Reach – internet allows for a pool of potential recruits globally. Allows for them to be transnational via online means. </a:t>
            </a:r>
          </a:p>
        </p:txBody>
      </p:sp>
    </p:spTree>
    <p:extLst>
      <p:ext uri="{BB962C8B-B14F-4D97-AF65-F5344CB8AC3E}">
        <p14:creationId xmlns:p14="http://schemas.microsoft.com/office/powerpoint/2010/main" val="16342228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9089B2-6F71-0977-E739-E5DE6EEDAD4A}"/>
              </a:ext>
            </a:extLst>
          </p:cNvPr>
          <p:cNvSpPr>
            <a:spLocks noGrp="1"/>
          </p:cNvSpPr>
          <p:nvPr>
            <p:ph idx="1"/>
          </p:nvPr>
        </p:nvSpPr>
        <p:spPr>
          <a:xfrm>
            <a:off x="457200" y="1741716"/>
            <a:ext cx="8229600" cy="3917032"/>
          </a:xfrm>
        </p:spPr>
        <p:txBody>
          <a:bodyPr/>
          <a:lstStyle/>
          <a:p>
            <a:pPr marL="0" indent="0" algn="ctr">
              <a:buNone/>
            </a:pPr>
            <a:r>
              <a:rPr lang="en-GB" dirty="0"/>
              <a:t>How is social media used by the Police and other emergency services? </a:t>
            </a:r>
          </a:p>
          <a:p>
            <a:pPr marL="0" indent="0" algn="ctr">
              <a:buNone/>
            </a:pPr>
            <a:endParaRPr lang="en-GB" dirty="0"/>
          </a:p>
          <a:p>
            <a:pPr marL="0" indent="0" algn="ctr">
              <a:buNone/>
            </a:pPr>
            <a:r>
              <a:rPr lang="en-GB" dirty="0"/>
              <a:t>Discuss </a:t>
            </a:r>
          </a:p>
        </p:txBody>
      </p:sp>
    </p:spTree>
    <p:extLst>
      <p:ext uri="{BB962C8B-B14F-4D97-AF65-F5344CB8AC3E}">
        <p14:creationId xmlns:p14="http://schemas.microsoft.com/office/powerpoint/2010/main" val="21852172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92FC264-7BDF-5EB7-1FDE-17EFFAF0B8C6}"/>
              </a:ext>
            </a:extLst>
          </p:cNvPr>
          <p:cNvSpPr txBox="1"/>
          <p:nvPr/>
        </p:nvSpPr>
        <p:spPr>
          <a:xfrm>
            <a:off x="849086" y="2043810"/>
            <a:ext cx="7603671" cy="2031325"/>
          </a:xfrm>
          <a:prstGeom prst="rect">
            <a:avLst/>
          </a:prstGeom>
          <a:noFill/>
        </p:spPr>
        <p:txBody>
          <a:bodyPr wrap="square">
            <a:spAutoFit/>
          </a:bodyPr>
          <a:lstStyle/>
          <a:p>
            <a:r>
              <a:rPr lang="en-GB" dirty="0"/>
              <a:t>Al Qaeda utilised the internet to plan, coordinate and carry out their attack.</a:t>
            </a:r>
          </a:p>
          <a:p>
            <a:endParaRPr lang="en-GB" dirty="0"/>
          </a:p>
          <a:p>
            <a:r>
              <a:rPr lang="en-GB" dirty="0"/>
              <a:t>“Evidence strongly suggests that terrorists used the internet to plan their operations for 9/11. Computer seized in Afghanistan… revealed that al Qaeda was collecting intelligence on targets and sending encrypted messages via the internet.” </a:t>
            </a:r>
            <a:r>
              <a:rPr lang="en-GB" sz="1200" dirty="0"/>
              <a:t>(Thomas, 2003, p. 112).</a:t>
            </a:r>
          </a:p>
        </p:txBody>
      </p:sp>
      <p:sp>
        <p:nvSpPr>
          <p:cNvPr id="4" name="TextBox 3">
            <a:extLst>
              <a:ext uri="{FF2B5EF4-FFF2-40B4-BE49-F238E27FC236}">
                <a16:creationId xmlns:a16="http://schemas.microsoft.com/office/drawing/2014/main" id="{CA283ED4-1121-0119-19CA-D91E3F1E84C5}"/>
              </a:ext>
            </a:extLst>
          </p:cNvPr>
          <p:cNvSpPr txBox="1"/>
          <p:nvPr/>
        </p:nvSpPr>
        <p:spPr>
          <a:xfrm>
            <a:off x="3554186" y="201386"/>
            <a:ext cx="4180114" cy="830997"/>
          </a:xfrm>
          <a:prstGeom prst="rect">
            <a:avLst/>
          </a:prstGeom>
          <a:noFill/>
        </p:spPr>
        <p:txBody>
          <a:bodyPr wrap="square" rtlCol="0">
            <a:spAutoFit/>
          </a:bodyPr>
          <a:lstStyle/>
          <a:p>
            <a:r>
              <a:rPr lang="en-GB" sz="4800" dirty="0"/>
              <a:t>9/11</a:t>
            </a:r>
          </a:p>
        </p:txBody>
      </p:sp>
    </p:spTree>
    <p:extLst>
      <p:ext uri="{BB962C8B-B14F-4D97-AF65-F5344CB8AC3E}">
        <p14:creationId xmlns:p14="http://schemas.microsoft.com/office/powerpoint/2010/main" val="296705262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3B9D521-221B-07DB-68DA-74962FFFCA1E}"/>
              </a:ext>
            </a:extLst>
          </p:cNvPr>
          <p:cNvSpPr txBox="1"/>
          <p:nvPr/>
        </p:nvSpPr>
        <p:spPr>
          <a:xfrm>
            <a:off x="718456" y="245319"/>
            <a:ext cx="8006443" cy="646331"/>
          </a:xfrm>
          <a:prstGeom prst="rect">
            <a:avLst/>
          </a:prstGeom>
          <a:noFill/>
        </p:spPr>
        <p:txBody>
          <a:bodyPr wrap="square">
            <a:spAutoFit/>
          </a:bodyPr>
          <a:lstStyle/>
          <a:p>
            <a:r>
              <a:rPr lang="en-GB" sz="3600" dirty="0"/>
              <a:t>How the internet helped with 9/11?</a:t>
            </a:r>
          </a:p>
        </p:txBody>
      </p:sp>
      <p:sp>
        <p:nvSpPr>
          <p:cNvPr id="5" name="TextBox 4">
            <a:extLst>
              <a:ext uri="{FF2B5EF4-FFF2-40B4-BE49-F238E27FC236}">
                <a16:creationId xmlns:a16="http://schemas.microsoft.com/office/drawing/2014/main" id="{5BCF8E25-D924-2B56-C821-36D59CDD56F3}"/>
              </a:ext>
            </a:extLst>
          </p:cNvPr>
          <p:cNvSpPr txBox="1"/>
          <p:nvPr/>
        </p:nvSpPr>
        <p:spPr>
          <a:xfrm>
            <a:off x="625929" y="1305342"/>
            <a:ext cx="7886700" cy="3139321"/>
          </a:xfrm>
          <a:prstGeom prst="rect">
            <a:avLst/>
          </a:prstGeom>
          <a:noFill/>
        </p:spPr>
        <p:txBody>
          <a:bodyPr wrap="square">
            <a:spAutoFit/>
          </a:bodyPr>
          <a:lstStyle/>
          <a:p>
            <a:r>
              <a:rPr lang="en-GB" dirty="0"/>
              <a:t>Al Qaeda utilised the internet to: </a:t>
            </a:r>
          </a:p>
          <a:p>
            <a:endParaRPr lang="en-GB" dirty="0"/>
          </a:p>
          <a:p>
            <a:pPr marL="285750" indent="-285750">
              <a:buFont typeface="Arial" panose="020B0604020202020204" pitchFamily="34" charset="0"/>
              <a:buChar char="•"/>
            </a:pPr>
            <a:r>
              <a:rPr lang="en-GB" dirty="0"/>
              <a:t>Collect information: </a:t>
            </a:r>
            <a:r>
              <a:rPr lang="en-GB" dirty="0" err="1"/>
              <a:t>i.e</a:t>
            </a:r>
            <a:r>
              <a:rPr lang="en-GB" dirty="0"/>
              <a:t> flight times</a:t>
            </a:r>
          </a:p>
          <a:p>
            <a:pPr marL="285750" indent="-285750">
              <a:buFont typeface="Arial" panose="020B0604020202020204" pitchFamily="34" charset="0"/>
              <a:buChar char="•"/>
            </a:pPr>
            <a:r>
              <a:rPr lang="en-GB" dirty="0"/>
              <a:t>Communicate reliably amongst terrorist cells</a:t>
            </a:r>
          </a:p>
          <a:p>
            <a:pPr marL="285750" indent="-285750">
              <a:buFont typeface="Arial" panose="020B0604020202020204" pitchFamily="34" charset="0"/>
              <a:buChar char="•"/>
            </a:pPr>
            <a:r>
              <a:rPr lang="en-GB" dirty="0"/>
              <a:t>Share information and coordinate attacks.</a:t>
            </a:r>
          </a:p>
          <a:p>
            <a:r>
              <a:rPr lang="en-GB" dirty="0"/>
              <a:t>	</a:t>
            </a:r>
            <a:r>
              <a:rPr lang="en-GB" sz="1100" dirty="0"/>
              <a:t>(United States Institute of Peace, </a:t>
            </a:r>
            <a:r>
              <a:rPr lang="en-GB" sz="1100" dirty="0" err="1"/>
              <a:t>n.d</a:t>
            </a:r>
            <a:r>
              <a:rPr lang="en-GB" sz="1100" dirty="0"/>
              <a:t>).</a:t>
            </a:r>
            <a:br>
              <a:rPr lang="en-GB" dirty="0"/>
            </a:br>
            <a:endParaRPr lang="en-GB" dirty="0"/>
          </a:p>
          <a:p>
            <a:r>
              <a:rPr lang="en-GB" dirty="0"/>
              <a:t>‘’The internet provides terrorists with anonymity, command and control resources and a host of other measures to coordinate and integrate attack options.’’</a:t>
            </a:r>
          </a:p>
          <a:p>
            <a:r>
              <a:rPr lang="en-GB" dirty="0"/>
              <a:t>	</a:t>
            </a:r>
            <a:r>
              <a:rPr lang="en-GB" sz="1100" dirty="0"/>
              <a:t>(Thomas, 2003, p.116).</a:t>
            </a:r>
          </a:p>
        </p:txBody>
      </p:sp>
    </p:spTree>
    <p:extLst>
      <p:ext uri="{BB962C8B-B14F-4D97-AF65-F5344CB8AC3E}">
        <p14:creationId xmlns:p14="http://schemas.microsoft.com/office/powerpoint/2010/main" val="36351524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1B89F2-577B-7C55-4EC3-98D090BB5CDB}"/>
              </a:ext>
            </a:extLst>
          </p:cNvPr>
          <p:cNvSpPr>
            <a:spLocks noGrp="1"/>
          </p:cNvSpPr>
          <p:nvPr>
            <p:ph idx="1"/>
          </p:nvPr>
        </p:nvSpPr>
        <p:spPr/>
        <p:txBody>
          <a:bodyPr>
            <a:normAutofit/>
          </a:bodyPr>
          <a:lstStyle/>
          <a:p>
            <a:pPr marL="0" indent="0" algn="ctr">
              <a:buNone/>
            </a:pPr>
            <a:r>
              <a:rPr lang="en-GB" dirty="0"/>
              <a:t>What is the purpose of the Media? </a:t>
            </a:r>
          </a:p>
          <a:p>
            <a:pPr marL="0" indent="0" algn="ctr">
              <a:buNone/>
            </a:pPr>
            <a:endParaRPr lang="en-GB" dirty="0"/>
          </a:p>
          <a:p>
            <a:pPr marL="0" indent="0" algn="ctr">
              <a:buNone/>
            </a:pPr>
            <a:r>
              <a:rPr lang="en-GB" dirty="0"/>
              <a:t>Discuss</a:t>
            </a:r>
          </a:p>
        </p:txBody>
      </p:sp>
    </p:spTree>
    <p:extLst>
      <p:ext uri="{BB962C8B-B14F-4D97-AF65-F5344CB8AC3E}">
        <p14:creationId xmlns:p14="http://schemas.microsoft.com/office/powerpoint/2010/main" val="37757473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266C22-8EF1-6C89-CC72-80F94D7A89AB}"/>
              </a:ext>
            </a:extLst>
          </p:cNvPr>
          <p:cNvSpPr>
            <a:spLocks noGrp="1"/>
          </p:cNvSpPr>
          <p:nvPr>
            <p:ph idx="1"/>
          </p:nvPr>
        </p:nvSpPr>
        <p:spPr>
          <a:xfrm>
            <a:off x="1219200" y="2073730"/>
            <a:ext cx="8229600" cy="3917032"/>
          </a:xfrm>
        </p:spPr>
        <p:txBody>
          <a:bodyPr/>
          <a:lstStyle/>
          <a:p>
            <a:pPr marL="0" indent="0">
              <a:buNone/>
            </a:pPr>
            <a:r>
              <a:rPr lang="en-GB" dirty="0"/>
              <a:t>How is Media used within Terrorism? </a:t>
            </a:r>
          </a:p>
        </p:txBody>
      </p:sp>
    </p:spTree>
    <p:extLst>
      <p:ext uri="{BB962C8B-B14F-4D97-AF65-F5344CB8AC3E}">
        <p14:creationId xmlns:p14="http://schemas.microsoft.com/office/powerpoint/2010/main" val="8030046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B1631FF-8461-75A5-FFD5-33DF3738170E}"/>
              </a:ext>
            </a:extLst>
          </p:cNvPr>
          <p:cNvSpPr txBox="1"/>
          <p:nvPr/>
        </p:nvSpPr>
        <p:spPr>
          <a:xfrm>
            <a:off x="457200" y="274638"/>
            <a:ext cx="8229600" cy="1143000"/>
          </a:xfrm>
          <a:prstGeom prst="rect">
            <a:avLst/>
          </a:prstGeom>
        </p:spPr>
        <p:txBody>
          <a:bodyPr vert="horz" lIns="91440" tIns="45720" rIns="91440" bIns="45720" rtlCol="0" anchor="ctr">
            <a:normAutofit/>
          </a:bodyPr>
          <a:lstStyle/>
          <a:p>
            <a:pPr algn="ctr">
              <a:spcBef>
                <a:spcPct val="0"/>
              </a:spcBef>
              <a:spcAft>
                <a:spcPts val="600"/>
              </a:spcAft>
            </a:pPr>
            <a:r>
              <a:rPr lang="en-GB" sz="4400" dirty="0">
                <a:latin typeface="+mj-lt"/>
                <a:ea typeface="+mj-ea"/>
                <a:cs typeface="+mj-cs"/>
              </a:rPr>
              <a:t>Media Theories</a:t>
            </a:r>
          </a:p>
        </p:txBody>
      </p:sp>
      <p:sp>
        <p:nvSpPr>
          <p:cNvPr id="5" name="TextBox 4">
            <a:extLst>
              <a:ext uri="{FF2B5EF4-FFF2-40B4-BE49-F238E27FC236}">
                <a16:creationId xmlns:a16="http://schemas.microsoft.com/office/drawing/2014/main" id="{21F6C91C-D641-683F-AF9A-CB223A80F681}"/>
              </a:ext>
            </a:extLst>
          </p:cNvPr>
          <p:cNvSpPr txBox="1"/>
          <p:nvPr/>
        </p:nvSpPr>
        <p:spPr>
          <a:xfrm>
            <a:off x="457200" y="1600201"/>
            <a:ext cx="4038600" cy="3989040"/>
          </a:xfrm>
          <a:prstGeom prst="rect">
            <a:avLst/>
          </a:prstGeom>
        </p:spPr>
        <p:txBody>
          <a:bodyPr vert="horz" lIns="91440" tIns="45720" rIns="91440" bIns="45720" rtlCol="0">
            <a:normAutofit/>
          </a:bodyPr>
          <a:lstStyle/>
          <a:p>
            <a:pPr marL="285750" indent="-285750">
              <a:lnSpc>
                <a:spcPct val="90000"/>
              </a:lnSpc>
              <a:spcBef>
                <a:spcPct val="20000"/>
              </a:spcBef>
              <a:buFont typeface="Arial" panose="020B0604020202020204" pitchFamily="34" charset="0"/>
              <a:buChar char="•"/>
            </a:pPr>
            <a:r>
              <a:rPr lang="en-GB" sz="1300" dirty="0"/>
              <a:t>Framing – selecting ’’aspects of a perceived reality’’ to ’’make them more salient’’ resulting in promotion of a ‘’problem definition, casual interpretation, moral evaluation, and/or treatment recommendation’’ </a:t>
            </a:r>
            <a:r>
              <a:rPr lang="en-GB" sz="1100" dirty="0"/>
              <a:t>(</a:t>
            </a:r>
            <a:r>
              <a:rPr lang="en-GB" sz="1100" dirty="0" err="1"/>
              <a:t>Entman</a:t>
            </a:r>
            <a:r>
              <a:rPr lang="en-GB" sz="1100" dirty="0"/>
              <a:t>, 1993, p. 52).</a:t>
            </a:r>
          </a:p>
          <a:p>
            <a:pPr>
              <a:lnSpc>
                <a:spcPct val="90000"/>
              </a:lnSpc>
              <a:spcBef>
                <a:spcPct val="20000"/>
              </a:spcBef>
              <a:buFont typeface="Arial" pitchFamily="34" charset="0"/>
            </a:pPr>
            <a:endParaRPr lang="en-GB" sz="1300" dirty="0"/>
          </a:p>
          <a:p>
            <a:pPr marL="285750" indent="-285750">
              <a:lnSpc>
                <a:spcPct val="90000"/>
              </a:lnSpc>
              <a:spcBef>
                <a:spcPct val="20000"/>
              </a:spcBef>
              <a:buFont typeface="Arial" panose="020B0604020202020204" pitchFamily="34" charset="0"/>
              <a:buChar char="•"/>
            </a:pPr>
            <a:r>
              <a:rPr lang="en-GB" sz="1300" dirty="0"/>
              <a:t>Moral panics – coined by Cohen: ‘’condition, episode, person or group of persons emerged to become defined as a threat to societal values’’ with the issue being ‘’presented in a stylized and stereotypical fashion by the mass media…’’ </a:t>
            </a:r>
            <a:r>
              <a:rPr lang="en-GB" sz="1100" dirty="0"/>
              <a:t>(Cohen, 2002, p.1)</a:t>
            </a:r>
          </a:p>
          <a:p>
            <a:pPr>
              <a:lnSpc>
                <a:spcPct val="90000"/>
              </a:lnSpc>
              <a:spcBef>
                <a:spcPct val="20000"/>
              </a:spcBef>
            </a:pPr>
            <a:endParaRPr lang="en-GB" sz="1300" dirty="0"/>
          </a:p>
          <a:p>
            <a:pPr marL="285750" indent="-285750">
              <a:lnSpc>
                <a:spcPct val="90000"/>
              </a:lnSpc>
              <a:spcBef>
                <a:spcPct val="20000"/>
              </a:spcBef>
              <a:buFont typeface="Arial" panose="020B0604020202020204" pitchFamily="34" charset="0"/>
              <a:buChar char="•"/>
            </a:pPr>
            <a:r>
              <a:rPr lang="en-GB" sz="1300" dirty="0"/>
              <a:t>Perceived threat and danger can be influenced by the media. </a:t>
            </a:r>
          </a:p>
          <a:p>
            <a:pPr>
              <a:lnSpc>
                <a:spcPct val="90000"/>
              </a:lnSpc>
              <a:spcBef>
                <a:spcPct val="20000"/>
              </a:spcBef>
            </a:pPr>
            <a:endParaRPr lang="en-GB" sz="1300" dirty="0"/>
          </a:p>
        </p:txBody>
      </p:sp>
      <p:pic>
        <p:nvPicPr>
          <p:cNvPr id="6" name="Picture 5">
            <a:extLst>
              <a:ext uri="{FF2B5EF4-FFF2-40B4-BE49-F238E27FC236}">
                <a16:creationId xmlns:a16="http://schemas.microsoft.com/office/drawing/2014/main" id="{48134BF4-BC2F-A734-2430-4358DDC964D1}"/>
              </a:ext>
            </a:extLst>
          </p:cNvPr>
          <p:cNvPicPr>
            <a:picLocks noChangeAspect="1"/>
          </p:cNvPicPr>
          <p:nvPr/>
        </p:nvPicPr>
        <p:blipFill rotWithShape="1">
          <a:blip r:embed="rId3"/>
          <a:srcRect t="6980" r="-1" b="7087"/>
          <a:stretch/>
        </p:blipFill>
        <p:spPr>
          <a:xfrm>
            <a:off x="4648200" y="1600201"/>
            <a:ext cx="4038600" cy="3989040"/>
          </a:xfrm>
          <a:prstGeom prst="rect">
            <a:avLst/>
          </a:prstGeom>
          <a:noFill/>
        </p:spPr>
      </p:pic>
    </p:spTree>
    <p:extLst>
      <p:ext uri="{BB962C8B-B14F-4D97-AF65-F5344CB8AC3E}">
        <p14:creationId xmlns:p14="http://schemas.microsoft.com/office/powerpoint/2010/main" val="1101257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E3038A7-C179-AF87-3806-178A039F13AD}"/>
              </a:ext>
            </a:extLst>
          </p:cNvPr>
          <p:cNvSpPr txBox="1"/>
          <p:nvPr/>
        </p:nvSpPr>
        <p:spPr>
          <a:xfrm>
            <a:off x="2128157" y="250762"/>
            <a:ext cx="5927272" cy="769441"/>
          </a:xfrm>
          <a:prstGeom prst="rect">
            <a:avLst/>
          </a:prstGeom>
          <a:noFill/>
        </p:spPr>
        <p:txBody>
          <a:bodyPr wrap="square">
            <a:spAutoFit/>
          </a:bodyPr>
          <a:lstStyle/>
          <a:p>
            <a:r>
              <a:rPr lang="en-GB" sz="4400" dirty="0"/>
              <a:t>Media &amp; Al Qaeda</a:t>
            </a:r>
          </a:p>
        </p:txBody>
      </p:sp>
      <p:sp>
        <p:nvSpPr>
          <p:cNvPr id="5" name="TextBox 4">
            <a:extLst>
              <a:ext uri="{FF2B5EF4-FFF2-40B4-BE49-F238E27FC236}">
                <a16:creationId xmlns:a16="http://schemas.microsoft.com/office/drawing/2014/main" id="{E954C38D-77CE-6250-6098-55B364D8F483}"/>
              </a:ext>
            </a:extLst>
          </p:cNvPr>
          <p:cNvSpPr txBox="1"/>
          <p:nvPr/>
        </p:nvSpPr>
        <p:spPr>
          <a:xfrm>
            <a:off x="843642" y="1739598"/>
            <a:ext cx="7788729" cy="3139321"/>
          </a:xfrm>
          <a:prstGeom prst="rect">
            <a:avLst/>
          </a:prstGeom>
          <a:noFill/>
        </p:spPr>
        <p:txBody>
          <a:bodyPr wrap="square">
            <a:spAutoFit/>
          </a:bodyPr>
          <a:lstStyle/>
          <a:p>
            <a:pPr marL="285750" indent="-285750">
              <a:buFont typeface="Arial" panose="020B0604020202020204" pitchFamily="34" charset="0"/>
              <a:buChar char="•"/>
            </a:pPr>
            <a:r>
              <a:rPr lang="en-GB" dirty="0"/>
              <a:t>9/11 – unfolded in a city that was one of the most media-saturated.</a:t>
            </a:r>
          </a:p>
          <a:p>
            <a:endParaRPr lang="en-GB" dirty="0"/>
          </a:p>
          <a:p>
            <a:pPr marL="285750" indent="-285750">
              <a:buFont typeface="Arial" panose="020B0604020202020204" pitchFamily="34" charset="0"/>
              <a:buChar char="•"/>
            </a:pPr>
            <a:r>
              <a:rPr lang="en-GB" dirty="0"/>
              <a:t>Live television broadcasting. </a:t>
            </a:r>
          </a:p>
          <a:p>
            <a:endParaRPr lang="en-GB" dirty="0"/>
          </a:p>
          <a:p>
            <a:pPr marL="285750" indent="-285750">
              <a:buFont typeface="Arial" panose="020B0604020202020204" pitchFamily="34" charset="0"/>
              <a:buChar char="•"/>
            </a:pPr>
            <a:r>
              <a:rPr lang="en-GB" dirty="0"/>
              <a:t>Promotion of copycat attacks? Lone wolf attacks. </a:t>
            </a:r>
          </a:p>
          <a:p>
            <a:endParaRPr lang="en-GB" dirty="0"/>
          </a:p>
          <a:p>
            <a:pPr marL="285750" indent="-285750">
              <a:buFont typeface="Arial" panose="020B0604020202020204" pitchFamily="34" charset="0"/>
              <a:buChar char="•"/>
            </a:pPr>
            <a:r>
              <a:rPr lang="en-GB" dirty="0"/>
              <a:t>Promotion of further attacks? </a:t>
            </a:r>
          </a:p>
          <a:p>
            <a:endParaRPr lang="en-GB" dirty="0"/>
          </a:p>
          <a:p>
            <a:r>
              <a:rPr lang="en-GB" dirty="0"/>
              <a:t>‘’</a:t>
            </a:r>
            <a:r>
              <a:rPr lang="en-GB" dirty="0" err="1"/>
              <a:t>Analyzing</a:t>
            </a:r>
            <a:r>
              <a:rPr lang="en-GB" dirty="0"/>
              <a:t> post 9/11 data until the end of 2015 produces evidence that is consistent with the idea that Al-Qaeda is systematically attacking more when news coverage is higher’’ </a:t>
            </a:r>
            <a:r>
              <a:rPr lang="en-GB" sz="1200" dirty="0"/>
              <a:t>(</a:t>
            </a:r>
            <a:r>
              <a:rPr lang="en-GB" sz="1200" dirty="0" err="1"/>
              <a:t>Jetter</a:t>
            </a:r>
            <a:r>
              <a:rPr lang="en-GB" sz="1200" dirty="0"/>
              <a:t>, 2017, p.33).</a:t>
            </a:r>
          </a:p>
        </p:txBody>
      </p:sp>
    </p:spTree>
    <p:extLst>
      <p:ext uri="{BB962C8B-B14F-4D97-AF65-F5344CB8AC3E}">
        <p14:creationId xmlns:p14="http://schemas.microsoft.com/office/powerpoint/2010/main" val="10032867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B5CA99-1909-E964-E440-2C277984E91F}"/>
              </a:ext>
            </a:extLst>
          </p:cNvPr>
          <p:cNvSpPr>
            <a:spLocks noGrp="1"/>
          </p:cNvSpPr>
          <p:nvPr>
            <p:ph idx="1"/>
          </p:nvPr>
        </p:nvSpPr>
        <p:spPr>
          <a:xfrm>
            <a:off x="2852057" y="2318658"/>
            <a:ext cx="8229600" cy="3917032"/>
          </a:xfrm>
        </p:spPr>
        <p:txBody>
          <a:bodyPr/>
          <a:lstStyle/>
          <a:p>
            <a:pPr marL="0" indent="0">
              <a:buNone/>
            </a:pPr>
            <a:r>
              <a:rPr lang="en-GB" dirty="0"/>
              <a:t>Any Questions? </a:t>
            </a:r>
          </a:p>
        </p:txBody>
      </p:sp>
    </p:spTree>
    <p:extLst>
      <p:ext uri="{BB962C8B-B14F-4D97-AF65-F5344CB8AC3E}">
        <p14:creationId xmlns:p14="http://schemas.microsoft.com/office/powerpoint/2010/main" val="22749619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93DDD-1862-7FBD-5218-6408450EEAF3}"/>
              </a:ext>
            </a:extLst>
          </p:cNvPr>
          <p:cNvSpPr>
            <a:spLocks noGrp="1"/>
          </p:cNvSpPr>
          <p:nvPr>
            <p:ph type="title"/>
          </p:nvPr>
        </p:nvSpPr>
        <p:spPr>
          <a:xfrm>
            <a:off x="511628" y="2000024"/>
            <a:ext cx="8229600" cy="1143000"/>
          </a:xfrm>
        </p:spPr>
        <p:txBody>
          <a:bodyPr/>
          <a:lstStyle/>
          <a:p>
            <a:r>
              <a:rPr lang="en-GB" dirty="0"/>
              <a:t>Session 2</a:t>
            </a:r>
          </a:p>
        </p:txBody>
      </p:sp>
    </p:spTree>
    <p:extLst>
      <p:ext uri="{BB962C8B-B14F-4D97-AF65-F5344CB8AC3E}">
        <p14:creationId xmlns:p14="http://schemas.microsoft.com/office/powerpoint/2010/main" val="18137124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78C29-F9FC-5095-F4F6-DDA010A5BE01}"/>
              </a:ext>
            </a:extLst>
          </p:cNvPr>
          <p:cNvSpPr>
            <a:spLocks noGrp="1"/>
          </p:cNvSpPr>
          <p:nvPr>
            <p:ph type="title"/>
          </p:nvPr>
        </p:nvSpPr>
        <p:spPr>
          <a:xfrm>
            <a:off x="457200" y="2000024"/>
            <a:ext cx="8229600" cy="1143000"/>
          </a:xfrm>
        </p:spPr>
        <p:txBody>
          <a:bodyPr/>
          <a:lstStyle/>
          <a:p>
            <a:r>
              <a:rPr lang="en-GB" dirty="0"/>
              <a:t>Workshop</a:t>
            </a:r>
          </a:p>
        </p:txBody>
      </p:sp>
    </p:spTree>
    <p:extLst>
      <p:ext uri="{BB962C8B-B14F-4D97-AF65-F5344CB8AC3E}">
        <p14:creationId xmlns:p14="http://schemas.microsoft.com/office/powerpoint/2010/main" val="37218223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BDF138-2002-A0B7-4218-BE9818D7E9B5}"/>
              </a:ext>
            </a:extLst>
          </p:cNvPr>
          <p:cNvSpPr>
            <a:spLocks noGrp="1"/>
          </p:cNvSpPr>
          <p:nvPr>
            <p:ph idx="1"/>
          </p:nvPr>
        </p:nvSpPr>
        <p:spPr>
          <a:xfrm>
            <a:off x="2449286" y="2122715"/>
            <a:ext cx="8229600" cy="3917032"/>
          </a:xfrm>
        </p:spPr>
        <p:txBody>
          <a:bodyPr/>
          <a:lstStyle/>
          <a:p>
            <a:pPr marL="0" indent="0">
              <a:buNone/>
            </a:pPr>
            <a:r>
              <a:rPr lang="en-GB" dirty="0"/>
              <a:t>What is Propaganda? </a:t>
            </a:r>
          </a:p>
        </p:txBody>
      </p:sp>
    </p:spTree>
    <p:extLst>
      <p:ext uri="{BB962C8B-B14F-4D97-AF65-F5344CB8AC3E}">
        <p14:creationId xmlns:p14="http://schemas.microsoft.com/office/powerpoint/2010/main" val="40070252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718F5-8E7E-2D73-808B-77563A206827}"/>
              </a:ext>
            </a:extLst>
          </p:cNvPr>
          <p:cNvSpPr>
            <a:spLocks noGrp="1"/>
          </p:cNvSpPr>
          <p:nvPr>
            <p:ph type="title"/>
          </p:nvPr>
        </p:nvSpPr>
        <p:spPr>
          <a:xfrm>
            <a:off x="304800" y="0"/>
            <a:ext cx="8229600" cy="1143000"/>
          </a:xfrm>
        </p:spPr>
        <p:txBody>
          <a:bodyPr/>
          <a:lstStyle/>
          <a:p>
            <a:r>
              <a:rPr lang="en-GB" dirty="0"/>
              <a:t>Research Task </a:t>
            </a:r>
          </a:p>
        </p:txBody>
      </p:sp>
      <p:sp>
        <p:nvSpPr>
          <p:cNvPr id="3" name="Content Placeholder 2">
            <a:extLst>
              <a:ext uri="{FF2B5EF4-FFF2-40B4-BE49-F238E27FC236}">
                <a16:creationId xmlns:a16="http://schemas.microsoft.com/office/drawing/2014/main" id="{8BCCAF24-5EE1-68B7-2FFD-4106A9B59088}"/>
              </a:ext>
            </a:extLst>
          </p:cNvPr>
          <p:cNvSpPr>
            <a:spLocks noGrp="1"/>
          </p:cNvSpPr>
          <p:nvPr>
            <p:ph idx="1"/>
          </p:nvPr>
        </p:nvSpPr>
        <p:spPr>
          <a:xfrm>
            <a:off x="457200" y="1730830"/>
            <a:ext cx="8229600" cy="3917032"/>
          </a:xfrm>
        </p:spPr>
        <p:txBody>
          <a:bodyPr>
            <a:normAutofit/>
          </a:bodyPr>
          <a:lstStyle/>
          <a:p>
            <a:pPr marL="0" indent="0">
              <a:buNone/>
            </a:pPr>
            <a:r>
              <a:rPr lang="en-GB" sz="2800" dirty="0"/>
              <a:t>In pairs/groups, research what Propaganda is and prepare an example of how this is used. </a:t>
            </a:r>
          </a:p>
          <a:p>
            <a:pPr marL="0" indent="0">
              <a:buNone/>
            </a:pPr>
            <a:endParaRPr lang="en-GB" sz="2800" dirty="0"/>
          </a:p>
          <a:p>
            <a:pPr marL="0" indent="0" algn="ctr">
              <a:buNone/>
            </a:pPr>
            <a:r>
              <a:rPr lang="en-GB" sz="2800" dirty="0"/>
              <a:t>Be prepared to share your findings with the rest of the group. </a:t>
            </a:r>
          </a:p>
        </p:txBody>
      </p:sp>
    </p:spTree>
    <p:extLst>
      <p:ext uri="{BB962C8B-B14F-4D97-AF65-F5344CB8AC3E}">
        <p14:creationId xmlns:p14="http://schemas.microsoft.com/office/powerpoint/2010/main" val="2017385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a:xfrm>
            <a:off x="538843" y="-90034"/>
            <a:ext cx="8229600" cy="1143000"/>
          </a:xfrm>
        </p:spPr>
        <p:txBody>
          <a:bodyPr/>
          <a:lstStyle/>
          <a:p>
            <a:r>
              <a:rPr lang="en-GB" dirty="0"/>
              <a:t>Dissemination of Propaganda</a:t>
            </a:r>
          </a:p>
        </p:txBody>
      </p:sp>
      <p:sp>
        <p:nvSpPr>
          <p:cNvPr id="3" name="TextBox 2">
            <a:extLst>
              <a:ext uri="{FF2B5EF4-FFF2-40B4-BE49-F238E27FC236}">
                <a16:creationId xmlns:a16="http://schemas.microsoft.com/office/drawing/2014/main" id="{AAECEE61-0B94-2E69-15BD-EB6E968F7734}"/>
              </a:ext>
            </a:extLst>
          </p:cNvPr>
          <p:cNvSpPr txBox="1"/>
          <p:nvPr/>
        </p:nvSpPr>
        <p:spPr>
          <a:xfrm>
            <a:off x="187778" y="1157131"/>
            <a:ext cx="8768443" cy="4247317"/>
          </a:xfrm>
          <a:prstGeom prst="rect">
            <a:avLst/>
          </a:prstGeom>
          <a:noFill/>
        </p:spPr>
        <p:txBody>
          <a:bodyPr wrap="square">
            <a:spAutoFit/>
          </a:bodyPr>
          <a:lstStyle/>
          <a:p>
            <a:pPr marL="285750" indent="-285750">
              <a:buFont typeface="Arial" panose="020B0604020202020204" pitchFamily="34" charset="0"/>
              <a:buChar char="•"/>
            </a:pPr>
            <a:r>
              <a:rPr lang="en-GB" dirty="0"/>
              <a:t>Internet provides a relatively unregulated and unrestricted place where terrorists can craft and disseminate propaganda – through limitless numbers of websites and social media platforms.</a:t>
            </a:r>
          </a:p>
          <a:p>
            <a:endParaRPr lang="en-GB" dirty="0"/>
          </a:p>
          <a:p>
            <a:pPr marL="285750" indent="-285750">
              <a:buFont typeface="Arial" panose="020B0604020202020204" pitchFamily="34" charset="0"/>
              <a:buChar char="•"/>
            </a:pPr>
            <a:r>
              <a:rPr lang="en-GB" dirty="0"/>
              <a:t>IS produces the most technologically advanced propaganda yet.</a:t>
            </a:r>
          </a:p>
          <a:p>
            <a:endParaRPr lang="en-GB" dirty="0"/>
          </a:p>
          <a:p>
            <a:pPr marL="285750" indent="-285750">
              <a:buFont typeface="Arial" panose="020B0604020202020204" pitchFamily="34" charset="0"/>
              <a:buChar char="•"/>
            </a:pPr>
            <a:r>
              <a:rPr lang="en-GB" dirty="0"/>
              <a:t>Uses Hollywood-style production tricks to portray the IS fighters as heroes – and depict fighting as playing a real life video came. </a:t>
            </a:r>
          </a:p>
          <a:p>
            <a:endParaRPr lang="en-GB" dirty="0"/>
          </a:p>
          <a:p>
            <a:pPr marL="285750" indent="-285750">
              <a:buFont typeface="Arial" panose="020B0604020202020204" pitchFamily="34" charset="0"/>
              <a:buChar char="•"/>
            </a:pPr>
            <a:r>
              <a:rPr lang="en-GB" dirty="0"/>
              <a:t>Due to social media and the internet – terrorist organisations like the IS have the ability to instantly convey their own message rather than relying on news media.</a:t>
            </a:r>
          </a:p>
          <a:p>
            <a:endParaRPr lang="en-GB" dirty="0"/>
          </a:p>
          <a:p>
            <a:pPr marL="285750" indent="-285750">
              <a:buFont typeface="Arial" panose="020B0604020202020204" pitchFamily="34" charset="0"/>
              <a:buChar char="•"/>
            </a:pPr>
            <a:r>
              <a:rPr lang="en-GB" dirty="0"/>
              <a:t>Social media provides IS with an effective way of recruiting new members, spreading propaganda ad spread their ideology to large individuals with minimal effort.</a:t>
            </a:r>
          </a:p>
        </p:txBody>
      </p:sp>
    </p:spTree>
    <p:extLst>
      <p:ext uri="{BB962C8B-B14F-4D97-AF65-F5344CB8AC3E}">
        <p14:creationId xmlns:p14="http://schemas.microsoft.com/office/powerpoint/2010/main" val="1430630832"/>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4EC8029807A2946B625B0D114BCF650" ma:contentTypeVersion="12" ma:contentTypeDescription="Create a new document." ma:contentTypeScope="" ma:versionID="a6865cf35ac3fa4d2eba64820c5d7ea5">
  <xsd:schema xmlns:xsd="http://www.w3.org/2001/XMLSchema" xmlns:xs="http://www.w3.org/2001/XMLSchema" xmlns:p="http://schemas.microsoft.com/office/2006/metadata/properties" xmlns:ns2="2e89cfda-a374-4413-9f0d-8b601eddeb70" xmlns:ns3="1ecf5648-3750-43f5-867d-bfaa16e6e17e" targetNamespace="http://schemas.microsoft.com/office/2006/metadata/properties" ma:root="true" ma:fieldsID="970de7c6851c97a7d95ccd6dac2a1142" ns2:_="" ns3:_="">
    <xsd:import namespace="2e89cfda-a374-4413-9f0d-8b601eddeb70"/>
    <xsd:import namespace="1ecf5648-3750-43f5-867d-bfaa16e6e17e"/>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89cfda-a374-4413-9f0d-8b601eddeb7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cf5648-3750-43f5-867d-bfaa16e6e17e"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C81E64F-6D2E-4C97-905B-2403E22F7EB8}">
  <ds:schemaRefs>
    <ds:schemaRef ds:uri="http://schemas.microsoft.com/sharepoint/v3/contenttype/forms"/>
  </ds:schemaRefs>
</ds:datastoreItem>
</file>

<file path=customXml/itemProps2.xml><?xml version="1.0" encoding="utf-8"?>
<ds:datastoreItem xmlns:ds="http://schemas.openxmlformats.org/officeDocument/2006/customXml" ds:itemID="{9F9697DB-5CA7-41C9-83BD-DAA45911AE0A}">
  <ds:schemaRefs>
    <ds:schemaRef ds:uri="1ecf5648-3750-43f5-867d-bfaa16e6e17e"/>
    <ds:schemaRef ds:uri="2e89cfda-a374-4413-9f0d-8b601eddeb7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DA0CDED-E7C0-4778-89DC-F75DE928FF50}">
  <ds:schemaRefs>
    <ds:schemaRef ds:uri="085339e8-869b-4c3a-a446-745e05ea898f"/>
    <ds:schemaRef ds:uri="5cce672a-2249-4bca-ab09-8f7b37c30eb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Theme1.thmx first page pp</Template>
  <TotalTime>0</TotalTime>
  <Words>1247</Words>
  <Application>Microsoft Office PowerPoint</Application>
  <PresentationFormat>On-screen Show (4:3)</PresentationFormat>
  <Paragraphs>116</Paragraphs>
  <Slides>28</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Myriad Pro</vt:lpstr>
      <vt:lpstr>Arial</vt:lpstr>
      <vt:lpstr>Calibri</vt:lpstr>
      <vt:lpstr>Wingdings</vt:lpstr>
      <vt:lpstr>Theme1.thmx first page pp</vt:lpstr>
      <vt:lpstr>Terrorism and Public Service Responses  Week 5 – Public and emergency service interaction &amp; communication</vt:lpstr>
      <vt:lpstr>Session 1</vt:lpstr>
      <vt:lpstr>Task </vt:lpstr>
      <vt:lpstr>Technological Advancements</vt:lpstr>
      <vt:lpstr>PowerPoint Presentation</vt:lpstr>
      <vt:lpstr>The problematic nature of technology</vt:lpstr>
      <vt:lpstr>PowerPoint Presentation</vt:lpstr>
      <vt:lpstr>Advantages of the internet to terrorists</vt:lpstr>
      <vt:lpstr>PowerPoint Presentation</vt:lpstr>
      <vt:lpstr>PowerPoint Presentation</vt:lpstr>
      <vt:lpstr>PowerPoint Presentation</vt:lpstr>
      <vt:lpstr>PowerPoint Presentation</vt:lpstr>
      <vt:lpstr>Social Media</vt:lpstr>
      <vt:lpstr>PowerPoint Presentation</vt:lpstr>
      <vt:lpstr>Advantages of the internet to terrorists: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Session 2</vt:lpstr>
      <vt:lpstr>Workshop</vt:lpstr>
      <vt:lpstr>PowerPoint Presentation</vt:lpstr>
      <vt:lpstr>Research Task </vt:lpstr>
      <vt:lpstr>Dissemination of Propaganda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Lecuter</dc:title>
  <dc:creator>jane davies thomas</dc:creator>
  <cp:lastModifiedBy>Rachel Smith</cp:lastModifiedBy>
  <cp:revision>3</cp:revision>
  <dcterms:created xsi:type="dcterms:W3CDTF">2020-01-03T17:59:45Z</dcterms:created>
  <dcterms:modified xsi:type="dcterms:W3CDTF">2023-08-15T14:08:40Z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0x01010054EC8029807A2946B625B0D114BCF650</vt:lpwstr>
  </property>
</Properties>
</file>