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392" r:id="rId3"/>
    <p:sldId id="383" r:id="rId4"/>
    <p:sldId id="389" r:id="rId5"/>
    <p:sldId id="393" r:id="rId6"/>
    <p:sldId id="390" r:id="rId7"/>
    <p:sldId id="372" r:id="rId8"/>
    <p:sldId id="391" r:id="rId9"/>
    <p:sldId id="395" r:id="rId10"/>
    <p:sldId id="394" r:id="rId11"/>
    <p:sldId id="39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85" autoAdjust="0"/>
    <p:restoredTop sz="94660"/>
  </p:normalViewPr>
  <p:slideViewPr>
    <p:cSldViewPr snapToGrid="0">
      <p:cViewPr>
        <p:scale>
          <a:sx n="85" d="100"/>
          <a:sy n="85" d="100"/>
        </p:scale>
        <p:origin x="30" y="17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F4111-CBF4-DA2C-4BD3-66C5AC079BE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735562F-554F-8D8B-72DA-C06A9ED1181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DD4016-8080-91F2-71DC-D07F3DBAF4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12BA0-5A6B-4F1A-BE69-3225D8C25F5B}" type="datetimeFigureOut">
              <a:rPr lang="en-GB" smtClean="0"/>
              <a:t>20/10/2022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6E1B3F-BB4F-3A31-4E82-DA5D8456E4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292007-EFFC-0D0F-F414-62553BC1E5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76C3-AB6F-4A09-9CBF-E2B147610F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64602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8108DC-4ED9-7A82-5233-806DA64494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1608CC-79E1-89DA-B388-A551F21B91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8F7618-5097-E0F1-1E63-6C8578BD8C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12BA0-5A6B-4F1A-BE69-3225D8C25F5B}" type="datetimeFigureOut">
              <a:rPr lang="en-GB" smtClean="0"/>
              <a:t>20/10/2022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BB992D-B3E4-D60E-E541-34C2324579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207E96-2864-F05D-D34F-63D211FEB6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76C3-AB6F-4A09-9CBF-E2B147610F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94591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5DAA78-29F1-F3CD-1A94-F3AF2C73AA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58B1EDA-BFFF-9C2D-CC06-7C849316B0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3E0096-AFAE-4ADA-4034-2CF12341DD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12BA0-5A6B-4F1A-BE69-3225D8C25F5B}" type="datetimeFigureOut">
              <a:rPr lang="en-GB" smtClean="0"/>
              <a:t>20/10/2022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CC391A-D105-BA8D-1143-A0CC444B1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17CA37-8343-D90E-9580-0FC524B5C5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76C3-AB6F-4A09-9CBF-E2B147610F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93734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2A2EBE-3067-670B-2FBD-90308BD794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3F40E1-1BA4-01B3-830E-5E262878AA2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6B2B393-DEAF-51A5-1A7C-9239C4E8BA9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8C722A7-7771-7439-9FAD-AEBBDEEDCB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12BA0-5A6B-4F1A-BE69-3225D8C25F5B}" type="datetimeFigureOut">
              <a:rPr lang="en-GB" smtClean="0"/>
              <a:t>20/10/2022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CC64C2B-2086-1D05-31B7-8F290F8297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434BAC-B64D-9DEB-9173-4C386B6818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76C3-AB6F-4A09-9CBF-E2B147610F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98584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6F1B71-D805-C0BE-6A28-D4F266262B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A68E322-79CA-81C8-0E42-31BEC603E2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32BBF44-7416-A691-F2C1-B2E39A5ECE6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74803FB-9445-0423-563E-5C319D38952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957E56-827E-792D-481F-031763E0AA3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DA574DA-61BF-A0E3-540D-F1AF765F49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12BA0-5A6B-4F1A-BE69-3225D8C25F5B}" type="datetimeFigureOut">
              <a:rPr lang="en-GB" smtClean="0"/>
              <a:t>20/10/2022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BB93BBE-1C38-E4C6-04E4-9616003C69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43E7D10-C1C6-E87E-F2B0-9940865AAC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76C3-AB6F-4A09-9CBF-E2B147610F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5887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1770D7-8591-7601-8806-4BDE28FDE7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D55752E-2EDB-954C-0EB1-C4DB5AA7DC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12BA0-5A6B-4F1A-BE69-3225D8C25F5B}" type="datetimeFigureOut">
              <a:rPr lang="en-GB" smtClean="0"/>
              <a:t>20/10/2022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3A5370B-BF96-0E3F-C537-10BC6B8434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4455B0F-1F10-B2E1-4D30-A4C6C6DE69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76C3-AB6F-4A09-9CBF-E2B147610F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60665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46921CB-753C-0B72-20C4-F1485E45D0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12BA0-5A6B-4F1A-BE69-3225D8C25F5B}" type="datetimeFigureOut">
              <a:rPr lang="en-GB" smtClean="0"/>
              <a:t>20/10/2022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4BF1BC2-A2F2-D7DB-ADFF-30663C5802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51AE1CC-E4FE-679C-AB5C-40CA6F354D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76C3-AB6F-4A09-9CBF-E2B147610F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86499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38CE15-E906-5BE3-6705-BDBCB66535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321EAD-292F-FACE-5367-DBFA55BC71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D0E91C6-C52B-AA7E-4278-FE042BFCE05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AF16466-6148-E105-6EE6-3CAFFE16A9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12BA0-5A6B-4F1A-BE69-3225D8C25F5B}" type="datetimeFigureOut">
              <a:rPr lang="en-GB" smtClean="0"/>
              <a:t>20/10/2022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0826FBE-B0DD-1854-3CFF-4830B78AAA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084884A-F3F3-24E1-73CF-A7F3C9BB89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76C3-AB6F-4A09-9CBF-E2B147610F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87059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902FD5-A251-BF84-783D-EDEB27CACC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FD2CB3F-3795-85EA-641F-8C51944633C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FF7E19F-5D28-B545-7F34-95632BEE84E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40B763A-BACF-D12D-0C15-F872684E2F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12BA0-5A6B-4F1A-BE69-3225D8C25F5B}" type="datetimeFigureOut">
              <a:rPr lang="en-GB" smtClean="0"/>
              <a:t>20/10/2022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136D86-5191-64EE-BE36-326C7460FB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2BE772-CB4A-EA1C-2B7C-1C7E24503C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76C3-AB6F-4A09-9CBF-E2B147610F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07649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72032F-7E38-2AAF-B1E9-A89841C7AE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90F6E10-0C51-32F2-E06D-EA0EDFE97E7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925EA3-183B-49D6-0394-B4A9D739B2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12BA0-5A6B-4F1A-BE69-3225D8C25F5B}" type="datetimeFigureOut">
              <a:rPr lang="en-GB" smtClean="0"/>
              <a:t>20/10/2022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6C136-16F6-7826-39B8-22C82CBC26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CEE260-B21E-856A-4FC6-591E97C2A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76C3-AB6F-4A09-9CBF-E2B147610F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98840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1BC7CA7-4474-99D9-D25B-68971CC3B02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9D3706F-53CE-3937-6706-B495BBC3EB3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5D933A-627D-418F-3F11-A2619EEED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12BA0-5A6B-4F1A-BE69-3225D8C25F5B}" type="datetimeFigureOut">
              <a:rPr lang="en-GB" smtClean="0"/>
              <a:t>20/10/2022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ED0773-060D-D1E7-F2A4-09DB6D4EE1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A2C0D0-8A6E-3A34-29E3-F4A29A1E70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76C3-AB6F-4A09-9CBF-E2B147610F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99742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B49F67F-EB0B-1F64-73EB-7380466118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D65C2D-AB31-24D9-54D6-EFF848FCDB4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4319AA-D508-C6EC-B283-A057E1BDBEA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212BA0-5A6B-4F1A-BE69-3225D8C25F5B}" type="datetimeFigureOut">
              <a:rPr lang="en-GB" smtClean="0"/>
              <a:t>20/10/2022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05E741-1489-7187-216C-3C7D920A1B8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04F8BA-06EF-E10E-347E-085ECC044C9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FF76C3-AB6F-4A09-9CBF-E2B147610F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7359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privatekeymagazine.com/events/biggest-events-of-2020-to-keep-an-eye-on/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-sa/3.0/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mr6PA9SDf9Q?feature=oembed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q4yIZ4pN2jk?feature=oembed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s://www.london.ac.uk/venues/blog/choosing-your-event-venue-dedicated-venues-vs-non-dedicated-venues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sPkimrT8oQE?feature=oembed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ccwales.com/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UityasJszWg?feature=oembed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tubhub.co.uk/magazine/virtual-festivals-summer-2020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vF4-FKaIt6k?feature=oembed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D3A3B7-7C04-A00C-18F4-37906C7BBF4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90338" y="640080"/>
            <a:ext cx="3734014" cy="3566160"/>
          </a:xfrm>
        </p:spPr>
        <p:txBody>
          <a:bodyPr anchor="b">
            <a:normAutofit/>
          </a:bodyPr>
          <a:lstStyle/>
          <a:p>
            <a:pPr algn="l"/>
            <a:r>
              <a:rPr lang="en-GB" sz="5400"/>
              <a:t>Events in context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BDFF8F-9650-3AA2-B2C2-75BC4BBEED4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90339" y="4636008"/>
            <a:ext cx="3734014" cy="1572768"/>
          </a:xfrm>
        </p:spPr>
        <p:txBody>
          <a:bodyPr>
            <a:normAutofit/>
          </a:bodyPr>
          <a:lstStyle/>
          <a:p>
            <a:pPr algn="l"/>
            <a:r>
              <a:rPr lang="en-GB" dirty="0"/>
              <a:t>Part 2 week 3</a:t>
            </a:r>
            <a:endParaRPr lang="en-GB"/>
          </a:p>
          <a:p>
            <a:pPr algn="l"/>
            <a:r>
              <a:rPr lang="en-GB" dirty="0"/>
              <a:t>Historical developments of the events industry </a:t>
            </a:r>
            <a:endParaRPr lang="en-GB"/>
          </a:p>
        </p:txBody>
      </p:sp>
      <p:sp>
        <p:nvSpPr>
          <p:cNvPr id="13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2674FE29-B3FC-9CE2-2C2D-B1A4A87F48F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9289" r="12254" b="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C5C79CE-4BBE-CC55-8AC0-A209BF879CCB}"/>
              </a:ext>
            </a:extLst>
          </p:cNvPr>
          <p:cNvSpPr txBox="1"/>
          <p:nvPr/>
        </p:nvSpPr>
        <p:spPr>
          <a:xfrm>
            <a:off x="9884958" y="6657945"/>
            <a:ext cx="230704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privatekeymagazine.com/events/biggest-events-of-2020-to-keep-an-eye-on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87828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B46521-463D-77CC-2053-8E617FAC68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New Events future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1335FC-2868-53E4-0675-D0F2C1106F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en-GB" sz="2200"/>
              <a:t>Innovation &amp; technology </a:t>
            </a:r>
          </a:p>
          <a:p>
            <a:r>
              <a:rPr lang="en-GB" sz="2200"/>
              <a:t>Brand experiences </a:t>
            </a:r>
          </a:p>
          <a:p>
            <a:r>
              <a:rPr lang="en-GB" sz="2200"/>
              <a:t>Driving loyalty </a:t>
            </a:r>
          </a:p>
          <a:p>
            <a:r>
              <a:rPr lang="en-GB" sz="2200"/>
              <a:t>Positive WOM</a:t>
            </a:r>
          </a:p>
          <a:p>
            <a:r>
              <a:rPr lang="en-GB" sz="2200"/>
              <a:t>Considering:</a:t>
            </a:r>
          </a:p>
          <a:p>
            <a:r>
              <a:rPr lang="en-GB" sz="2200"/>
              <a:t>Needs of the customer</a:t>
            </a:r>
          </a:p>
          <a:p>
            <a:r>
              <a:rPr lang="en-GB" sz="2200"/>
              <a:t>Preparation is essential</a:t>
            </a:r>
          </a:p>
          <a:p>
            <a:r>
              <a:rPr lang="en-GB" sz="2200"/>
              <a:t>Managing all the variable </a:t>
            </a:r>
          </a:p>
          <a:p>
            <a:endParaRPr lang="en-GB" sz="2200"/>
          </a:p>
        </p:txBody>
      </p:sp>
    </p:spTree>
    <p:extLst>
      <p:ext uri="{BB962C8B-B14F-4D97-AF65-F5344CB8AC3E}">
        <p14:creationId xmlns:p14="http://schemas.microsoft.com/office/powerpoint/2010/main" val="13482519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F19998-3CC4-22A6-61B0-85D8B8D125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ShoutOut</a:t>
            </a:r>
            <a:r>
              <a:rPr lang="en-GB" dirty="0"/>
              <a:t>: Helping #eventprofs become content creators VIDEO MARKETING </a:t>
            </a:r>
          </a:p>
        </p:txBody>
      </p:sp>
      <p:pic>
        <p:nvPicPr>
          <p:cNvPr id="4" name="Online Media 3" title="CN Conference Call - ShoutOut: Helping #eventprofs become content creators">
            <a:hlinkClick r:id="" action="ppaction://media"/>
            <a:extLst>
              <a:ext uri="{FF2B5EF4-FFF2-40B4-BE49-F238E27FC236}">
                <a16:creationId xmlns:a16="http://schemas.microsoft.com/office/drawing/2014/main" id="{17500852-94A3-EFC4-A5BE-E1E59273258D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246313" y="1825625"/>
            <a:ext cx="7700962" cy="435133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868901B-922E-D269-5109-C1BFF73CA137}"/>
              </a:ext>
            </a:extLst>
          </p:cNvPr>
          <p:cNvSpPr txBox="1"/>
          <p:nvPr/>
        </p:nvSpPr>
        <p:spPr>
          <a:xfrm>
            <a:off x="2567608" y="6381328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https://www.shoutout.social/</a:t>
            </a:r>
          </a:p>
        </p:txBody>
      </p:sp>
    </p:spTree>
    <p:extLst>
      <p:ext uri="{BB962C8B-B14F-4D97-AF65-F5344CB8AC3E}">
        <p14:creationId xmlns:p14="http://schemas.microsoft.com/office/powerpoint/2010/main" val="25350133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358B6-95D9-9480-E004-AB37C157FC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Wildgoose</a:t>
            </a:r>
            <a:r>
              <a:rPr lang="en-GB" dirty="0"/>
              <a:t>: Creating shared experiences with </a:t>
            </a:r>
            <a:r>
              <a:rPr lang="en-GB" u="sng" dirty="0"/>
              <a:t>team building</a:t>
            </a:r>
          </a:p>
        </p:txBody>
      </p:sp>
      <p:pic>
        <p:nvPicPr>
          <p:cNvPr id="4" name="Online Media 3" title="CN Conference Call – Wildgoose: Creating shared experiences with team building">
            <a:hlinkClick r:id="" action="ppaction://media"/>
            <a:extLst>
              <a:ext uri="{FF2B5EF4-FFF2-40B4-BE49-F238E27FC236}">
                <a16:creationId xmlns:a16="http://schemas.microsoft.com/office/drawing/2014/main" id="{53E2826D-C167-0095-D4FB-FD5E62E737AE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246313" y="1825625"/>
            <a:ext cx="7700962" cy="435133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1C56B87-8682-5E3C-B5B2-2A47261E749C}"/>
              </a:ext>
            </a:extLst>
          </p:cNvPr>
          <p:cNvSpPr txBox="1"/>
          <p:nvPr/>
        </p:nvSpPr>
        <p:spPr>
          <a:xfrm>
            <a:off x="3431704" y="6381328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https://wearewildgoose.com/uk/</a:t>
            </a:r>
          </a:p>
        </p:txBody>
      </p:sp>
    </p:spTree>
    <p:extLst>
      <p:ext uri="{BB962C8B-B14F-4D97-AF65-F5344CB8AC3E}">
        <p14:creationId xmlns:p14="http://schemas.microsoft.com/office/powerpoint/2010/main" val="5701845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723072-9D04-DAB6-88D7-61749E0CE0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6505" y="1"/>
            <a:ext cx="6654299" cy="1049036"/>
          </a:xfrm>
        </p:spPr>
        <p:txBody>
          <a:bodyPr>
            <a:normAutofit/>
          </a:bodyPr>
          <a:lstStyle/>
          <a:p>
            <a:r>
              <a:rPr lang="en-GB" sz="3600" dirty="0"/>
              <a:t>What do venues have to do?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5627DB-1F0E-C82B-630B-3DF5360036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6506" y="1559529"/>
            <a:ext cx="6267222" cy="4617434"/>
          </a:xfrm>
        </p:spPr>
        <p:txBody>
          <a:bodyPr>
            <a:normAutofit lnSpcReduction="10000"/>
          </a:bodyPr>
          <a:lstStyle/>
          <a:p>
            <a:pPr>
              <a:lnSpc>
                <a:spcPct val="100000"/>
              </a:lnSpc>
            </a:pPr>
            <a:r>
              <a:rPr lang="en-GB" sz="2000" b="0" i="0" dirty="0">
                <a:effectLst/>
                <a:latin typeface="arial" panose="020B0604020202020204" pitchFamily="34" charset="0"/>
              </a:rPr>
              <a:t>Venue managers </a:t>
            </a:r>
            <a:r>
              <a:rPr lang="en-GB" sz="2000" b="1" i="0" dirty="0">
                <a:effectLst/>
                <a:latin typeface="arial" panose="020B0604020202020204" pitchFamily="34" charset="0"/>
              </a:rPr>
              <a:t>hire, train, schedule, and supervise in-house staff such as ushers, bartenders, box office employees, maintenance personnel, and security</a:t>
            </a:r>
            <a:r>
              <a:rPr lang="en-GB" sz="2000" b="0" i="0" dirty="0">
                <a:effectLst/>
                <a:latin typeface="arial" panose="020B0604020202020204" pitchFamily="34" charset="0"/>
              </a:rPr>
              <a:t>.</a:t>
            </a:r>
          </a:p>
          <a:p>
            <a:pPr>
              <a:lnSpc>
                <a:spcPct val="100000"/>
              </a:lnSpc>
            </a:pPr>
            <a:r>
              <a:rPr lang="en-GB" sz="2000" b="0" i="0" dirty="0">
                <a:effectLst/>
                <a:latin typeface="arial" panose="020B0604020202020204" pitchFamily="34" charset="0"/>
              </a:rPr>
              <a:t> They also keep track of the safety and cleanliness of the facility, and ensure proper maintenance of in-house gear and equipment</a:t>
            </a:r>
          </a:p>
          <a:p>
            <a:pPr>
              <a:lnSpc>
                <a:spcPct val="100000"/>
              </a:lnSpc>
            </a:pPr>
            <a:r>
              <a:rPr lang="en-GB" sz="2000" b="0" i="0" dirty="0">
                <a:effectLst/>
                <a:latin typeface="arial" panose="020B0604020202020204" pitchFamily="34" charset="0"/>
              </a:rPr>
              <a:t>It says whether the event will be high-end or budget or  luxurious. </a:t>
            </a:r>
            <a:r>
              <a:rPr lang="en-GB" sz="2000" b="1" i="0" dirty="0">
                <a:effectLst/>
                <a:latin typeface="arial" panose="020B0604020202020204" pitchFamily="34" charset="0"/>
              </a:rPr>
              <a:t>It's one of the first indications guests get about the style of event before they attend it</a:t>
            </a:r>
            <a:r>
              <a:rPr lang="en-GB" sz="2000" b="0" i="0" dirty="0">
                <a:effectLst/>
                <a:latin typeface="arial" panose="020B0604020202020204" pitchFamily="34" charset="0"/>
              </a:rPr>
              <a:t>, so it's important to choose a venue that will give off the right impression.</a:t>
            </a:r>
          </a:p>
          <a:p>
            <a:r>
              <a:rPr lang="en-GB" sz="2000" dirty="0">
                <a:hlinkClick r:id="rId2"/>
              </a:rPr>
              <a:t>https://www.london.ac.uk/venues/blog/choosing-your-event-venue-dedicated-venues-vs-non-dedicated-venues</a:t>
            </a:r>
            <a:endParaRPr lang="en-GB" sz="2000" dirty="0"/>
          </a:p>
          <a:p>
            <a:endParaRPr lang="en-GB" sz="14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D2124A0-F09F-7F11-B083-4545F7314CA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0859" r="30234"/>
          <a:stretch/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8284438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191475-7F6A-16EF-9C03-8738CEF93F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Week 4 : What do planners want from venues ? 2022</a:t>
            </a:r>
          </a:p>
        </p:txBody>
      </p:sp>
      <p:pic>
        <p:nvPicPr>
          <p:cNvPr id="4" name="Online Media 3" title="CN Conference Call: What do planners want from venues ?">
            <a:hlinkClick r:id="" action="ppaction://media"/>
            <a:extLst>
              <a:ext uri="{FF2B5EF4-FFF2-40B4-BE49-F238E27FC236}">
                <a16:creationId xmlns:a16="http://schemas.microsoft.com/office/drawing/2014/main" id="{ADBE4E3D-F42D-ED57-9629-57ED92733DE7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246313" y="1825625"/>
            <a:ext cx="7700962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97756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3E35A5D-0C5C-47E8-AD52-0D06B8898D8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2149" r="1" b="7571"/>
          <a:stretch/>
        </p:blipFill>
        <p:spPr>
          <a:xfrm>
            <a:off x="1993943" y="317579"/>
            <a:ext cx="8138333" cy="350843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AA5B65A-95B2-412F-9945-27A81DD2AA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97203" y="4018137"/>
            <a:ext cx="3426795" cy="2129586"/>
          </a:xfrm>
          <a:noFill/>
        </p:spPr>
        <p:txBody>
          <a:bodyPr anchor="t">
            <a:normAutofit/>
          </a:bodyPr>
          <a:lstStyle/>
          <a:p>
            <a:r>
              <a:rPr lang="en-GB" sz="4200">
                <a:solidFill>
                  <a:schemeClr val="bg1"/>
                </a:solidFill>
              </a:rPr>
              <a:t>MICE venue - ICC Wales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6E8FFD-C3D6-493C-A13C-D95B9BEEDE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38560" y="4018144"/>
            <a:ext cx="4255578" cy="2129599"/>
          </a:xfrm>
          <a:noFill/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  <a:hlinkClick r:id="rId3"/>
              </a:rPr>
              <a:t>https://www.iccwales.com/</a:t>
            </a:r>
            <a:endParaRPr lang="en-GB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GB" sz="1600" dirty="0">
              <a:solidFill>
                <a:schemeClr val="bg1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43D7832-41D5-4A83-9DEF-C0E9836ECA1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56651" y="4728040"/>
            <a:ext cx="2763894" cy="20055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79236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C3132E-B53B-7BD1-E04C-FE66546666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i="0" dirty="0">
                <a:effectLst/>
                <a:latin typeface="Roboto" panose="02000000000000000000" pitchFamily="2" charset="0"/>
              </a:rPr>
              <a:t> Putting a new era in experiential</a:t>
            </a:r>
            <a:br>
              <a:rPr lang="en-GB" b="0" i="0" dirty="0">
                <a:effectLst/>
                <a:latin typeface="Roboto" panose="02000000000000000000" pitchFamily="2" charset="0"/>
              </a:rPr>
            </a:br>
            <a:endParaRPr lang="en-GB" dirty="0"/>
          </a:p>
        </p:txBody>
      </p:sp>
      <p:pic>
        <p:nvPicPr>
          <p:cNvPr id="4" name="Online Media 3" title="Podcast: Putting a new era in experiential">
            <a:hlinkClick r:id="" action="ppaction://media"/>
            <a:extLst>
              <a:ext uri="{FF2B5EF4-FFF2-40B4-BE49-F238E27FC236}">
                <a16:creationId xmlns:a16="http://schemas.microsoft.com/office/drawing/2014/main" id="{6912BB03-E7E9-07A2-466E-5F7F7C890412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565139" y="1440736"/>
            <a:ext cx="8382136" cy="47362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0981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0941C4-FFE2-388B-29C7-D782CC5A05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0F7976-E31D-6D0F-0C21-7330E6F0D0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Political problems</a:t>
            </a:r>
          </a:p>
          <a:p>
            <a:r>
              <a:rPr lang="en-GB" dirty="0"/>
              <a:t>Social unrest </a:t>
            </a:r>
          </a:p>
          <a:p>
            <a:r>
              <a:rPr lang="en-GB" dirty="0"/>
              <a:t>Changes historically </a:t>
            </a:r>
          </a:p>
          <a:p>
            <a:r>
              <a:rPr lang="en-GB" dirty="0">
                <a:hlinkClick r:id="rId2"/>
              </a:rPr>
              <a:t>https://www.stubhub.co.uk/magazine/virtual-festivals-summer-2020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57230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99707B-98C7-29B8-A5A1-69AF55160E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History of festivals </a:t>
            </a:r>
          </a:p>
        </p:txBody>
      </p:sp>
      <p:pic>
        <p:nvPicPr>
          <p:cNvPr id="4" name="Online Media 3" title="U.K Free Festivals - The 1980s : Documentary">
            <a:hlinkClick r:id="" action="ppaction://media"/>
            <a:extLst>
              <a:ext uri="{FF2B5EF4-FFF2-40B4-BE49-F238E27FC236}">
                <a16:creationId xmlns:a16="http://schemas.microsoft.com/office/drawing/2014/main" id="{79110986-68F3-77EE-5879-E3682CBA2E63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981718" y="1825625"/>
            <a:ext cx="7668618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00484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30828A-58C7-F9B2-A00B-551233D40E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772F2B-BAF5-9508-D958-17F720B82B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</a:rPr>
              <a:t>Consider the event you are to attend/have attended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</a:rPr>
              <a:t>Design a checklist which will aid your observation of the event as an event  manager/researcher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</a:rPr>
              <a:t>Make sure you consider elements of consumer experience, motivation and marketing effectiveness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923930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296</Words>
  <Application>Microsoft Office PowerPoint</Application>
  <PresentationFormat>Widescreen</PresentationFormat>
  <Paragraphs>35</Paragraphs>
  <Slides>11</Slides>
  <Notes>0</Notes>
  <HiddenSlides>0</HiddenSlides>
  <MMClips>5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arial</vt:lpstr>
      <vt:lpstr>arial</vt:lpstr>
      <vt:lpstr>Calibri</vt:lpstr>
      <vt:lpstr>Calibri Light</vt:lpstr>
      <vt:lpstr>Roboto</vt:lpstr>
      <vt:lpstr>Office Theme</vt:lpstr>
      <vt:lpstr>Events in context </vt:lpstr>
      <vt:lpstr>New Events future</vt:lpstr>
      <vt:lpstr>ShoutOut: Helping #eventprofs become content creators VIDEO MARKETING </vt:lpstr>
      <vt:lpstr>Wildgoose: Creating shared experiences with team building</vt:lpstr>
      <vt:lpstr>What do venues have to do?</vt:lpstr>
      <vt:lpstr>Week 4 : What do planners want from venues ? 2022</vt:lpstr>
      <vt:lpstr>MICE venue - ICC Wales </vt:lpstr>
      <vt:lpstr> Putting a new era in experiential </vt:lpstr>
      <vt:lpstr>PowerPoint Presentation</vt:lpstr>
      <vt:lpstr>History of festivals </vt:lpstr>
      <vt:lpstr>TASK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Events in context </dc:title>
  <dc:creator>Deborah Jenkins</dc:creator>
  <cp:lastModifiedBy>Deborah Jenkins</cp:lastModifiedBy>
  <cp:revision>1</cp:revision>
  <dcterms:created xsi:type="dcterms:W3CDTF">2022-10-20T10:37:25Z</dcterms:created>
  <dcterms:modified xsi:type="dcterms:W3CDTF">2022-10-20T11:38:35Z</dcterms:modified>
</cp:coreProperties>
</file>