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77" r:id="rId3"/>
    <p:sldId id="278" r:id="rId4"/>
    <p:sldId id="279" r:id="rId5"/>
    <p:sldId id="280" r:id="rId6"/>
    <p:sldId id="281" r:id="rId7"/>
    <p:sldId id="282" r:id="rId8"/>
    <p:sldId id="283" r:id="rId9"/>
    <p:sldId id="284" r:id="rId10"/>
    <p:sldId id="285" r:id="rId11"/>
    <p:sldId id="286" r:id="rId12"/>
    <p:sldId id="28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704" autoAdjust="0"/>
  </p:normalViewPr>
  <p:slideViewPr>
    <p:cSldViewPr>
      <p:cViewPr varScale="1">
        <p:scale>
          <a:sx n="87" d="100"/>
          <a:sy n="87" d="100"/>
        </p:scale>
        <p:origin x="51" y="435"/>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29/10/2018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29/10/2018</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29/10/2018</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29/10/2018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29/10/2018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29/10/2018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29/10/2018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29/10/2018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29/10/2018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29/10/2018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29/10/2018</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smtClean="0"/>
              <a:t>Assessment 1: </a:t>
            </a:r>
          </a:p>
          <a:p>
            <a:r>
              <a:rPr lang="en-GB" sz="4000" dirty="0"/>
              <a:t/>
            </a:r>
            <a:br>
              <a:rPr lang="en-GB" sz="4000" dirty="0"/>
            </a:br>
            <a:r>
              <a:rPr lang="en-GB" sz="4000" dirty="0" smtClean="0"/>
              <a:t>Reflective Framework</a:t>
            </a:r>
          </a:p>
          <a:p>
            <a:r>
              <a:rPr lang="en-GB" sz="4000" dirty="0" smtClean="0"/>
              <a:t>Gibb’s Model</a:t>
            </a:r>
            <a:endParaRPr lang="en-GB" sz="4000" dirty="0"/>
          </a:p>
        </p:txBody>
      </p:sp>
      <p:sp>
        <p:nvSpPr>
          <p:cNvPr id="2" name="Title 1"/>
          <p:cNvSpPr>
            <a:spLocks noGrp="1"/>
          </p:cNvSpPr>
          <p:nvPr>
            <p:ph type="title"/>
          </p:nvPr>
        </p:nvSpPr>
        <p:spPr>
          <a:xfrm>
            <a:off x="1055440" y="1412776"/>
            <a:ext cx="7772400" cy="1728192"/>
          </a:xfrm>
        </p:spPr>
        <p:txBody>
          <a:bodyPr>
            <a:normAutofit fontScale="90000"/>
          </a:bodyPr>
          <a:lstStyle/>
          <a:p>
            <a:pPr algn="l"/>
            <a:r>
              <a:rPr lang="en-GB" dirty="0" smtClean="0"/>
              <a:t>Personal development 2</a:t>
            </a:r>
            <a:br>
              <a:rPr lang="en-GB" dirty="0" smtClean="0"/>
            </a:br>
            <a:r>
              <a:rPr lang="en-GB" dirty="0" smtClean="0"/>
              <a:t/>
            </a:r>
            <a:br>
              <a:rPr lang="en-GB" dirty="0" smtClean="0"/>
            </a:b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Title page</a:t>
            </a:r>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Please write this in a reflective </a:t>
            </a:r>
            <a:r>
              <a:rPr lang="en-GB" dirty="0" smtClean="0"/>
              <a:t>commentary </a:t>
            </a:r>
            <a:r>
              <a:rPr lang="en-GB" dirty="0" smtClean="0"/>
              <a:t>format using the 1</a:t>
            </a:r>
            <a:r>
              <a:rPr lang="en-GB" baseline="30000" dirty="0" smtClean="0"/>
              <a:t>st</a:t>
            </a:r>
            <a:r>
              <a:rPr lang="en-GB" dirty="0" smtClean="0"/>
              <a:t> person and also ammonise </a:t>
            </a:r>
            <a:r>
              <a:rPr lang="en-GB" dirty="0" smtClean="0"/>
              <a:t>any names or information that is being used;   You may utilise these titles as headers or you may write this as a reflective essay, but may follow this reflective process. </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Discuss your feelings and thoughts about the experience. Consider questions such as: How did you feel at the time? What did you think at the time? What did you think about the incident afterwards? You 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 your evaluation, discuss how well you think things went. Perhaps think about: How did you react to the situation, and how did other people react? What was good and what was bad about the experience? If you are writing about a difficult incident, did you feel that the situation was resolved afterwards? Why/why not? This section is a good place to include the theory and the work of other authors – remember it is important to include references in reflective writing.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70113"/>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723674"/>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1434</TotalTime>
  <Words>821</Words>
  <Application>Microsoft Office PowerPoint</Application>
  <PresentationFormat>Widescreen</PresentationFormat>
  <Paragraphs>40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Franklin Gothic Medium</vt:lpstr>
      <vt:lpstr>Times New Roman</vt:lpstr>
      <vt:lpstr>Wingdings</vt:lpstr>
      <vt:lpstr>Wingdings 2</vt:lpstr>
      <vt:lpstr>Grid</vt:lpstr>
      <vt:lpstr>Personal development 2  </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72</cp:revision>
  <dcterms:created xsi:type="dcterms:W3CDTF">2016-02-08T13:14:51Z</dcterms:created>
  <dcterms:modified xsi:type="dcterms:W3CDTF">2018-10-29T10:32:10Z</dcterms:modified>
</cp:coreProperties>
</file>