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62" r:id="rId3"/>
    <p:sldId id="261" r:id="rId4"/>
    <p:sldId id="260" r:id="rId5"/>
    <p:sldId id="264" r:id="rId6"/>
    <p:sldId id="265" r:id="rId7"/>
    <p:sldId id="266" r:id="rId8"/>
    <p:sldId id="267" r:id="rId9"/>
    <p:sldId id="268" r:id="rId10"/>
    <p:sldId id="269" r:id="rId11"/>
    <p:sldId id="270" r:id="rId12"/>
    <p:sldId id="263" r:id="rId13"/>
    <p:sldId id="25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971" autoAdjust="0"/>
    <p:restoredTop sz="94660"/>
  </p:normalViewPr>
  <p:slideViewPr>
    <p:cSldViewPr snapToGrid="0">
      <p:cViewPr varScale="1">
        <p:scale>
          <a:sx n="69" d="100"/>
          <a:sy n="69" d="100"/>
        </p:scale>
        <p:origin x="82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CB3E0E-7259-4375-977A-9C93390AAFB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BBBDC11-FA65-4DD0-A5DD-8849B05EF316}">
      <dgm:prSet custT="1"/>
      <dgm:spPr/>
      <dgm:t>
        <a:bodyPr/>
        <a:lstStyle/>
        <a:p>
          <a:r>
            <a:rPr lang="en-GB" sz="1400" b="1" dirty="0">
              <a:latin typeface="Arial" panose="020B0604020202020204" pitchFamily="34" charset="0"/>
              <a:cs typeface="Arial" panose="020B0604020202020204" pitchFamily="34" charset="0"/>
            </a:rPr>
            <a:t>Population: </a:t>
          </a:r>
          <a:endParaRPr lang="en-US" sz="1400" dirty="0">
            <a:latin typeface="Arial" panose="020B0604020202020204" pitchFamily="34" charset="0"/>
            <a:cs typeface="Arial" panose="020B0604020202020204" pitchFamily="34" charset="0"/>
          </a:endParaRPr>
        </a:p>
      </dgm:t>
    </dgm:pt>
    <dgm:pt modelId="{60665E18-A536-4942-94BE-8216A433A11B}" type="parTrans" cxnId="{980483FE-2F1D-45C4-AD40-2C4F4547EA6A}">
      <dgm:prSet/>
      <dgm:spPr/>
      <dgm:t>
        <a:bodyPr/>
        <a:lstStyle/>
        <a:p>
          <a:endParaRPr lang="en-US"/>
        </a:p>
      </dgm:t>
    </dgm:pt>
    <dgm:pt modelId="{44F038DA-E472-465E-A981-9496CC53DFB1}" type="sibTrans" cxnId="{980483FE-2F1D-45C4-AD40-2C4F4547EA6A}">
      <dgm:prSet/>
      <dgm:spPr/>
      <dgm:t>
        <a:bodyPr/>
        <a:lstStyle/>
        <a:p>
          <a:endParaRPr lang="en-US"/>
        </a:p>
      </dgm:t>
    </dgm:pt>
    <dgm:pt modelId="{F987370B-7356-4584-A1B4-E8852EC0DF11}">
      <dgm:prSet/>
      <dgm:spPr/>
      <dgm:t>
        <a:bodyPr/>
        <a:lstStyle/>
        <a:p>
          <a:r>
            <a:rPr lang="en-GB" dirty="0">
              <a:latin typeface="Arial" panose="020B0604020202020204" pitchFamily="34" charset="0"/>
              <a:cs typeface="Arial" panose="020B0604020202020204" pitchFamily="34" charset="0"/>
            </a:rPr>
            <a:t>In June 2017, the borough's population was 308,000 people.</a:t>
          </a:r>
          <a:endParaRPr lang="en-US" dirty="0">
            <a:latin typeface="Arial" panose="020B0604020202020204" pitchFamily="34" charset="0"/>
            <a:cs typeface="Arial" panose="020B0604020202020204" pitchFamily="34" charset="0"/>
          </a:endParaRPr>
        </a:p>
      </dgm:t>
    </dgm:pt>
    <dgm:pt modelId="{309A289C-211B-4128-B20C-88CF00E403D6}" type="parTrans" cxnId="{2275010B-0AB1-4171-9F2A-07F8A1A31F4E}">
      <dgm:prSet/>
      <dgm:spPr/>
      <dgm:t>
        <a:bodyPr/>
        <a:lstStyle/>
        <a:p>
          <a:endParaRPr lang="en-US"/>
        </a:p>
      </dgm:t>
    </dgm:pt>
    <dgm:pt modelId="{37C404E8-42CF-4B67-B666-285FA3C6F9C0}" type="sibTrans" cxnId="{2275010B-0AB1-4171-9F2A-07F8A1A31F4E}">
      <dgm:prSet/>
      <dgm:spPr/>
      <dgm:t>
        <a:bodyPr/>
        <a:lstStyle/>
        <a:p>
          <a:endParaRPr lang="en-US"/>
        </a:p>
      </dgm:t>
    </dgm:pt>
    <dgm:pt modelId="{BB21FAA2-26C1-4DA7-AB18-7EBF2EC5A08B}">
      <dgm:prSet/>
      <dgm:spPr/>
      <dgm:t>
        <a:bodyPr/>
        <a:lstStyle/>
        <a:p>
          <a:r>
            <a:rPr lang="en-GB">
              <a:latin typeface="Arial" panose="020B0604020202020204" pitchFamily="34" charset="0"/>
              <a:cs typeface="Arial" panose="020B0604020202020204" pitchFamily="34" charset="0"/>
            </a:rPr>
            <a:t>Population doubled in the past thirty years</a:t>
          </a:r>
          <a:endParaRPr lang="en-US">
            <a:latin typeface="Arial" panose="020B0604020202020204" pitchFamily="34" charset="0"/>
            <a:cs typeface="Arial" panose="020B0604020202020204" pitchFamily="34" charset="0"/>
          </a:endParaRPr>
        </a:p>
      </dgm:t>
    </dgm:pt>
    <dgm:pt modelId="{DAD54E9A-8481-45D8-8DE3-F6982979C8BE}" type="parTrans" cxnId="{64031CD4-6FDD-4D52-92F4-43C2BD2BC613}">
      <dgm:prSet/>
      <dgm:spPr/>
      <dgm:t>
        <a:bodyPr/>
        <a:lstStyle/>
        <a:p>
          <a:endParaRPr lang="en-US"/>
        </a:p>
      </dgm:t>
    </dgm:pt>
    <dgm:pt modelId="{29BB1002-9C3E-418B-847F-C750DDF7CA1C}" type="sibTrans" cxnId="{64031CD4-6FDD-4D52-92F4-43C2BD2BC613}">
      <dgm:prSet/>
      <dgm:spPr/>
      <dgm:t>
        <a:bodyPr/>
        <a:lstStyle/>
        <a:p>
          <a:endParaRPr lang="en-US"/>
        </a:p>
      </dgm:t>
    </dgm:pt>
    <dgm:pt modelId="{B0F87CAB-0B33-4044-8CA8-81F01E69BD68}">
      <dgm:prSet/>
      <dgm:spPr/>
      <dgm:t>
        <a:bodyPr/>
        <a:lstStyle/>
        <a:p>
          <a:r>
            <a:rPr lang="en-GB" dirty="0"/>
            <a:t>The </a:t>
          </a:r>
          <a:r>
            <a:rPr lang="en-GB" dirty="0">
              <a:latin typeface="Arial" panose="020B0604020202020204" pitchFamily="34" charset="0"/>
              <a:cs typeface="Arial" panose="020B0604020202020204" pitchFamily="34" charset="0"/>
            </a:rPr>
            <a:t>second</a:t>
          </a:r>
          <a:r>
            <a:rPr lang="en-GB" dirty="0"/>
            <a:t> most densely populated local authority in the country, after Islington</a:t>
          </a:r>
          <a:endParaRPr lang="en-US" dirty="0"/>
        </a:p>
      </dgm:t>
    </dgm:pt>
    <dgm:pt modelId="{BB54A006-84AB-4C6E-BF6F-6C8F4D8192B4}" type="parTrans" cxnId="{FC7B1951-DB25-46A4-B1CC-FA836CECFCEB}">
      <dgm:prSet/>
      <dgm:spPr/>
      <dgm:t>
        <a:bodyPr/>
        <a:lstStyle/>
        <a:p>
          <a:endParaRPr lang="en-US"/>
        </a:p>
      </dgm:t>
    </dgm:pt>
    <dgm:pt modelId="{8719978B-6298-4BD1-B818-A6A84989069F}" type="sibTrans" cxnId="{FC7B1951-DB25-46A4-B1CC-FA836CECFCEB}">
      <dgm:prSet/>
      <dgm:spPr/>
      <dgm:t>
        <a:bodyPr/>
        <a:lstStyle/>
        <a:p>
          <a:endParaRPr lang="en-US"/>
        </a:p>
      </dgm:t>
    </dgm:pt>
    <dgm:pt modelId="{201F57DE-5ACD-4D88-8063-68BF3D453607}">
      <dgm:prSet/>
      <dgm:spPr/>
      <dgm:t>
        <a:bodyPr/>
        <a:lstStyle/>
        <a:p>
          <a:r>
            <a:rPr lang="en-GB" dirty="0">
              <a:latin typeface="Arial" panose="020B0604020202020204" pitchFamily="34" charset="0"/>
              <a:cs typeface="Arial" panose="020B0604020202020204" pitchFamily="34" charset="0"/>
            </a:rPr>
            <a:t>Population</a:t>
          </a:r>
          <a:r>
            <a:rPr lang="en-GB" dirty="0"/>
            <a:t> </a:t>
          </a:r>
          <a:r>
            <a:rPr lang="en-GB" dirty="0">
              <a:latin typeface="Arial" panose="020B0604020202020204" pitchFamily="34" charset="0"/>
              <a:cs typeface="Arial" panose="020B0604020202020204" pitchFamily="34" charset="0"/>
            </a:rPr>
            <a:t>is</a:t>
          </a:r>
          <a:r>
            <a:rPr lang="en-GB" dirty="0"/>
            <a:t> projected to reach 365,200 by 2027</a:t>
          </a:r>
          <a:endParaRPr lang="en-US" dirty="0"/>
        </a:p>
      </dgm:t>
    </dgm:pt>
    <dgm:pt modelId="{5F32A1B7-A6D1-4420-8E99-CBB822181F35}" type="parTrans" cxnId="{90CE8776-22F4-4C3C-ACCC-FE9816E024A5}">
      <dgm:prSet/>
      <dgm:spPr/>
      <dgm:t>
        <a:bodyPr/>
        <a:lstStyle/>
        <a:p>
          <a:endParaRPr lang="en-US"/>
        </a:p>
      </dgm:t>
    </dgm:pt>
    <dgm:pt modelId="{CD33A1F6-D731-47D3-9DDB-C8FF8A34A042}" type="sibTrans" cxnId="{90CE8776-22F4-4C3C-ACCC-FE9816E024A5}">
      <dgm:prSet/>
      <dgm:spPr/>
      <dgm:t>
        <a:bodyPr/>
        <a:lstStyle/>
        <a:p>
          <a:endParaRPr lang="en-US"/>
        </a:p>
      </dgm:t>
    </dgm:pt>
    <dgm:pt modelId="{4D991A67-8EAA-4C5F-BC11-B16B91630D13}">
      <dgm:prSet custT="1"/>
      <dgm:spPr/>
      <dgm:t>
        <a:bodyPr/>
        <a:lstStyle/>
        <a:p>
          <a:r>
            <a:rPr lang="en-GB" sz="1400" b="1" dirty="0">
              <a:latin typeface="Arial" panose="020B0604020202020204" pitchFamily="34" charset="0"/>
              <a:cs typeface="Arial" panose="020B0604020202020204" pitchFamily="34" charset="0"/>
            </a:rPr>
            <a:t>Age</a:t>
          </a:r>
          <a:r>
            <a:rPr lang="en-GB" sz="1200" b="1" dirty="0"/>
            <a:t>:</a:t>
          </a:r>
          <a:r>
            <a:rPr lang="en-GB" sz="1200" dirty="0"/>
            <a:t> </a:t>
          </a:r>
          <a:endParaRPr lang="en-US" sz="1200" dirty="0"/>
        </a:p>
      </dgm:t>
    </dgm:pt>
    <dgm:pt modelId="{C4339D37-7E28-4878-A1B6-5BE8C03F859E}" type="parTrans" cxnId="{674F6F84-5AA1-424E-AA7B-A4667D281270}">
      <dgm:prSet/>
      <dgm:spPr/>
      <dgm:t>
        <a:bodyPr/>
        <a:lstStyle/>
        <a:p>
          <a:endParaRPr lang="en-US"/>
        </a:p>
      </dgm:t>
    </dgm:pt>
    <dgm:pt modelId="{3B88CDA2-2F11-4B6C-AA6B-74FBD4FBA5F9}" type="sibTrans" cxnId="{674F6F84-5AA1-424E-AA7B-A4667D281270}">
      <dgm:prSet/>
      <dgm:spPr/>
      <dgm:t>
        <a:bodyPr/>
        <a:lstStyle/>
        <a:p>
          <a:endParaRPr lang="en-US"/>
        </a:p>
      </dgm:t>
    </dgm:pt>
    <dgm:pt modelId="{56A7E7AD-24A4-4808-AAD0-2B6FA09B7E61}">
      <dgm:prSet/>
      <dgm:spPr/>
      <dgm:t>
        <a:bodyPr/>
        <a:lstStyle/>
        <a:p>
          <a:r>
            <a:rPr lang="en-GB" b="0" dirty="0"/>
            <a:t>Almost half of our residents (46%) are aged 20-39</a:t>
          </a:r>
          <a:r>
            <a:rPr lang="en-GB" dirty="0"/>
            <a:t>.</a:t>
          </a:r>
          <a:endParaRPr lang="en-US" dirty="0"/>
        </a:p>
      </dgm:t>
    </dgm:pt>
    <dgm:pt modelId="{9482CBF3-0D2A-403F-88B6-35903E686EC4}" type="parTrans" cxnId="{F94CDCD1-27CB-4EF6-A657-A928C8F28E46}">
      <dgm:prSet/>
      <dgm:spPr/>
      <dgm:t>
        <a:bodyPr/>
        <a:lstStyle/>
        <a:p>
          <a:endParaRPr lang="en-US"/>
        </a:p>
      </dgm:t>
    </dgm:pt>
    <dgm:pt modelId="{83C1AD1F-4229-44C9-8283-B69B264CA93B}" type="sibTrans" cxnId="{F94CDCD1-27CB-4EF6-A657-A928C8F28E46}">
      <dgm:prSet/>
      <dgm:spPr/>
      <dgm:t>
        <a:bodyPr/>
        <a:lstStyle/>
        <a:p>
          <a:endParaRPr lang="en-US"/>
        </a:p>
      </dgm:t>
    </dgm:pt>
    <dgm:pt modelId="{8FC93E6F-C711-44E8-93A4-7A07CA64D58A}">
      <dgm:prSet custT="1"/>
      <dgm:spPr/>
      <dgm:t>
        <a:bodyPr/>
        <a:lstStyle/>
        <a:p>
          <a:r>
            <a:rPr lang="en-GB" sz="1400" b="1" dirty="0"/>
            <a:t>Sex:</a:t>
          </a:r>
          <a:endParaRPr lang="en-US" sz="1400" dirty="0"/>
        </a:p>
      </dgm:t>
    </dgm:pt>
    <dgm:pt modelId="{CE6EF23C-73E1-43B7-85A0-A684BE74AA5D}" type="parTrans" cxnId="{2AC8A057-1265-4F3B-AB47-D2C59A19F983}">
      <dgm:prSet/>
      <dgm:spPr/>
      <dgm:t>
        <a:bodyPr/>
        <a:lstStyle/>
        <a:p>
          <a:endParaRPr lang="en-US"/>
        </a:p>
      </dgm:t>
    </dgm:pt>
    <dgm:pt modelId="{2BC9575A-3739-4D10-AD9C-2E955406DCB9}" type="sibTrans" cxnId="{2AC8A057-1265-4F3B-AB47-D2C59A19F983}">
      <dgm:prSet/>
      <dgm:spPr/>
      <dgm:t>
        <a:bodyPr/>
        <a:lstStyle/>
        <a:p>
          <a:endParaRPr lang="en-US"/>
        </a:p>
      </dgm:t>
    </dgm:pt>
    <dgm:pt modelId="{A04043FD-5F1C-438D-804B-9B9CC1AED0F3}">
      <dgm:prSet/>
      <dgm:spPr/>
      <dgm:t>
        <a:bodyPr/>
        <a:lstStyle/>
        <a:p>
          <a:r>
            <a:rPr lang="en-GB" dirty="0"/>
            <a:t>12,900 more male residents than </a:t>
          </a:r>
          <a:r>
            <a:rPr lang="en-GB" dirty="0">
              <a:latin typeface="Arial" panose="020B0604020202020204" pitchFamily="34" charset="0"/>
              <a:cs typeface="Arial" panose="020B0604020202020204" pitchFamily="34" charset="0"/>
            </a:rPr>
            <a:t>female</a:t>
          </a:r>
          <a:r>
            <a:rPr lang="en-GB" dirty="0"/>
            <a:t> residents, </a:t>
          </a:r>
          <a:endParaRPr lang="en-US" dirty="0"/>
        </a:p>
      </dgm:t>
    </dgm:pt>
    <dgm:pt modelId="{79E9302A-9EEC-4CBF-A9DF-DAF6CA85B667}" type="parTrans" cxnId="{E580BF9B-E286-4F76-A854-AC2C3CF77042}">
      <dgm:prSet/>
      <dgm:spPr/>
      <dgm:t>
        <a:bodyPr/>
        <a:lstStyle/>
        <a:p>
          <a:endParaRPr lang="en-US"/>
        </a:p>
      </dgm:t>
    </dgm:pt>
    <dgm:pt modelId="{52B7C17D-8ECA-4D3E-B4D3-26BFD25390FC}" type="sibTrans" cxnId="{E580BF9B-E286-4F76-A854-AC2C3CF77042}">
      <dgm:prSet/>
      <dgm:spPr/>
      <dgm:t>
        <a:bodyPr/>
        <a:lstStyle/>
        <a:p>
          <a:endParaRPr lang="en-US"/>
        </a:p>
      </dgm:t>
    </dgm:pt>
    <dgm:pt modelId="{F49E1CCC-6385-4646-916A-20EB51C67EDB}">
      <dgm:prSet/>
      <dgm:spPr/>
      <dgm:t>
        <a:bodyPr/>
        <a:lstStyle/>
        <a:p>
          <a:r>
            <a:rPr lang="en-GB">
              <a:latin typeface="Arial" panose="020B0604020202020204" pitchFamily="34" charset="0"/>
              <a:cs typeface="Arial" panose="020B0604020202020204" pitchFamily="34" charset="0"/>
            </a:rPr>
            <a:t>putting the Male to Female Ratio at one is to 1.09. </a:t>
          </a:r>
          <a:endParaRPr lang="en-US">
            <a:latin typeface="Arial" panose="020B0604020202020204" pitchFamily="34" charset="0"/>
            <a:cs typeface="Arial" panose="020B0604020202020204" pitchFamily="34" charset="0"/>
          </a:endParaRPr>
        </a:p>
      </dgm:t>
    </dgm:pt>
    <dgm:pt modelId="{7676C93A-42C4-41B4-A0D3-8DEF521AEAE6}" type="parTrans" cxnId="{CF09ABD5-041B-4DE5-A8F2-8955E0207476}">
      <dgm:prSet/>
      <dgm:spPr/>
      <dgm:t>
        <a:bodyPr/>
        <a:lstStyle/>
        <a:p>
          <a:endParaRPr lang="en-US"/>
        </a:p>
      </dgm:t>
    </dgm:pt>
    <dgm:pt modelId="{7AA97A46-F188-484E-8339-3CF3ED37543C}" type="sibTrans" cxnId="{CF09ABD5-041B-4DE5-A8F2-8955E0207476}">
      <dgm:prSet/>
      <dgm:spPr/>
      <dgm:t>
        <a:bodyPr/>
        <a:lstStyle/>
        <a:p>
          <a:endParaRPr lang="en-US"/>
        </a:p>
      </dgm:t>
    </dgm:pt>
    <dgm:pt modelId="{C030CA23-AC90-435B-9585-E4BD6C3EDDB3}">
      <dgm:prSet custT="1"/>
      <dgm:spPr/>
      <dgm:t>
        <a:bodyPr/>
        <a:lstStyle/>
        <a:p>
          <a:r>
            <a:rPr lang="en-GB" sz="1400" b="1" dirty="0">
              <a:latin typeface="Arial" panose="020B0604020202020204" pitchFamily="34" charset="0"/>
              <a:cs typeface="Arial" panose="020B0604020202020204" pitchFamily="34" charset="0"/>
            </a:rPr>
            <a:t>Race &amp; Ethnicity</a:t>
          </a:r>
          <a:r>
            <a:rPr lang="en-GB" sz="1400" dirty="0"/>
            <a:t>:</a:t>
          </a:r>
          <a:endParaRPr lang="en-US" sz="1400" dirty="0"/>
        </a:p>
      </dgm:t>
    </dgm:pt>
    <dgm:pt modelId="{9E9BFDD3-55F8-4334-8020-5BF72F09EED8}" type="parTrans" cxnId="{2B969697-141B-4CFF-9E94-65F3A8C09589}">
      <dgm:prSet/>
      <dgm:spPr/>
      <dgm:t>
        <a:bodyPr/>
        <a:lstStyle/>
        <a:p>
          <a:endParaRPr lang="en-US"/>
        </a:p>
      </dgm:t>
    </dgm:pt>
    <dgm:pt modelId="{77600E93-E918-4730-A213-6D86A4D64655}" type="sibTrans" cxnId="{2B969697-141B-4CFF-9E94-65F3A8C09589}">
      <dgm:prSet/>
      <dgm:spPr/>
      <dgm:t>
        <a:bodyPr/>
        <a:lstStyle/>
        <a:p>
          <a:endParaRPr lang="en-US"/>
        </a:p>
      </dgm:t>
    </dgm:pt>
    <dgm:pt modelId="{6D0FD56F-1815-435A-97CD-8B10B6667711}">
      <dgm:prSet/>
      <dgm:spPr/>
      <dgm:t>
        <a:bodyPr/>
        <a:lstStyle/>
        <a:p>
          <a:r>
            <a:rPr lang="en-GB" dirty="0"/>
            <a:t>The Census provides data about 18 different ethnic group populations. </a:t>
          </a:r>
          <a:endParaRPr lang="en-US" dirty="0"/>
        </a:p>
      </dgm:t>
    </dgm:pt>
    <dgm:pt modelId="{10D72C23-A98D-4D59-BAA8-668AA6A8DC38}" type="parTrans" cxnId="{9254DC73-D69E-4C1F-A63E-BF33AAAB5791}">
      <dgm:prSet/>
      <dgm:spPr/>
      <dgm:t>
        <a:bodyPr/>
        <a:lstStyle/>
        <a:p>
          <a:endParaRPr lang="en-US"/>
        </a:p>
      </dgm:t>
    </dgm:pt>
    <dgm:pt modelId="{6B7F86B3-5D51-481E-A223-5EB429C676D1}" type="sibTrans" cxnId="{9254DC73-D69E-4C1F-A63E-BF33AAAB5791}">
      <dgm:prSet/>
      <dgm:spPr/>
      <dgm:t>
        <a:bodyPr/>
        <a:lstStyle/>
        <a:p>
          <a:endParaRPr lang="en-US"/>
        </a:p>
      </dgm:t>
    </dgm:pt>
    <dgm:pt modelId="{4DBF928B-74B8-4708-AC97-E8409621856E}">
      <dgm:prSet/>
      <dgm:spPr/>
      <dgm:t>
        <a:bodyPr/>
        <a:lstStyle/>
        <a:p>
          <a:r>
            <a:rPr lang="en-GB"/>
            <a:t>69 % of the borough’s population belong to minority ethnic groups </a:t>
          </a:r>
          <a:endParaRPr lang="en-US"/>
        </a:p>
      </dgm:t>
    </dgm:pt>
    <dgm:pt modelId="{0BA1E96E-DD10-40EB-8C00-D5E5B2EDCEE1}" type="parTrans" cxnId="{F985DAD8-96DB-4F5A-81B3-FA7D40CE5851}">
      <dgm:prSet/>
      <dgm:spPr/>
      <dgm:t>
        <a:bodyPr/>
        <a:lstStyle/>
        <a:p>
          <a:endParaRPr lang="en-US"/>
        </a:p>
      </dgm:t>
    </dgm:pt>
    <dgm:pt modelId="{88EF3134-EBE8-4E67-9CC6-7B6AF7C07E18}" type="sibTrans" cxnId="{F985DAD8-96DB-4F5A-81B3-FA7D40CE5851}">
      <dgm:prSet/>
      <dgm:spPr/>
      <dgm:t>
        <a:bodyPr/>
        <a:lstStyle/>
        <a:p>
          <a:endParaRPr lang="en-US"/>
        </a:p>
      </dgm:t>
    </dgm:pt>
    <dgm:pt modelId="{7E75AEFF-F6ED-42C5-BD3C-11FEC7B029EC}">
      <dgm:prSet/>
      <dgm:spPr/>
      <dgm:t>
        <a:bodyPr/>
        <a:lstStyle/>
        <a:p>
          <a:r>
            <a:rPr lang="en-GB"/>
            <a:t>55 % belong to BME (Black and Minority Ethnic) groups </a:t>
          </a:r>
          <a:endParaRPr lang="en-US"/>
        </a:p>
      </dgm:t>
    </dgm:pt>
    <dgm:pt modelId="{37EF3F27-F47A-4798-B145-E57977DF3BFD}" type="parTrans" cxnId="{8489A5E0-A88F-450F-B2CA-6B6B11251B1F}">
      <dgm:prSet/>
      <dgm:spPr/>
      <dgm:t>
        <a:bodyPr/>
        <a:lstStyle/>
        <a:p>
          <a:endParaRPr lang="en-US"/>
        </a:p>
      </dgm:t>
    </dgm:pt>
    <dgm:pt modelId="{D1979366-C64D-4307-B204-AF2189315DCB}" type="sibTrans" cxnId="{8489A5E0-A88F-450F-B2CA-6B6B11251B1F}">
      <dgm:prSet/>
      <dgm:spPr/>
      <dgm:t>
        <a:bodyPr/>
        <a:lstStyle/>
        <a:p>
          <a:endParaRPr lang="en-US"/>
        </a:p>
      </dgm:t>
    </dgm:pt>
    <dgm:pt modelId="{E2C9BD3A-ED89-41D9-BF9D-885E285E444C}">
      <dgm:prSet/>
      <dgm:spPr/>
      <dgm:t>
        <a:bodyPr/>
        <a:lstStyle/>
        <a:p>
          <a:r>
            <a:rPr lang="en-GB"/>
            <a:t>and a further </a:t>
          </a:r>
          <a:endParaRPr lang="en-US"/>
        </a:p>
      </dgm:t>
    </dgm:pt>
    <dgm:pt modelId="{E0BC408E-4317-4748-A213-B998FA0A5FC2}" type="parTrans" cxnId="{6D6EB5C3-4756-45B6-80DA-99176A887D67}">
      <dgm:prSet/>
      <dgm:spPr/>
      <dgm:t>
        <a:bodyPr/>
        <a:lstStyle/>
        <a:p>
          <a:endParaRPr lang="en-US"/>
        </a:p>
      </dgm:t>
    </dgm:pt>
    <dgm:pt modelId="{18CBD579-6C97-44F5-B513-24D8CC2DBBEE}" type="sibTrans" cxnId="{6D6EB5C3-4756-45B6-80DA-99176A887D67}">
      <dgm:prSet/>
      <dgm:spPr/>
      <dgm:t>
        <a:bodyPr/>
        <a:lstStyle/>
        <a:p>
          <a:endParaRPr lang="en-US"/>
        </a:p>
      </dgm:t>
    </dgm:pt>
    <dgm:pt modelId="{D3EDCF2A-A486-4E8E-9A34-6608F543B133}">
      <dgm:prSet/>
      <dgm:spPr/>
      <dgm:t>
        <a:bodyPr/>
        <a:lstStyle/>
        <a:p>
          <a:r>
            <a:rPr lang="en-GB"/>
            <a:t>14% are from White minority groups. </a:t>
          </a:r>
          <a:endParaRPr lang="en-US"/>
        </a:p>
      </dgm:t>
    </dgm:pt>
    <dgm:pt modelId="{365EDF2F-6619-483C-AB4F-58EA4F95C948}" type="parTrans" cxnId="{D4F1E87B-1596-4C48-8870-693E8F3F5C3A}">
      <dgm:prSet/>
      <dgm:spPr/>
      <dgm:t>
        <a:bodyPr/>
        <a:lstStyle/>
        <a:p>
          <a:endParaRPr lang="en-US"/>
        </a:p>
      </dgm:t>
    </dgm:pt>
    <dgm:pt modelId="{5CF2BA5C-97BE-4435-9A16-024C625A0798}" type="sibTrans" cxnId="{D4F1E87B-1596-4C48-8870-693E8F3F5C3A}">
      <dgm:prSet/>
      <dgm:spPr/>
      <dgm:t>
        <a:bodyPr/>
        <a:lstStyle/>
        <a:p>
          <a:endParaRPr lang="en-US"/>
        </a:p>
      </dgm:t>
    </dgm:pt>
    <dgm:pt modelId="{0406A940-68D8-4FAF-B618-9F571D1D5146}">
      <dgm:prSet custT="1"/>
      <dgm:spPr/>
      <dgm:t>
        <a:bodyPr/>
        <a:lstStyle/>
        <a:p>
          <a:r>
            <a:rPr lang="en-GB" sz="1400" b="1" dirty="0">
              <a:latin typeface="Arial" panose="020B0604020202020204" pitchFamily="34" charset="0"/>
              <a:cs typeface="Arial" panose="020B0604020202020204" pitchFamily="34" charset="0"/>
            </a:rPr>
            <a:t>Religion &amp; Beliefs:</a:t>
          </a:r>
          <a:endParaRPr lang="en-US" sz="1400" b="1" dirty="0">
            <a:latin typeface="Arial" panose="020B0604020202020204" pitchFamily="34" charset="0"/>
            <a:cs typeface="Arial" panose="020B0604020202020204" pitchFamily="34" charset="0"/>
          </a:endParaRPr>
        </a:p>
      </dgm:t>
    </dgm:pt>
    <dgm:pt modelId="{F4E08AF5-8A1F-4E36-BD25-BAEDAE9ED3CB}" type="parTrans" cxnId="{496E6397-87DC-47FF-A349-7F228C27DFEB}">
      <dgm:prSet/>
      <dgm:spPr/>
      <dgm:t>
        <a:bodyPr/>
        <a:lstStyle/>
        <a:p>
          <a:endParaRPr lang="en-US"/>
        </a:p>
      </dgm:t>
    </dgm:pt>
    <dgm:pt modelId="{5F8A88B6-8343-4357-975B-97182DAF2442}" type="sibTrans" cxnId="{496E6397-87DC-47FF-A349-7F228C27DFEB}">
      <dgm:prSet/>
      <dgm:spPr/>
      <dgm:t>
        <a:bodyPr/>
        <a:lstStyle/>
        <a:p>
          <a:endParaRPr lang="en-US"/>
        </a:p>
      </dgm:t>
    </dgm:pt>
    <dgm:pt modelId="{4CDD9BF8-BB77-45A9-BDED-D9B53FC0E38B}">
      <dgm:prSet/>
      <dgm:spPr/>
      <dgm:t>
        <a:bodyPr/>
        <a:lstStyle/>
        <a:p>
          <a:r>
            <a:rPr lang="en-GB"/>
            <a:t>34.5% Muslim, </a:t>
          </a:r>
          <a:endParaRPr lang="en-US"/>
        </a:p>
      </dgm:t>
    </dgm:pt>
    <dgm:pt modelId="{B1F862EB-4050-46CA-88CC-9BD377685DF4}" type="parTrans" cxnId="{49EC8413-525F-4147-8E21-6F5C5BD06297}">
      <dgm:prSet/>
      <dgm:spPr/>
      <dgm:t>
        <a:bodyPr/>
        <a:lstStyle/>
        <a:p>
          <a:endParaRPr lang="en-US"/>
        </a:p>
      </dgm:t>
    </dgm:pt>
    <dgm:pt modelId="{E196B8BE-19CA-4811-89E3-AB5375CAC37B}" type="sibTrans" cxnId="{49EC8413-525F-4147-8E21-6F5C5BD06297}">
      <dgm:prSet/>
      <dgm:spPr/>
      <dgm:t>
        <a:bodyPr/>
        <a:lstStyle/>
        <a:p>
          <a:endParaRPr lang="en-US"/>
        </a:p>
      </dgm:t>
    </dgm:pt>
    <dgm:pt modelId="{06B8073F-1C9A-4480-8E06-8BA7E1BEC1A7}">
      <dgm:prSet/>
      <dgm:spPr/>
      <dgm:t>
        <a:bodyPr/>
        <a:lstStyle/>
        <a:p>
          <a:r>
            <a:rPr lang="en-GB"/>
            <a:t>27.1% Christian, </a:t>
          </a:r>
          <a:endParaRPr lang="en-US"/>
        </a:p>
      </dgm:t>
    </dgm:pt>
    <dgm:pt modelId="{055A86B7-3575-4EBE-8791-9947DDACCAD0}" type="parTrans" cxnId="{5B23427C-C1B9-4B38-8C64-9CD90C1D27EF}">
      <dgm:prSet/>
      <dgm:spPr/>
      <dgm:t>
        <a:bodyPr/>
        <a:lstStyle/>
        <a:p>
          <a:endParaRPr lang="en-US"/>
        </a:p>
      </dgm:t>
    </dgm:pt>
    <dgm:pt modelId="{B5054136-A476-4477-BD11-71E6D66952E9}" type="sibTrans" cxnId="{5B23427C-C1B9-4B38-8C64-9CD90C1D27EF}">
      <dgm:prSet/>
      <dgm:spPr/>
      <dgm:t>
        <a:bodyPr/>
        <a:lstStyle/>
        <a:p>
          <a:endParaRPr lang="en-US"/>
        </a:p>
      </dgm:t>
    </dgm:pt>
    <dgm:pt modelId="{E9C97EEB-DED5-487F-9AD9-190ABC236B55}">
      <dgm:prSet/>
      <dgm:spPr/>
      <dgm:t>
        <a:bodyPr/>
        <a:lstStyle/>
        <a:p>
          <a:r>
            <a:rPr lang="en-GB"/>
            <a:t>1.7% Hindu, </a:t>
          </a:r>
          <a:endParaRPr lang="en-US"/>
        </a:p>
      </dgm:t>
    </dgm:pt>
    <dgm:pt modelId="{A857863A-23CD-4767-BDC3-E6A4479A19FC}" type="parTrans" cxnId="{81EED08C-E97A-42FB-8CE6-028F6C7F057E}">
      <dgm:prSet/>
      <dgm:spPr/>
      <dgm:t>
        <a:bodyPr/>
        <a:lstStyle/>
        <a:p>
          <a:endParaRPr lang="en-US"/>
        </a:p>
      </dgm:t>
    </dgm:pt>
    <dgm:pt modelId="{F42A4F39-C758-40FE-ABFF-DE87350FFFAD}" type="sibTrans" cxnId="{81EED08C-E97A-42FB-8CE6-028F6C7F057E}">
      <dgm:prSet/>
      <dgm:spPr/>
      <dgm:t>
        <a:bodyPr/>
        <a:lstStyle/>
        <a:p>
          <a:endParaRPr lang="en-US"/>
        </a:p>
      </dgm:t>
    </dgm:pt>
    <dgm:pt modelId="{3BAAEE98-368B-4333-BB6F-BA9A4954AFAA}">
      <dgm:prSet/>
      <dgm:spPr/>
      <dgm:t>
        <a:bodyPr/>
        <a:lstStyle/>
        <a:p>
          <a:r>
            <a:rPr lang="en-GB"/>
            <a:t>1.1% Buddhist, </a:t>
          </a:r>
          <a:endParaRPr lang="en-US"/>
        </a:p>
      </dgm:t>
    </dgm:pt>
    <dgm:pt modelId="{4841760F-7D05-435A-9916-0E8159E7CA30}" type="parTrans" cxnId="{A06C2643-2A81-44E0-AD7C-64B6C15B8053}">
      <dgm:prSet/>
      <dgm:spPr/>
      <dgm:t>
        <a:bodyPr/>
        <a:lstStyle/>
        <a:p>
          <a:endParaRPr lang="en-US"/>
        </a:p>
      </dgm:t>
    </dgm:pt>
    <dgm:pt modelId="{DECBDD5E-B2DD-4F4F-9317-95A0FD2E2032}" type="sibTrans" cxnId="{A06C2643-2A81-44E0-AD7C-64B6C15B8053}">
      <dgm:prSet/>
      <dgm:spPr/>
      <dgm:t>
        <a:bodyPr/>
        <a:lstStyle/>
        <a:p>
          <a:endParaRPr lang="en-US"/>
        </a:p>
      </dgm:t>
    </dgm:pt>
    <dgm:pt modelId="{43579B03-311F-4535-9B53-3164F2EFE013}">
      <dgm:prSet/>
      <dgm:spPr/>
      <dgm:t>
        <a:bodyPr/>
        <a:lstStyle/>
        <a:p>
          <a:r>
            <a:rPr lang="en-GB"/>
            <a:t>1.1% practised another religion </a:t>
          </a:r>
          <a:endParaRPr lang="en-US"/>
        </a:p>
      </dgm:t>
    </dgm:pt>
    <dgm:pt modelId="{478521C2-AD53-49E8-BCC5-AD29EF474590}" type="parTrans" cxnId="{86A7CA2E-BF0B-4C62-B9A0-5564806173EB}">
      <dgm:prSet/>
      <dgm:spPr/>
      <dgm:t>
        <a:bodyPr/>
        <a:lstStyle/>
        <a:p>
          <a:endParaRPr lang="en-US"/>
        </a:p>
      </dgm:t>
    </dgm:pt>
    <dgm:pt modelId="{ED38F5A4-EE4E-4463-B75F-26EDB7E45D05}" type="sibTrans" cxnId="{86A7CA2E-BF0B-4C62-B9A0-5564806173EB}">
      <dgm:prSet/>
      <dgm:spPr/>
      <dgm:t>
        <a:bodyPr/>
        <a:lstStyle/>
        <a:p>
          <a:endParaRPr lang="en-US"/>
        </a:p>
      </dgm:t>
    </dgm:pt>
    <dgm:pt modelId="{D38CE3EF-B9B4-462E-B60F-34E0A213C423}">
      <dgm:prSet/>
      <dgm:spPr/>
      <dgm:t>
        <a:bodyPr/>
        <a:lstStyle/>
        <a:p>
          <a:r>
            <a:rPr lang="en-GB"/>
            <a:t>19.1% were not identified with a religion, </a:t>
          </a:r>
          <a:endParaRPr lang="en-US"/>
        </a:p>
      </dgm:t>
    </dgm:pt>
    <dgm:pt modelId="{1A20A16C-557B-42C0-A0E5-6F4FD4531E28}" type="parTrans" cxnId="{99EA5605-4DB8-4BF9-82DB-E6131AA074AA}">
      <dgm:prSet/>
      <dgm:spPr/>
      <dgm:t>
        <a:bodyPr/>
        <a:lstStyle/>
        <a:p>
          <a:endParaRPr lang="en-US"/>
        </a:p>
      </dgm:t>
    </dgm:pt>
    <dgm:pt modelId="{603DB8E2-1ECE-489A-B0E0-4527F0DAA82E}" type="sibTrans" cxnId="{99EA5605-4DB8-4BF9-82DB-E6131AA074AA}">
      <dgm:prSet/>
      <dgm:spPr/>
      <dgm:t>
        <a:bodyPr/>
        <a:lstStyle/>
        <a:p>
          <a:endParaRPr lang="en-US"/>
        </a:p>
      </dgm:t>
    </dgm:pt>
    <dgm:pt modelId="{35A192CA-3C32-44E3-8416-2B22C35EEEB7}">
      <dgm:prSet/>
      <dgm:spPr/>
      <dgm:t>
        <a:bodyPr/>
        <a:lstStyle/>
        <a:p>
          <a:r>
            <a:rPr lang="en-GB"/>
            <a:t>15.4% did not disclose their religious beliefs.</a:t>
          </a:r>
          <a:endParaRPr lang="en-US"/>
        </a:p>
      </dgm:t>
    </dgm:pt>
    <dgm:pt modelId="{1A8CFA39-9543-4FE6-8173-C5983CAF0A61}" type="parTrans" cxnId="{ABC092D1-5E05-43C6-8BA3-9F63B63EC151}">
      <dgm:prSet/>
      <dgm:spPr/>
      <dgm:t>
        <a:bodyPr/>
        <a:lstStyle/>
        <a:p>
          <a:endParaRPr lang="en-US"/>
        </a:p>
      </dgm:t>
    </dgm:pt>
    <dgm:pt modelId="{D4C764CB-50CC-449A-9754-ADEC262755F0}" type="sibTrans" cxnId="{ABC092D1-5E05-43C6-8BA3-9F63B63EC151}">
      <dgm:prSet/>
      <dgm:spPr/>
      <dgm:t>
        <a:bodyPr/>
        <a:lstStyle/>
        <a:p>
          <a:endParaRPr lang="en-US"/>
        </a:p>
      </dgm:t>
    </dgm:pt>
    <dgm:pt modelId="{5F67539C-60DD-4A4B-A829-3BAED7BEBBD2}">
      <dgm:prSet custT="1"/>
      <dgm:spPr/>
      <dgm:t>
        <a:bodyPr/>
        <a:lstStyle/>
        <a:p>
          <a:r>
            <a:rPr lang="en-GB" sz="1400" b="1" dirty="0">
              <a:latin typeface="Arial" panose="020B0604020202020204" pitchFamily="34" charset="0"/>
              <a:cs typeface="Arial" panose="020B0604020202020204" pitchFamily="34" charset="0"/>
            </a:rPr>
            <a:t>Languages: </a:t>
          </a:r>
          <a:endParaRPr lang="en-US" sz="1400" b="1" dirty="0">
            <a:latin typeface="Arial" panose="020B0604020202020204" pitchFamily="34" charset="0"/>
            <a:cs typeface="Arial" panose="020B0604020202020204" pitchFamily="34" charset="0"/>
          </a:endParaRPr>
        </a:p>
      </dgm:t>
    </dgm:pt>
    <dgm:pt modelId="{A889FF42-998C-46AD-9021-FE551A09DB47}" type="parTrans" cxnId="{A13E1D68-F699-4C7E-9C0B-3FAEA4F6C30A}">
      <dgm:prSet/>
      <dgm:spPr/>
      <dgm:t>
        <a:bodyPr/>
        <a:lstStyle/>
        <a:p>
          <a:endParaRPr lang="en-US"/>
        </a:p>
      </dgm:t>
    </dgm:pt>
    <dgm:pt modelId="{8CCB875D-580C-4A41-9A4A-4E8AF72F357D}" type="sibTrans" cxnId="{A13E1D68-F699-4C7E-9C0B-3FAEA4F6C30A}">
      <dgm:prSet/>
      <dgm:spPr/>
      <dgm:t>
        <a:bodyPr/>
        <a:lstStyle/>
        <a:p>
          <a:endParaRPr lang="en-US"/>
        </a:p>
      </dgm:t>
    </dgm:pt>
    <dgm:pt modelId="{2DFBBF88-26FE-416E-BFA5-1D7D2B18FB6A}">
      <dgm:prSet/>
      <dgm:spPr/>
      <dgm:t>
        <a:bodyPr/>
        <a:lstStyle/>
        <a:p>
          <a:r>
            <a:rPr lang="en-GB"/>
            <a:t>90 different languages are spoken in the borough</a:t>
          </a:r>
          <a:endParaRPr lang="en-US"/>
        </a:p>
      </dgm:t>
    </dgm:pt>
    <dgm:pt modelId="{E28CB676-E824-4E81-A931-DA1FA0726BE2}" type="parTrans" cxnId="{92F1E93B-74ED-491E-96C4-6FCBAD8FA389}">
      <dgm:prSet/>
      <dgm:spPr/>
      <dgm:t>
        <a:bodyPr/>
        <a:lstStyle/>
        <a:p>
          <a:endParaRPr lang="en-US"/>
        </a:p>
      </dgm:t>
    </dgm:pt>
    <dgm:pt modelId="{5A927FE7-4E12-488B-ADC3-97EC367B1879}" type="sibTrans" cxnId="{92F1E93B-74ED-491E-96C4-6FCBAD8FA389}">
      <dgm:prSet/>
      <dgm:spPr/>
      <dgm:t>
        <a:bodyPr/>
        <a:lstStyle/>
        <a:p>
          <a:endParaRPr lang="en-US"/>
        </a:p>
      </dgm:t>
    </dgm:pt>
    <dgm:pt modelId="{5315A964-EEA6-4523-8ACC-E8EC77ECFF92}" type="pres">
      <dgm:prSet presAssocID="{4FCB3E0E-7259-4375-977A-9C93390AAFBC}" presName="vert0" presStyleCnt="0">
        <dgm:presLayoutVars>
          <dgm:dir/>
          <dgm:animOne val="branch"/>
          <dgm:animLvl val="lvl"/>
        </dgm:presLayoutVars>
      </dgm:prSet>
      <dgm:spPr/>
    </dgm:pt>
    <dgm:pt modelId="{03298203-38C6-45CE-8B55-25BD211AC7FB}" type="pres">
      <dgm:prSet presAssocID="{0BBBDC11-FA65-4DD0-A5DD-8849B05EF316}" presName="thickLine" presStyleLbl="alignNode1" presStyleIdx="0" presStyleCnt="26"/>
      <dgm:spPr/>
    </dgm:pt>
    <dgm:pt modelId="{FA10E48C-E7EA-498E-8F5A-5C7C25BEFEEB}" type="pres">
      <dgm:prSet presAssocID="{0BBBDC11-FA65-4DD0-A5DD-8849B05EF316}" presName="horz1" presStyleCnt="0"/>
      <dgm:spPr/>
    </dgm:pt>
    <dgm:pt modelId="{9227CF7E-1647-4BDD-9AAC-74FE6CF500E1}" type="pres">
      <dgm:prSet presAssocID="{0BBBDC11-FA65-4DD0-A5DD-8849B05EF316}" presName="tx1" presStyleLbl="revTx" presStyleIdx="0" presStyleCnt="26"/>
      <dgm:spPr/>
    </dgm:pt>
    <dgm:pt modelId="{39CE2502-3667-4AD9-B6EC-972A36A323C9}" type="pres">
      <dgm:prSet presAssocID="{0BBBDC11-FA65-4DD0-A5DD-8849B05EF316}" presName="vert1" presStyleCnt="0"/>
      <dgm:spPr/>
    </dgm:pt>
    <dgm:pt modelId="{85AF8B46-9134-4BBC-A4AA-3923671DE9CC}" type="pres">
      <dgm:prSet presAssocID="{F987370B-7356-4584-A1B4-E8852EC0DF11}" presName="thickLine" presStyleLbl="alignNode1" presStyleIdx="1" presStyleCnt="26"/>
      <dgm:spPr/>
    </dgm:pt>
    <dgm:pt modelId="{845F43D6-829F-4AEA-8F6A-72537DB27A7A}" type="pres">
      <dgm:prSet presAssocID="{F987370B-7356-4584-A1B4-E8852EC0DF11}" presName="horz1" presStyleCnt="0"/>
      <dgm:spPr/>
    </dgm:pt>
    <dgm:pt modelId="{0A83A7AC-BD41-4478-8BA0-6640B138CAD2}" type="pres">
      <dgm:prSet presAssocID="{F987370B-7356-4584-A1B4-E8852EC0DF11}" presName="tx1" presStyleLbl="revTx" presStyleIdx="1" presStyleCnt="26"/>
      <dgm:spPr/>
    </dgm:pt>
    <dgm:pt modelId="{6B18A5C1-FA35-4DE7-9B8F-B0AEE77D1CF2}" type="pres">
      <dgm:prSet presAssocID="{F987370B-7356-4584-A1B4-E8852EC0DF11}" presName="vert1" presStyleCnt="0"/>
      <dgm:spPr/>
    </dgm:pt>
    <dgm:pt modelId="{9AB9B41C-A9B9-4BD0-A949-3CB35518970B}" type="pres">
      <dgm:prSet presAssocID="{BB21FAA2-26C1-4DA7-AB18-7EBF2EC5A08B}" presName="thickLine" presStyleLbl="alignNode1" presStyleIdx="2" presStyleCnt="26"/>
      <dgm:spPr/>
    </dgm:pt>
    <dgm:pt modelId="{96656D50-787E-4C2E-AA39-A75FC4AAE006}" type="pres">
      <dgm:prSet presAssocID="{BB21FAA2-26C1-4DA7-AB18-7EBF2EC5A08B}" presName="horz1" presStyleCnt="0"/>
      <dgm:spPr/>
    </dgm:pt>
    <dgm:pt modelId="{438D238F-41CD-40AD-9579-D68CC05F018C}" type="pres">
      <dgm:prSet presAssocID="{BB21FAA2-26C1-4DA7-AB18-7EBF2EC5A08B}" presName="tx1" presStyleLbl="revTx" presStyleIdx="2" presStyleCnt="26"/>
      <dgm:spPr/>
    </dgm:pt>
    <dgm:pt modelId="{4F105397-DA04-4F30-BFF3-AFC6D6671065}" type="pres">
      <dgm:prSet presAssocID="{BB21FAA2-26C1-4DA7-AB18-7EBF2EC5A08B}" presName="vert1" presStyleCnt="0"/>
      <dgm:spPr/>
    </dgm:pt>
    <dgm:pt modelId="{906A2921-1F25-4F25-9029-0B2EB89F3F73}" type="pres">
      <dgm:prSet presAssocID="{B0F87CAB-0B33-4044-8CA8-81F01E69BD68}" presName="thickLine" presStyleLbl="alignNode1" presStyleIdx="3" presStyleCnt="26"/>
      <dgm:spPr/>
    </dgm:pt>
    <dgm:pt modelId="{8C27BEAB-BB48-4320-A9E6-541DE49CE27A}" type="pres">
      <dgm:prSet presAssocID="{B0F87CAB-0B33-4044-8CA8-81F01E69BD68}" presName="horz1" presStyleCnt="0"/>
      <dgm:spPr/>
    </dgm:pt>
    <dgm:pt modelId="{2BDB4972-3F75-4F57-BA0F-18AF62193A4D}" type="pres">
      <dgm:prSet presAssocID="{B0F87CAB-0B33-4044-8CA8-81F01E69BD68}" presName="tx1" presStyleLbl="revTx" presStyleIdx="3" presStyleCnt="26"/>
      <dgm:spPr/>
    </dgm:pt>
    <dgm:pt modelId="{D4D3C208-FB9A-4027-AD28-EF3D89952869}" type="pres">
      <dgm:prSet presAssocID="{B0F87CAB-0B33-4044-8CA8-81F01E69BD68}" presName="vert1" presStyleCnt="0"/>
      <dgm:spPr/>
    </dgm:pt>
    <dgm:pt modelId="{1215F94E-08BB-4727-B520-517376D57123}" type="pres">
      <dgm:prSet presAssocID="{201F57DE-5ACD-4D88-8063-68BF3D453607}" presName="thickLine" presStyleLbl="alignNode1" presStyleIdx="4" presStyleCnt="26"/>
      <dgm:spPr/>
    </dgm:pt>
    <dgm:pt modelId="{62C37ACB-C6B3-401E-A1E1-FEC45C05146B}" type="pres">
      <dgm:prSet presAssocID="{201F57DE-5ACD-4D88-8063-68BF3D453607}" presName="horz1" presStyleCnt="0"/>
      <dgm:spPr/>
    </dgm:pt>
    <dgm:pt modelId="{708046D0-AC2E-4F4D-B768-FCD337FCC87E}" type="pres">
      <dgm:prSet presAssocID="{201F57DE-5ACD-4D88-8063-68BF3D453607}" presName="tx1" presStyleLbl="revTx" presStyleIdx="4" presStyleCnt="26"/>
      <dgm:spPr/>
    </dgm:pt>
    <dgm:pt modelId="{E94B1C38-5793-4937-A936-4D3028DFE73F}" type="pres">
      <dgm:prSet presAssocID="{201F57DE-5ACD-4D88-8063-68BF3D453607}" presName="vert1" presStyleCnt="0"/>
      <dgm:spPr/>
    </dgm:pt>
    <dgm:pt modelId="{7F8DBE48-16AD-40DB-9955-E38F0F70CF13}" type="pres">
      <dgm:prSet presAssocID="{4D991A67-8EAA-4C5F-BC11-B16B91630D13}" presName="thickLine" presStyleLbl="alignNode1" presStyleIdx="5" presStyleCnt="26"/>
      <dgm:spPr/>
    </dgm:pt>
    <dgm:pt modelId="{0F5E86A0-F72C-4F90-B981-998C46B6EF76}" type="pres">
      <dgm:prSet presAssocID="{4D991A67-8EAA-4C5F-BC11-B16B91630D13}" presName="horz1" presStyleCnt="0"/>
      <dgm:spPr/>
    </dgm:pt>
    <dgm:pt modelId="{57457D52-B1DA-48F1-8E51-41AADEB8CDE9}" type="pres">
      <dgm:prSet presAssocID="{4D991A67-8EAA-4C5F-BC11-B16B91630D13}" presName="tx1" presStyleLbl="revTx" presStyleIdx="5" presStyleCnt="26"/>
      <dgm:spPr/>
    </dgm:pt>
    <dgm:pt modelId="{764B0FC1-7689-4C90-B954-7591BB79284B}" type="pres">
      <dgm:prSet presAssocID="{4D991A67-8EAA-4C5F-BC11-B16B91630D13}" presName="vert1" presStyleCnt="0"/>
      <dgm:spPr/>
    </dgm:pt>
    <dgm:pt modelId="{267A02B1-A301-41E5-89C5-8432BD4E359E}" type="pres">
      <dgm:prSet presAssocID="{56A7E7AD-24A4-4808-AAD0-2B6FA09B7E61}" presName="thickLine" presStyleLbl="alignNode1" presStyleIdx="6" presStyleCnt="26"/>
      <dgm:spPr/>
    </dgm:pt>
    <dgm:pt modelId="{B1F6B36F-DB27-45EC-B19E-43E2CFA98294}" type="pres">
      <dgm:prSet presAssocID="{56A7E7AD-24A4-4808-AAD0-2B6FA09B7E61}" presName="horz1" presStyleCnt="0"/>
      <dgm:spPr/>
    </dgm:pt>
    <dgm:pt modelId="{31CD3265-54D1-4E80-A9A6-B9866BCD53DB}" type="pres">
      <dgm:prSet presAssocID="{56A7E7AD-24A4-4808-AAD0-2B6FA09B7E61}" presName="tx1" presStyleLbl="revTx" presStyleIdx="6" presStyleCnt="26"/>
      <dgm:spPr/>
    </dgm:pt>
    <dgm:pt modelId="{3554544A-A420-47F6-82A7-DAB1C61F8DBA}" type="pres">
      <dgm:prSet presAssocID="{56A7E7AD-24A4-4808-AAD0-2B6FA09B7E61}" presName="vert1" presStyleCnt="0"/>
      <dgm:spPr/>
    </dgm:pt>
    <dgm:pt modelId="{A6587723-3696-46F2-8BC2-BC49AEB5A3C7}" type="pres">
      <dgm:prSet presAssocID="{8FC93E6F-C711-44E8-93A4-7A07CA64D58A}" presName="thickLine" presStyleLbl="alignNode1" presStyleIdx="7" presStyleCnt="26"/>
      <dgm:spPr/>
    </dgm:pt>
    <dgm:pt modelId="{F3B85D23-4E8E-4146-83D2-787F03041BDA}" type="pres">
      <dgm:prSet presAssocID="{8FC93E6F-C711-44E8-93A4-7A07CA64D58A}" presName="horz1" presStyleCnt="0"/>
      <dgm:spPr/>
    </dgm:pt>
    <dgm:pt modelId="{CCDB52F5-1037-4C50-8D6C-9982722F90E6}" type="pres">
      <dgm:prSet presAssocID="{8FC93E6F-C711-44E8-93A4-7A07CA64D58A}" presName="tx1" presStyleLbl="revTx" presStyleIdx="7" presStyleCnt="26"/>
      <dgm:spPr/>
    </dgm:pt>
    <dgm:pt modelId="{126C41B2-27ED-40EC-B993-080601992A2B}" type="pres">
      <dgm:prSet presAssocID="{8FC93E6F-C711-44E8-93A4-7A07CA64D58A}" presName="vert1" presStyleCnt="0"/>
      <dgm:spPr/>
    </dgm:pt>
    <dgm:pt modelId="{C5CC9601-4BAC-4DE7-AC1E-48F086C939EF}" type="pres">
      <dgm:prSet presAssocID="{A04043FD-5F1C-438D-804B-9B9CC1AED0F3}" presName="thickLine" presStyleLbl="alignNode1" presStyleIdx="8" presStyleCnt="26"/>
      <dgm:spPr/>
    </dgm:pt>
    <dgm:pt modelId="{2BD9D4C3-362A-492C-B774-50476E501FED}" type="pres">
      <dgm:prSet presAssocID="{A04043FD-5F1C-438D-804B-9B9CC1AED0F3}" presName="horz1" presStyleCnt="0"/>
      <dgm:spPr/>
    </dgm:pt>
    <dgm:pt modelId="{51E46CB6-3FC0-4705-ABDD-C4856ED013E8}" type="pres">
      <dgm:prSet presAssocID="{A04043FD-5F1C-438D-804B-9B9CC1AED0F3}" presName="tx1" presStyleLbl="revTx" presStyleIdx="8" presStyleCnt="26"/>
      <dgm:spPr/>
    </dgm:pt>
    <dgm:pt modelId="{BCFC0744-8D52-4864-9CE9-3377FD1147BC}" type="pres">
      <dgm:prSet presAssocID="{A04043FD-5F1C-438D-804B-9B9CC1AED0F3}" presName="vert1" presStyleCnt="0"/>
      <dgm:spPr/>
    </dgm:pt>
    <dgm:pt modelId="{6F412E8C-2BB1-4F0C-A706-86C93AFFF6FB}" type="pres">
      <dgm:prSet presAssocID="{F49E1CCC-6385-4646-916A-20EB51C67EDB}" presName="thickLine" presStyleLbl="alignNode1" presStyleIdx="9" presStyleCnt="26"/>
      <dgm:spPr/>
    </dgm:pt>
    <dgm:pt modelId="{4456395F-94F5-4009-B918-CDA3BD994D44}" type="pres">
      <dgm:prSet presAssocID="{F49E1CCC-6385-4646-916A-20EB51C67EDB}" presName="horz1" presStyleCnt="0"/>
      <dgm:spPr/>
    </dgm:pt>
    <dgm:pt modelId="{0E5A9E4A-AEF5-4921-8866-CF6199D76B4D}" type="pres">
      <dgm:prSet presAssocID="{F49E1CCC-6385-4646-916A-20EB51C67EDB}" presName="tx1" presStyleLbl="revTx" presStyleIdx="9" presStyleCnt="26"/>
      <dgm:spPr/>
    </dgm:pt>
    <dgm:pt modelId="{8D8B5202-99C8-4BDA-9B45-48BDC2F9804E}" type="pres">
      <dgm:prSet presAssocID="{F49E1CCC-6385-4646-916A-20EB51C67EDB}" presName="vert1" presStyleCnt="0"/>
      <dgm:spPr/>
    </dgm:pt>
    <dgm:pt modelId="{ADA2E2AE-7407-4278-9524-9C8190E3BA8C}" type="pres">
      <dgm:prSet presAssocID="{C030CA23-AC90-435B-9585-E4BD6C3EDDB3}" presName="thickLine" presStyleLbl="alignNode1" presStyleIdx="10" presStyleCnt="26"/>
      <dgm:spPr/>
    </dgm:pt>
    <dgm:pt modelId="{DA4B7318-3E9C-4B83-A4B6-04D257A47C58}" type="pres">
      <dgm:prSet presAssocID="{C030CA23-AC90-435B-9585-E4BD6C3EDDB3}" presName="horz1" presStyleCnt="0"/>
      <dgm:spPr/>
    </dgm:pt>
    <dgm:pt modelId="{6FF422CD-7EDC-4965-B6B7-07BFEAE88099}" type="pres">
      <dgm:prSet presAssocID="{C030CA23-AC90-435B-9585-E4BD6C3EDDB3}" presName="tx1" presStyleLbl="revTx" presStyleIdx="10" presStyleCnt="26"/>
      <dgm:spPr/>
    </dgm:pt>
    <dgm:pt modelId="{0C4EA12C-5087-4430-B035-1B1429C08D22}" type="pres">
      <dgm:prSet presAssocID="{C030CA23-AC90-435B-9585-E4BD6C3EDDB3}" presName="vert1" presStyleCnt="0"/>
      <dgm:spPr/>
    </dgm:pt>
    <dgm:pt modelId="{A594136A-CF87-49F8-95F0-B279773CB255}" type="pres">
      <dgm:prSet presAssocID="{6D0FD56F-1815-435A-97CD-8B10B6667711}" presName="thickLine" presStyleLbl="alignNode1" presStyleIdx="11" presStyleCnt="26"/>
      <dgm:spPr/>
    </dgm:pt>
    <dgm:pt modelId="{C7E2F30C-4D20-4B3A-A7E8-5259F2B24609}" type="pres">
      <dgm:prSet presAssocID="{6D0FD56F-1815-435A-97CD-8B10B6667711}" presName="horz1" presStyleCnt="0"/>
      <dgm:spPr/>
    </dgm:pt>
    <dgm:pt modelId="{23D6F96B-ED5A-497F-959C-8F777EA41AE6}" type="pres">
      <dgm:prSet presAssocID="{6D0FD56F-1815-435A-97CD-8B10B6667711}" presName="tx1" presStyleLbl="revTx" presStyleIdx="11" presStyleCnt="26"/>
      <dgm:spPr/>
    </dgm:pt>
    <dgm:pt modelId="{9B4DBA6E-3796-493F-80FA-86998383191C}" type="pres">
      <dgm:prSet presAssocID="{6D0FD56F-1815-435A-97CD-8B10B6667711}" presName="vert1" presStyleCnt="0"/>
      <dgm:spPr/>
    </dgm:pt>
    <dgm:pt modelId="{B1EE0324-7972-4442-8CD7-DC844E90CB30}" type="pres">
      <dgm:prSet presAssocID="{4DBF928B-74B8-4708-AC97-E8409621856E}" presName="thickLine" presStyleLbl="alignNode1" presStyleIdx="12" presStyleCnt="26"/>
      <dgm:spPr/>
    </dgm:pt>
    <dgm:pt modelId="{253D673A-5DDB-415A-9293-2369235FD454}" type="pres">
      <dgm:prSet presAssocID="{4DBF928B-74B8-4708-AC97-E8409621856E}" presName="horz1" presStyleCnt="0"/>
      <dgm:spPr/>
    </dgm:pt>
    <dgm:pt modelId="{94463BB1-41D1-43AD-B29C-53A757F78A44}" type="pres">
      <dgm:prSet presAssocID="{4DBF928B-74B8-4708-AC97-E8409621856E}" presName="tx1" presStyleLbl="revTx" presStyleIdx="12" presStyleCnt="26"/>
      <dgm:spPr/>
    </dgm:pt>
    <dgm:pt modelId="{31A8BA20-8C96-4DDA-AAEA-0AF7CACAA30A}" type="pres">
      <dgm:prSet presAssocID="{4DBF928B-74B8-4708-AC97-E8409621856E}" presName="vert1" presStyleCnt="0"/>
      <dgm:spPr/>
    </dgm:pt>
    <dgm:pt modelId="{77420D6D-E943-4C16-A724-400A712C1AC8}" type="pres">
      <dgm:prSet presAssocID="{7E75AEFF-F6ED-42C5-BD3C-11FEC7B029EC}" presName="thickLine" presStyleLbl="alignNode1" presStyleIdx="13" presStyleCnt="26"/>
      <dgm:spPr/>
    </dgm:pt>
    <dgm:pt modelId="{72F4341E-F0CA-4CEA-8131-A3DA72915AAB}" type="pres">
      <dgm:prSet presAssocID="{7E75AEFF-F6ED-42C5-BD3C-11FEC7B029EC}" presName="horz1" presStyleCnt="0"/>
      <dgm:spPr/>
    </dgm:pt>
    <dgm:pt modelId="{4FCE2483-0916-4B96-8DBD-6142BB02A92E}" type="pres">
      <dgm:prSet presAssocID="{7E75AEFF-F6ED-42C5-BD3C-11FEC7B029EC}" presName="tx1" presStyleLbl="revTx" presStyleIdx="13" presStyleCnt="26"/>
      <dgm:spPr/>
    </dgm:pt>
    <dgm:pt modelId="{4E3107C3-9700-48F5-B7CC-16FBCF51A1C8}" type="pres">
      <dgm:prSet presAssocID="{7E75AEFF-F6ED-42C5-BD3C-11FEC7B029EC}" presName="vert1" presStyleCnt="0"/>
      <dgm:spPr/>
    </dgm:pt>
    <dgm:pt modelId="{80A02F11-18D3-41BC-8F87-CB4E8321EE31}" type="pres">
      <dgm:prSet presAssocID="{E2C9BD3A-ED89-41D9-BF9D-885E285E444C}" presName="thickLine" presStyleLbl="alignNode1" presStyleIdx="14" presStyleCnt="26"/>
      <dgm:spPr/>
    </dgm:pt>
    <dgm:pt modelId="{8E20AC8B-8218-4C2C-94AF-B9786CF61915}" type="pres">
      <dgm:prSet presAssocID="{E2C9BD3A-ED89-41D9-BF9D-885E285E444C}" presName="horz1" presStyleCnt="0"/>
      <dgm:spPr/>
    </dgm:pt>
    <dgm:pt modelId="{32D3BA05-7301-4B58-9985-E7085BD91C37}" type="pres">
      <dgm:prSet presAssocID="{E2C9BD3A-ED89-41D9-BF9D-885E285E444C}" presName="tx1" presStyleLbl="revTx" presStyleIdx="14" presStyleCnt="26"/>
      <dgm:spPr/>
    </dgm:pt>
    <dgm:pt modelId="{4194714F-45E7-4604-85FF-A325FE7A9639}" type="pres">
      <dgm:prSet presAssocID="{E2C9BD3A-ED89-41D9-BF9D-885E285E444C}" presName="vert1" presStyleCnt="0"/>
      <dgm:spPr/>
    </dgm:pt>
    <dgm:pt modelId="{A4289D21-77DA-4A1E-82D5-F20F7E5EA56C}" type="pres">
      <dgm:prSet presAssocID="{D3EDCF2A-A486-4E8E-9A34-6608F543B133}" presName="thickLine" presStyleLbl="alignNode1" presStyleIdx="15" presStyleCnt="26"/>
      <dgm:spPr/>
    </dgm:pt>
    <dgm:pt modelId="{F7363701-C2A5-4BF9-A576-0249D330AEB6}" type="pres">
      <dgm:prSet presAssocID="{D3EDCF2A-A486-4E8E-9A34-6608F543B133}" presName="horz1" presStyleCnt="0"/>
      <dgm:spPr/>
    </dgm:pt>
    <dgm:pt modelId="{1DBBB489-450C-4FF2-9632-4BC1D3EC503A}" type="pres">
      <dgm:prSet presAssocID="{D3EDCF2A-A486-4E8E-9A34-6608F543B133}" presName="tx1" presStyleLbl="revTx" presStyleIdx="15" presStyleCnt="26"/>
      <dgm:spPr/>
    </dgm:pt>
    <dgm:pt modelId="{4E4A04BD-200B-44C4-B3E0-C76EBB1A2CBA}" type="pres">
      <dgm:prSet presAssocID="{D3EDCF2A-A486-4E8E-9A34-6608F543B133}" presName="vert1" presStyleCnt="0"/>
      <dgm:spPr/>
    </dgm:pt>
    <dgm:pt modelId="{421A540F-05E9-44E6-AAEB-E00CFE92E0B7}" type="pres">
      <dgm:prSet presAssocID="{0406A940-68D8-4FAF-B618-9F571D1D5146}" presName="thickLine" presStyleLbl="alignNode1" presStyleIdx="16" presStyleCnt="26"/>
      <dgm:spPr/>
    </dgm:pt>
    <dgm:pt modelId="{57A1271C-AF16-41B6-8643-9C7E0D6B87DB}" type="pres">
      <dgm:prSet presAssocID="{0406A940-68D8-4FAF-B618-9F571D1D5146}" presName="horz1" presStyleCnt="0"/>
      <dgm:spPr/>
    </dgm:pt>
    <dgm:pt modelId="{2626FE05-B5A6-45E9-8E76-BE8A791B3FF5}" type="pres">
      <dgm:prSet presAssocID="{0406A940-68D8-4FAF-B618-9F571D1D5146}" presName="tx1" presStyleLbl="revTx" presStyleIdx="16" presStyleCnt="26"/>
      <dgm:spPr/>
    </dgm:pt>
    <dgm:pt modelId="{80B718CD-8CB2-462F-84EC-79CC46D89B03}" type="pres">
      <dgm:prSet presAssocID="{0406A940-68D8-4FAF-B618-9F571D1D5146}" presName="vert1" presStyleCnt="0"/>
      <dgm:spPr/>
    </dgm:pt>
    <dgm:pt modelId="{E7F0F09A-44B0-49D0-AB39-2069F6B67D40}" type="pres">
      <dgm:prSet presAssocID="{4CDD9BF8-BB77-45A9-BDED-D9B53FC0E38B}" presName="thickLine" presStyleLbl="alignNode1" presStyleIdx="17" presStyleCnt="26"/>
      <dgm:spPr/>
    </dgm:pt>
    <dgm:pt modelId="{FD2EF225-234F-40F1-AEC7-8F7DECBF15D0}" type="pres">
      <dgm:prSet presAssocID="{4CDD9BF8-BB77-45A9-BDED-D9B53FC0E38B}" presName="horz1" presStyleCnt="0"/>
      <dgm:spPr/>
    </dgm:pt>
    <dgm:pt modelId="{1602F17B-0417-4880-BF2B-EC8FF1EF382C}" type="pres">
      <dgm:prSet presAssocID="{4CDD9BF8-BB77-45A9-BDED-D9B53FC0E38B}" presName="tx1" presStyleLbl="revTx" presStyleIdx="17" presStyleCnt="26" custLinFactNeighborX="191" custLinFactNeighborY="5334"/>
      <dgm:spPr/>
    </dgm:pt>
    <dgm:pt modelId="{5FCAEE01-6E45-431D-B11A-021DDC96D476}" type="pres">
      <dgm:prSet presAssocID="{4CDD9BF8-BB77-45A9-BDED-D9B53FC0E38B}" presName="vert1" presStyleCnt="0"/>
      <dgm:spPr/>
    </dgm:pt>
    <dgm:pt modelId="{93A9F939-E9BF-4547-9785-EC6E7535B826}" type="pres">
      <dgm:prSet presAssocID="{06B8073F-1C9A-4480-8E06-8BA7E1BEC1A7}" presName="thickLine" presStyleLbl="alignNode1" presStyleIdx="18" presStyleCnt="26"/>
      <dgm:spPr/>
    </dgm:pt>
    <dgm:pt modelId="{9DBD11F2-6B27-4A56-BC85-B2A48B00C318}" type="pres">
      <dgm:prSet presAssocID="{06B8073F-1C9A-4480-8E06-8BA7E1BEC1A7}" presName="horz1" presStyleCnt="0"/>
      <dgm:spPr/>
    </dgm:pt>
    <dgm:pt modelId="{BF091B11-5EE5-410D-9CE9-43205306D07A}" type="pres">
      <dgm:prSet presAssocID="{06B8073F-1C9A-4480-8E06-8BA7E1BEC1A7}" presName="tx1" presStyleLbl="revTx" presStyleIdx="18" presStyleCnt="26"/>
      <dgm:spPr/>
    </dgm:pt>
    <dgm:pt modelId="{B6A10882-9E7F-4E47-81AC-ED841EF83801}" type="pres">
      <dgm:prSet presAssocID="{06B8073F-1C9A-4480-8E06-8BA7E1BEC1A7}" presName="vert1" presStyleCnt="0"/>
      <dgm:spPr/>
    </dgm:pt>
    <dgm:pt modelId="{CC348459-D607-43C4-807B-889B74B8A16C}" type="pres">
      <dgm:prSet presAssocID="{E9C97EEB-DED5-487F-9AD9-190ABC236B55}" presName="thickLine" presStyleLbl="alignNode1" presStyleIdx="19" presStyleCnt="26"/>
      <dgm:spPr/>
    </dgm:pt>
    <dgm:pt modelId="{C48E2CF7-AAF1-4D53-97F7-CADCD82F206A}" type="pres">
      <dgm:prSet presAssocID="{E9C97EEB-DED5-487F-9AD9-190ABC236B55}" presName="horz1" presStyleCnt="0"/>
      <dgm:spPr/>
    </dgm:pt>
    <dgm:pt modelId="{B2E867EE-850C-46E0-9622-62A733940F12}" type="pres">
      <dgm:prSet presAssocID="{E9C97EEB-DED5-487F-9AD9-190ABC236B55}" presName="tx1" presStyleLbl="revTx" presStyleIdx="19" presStyleCnt="26"/>
      <dgm:spPr/>
    </dgm:pt>
    <dgm:pt modelId="{9D5F7269-EAD4-4AEC-AB21-006B0A14F1F0}" type="pres">
      <dgm:prSet presAssocID="{E9C97EEB-DED5-487F-9AD9-190ABC236B55}" presName="vert1" presStyleCnt="0"/>
      <dgm:spPr/>
    </dgm:pt>
    <dgm:pt modelId="{3DC9AEFF-5895-4E1D-9A0D-2A94E10890AA}" type="pres">
      <dgm:prSet presAssocID="{3BAAEE98-368B-4333-BB6F-BA9A4954AFAA}" presName="thickLine" presStyleLbl="alignNode1" presStyleIdx="20" presStyleCnt="26"/>
      <dgm:spPr/>
    </dgm:pt>
    <dgm:pt modelId="{0ABB72D2-80A9-4EC3-936A-725B236669B2}" type="pres">
      <dgm:prSet presAssocID="{3BAAEE98-368B-4333-BB6F-BA9A4954AFAA}" presName="horz1" presStyleCnt="0"/>
      <dgm:spPr/>
    </dgm:pt>
    <dgm:pt modelId="{4896AC9E-DDB0-4589-92AC-1B55E200BAEC}" type="pres">
      <dgm:prSet presAssocID="{3BAAEE98-368B-4333-BB6F-BA9A4954AFAA}" presName="tx1" presStyleLbl="revTx" presStyleIdx="20" presStyleCnt="26"/>
      <dgm:spPr/>
    </dgm:pt>
    <dgm:pt modelId="{75F8FC88-17E1-451E-AF0D-CB52D131489A}" type="pres">
      <dgm:prSet presAssocID="{3BAAEE98-368B-4333-BB6F-BA9A4954AFAA}" presName="vert1" presStyleCnt="0"/>
      <dgm:spPr/>
    </dgm:pt>
    <dgm:pt modelId="{2DBFDC03-4EC8-4FE9-A70B-FF4E9FD5F5A9}" type="pres">
      <dgm:prSet presAssocID="{43579B03-311F-4535-9B53-3164F2EFE013}" presName="thickLine" presStyleLbl="alignNode1" presStyleIdx="21" presStyleCnt="26"/>
      <dgm:spPr/>
    </dgm:pt>
    <dgm:pt modelId="{9A1B1A31-C7B7-45A1-B1B5-48B3BA78D997}" type="pres">
      <dgm:prSet presAssocID="{43579B03-311F-4535-9B53-3164F2EFE013}" presName="horz1" presStyleCnt="0"/>
      <dgm:spPr/>
    </dgm:pt>
    <dgm:pt modelId="{4316312A-AE8C-4BF0-A725-7FB93D092353}" type="pres">
      <dgm:prSet presAssocID="{43579B03-311F-4535-9B53-3164F2EFE013}" presName="tx1" presStyleLbl="revTx" presStyleIdx="21" presStyleCnt="26"/>
      <dgm:spPr/>
    </dgm:pt>
    <dgm:pt modelId="{93571B0B-E31A-4424-BD7A-A0E7E34E5E0A}" type="pres">
      <dgm:prSet presAssocID="{43579B03-311F-4535-9B53-3164F2EFE013}" presName="vert1" presStyleCnt="0"/>
      <dgm:spPr/>
    </dgm:pt>
    <dgm:pt modelId="{7F2455BC-8CCD-4C6A-80F5-F08007F75FFC}" type="pres">
      <dgm:prSet presAssocID="{D38CE3EF-B9B4-462E-B60F-34E0A213C423}" presName="thickLine" presStyleLbl="alignNode1" presStyleIdx="22" presStyleCnt="26"/>
      <dgm:spPr/>
    </dgm:pt>
    <dgm:pt modelId="{2672C285-3B29-4ED5-A461-A895DE99663A}" type="pres">
      <dgm:prSet presAssocID="{D38CE3EF-B9B4-462E-B60F-34E0A213C423}" presName="horz1" presStyleCnt="0"/>
      <dgm:spPr/>
    </dgm:pt>
    <dgm:pt modelId="{733CD7D3-0B89-49BB-BF31-E59FD0C54D08}" type="pres">
      <dgm:prSet presAssocID="{D38CE3EF-B9B4-462E-B60F-34E0A213C423}" presName="tx1" presStyleLbl="revTx" presStyleIdx="22" presStyleCnt="26"/>
      <dgm:spPr/>
    </dgm:pt>
    <dgm:pt modelId="{747A716F-0AFF-4374-B1A5-32FA1689AA3E}" type="pres">
      <dgm:prSet presAssocID="{D38CE3EF-B9B4-462E-B60F-34E0A213C423}" presName="vert1" presStyleCnt="0"/>
      <dgm:spPr/>
    </dgm:pt>
    <dgm:pt modelId="{A04A6E6B-DA7E-4C23-88CE-8C872D301221}" type="pres">
      <dgm:prSet presAssocID="{35A192CA-3C32-44E3-8416-2B22C35EEEB7}" presName="thickLine" presStyleLbl="alignNode1" presStyleIdx="23" presStyleCnt="26"/>
      <dgm:spPr/>
    </dgm:pt>
    <dgm:pt modelId="{0385CC1A-315C-4331-990E-D1B28E75237E}" type="pres">
      <dgm:prSet presAssocID="{35A192CA-3C32-44E3-8416-2B22C35EEEB7}" presName="horz1" presStyleCnt="0"/>
      <dgm:spPr/>
    </dgm:pt>
    <dgm:pt modelId="{03F8C605-1A3A-4479-B2F8-9C4551BA3622}" type="pres">
      <dgm:prSet presAssocID="{35A192CA-3C32-44E3-8416-2B22C35EEEB7}" presName="tx1" presStyleLbl="revTx" presStyleIdx="23" presStyleCnt="26"/>
      <dgm:spPr/>
    </dgm:pt>
    <dgm:pt modelId="{C47C1EBC-F6E5-453F-A41C-40A4D45FB7AD}" type="pres">
      <dgm:prSet presAssocID="{35A192CA-3C32-44E3-8416-2B22C35EEEB7}" presName="vert1" presStyleCnt="0"/>
      <dgm:spPr/>
    </dgm:pt>
    <dgm:pt modelId="{E85C415F-9AE5-4A86-B0D8-64C8FCADC778}" type="pres">
      <dgm:prSet presAssocID="{5F67539C-60DD-4A4B-A829-3BAED7BEBBD2}" presName="thickLine" presStyleLbl="alignNode1" presStyleIdx="24" presStyleCnt="26"/>
      <dgm:spPr/>
    </dgm:pt>
    <dgm:pt modelId="{63E0BCA2-7928-47E5-BA57-B9ED897AE25F}" type="pres">
      <dgm:prSet presAssocID="{5F67539C-60DD-4A4B-A829-3BAED7BEBBD2}" presName="horz1" presStyleCnt="0"/>
      <dgm:spPr/>
    </dgm:pt>
    <dgm:pt modelId="{2FE80CA6-CDFC-4082-8532-CCFD0C4316EC}" type="pres">
      <dgm:prSet presAssocID="{5F67539C-60DD-4A4B-A829-3BAED7BEBBD2}" presName="tx1" presStyleLbl="revTx" presStyleIdx="24" presStyleCnt="26"/>
      <dgm:spPr/>
    </dgm:pt>
    <dgm:pt modelId="{B41CDABE-694E-4A18-8F5F-002746C9B57A}" type="pres">
      <dgm:prSet presAssocID="{5F67539C-60DD-4A4B-A829-3BAED7BEBBD2}" presName="vert1" presStyleCnt="0"/>
      <dgm:spPr/>
    </dgm:pt>
    <dgm:pt modelId="{C411874B-8B7E-422A-9053-E8495C1E623A}" type="pres">
      <dgm:prSet presAssocID="{2DFBBF88-26FE-416E-BFA5-1D7D2B18FB6A}" presName="thickLine" presStyleLbl="alignNode1" presStyleIdx="25" presStyleCnt="26"/>
      <dgm:spPr/>
    </dgm:pt>
    <dgm:pt modelId="{0CEC68FF-5337-4F00-B562-9A9FF4DEF007}" type="pres">
      <dgm:prSet presAssocID="{2DFBBF88-26FE-416E-BFA5-1D7D2B18FB6A}" presName="horz1" presStyleCnt="0"/>
      <dgm:spPr/>
    </dgm:pt>
    <dgm:pt modelId="{8489EB19-140A-4325-898E-8B295E52A80B}" type="pres">
      <dgm:prSet presAssocID="{2DFBBF88-26FE-416E-BFA5-1D7D2B18FB6A}" presName="tx1" presStyleLbl="revTx" presStyleIdx="25" presStyleCnt="26"/>
      <dgm:spPr/>
    </dgm:pt>
    <dgm:pt modelId="{A6B50234-4747-4B15-89DD-1232F470C521}" type="pres">
      <dgm:prSet presAssocID="{2DFBBF88-26FE-416E-BFA5-1D7D2B18FB6A}" presName="vert1" presStyleCnt="0"/>
      <dgm:spPr/>
    </dgm:pt>
  </dgm:ptLst>
  <dgm:cxnLst>
    <dgm:cxn modelId="{AABCF703-DE8F-4522-A3B4-DA526F5541D0}" type="presOf" srcId="{4DBF928B-74B8-4708-AC97-E8409621856E}" destId="{94463BB1-41D1-43AD-B29C-53A757F78A44}" srcOrd="0" destOrd="0" presId="urn:microsoft.com/office/officeart/2008/layout/LinedList"/>
    <dgm:cxn modelId="{B3131404-ED22-49DD-8052-C75ED44B32D8}" type="presOf" srcId="{F49E1CCC-6385-4646-916A-20EB51C67EDB}" destId="{0E5A9E4A-AEF5-4921-8866-CF6199D76B4D}" srcOrd="0" destOrd="0" presId="urn:microsoft.com/office/officeart/2008/layout/LinedList"/>
    <dgm:cxn modelId="{99EA5605-4DB8-4BF9-82DB-E6131AA074AA}" srcId="{4FCB3E0E-7259-4375-977A-9C93390AAFBC}" destId="{D38CE3EF-B9B4-462E-B60F-34E0A213C423}" srcOrd="22" destOrd="0" parTransId="{1A20A16C-557B-42C0-A0E5-6F4FD4531E28}" sibTransId="{603DB8E2-1ECE-489A-B0E0-4527F0DAA82E}"/>
    <dgm:cxn modelId="{2275010B-0AB1-4171-9F2A-07F8A1A31F4E}" srcId="{4FCB3E0E-7259-4375-977A-9C93390AAFBC}" destId="{F987370B-7356-4584-A1B4-E8852EC0DF11}" srcOrd="1" destOrd="0" parTransId="{309A289C-211B-4128-B20C-88CF00E403D6}" sibTransId="{37C404E8-42CF-4B67-B666-285FA3C6F9C0}"/>
    <dgm:cxn modelId="{49EC8413-525F-4147-8E21-6F5C5BD06297}" srcId="{4FCB3E0E-7259-4375-977A-9C93390AAFBC}" destId="{4CDD9BF8-BB77-45A9-BDED-D9B53FC0E38B}" srcOrd="17" destOrd="0" parTransId="{B1F862EB-4050-46CA-88CC-9BD377685DF4}" sibTransId="{E196B8BE-19CA-4811-89E3-AB5375CAC37B}"/>
    <dgm:cxn modelId="{6C005C1D-6D56-45D8-A3DE-513ED462BB13}" type="presOf" srcId="{D3EDCF2A-A486-4E8E-9A34-6608F543B133}" destId="{1DBBB489-450C-4FF2-9632-4BC1D3EC503A}" srcOrd="0" destOrd="0" presId="urn:microsoft.com/office/officeart/2008/layout/LinedList"/>
    <dgm:cxn modelId="{E667AD1E-CE8D-4287-B6DF-5A78EE0C867A}" type="presOf" srcId="{B0F87CAB-0B33-4044-8CA8-81F01E69BD68}" destId="{2BDB4972-3F75-4F57-BA0F-18AF62193A4D}" srcOrd="0" destOrd="0" presId="urn:microsoft.com/office/officeart/2008/layout/LinedList"/>
    <dgm:cxn modelId="{69667C24-0959-438B-958D-690F337B8B02}" type="presOf" srcId="{6D0FD56F-1815-435A-97CD-8B10B6667711}" destId="{23D6F96B-ED5A-497F-959C-8F777EA41AE6}" srcOrd="0" destOrd="0" presId="urn:microsoft.com/office/officeart/2008/layout/LinedList"/>
    <dgm:cxn modelId="{9F855C29-DF6E-474A-BD76-E651715B286C}" type="presOf" srcId="{E9C97EEB-DED5-487F-9AD9-190ABC236B55}" destId="{B2E867EE-850C-46E0-9622-62A733940F12}" srcOrd="0" destOrd="0" presId="urn:microsoft.com/office/officeart/2008/layout/LinedList"/>
    <dgm:cxn modelId="{2FDBBC2D-1986-46A8-93CA-4815DF2B5142}" type="presOf" srcId="{D38CE3EF-B9B4-462E-B60F-34E0A213C423}" destId="{733CD7D3-0B89-49BB-BF31-E59FD0C54D08}" srcOrd="0" destOrd="0" presId="urn:microsoft.com/office/officeart/2008/layout/LinedList"/>
    <dgm:cxn modelId="{86A7CA2E-BF0B-4C62-B9A0-5564806173EB}" srcId="{4FCB3E0E-7259-4375-977A-9C93390AAFBC}" destId="{43579B03-311F-4535-9B53-3164F2EFE013}" srcOrd="21" destOrd="0" parTransId="{478521C2-AD53-49E8-BCC5-AD29EF474590}" sibTransId="{ED38F5A4-EE4E-4463-B75F-26EDB7E45D05}"/>
    <dgm:cxn modelId="{92F1E93B-74ED-491E-96C4-6FCBAD8FA389}" srcId="{4FCB3E0E-7259-4375-977A-9C93390AAFBC}" destId="{2DFBBF88-26FE-416E-BFA5-1D7D2B18FB6A}" srcOrd="25" destOrd="0" parTransId="{E28CB676-E824-4E81-A931-DA1FA0726BE2}" sibTransId="{5A927FE7-4E12-488B-ADC3-97EC367B1879}"/>
    <dgm:cxn modelId="{A06C2643-2A81-44E0-AD7C-64B6C15B8053}" srcId="{4FCB3E0E-7259-4375-977A-9C93390AAFBC}" destId="{3BAAEE98-368B-4333-BB6F-BA9A4954AFAA}" srcOrd="20" destOrd="0" parTransId="{4841760F-7D05-435A-9916-0E8159E7CA30}" sibTransId="{DECBDD5E-B2DD-4F4F-9317-95A0FD2E2032}"/>
    <dgm:cxn modelId="{A2E16C64-7927-4024-81F0-90C90161CF5C}" type="presOf" srcId="{E2C9BD3A-ED89-41D9-BF9D-885E285E444C}" destId="{32D3BA05-7301-4B58-9985-E7085BD91C37}" srcOrd="0" destOrd="0" presId="urn:microsoft.com/office/officeart/2008/layout/LinedList"/>
    <dgm:cxn modelId="{D835E265-42F3-4642-8EE9-E6D87C56ECB8}" type="presOf" srcId="{201F57DE-5ACD-4D88-8063-68BF3D453607}" destId="{708046D0-AC2E-4F4D-B768-FCD337FCC87E}" srcOrd="0" destOrd="0" presId="urn:microsoft.com/office/officeart/2008/layout/LinedList"/>
    <dgm:cxn modelId="{E436FF45-0DB4-4213-98ED-85899B475D2F}" type="presOf" srcId="{35A192CA-3C32-44E3-8416-2B22C35EEEB7}" destId="{03F8C605-1A3A-4479-B2F8-9C4551BA3622}" srcOrd="0" destOrd="0" presId="urn:microsoft.com/office/officeart/2008/layout/LinedList"/>
    <dgm:cxn modelId="{A13E1D68-F699-4C7E-9C0B-3FAEA4F6C30A}" srcId="{4FCB3E0E-7259-4375-977A-9C93390AAFBC}" destId="{5F67539C-60DD-4A4B-A829-3BAED7BEBBD2}" srcOrd="24" destOrd="0" parTransId="{A889FF42-998C-46AD-9021-FE551A09DB47}" sibTransId="{8CCB875D-580C-4A41-9A4A-4E8AF72F357D}"/>
    <dgm:cxn modelId="{FC7B1951-DB25-46A4-B1CC-FA836CECFCEB}" srcId="{4FCB3E0E-7259-4375-977A-9C93390AAFBC}" destId="{B0F87CAB-0B33-4044-8CA8-81F01E69BD68}" srcOrd="3" destOrd="0" parTransId="{BB54A006-84AB-4C6E-BF6F-6C8F4D8192B4}" sibTransId="{8719978B-6298-4BD1-B818-A6A84989069F}"/>
    <dgm:cxn modelId="{9254DC73-D69E-4C1F-A63E-BF33AAAB5791}" srcId="{4FCB3E0E-7259-4375-977A-9C93390AAFBC}" destId="{6D0FD56F-1815-435A-97CD-8B10B6667711}" srcOrd="11" destOrd="0" parTransId="{10D72C23-A98D-4D59-BAA8-668AA6A8DC38}" sibTransId="{6B7F86B3-5D51-481E-A223-5EB429C676D1}"/>
    <dgm:cxn modelId="{9DD5ED73-38D0-4858-9C24-AB4C68A555D0}" type="presOf" srcId="{4CDD9BF8-BB77-45A9-BDED-D9B53FC0E38B}" destId="{1602F17B-0417-4880-BF2B-EC8FF1EF382C}" srcOrd="0" destOrd="0" presId="urn:microsoft.com/office/officeart/2008/layout/LinedList"/>
    <dgm:cxn modelId="{008BE775-EA25-44B9-B354-84772AA73F74}" type="presOf" srcId="{A04043FD-5F1C-438D-804B-9B9CC1AED0F3}" destId="{51E46CB6-3FC0-4705-ABDD-C4856ED013E8}" srcOrd="0" destOrd="0" presId="urn:microsoft.com/office/officeart/2008/layout/LinedList"/>
    <dgm:cxn modelId="{90CE8776-22F4-4C3C-ACCC-FE9816E024A5}" srcId="{4FCB3E0E-7259-4375-977A-9C93390AAFBC}" destId="{201F57DE-5ACD-4D88-8063-68BF3D453607}" srcOrd="4" destOrd="0" parTransId="{5F32A1B7-A6D1-4420-8E99-CBB822181F35}" sibTransId="{CD33A1F6-D731-47D3-9DDB-C8FF8A34A042}"/>
    <dgm:cxn modelId="{2AC8A057-1265-4F3B-AB47-D2C59A19F983}" srcId="{4FCB3E0E-7259-4375-977A-9C93390AAFBC}" destId="{8FC93E6F-C711-44E8-93A4-7A07CA64D58A}" srcOrd="7" destOrd="0" parTransId="{CE6EF23C-73E1-43B7-85A0-A684BE74AA5D}" sibTransId="{2BC9575A-3739-4D10-AD9C-2E955406DCB9}"/>
    <dgm:cxn modelId="{5DDAE057-B53A-4565-BC58-248A027B4D6F}" type="presOf" srcId="{8FC93E6F-C711-44E8-93A4-7A07CA64D58A}" destId="{CCDB52F5-1037-4C50-8D6C-9982722F90E6}" srcOrd="0" destOrd="0" presId="urn:microsoft.com/office/officeart/2008/layout/LinedList"/>
    <dgm:cxn modelId="{D4F1E87B-1596-4C48-8870-693E8F3F5C3A}" srcId="{4FCB3E0E-7259-4375-977A-9C93390AAFBC}" destId="{D3EDCF2A-A486-4E8E-9A34-6608F543B133}" srcOrd="15" destOrd="0" parTransId="{365EDF2F-6619-483C-AB4F-58EA4F95C948}" sibTransId="{5CF2BA5C-97BE-4435-9A16-024C625A0798}"/>
    <dgm:cxn modelId="{5B23427C-C1B9-4B38-8C64-9CD90C1D27EF}" srcId="{4FCB3E0E-7259-4375-977A-9C93390AAFBC}" destId="{06B8073F-1C9A-4480-8E06-8BA7E1BEC1A7}" srcOrd="18" destOrd="0" parTransId="{055A86B7-3575-4EBE-8791-9947DDACCAD0}" sibTransId="{B5054136-A476-4477-BD11-71E6D66952E9}"/>
    <dgm:cxn modelId="{674F6F84-5AA1-424E-AA7B-A4667D281270}" srcId="{4FCB3E0E-7259-4375-977A-9C93390AAFBC}" destId="{4D991A67-8EAA-4C5F-BC11-B16B91630D13}" srcOrd="5" destOrd="0" parTransId="{C4339D37-7E28-4878-A1B6-5BE8C03F859E}" sibTransId="{3B88CDA2-2F11-4B6C-AA6B-74FBD4FBA5F9}"/>
    <dgm:cxn modelId="{F4CBDD85-8EC1-4BBF-8BD8-2AE8F022538F}" type="presOf" srcId="{3BAAEE98-368B-4333-BB6F-BA9A4954AFAA}" destId="{4896AC9E-DDB0-4589-92AC-1B55E200BAEC}" srcOrd="0" destOrd="0" presId="urn:microsoft.com/office/officeart/2008/layout/LinedList"/>
    <dgm:cxn modelId="{2A360487-50BA-4B74-8886-417039336DF5}" type="presOf" srcId="{7E75AEFF-F6ED-42C5-BD3C-11FEC7B029EC}" destId="{4FCE2483-0916-4B96-8DBD-6142BB02A92E}" srcOrd="0" destOrd="0" presId="urn:microsoft.com/office/officeart/2008/layout/LinedList"/>
    <dgm:cxn modelId="{6AAF278B-6801-4CAC-9D6B-F25B4BFDB30F}" type="presOf" srcId="{BB21FAA2-26C1-4DA7-AB18-7EBF2EC5A08B}" destId="{438D238F-41CD-40AD-9579-D68CC05F018C}" srcOrd="0" destOrd="0" presId="urn:microsoft.com/office/officeart/2008/layout/LinedList"/>
    <dgm:cxn modelId="{81EED08C-E97A-42FB-8CE6-028F6C7F057E}" srcId="{4FCB3E0E-7259-4375-977A-9C93390AAFBC}" destId="{E9C97EEB-DED5-487F-9AD9-190ABC236B55}" srcOrd="19" destOrd="0" parTransId="{A857863A-23CD-4767-BDC3-E6A4479A19FC}" sibTransId="{F42A4F39-C758-40FE-ABFF-DE87350FFFAD}"/>
    <dgm:cxn modelId="{496E6397-87DC-47FF-A349-7F228C27DFEB}" srcId="{4FCB3E0E-7259-4375-977A-9C93390AAFBC}" destId="{0406A940-68D8-4FAF-B618-9F571D1D5146}" srcOrd="16" destOrd="0" parTransId="{F4E08AF5-8A1F-4E36-BD25-BAEDAE9ED3CB}" sibTransId="{5F8A88B6-8343-4357-975B-97182DAF2442}"/>
    <dgm:cxn modelId="{2B969697-141B-4CFF-9E94-65F3A8C09589}" srcId="{4FCB3E0E-7259-4375-977A-9C93390AAFBC}" destId="{C030CA23-AC90-435B-9585-E4BD6C3EDDB3}" srcOrd="10" destOrd="0" parTransId="{9E9BFDD3-55F8-4334-8020-5BF72F09EED8}" sibTransId="{77600E93-E918-4730-A213-6D86A4D64655}"/>
    <dgm:cxn modelId="{E580BF9B-E286-4F76-A854-AC2C3CF77042}" srcId="{4FCB3E0E-7259-4375-977A-9C93390AAFBC}" destId="{A04043FD-5F1C-438D-804B-9B9CC1AED0F3}" srcOrd="8" destOrd="0" parTransId="{79E9302A-9EEC-4CBF-A9DF-DAF6CA85B667}" sibTransId="{52B7C17D-8ECA-4D3E-B4D3-26BFD25390FC}"/>
    <dgm:cxn modelId="{94ED3CA3-A126-49EA-B9D0-6C23B86B301F}" type="presOf" srcId="{C030CA23-AC90-435B-9585-E4BD6C3EDDB3}" destId="{6FF422CD-7EDC-4965-B6B7-07BFEAE88099}" srcOrd="0" destOrd="0" presId="urn:microsoft.com/office/officeart/2008/layout/LinedList"/>
    <dgm:cxn modelId="{B9DED6AA-706B-46E5-AF43-8618BDD7167A}" type="presOf" srcId="{0406A940-68D8-4FAF-B618-9F571D1D5146}" destId="{2626FE05-B5A6-45E9-8E76-BE8A791B3FF5}" srcOrd="0" destOrd="0" presId="urn:microsoft.com/office/officeart/2008/layout/LinedList"/>
    <dgm:cxn modelId="{77C0CDB5-DCD5-490C-BBB8-E49DC7007AB9}" type="presOf" srcId="{4FCB3E0E-7259-4375-977A-9C93390AAFBC}" destId="{5315A964-EEA6-4523-8ACC-E8EC77ECFF92}" srcOrd="0" destOrd="0" presId="urn:microsoft.com/office/officeart/2008/layout/LinedList"/>
    <dgm:cxn modelId="{F01A71B9-9FFD-4BB9-90E2-4000CDC222C8}" type="presOf" srcId="{43579B03-311F-4535-9B53-3164F2EFE013}" destId="{4316312A-AE8C-4BF0-A725-7FB93D092353}" srcOrd="0" destOrd="0" presId="urn:microsoft.com/office/officeart/2008/layout/LinedList"/>
    <dgm:cxn modelId="{6D6EB5C3-4756-45B6-80DA-99176A887D67}" srcId="{4FCB3E0E-7259-4375-977A-9C93390AAFBC}" destId="{E2C9BD3A-ED89-41D9-BF9D-885E285E444C}" srcOrd="14" destOrd="0" parTransId="{E0BC408E-4317-4748-A213-B998FA0A5FC2}" sibTransId="{18CBD579-6C97-44F5-B513-24D8CC2DBBEE}"/>
    <dgm:cxn modelId="{A492E8C9-475C-4CAF-B8D9-7F832AC47FE0}" type="presOf" srcId="{F987370B-7356-4584-A1B4-E8852EC0DF11}" destId="{0A83A7AC-BD41-4478-8BA0-6640B138CAD2}" srcOrd="0" destOrd="0" presId="urn:microsoft.com/office/officeart/2008/layout/LinedList"/>
    <dgm:cxn modelId="{99627ECA-94B5-419F-B11C-AB3EF427AB11}" type="presOf" srcId="{2DFBBF88-26FE-416E-BFA5-1D7D2B18FB6A}" destId="{8489EB19-140A-4325-898E-8B295E52A80B}" srcOrd="0" destOrd="0" presId="urn:microsoft.com/office/officeart/2008/layout/LinedList"/>
    <dgm:cxn modelId="{E0A90BD1-213F-4657-8374-1783D64AF90C}" type="presOf" srcId="{0BBBDC11-FA65-4DD0-A5DD-8849B05EF316}" destId="{9227CF7E-1647-4BDD-9AAC-74FE6CF500E1}" srcOrd="0" destOrd="0" presId="urn:microsoft.com/office/officeart/2008/layout/LinedList"/>
    <dgm:cxn modelId="{ABC092D1-5E05-43C6-8BA3-9F63B63EC151}" srcId="{4FCB3E0E-7259-4375-977A-9C93390AAFBC}" destId="{35A192CA-3C32-44E3-8416-2B22C35EEEB7}" srcOrd="23" destOrd="0" parTransId="{1A8CFA39-9543-4FE6-8173-C5983CAF0A61}" sibTransId="{D4C764CB-50CC-449A-9754-ADEC262755F0}"/>
    <dgm:cxn modelId="{F94CDCD1-27CB-4EF6-A657-A928C8F28E46}" srcId="{4FCB3E0E-7259-4375-977A-9C93390AAFBC}" destId="{56A7E7AD-24A4-4808-AAD0-2B6FA09B7E61}" srcOrd="6" destOrd="0" parTransId="{9482CBF3-0D2A-403F-88B6-35903E686EC4}" sibTransId="{83C1AD1F-4229-44C9-8283-B69B264CA93B}"/>
    <dgm:cxn modelId="{64031CD4-6FDD-4D52-92F4-43C2BD2BC613}" srcId="{4FCB3E0E-7259-4375-977A-9C93390AAFBC}" destId="{BB21FAA2-26C1-4DA7-AB18-7EBF2EC5A08B}" srcOrd="2" destOrd="0" parTransId="{DAD54E9A-8481-45D8-8DE3-F6982979C8BE}" sibTransId="{29BB1002-9C3E-418B-847F-C750DDF7CA1C}"/>
    <dgm:cxn modelId="{CF09ABD5-041B-4DE5-A8F2-8955E0207476}" srcId="{4FCB3E0E-7259-4375-977A-9C93390AAFBC}" destId="{F49E1CCC-6385-4646-916A-20EB51C67EDB}" srcOrd="9" destOrd="0" parTransId="{7676C93A-42C4-41B4-A0D3-8DEF521AEAE6}" sibTransId="{7AA97A46-F188-484E-8339-3CF3ED37543C}"/>
    <dgm:cxn modelId="{F985DAD8-96DB-4F5A-81B3-FA7D40CE5851}" srcId="{4FCB3E0E-7259-4375-977A-9C93390AAFBC}" destId="{4DBF928B-74B8-4708-AC97-E8409621856E}" srcOrd="12" destOrd="0" parTransId="{0BA1E96E-DD10-40EB-8C00-D5E5B2EDCEE1}" sibTransId="{88EF3134-EBE8-4E67-9CC6-7B6AF7C07E18}"/>
    <dgm:cxn modelId="{F7425BDC-F5D9-45F8-B235-71BD46564496}" type="presOf" srcId="{06B8073F-1C9A-4480-8E06-8BA7E1BEC1A7}" destId="{BF091B11-5EE5-410D-9CE9-43205306D07A}" srcOrd="0" destOrd="0" presId="urn:microsoft.com/office/officeart/2008/layout/LinedList"/>
    <dgm:cxn modelId="{8489A5E0-A88F-450F-B2CA-6B6B11251B1F}" srcId="{4FCB3E0E-7259-4375-977A-9C93390AAFBC}" destId="{7E75AEFF-F6ED-42C5-BD3C-11FEC7B029EC}" srcOrd="13" destOrd="0" parTransId="{37EF3F27-F47A-4798-B145-E57977DF3BFD}" sibTransId="{D1979366-C64D-4307-B204-AF2189315DCB}"/>
    <dgm:cxn modelId="{BFF86AE8-F3BA-4A06-827C-60D84857885F}" type="presOf" srcId="{5F67539C-60DD-4A4B-A829-3BAED7BEBBD2}" destId="{2FE80CA6-CDFC-4082-8532-CCFD0C4316EC}" srcOrd="0" destOrd="0" presId="urn:microsoft.com/office/officeart/2008/layout/LinedList"/>
    <dgm:cxn modelId="{73D505F0-BB54-4862-9FA2-14AABF172E04}" type="presOf" srcId="{4D991A67-8EAA-4C5F-BC11-B16B91630D13}" destId="{57457D52-B1DA-48F1-8E51-41AADEB8CDE9}" srcOrd="0" destOrd="0" presId="urn:microsoft.com/office/officeart/2008/layout/LinedList"/>
    <dgm:cxn modelId="{0A08ECF8-7DA4-499C-9CE0-8C1671918715}" type="presOf" srcId="{56A7E7AD-24A4-4808-AAD0-2B6FA09B7E61}" destId="{31CD3265-54D1-4E80-A9A6-B9866BCD53DB}" srcOrd="0" destOrd="0" presId="urn:microsoft.com/office/officeart/2008/layout/LinedList"/>
    <dgm:cxn modelId="{980483FE-2F1D-45C4-AD40-2C4F4547EA6A}" srcId="{4FCB3E0E-7259-4375-977A-9C93390AAFBC}" destId="{0BBBDC11-FA65-4DD0-A5DD-8849B05EF316}" srcOrd="0" destOrd="0" parTransId="{60665E18-A536-4942-94BE-8216A433A11B}" sibTransId="{44F038DA-E472-465E-A981-9496CC53DFB1}"/>
    <dgm:cxn modelId="{C68DF5D4-89EC-4297-B2A2-35BA75D6D9A2}" type="presParOf" srcId="{5315A964-EEA6-4523-8ACC-E8EC77ECFF92}" destId="{03298203-38C6-45CE-8B55-25BD211AC7FB}" srcOrd="0" destOrd="0" presId="urn:microsoft.com/office/officeart/2008/layout/LinedList"/>
    <dgm:cxn modelId="{DA5B2D95-C937-4268-BB1E-5A41FD155FB3}" type="presParOf" srcId="{5315A964-EEA6-4523-8ACC-E8EC77ECFF92}" destId="{FA10E48C-E7EA-498E-8F5A-5C7C25BEFEEB}" srcOrd="1" destOrd="0" presId="urn:microsoft.com/office/officeart/2008/layout/LinedList"/>
    <dgm:cxn modelId="{52DA2F13-9D62-4323-93E7-88D46FF7846D}" type="presParOf" srcId="{FA10E48C-E7EA-498E-8F5A-5C7C25BEFEEB}" destId="{9227CF7E-1647-4BDD-9AAC-74FE6CF500E1}" srcOrd="0" destOrd="0" presId="urn:microsoft.com/office/officeart/2008/layout/LinedList"/>
    <dgm:cxn modelId="{D6A6CD6B-0951-4D09-87E9-C805BC46079A}" type="presParOf" srcId="{FA10E48C-E7EA-498E-8F5A-5C7C25BEFEEB}" destId="{39CE2502-3667-4AD9-B6EC-972A36A323C9}" srcOrd="1" destOrd="0" presId="urn:microsoft.com/office/officeart/2008/layout/LinedList"/>
    <dgm:cxn modelId="{332DEBC5-92D1-4499-9934-777614DD3FDD}" type="presParOf" srcId="{5315A964-EEA6-4523-8ACC-E8EC77ECFF92}" destId="{85AF8B46-9134-4BBC-A4AA-3923671DE9CC}" srcOrd="2" destOrd="0" presId="urn:microsoft.com/office/officeart/2008/layout/LinedList"/>
    <dgm:cxn modelId="{7EA097FF-D89E-4B9B-9CF7-865BB5C5C25E}" type="presParOf" srcId="{5315A964-EEA6-4523-8ACC-E8EC77ECFF92}" destId="{845F43D6-829F-4AEA-8F6A-72537DB27A7A}" srcOrd="3" destOrd="0" presId="urn:microsoft.com/office/officeart/2008/layout/LinedList"/>
    <dgm:cxn modelId="{E67CABFF-96E6-46A6-9B39-70E5F6F8152B}" type="presParOf" srcId="{845F43D6-829F-4AEA-8F6A-72537DB27A7A}" destId="{0A83A7AC-BD41-4478-8BA0-6640B138CAD2}" srcOrd="0" destOrd="0" presId="urn:microsoft.com/office/officeart/2008/layout/LinedList"/>
    <dgm:cxn modelId="{10807462-5332-421B-93EB-5FA3BAC71FAE}" type="presParOf" srcId="{845F43D6-829F-4AEA-8F6A-72537DB27A7A}" destId="{6B18A5C1-FA35-4DE7-9B8F-B0AEE77D1CF2}" srcOrd="1" destOrd="0" presId="urn:microsoft.com/office/officeart/2008/layout/LinedList"/>
    <dgm:cxn modelId="{0BCF9D34-ACA7-4069-BCC6-BBF62AA7D016}" type="presParOf" srcId="{5315A964-EEA6-4523-8ACC-E8EC77ECFF92}" destId="{9AB9B41C-A9B9-4BD0-A949-3CB35518970B}" srcOrd="4" destOrd="0" presId="urn:microsoft.com/office/officeart/2008/layout/LinedList"/>
    <dgm:cxn modelId="{82E7014D-7D71-415E-9AA9-3472EFF63A6C}" type="presParOf" srcId="{5315A964-EEA6-4523-8ACC-E8EC77ECFF92}" destId="{96656D50-787E-4C2E-AA39-A75FC4AAE006}" srcOrd="5" destOrd="0" presId="urn:microsoft.com/office/officeart/2008/layout/LinedList"/>
    <dgm:cxn modelId="{DE7782F1-B879-453C-8EA4-0964167B523A}" type="presParOf" srcId="{96656D50-787E-4C2E-AA39-A75FC4AAE006}" destId="{438D238F-41CD-40AD-9579-D68CC05F018C}" srcOrd="0" destOrd="0" presId="urn:microsoft.com/office/officeart/2008/layout/LinedList"/>
    <dgm:cxn modelId="{5AEF46DB-9640-41AD-B914-BC095218A478}" type="presParOf" srcId="{96656D50-787E-4C2E-AA39-A75FC4AAE006}" destId="{4F105397-DA04-4F30-BFF3-AFC6D6671065}" srcOrd="1" destOrd="0" presId="urn:microsoft.com/office/officeart/2008/layout/LinedList"/>
    <dgm:cxn modelId="{7AE3FA0C-A90B-4686-B55D-AF82FD90303E}" type="presParOf" srcId="{5315A964-EEA6-4523-8ACC-E8EC77ECFF92}" destId="{906A2921-1F25-4F25-9029-0B2EB89F3F73}" srcOrd="6" destOrd="0" presId="urn:microsoft.com/office/officeart/2008/layout/LinedList"/>
    <dgm:cxn modelId="{1992ECFC-9256-4C70-AB27-AA0F0BE7B944}" type="presParOf" srcId="{5315A964-EEA6-4523-8ACC-E8EC77ECFF92}" destId="{8C27BEAB-BB48-4320-A9E6-541DE49CE27A}" srcOrd="7" destOrd="0" presId="urn:microsoft.com/office/officeart/2008/layout/LinedList"/>
    <dgm:cxn modelId="{04852D11-FC74-4FAD-A065-3CCCC2F10B3C}" type="presParOf" srcId="{8C27BEAB-BB48-4320-A9E6-541DE49CE27A}" destId="{2BDB4972-3F75-4F57-BA0F-18AF62193A4D}" srcOrd="0" destOrd="0" presId="urn:microsoft.com/office/officeart/2008/layout/LinedList"/>
    <dgm:cxn modelId="{E017ABC6-2090-4E54-A75E-0451A1ED3FE8}" type="presParOf" srcId="{8C27BEAB-BB48-4320-A9E6-541DE49CE27A}" destId="{D4D3C208-FB9A-4027-AD28-EF3D89952869}" srcOrd="1" destOrd="0" presId="urn:microsoft.com/office/officeart/2008/layout/LinedList"/>
    <dgm:cxn modelId="{D527BEDE-0D41-4E5A-882B-BF791DC778F2}" type="presParOf" srcId="{5315A964-EEA6-4523-8ACC-E8EC77ECFF92}" destId="{1215F94E-08BB-4727-B520-517376D57123}" srcOrd="8" destOrd="0" presId="urn:microsoft.com/office/officeart/2008/layout/LinedList"/>
    <dgm:cxn modelId="{0A0DF9F7-C2A8-4DFD-8C38-0B0D25DF0F02}" type="presParOf" srcId="{5315A964-EEA6-4523-8ACC-E8EC77ECFF92}" destId="{62C37ACB-C6B3-401E-A1E1-FEC45C05146B}" srcOrd="9" destOrd="0" presId="urn:microsoft.com/office/officeart/2008/layout/LinedList"/>
    <dgm:cxn modelId="{71D8C48F-8320-4DC2-96FD-E4AC8708BBF5}" type="presParOf" srcId="{62C37ACB-C6B3-401E-A1E1-FEC45C05146B}" destId="{708046D0-AC2E-4F4D-B768-FCD337FCC87E}" srcOrd="0" destOrd="0" presId="urn:microsoft.com/office/officeart/2008/layout/LinedList"/>
    <dgm:cxn modelId="{2D18DE02-00BD-4F93-8D8A-42593AF28BE5}" type="presParOf" srcId="{62C37ACB-C6B3-401E-A1E1-FEC45C05146B}" destId="{E94B1C38-5793-4937-A936-4D3028DFE73F}" srcOrd="1" destOrd="0" presId="urn:microsoft.com/office/officeart/2008/layout/LinedList"/>
    <dgm:cxn modelId="{5BB0133E-AC63-40BB-9630-D110D91A7A06}" type="presParOf" srcId="{5315A964-EEA6-4523-8ACC-E8EC77ECFF92}" destId="{7F8DBE48-16AD-40DB-9955-E38F0F70CF13}" srcOrd="10" destOrd="0" presId="urn:microsoft.com/office/officeart/2008/layout/LinedList"/>
    <dgm:cxn modelId="{30319E9D-E692-4DCA-89B5-FCB79233B515}" type="presParOf" srcId="{5315A964-EEA6-4523-8ACC-E8EC77ECFF92}" destId="{0F5E86A0-F72C-4F90-B981-998C46B6EF76}" srcOrd="11" destOrd="0" presId="urn:microsoft.com/office/officeart/2008/layout/LinedList"/>
    <dgm:cxn modelId="{380DF86B-B52E-402E-A5C7-6F9A8995FDEA}" type="presParOf" srcId="{0F5E86A0-F72C-4F90-B981-998C46B6EF76}" destId="{57457D52-B1DA-48F1-8E51-41AADEB8CDE9}" srcOrd="0" destOrd="0" presId="urn:microsoft.com/office/officeart/2008/layout/LinedList"/>
    <dgm:cxn modelId="{8EEAC3FD-8990-4DF7-85BA-A9EBA52C3EEC}" type="presParOf" srcId="{0F5E86A0-F72C-4F90-B981-998C46B6EF76}" destId="{764B0FC1-7689-4C90-B954-7591BB79284B}" srcOrd="1" destOrd="0" presId="urn:microsoft.com/office/officeart/2008/layout/LinedList"/>
    <dgm:cxn modelId="{9AA5ECA1-929F-4C24-A0FB-1D2C50E496C1}" type="presParOf" srcId="{5315A964-EEA6-4523-8ACC-E8EC77ECFF92}" destId="{267A02B1-A301-41E5-89C5-8432BD4E359E}" srcOrd="12" destOrd="0" presId="urn:microsoft.com/office/officeart/2008/layout/LinedList"/>
    <dgm:cxn modelId="{5B69B09F-C7D7-4622-947D-71D5A0090390}" type="presParOf" srcId="{5315A964-EEA6-4523-8ACC-E8EC77ECFF92}" destId="{B1F6B36F-DB27-45EC-B19E-43E2CFA98294}" srcOrd="13" destOrd="0" presId="urn:microsoft.com/office/officeart/2008/layout/LinedList"/>
    <dgm:cxn modelId="{C4D23894-B2B7-4A24-A2DB-B0BB3685EB9C}" type="presParOf" srcId="{B1F6B36F-DB27-45EC-B19E-43E2CFA98294}" destId="{31CD3265-54D1-4E80-A9A6-B9866BCD53DB}" srcOrd="0" destOrd="0" presId="urn:microsoft.com/office/officeart/2008/layout/LinedList"/>
    <dgm:cxn modelId="{EB5EED1B-C8EA-41B9-922A-3E3F6789F7D7}" type="presParOf" srcId="{B1F6B36F-DB27-45EC-B19E-43E2CFA98294}" destId="{3554544A-A420-47F6-82A7-DAB1C61F8DBA}" srcOrd="1" destOrd="0" presId="urn:microsoft.com/office/officeart/2008/layout/LinedList"/>
    <dgm:cxn modelId="{69EE89D6-AAB6-4B7B-BDBD-1F39EF48CCC0}" type="presParOf" srcId="{5315A964-EEA6-4523-8ACC-E8EC77ECFF92}" destId="{A6587723-3696-46F2-8BC2-BC49AEB5A3C7}" srcOrd="14" destOrd="0" presId="urn:microsoft.com/office/officeart/2008/layout/LinedList"/>
    <dgm:cxn modelId="{88D23E06-9340-4978-A832-49E7CDA31136}" type="presParOf" srcId="{5315A964-EEA6-4523-8ACC-E8EC77ECFF92}" destId="{F3B85D23-4E8E-4146-83D2-787F03041BDA}" srcOrd="15" destOrd="0" presId="urn:microsoft.com/office/officeart/2008/layout/LinedList"/>
    <dgm:cxn modelId="{1B64113A-107A-4097-B101-B0E5E3CEE6DF}" type="presParOf" srcId="{F3B85D23-4E8E-4146-83D2-787F03041BDA}" destId="{CCDB52F5-1037-4C50-8D6C-9982722F90E6}" srcOrd="0" destOrd="0" presId="urn:microsoft.com/office/officeart/2008/layout/LinedList"/>
    <dgm:cxn modelId="{CE1B5114-4D8F-4EFF-B46A-6AFB842EA7FA}" type="presParOf" srcId="{F3B85D23-4E8E-4146-83D2-787F03041BDA}" destId="{126C41B2-27ED-40EC-B993-080601992A2B}" srcOrd="1" destOrd="0" presId="urn:microsoft.com/office/officeart/2008/layout/LinedList"/>
    <dgm:cxn modelId="{DBCC2AA0-5FCA-4646-91B7-1F0AF0C19AA4}" type="presParOf" srcId="{5315A964-EEA6-4523-8ACC-E8EC77ECFF92}" destId="{C5CC9601-4BAC-4DE7-AC1E-48F086C939EF}" srcOrd="16" destOrd="0" presId="urn:microsoft.com/office/officeart/2008/layout/LinedList"/>
    <dgm:cxn modelId="{62771666-A6D9-48BD-8E73-D6D51EEB7F91}" type="presParOf" srcId="{5315A964-EEA6-4523-8ACC-E8EC77ECFF92}" destId="{2BD9D4C3-362A-492C-B774-50476E501FED}" srcOrd="17" destOrd="0" presId="urn:microsoft.com/office/officeart/2008/layout/LinedList"/>
    <dgm:cxn modelId="{C285B24B-CF5C-48CE-A58B-5BA8CC58B11F}" type="presParOf" srcId="{2BD9D4C3-362A-492C-B774-50476E501FED}" destId="{51E46CB6-3FC0-4705-ABDD-C4856ED013E8}" srcOrd="0" destOrd="0" presId="urn:microsoft.com/office/officeart/2008/layout/LinedList"/>
    <dgm:cxn modelId="{E301F167-4F30-4B54-A88E-1767106828FA}" type="presParOf" srcId="{2BD9D4C3-362A-492C-B774-50476E501FED}" destId="{BCFC0744-8D52-4864-9CE9-3377FD1147BC}" srcOrd="1" destOrd="0" presId="urn:microsoft.com/office/officeart/2008/layout/LinedList"/>
    <dgm:cxn modelId="{49BF0C42-5580-4911-8EC2-DE60270C1DBF}" type="presParOf" srcId="{5315A964-EEA6-4523-8ACC-E8EC77ECFF92}" destId="{6F412E8C-2BB1-4F0C-A706-86C93AFFF6FB}" srcOrd="18" destOrd="0" presId="urn:microsoft.com/office/officeart/2008/layout/LinedList"/>
    <dgm:cxn modelId="{B687699F-702E-4C73-8B40-25A62CE127FA}" type="presParOf" srcId="{5315A964-EEA6-4523-8ACC-E8EC77ECFF92}" destId="{4456395F-94F5-4009-B918-CDA3BD994D44}" srcOrd="19" destOrd="0" presId="urn:microsoft.com/office/officeart/2008/layout/LinedList"/>
    <dgm:cxn modelId="{ABB79C4A-CAEB-4375-8433-A7FD69315844}" type="presParOf" srcId="{4456395F-94F5-4009-B918-CDA3BD994D44}" destId="{0E5A9E4A-AEF5-4921-8866-CF6199D76B4D}" srcOrd="0" destOrd="0" presId="urn:microsoft.com/office/officeart/2008/layout/LinedList"/>
    <dgm:cxn modelId="{1C7BDD31-FCD7-480C-886C-0A67DC987ED8}" type="presParOf" srcId="{4456395F-94F5-4009-B918-CDA3BD994D44}" destId="{8D8B5202-99C8-4BDA-9B45-48BDC2F9804E}" srcOrd="1" destOrd="0" presId="urn:microsoft.com/office/officeart/2008/layout/LinedList"/>
    <dgm:cxn modelId="{BF3ED612-5C57-40ED-A37C-BF11E5E5B2A6}" type="presParOf" srcId="{5315A964-EEA6-4523-8ACC-E8EC77ECFF92}" destId="{ADA2E2AE-7407-4278-9524-9C8190E3BA8C}" srcOrd="20" destOrd="0" presId="urn:microsoft.com/office/officeart/2008/layout/LinedList"/>
    <dgm:cxn modelId="{D5691A4E-7272-4966-960F-22AA3E7673FC}" type="presParOf" srcId="{5315A964-EEA6-4523-8ACC-E8EC77ECFF92}" destId="{DA4B7318-3E9C-4B83-A4B6-04D257A47C58}" srcOrd="21" destOrd="0" presId="urn:microsoft.com/office/officeart/2008/layout/LinedList"/>
    <dgm:cxn modelId="{10D71C58-E8AC-4BF8-B29A-618BC1532416}" type="presParOf" srcId="{DA4B7318-3E9C-4B83-A4B6-04D257A47C58}" destId="{6FF422CD-7EDC-4965-B6B7-07BFEAE88099}" srcOrd="0" destOrd="0" presId="urn:microsoft.com/office/officeart/2008/layout/LinedList"/>
    <dgm:cxn modelId="{AAACFF60-C27E-4D13-9C7D-7010C156884C}" type="presParOf" srcId="{DA4B7318-3E9C-4B83-A4B6-04D257A47C58}" destId="{0C4EA12C-5087-4430-B035-1B1429C08D22}" srcOrd="1" destOrd="0" presId="urn:microsoft.com/office/officeart/2008/layout/LinedList"/>
    <dgm:cxn modelId="{4B400D0C-B507-4BBD-B689-3AB4329F017C}" type="presParOf" srcId="{5315A964-EEA6-4523-8ACC-E8EC77ECFF92}" destId="{A594136A-CF87-49F8-95F0-B279773CB255}" srcOrd="22" destOrd="0" presId="urn:microsoft.com/office/officeart/2008/layout/LinedList"/>
    <dgm:cxn modelId="{9E65BAA5-4A81-4211-B9F6-80D779BAA49B}" type="presParOf" srcId="{5315A964-EEA6-4523-8ACC-E8EC77ECFF92}" destId="{C7E2F30C-4D20-4B3A-A7E8-5259F2B24609}" srcOrd="23" destOrd="0" presId="urn:microsoft.com/office/officeart/2008/layout/LinedList"/>
    <dgm:cxn modelId="{FEA2A308-2C44-4904-867F-D31CCDAFC991}" type="presParOf" srcId="{C7E2F30C-4D20-4B3A-A7E8-5259F2B24609}" destId="{23D6F96B-ED5A-497F-959C-8F777EA41AE6}" srcOrd="0" destOrd="0" presId="urn:microsoft.com/office/officeart/2008/layout/LinedList"/>
    <dgm:cxn modelId="{C45C2CFD-850B-435B-B0DA-3C648F400BAD}" type="presParOf" srcId="{C7E2F30C-4D20-4B3A-A7E8-5259F2B24609}" destId="{9B4DBA6E-3796-493F-80FA-86998383191C}" srcOrd="1" destOrd="0" presId="urn:microsoft.com/office/officeart/2008/layout/LinedList"/>
    <dgm:cxn modelId="{396E4E19-D9FE-4950-B93C-29EAB5979531}" type="presParOf" srcId="{5315A964-EEA6-4523-8ACC-E8EC77ECFF92}" destId="{B1EE0324-7972-4442-8CD7-DC844E90CB30}" srcOrd="24" destOrd="0" presId="urn:microsoft.com/office/officeart/2008/layout/LinedList"/>
    <dgm:cxn modelId="{932D897F-1483-4DA3-8A2A-7154D3D6D2AB}" type="presParOf" srcId="{5315A964-EEA6-4523-8ACC-E8EC77ECFF92}" destId="{253D673A-5DDB-415A-9293-2369235FD454}" srcOrd="25" destOrd="0" presId="urn:microsoft.com/office/officeart/2008/layout/LinedList"/>
    <dgm:cxn modelId="{8755E3F7-0EDA-4B33-955E-935551A6DA69}" type="presParOf" srcId="{253D673A-5DDB-415A-9293-2369235FD454}" destId="{94463BB1-41D1-43AD-B29C-53A757F78A44}" srcOrd="0" destOrd="0" presId="urn:microsoft.com/office/officeart/2008/layout/LinedList"/>
    <dgm:cxn modelId="{E1667AA7-9877-4129-90C2-A181C03DDB62}" type="presParOf" srcId="{253D673A-5DDB-415A-9293-2369235FD454}" destId="{31A8BA20-8C96-4DDA-AAEA-0AF7CACAA30A}" srcOrd="1" destOrd="0" presId="urn:microsoft.com/office/officeart/2008/layout/LinedList"/>
    <dgm:cxn modelId="{3941F34E-8F14-4272-9CF2-B6A3A07BEEEC}" type="presParOf" srcId="{5315A964-EEA6-4523-8ACC-E8EC77ECFF92}" destId="{77420D6D-E943-4C16-A724-400A712C1AC8}" srcOrd="26" destOrd="0" presId="urn:microsoft.com/office/officeart/2008/layout/LinedList"/>
    <dgm:cxn modelId="{8E613FE3-4871-438A-905A-6F38FE88F2A6}" type="presParOf" srcId="{5315A964-EEA6-4523-8ACC-E8EC77ECFF92}" destId="{72F4341E-F0CA-4CEA-8131-A3DA72915AAB}" srcOrd="27" destOrd="0" presId="urn:microsoft.com/office/officeart/2008/layout/LinedList"/>
    <dgm:cxn modelId="{FF78F2DA-3799-4D11-AE9C-7CFE61939427}" type="presParOf" srcId="{72F4341E-F0CA-4CEA-8131-A3DA72915AAB}" destId="{4FCE2483-0916-4B96-8DBD-6142BB02A92E}" srcOrd="0" destOrd="0" presId="urn:microsoft.com/office/officeart/2008/layout/LinedList"/>
    <dgm:cxn modelId="{1E2C4068-E953-485D-90F8-CD150A11A72F}" type="presParOf" srcId="{72F4341E-F0CA-4CEA-8131-A3DA72915AAB}" destId="{4E3107C3-9700-48F5-B7CC-16FBCF51A1C8}" srcOrd="1" destOrd="0" presId="urn:microsoft.com/office/officeart/2008/layout/LinedList"/>
    <dgm:cxn modelId="{FA04CF04-70DA-4BDA-9D4D-9561EE4EB2C9}" type="presParOf" srcId="{5315A964-EEA6-4523-8ACC-E8EC77ECFF92}" destId="{80A02F11-18D3-41BC-8F87-CB4E8321EE31}" srcOrd="28" destOrd="0" presId="urn:microsoft.com/office/officeart/2008/layout/LinedList"/>
    <dgm:cxn modelId="{4404920B-43D5-40B8-940E-F1EB347D2A90}" type="presParOf" srcId="{5315A964-EEA6-4523-8ACC-E8EC77ECFF92}" destId="{8E20AC8B-8218-4C2C-94AF-B9786CF61915}" srcOrd="29" destOrd="0" presId="urn:microsoft.com/office/officeart/2008/layout/LinedList"/>
    <dgm:cxn modelId="{05489AFB-13AC-47C1-9FD6-DE8C4DB56A61}" type="presParOf" srcId="{8E20AC8B-8218-4C2C-94AF-B9786CF61915}" destId="{32D3BA05-7301-4B58-9985-E7085BD91C37}" srcOrd="0" destOrd="0" presId="urn:microsoft.com/office/officeart/2008/layout/LinedList"/>
    <dgm:cxn modelId="{E8AE4B2D-6C81-4787-B483-2CC92027E02A}" type="presParOf" srcId="{8E20AC8B-8218-4C2C-94AF-B9786CF61915}" destId="{4194714F-45E7-4604-85FF-A325FE7A9639}" srcOrd="1" destOrd="0" presId="urn:microsoft.com/office/officeart/2008/layout/LinedList"/>
    <dgm:cxn modelId="{ED76D7AC-EC48-4C02-882F-120B74996040}" type="presParOf" srcId="{5315A964-EEA6-4523-8ACC-E8EC77ECFF92}" destId="{A4289D21-77DA-4A1E-82D5-F20F7E5EA56C}" srcOrd="30" destOrd="0" presId="urn:microsoft.com/office/officeart/2008/layout/LinedList"/>
    <dgm:cxn modelId="{116B0FDB-9AE9-4818-80A5-600F57987F22}" type="presParOf" srcId="{5315A964-EEA6-4523-8ACC-E8EC77ECFF92}" destId="{F7363701-C2A5-4BF9-A576-0249D330AEB6}" srcOrd="31" destOrd="0" presId="urn:microsoft.com/office/officeart/2008/layout/LinedList"/>
    <dgm:cxn modelId="{BE9BFACC-1B8E-42E5-84AC-0EFA99722FCB}" type="presParOf" srcId="{F7363701-C2A5-4BF9-A576-0249D330AEB6}" destId="{1DBBB489-450C-4FF2-9632-4BC1D3EC503A}" srcOrd="0" destOrd="0" presId="urn:microsoft.com/office/officeart/2008/layout/LinedList"/>
    <dgm:cxn modelId="{37B13E5A-7570-494B-A438-AD76F02F4CDB}" type="presParOf" srcId="{F7363701-C2A5-4BF9-A576-0249D330AEB6}" destId="{4E4A04BD-200B-44C4-B3E0-C76EBB1A2CBA}" srcOrd="1" destOrd="0" presId="urn:microsoft.com/office/officeart/2008/layout/LinedList"/>
    <dgm:cxn modelId="{B87BB124-FC13-4AEA-870B-9E2B8907A7C6}" type="presParOf" srcId="{5315A964-EEA6-4523-8ACC-E8EC77ECFF92}" destId="{421A540F-05E9-44E6-AAEB-E00CFE92E0B7}" srcOrd="32" destOrd="0" presId="urn:microsoft.com/office/officeart/2008/layout/LinedList"/>
    <dgm:cxn modelId="{CA04C445-72CC-4E8F-9D6D-4AF5CC95BA34}" type="presParOf" srcId="{5315A964-EEA6-4523-8ACC-E8EC77ECFF92}" destId="{57A1271C-AF16-41B6-8643-9C7E0D6B87DB}" srcOrd="33" destOrd="0" presId="urn:microsoft.com/office/officeart/2008/layout/LinedList"/>
    <dgm:cxn modelId="{99AA9424-DCFC-48D3-A212-F21635E502C1}" type="presParOf" srcId="{57A1271C-AF16-41B6-8643-9C7E0D6B87DB}" destId="{2626FE05-B5A6-45E9-8E76-BE8A791B3FF5}" srcOrd="0" destOrd="0" presId="urn:microsoft.com/office/officeart/2008/layout/LinedList"/>
    <dgm:cxn modelId="{CABE5F2B-8874-4143-8CBE-0CA4B17299B5}" type="presParOf" srcId="{57A1271C-AF16-41B6-8643-9C7E0D6B87DB}" destId="{80B718CD-8CB2-462F-84EC-79CC46D89B03}" srcOrd="1" destOrd="0" presId="urn:microsoft.com/office/officeart/2008/layout/LinedList"/>
    <dgm:cxn modelId="{4E892A9B-B87B-4CE2-A75F-07812608A15F}" type="presParOf" srcId="{5315A964-EEA6-4523-8ACC-E8EC77ECFF92}" destId="{E7F0F09A-44B0-49D0-AB39-2069F6B67D40}" srcOrd="34" destOrd="0" presId="urn:microsoft.com/office/officeart/2008/layout/LinedList"/>
    <dgm:cxn modelId="{37DEE85F-D527-4FB6-9D0D-9D1195347B68}" type="presParOf" srcId="{5315A964-EEA6-4523-8ACC-E8EC77ECFF92}" destId="{FD2EF225-234F-40F1-AEC7-8F7DECBF15D0}" srcOrd="35" destOrd="0" presId="urn:microsoft.com/office/officeart/2008/layout/LinedList"/>
    <dgm:cxn modelId="{B87357CA-EB30-4353-A309-D8774D29C5CA}" type="presParOf" srcId="{FD2EF225-234F-40F1-AEC7-8F7DECBF15D0}" destId="{1602F17B-0417-4880-BF2B-EC8FF1EF382C}" srcOrd="0" destOrd="0" presId="urn:microsoft.com/office/officeart/2008/layout/LinedList"/>
    <dgm:cxn modelId="{90F02D3E-2B79-4112-803D-000C0223CB1F}" type="presParOf" srcId="{FD2EF225-234F-40F1-AEC7-8F7DECBF15D0}" destId="{5FCAEE01-6E45-431D-B11A-021DDC96D476}" srcOrd="1" destOrd="0" presId="urn:microsoft.com/office/officeart/2008/layout/LinedList"/>
    <dgm:cxn modelId="{E7E2455C-D3CB-47E6-8B6A-DF11031A540D}" type="presParOf" srcId="{5315A964-EEA6-4523-8ACC-E8EC77ECFF92}" destId="{93A9F939-E9BF-4547-9785-EC6E7535B826}" srcOrd="36" destOrd="0" presId="urn:microsoft.com/office/officeart/2008/layout/LinedList"/>
    <dgm:cxn modelId="{17E65042-F6C1-4FE7-9C3B-6CF1AC2B727B}" type="presParOf" srcId="{5315A964-EEA6-4523-8ACC-E8EC77ECFF92}" destId="{9DBD11F2-6B27-4A56-BC85-B2A48B00C318}" srcOrd="37" destOrd="0" presId="urn:microsoft.com/office/officeart/2008/layout/LinedList"/>
    <dgm:cxn modelId="{2DF0B86C-8C08-40E3-8FDD-E1B7505D5DDF}" type="presParOf" srcId="{9DBD11F2-6B27-4A56-BC85-B2A48B00C318}" destId="{BF091B11-5EE5-410D-9CE9-43205306D07A}" srcOrd="0" destOrd="0" presId="urn:microsoft.com/office/officeart/2008/layout/LinedList"/>
    <dgm:cxn modelId="{4D9CBA7D-D4E4-48AD-A286-A5E39C4138FF}" type="presParOf" srcId="{9DBD11F2-6B27-4A56-BC85-B2A48B00C318}" destId="{B6A10882-9E7F-4E47-81AC-ED841EF83801}" srcOrd="1" destOrd="0" presId="urn:microsoft.com/office/officeart/2008/layout/LinedList"/>
    <dgm:cxn modelId="{B5BB0438-D7F3-4E30-8D9C-68E58825CC56}" type="presParOf" srcId="{5315A964-EEA6-4523-8ACC-E8EC77ECFF92}" destId="{CC348459-D607-43C4-807B-889B74B8A16C}" srcOrd="38" destOrd="0" presId="urn:microsoft.com/office/officeart/2008/layout/LinedList"/>
    <dgm:cxn modelId="{5A6AF597-BAED-422A-B445-FF8FED78CDCB}" type="presParOf" srcId="{5315A964-EEA6-4523-8ACC-E8EC77ECFF92}" destId="{C48E2CF7-AAF1-4D53-97F7-CADCD82F206A}" srcOrd="39" destOrd="0" presId="urn:microsoft.com/office/officeart/2008/layout/LinedList"/>
    <dgm:cxn modelId="{F8302CF4-472E-4EFA-98A5-3494121A7E20}" type="presParOf" srcId="{C48E2CF7-AAF1-4D53-97F7-CADCD82F206A}" destId="{B2E867EE-850C-46E0-9622-62A733940F12}" srcOrd="0" destOrd="0" presId="urn:microsoft.com/office/officeart/2008/layout/LinedList"/>
    <dgm:cxn modelId="{F077BC1D-BE75-433A-9A38-D6AEF0C7633D}" type="presParOf" srcId="{C48E2CF7-AAF1-4D53-97F7-CADCD82F206A}" destId="{9D5F7269-EAD4-4AEC-AB21-006B0A14F1F0}" srcOrd="1" destOrd="0" presId="urn:microsoft.com/office/officeart/2008/layout/LinedList"/>
    <dgm:cxn modelId="{4876CDF0-8140-49DC-94F6-3EDB9B70EBA1}" type="presParOf" srcId="{5315A964-EEA6-4523-8ACC-E8EC77ECFF92}" destId="{3DC9AEFF-5895-4E1D-9A0D-2A94E10890AA}" srcOrd="40" destOrd="0" presId="urn:microsoft.com/office/officeart/2008/layout/LinedList"/>
    <dgm:cxn modelId="{DC530188-EC75-4D23-982F-77F062FDD593}" type="presParOf" srcId="{5315A964-EEA6-4523-8ACC-E8EC77ECFF92}" destId="{0ABB72D2-80A9-4EC3-936A-725B236669B2}" srcOrd="41" destOrd="0" presId="urn:microsoft.com/office/officeart/2008/layout/LinedList"/>
    <dgm:cxn modelId="{B4C74BB0-4721-4188-998F-7E6A5D99ECAD}" type="presParOf" srcId="{0ABB72D2-80A9-4EC3-936A-725B236669B2}" destId="{4896AC9E-DDB0-4589-92AC-1B55E200BAEC}" srcOrd="0" destOrd="0" presId="urn:microsoft.com/office/officeart/2008/layout/LinedList"/>
    <dgm:cxn modelId="{74906999-261D-4755-8F8E-ECCAB7F087A7}" type="presParOf" srcId="{0ABB72D2-80A9-4EC3-936A-725B236669B2}" destId="{75F8FC88-17E1-451E-AF0D-CB52D131489A}" srcOrd="1" destOrd="0" presId="urn:microsoft.com/office/officeart/2008/layout/LinedList"/>
    <dgm:cxn modelId="{F428A1F6-107E-4503-A896-CC624CFFA418}" type="presParOf" srcId="{5315A964-EEA6-4523-8ACC-E8EC77ECFF92}" destId="{2DBFDC03-4EC8-4FE9-A70B-FF4E9FD5F5A9}" srcOrd="42" destOrd="0" presId="urn:microsoft.com/office/officeart/2008/layout/LinedList"/>
    <dgm:cxn modelId="{F8E776F6-0597-43DD-8781-25392BD7A9AD}" type="presParOf" srcId="{5315A964-EEA6-4523-8ACC-E8EC77ECFF92}" destId="{9A1B1A31-C7B7-45A1-B1B5-48B3BA78D997}" srcOrd="43" destOrd="0" presId="urn:microsoft.com/office/officeart/2008/layout/LinedList"/>
    <dgm:cxn modelId="{CF2AA9D7-08F5-4B52-902E-8EE6E723D3CA}" type="presParOf" srcId="{9A1B1A31-C7B7-45A1-B1B5-48B3BA78D997}" destId="{4316312A-AE8C-4BF0-A725-7FB93D092353}" srcOrd="0" destOrd="0" presId="urn:microsoft.com/office/officeart/2008/layout/LinedList"/>
    <dgm:cxn modelId="{9D375DC1-D1EB-463E-86FF-A04475CC94B8}" type="presParOf" srcId="{9A1B1A31-C7B7-45A1-B1B5-48B3BA78D997}" destId="{93571B0B-E31A-4424-BD7A-A0E7E34E5E0A}" srcOrd="1" destOrd="0" presId="urn:microsoft.com/office/officeart/2008/layout/LinedList"/>
    <dgm:cxn modelId="{00012E94-1054-40FF-BC1D-9B395C77618A}" type="presParOf" srcId="{5315A964-EEA6-4523-8ACC-E8EC77ECFF92}" destId="{7F2455BC-8CCD-4C6A-80F5-F08007F75FFC}" srcOrd="44" destOrd="0" presId="urn:microsoft.com/office/officeart/2008/layout/LinedList"/>
    <dgm:cxn modelId="{05DC0F36-2274-49DE-A888-6375C4CF9F1C}" type="presParOf" srcId="{5315A964-EEA6-4523-8ACC-E8EC77ECFF92}" destId="{2672C285-3B29-4ED5-A461-A895DE99663A}" srcOrd="45" destOrd="0" presId="urn:microsoft.com/office/officeart/2008/layout/LinedList"/>
    <dgm:cxn modelId="{6402442F-3C85-4108-9F44-9B4A933CE2FC}" type="presParOf" srcId="{2672C285-3B29-4ED5-A461-A895DE99663A}" destId="{733CD7D3-0B89-49BB-BF31-E59FD0C54D08}" srcOrd="0" destOrd="0" presId="urn:microsoft.com/office/officeart/2008/layout/LinedList"/>
    <dgm:cxn modelId="{D8B3373A-41DA-4A4D-8191-80673E3B10B8}" type="presParOf" srcId="{2672C285-3B29-4ED5-A461-A895DE99663A}" destId="{747A716F-0AFF-4374-B1A5-32FA1689AA3E}" srcOrd="1" destOrd="0" presId="urn:microsoft.com/office/officeart/2008/layout/LinedList"/>
    <dgm:cxn modelId="{15A39AB5-9656-4F64-963F-0F500C2CE55D}" type="presParOf" srcId="{5315A964-EEA6-4523-8ACC-E8EC77ECFF92}" destId="{A04A6E6B-DA7E-4C23-88CE-8C872D301221}" srcOrd="46" destOrd="0" presId="urn:microsoft.com/office/officeart/2008/layout/LinedList"/>
    <dgm:cxn modelId="{AA69547C-8414-44D5-9955-10EFCF61EF4A}" type="presParOf" srcId="{5315A964-EEA6-4523-8ACC-E8EC77ECFF92}" destId="{0385CC1A-315C-4331-990E-D1B28E75237E}" srcOrd="47" destOrd="0" presId="urn:microsoft.com/office/officeart/2008/layout/LinedList"/>
    <dgm:cxn modelId="{E3DA0307-077E-453B-90BD-14C4697BC4DC}" type="presParOf" srcId="{0385CC1A-315C-4331-990E-D1B28E75237E}" destId="{03F8C605-1A3A-4479-B2F8-9C4551BA3622}" srcOrd="0" destOrd="0" presId="urn:microsoft.com/office/officeart/2008/layout/LinedList"/>
    <dgm:cxn modelId="{138528F1-C2BB-4C86-99C0-CB64500EE4FD}" type="presParOf" srcId="{0385CC1A-315C-4331-990E-D1B28E75237E}" destId="{C47C1EBC-F6E5-453F-A41C-40A4D45FB7AD}" srcOrd="1" destOrd="0" presId="urn:microsoft.com/office/officeart/2008/layout/LinedList"/>
    <dgm:cxn modelId="{23C90593-E4C0-4530-AA2B-0837C714D793}" type="presParOf" srcId="{5315A964-EEA6-4523-8ACC-E8EC77ECFF92}" destId="{E85C415F-9AE5-4A86-B0D8-64C8FCADC778}" srcOrd="48" destOrd="0" presId="urn:microsoft.com/office/officeart/2008/layout/LinedList"/>
    <dgm:cxn modelId="{0CA05DAF-0713-4C14-B85C-0814BB146E23}" type="presParOf" srcId="{5315A964-EEA6-4523-8ACC-E8EC77ECFF92}" destId="{63E0BCA2-7928-47E5-BA57-B9ED897AE25F}" srcOrd="49" destOrd="0" presId="urn:microsoft.com/office/officeart/2008/layout/LinedList"/>
    <dgm:cxn modelId="{08CDB7F1-C0E3-477B-A3E0-DC684D70AD3C}" type="presParOf" srcId="{63E0BCA2-7928-47E5-BA57-B9ED897AE25F}" destId="{2FE80CA6-CDFC-4082-8532-CCFD0C4316EC}" srcOrd="0" destOrd="0" presId="urn:microsoft.com/office/officeart/2008/layout/LinedList"/>
    <dgm:cxn modelId="{69D428D9-3601-4C6A-90F3-BAED254B2F13}" type="presParOf" srcId="{63E0BCA2-7928-47E5-BA57-B9ED897AE25F}" destId="{B41CDABE-694E-4A18-8F5F-002746C9B57A}" srcOrd="1" destOrd="0" presId="urn:microsoft.com/office/officeart/2008/layout/LinedList"/>
    <dgm:cxn modelId="{8D85FDA0-FBDF-44D5-8BF6-85AA2263FFD9}" type="presParOf" srcId="{5315A964-EEA6-4523-8ACC-E8EC77ECFF92}" destId="{C411874B-8B7E-422A-9053-E8495C1E623A}" srcOrd="50" destOrd="0" presId="urn:microsoft.com/office/officeart/2008/layout/LinedList"/>
    <dgm:cxn modelId="{67FEDBD6-0CB2-4183-9628-216D47DAA29A}" type="presParOf" srcId="{5315A964-EEA6-4523-8ACC-E8EC77ECFF92}" destId="{0CEC68FF-5337-4F00-B562-9A9FF4DEF007}" srcOrd="51" destOrd="0" presId="urn:microsoft.com/office/officeart/2008/layout/LinedList"/>
    <dgm:cxn modelId="{362D46AD-87CC-4043-9DB3-52C25A591759}" type="presParOf" srcId="{0CEC68FF-5337-4F00-B562-9A9FF4DEF007}" destId="{8489EB19-140A-4325-898E-8B295E52A80B}" srcOrd="0" destOrd="0" presId="urn:microsoft.com/office/officeart/2008/layout/LinedList"/>
    <dgm:cxn modelId="{30212303-6988-40FC-B99A-278D8B80BBF4}" type="presParOf" srcId="{0CEC68FF-5337-4F00-B562-9A9FF4DEF007}" destId="{A6B50234-4747-4B15-89DD-1232F470C521}" srcOrd="1" destOrd="0" presId="urn:microsoft.com/office/officeart/2008/layout/LinedLis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F3687D-FBD6-4A01-AE6E-9AE2DE125DE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63D9B83-4022-40A0-A521-5579F6B8D23C}">
      <dgm:prSet/>
      <dgm:spPr/>
      <dgm:t>
        <a:bodyPr/>
        <a:lstStyle/>
        <a:p>
          <a:r>
            <a:rPr lang="en-GB" b="1"/>
            <a:t>Population: </a:t>
          </a:r>
          <a:endParaRPr lang="en-US"/>
        </a:p>
      </dgm:t>
    </dgm:pt>
    <dgm:pt modelId="{7225F3E5-7570-43A6-ABA1-42E54ECC860E}" type="parTrans" cxnId="{F9012D36-96C1-45D6-923A-63A50E4E8E22}">
      <dgm:prSet/>
      <dgm:spPr/>
      <dgm:t>
        <a:bodyPr/>
        <a:lstStyle/>
        <a:p>
          <a:endParaRPr lang="en-US"/>
        </a:p>
      </dgm:t>
    </dgm:pt>
    <dgm:pt modelId="{FC35D4F6-4E5A-4CBB-BCA0-DB710BD8EA5C}" type="sibTrans" cxnId="{F9012D36-96C1-45D6-923A-63A50E4E8E22}">
      <dgm:prSet/>
      <dgm:spPr/>
      <dgm:t>
        <a:bodyPr/>
        <a:lstStyle/>
        <a:p>
          <a:endParaRPr lang="en-US"/>
        </a:p>
      </dgm:t>
    </dgm:pt>
    <dgm:pt modelId="{94E9795B-BF41-4ACD-831C-4AED590472A2}">
      <dgm:prSet/>
      <dgm:spPr/>
      <dgm:t>
        <a:bodyPr/>
        <a:lstStyle/>
        <a:p>
          <a:r>
            <a:rPr lang="en-GB"/>
            <a:t>In June 2017, the borough's population was 308,000 people.</a:t>
          </a:r>
          <a:endParaRPr lang="en-US"/>
        </a:p>
      </dgm:t>
    </dgm:pt>
    <dgm:pt modelId="{CCF3C2E3-4B8B-4B0E-A70D-61239B844E52}" type="parTrans" cxnId="{6562DA93-CDB7-43A3-A9EF-BAE2FECAD79C}">
      <dgm:prSet/>
      <dgm:spPr/>
      <dgm:t>
        <a:bodyPr/>
        <a:lstStyle/>
        <a:p>
          <a:endParaRPr lang="en-US"/>
        </a:p>
      </dgm:t>
    </dgm:pt>
    <dgm:pt modelId="{5D8452DA-3C88-4299-B606-767910F07BFB}" type="sibTrans" cxnId="{6562DA93-CDB7-43A3-A9EF-BAE2FECAD79C}">
      <dgm:prSet/>
      <dgm:spPr/>
      <dgm:t>
        <a:bodyPr/>
        <a:lstStyle/>
        <a:p>
          <a:endParaRPr lang="en-US"/>
        </a:p>
      </dgm:t>
    </dgm:pt>
    <dgm:pt modelId="{2D0E58D7-2158-4DA3-9587-86FAD7499195}">
      <dgm:prSet/>
      <dgm:spPr/>
      <dgm:t>
        <a:bodyPr/>
        <a:lstStyle/>
        <a:p>
          <a:r>
            <a:rPr lang="en-GB"/>
            <a:t>Population doubled in the past thirty years</a:t>
          </a:r>
          <a:endParaRPr lang="en-US"/>
        </a:p>
      </dgm:t>
    </dgm:pt>
    <dgm:pt modelId="{935A0FE4-B2EA-429C-96CC-AB25D4A49341}" type="parTrans" cxnId="{E92BA10D-E01F-4074-9BE9-B3E128725675}">
      <dgm:prSet/>
      <dgm:spPr/>
      <dgm:t>
        <a:bodyPr/>
        <a:lstStyle/>
        <a:p>
          <a:endParaRPr lang="en-US"/>
        </a:p>
      </dgm:t>
    </dgm:pt>
    <dgm:pt modelId="{3F47D25F-335A-42BE-B773-2E25F44FDBC1}" type="sibTrans" cxnId="{E92BA10D-E01F-4074-9BE9-B3E128725675}">
      <dgm:prSet/>
      <dgm:spPr/>
      <dgm:t>
        <a:bodyPr/>
        <a:lstStyle/>
        <a:p>
          <a:endParaRPr lang="en-US"/>
        </a:p>
      </dgm:t>
    </dgm:pt>
    <dgm:pt modelId="{350ED789-9BBC-4068-ABD2-8A3E6D014FDB}">
      <dgm:prSet/>
      <dgm:spPr/>
      <dgm:t>
        <a:bodyPr/>
        <a:lstStyle/>
        <a:p>
          <a:r>
            <a:rPr lang="en-GB"/>
            <a:t>The second most densely populated local authority in the country, after Islington</a:t>
          </a:r>
          <a:endParaRPr lang="en-US"/>
        </a:p>
      </dgm:t>
    </dgm:pt>
    <dgm:pt modelId="{3F4A30AE-AAB9-4FD2-A6FA-6FD3B9BC33ED}" type="parTrans" cxnId="{3AD0B953-0D98-470C-AA00-D6757D317799}">
      <dgm:prSet/>
      <dgm:spPr/>
      <dgm:t>
        <a:bodyPr/>
        <a:lstStyle/>
        <a:p>
          <a:endParaRPr lang="en-US"/>
        </a:p>
      </dgm:t>
    </dgm:pt>
    <dgm:pt modelId="{113B0B21-2F19-4CA2-94E8-61A69D78D04C}" type="sibTrans" cxnId="{3AD0B953-0D98-470C-AA00-D6757D317799}">
      <dgm:prSet/>
      <dgm:spPr/>
      <dgm:t>
        <a:bodyPr/>
        <a:lstStyle/>
        <a:p>
          <a:endParaRPr lang="en-US"/>
        </a:p>
      </dgm:t>
    </dgm:pt>
    <dgm:pt modelId="{FA23A613-AEB3-4739-8AA0-8AC6F73D694B}">
      <dgm:prSet/>
      <dgm:spPr/>
      <dgm:t>
        <a:bodyPr/>
        <a:lstStyle/>
        <a:p>
          <a:r>
            <a:rPr lang="en-GB"/>
            <a:t>Population is projected to reach 365,200 by 2027</a:t>
          </a:r>
          <a:endParaRPr lang="en-US"/>
        </a:p>
      </dgm:t>
    </dgm:pt>
    <dgm:pt modelId="{BDD05267-2055-441C-AF4F-AFE863534A1A}" type="parTrans" cxnId="{76C5F57C-5130-42E7-9746-1D308E21DE70}">
      <dgm:prSet/>
      <dgm:spPr/>
      <dgm:t>
        <a:bodyPr/>
        <a:lstStyle/>
        <a:p>
          <a:endParaRPr lang="en-US"/>
        </a:p>
      </dgm:t>
    </dgm:pt>
    <dgm:pt modelId="{1CD12024-A33C-4A9D-A947-8D70ED63D86A}" type="sibTrans" cxnId="{76C5F57C-5130-42E7-9746-1D308E21DE70}">
      <dgm:prSet/>
      <dgm:spPr/>
      <dgm:t>
        <a:bodyPr/>
        <a:lstStyle/>
        <a:p>
          <a:endParaRPr lang="en-US"/>
        </a:p>
      </dgm:t>
    </dgm:pt>
    <dgm:pt modelId="{30DCF4CB-7FDA-4845-9265-71D6FAEF4A66}">
      <dgm:prSet/>
      <dgm:spPr/>
      <dgm:t>
        <a:bodyPr/>
        <a:lstStyle/>
        <a:p>
          <a:r>
            <a:rPr lang="en-GB" b="1"/>
            <a:t>Age:</a:t>
          </a:r>
          <a:r>
            <a:rPr lang="en-GB"/>
            <a:t> </a:t>
          </a:r>
          <a:endParaRPr lang="en-US"/>
        </a:p>
      </dgm:t>
    </dgm:pt>
    <dgm:pt modelId="{BB47FED7-2A1E-401F-A030-DEE089762DAC}" type="parTrans" cxnId="{8CC3931A-A079-406F-8B1D-6BCC40A03B61}">
      <dgm:prSet/>
      <dgm:spPr/>
      <dgm:t>
        <a:bodyPr/>
        <a:lstStyle/>
        <a:p>
          <a:endParaRPr lang="en-US"/>
        </a:p>
      </dgm:t>
    </dgm:pt>
    <dgm:pt modelId="{7FF0A687-D94F-4368-B047-B31F1A084E09}" type="sibTrans" cxnId="{8CC3931A-A079-406F-8B1D-6BCC40A03B61}">
      <dgm:prSet/>
      <dgm:spPr/>
      <dgm:t>
        <a:bodyPr/>
        <a:lstStyle/>
        <a:p>
          <a:endParaRPr lang="en-US"/>
        </a:p>
      </dgm:t>
    </dgm:pt>
    <dgm:pt modelId="{6D14A1C3-B3A5-4639-97BC-8AD926DED4FF}">
      <dgm:prSet/>
      <dgm:spPr/>
      <dgm:t>
        <a:bodyPr/>
        <a:lstStyle/>
        <a:p>
          <a:r>
            <a:rPr lang="en-GB" b="1"/>
            <a:t>Almost half of our residents (46%) are aged 20-39</a:t>
          </a:r>
          <a:r>
            <a:rPr lang="en-GB"/>
            <a:t>.</a:t>
          </a:r>
          <a:endParaRPr lang="en-US"/>
        </a:p>
      </dgm:t>
    </dgm:pt>
    <dgm:pt modelId="{98E973FD-0D41-4A42-9BDB-C823E3D213A2}" type="parTrans" cxnId="{74CC9165-D47C-4B71-8F34-DD3D20A8ABDE}">
      <dgm:prSet/>
      <dgm:spPr/>
      <dgm:t>
        <a:bodyPr/>
        <a:lstStyle/>
        <a:p>
          <a:endParaRPr lang="en-US"/>
        </a:p>
      </dgm:t>
    </dgm:pt>
    <dgm:pt modelId="{FD8BAB65-0C3E-4843-AE50-87716103E95F}" type="sibTrans" cxnId="{74CC9165-D47C-4B71-8F34-DD3D20A8ABDE}">
      <dgm:prSet/>
      <dgm:spPr/>
      <dgm:t>
        <a:bodyPr/>
        <a:lstStyle/>
        <a:p>
          <a:endParaRPr lang="en-US"/>
        </a:p>
      </dgm:t>
    </dgm:pt>
    <dgm:pt modelId="{FD265311-577A-46F3-B976-36178406AD71}">
      <dgm:prSet/>
      <dgm:spPr/>
      <dgm:t>
        <a:bodyPr/>
        <a:lstStyle/>
        <a:p>
          <a:r>
            <a:rPr lang="en-GB" b="1"/>
            <a:t>Sex:</a:t>
          </a:r>
          <a:endParaRPr lang="en-US"/>
        </a:p>
      </dgm:t>
    </dgm:pt>
    <dgm:pt modelId="{73A1B796-7D4C-44C4-9DEC-6E14FDCAF4A9}" type="parTrans" cxnId="{F4F59ED0-3F4B-47CB-B769-42C913CFBDD2}">
      <dgm:prSet/>
      <dgm:spPr/>
      <dgm:t>
        <a:bodyPr/>
        <a:lstStyle/>
        <a:p>
          <a:endParaRPr lang="en-US"/>
        </a:p>
      </dgm:t>
    </dgm:pt>
    <dgm:pt modelId="{41A8344D-4986-427E-B067-B2FDB4121F14}" type="sibTrans" cxnId="{F4F59ED0-3F4B-47CB-B769-42C913CFBDD2}">
      <dgm:prSet/>
      <dgm:spPr/>
      <dgm:t>
        <a:bodyPr/>
        <a:lstStyle/>
        <a:p>
          <a:endParaRPr lang="en-US"/>
        </a:p>
      </dgm:t>
    </dgm:pt>
    <dgm:pt modelId="{F40C6A9F-7DC5-43A4-ABF6-DF4C7C4E065F}">
      <dgm:prSet/>
      <dgm:spPr/>
      <dgm:t>
        <a:bodyPr/>
        <a:lstStyle/>
        <a:p>
          <a:r>
            <a:rPr lang="en-GB"/>
            <a:t>12,900 more male residents than female residents, </a:t>
          </a:r>
          <a:endParaRPr lang="en-US"/>
        </a:p>
      </dgm:t>
    </dgm:pt>
    <dgm:pt modelId="{1A5DACF1-CBB7-41CA-86A4-B1769644FF52}" type="parTrans" cxnId="{FDB76C69-F489-4E1E-92FC-71CEBA53176E}">
      <dgm:prSet/>
      <dgm:spPr/>
      <dgm:t>
        <a:bodyPr/>
        <a:lstStyle/>
        <a:p>
          <a:endParaRPr lang="en-US"/>
        </a:p>
      </dgm:t>
    </dgm:pt>
    <dgm:pt modelId="{50BAA142-0433-4FF3-8DC6-98F1AEF35493}" type="sibTrans" cxnId="{FDB76C69-F489-4E1E-92FC-71CEBA53176E}">
      <dgm:prSet/>
      <dgm:spPr/>
      <dgm:t>
        <a:bodyPr/>
        <a:lstStyle/>
        <a:p>
          <a:endParaRPr lang="en-US"/>
        </a:p>
      </dgm:t>
    </dgm:pt>
    <dgm:pt modelId="{7F361EB1-5486-480D-86DD-048A53AB04D5}">
      <dgm:prSet/>
      <dgm:spPr/>
      <dgm:t>
        <a:bodyPr/>
        <a:lstStyle/>
        <a:p>
          <a:r>
            <a:rPr lang="en-GB"/>
            <a:t>putting the Male to Female Ratio at one is to 1.09. </a:t>
          </a:r>
          <a:endParaRPr lang="en-US"/>
        </a:p>
      </dgm:t>
    </dgm:pt>
    <dgm:pt modelId="{F99DB98F-182C-4ACD-AC32-C32C09216E39}" type="parTrans" cxnId="{EE1FCC63-219E-4524-9726-3022DC16D7D2}">
      <dgm:prSet/>
      <dgm:spPr/>
      <dgm:t>
        <a:bodyPr/>
        <a:lstStyle/>
        <a:p>
          <a:endParaRPr lang="en-US"/>
        </a:p>
      </dgm:t>
    </dgm:pt>
    <dgm:pt modelId="{4AB6CA98-EBCC-4313-A02D-9F338676353F}" type="sibTrans" cxnId="{EE1FCC63-219E-4524-9726-3022DC16D7D2}">
      <dgm:prSet/>
      <dgm:spPr/>
      <dgm:t>
        <a:bodyPr/>
        <a:lstStyle/>
        <a:p>
          <a:endParaRPr lang="en-US"/>
        </a:p>
      </dgm:t>
    </dgm:pt>
    <dgm:pt modelId="{1752E3C7-6ECC-4788-AC7D-F76C4AE9D867}" type="pres">
      <dgm:prSet presAssocID="{57F3687D-FBD6-4A01-AE6E-9AE2DE125DEE}" presName="vert0" presStyleCnt="0">
        <dgm:presLayoutVars>
          <dgm:dir/>
          <dgm:animOne val="branch"/>
          <dgm:animLvl val="lvl"/>
        </dgm:presLayoutVars>
      </dgm:prSet>
      <dgm:spPr/>
    </dgm:pt>
    <dgm:pt modelId="{114003D7-1F26-4FB1-9506-ECE92FE21B3C}" type="pres">
      <dgm:prSet presAssocID="{263D9B83-4022-40A0-A521-5579F6B8D23C}" presName="thickLine" presStyleLbl="alignNode1" presStyleIdx="0" presStyleCnt="10"/>
      <dgm:spPr/>
    </dgm:pt>
    <dgm:pt modelId="{26761CBD-1247-45DD-9277-9D3F0F201852}" type="pres">
      <dgm:prSet presAssocID="{263D9B83-4022-40A0-A521-5579F6B8D23C}" presName="horz1" presStyleCnt="0"/>
      <dgm:spPr/>
    </dgm:pt>
    <dgm:pt modelId="{8EE22121-BE0A-4291-9BA2-22A1DE18AF7F}" type="pres">
      <dgm:prSet presAssocID="{263D9B83-4022-40A0-A521-5579F6B8D23C}" presName="tx1" presStyleLbl="revTx" presStyleIdx="0" presStyleCnt="10"/>
      <dgm:spPr/>
    </dgm:pt>
    <dgm:pt modelId="{BC3F9B6B-361F-4581-9099-93EC54EE4719}" type="pres">
      <dgm:prSet presAssocID="{263D9B83-4022-40A0-A521-5579F6B8D23C}" presName="vert1" presStyleCnt="0"/>
      <dgm:spPr/>
    </dgm:pt>
    <dgm:pt modelId="{EC4E9E1A-8D49-4FD4-BD5C-DB149586301F}" type="pres">
      <dgm:prSet presAssocID="{94E9795B-BF41-4ACD-831C-4AED590472A2}" presName="thickLine" presStyleLbl="alignNode1" presStyleIdx="1" presStyleCnt="10"/>
      <dgm:spPr/>
    </dgm:pt>
    <dgm:pt modelId="{0A95A0A2-C657-4F86-A1EB-CEF8B8505862}" type="pres">
      <dgm:prSet presAssocID="{94E9795B-BF41-4ACD-831C-4AED590472A2}" presName="horz1" presStyleCnt="0"/>
      <dgm:spPr/>
    </dgm:pt>
    <dgm:pt modelId="{E7D5EC8C-2473-4AA6-8A54-73EB20083E04}" type="pres">
      <dgm:prSet presAssocID="{94E9795B-BF41-4ACD-831C-4AED590472A2}" presName="tx1" presStyleLbl="revTx" presStyleIdx="1" presStyleCnt="10"/>
      <dgm:spPr/>
    </dgm:pt>
    <dgm:pt modelId="{5A432B94-CD8A-4445-9595-C2136A32F3B1}" type="pres">
      <dgm:prSet presAssocID="{94E9795B-BF41-4ACD-831C-4AED590472A2}" presName="vert1" presStyleCnt="0"/>
      <dgm:spPr/>
    </dgm:pt>
    <dgm:pt modelId="{70CFBB27-164C-4196-BDBF-4243B27D013C}" type="pres">
      <dgm:prSet presAssocID="{2D0E58D7-2158-4DA3-9587-86FAD7499195}" presName="thickLine" presStyleLbl="alignNode1" presStyleIdx="2" presStyleCnt="10"/>
      <dgm:spPr/>
    </dgm:pt>
    <dgm:pt modelId="{6E4D0B09-DFED-44D3-A78D-E6A7B5979E09}" type="pres">
      <dgm:prSet presAssocID="{2D0E58D7-2158-4DA3-9587-86FAD7499195}" presName="horz1" presStyleCnt="0"/>
      <dgm:spPr/>
    </dgm:pt>
    <dgm:pt modelId="{50F3AF15-03AE-4ECB-BE06-DC5E9AE22CDD}" type="pres">
      <dgm:prSet presAssocID="{2D0E58D7-2158-4DA3-9587-86FAD7499195}" presName="tx1" presStyleLbl="revTx" presStyleIdx="2" presStyleCnt="10"/>
      <dgm:spPr/>
    </dgm:pt>
    <dgm:pt modelId="{C45928C7-049E-4A3C-96A7-EA54B19245EF}" type="pres">
      <dgm:prSet presAssocID="{2D0E58D7-2158-4DA3-9587-86FAD7499195}" presName="vert1" presStyleCnt="0"/>
      <dgm:spPr/>
    </dgm:pt>
    <dgm:pt modelId="{B3C4160D-8BB8-43E7-BAE1-12A93B1B72C9}" type="pres">
      <dgm:prSet presAssocID="{350ED789-9BBC-4068-ABD2-8A3E6D014FDB}" presName="thickLine" presStyleLbl="alignNode1" presStyleIdx="3" presStyleCnt="10"/>
      <dgm:spPr/>
    </dgm:pt>
    <dgm:pt modelId="{9AC89814-F36F-4DB2-9B83-D9F2A8BAB47D}" type="pres">
      <dgm:prSet presAssocID="{350ED789-9BBC-4068-ABD2-8A3E6D014FDB}" presName="horz1" presStyleCnt="0"/>
      <dgm:spPr/>
    </dgm:pt>
    <dgm:pt modelId="{7C432BF1-62D9-45F6-AA41-CFF6797AB0F8}" type="pres">
      <dgm:prSet presAssocID="{350ED789-9BBC-4068-ABD2-8A3E6D014FDB}" presName="tx1" presStyleLbl="revTx" presStyleIdx="3" presStyleCnt="10"/>
      <dgm:spPr/>
    </dgm:pt>
    <dgm:pt modelId="{48006B06-0CEE-437D-8E70-35E956A3AC03}" type="pres">
      <dgm:prSet presAssocID="{350ED789-9BBC-4068-ABD2-8A3E6D014FDB}" presName="vert1" presStyleCnt="0"/>
      <dgm:spPr/>
    </dgm:pt>
    <dgm:pt modelId="{17B61BF2-0E5B-4616-9D95-B533B87B9A31}" type="pres">
      <dgm:prSet presAssocID="{FA23A613-AEB3-4739-8AA0-8AC6F73D694B}" presName="thickLine" presStyleLbl="alignNode1" presStyleIdx="4" presStyleCnt="10"/>
      <dgm:spPr/>
    </dgm:pt>
    <dgm:pt modelId="{839D6863-D98F-456F-980D-E21DADE158A2}" type="pres">
      <dgm:prSet presAssocID="{FA23A613-AEB3-4739-8AA0-8AC6F73D694B}" presName="horz1" presStyleCnt="0"/>
      <dgm:spPr/>
    </dgm:pt>
    <dgm:pt modelId="{41697477-7F82-425F-9213-CDE5C6F9166D}" type="pres">
      <dgm:prSet presAssocID="{FA23A613-AEB3-4739-8AA0-8AC6F73D694B}" presName="tx1" presStyleLbl="revTx" presStyleIdx="4" presStyleCnt="10"/>
      <dgm:spPr/>
    </dgm:pt>
    <dgm:pt modelId="{0476210D-7A8D-43EF-9384-02DB2CB2411B}" type="pres">
      <dgm:prSet presAssocID="{FA23A613-AEB3-4739-8AA0-8AC6F73D694B}" presName="vert1" presStyleCnt="0"/>
      <dgm:spPr/>
    </dgm:pt>
    <dgm:pt modelId="{FFBDA50E-02E4-47AE-89E5-A1055F8AE63D}" type="pres">
      <dgm:prSet presAssocID="{30DCF4CB-7FDA-4845-9265-71D6FAEF4A66}" presName="thickLine" presStyleLbl="alignNode1" presStyleIdx="5" presStyleCnt="10"/>
      <dgm:spPr/>
    </dgm:pt>
    <dgm:pt modelId="{31757AED-E7DB-44EA-BBBB-D1F54D82A8AF}" type="pres">
      <dgm:prSet presAssocID="{30DCF4CB-7FDA-4845-9265-71D6FAEF4A66}" presName="horz1" presStyleCnt="0"/>
      <dgm:spPr/>
    </dgm:pt>
    <dgm:pt modelId="{BD905174-37AD-440C-9FFF-9F5F7A2A3910}" type="pres">
      <dgm:prSet presAssocID="{30DCF4CB-7FDA-4845-9265-71D6FAEF4A66}" presName="tx1" presStyleLbl="revTx" presStyleIdx="5" presStyleCnt="10"/>
      <dgm:spPr/>
    </dgm:pt>
    <dgm:pt modelId="{CADC1203-F25A-46E3-8E6F-5415A71E6D45}" type="pres">
      <dgm:prSet presAssocID="{30DCF4CB-7FDA-4845-9265-71D6FAEF4A66}" presName="vert1" presStyleCnt="0"/>
      <dgm:spPr/>
    </dgm:pt>
    <dgm:pt modelId="{08E420B9-2B1D-413C-9688-62580CCBB27C}" type="pres">
      <dgm:prSet presAssocID="{6D14A1C3-B3A5-4639-97BC-8AD926DED4FF}" presName="thickLine" presStyleLbl="alignNode1" presStyleIdx="6" presStyleCnt="10"/>
      <dgm:spPr/>
    </dgm:pt>
    <dgm:pt modelId="{7ADAEC99-EC66-4EE2-9B7C-8D34DE45359B}" type="pres">
      <dgm:prSet presAssocID="{6D14A1C3-B3A5-4639-97BC-8AD926DED4FF}" presName="horz1" presStyleCnt="0"/>
      <dgm:spPr/>
    </dgm:pt>
    <dgm:pt modelId="{7B1FFB2F-AB26-4A75-9D92-25BB6BC1746E}" type="pres">
      <dgm:prSet presAssocID="{6D14A1C3-B3A5-4639-97BC-8AD926DED4FF}" presName="tx1" presStyleLbl="revTx" presStyleIdx="6" presStyleCnt="10"/>
      <dgm:spPr/>
    </dgm:pt>
    <dgm:pt modelId="{3B8A1BC5-92E9-4463-9750-A842D02BA8B1}" type="pres">
      <dgm:prSet presAssocID="{6D14A1C3-B3A5-4639-97BC-8AD926DED4FF}" presName="vert1" presStyleCnt="0"/>
      <dgm:spPr/>
    </dgm:pt>
    <dgm:pt modelId="{0CA71CDB-E5EC-4C87-8E45-42DC5EC4E42F}" type="pres">
      <dgm:prSet presAssocID="{FD265311-577A-46F3-B976-36178406AD71}" presName="thickLine" presStyleLbl="alignNode1" presStyleIdx="7" presStyleCnt="10"/>
      <dgm:spPr/>
    </dgm:pt>
    <dgm:pt modelId="{473CC9AE-9721-4DAF-9B5D-7D0FC7ED0F2E}" type="pres">
      <dgm:prSet presAssocID="{FD265311-577A-46F3-B976-36178406AD71}" presName="horz1" presStyleCnt="0"/>
      <dgm:spPr/>
    </dgm:pt>
    <dgm:pt modelId="{6C6EA175-07C7-493C-823A-A9DCBFCD3886}" type="pres">
      <dgm:prSet presAssocID="{FD265311-577A-46F3-B976-36178406AD71}" presName="tx1" presStyleLbl="revTx" presStyleIdx="7" presStyleCnt="10"/>
      <dgm:spPr/>
    </dgm:pt>
    <dgm:pt modelId="{1EFB8F7C-98AE-46EB-9536-B639C528363E}" type="pres">
      <dgm:prSet presAssocID="{FD265311-577A-46F3-B976-36178406AD71}" presName="vert1" presStyleCnt="0"/>
      <dgm:spPr/>
    </dgm:pt>
    <dgm:pt modelId="{1E7E5DF1-C9C9-411B-A2A0-F2E011648D97}" type="pres">
      <dgm:prSet presAssocID="{F40C6A9F-7DC5-43A4-ABF6-DF4C7C4E065F}" presName="thickLine" presStyleLbl="alignNode1" presStyleIdx="8" presStyleCnt="10"/>
      <dgm:spPr/>
    </dgm:pt>
    <dgm:pt modelId="{765B8414-FF41-4951-B9B0-1DBCE9010DBC}" type="pres">
      <dgm:prSet presAssocID="{F40C6A9F-7DC5-43A4-ABF6-DF4C7C4E065F}" presName="horz1" presStyleCnt="0"/>
      <dgm:spPr/>
    </dgm:pt>
    <dgm:pt modelId="{25B8AEAC-E4C1-4C06-B037-477319AD8800}" type="pres">
      <dgm:prSet presAssocID="{F40C6A9F-7DC5-43A4-ABF6-DF4C7C4E065F}" presName="tx1" presStyleLbl="revTx" presStyleIdx="8" presStyleCnt="10"/>
      <dgm:spPr/>
    </dgm:pt>
    <dgm:pt modelId="{A9305643-0AFA-4A18-AB53-3A08C26A31D8}" type="pres">
      <dgm:prSet presAssocID="{F40C6A9F-7DC5-43A4-ABF6-DF4C7C4E065F}" presName="vert1" presStyleCnt="0"/>
      <dgm:spPr/>
    </dgm:pt>
    <dgm:pt modelId="{B0F5F57A-0BEC-4B49-A0D3-AE5CBC816410}" type="pres">
      <dgm:prSet presAssocID="{7F361EB1-5486-480D-86DD-048A53AB04D5}" presName="thickLine" presStyleLbl="alignNode1" presStyleIdx="9" presStyleCnt="10"/>
      <dgm:spPr/>
    </dgm:pt>
    <dgm:pt modelId="{8D4BC650-DCD6-4773-A6EC-F23C5D1964E0}" type="pres">
      <dgm:prSet presAssocID="{7F361EB1-5486-480D-86DD-048A53AB04D5}" presName="horz1" presStyleCnt="0"/>
      <dgm:spPr/>
    </dgm:pt>
    <dgm:pt modelId="{AC5FBF44-3B8A-4073-B5CA-FB6AF6CA6C33}" type="pres">
      <dgm:prSet presAssocID="{7F361EB1-5486-480D-86DD-048A53AB04D5}" presName="tx1" presStyleLbl="revTx" presStyleIdx="9" presStyleCnt="10"/>
      <dgm:spPr/>
    </dgm:pt>
    <dgm:pt modelId="{F824A0AC-E2B8-4833-96A2-6F74A89233BE}" type="pres">
      <dgm:prSet presAssocID="{7F361EB1-5486-480D-86DD-048A53AB04D5}" presName="vert1" presStyleCnt="0"/>
      <dgm:spPr/>
    </dgm:pt>
  </dgm:ptLst>
  <dgm:cxnLst>
    <dgm:cxn modelId="{9CB3FF0C-00EC-4F99-BD10-3D268731AEAB}" type="presOf" srcId="{94E9795B-BF41-4ACD-831C-4AED590472A2}" destId="{E7D5EC8C-2473-4AA6-8A54-73EB20083E04}" srcOrd="0" destOrd="0" presId="urn:microsoft.com/office/officeart/2008/layout/LinedList"/>
    <dgm:cxn modelId="{E92BA10D-E01F-4074-9BE9-B3E128725675}" srcId="{57F3687D-FBD6-4A01-AE6E-9AE2DE125DEE}" destId="{2D0E58D7-2158-4DA3-9587-86FAD7499195}" srcOrd="2" destOrd="0" parTransId="{935A0FE4-B2EA-429C-96CC-AB25D4A49341}" sibTransId="{3F47D25F-335A-42BE-B773-2E25F44FDBC1}"/>
    <dgm:cxn modelId="{E2C5310E-1B01-4003-AE81-76FD0C6D4EA2}" type="presOf" srcId="{350ED789-9BBC-4068-ABD2-8A3E6D014FDB}" destId="{7C432BF1-62D9-45F6-AA41-CFF6797AB0F8}" srcOrd="0" destOrd="0" presId="urn:microsoft.com/office/officeart/2008/layout/LinedList"/>
    <dgm:cxn modelId="{057E720E-01A3-450C-B2C2-79A6A30C86DC}" type="presOf" srcId="{F40C6A9F-7DC5-43A4-ABF6-DF4C7C4E065F}" destId="{25B8AEAC-E4C1-4C06-B037-477319AD8800}" srcOrd="0" destOrd="0" presId="urn:microsoft.com/office/officeart/2008/layout/LinedList"/>
    <dgm:cxn modelId="{E8A9CF12-43B7-4315-91A3-544369871BC0}" type="presOf" srcId="{30DCF4CB-7FDA-4845-9265-71D6FAEF4A66}" destId="{BD905174-37AD-440C-9FFF-9F5F7A2A3910}" srcOrd="0" destOrd="0" presId="urn:microsoft.com/office/officeart/2008/layout/LinedList"/>
    <dgm:cxn modelId="{8CC3931A-A079-406F-8B1D-6BCC40A03B61}" srcId="{57F3687D-FBD6-4A01-AE6E-9AE2DE125DEE}" destId="{30DCF4CB-7FDA-4845-9265-71D6FAEF4A66}" srcOrd="5" destOrd="0" parTransId="{BB47FED7-2A1E-401F-A030-DEE089762DAC}" sibTransId="{7FF0A687-D94F-4368-B047-B31F1A084E09}"/>
    <dgm:cxn modelId="{2577BE21-2E5F-4619-A6E6-166F5E23D5FB}" type="presOf" srcId="{6D14A1C3-B3A5-4639-97BC-8AD926DED4FF}" destId="{7B1FFB2F-AB26-4A75-9D92-25BB6BC1746E}" srcOrd="0" destOrd="0" presId="urn:microsoft.com/office/officeart/2008/layout/LinedList"/>
    <dgm:cxn modelId="{517FF52E-22E6-4FA2-9E9C-ACD447B4F3DE}" type="presOf" srcId="{2D0E58D7-2158-4DA3-9587-86FAD7499195}" destId="{50F3AF15-03AE-4ECB-BE06-DC5E9AE22CDD}" srcOrd="0" destOrd="0" presId="urn:microsoft.com/office/officeart/2008/layout/LinedList"/>
    <dgm:cxn modelId="{F9012D36-96C1-45D6-923A-63A50E4E8E22}" srcId="{57F3687D-FBD6-4A01-AE6E-9AE2DE125DEE}" destId="{263D9B83-4022-40A0-A521-5579F6B8D23C}" srcOrd="0" destOrd="0" parTransId="{7225F3E5-7570-43A6-ABA1-42E54ECC860E}" sibTransId="{FC35D4F6-4E5A-4CBB-BCA0-DB710BD8EA5C}"/>
    <dgm:cxn modelId="{8213753E-8EBC-4F74-A522-F02AA9A19225}" type="presOf" srcId="{7F361EB1-5486-480D-86DD-048A53AB04D5}" destId="{AC5FBF44-3B8A-4073-B5CA-FB6AF6CA6C33}" srcOrd="0" destOrd="0" presId="urn:microsoft.com/office/officeart/2008/layout/LinedList"/>
    <dgm:cxn modelId="{8177265D-B33F-4D51-8EA1-89ADE45D4911}" type="presOf" srcId="{57F3687D-FBD6-4A01-AE6E-9AE2DE125DEE}" destId="{1752E3C7-6ECC-4788-AC7D-F76C4AE9D867}" srcOrd="0" destOrd="0" presId="urn:microsoft.com/office/officeart/2008/layout/LinedList"/>
    <dgm:cxn modelId="{EE1FCC63-219E-4524-9726-3022DC16D7D2}" srcId="{57F3687D-FBD6-4A01-AE6E-9AE2DE125DEE}" destId="{7F361EB1-5486-480D-86DD-048A53AB04D5}" srcOrd="9" destOrd="0" parTransId="{F99DB98F-182C-4ACD-AC32-C32C09216E39}" sibTransId="{4AB6CA98-EBCC-4313-A02D-9F338676353F}"/>
    <dgm:cxn modelId="{74CC9165-D47C-4B71-8F34-DD3D20A8ABDE}" srcId="{57F3687D-FBD6-4A01-AE6E-9AE2DE125DEE}" destId="{6D14A1C3-B3A5-4639-97BC-8AD926DED4FF}" srcOrd="6" destOrd="0" parTransId="{98E973FD-0D41-4A42-9BDB-C823E3D213A2}" sibTransId="{FD8BAB65-0C3E-4843-AE50-87716103E95F}"/>
    <dgm:cxn modelId="{FDB76C69-F489-4E1E-92FC-71CEBA53176E}" srcId="{57F3687D-FBD6-4A01-AE6E-9AE2DE125DEE}" destId="{F40C6A9F-7DC5-43A4-ABF6-DF4C7C4E065F}" srcOrd="8" destOrd="0" parTransId="{1A5DACF1-CBB7-41CA-86A4-B1769644FF52}" sibTransId="{50BAA142-0433-4FF3-8DC6-98F1AEF35493}"/>
    <dgm:cxn modelId="{3AD0B953-0D98-470C-AA00-D6757D317799}" srcId="{57F3687D-FBD6-4A01-AE6E-9AE2DE125DEE}" destId="{350ED789-9BBC-4068-ABD2-8A3E6D014FDB}" srcOrd="3" destOrd="0" parTransId="{3F4A30AE-AAB9-4FD2-A6FA-6FD3B9BC33ED}" sibTransId="{113B0B21-2F19-4CA2-94E8-61A69D78D04C}"/>
    <dgm:cxn modelId="{4E6A977B-77C3-4D5C-91BF-EB622EAA31D3}" type="presOf" srcId="{FD265311-577A-46F3-B976-36178406AD71}" destId="{6C6EA175-07C7-493C-823A-A9DCBFCD3886}" srcOrd="0" destOrd="0" presId="urn:microsoft.com/office/officeart/2008/layout/LinedList"/>
    <dgm:cxn modelId="{76C5F57C-5130-42E7-9746-1D308E21DE70}" srcId="{57F3687D-FBD6-4A01-AE6E-9AE2DE125DEE}" destId="{FA23A613-AEB3-4739-8AA0-8AC6F73D694B}" srcOrd="4" destOrd="0" parTransId="{BDD05267-2055-441C-AF4F-AFE863534A1A}" sibTransId="{1CD12024-A33C-4A9D-A947-8D70ED63D86A}"/>
    <dgm:cxn modelId="{6562DA93-CDB7-43A3-A9EF-BAE2FECAD79C}" srcId="{57F3687D-FBD6-4A01-AE6E-9AE2DE125DEE}" destId="{94E9795B-BF41-4ACD-831C-4AED590472A2}" srcOrd="1" destOrd="0" parTransId="{CCF3C2E3-4B8B-4B0E-A70D-61239B844E52}" sibTransId="{5D8452DA-3C88-4299-B606-767910F07BFB}"/>
    <dgm:cxn modelId="{8C5A0E95-6DD0-4229-8AB1-DEABD7A166FF}" type="presOf" srcId="{263D9B83-4022-40A0-A521-5579F6B8D23C}" destId="{8EE22121-BE0A-4291-9BA2-22A1DE18AF7F}" srcOrd="0" destOrd="0" presId="urn:microsoft.com/office/officeart/2008/layout/LinedList"/>
    <dgm:cxn modelId="{F4F59ED0-3F4B-47CB-B769-42C913CFBDD2}" srcId="{57F3687D-FBD6-4A01-AE6E-9AE2DE125DEE}" destId="{FD265311-577A-46F3-B976-36178406AD71}" srcOrd="7" destOrd="0" parTransId="{73A1B796-7D4C-44C4-9DEC-6E14FDCAF4A9}" sibTransId="{41A8344D-4986-427E-B067-B2FDB4121F14}"/>
    <dgm:cxn modelId="{4CFD9CF5-36C0-43BF-8599-ACA8932A049E}" type="presOf" srcId="{FA23A613-AEB3-4739-8AA0-8AC6F73D694B}" destId="{41697477-7F82-425F-9213-CDE5C6F9166D}" srcOrd="0" destOrd="0" presId="urn:microsoft.com/office/officeart/2008/layout/LinedList"/>
    <dgm:cxn modelId="{CB6F6C87-CF89-4051-B8DD-79F2F4A2B537}" type="presParOf" srcId="{1752E3C7-6ECC-4788-AC7D-F76C4AE9D867}" destId="{114003D7-1F26-4FB1-9506-ECE92FE21B3C}" srcOrd="0" destOrd="0" presId="urn:microsoft.com/office/officeart/2008/layout/LinedList"/>
    <dgm:cxn modelId="{E50348B5-C3DA-40FD-BAD9-D7C50B67B43A}" type="presParOf" srcId="{1752E3C7-6ECC-4788-AC7D-F76C4AE9D867}" destId="{26761CBD-1247-45DD-9277-9D3F0F201852}" srcOrd="1" destOrd="0" presId="urn:microsoft.com/office/officeart/2008/layout/LinedList"/>
    <dgm:cxn modelId="{D7D4385E-7BA4-40CE-882C-3479F1A2AE62}" type="presParOf" srcId="{26761CBD-1247-45DD-9277-9D3F0F201852}" destId="{8EE22121-BE0A-4291-9BA2-22A1DE18AF7F}" srcOrd="0" destOrd="0" presId="urn:microsoft.com/office/officeart/2008/layout/LinedList"/>
    <dgm:cxn modelId="{E86648ED-DE5F-4CA3-92B9-A8723305C7CF}" type="presParOf" srcId="{26761CBD-1247-45DD-9277-9D3F0F201852}" destId="{BC3F9B6B-361F-4581-9099-93EC54EE4719}" srcOrd="1" destOrd="0" presId="urn:microsoft.com/office/officeart/2008/layout/LinedList"/>
    <dgm:cxn modelId="{BAADAE79-6913-499A-98B4-9919EE932E1B}" type="presParOf" srcId="{1752E3C7-6ECC-4788-AC7D-F76C4AE9D867}" destId="{EC4E9E1A-8D49-4FD4-BD5C-DB149586301F}" srcOrd="2" destOrd="0" presId="urn:microsoft.com/office/officeart/2008/layout/LinedList"/>
    <dgm:cxn modelId="{C62325D2-EC23-4B07-BCE7-CDE9F4D852EF}" type="presParOf" srcId="{1752E3C7-6ECC-4788-AC7D-F76C4AE9D867}" destId="{0A95A0A2-C657-4F86-A1EB-CEF8B8505862}" srcOrd="3" destOrd="0" presId="urn:microsoft.com/office/officeart/2008/layout/LinedList"/>
    <dgm:cxn modelId="{6080133C-D988-4478-A013-9CF31B18F39E}" type="presParOf" srcId="{0A95A0A2-C657-4F86-A1EB-CEF8B8505862}" destId="{E7D5EC8C-2473-4AA6-8A54-73EB20083E04}" srcOrd="0" destOrd="0" presId="urn:microsoft.com/office/officeart/2008/layout/LinedList"/>
    <dgm:cxn modelId="{89314DCA-1B9F-459D-A739-5CDA0CCB47F7}" type="presParOf" srcId="{0A95A0A2-C657-4F86-A1EB-CEF8B8505862}" destId="{5A432B94-CD8A-4445-9595-C2136A32F3B1}" srcOrd="1" destOrd="0" presId="urn:microsoft.com/office/officeart/2008/layout/LinedList"/>
    <dgm:cxn modelId="{C5079B75-AA9F-4B59-B5C9-82B981EEA760}" type="presParOf" srcId="{1752E3C7-6ECC-4788-AC7D-F76C4AE9D867}" destId="{70CFBB27-164C-4196-BDBF-4243B27D013C}" srcOrd="4" destOrd="0" presId="urn:microsoft.com/office/officeart/2008/layout/LinedList"/>
    <dgm:cxn modelId="{491A4349-FF0B-421F-B38D-1D2AE65E5B2F}" type="presParOf" srcId="{1752E3C7-6ECC-4788-AC7D-F76C4AE9D867}" destId="{6E4D0B09-DFED-44D3-A78D-E6A7B5979E09}" srcOrd="5" destOrd="0" presId="urn:microsoft.com/office/officeart/2008/layout/LinedList"/>
    <dgm:cxn modelId="{EDF6912C-2379-4C86-86B7-A665E1E59232}" type="presParOf" srcId="{6E4D0B09-DFED-44D3-A78D-E6A7B5979E09}" destId="{50F3AF15-03AE-4ECB-BE06-DC5E9AE22CDD}" srcOrd="0" destOrd="0" presId="urn:microsoft.com/office/officeart/2008/layout/LinedList"/>
    <dgm:cxn modelId="{5974332A-2724-47A5-9308-ECDDB10ED569}" type="presParOf" srcId="{6E4D0B09-DFED-44D3-A78D-E6A7B5979E09}" destId="{C45928C7-049E-4A3C-96A7-EA54B19245EF}" srcOrd="1" destOrd="0" presId="urn:microsoft.com/office/officeart/2008/layout/LinedList"/>
    <dgm:cxn modelId="{0D6B719E-8A96-4294-BF59-EE1C60BB51A9}" type="presParOf" srcId="{1752E3C7-6ECC-4788-AC7D-F76C4AE9D867}" destId="{B3C4160D-8BB8-43E7-BAE1-12A93B1B72C9}" srcOrd="6" destOrd="0" presId="urn:microsoft.com/office/officeart/2008/layout/LinedList"/>
    <dgm:cxn modelId="{57DD1A6E-B6A4-49A5-9508-40E233D24971}" type="presParOf" srcId="{1752E3C7-6ECC-4788-AC7D-F76C4AE9D867}" destId="{9AC89814-F36F-4DB2-9B83-D9F2A8BAB47D}" srcOrd="7" destOrd="0" presId="urn:microsoft.com/office/officeart/2008/layout/LinedList"/>
    <dgm:cxn modelId="{F1A0331C-19B1-49D6-8B86-50BD9A213098}" type="presParOf" srcId="{9AC89814-F36F-4DB2-9B83-D9F2A8BAB47D}" destId="{7C432BF1-62D9-45F6-AA41-CFF6797AB0F8}" srcOrd="0" destOrd="0" presId="urn:microsoft.com/office/officeart/2008/layout/LinedList"/>
    <dgm:cxn modelId="{B305299D-37FB-4BD4-A2E3-45C66AD42390}" type="presParOf" srcId="{9AC89814-F36F-4DB2-9B83-D9F2A8BAB47D}" destId="{48006B06-0CEE-437D-8E70-35E956A3AC03}" srcOrd="1" destOrd="0" presId="urn:microsoft.com/office/officeart/2008/layout/LinedList"/>
    <dgm:cxn modelId="{E3D29511-494C-46A8-BA93-8B7421DFEB73}" type="presParOf" srcId="{1752E3C7-6ECC-4788-AC7D-F76C4AE9D867}" destId="{17B61BF2-0E5B-4616-9D95-B533B87B9A31}" srcOrd="8" destOrd="0" presId="urn:microsoft.com/office/officeart/2008/layout/LinedList"/>
    <dgm:cxn modelId="{3D3C29DA-6532-448F-9D08-03CAAD14E792}" type="presParOf" srcId="{1752E3C7-6ECC-4788-AC7D-F76C4AE9D867}" destId="{839D6863-D98F-456F-980D-E21DADE158A2}" srcOrd="9" destOrd="0" presId="urn:microsoft.com/office/officeart/2008/layout/LinedList"/>
    <dgm:cxn modelId="{36764C59-425C-42F5-B771-DE1D8EA30D14}" type="presParOf" srcId="{839D6863-D98F-456F-980D-E21DADE158A2}" destId="{41697477-7F82-425F-9213-CDE5C6F9166D}" srcOrd="0" destOrd="0" presId="urn:microsoft.com/office/officeart/2008/layout/LinedList"/>
    <dgm:cxn modelId="{C3D3977C-5A75-42AC-A4E8-D0C58A4D56AA}" type="presParOf" srcId="{839D6863-D98F-456F-980D-E21DADE158A2}" destId="{0476210D-7A8D-43EF-9384-02DB2CB2411B}" srcOrd="1" destOrd="0" presId="urn:microsoft.com/office/officeart/2008/layout/LinedList"/>
    <dgm:cxn modelId="{9BA00274-A30C-45DB-9CE8-4F1948341261}" type="presParOf" srcId="{1752E3C7-6ECC-4788-AC7D-F76C4AE9D867}" destId="{FFBDA50E-02E4-47AE-89E5-A1055F8AE63D}" srcOrd="10" destOrd="0" presId="urn:microsoft.com/office/officeart/2008/layout/LinedList"/>
    <dgm:cxn modelId="{5A982CF4-DD8D-44B6-A332-BC49526D0DC1}" type="presParOf" srcId="{1752E3C7-6ECC-4788-AC7D-F76C4AE9D867}" destId="{31757AED-E7DB-44EA-BBBB-D1F54D82A8AF}" srcOrd="11" destOrd="0" presId="urn:microsoft.com/office/officeart/2008/layout/LinedList"/>
    <dgm:cxn modelId="{3BBE583B-859A-4493-95AB-18CD9E254048}" type="presParOf" srcId="{31757AED-E7DB-44EA-BBBB-D1F54D82A8AF}" destId="{BD905174-37AD-440C-9FFF-9F5F7A2A3910}" srcOrd="0" destOrd="0" presId="urn:microsoft.com/office/officeart/2008/layout/LinedList"/>
    <dgm:cxn modelId="{23D92728-F3C4-4F80-A940-100118A2EC9E}" type="presParOf" srcId="{31757AED-E7DB-44EA-BBBB-D1F54D82A8AF}" destId="{CADC1203-F25A-46E3-8E6F-5415A71E6D45}" srcOrd="1" destOrd="0" presId="urn:microsoft.com/office/officeart/2008/layout/LinedList"/>
    <dgm:cxn modelId="{8A06E332-E45B-453A-88D3-D9FC9F85D90C}" type="presParOf" srcId="{1752E3C7-6ECC-4788-AC7D-F76C4AE9D867}" destId="{08E420B9-2B1D-413C-9688-62580CCBB27C}" srcOrd="12" destOrd="0" presId="urn:microsoft.com/office/officeart/2008/layout/LinedList"/>
    <dgm:cxn modelId="{1C639E77-DF06-4F83-88A4-E76F0C0C2DE0}" type="presParOf" srcId="{1752E3C7-6ECC-4788-AC7D-F76C4AE9D867}" destId="{7ADAEC99-EC66-4EE2-9B7C-8D34DE45359B}" srcOrd="13" destOrd="0" presId="urn:microsoft.com/office/officeart/2008/layout/LinedList"/>
    <dgm:cxn modelId="{D62CAAA4-4023-45D8-A25F-0376FF25696A}" type="presParOf" srcId="{7ADAEC99-EC66-4EE2-9B7C-8D34DE45359B}" destId="{7B1FFB2F-AB26-4A75-9D92-25BB6BC1746E}" srcOrd="0" destOrd="0" presId="urn:microsoft.com/office/officeart/2008/layout/LinedList"/>
    <dgm:cxn modelId="{3C5C5830-BFDD-4C92-BE0B-7C1787DA000F}" type="presParOf" srcId="{7ADAEC99-EC66-4EE2-9B7C-8D34DE45359B}" destId="{3B8A1BC5-92E9-4463-9750-A842D02BA8B1}" srcOrd="1" destOrd="0" presId="urn:microsoft.com/office/officeart/2008/layout/LinedList"/>
    <dgm:cxn modelId="{7AAD0223-E5B7-4181-B6BB-2FF9E6A9177F}" type="presParOf" srcId="{1752E3C7-6ECC-4788-AC7D-F76C4AE9D867}" destId="{0CA71CDB-E5EC-4C87-8E45-42DC5EC4E42F}" srcOrd="14" destOrd="0" presId="urn:microsoft.com/office/officeart/2008/layout/LinedList"/>
    <dgm:cxn modelId="{C4930C36-DC1B-44DC-8BD4-498778C434D1}" type="presParOf" srcId="{1752E3C7-6ECC-4788-AC7D-F76C4AE9D867}" destId="{473CC9AE-9721-4DAF-9B5D-7D0FC7ED0F2E}" srcOrd="15" destOrd="0" presId="urn:microsoft.com/office/officeart/2008/layout/LinedList"/>
    <dgm:cxn modelId="{3406E6AA-51F4-45A3-8771-66EA1DA3C618}" type="presParOf" srcId="{473CC9AE-9721-4DAF-9B5D-7D0FC7ED0F2E}" destId="{6C6EA175-07C7-493C-823A-A9DCBFCD3886}" srcOrd="0" destOrd="0" presId="urn:microsoft.com/office/officeart/2008/layout/LinedList"/>
    <dgm:cxn modelId="{B3B7DA27-84ED-459B-AF4E-DCDD1DA1E366}" type="presParOf" srcId="{473CC9AE-9721-4DAF-9B5D-7D0FC7ED0F2E}" destId="{1EFB8F7C-98AE-46EB-9536-B639C528363E}" srcOrd="1" destOrd="0" presId="urn:microsoft.com/office/officeart/2008/layout/LinedList"/>
    <dgm:cxn modelId="{D4A8FA14-4030-4993-BE2F-27022FBFCF47}" type="presParOf" srcId="{1752E3C7-6ECC-4788-AC7D-F76C4AE9D867}" destId="{1E7E5DF1-C9C9-411B-A2A0-F2E011648D97}" srcOrd="16" destOrd="0" presId="urn:microsoft.com/office/officeart/2008/layout/LinedList"/>
    <dgm:cxn modelId="{B586C3CB-F8FC-43B0-BA08-7845D2F71F4B}" type="presParOf" srcId="{1752E3C7-6ECC-4788-AC7D-F76C4AE9D867}" destId="{765B8414-FF41-4951-B9B0-1DBCE9010DBC}" srcOrd="17" destOrd="0" presId="urn:microsoft.com/office/officeart/2008/layout/LinedList"/>
    <dgm:cxn modelId="{4BA4E1CF-C903-4920-B38C-3AF60FF64F51}" type="presParOf" srcId="{765B8414-FF41-4951-B9B0-1DBCE9010DBC}" destId="{25B8AEAC-E4C1-4C06-B037-477319AD8800}" srcOrd="0" destOrd="0" presId="urn:microsoft.com/office/officeart/2008/layout/LinedList"/>
    <dgm:cxn modelId="{240CFC92-82BA-478A-83E6-9E0F6FFC16AF}" type="presParOf" srcId="{765B8414-FF41-4951-B9B0-1DBCE9010DBC}" destId="{A9305643-0AFA-4A18-AB53-3A08C26A31D8}" srcOrd="1" destOrd="0" presId="urn:microsoft.com/office/officeart/2008/layout/LinedList"/>
    <dgm:cxn modelId="{00045241-DDE3-4F14-8D75-35C29D45BEBF}" type="presParOf" srcId="{1752E3C7-6ECC-4788-AC7D-F76C4AE9D867}" destId="{B0F5F57A-0BEC-4B49-A0D3-AE5CBC816410}" srcOrd="18" destOrd="0" presId="urn:microsoft.com/office/officeart/2008/layout/LinedList"/>
    <dgm:cxn modelId="{5C499D5B-F50B-42A4-B8C6-0798CA2BCD02}" type="presParOf" srcId="{1752E3C7-6ECC-4788-AC7D-F76C4AE9D867}" destId="{8D4BC650-DCD6-4773-A6EC-F23C5D1964E0}" srcOrd="19" destOrd="0" presId="urn:microsoft.com/office/officeart/2008/layout/LinedList"/>
    <dgm:cxn modelId="{D23C90D9-EFA6-4B07-A563-AD1FA9F98EAF}" type="presParOf" srcId="{8D4BC650-DCD6-4773-A6EC-F23C5D1964E0}" destId="{AC5FBF44-3B8A-4073-B5CA-FB6AF6CA6C33}" srcOrd="0" destOrd="0" presId="urn:microsoft.com/office/officeart/2008/layout/LinedList"/>
    <dgm:cxn modelId="{B68585A7-B9C0-4368-A4ED-CB96A71BA27E}" type="presParOf" srcId="{8D4BC650-DCD6-4773-A6EC-F23C5D1964E0}" destId="{F824A0AC-E2B8-4833-96A2-6F74A89233BE}" srcOrd="1" destOrd="0" presId="urn:microsoft.com/office/officeart/2008/layout/Line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298203-38C6-45CE-8B55-25BD211AC7FB}">
      <dsp:nvSpPr>
        <dsp:cNvPr id="0" name=""/>
        <dsp:cNvSpPr/>
      </dsp:nvSpPr>
      <dsp:spPr>
        <a:xfrm>
          <a:off x="0" y="837"/>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27CF7E-1647-4BDD-9AAC-74FE6CF500E1}">
      <dsp:nvSpPr>
        <dsp:cNvPr id="0" name=""/>
        <dsp:cNvSpPr/>
      </dsp:nvSpPr>
      <dsp:spPr>
        <a:xfrm>
          <a:off x="0" y="837"/>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Population: </a:t>
          </a:r>
          <a:endParaRPr lang="en-US" sz="1400" kern="1200" dirty="0">
            <a:latin typeface="Arial" panose="020B0604020202020204" pitchFamily="34" charset="0"/>
            <a:cs typeface="Arial" panose="020B0604020202020204" pitchFamily="34" charset="0"/>
          </a:endParaRPr>
        </a:p>
      </dsp:txBody>
      <dsp:txXfrm>
        <a:off x="0" y="837"/>
        <a:ext cx="7380681" cy="263704"/>
      </dsp:txXfrm>
    </dsp:sp>
    <dsp:sp modelId="{85AF8B46-9134-4BBC-A4AA-3923671DE9CC}">
      <dsp:nvSpPr>
        <dsp:cNvPr id="0" name=""/>
        <dsp:cNvSpPr/>
      </dsp:nvSpPr>
      <dsp:spPr>
        <a:xfrm>
          <a:off x="0" y="264541"/>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83A7AC-BD41-4478-8BA0-6640B138CAD2}">
      <dsp:nvSpPr>
        <dsp:cNvPr id="0" name=""/>
        <dsp:cNvSpPr/>
      </dsp:nvSpPr>
      <dsp:spPr>
        <a:xfrm>
          <a:off x="0" y="264541"/>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In June 2017, the borough's population was 308,000 people.</a:t>
          </a:r>
          <a:endParaRPr lang="en-US" sz="1200" kern="1200" dirty="0">
            <a:latin typeface="Arial" panose="020B0604020202020204" pitchFamily="34" charset="0"/>
            <a:cs typeface="Arial" panose="020B0604020202020204" pitchFamily="34" charset="0"/>
          </a:endParaRPr>
        </a:p>
      </dsp:txBody>
      <dsp:txXfrm>
        <a:off x="0" y="264541"/>
        <a:ext cx="7380681" cy="263704"/>
      </dsp:txXfrm>
    </dsp:sp>
    <dsp:sp modelId="{9AB9B41C-A9B9-4BD0-A949-3CB35518970B}">
      <dsp:nvSpPr>
        <dsp:cNvPr id="0" name=""/>
        <dsp:cNvSpPr/>
      </dsp:nvSpPr>
      <dsp:spPr>
        <a:xfrm>
          <a:off x="0" y="528246"/>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8D238F-41CD-40AD-9579-D68CC05F018C}">
      <dsp:nvSpPr>
        <dsp:cNvPr id="0" name=""/>
        <dsp:cNvSpPr/>
      </dsp:nvSpPr>
      <dsp:spPr>
        <a:xfrm>
          <a:off x="0" y="528246"/>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Population doubled in the past thirty years</a:t>
          </a:r>
          <a:endParaRPr lang="en-US" sz="1200" kern="1200">
            <a:latin typeface="Arial" panose="020B0604020202020204" pitchFamily="34" charset="0"/>
            <a:cs typeface="Arial" panose="020B0604020202020204" pitchFamily="34" charset="0"/>
          </a:endParaRPr>
        </a:p>
      </dsp:txBody>
      <dsp:txXfrm>
        <a:off x="0" y="528246"/>
        <a:ext cx="7380681" cy="263704"/>
      </dsp:txXfrm>
    </dsp:sp>
    <dsp:sp modelId="{906A2921-1F25-4F25-9029-0B2EB89F3F73}">
      <dsp:nvSpPr>
        <dsp:cNvPr id="0" name=""/>
        <dsp:cNvSpPr/>
      </dsp:nvSpPr>
      <dsp:spPr>
        <a:xfrm>
          <a:off x="0" y="791951"/>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DB4972-3F75-4F57-BA0F-18AF62193A4D}">
      <dsp:nvSpPr>
        <dsp:cNvPr id="0" name=""/>
        <dsp:cNvSpPr/>
      </dsp:nvSpPr>
      <dsp:spPr>
        <a:xfrm>
          <a:off x="0" y="791951"/>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The </a:t>
          </a:r>
          <a:r>
            <a:rPr lang="en-GB" sz="1200" kern="1200" dirty="0">
              <a:latin typeface="Arial" panose="020B0604020202020204" pitchFamily="34" charset="0"/>
              <a:cs typeface="Arial" panose="020B0604020202020204" pitchFamily="34" charset="0"/>
            </a:rPr>
            <a:t>second</a:t>
          </a:r>
          <a:r>
            <a:rPr lang="en-GB" sz="1200" kern="1200" dirty="0"/>
            <a:t> most densely populated local authority in the country, after Islington</a:t>
          </a:r>
          <a:endParaRPr lang="en-US" sz="1200" kern="1200" dirty="0"/>
        </a:p>
      </dsp:txBody>
      <dsp:txXfrm>
        <a:off x="0" y="791951"/>
        <a:ext cx="7380681" cy="263704"/>
      </dsp:txXfrm>
    </dsp:sp>
    <dsp:sp modelId="{1215F94E-08BB-4727-B520-517376D57123}">
      <dsp:nvSpPr>
        <dsp:cNvPr id="0" name=""/>
        <dsp:cNvSpPr/>
      </dsp:nvSpPr>
      <dsp:spPr>
        <a:xfrm>
          <a:off x="0" y="1055656"/>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8046D0-AC2E-4F4D-B768-FCD337FCC87E}">
      <dsp:nvSpPr>
        <dsp:cNvPr id="0" name=""/>
        <dsp:cNvSpPr/>
      </dsp:nvSpPr>
      <dsp:spPr>
        <a:xfrm>
          <a:off x="0" y="1055656"/>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Population</a:t>
          </a:r>
          <a:r>
            <a:rPr lang="en-GB" sz="1200" kern="1200" dirty="0"/>
            <a:t> </a:t>
          </a:r>
          <a:r>
            <a:rPr lang="en-GB" sz="1200" kern="1200" dirty="0">
              <a:latin typeface="Arial" panose="020B0604020202020204" pitchFamily="34" charset="0"/>
              <a:cs typeface="Arial" panose="020B0604020202020204" pitchFamily="34" charset="0"/>
            </a:rPr>
            <a:t>is</a:t>
          </a:r>
          <a:r>
            <a:rPr lang="en-GB" sz="1200" kern="1200" dirty="0"/>
            <a:t> projected to reach 365,200 by 2027</a:t>
          </a:r>
          <a:endParaRPr lang="en-US" sz="1200" kern="1200" dirty="0"/>
        </a:p>
      </dsp:txBody>
      <dsp:txXfrm>
        <a:off x="0" y="1055656"/>
        <a:ext cx="7380681" cy="263704"/>
      </dsp:txXfrm>
    </dsp:sp>
    <dsp:sp modelId="{7F8DBE48-16AD-40DB-9955-E38F0F70CF13}">
      <dsp:nvSpPr>
        <dsp:cNvPr id="0" name=""/>
        <dsp:cNvSpPr/>
      </dsp:nvSpPr>
      <dsp:spPr>
        <a:xfrm>
          <a:off x="0" y="1319361"/>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457D52-B1DA-48F1-8E51-41AADEB8CDE9}">
      <dsp:nvSpPr>
        <dsp:cNvPr id="0" name=""/>
        <dsp:cNvSpPr/>
      </dsp:nvSpPr>
      <dsp:spPr>
        <a:xfrm>
          <a:off x="0" y="1319361"/>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Age</a:t>
          </a:r>
          <a:r>
            <a:rPr lang="en-GB" sz="1200" b="1" kern="1200" dirty="0"/>
            <a:t>:</a:t>
          </a:r>
          <a:r>
            <a:rPr lang="en-GB" sz="1200" kern="1200" dirty="0"/>
            <a:t> </a:t>
          </a:r>
          <a:endParaRPr lang="en-US" sz="1200" kern="1200" dirty="0"/>
        </a:p>
      </dsp:txBody>
      <dsp:txXfrm>
        <a:off x="0" y="1319361"/>
        <a:ext cx="7380681" cy="263704"/>
      </dsp:txXfrm>
    </dsp:sp>
    <dsp:sp modelId="{267A02B1-A301-41E5-89C5-8432BD4E359E}">
      <dsp:nvSpPr>
        <dsp:cNvPr id="0" name=""/>
        <dsp:cNvSpPr/>
      </dsp:nvSpPr>
      <dsp:spPr>
        <a:xfrm>
          <a:off x="0" y="1583066"/>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CD3265-54D1-4E80-A9A6-B9866BCD53DB}">
      <dsp:nvSpPr>
        <dsp:cNvPr id="0" name=""/>
        <dsp:cNvSpPr/>
      </dsp:nvSpPr>
      <dsp:spPr>
        <a:xfrm>
          <a:off x="0" y="1583066"/>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0" kern="1200" dirty="0"/>
            <a:t>Almost half of our residents (46%) are aged 20-39</a:t>
          </a:r>
          <a:r>
            <a:rPr lang="en-GB" sz="1200" kern="1200" dirty="0"/>
            <a:t>.</a:t>
          </a:r>
          <a:endParaRPr lang="en-US" sz="1200" kern="1200" dirty="0"/>
        </a:p>
      </dsp:txBody>
      <dsp:txXfrm>
        <a:off x="0" y="1583066"/>
        <a:ext cx="7380681" cy="263704"/>
      </dsp:txXfrm>
    </dsp:sp>
    <dsp:sp modelId="{A6587723-3696-46F2-8BC2-BC49AEB5A3C7}">
      <dsp:nvSpPr>
        <dsp:cNvPr id="0" name=""/>
        <dsp:cNvSpPr/>
      </dsp:nvSpPr>
      <dsp:spPr>
        <a:xfrm>
          <a:off x="0" y="1846770"/>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DB52F5-1037-4C50-8D6C-9982722F90E6}">
      <dsp:nvSpPr>
        <dsp:cNvPr id="0" name=""/>
        <dsp:cNvSpPr/>
      </dsp:nvSpPr>
      <dsp:spPr>
        <a:xfrm>
          <a:off x="0" y="1846770"/>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Sex:</a:t>
          </a:r>
          <a:endParaRPr lang="en-US" sz="1400" kern="1200" dirty="0"/>
        </a:p>
      </dsp:txBody>
      <dsp:txXfrm>
        <a:off x="0" y="1846770"/>
        <a:ext cx="7380681" cy="263704"/>
      </dsp:txXfrm>
    </dsp:sp>
    <dsp:sp modelId="{C5CC9601-4BAC-4DE7-AC1E-48F086C939EF}">
      <dsp:nvSpPr>
        <dsp:cNvPr id="0" name=""/>
        <dsp:cNvSpPr/>
      </dsp:nvSpPr>
      <dsp:spPr>
        <a:xfrm>
          <a:off x="0" y="2110475"/>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E46CB6-3FC0-4705-ABDD-C4856ED013E8}">
      <dsp:nvSpPr>
        <dsp:cNvPr id="0" name=""/>
        <dsp:cNvSpPr/>
      </dsp:nvSpPr>
      <dsp:spPr>
        <a:xfrm>
          <a:off x="0" y="2110475"/>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12,900 more male residents than </a:t>
          </a:r>
          <a:r>
            <a:rPr lang="en-GB" sz="1200" kern="1200" dirty="0">
              <a:latin typeface="Arial" panose="020B0604020202020204" pitchFamily="34" charset="0"/>
              <a:cs typeface="Arial" panose="020B0604020202020204" pitchFamily="34" charset="0"/>
            </a:rPr>
            <a:t>female</a:t>
          </a:r>
          <a:r>
            <a:rPr lang="en-GB" sz="1200" kern="1200" dirty="0"/>
            <a:t> residents, </a:t>
          </a:r>
          <a:endParaRPr lang="en-US" sz="1200" kern="1200" dirty="0"/>
        </a:p>
      </dsp:txBody>
      <dsp:txXfrm>
        <a:off x="0" y="2110475"/>
        <a:ext cx="7380681" cy="263704"/>
      </dsp:txXfrm>
    </dsp:sp>
    <dsp:sp modelId="{6F412E8C-2BB1-4F0C-A706-86C93AFFF6FB}">
      <dsp:nvSpPr>
        <dsp:cNvPr id="0" name=""/>
        <dsp:cNvSpPr/>
      </dsp:nvSpPr>
      <dsp:spPr>
        <a:xfrm>
          <a:off x="0" y="2374180"/>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5A9E4A-AEF5-4921-8866-CF6199D76B4D}">
      <dsp:nvSpPr>
        <dsp:cNvPr id="0" name=""/>
        <dsp:cNvSpPr/>
      </dsp:nvSpPr>
      <dsp:spPr>
        <a:xfrm>
          <a:off x="0" y="2374180"/>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putting the Male to Female Ratio at one is to 1.09. </a:t>
          </a:r>
          <a:endParaRPr lang="en-US" sz="1200" kern="1200">
            <a:latin typeface="Arial" panose="020B0604020202020204" pitchFamily="34" charset="0"/>
            <a:cs typeface="Arial" panose="020B0604020202020204" pitchFamily="34" charset="0"/>
          </a:endParaRPr>
        </a:p>
      </dsp:txBody>
      <dsp:txXfrm>
        <a:off x="0" y="2374180"/>
        <a:ext cx="7380681" cy="263704"/>
      </dsp:txXfrm>
    </dsp:sp>
    <dsp:sp modelId="{ADA2E2AE-7407-4278-9524-9C8190E3BA8C}">
      <dsp:nvSpPr>
        <dsp:cNvPr id="0" name=""/>
        <dsp:cNvSpPr/>
      </dsp:nvSpPr>
      <dsp:spPr>
        <a:xfrm>
          <a:off x="0" y="2637885"/>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F422CD-7EDC-4965-B6B7-07BFEAE88099}">
      <dsp:nvSpPr>
        <dsp:cNvPr id="0" name=""/>
        <dsp:cNvSpPr/>
      </dsp:nvSpPr>
      <dsp:spPr>
        <a:xfrm>
          <a:off x="0" y="2637885"/>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Race &amp; Ethnicity</a:t>
          </a:r>
          <a:r>
            <a:rPr lang="en-GB" sz="1400" kern="1200" dirty="0"/>
            <a:t>:</a:t>
          </a:r>
          <a:endParaRPr lang="en-US" sz="1400" kern="1200" dirty="0"/>
        </a:p>
      </dsp:txBody>
      <dsp:txXfrm>
        <a:off x="0" y="2637885"/>
        <a:ext cx="7380681" cy="263704"/>
      </dsp:txXfrm>
    </dsp:sp>
    <dsp:sp modelId="{A594136A-CF87-49F8-95F0-B279773CB255}">
      <dsp:nvSpPr>
        <dsp:cNvPr id="0" name=""/>
        <dsp:cNvSpPr/>
      </dsp:nvSpPr>
      <dsp:spPr>
        <a:xfrm>
          <a:off x="0" y="2901590"/>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D6F96B-ED5A-497F-959C-8F777EA41AE6}">
      <dsp:nvSpPr>
        <dsp:cNvPr id="0" name=""/>
        <dsp:cNvSpPr/>
      </dsp:nvSpPr>
      <dsp:spPr>
        <a:xfrm>
          <a:off x="0" y="2901590"/>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The Census provides data about 18 different ethnic group populations. </a:t>
          </a:r>
          <a:endParaRPr lang="en-US" sz="1200" kern="1200" dirty="0"/>
        </a:p>
      </dsp:txBody>
      <dsp:txXfrm>
        <a:off x="0" y="2901590"/>
        <a:ext cx="7380681" cy="263704"/>
      </dsp:txXfrm>
    </dsp:sp>
    <dsp:sp modelId="{B1EE0324-7972-4442-8CD7-DC844E90CB30}">
      <dsp:nvSpPr>
        <dsp:cNvPr id="0" name=""/>
        <dsp:cNvSpPr/>
      </dsp:nvSpPr>
      <dsp:spPr>
        <a:xfrm>
          <a:off x="0" y="3165295"/>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463BB1-41D1-43AD-B29C-53A757F78A44}">
      <dsp:nvSpPr>
        <dsp:cNvPr id="0" name=""/>
        <dsp:cNvSpPr/>
      </dsp:nvSpPr>
      <dsp:spPr>
        <a:xfrm>
          <a:off x="0" y="3165295"/>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69 % of the borough’s population belong to minority ethnic groups </a:t>
          </a:r>
          <a:endParaRPr lang="en-US" sz="1200" kern="1200"/>
        </a:p>
      </dsp:txBody>
      <dsp:txXfrm>
        <a:off x="0" y="3165295"/>
        <a:ext cx="7380681" cy="263704"/>
      </dsp:txXfrm>
    </dsp:sp>
    <dsp:sp modelId="{77420D6D-E943-4C16-A724-400A712C1AC8}">
      <dsp:nvSpPr>
        <dsp:cNvPr id="0" name=""/>
        <dsp:cNvSpPr/>
      </dsp:nvSpPr>
      <dsp:spPr>
        <a:xfrm>
          <a:off x="0" y="3429000"/>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CE2483-0916-4B96-8DBD-6142BB02A92E}">
      <dsp:nvSpPr>
        <dsp:cNvPr id="0" name=""/>
        <dsp:cNvSpPr/>
      </dsp:nvSpPr>
      <dsp:spPr>
        <a:xfrm>
          <a:off x="0" y="3429000"/>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55 % belong to BME (Black and Minority Ethnic) groups </a:t>
          </a:r>
          <a:endParaRPr lang="en-US" sz="1200" kern="1200"/>
        </a:p>
      </dsp:txBody>
      <dsp:txXfrm>
        <a:off x="0" y="3429000"/>
        <a:ext cx="7380681" cy="263704"/>
      </dsp:txXfrm>
    </dsp:sp>
    <dsp:sp modelId="{80A02F11-18D3-41BC-8F87-CB4E8321EE31}">
      <dsp:nvSpPr>
        <dsp:cNvPr id="0" name=""/>
        <dsp:cNvSpPr/>
      </dsp:nvSpPr>
      <dsp:spPr>
        <a:xfrm>
          <a:off x="0" y="3692704"/>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D3BA05-7301-4B58-9985-E7085BD91C37}">
      <dsp:nvSpPr>
        <dsp:cNvPr id="0" name=""/>
        <dsp:cNvSpPr/>
      </dsp:nvSpPr>
      <dsp:spPr>
        <a:xfrm>
          <a:off x="0" y="3692704"/>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and a further </a:t>
          </a:r>
          <a:endParaRPr lang="en-US" sz="1200" kern="1200"/>
        </a:p>
      </dsp:txBody>
      <dsp:txXfrm>
        <a:off x="0" y="3692704"/>
        <a:ext cx="7380681" cy="263704"/>
      </dsp:txXfrm>
    </dsp:sp>
    <dsp:sp modelId="{A4289D21-77DA-4A1E-82D5-F20F7E5EA56C}">
      <dsp:nvSpPr>
        <dsp:cNvPr id="0" name=""/>
        <dsp:cNvSpPr/>
      </dsp:nvSpPr>
      <dsp:spPr>
        <a:xfrm>
          <a:off x="0" y="3956409"/>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BBB489-450C-4FF2-9632-4BC1D3EC503A}">
      <dsp:nvSpPr>
        <dsp:cNvPr id="0" name=""/>
        <dsp:cNvSpPr/>
      </dsp:nvSpPr>
      <dsp:spPr>
        <a:xfrm>
          <a:off x="0" y="3956409"/>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14% are from White minority groups. </a:t>
          </a:r>
          <a:endParaRPr lang="en-US" sz="1200" kern="1200"/>
        </a:p>
      </dsp:txBody>
      <dsp:txXfrm>
        <a:off x="0" y="3956409"/>
        <a:ext cx="7380681" cy="263704"/>
      </dsp:txXfrm>
    </dsp:sp>
    <dsp:sp modelId="{421A540F-05E9-44E6-AAEB-E00CFE92E0B7}">
      <dsp:nvSpPr>
        <dsp:cNvPr id="0" name=""/>
        <dsp:cNvSpPr/>
      </dsp:nvSpPr>
      <dsp:spPr>
        <a:xfrm>
          <a:off x="0" y="4220114"/>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26FE05-B5A6-45E9-8E76-BE8A791B3FF5}">
      <dsp:nvSpPr>
        <dsp:cNvPr id="0" name=""/>
        <dsp:cNvSpPr/>
      </dsp:nvSpPr>
      <dsp:spPr>
        <a:xfrm>
          <a:off x="0" y="4220114"/>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Religion &amp; Beliefs:</a:t>
          </a:r>
          <a:endParaRPr lang="en-US" sz="1400" b="1" kern="1200" dirty="0">
            <a:latin typeface="Arial" panose="020B0604020202020204" pitchFamily="34" charset="0"/>
            <a:cs typeface="Arial" panose="020B0604020202020204" pitchFamily="34" charset="0"/>
          </a:endParaRPr>
        </a:p>
      </dsp:txBody>
      <dsp:txXfrm>
        <a:off x="0" y="4220114"/>
        <a:ext cx="7380681" cy="263704"/>
      </dsp:txXfrm>
    </dsp:sp>
    <dsp:sp modelId="{E7F0F09A-44B0-49D0-AB39-2069F6B67D40}">
      <dsp:nvSpPr>
        <dsp:cNvPr id="0" name=""/>
        <dsp:cNvSpPr/>
      </dsp:nvSpPr>
      <dsp:spPr>
        <a:xfrm>
          <a:off x="0" y="4483819"/>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02F17B-0417-4880-BF2B-EC8FF1EF382C}">
      <dsp:nvSpPr>
        <dsp:cNvPr id="0" name=""/>
        <dsp:cNvSpPr/>
      </dsp:nvSpPr>
      <dsp:spPr>
        <a:xfrm>
          <a:off x="0" y="4497885"/>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34.5% Muslim, </a:t>
          </a:r>
          <a:endParaRPr lang="en-US" sz="1200" kern="1200"/>
        </a:p>
      </dsp:txBody>
      <dsp:txXfrm>
        <a:off x="0" y="4497885"/>
        <a:ext cx="7380681" cy="263704"/>
      </dsp:txXfrm>
    </dsp:sp>
    <dsp:sp modelId="{93A9F939-E9BF-4547-9785-EC6E7535B826}">
      <dsp:nvSpPr>
        <dsp:cNvPr id="0" name=""/>
        <dsp:cNvSpPr/>
      </dsp:nvSpPr>
      <dsp:spPr>
        <a:xfrm>
          <a:off x="0" y="4747524"/>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091B11-5EE5-410D-9CE9-43205306D07A}">
      <dsp:nvSpPr>
        <dsp:cNvPr id="0" name=""/>
        <dsp:cNvSpPr/>
      </dsp:nvSpPr>
      <dsp:spPr>
        <a:xfrm>
          <a:off x="0" y="4747524"/>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27.1% Christian, </a:t>
          </a:r>
          <a:endParaRPr lang="en-US" sz="1200" kern="1200"/>
        </a:p>
      </dsp:txBody>
      <dsp:txXfrm>
        <a:off x="0" y="4747524"/>
        <a:ext cx="7380681" cy="263704"/>
      </dsp:txXfrm>
    </dsp:sp>
    <dsp:sp modelId="{CC348459-D607-43C4-807B-889B74B8A16C}">
      <dsp:nvSpPr>
        <dsp:cNvPr id="0" name=""/>
        <dsp:cNvSpPr/>
      </dsp:nvSpPr>
      <dsp:spPr>
        <a:xfrm>
          <a:off x="0" y="5011229"/>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E867EE-850C-46E0-9622-62A733940F12}">
      <dsp:nvSpPr>
        <dsp:cNvPr id="0" name=""/>
        <dsp:cNvSpPr/>
      </dsp:nvSpPr>
      <dsp:spPr>
        <a:xfrm>
          <a:off x="0" y="5011229"/>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1.7% Hindu, </a:t>
          </a:r>
          <a:endParaRPr lang="en-US" sz="1200" kern="1200"/>
        </a:p>
      </dsp:txBody>
      <dsp:txXfrm>
        <a:off x="0" y="5011229"/>
        <a:ext cx="7380681" cy="263704"/>
      </dsp:txXfrm>
    </dsp:sp>
    <dsp:sp modelId="{3DC9AEFF-5895-4E1D-9A0D-2A94E10890AA}">
      <dsp:nvSpPr>
        <dsp:cNvPr id="0" name=""/>
        <dsp:cNvSpPr/>
      </dsp:nvSpPr>
      <dsp:spPr>
        <a:xfrm>
          <a:off x="0" y="5274933"/>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96AC9E-DDB0-4589-92AC-1B55E200BAEC}">
      <dsp:nvSpPr>
        <dsp:cNvPr id="0" name=""/>
        <dsp:cNvSpPr/>
      </dsp:nvSpPr>
      <dsp:spPr>
        <a:xfrm>
          <a:off x="0" y="5274933"/>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1.1% Buddhist, </a:t>
          </a:r>
          <a:endParaRPr lang="en-US" sz="1200" kern="1200"/>
        </a:p>
      </dsp:txBody>
      <dsp:txXfrm>
        <a:off x="0" y="5274933"/>
        <a:ext cx="7380681" cy="263704"/>
      </dsp:txXfrm>
    </dsp:sp>
    <dsp:sp modelId="{2DBFDC03-4EC8-4FE9-A70B-FF4E9FD5F5A9}">
      <dsp:nvSpPr>
        <dsp:cNvPr id="0" name=""/>
        <dsp:cNvSpPr/>
      </dsp:nvSpPr>
      <dsp:spPr>
        <a:xfrm>
          <a:off x="0" y="5538638"/>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16312A-AE8C-4BF0-A725-7FB93D092353}">
      <dsp:nvSpPr>
        <dsp:cNvPr id="0" name=""/>
        <dsp:cNvSpPr/>
      </dsp:nvSpPr>
      <dsp:spPr>
        <a:xfrm>
          <a:off x="0" y="5538638"/>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1.1% practised another religion </a:t>
          </a:r>
          <a:endParaRPr lang="en-US" sz="1200" kern="1200"/>
        </a:p>
      </dsp:txBody>
      <dsp:txXfrm>
        <a:off x="0" y="5538638"/>
        <a:ext cx="7380681" cy="263704"/>
      </dsp:txXfrm>
    </dsp:sp>
    <dsp:sp modelId="{7F2455BC-8CCD-4C6A-80F5-F08007F75FFC}">
      <dsp:nvSpPr>
        <dsp:cNvPr id="0" name=""/>
        <dsp:cNvSpPr/>
      </dsp:nvSpPr>
      <dsp:spPr>
        <a:xfrm>
          <a:off x="0" y="5802343"/>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3CD7D3-0B89-49BB-BF31-E59FD0C54D08}">
      <dsp:nvSpPr>
        <dsp:cNvPr id="0" name=""/>
        <dsp:cNvSpPr/>
      </dsp:nvSpPr>
      <dsp:spPr>
        <a:xfrm>
          <a:off x="0" y="5802343"/>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19.1% were not identified with a religion, </a:t>
          </a:r>
          <a:endParaRPr lang="en-US" sz="1200" kern="1200"/>
        </a:p>
      </dsp:txBody>
      <dsp:txXfrm>
        <a:off x="0" y="5802343"/>
        <a:ext cx="7380681" cy="263704"/>
      </dsp:txXfrm>
    </dsp:sp>
    <dsp:sp modelId="{A04A6E6B-DA7E-4C23-88CE-8C872D301221}">
      <dsp:nvSpPr>
        <dsp:cNvPr id="0" name=""/>
        <dsp:cNvSpPr/>
      </dsp:nvSpPr>
      <dsp:spPr>
        <a:xfrm>
          <a:off x="0" y="6066048"/>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F8C605-1A3A-4479-B2F8-9C4551BA3622}">
      <dsp:nvSpPr>
        <dsp:cNvPr id="0" name=""/>
        <dsp:cNvSpPr/>
      </dsp:nvSpPr>
      <dsp:spPr>
        <a:xfrm>
          <a:off x="0" y="6066048"/>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15.4% did not disclose their religious beliefs.</a:t>
          </a:r>
          <a:endParaRPr lang="en-US" sz="1200" kern="1200"/>
        </a:p>
      </dsp:txBody>
      <dsp:txXfrm>
        <a:off x="0" y="6066048"/>
        <a:ext cx="7380681" cy="263704"/>
      </dsp:txXfrm>
    </dsp:sp>
    <dsp:sp modelId="{E85C415F-9AE5-4A86-B0D8-64C8FCADC778}">
      <dsp:nvSpPr>
        <dsp:cNvPr id="0" name=""/>
        <dsp:cNvSpPr/>
      </dsp:nvSpPr>
      <dsp:spPr>
        <a:xfrm>
          <a:off x="0" y="6329753"/>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E80CA6-CDFC-4082-8532-CCFD0C4316EC}">
      <dsp:nvSpPr>
        <dsp:cNvPr id="0" name=""/>
        <dsp:cNvSpPr/>
      </dsp:nvSpPr>
      <dsp:spPr>
        <a:xfrm>
          <a:off x="0" y="6329753"/>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Languages: </a:t>
          </a:r>
          <a:endParaRPr lang="en-US" sz="1400" b="1" kern="1200" dirty="0">
            <a:latin typeface="Arial" panose="020B0604020202020204" pitchFamily="34" charset="0"/>
            <a:cs typeface="Arial" panose="020B0604020202020204" pitchFamily="34" charset="0"/>
          </a:endParaRPr>
        </a:p>
      </dsp:txBody>
      <dsp:txXfrm>
        <a:off x="0" y="6329753"/>
        <a:ext cx="7380681" cy="263704"/>
      </dsp:txXfrm>
    </dsp:sp>
    <dsp:sp modelId="{C411874B-8B7E-422A-9053-E8495C1E623A}">
      <dsp:nvSpPr>
        <dsp:cNvPr id="0" name=""/>
        <dsp:cNvSpPr/>
      </dsp:nvSpPr>
      <dsp:spPr>
        <a:xfrm>
          <a:off x="0" y="6593458"/>
          <a:ext cx="738068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89EB19-140A-4325-898E-8B295E52A80B}">
      <dsp:nvSpPr>
        <dsp:cNvPr id="0" name=""/>
        <dsp:cNvSpPr/>
      </dsp:nvSpPr>
      <dsp:spPr>
        <a:xfrm>
          <a:off x="0" y="6593458"/>
          <a:ext cx="7380681" cy="26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90 different languages are spoken in the borough</a:t>
          </a:r>
          <a:endParaRPr lang="en-US" sz="1200" kern="1200"/>
        </a:p>
      </dsp:txBody>
      <dsp:txXfrm>
        <a:off x="0" y="6593458"/>
        <a:ext cx="7380681" cy="2637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4003D7-1F26-4FB1-9506-ECE92FE21B3C}">
      <dsp:nvSpPr>
        <dsp:cNvPr id="0" name=""/>
        <dsp:cNvSpPr/>
      </dsp:nvSpPr>
      <dsp:spPr>
        <a:xfrm>
          <a:off x="0" y="494"/>
          <a:ext cx="673027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E22121-BE0A-4291-9BA2-22A1DE18AF7F}">
      <dsp:nvSpPr>
        <dsp:cNvPr id="0" name=""/>
        <dsp:cNvSpPr/>
      </dsp:nvSpPr>
      <dsp:spPr>
        <a:xfrm>
          <a:off x="0" y="494"/>
          <a:ext cx="6730276" cy="40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Population: </a:t>
          </a:r>
          <a:endParaRPr lang="en-US" sz="1400" kern="1200"/>
        </a:p>
      </dsp:txBody>
      <dsp:txXfrm>
        <a:off x="0" y="494"/>
        <a:ext cx="6730276" cy="404980"/>
      </dsp:txXfrm>
    </dsp:sp>
    <dsp:sp modelId="{EC4E9E1A-8D49-4FD4-BD5C-DB149586301F}">
      <dsp:nvSpPr>
        <dsp:cNvPr id="0" name=""/>
        <dsp:cNvSpPr/>
      </dsp:nvSpPr>
      <dsp:spPr>
        <a:xfrm>
          <a:off x="0" y="405474"/>
          <a:ext cx="673027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D5EC8C-2473-4AA6-8A54-73EB20083E04}">
      <dsp:nvSpPr>
        <dsp:cNvPr id="0" name=""/>
        <dsp:cNvSpPr/>
      </dsp:nvSpPr>
      <dsp:spPr>
        <a:xfrm>
          <a:off x="0" y="405474"/>
          <a:ext cx="6730276" cy="40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In June 2017, the borough's population was 308,000 people.</a:t>
          </a:r>
          <a:endParaRPr lang="en-US" sz="1400" kern="1200"/>
        </a:p>
      </dsp:txBody>
      <dsp:txXfrm>
        <a:off x="0" y="405474"/>
        <a:ext cx="6730276" cy="404980"/>
      </dsp:txXfrm>
    </dsp:sp>
    <dsp:sp modelId="{70CFBB27-164C-4196-BDBF-4243B27D013C}">
      <dsp:nvSpPr>
        <dsp:cNvPr id="0" name=""/>
        <dsp:cNvSpPr/>
      </dsp:nvSpPr>
      <dsp:spPr>
        <a:xfrm>
          <a:off x="0" y="810455"/>
          <a:ext cx="673027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F3AF15-03AE-4ECB-BE06-DC5E9AE22CDD}">
      <dsp:nvSpPr>
        <dsp:cNvPr id="0" name=""/>
        <dsp:cNvSpPr/>
      </dsp:nvSpPr>
      <dsp:spPr>
        <a:xfrm>
          <a:off x="0" y="810455"/>
          <a:ext cx="6730276" cy="40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Population doubled in the past thirty years</a:t>
          </a:r>
          <a:endParaRPr lang="en-US" sz="1400" kern="1200"/>
        </a:p>
      </dsp:txBody>
      <dsp:txXfrm>
        <a:off x="0" y="810455"/>
        <a:ext cx="6730276" cy="404980"/>
      </dsp:txXfrm>
    </dsp:sp>
    <dsp:sp modelId="{B3C4160D-8BB8-43E7-BAE1-12A93B1B72C9}">
      <dsp:nvSpPr>
        <dsp:cNvPr id="0" name=""/>
        <dsp:cNvSpPr/>
      </dsp:nvSpPr>
      <dsp:spPr>
        <a:xfrm>
          <a:off x="0" y="1215435"/>
          <a:ext cx="673027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432BF1-62D9-45F6-AA41-CFF6797AB0F8}">
      <dsp:nvSpPr>
        <dsp:cNvPr id="0" name=""/>
        <dsp:cNvSpPr/>
      </dsp:nvSpPr>
      <dsp:spPr>
        <a:xfrm>
          <a:off x="0" y="1215435"/>
          <a:ext cx="6730276" cy="40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The second most densely populated local authority in the country, after Islington</a:t>
          </a:r>
          <a:endParaRPr lang="en-US" sz="1400" kern="1200"/>
        </a:p>
      </dsp:txBody>
      <dsp:txXfrm>
        <a:off x="0" y="1215435"/>
        <a:ext cx="6730276" cy="404980"/>
      </dsp:txXfrm>
    </dsp:sp>
    <dsp:sp modelId="{17B61BF2-0E5B-4616-9D95-B533B87B9A31}">
      <dsp:nvSpPr>
        <dsp:cNvPr id="0" name=""/>
        <dsp:cNvSpPr/>
      </dsp:nvSpPr>
      <dsp:spPr>
        <a:xfrm>
          <a:off x="0" y="1620415"/>
          <a:ext cx="673027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697477-7F82-425F-9213-CDE5C6F9166D}">
      <dsp:nvSpPr>
        <dsp:cNvPr id="0" name=""/>
        <dsp:cNvSpPr/>
      </dsp:nvSpPr>
      <dsp:spPr>
        <a:xfrm>
          <a:off x="0" y="1620415"/>
          <a:ext cx="6730276" cy="40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Population is projected to reach 365,200 by 2027</a:t>
          </a:r>
          <a:endParaRPr lang="en-US" sz="1400" kern="1200"/>
        </a:p>
      </dsp:txBody>
      <dsp:txXfrm>
        <a:off x="0" y="1620415"/>
        <a:ext cx="6730276" cy="404980"/>
      </dsp:txXfrm>
    </dsp:sp>
    <dsp:sp modelId="{FFBDA50E-02E4-47AE-89E5-A1055F8AE63D}">
      <dsp:nvSpPr>
        <dsp:cNvPr id="0" name=""/>
        <dsp:cNvSpPr/>
      </dsp:nvSpPr>
      <dsp:spPr>
        <a:xfrm>
          <a:off x="0" y="2025395"/>
          <a:ext cx="673027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905174-37AD-440C-9FFF-9F5F7A2A3910}">
      <dsp:nvSpPr>
        <dsp:cNvPr id="0" name=""/>
        <dsp:cNvSpPr/>
      </dsp:nvSpPr>
      <dsp:spPr>
        <a:xfrm>
          <a:off x="0" y="2025396"/>
          <a:ext cx="6730276" cy="40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Age:</a:t>
          </a:r>
          <a:r>
            <a:rPr lang="en-GB" sz="1400" kern="1200"/>
            <a:t> </a:t>
          </a:r>
          <a:endParaRPr lang="en-US" sz="1400" kern="1200"/>
        </a:p>
      </dsp:txBody>
      <dsp:txXfrm>
        <a:off x="0" y="2025396"/>
        <a:ext cx="6730276" cy="404980"/>
      </dsp:txXfrm>
    </dsp:sp>
    <dsp:sp modelId="{08E420B9-2B1D-413C-9688-62580CCBB27C}">
      <dsp:nvSpPr>
        <dsp:cNvPr id="0" name=""/>
        <dsp:cNvSpPr/>
      </dsp:nvSpPr>
      <dsp:spPr>
        <a:xfrm>
          <a:off x="0" y="2430376"/>
          <a:ext cx="673027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1FFB2F-AB26-4A75-9D92-25BB6BC1746E}">
      <dsp:nvSpPr>
        <dsp:cNvPr id="0" name=""/>
        <dsp:cNvSpPr/>
      </dsp:nvSpPr>
      <dsp:spPr>
        <a:xfrm>
          <a:off x="0" y="2430376"/>
          <a:ext cx="6730276" cy="40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Almost half of our residents (46%) are aged 20-39</a:t>
          </a:r>
          <a:r>
            <a:rPr lang="en-GB" sz="1400" kern="1200"/>
            <a:t>.</a:t>
          </a:r>
          <a:endParaRPr lang="en-US" sz="1400" kern="1200"/>
        </a:p>
      </dsp:txBody>
      <dsp:txXfrm>
        <a:off x="0" y="2430376"/>
        <a:ext cx="6730276" cy="404980"/>
      </dsp:txXfrm>
    </dsp:sp>
    <dsp:sp modelId="{0CA71CDB-E5EC-4C87-8E45-42DC5EC4E42F}">
      <dsp:nvSpPr>
        <dsp:cNvPr id="0" name=""/>
        <dsp:cNvSpPr/>
      </dsp:nvSpPr>
      <dsp:spPr>
        <a:xfrm>
          <a:off x="0" y="2835356"/>
          <a:ext cx="673027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6EA175-07C7-493C-823A-A9DCBFCD3886}">
      <dsp:nvSpPr>
        <dsp:cNvPr id="0" name=""/>
        <dsp:cNvSpPr/>
      </dsp:nvSpPr>
      <dsp:spPr>
        <a:xfrm>
          <a:off x="0" y="2835356"/>
          <a:ext cx="6730276" cy="40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Sex:</a:t>
          </a:r>
          <a:endParaRPr lang="en-US" sz="1400" kern="1200"/>
        </a:p>
      </dsp:txBody>
      <dsp:txXfrm>
        <a:off x="0" y="2835356"/>
        <a:ext cx="6730276" cy="404980"/>
      </dsp:txXfrm>
    </dsp:sp>
    <dsp:sp modelId="{1E7E5DF1-C9C9-411B-A2A0-F2E011648D97}">
      <dsp:nvSpPr>
        <dsp:cNvPr id="0" name=""/>
        <dsp:cNvSpPr/>
      </dsp:nvSpPr>
      <dsp:spPr>
        <a:xfrm>
          <a:off x="0" y="3240336"/>
          <a:ext cx="673027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B8AEAC-E4C1-4C06-B037-477319AD8800}">
      <dsp:nvSpPr>
        <dsp:cNvPr id="0" name=""/>
        <dsp:cNvSpPr/>
      </dsp:nvSpPr>
      <dsp:spPr>
        <a:xfrm>
          <a:off x="0" y="3240336"/>
          <a:ext cx="6730276" cy="40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12,900 more male residents than female residents, </a:t>
          </a:r>
          <a:endParaRPr lang="en-US" sz="1400" kern="1200"/>
        </a:p>
      </dsp:txBody>
      <dsp:txXfrm>
        <a:off x="0" y="3240336"/>
        <a:ext cx="6730276" cy="404980"/>
      </dsp:txXfrm>
    </dsp:sp>
    <dsp:sp modelId="{B0F5F57A-0BEC-4B49-A0D3-AE5CBC816410}">
      <dsp:nvSpPr>
        <dsp:cNvPr id="0" name=""/>
        <dsp:cNvSpPr/>
      </dsp:nvSpPr>
      <dsp:spPr>
        <a:xfrm>
          <a:off x="0" y="3645317"/>
          <a:ext cx="673027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5FBF44-3B8A-4073-B5CA-FB6AF6CA6C33}">
      <dsp:nvSpPr>
        <dsp:cNvPr id="0" name=""/>
        <dsp:cNvSpPr/>
      </dsp:nvSpPr>
      <dsp:spPr>
        <a:xfrm>
          <a:off x="0" y="3645317"/>
          <a:ext cx="6730276" cy="40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putting the Male to Female Ratio at one is to 1.09. </a:t>
          </a:r>
          <a:endParaRPr lang="en-US" sz="1400" kern="1200"/>
        </a:p>
      </dsp:txBody>
      <dsp:txXfrm>
        <a:off x="0" y="3645317"/>
        <a:ext cx="6730276" cy="40498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4A4741-3841-47F0-A9DA-D2C82686374E}" type="datetimeFigureOut">
              <a:rPr lang="en-GB" smtClean="0"/>
              <a:t>19/11/2022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3A7EF3B3-9F2F-47A8-8936-ECF0B78FF2E3}" type="slidenum">
              <a:rPr lang="en-GB" smtClean="0"/>
              <a:t>‹#›</a:t>
            </a:fld>
            <a:endParaRPr lang="en-GB"/>
          </a:p>
        </p:txBody>
      </p:sp>
    </p:spTree>
    <p:extLst>
      <p:ext uri="{BB962C8B-B14F-4D97-AF65-F5344CB8AC3E}">
        <p14:creationId xmlns:p14="http://schemas.microsoft.com/office/powerpoint/2010/main" val="199417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4A4741-3841-47F0-A9DA-D2C82686374E}" type="datetimeFigureOut">
              <a:rPr lang="en-GB" smtClean="0"/>
              <a:t>19/11/2022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2219857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8B4A4741-3841-47F0-A9DA-D2C82686374E}" type="datetimeFigureOut">
              <a:rPr lang="en-GB" smtClean="0"/>
              <a:t>19/11/2022</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3A7EF3B3-9F2F-47A8-8936-ECF0B78FF2E3}" type="slidenum">
              <a:rPr lang="en-GB" smtClean="0"/>
              <a:t>‹#›</a:t>
            </a:fld>
            <a:endParaRPr lang="en-GB"/>
          </a:p>
        </p:txBody>
      </p:sp>
    </p:spTree>
    <p:extLst>
      <p:ext uri="{BB962C8B-B14F-4D97-AF65-F5344CB8AC3E}">
        <p14:creationId xmlns:p14="http://schemas.microsoft.com/office/powerpoint/2010/main" val="413517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4A4741-3841-47F0-A9DA-D2C82686374E}" type="datetimeFigureOut">
              <a:rPr lang="en-GB" smtClean="0"/>
              <a:t>19/11/2022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3530840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4A4741-3841-47F0-A9DA-D2C82686374E}" type="datetimeFigureOut">
              <a:rPr lang="en-GB" smtClean="0"/>
              <a:t>19/11/2022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1332367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4A4741-3841-47F0-A9DA-D2C82686374E}" type="datetimeFigureOut">
              <a:rPr lang="en-GB" smtClean="0"/>
              <a:t>19/11/2022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4247416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4A4741-3841-47F0-A9DA-D2C82686374E}" type="datetimeFigureOut">
              <a:rPr lang="en-GB" smtClean="0"/>
              <a:t>19/11/2022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1324272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4A4741-3841-47F0-A9DA-D2C82686374E}" type="datetimeFigureOut">
              <a:rPr lang="en-GB" smtClean="0"/>
              <a:t>19/11/2022</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2649744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4A4741-3841-47F0-A9DA-D2C82686374E}" type="datetimeFigureOut">
              <a:rPr lang="en-GB" smtClean="0"/>
              <a:t>19/11/2022</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1435603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4A4741-3841-47F0-A9DA-D2C82686374E}" type="datetimeFigureOut">
              <a:rPr lang="en-GB" smtClean="0"/>
              <a:t>19/11/2022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570544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4A4741-3841-47F0-A9DA-D2C82686374E}" type="datetimeFigureOut">
              <a:rPr lang="en-GB" smtClean="0"/>
              <a:t>19/11/2022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4162512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B4A4741-3841-47F0-A9DA-D2C82686374E}" type="datetimeFigureOut">
              <a:rPr lang="en-GB" smtClean="0"/>
              <a:t>19/11/2022</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3A7EF3B3-9F2F-47A8-8936-ECF0B78FF2E3}" type="slidenum">
              <a:rPr lang="en-GB" smtClean="0"/>
              <a:t>‹#›</a:t>
            </a:fld>
            <a:endParaRPr lang="en-GB"/>
          </a:p>
        </p:txBody>
      </p:sp>
    </p:spTree>
    <p:extLst>
      <p:ext uri="{BB962C8B-B14F-4D97-AF65-F5344CB8AC3E}">
        <p14:creationId xmlns:p14="http://schemas.microsoft.com/office/powerpoint/2010/main" val="2791085142"/>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hyperlink" Target="https://www.pngall.com/community-png" TargetMode="Externa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image" Target="../media/image9.png"/><Relationship Id="rId4" Type="http://schemas.openxmlformats.org/officeDocument/2006/relationships/diagramQuickStyle" Target="../diagrams/quickStyle1.xml"/><Relationship Id="rId9" Type="http://schemas.openxmlformats.org/officeDocument/2006/relationships/hyperlink" Target="https://pixabay.com/de/menschenmenge-menschen-silhouetten-2718833/"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Tower_Hamlets" TargetMode="External"/><Relationship Id="rId7" Type="http://schemas.microsoft.com/office/2007/relationships/hdphoto" Target="../media/hdphoto1.wdp"/><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frontiersin.org/articles/10.3389/fped.2020.00417/full" TargetMode="External"/><Relationship Id="rId4" Type="http://schemas.openxmlformats.org/officeDocument/2006/relationships/image" Target="../media/image1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thegadabouttown.com/2015/12/27/age-is-just-a-place/" TargetMode="External"/><Relationship Id="rId13" Type="http://schemas.microsoft.com/office/2007/relationships/diagramDrawing" Target="../diagrams/drawing2.xml"/><Relationship Id="rId3" Type="http://schemas.microsoft.com/office/2007/relationships/hdphoto" Target="../media/hdphoto2.wdp"/><Relationship Id="rId7" Type="http://schemas.openxmlformats.org/officeDocument/2006/relationships/image" Target="../media/image14.jpg"/><Relationship Id="rId12" Type="http://schemas.openxmlformats.org/officeDocument/2006/relationships/diagramColors" Target="../diagrams/colors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fabiusmaximus.com/2017/05/22/guide-to-the-war-of-the-sexes/" TargetMode="External"/><Relationship Id="rId11" Type="http://schemas.openxmlformats.org/officeDocument/2006/relationships/diagramQuickStyle" Target="../diagrams/quickStyle2.xml"/><Relationship Id="rId5" Type="http://schemas.openxmlformats.org/officeDocument/2006/relationships/image" Target="../media/image13.jpg"/><Relationship Id="rId10" Type="http://schemas.openxmlformats.org/officeDocument/2006/relationships/diagramLayout" Target="../diagrams/layout2.xml"/><Relationship Id="rId4" Type="http://schemas.openxmlformats.org/officeDocument/2006/relationships/image" Target="../media/image9.png"/><Relationship Id="rId9" Type="http://schemas.openxmlformats.org/officeDocument/2006/relationships/diagramData" Target="../diagrams/data2.xml"/><Relationship Id="rId14"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blog.coerll.utexas.edu/re-mixxer-using-french-and-german-oer-in-the-mixxer/" TargetMode="External"/><Relationship Id="rId7" Type="http://schemas.openxmlformats.org/officeDocument/2006/relationships/hyperlink" Target="https://www.teacherspayteachers.com/Product/Multicultural-Kids-Clip-Art-459737" TargetMode="Externa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image" Target="../media/image4.png"/><Relationship Id="rId4" Type="http://schemas.openxmlformats.org/officeDocument/2006/relationships/image" Target="../media/image16.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0" name="Rectangle 81">
            <a:extLst>
              <a:ext uri="{FF2B5EF4-FFF2-40B4-BE49-F238E27FC236}">
                <a16:creationId xmlns:a16="http://schemas.microsoft.com/office/drawing/2014/main" id="{0459C7A8-9F3A-4BFD-AB69-3F23A8D9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20" y="-1"/>
            <a:ext cx="1220724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1" name="Rectangle 83">
            <a:extLst>
              <a:ext uri="{FF2B5EF4-FFF2-40B4-BE49-F238E27FC236}">
                <a16:creationId xmlns:a16="http://schemas.microsoft.com/office/drawing/2014/main" id="{7C0FA09C-1B86-4BC1-8793-3DC3ECCC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7"/>
            <a:ext cx="12192000" cy="261046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25F13BC-C253-2C57-E9FA-9EBB672877D0}"/>
              </a:ext>
            </a:extLst>
          </p:cNvPr>
          <p:cNvSpPr>
            <a:spLocks noGrp="1"/>
          </p:cNvSpPr>
          <p:nvPr>
            <p:ph type="subTitle" idx="1"/>
          </p:nvPr>
        </p:nvSpPr>
        <p:spPr>
          <a:xfrm>
            <a:off x="174087" y="4375052"/>
            <a:ext cx="8590085" cy="2482947"/>
          </a:xfrm>
        </p:spPr>
        <p:txBody>
          <a:bodyPr>
            <a:normAutofit lnSpcReduction="10000"/>
          </a:bodyPr>
          <a:lstStyle/>
          <a:p>
            <a:pPr algn="ctr"/>
            <a:endParaRPr lang="en-GB" sz="1800" dirty="0">
              <a:latin typeface="Arial" panose="020B0604020202020204" pitchFamily="34" charset="0"/>
              <a:cs typeface="Arial" panose="020B0604020202020204" pitchFamily="34" charset="0"/>
            </a:endParaRPr>
          </a:p>
          <a:p>
            <a:pPr algn="ctr">
              <a:spcBef>
                <a:spcPts val="0"/>
              </a:spcBef>
            </a:pPr>
            <a:r>
              <a:rPr lang="en-GB" sz="1800" b="1" dirty="0">
                <a:latin typeface="Arial" panose="020B0604020202020204" pitchFamily="34" charset="0"/>
                <a:cs typeface="Arial" panose="020B0604020202020204" pitchFamily="34" charset="0"/>
              </a:rPr>
              <a:t>BSc Health and Social Care </a:t>
            </a:r>
          </a:p>
          <a:p>
            <a:pPr algn="ctr">
              <a:spcBef>
                <a:spcPts val="0"/>
              </a:spcBef>
            </a:pPr>
            <a:r>
              <a:rPr lang="en-GB" sz="1800" b="1" dirty="0">
                <a:latin typeface="Arial" panose="020B0604020202020204" pitchFamily="34" charset="0"/>
                <a:cs typeface="Arial" panose="020B0604020202020204" pitchFamily="34" charset="0"/>
              </a:rPr>
              <a:t>Module: Community Care and Development</a:t>
            </a:r>
            <a:endParaRPr lang="it-IT" sz="1800" b="1" dirty="0">
              <a:latin typeface="Arial" panose="020B0604020202020204" pitchFamily="34" charset="0"/>
              <a:cs typeface="Arial" panose="020B0604020202020204" pitchFamily="34" charset="0"/>
            </a:endParaRPr>
          </a:p>
          <a:p>
            <a:pPr algn="ctr">
              <a:spcBef>
                <a:spcPts val="0"/>
              </a:spcBef>
            </a:pPr>
            <a:r>
              <a:rPr lang="en-GB" sz="1800" b="1" dirty="0">
                <a:latin typeface="Arial" panose="020B0604020202020204" pitchFamily="34" charset="0"/>
                <a:cs typeface="Arial" panose="020B0604020202020204" pitchFamily="34" charset="0"/>
              </a:rPr>
              <a:t>Module code: BMHP6022 </a:t>
            </a:r>
          </a:p>
          <a:p>
            <a:pPr algn="ctr">
              <a:spcBef>
                <a:spcPts val="0"/>
              </a:spcBef>
            </a:pPr>
            <a:endParaRPr lang="en-GB" sz="1800" b="1" dirty="0">
              <a:latin typeface="Arial" panose="020B0604020202020204" pitchFamily="34" charset="0"/>
              <a:cs typeface="Arial" panose="020B0604020202020204" pitchFamily="34" charset="0"/>
            </a:endParaRPr>
          </a:p>
          <a:p>
            <a:pPr algn="ctr">
              <a:spcBef>
                <a:spcPts val="0"/>
              </a:spcBef>
            </a:pPr>
            <a:r>
              <a:rPr lang="en-GB" sz="1800" b="1" dirty="0">
                <a:latin typeface="Arial" panose="020B0604020202020204" pitchFamily="34" charset="0"/>
                <a:cs typeface="Arial" panose="020B0604020202020204" pitchFamily="34" charset="0"/>
              </a:rPr>
              <a:t>Assignment Title: Assessment Component 1 Viva Voce</a:t>
            </a:r>
          </a:p>
          <a:p>
            <a:pPr algn="ctr">
              <a:spcBef>
                <a:spcPts val="0"/>
              </a:spcBef>
            </a:pPr>
            <a:r>
              <a:rPr lang="en-GB" sz="1800" b="1" dirty="0">
                <a:latin typeface="Arial" panose="020B0604020202020204" pitchFamily="34" charset="0"/>
                <a:cs typeface="Arial" panose="020B0604020202020204" pitchFamily="34" charset="0"/>
              </a:rPr>
              <a:t>Lecturer: Laila </a:t>
            </a:r>
            <a:r>
              <a:rPr lang="en-GB" sz="1800" b="1" dirty="0" err="1">
                <a:latin typeface="Arial" panose="020B0604020202020204" pitchFamily="34" charset="0"/>
                <a:cs typeface="Arial" panose="020B0604020202020204" pitchFamily="34" charset="0"/>
              </a:rPr>
              <a:t>Surani</a:t>
            </a:r>
            <a:r>
              <a:rPr lang="en-GB" sz="1800" b="1" dirty="0">
                <a:latin typeface="Arial" panose="020B0604020202020204" pitchFamily="34" charset="0"/>
                <a:cs typeface="Arial" panose="020B0604020202020204" pitchFamily="34" charset="0"/>
              </a:rPr>
              <a:t> </a:t>
            </a:r>
          </a:p>
          <a:p>
            <a:pPr algn="ctr">
              <a:spcBef>
                <a:spcPts val="0"/>
              </a:spcBef>
            </a:pPr>
            <a:endParaRPr lang="en-GB" sz="1800" b="1" dirty="0">
              <a:latin typeface="Arial" panose="020B0604020202020204" pitchFamily="34" charset="0"/>
              <a:cs typeface="Arial" panose="020B0604020202020204" pitchFamily="34" charset="0"/>
            </a:endParaRPr>
          </a:p>
          <a:p>
            <a:pPr algn="ctr">
              <a:spcBef>
                <a:spcPts val="0"/>
              </a:spcBef>
            </a:pPr>
            <a:r>
              <a:rPr lang="en-US" sz="1800" b="1" dirty="0">
                <a:latin typeface="Arial" panose="020B0604020202020204" pitchFamily="34" charset="0"/>
                <a:cs typeface="Arial" panose="020B0604020202020204" pitchFamily="34" charset="0"/>
              </a:rPr>
              <a:t>Student: Alia Ashrafi </a:t>
            </a:r>
          </a:p>
          <a:p>
            <a:pPr algn="ctr">
              <a:spcBef>
                <a:spcPts val="0"/>
              </a:spcBef>
            </a:pPr>
            <a:r>
              <a:rPr lang="en-US" sz="1800" b="1" dirty="0">
                <a:latin typeface="Arial" panose="020B0604020202020204" pitchFamily="34" charset="0"/>
                <a:cs typeface="Arial" panose="020B0604020202020204" pitchFamily="34" charset="0"/>
              </a:rPr>
              <a:t>1916229</a:t>
            </a:r>
          </a:p>
          <a:p>
            <a:endParaRPr lang="en-GB" sz="600" dirty="0"/>
          </a:p>
        </p:txBody>
      </p:sp>
      <p:pic>
        <p:nvPicPr>
          <p:cNvPr id="6" name="Picture 5" descr="Text&#10;&#10;Description automatically generated">
            <a:extLst>
              <a:ext uri="{FF2B5EF4-FFF2-40B4-BE49-F238E27FC236}">
                <a16:creationId xmlns:a16="http://schemas.microsoft.com/office/drawing/2014/main" id="{43A1BAD5-DD9C-C56D-78EA-BB4B03CE1156}"/>
              </a:ext>
            </a:extLst>
          </p:cNvPr>
          <p:cNvPicPr>
            <a:picLocks noChangeAspect="1"/>
          </p:cNvPicPr>
          <p:nvPr/>
        </p:nvPicPr>
        <p:blipFill>
          <a:blip r:embed="rId4"/>
          <a:stretch>
            <a:fillRect/>
          </a:stretch>
        </p:blipFill>
        <p:spPr>
          <a:xfrm>
            <a:off x="174087" y="309489"/>
            <a:ext cx="4510455" cy="2012194"/>
          </a:xfrm>
          <a:prstGeom prst="rect">
            <a:avLst/>
          </a:prstGeom>
        </p:spPr>
      </p:pic>
      <p:pic>
        <p:nvPicPr>
          <p:cNvPr id="8" name="Picture 7">
            <a:extLst>
              <a:ext uri="{FF2B5EF4-FFF2-40B4-BE49-F238E27FC236}">
                <a16:creationId xmlns:a16="http://schemas.microsoft.com/office/drawing/2014/main" id="{AE5C8BD9-16DE-DDDC-0905-062A3FEC37A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866249" y="309489"/>
            <a:ext cx="7151664" cy="3657599"/>
          </a:xfrm>
          <a:prstGeom prst="rect">
            <a:avLst/>
          </a:prstGeom>
          <a:effectLst>
            <a:reflection blurRad="6350" stA="50000" endA="300" endPos="90000" dist="50800" dir="5400000" sy="-100000" algn="bl" rotWithShape="0"/>
          </a:effectLst>
        </p:spPr>
      </p:pic>
      <p:grpSp>
        <p:nvGrpSpPr>
          <p:cNvPr id="92" name="Group 85">
            <a:extLst>
              <a:ext uri="{FF2B5EF4-FFF2-40B4-BE49-F238E27FC236}">
                <a16:creationId xmlns:a16="http://schemas.microsoft.com/office/drawing/2014/main" id="{A560C308-AF88-4E6B-B601-74A5B889E5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93" name="Oval 86">
              <a:extLst>
                <a:ext uri="{FF2B5EF4-FFF2-40B4-BE49-F238E27FC236}">
                  <a16:creationId xmlns:a16="http://schemas.microsoft.com/office/drawing/2014/main" id="{6C989C99-37FA-4068-B9DC-2E0199A20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7">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4" name="Oval 87">
              <a:extLst>
                <a:ext uri="{FF2B5EF4-FFF2-40B4-BE49-F238E27FC236}">
                  <a16:creationId xmlns:a16="http://schemas.microsoft.com/office/drawing/2014/main" id="{57DA07CC-C857-4245-BE87-DBEDE8BC6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2310858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CCD3DF91-AAAF-BE39-456C-73F5F6FCBF7A}"/>
              </a:ext>
            </a:extLst>
          </p:cNvPr>
          <p:cNvSpPr>
            <a:spLocks noGrp="1"/>
          </p:cNvSpPr>
          <p:nvPr>
            <p:ph type="title"/>
          </p:nvPr>
        </p:nvSpPr>
        <p:spPr>
          <a:xfrm>
            <a:off x="643468" y="643466"/>
            <a:ext cx="3686312" cy="5528734"/>
          </a:xfrm>
        </p:spPr>
        <p:txBody>
          <a:bodyPr>
            <a:normAutofit/>
          </a:bodyPr>
          <a:lstStyle/>
          <a:p>
            <a:pPr algn="r"/>
            <a:r>
              <a:rPr lang="en-GB" sz="4800">
                <a:solidFill>
                  <a:srgbClr val="FFFFFF"/>
                </a:solidFill>
              </a:rPr>
              <a:t>Introduction</a:t>
            </a:r>
          </a:p>
        </p:txBody>
      </p:sp>
      <p:sp>
        <p:nvSpPr>
          <p:cNvPr id="3" name="Content Placeholder 2">
            <a:extLst>
              <a:ext uri="{FF2B5EF4-FFF2-40B4-BE49-F238E27FC236}">
                <a16:creationId xmlns:a16="http://schemas.microsoft.com/office/drawing/2014/main" id="{0DB9304C-AD83-EE7C-13E8-0846B67107B2}"/>
              </a:ext>
            </a:extLst>
          </p:cNvPr>
          <p:cNvSpPr>
            <a:spLocks noGrp="1"/>
          </p:cNvSpPr>
          <p:nvPr>
            <p:ph idx="1"/>
          </p:nvPr>
        </p:nvSpPr>
        <p:spPr>
          <a:xfrm>
            <a:off x="5053780" y="599768"/>
            <a:ext cx="6074467" cy="5572432"/>
          </a:xfrm>
        </p:spPr>
        <p:txBody>
          <a:bodyPr anchor="ctr">
            <a:normAutofit lnSpcReduction="10000"/>
          </a:bodyPr>
          <a:lstStyle/>
          <a:p>
            <a:pPr marL="0" indent="0">
              <a:buNone/>
            </a:pPr>
            <a:r>
              <a:rPr lang="en-US" sz="1300" dirty="0">
                <a:latin typeface="Arial" panose="020B0604020202020204" pitchFamily="34" charset="0"/>
                <a:cs typeface="Arial" panose="020B0604020202020204" pitchFamily="34" charset="0"/>
              </a:rPr>
              <a:t>Child poverty </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London borough of </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Tower Hamlets </a:t>
            </a:r>
            <a:br>
              <a:rPr lang="en-GB" sz="1300" dirty="0">
                <a:latin typeface="Arial" panose="020B0604020202020204" pitchFamily="34" charset="0"/>
                <a:cs typeface="Arial" panose="020B0604020202020204" pitchFamily="34" charset="0"/>
              </a:rPr>
            </a:br>
            <a:endParaRPr lang="en-GB" sz="1300" dirty="0">
              <a:latin typeface="Arial" panose="020B0604020202020204" pitchFamily="34" charset="0"/>
              <a:cs typeface="Arial" panose="020B0604020202020204" pitchFamily="34" charset="0"/>
            </a:endParaRPr>
          </a:p>
          <a:p>
            <a:pPr marL="0" indent="0">
              <a:buNone/>
            </a:pPr>
            <a:r>
              <a:rPr lang="en-GB" sz="1300" b="1" dirty="0">
                <a:effectLst/>
                <a:latin typeface="Arial" panose="020B0604020202020204" pitchFamily="34" charset="0"/>
                <a:cs typeface="Arial" panose="020B0604020202020204" pitchFamily="34" charset="0"/>
              </a:rPr>
              <a:t>Aim:</a:t>
            </a:r>
          </a:p>
          <a:p>
            <a:pPr marL="0" indent="0">
              <a:buNone/>
            </a:pPr>
            <a:r>
              <a:rPr lang="en-GB" sz="1300" dirty="0">
                <a:effectLst/>
                <a:latin typeface="Arial" panose="020B0604020202020204" pitchFamily="34" charset="0"/>
                <a:cs typeface="Arial" panose="020B0604020202020204" pitchFamily="34" charset="0"/>
              </a:rPr>
              <a:t>Child poverty is hated and unacceptable, but it is not unavoidable; with the correct help and chances, families may break free from poverty. Ending child poverty is an important factor of every community. Children who grow up in poverty suffer a number of disadvantages that often persist throughout their lives and are carried down to the next generation. Ending child poverty is also fundamental for economic development. The project's goal is to identify the source of poverty and involve the community in the solution. This can be accomplished through the involvement of stakeholders, promotion through digital and social media, and the implementation of relevant theories, legislation, and policies. and locating barriers to address the issue.</a:t>
            </a:r>
          </a:p>
          <a:p>
            <a:pPr>
              <a:buFont typeface="Wingdings" panose="05000000000000000000" pitchFamily="2" charset="2"/>
              <a:buChar char="Ø"/>
            </a:pPr>
            <a:r>
              <a:rPr lang="en-GB" sz="1300" dirty="0">
                <a:latin typeface="Arial" panose="020B0604020202020204" pitchFamily="34" charset="0"/>
                <a:cs typeface="Arial" panose="020B0604020202020204" pitchFamily="34" charset="0"/>
              </a:rPr>
              <a:t>Although Tower Hamlets has one of the biggest economies in the UK, and despite improvements in the borough's deprivation rankings over time, poverty levels remain high, especially among children and pensioners.</a:t>
            </a:r>
          </a:p>
          <a:p>
            <a:pPr>
              <a:buFont typeface="Wingdings" panose="05000000000000000000" pitchFamily="2" charset="2"/>
              <a:buChar char="Ø"/>
            </a:pPr>
            <a:r>
              <a:rPr lang="en-GB" sz="1300" dirty="0">
                <a:latin typeface="Arial" panose="020B0604020202020204" pitchFamily="34" charset="0"/>
                <a:cs typeface="Arial" panose="020B0604020202020204" pitchFamily="34" charset="0"/>
              </a:rPr>
              <a:t>Tower Hamlets has the highest rate of child poverty in the UK</a:t>
            </a:r>
          </a:p>
          <a:p>
            <a:pPr>
              <a:buFont typeface="Wingdings" panose="05000000000000000000" pitchFamily="2" charset="2"/>
              <a:buChar char="Ø"/>
            </a:pPr>
            <a:r>
              <a:rPr lang="en-GB" sz="1300" dirty="0">
                <a:latin typeface="Arial" panose="020B0604020202020204" pitchFamily="34" charset="0"/>
                <a:cs typeface="Arial" panose="020B0604020202020204" pitchFamily="34" charset="0"/>
              </a:rPr>
              <a:t>It is the most deprived and overcrowded borough in London. </a:t>
            </a:r>
          </a:p>
          <a:p>
            <a:pPr>
              <a:buFont typeface="Wingdings" panose="05000000000000000000" pitchFamily="2" charset="2"/>
              <a:buChar char="Ø"/>
            </a:pPr>
            <a:r>
              <a:rPr lang="en-GB" sz="1300" dirty="0">
                <a:effectLst/>
                <a:latin typeface="Arial" panose="020B0604020202020204" pitchFamily="34" charset="0"/>
                <a:ea typeface="Calibri" panose="020F0502020204030204" pitchFamily="34" charset="0"/>
                <a:cs typeface="Arial" panose="020B0604020202020204" pitchFamily="34" charset="0"/>
              </a:rPr>
              <a:t>Tower Hamlets </a:t>
            </a:r>
            <a:r>
              <a:rPr lang="en-GB" sz="1300" dirty="0">
                <a:latin typeface="Arial" panose="020B0604020202020204" pitchFamily="34" charset="0"/>
                <a:ea typeface="Calibri" panose="020F0502020204030204" pitchFamily="34" charset="0"/>
                <a:cs typeface="Arial" panose="020B0604020202020204" pitchFamily="34" charset="0"/>
              </a:rPr>
              <a:t>is </a:t>
            </a:r>
            <a:r>
              <a:rPr lang="en-GB" sz="1300" dirty="0">
                <a:effectLst/>
                <a:latin typeface="Arial" panose="020B0604020202020204" pitchFamily="34" charset="0"/>
                <a:ea typeface="Calibri" panose="020F0502020204030204" pitchFamily="34" charset="0"/>
                <a:cs typeface="Arial" panose="020B0604020202020204" pitchFamily="34" charset="0"/>
              </a:rPr>
              <a:t>the 2nd most deprived London borough (after Barking and </a:t>
            </a:r>
            <a:r>
              <a:rPr lang="en-GB" sz="1300" dirty="0">
                <a:latin typeface="Arial" panose="020B0604020202020204" pitchFamily="34" charset="0"/>
                <a:ea typeface="Calibri" panose="020F0502020204030204" pitchFamily="34" charset="0"/>
                <a:cs typeface="Arial" panose="020B0604020202020204" pitchFamily="34" charset="0"/>
              </a:rPr>
              <a:t>Dagenham</a:t>
            </a:r>
            <a:r>
              <a:rPr lang="en-GB" sz="1300" dirty="0">
                <a:effectLst/>
                <a:latin typeface="Arial" panose="020B0604020202020204" pitchFamily="34" charset="0"/>
                <a:ea typeface="Calibri" panose="020F0502020204030204" pitchFamily="34" charset="0"/>
                <a:cs typeface="Arial" panose="020B0604020202020204" pitchFamily="34" charset="0"/>
              </a:rPr>
              <a:t>) based on an average calculated across a range of indicators; with high rates of poverty, child poverty, unemployment and pay inequality compared to other London boroughs (New Policy Institute, 2017)</a:t>
            </a:r>
            <a:endParaRPr lang="en-GB" sz="13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300" dirty="0">
                <a:latin typeface="Arial" panose="020B0604020202020204" pitchFamily="34" charset="0"/>
                <a:cs typeface="Arial" panose="020B0604020202020204" pitchFamily="34" charset="0"/>
              </a:rPr>
              <a:t>56% of children in the borough are poor, which is more than twice the percentage in Kensington and Chelsea.</a:t>
            </a:r>
          </a:p>
          <a:p>
            <a:pPr>
              <a:buFont typeface="Wingdings" panose="05000000000000000000" pitchFamily="2" charset="2"/>
              <a:buChar char="Ø"/>
            </a:pPr>
            <a:endParaRPr lang="en-GB" sz="1300" dirty="0">
              <a:latin typeface="Arial" panose="020B0604020202020204" pitchFamily="34" charset="0"/>
              <a:cs typeface="Arial" panose="020B0604020202020204" pitchFamily="34" charset="0"/>
            </a:endParaRPr>
          </a:p>
          <a:p>
            <a:pPr marL="0" indent="0">
              <a:buNone/>
            </a:pPr>
            <a:endParaRPr lang="en-GB" sz="1300" dirty="0"/>
          </a:p>
        </p:txBody>
      </p:sp>
      <p:sp>
        <p:nvSpPr>
          <p:cNvPr id="38" name="Oval 37">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0" name="Oval 39">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607202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B3768C-1D21-400E-B059-EFF86063F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1"/>
            <a:ext cx="121886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87BCA1-45E6-44B3-B3DA-1F4144DE6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69"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FAF095-8A4D-9DA3-2599-66CD5F30834F}"/>
              </a:ext>
            </a:extLst>
          </p:cNvPr>
          <p:cNvSpPr>
            <a:spLocks noGrp="1"/>
          </p:cNvSpPr>
          <p:nvPr>
            <p:ph type="title"/>
          </p:nvPr>
        </p:nvSpPr>
        <p:spPr>
          <a:xfrm>
            <a:off x="225083" y="267286"/>
            <a:ext cx="4253161" cy="6390403"/>
          </a:xfrm>
        </p:spPr>
        <p:txBody>
          <a:bodyPr>
            <a:normAutofit/>
          </a:bodyPr>
          <a:lstStyle/>
          <a:p>
            <a:pPr algn="ctr"/>
            <a:r>
              <a:rPr lang="en-GB" sz="3600" dirty="0">
                <a:solidFill>
                  <a:schemeClr val="tx2">
                    <a:lumMod val="50000"/>
                  </a:schemeClr>
                </a:solidFill>
                <a:latin typeface="Arial" panose="020B0604020202020204" pitchFamily="34" charset="0"/>
                <a:cs typeface="Arial" panose="020B0604020202020204" pitchFamily="34" charset="0"/>
              </a:rPr>
              <a:t>Demographics</a:t>
            </a:r>
            <a:r>
              <a:rPr lang="en-GB" dirty="0">
                <a:solidFill>
                  <a:srgbClr val="FFFFFF"/>
                </a:solidFill>
              </a:rPr>
              <a:t> </a:t>
            </a:r>
          </a:p>
        </p:txBody>
      </p:sp>
      <p:graphicFrame>
        <p:nvGraphicFramePr>
          <p:cNvPr id="19" name="Content Placeholder 5">
            <a:extLst>
              <a:ext uri="{FF2B5EF4-FFF2-40B4-BE49-F238E27FC236}">
                <a16:creationId xmlns:a16="http://schemas.microsoft.com/office/drawing/2014/main" id="{19AB5E8E-270B-41E3-99C9-6EA9C3382F06}"/>
              </a:ext>
            </a:extLst>
          </p:cNvPr>
          <p:cNvGraphicFramePr>
            <a:graphicFrameLocks noGrp="1"/>
          </p:cNvGraphicFramePr>
          <p:nvPr>
            <p:ph idx="1"/>
            <p:extLst>
              <p:ext uri="{D42A27DB-BD31-4B8C-83A1-F6EECF244321}">
                <p14:modId xmlns:p14="http://schemas.microsoft.com/office/powerpoint/2010/main" val="2987086641"/>
              </p:ext>
            </p:extLst>
          </p:nvPr>
        </p:nvGraphicFramePr>
        <p:xfrm>
          <a:off x="4807974" y="0"/>
          <a:ext cx="7380681"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5" name="Group 14">
            <a:extLst>
              <a:ext uri="{FF2B5EF4-FFF2-40B4-BE49-F238E27FC236}">
                <a16:creationId xmlns:a16="http://schemas.microsoft.com/office/drawing/2014/main" id="{9AE62FDA-E44C-440D-A3D3-5C188720D4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401725" y="6229681"/>
            <a:chExt cx="457200" cy="457200"/>
          </a:xfrm>
        </p:grpSpPr>
        <p:sp>
          <p:nvSpPr>
            <p:cNvPr id="16" name="Oval 15">
              <a:extLst>
                <a:ext uri="{FF2B5EF4-FFF2-40B4-BE49-F238E27FC236}">
                  <a16:creationId xmlns:a16="http://schemas.microsoft.com/office/drawing/2014/main" id="{28B45BF8-A8A3-426E-89DE-A44F6E180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7" name="Oval 16">
              <a:extLst>
                <a:ext uri="{FF2B5EF4-FFF2-40B4-BE49-F238E27FC236}">
                  <a16:creationId xmlns:a16="http://schemas.microsoft.com/office/drawing/2014/main" id="{647C25B3-5F51-49AB-A886-D555D2F4A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7" name="Picture 6" descr="A picture containing LEGO, toy&#10;&#10;Description automatically generated">
            <a:extLst>
              <a:ext uri="{FF2B5EF4-FFF2-40B4-BE49-F238E27FC236}">
                <a16:creationId xmlns:a16="http://schemas.microsoft.com/office/drawing/2014/main" id="{B645CC3E-7671-42A1-A9C6-B954EEB24ED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58185" y="4128655"/>
            <a:ext cx="3854184" cy="2355272"/>
          </a:xfrm>
          <a:prstGeom prst="rect">
            <a:avLst/>
          </a:prstGeom>
        </p:spPr>
      </p:pic>
      <p:pic>
        <p:nvPicPr>
          <p:cNvPr id="8" name="Picture 7" descr="Chart, bar chart&#10;&#10;Description automatically generated">
            <a:extLst>
              <a:ext uri="{FF2B5EF4-FFF2-40B4-BE49-F238E27FC236}">
                <a16:creationId xmlns:a16="http://schemas.microsoft.com/office/drawing/2014/main" id="{4C7BDCBB-423A-FFB1-68BF-99B8175519AD}"/>
              </a:ext>
            </a:extLst>
          </p:cNvPr>
          <p:cNvPicPr>
            <a:picLocks noChangeAspect="1"/>
          </p:cNvPicPr>
          <p:nvPr/>
        </p:nvPicPr>
        <p:blipFill rotWithShape="1">
          <a:blip r:embed="rId10">
            <a:extLst>
              <a:ext uri="{28A0092B-C50C-407E-A947-70E740481C1C}">
                <a14:useLocalDpi xmlns:a14="http://schemas.microsoft.com/office/drawing/2010/main" val="0"/>
              </a:ext>
            </a:extLst>
          </a:blip>
          <a:srcRect l="9721" r="-3" b="-3"/>
          <a:stretch/>
        </p:blipFill>
        <p:spPr>
          <a:xfrm>
            <a:off x="360218" y="634181"/>
            <a:ext cx="3966218" cy="1997749"/>
          </a:xfrm>
          <a:prstGeom prst="rect">
            <a:avLst/>
          </a:prstGeom>
        </p:spPr>
      </p:pic>
    </p:spTree>
    <p:extLst>
      <p:ext uri="{BB962C8B-B14F-4D97-AF65-F5344CB8AC3E}">
        <p14:creationId xmlns:p14="http://schemas.microsoft.com/office/powerpoint/2010/main" val="37715562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85ABEFB-3EE4-FA9E-1768-A38EA9F2FCC6}"/>
              </a:ext>
            </a:extLst>
          </p:cNvPr>
          <p:cNvSpPr>
            <a:spLocks noGrp="1"/>
          </p:cNvSpPr>
          <p:nvPr>
            <p:ph type="title"/>
          </p:nvPr>
        </p:nvSpPr>
        <p:spPr>
          <a:xfrm>
            <a:off x="5939624" y="211015"/>
            <a:ext cx="5188624" cy="1389185"/>
          </a:xfrm>
        </p:spPr>
        <p:txBody>
          <a:bodyPr>
            <a:normAutofit/>
          </a:bodyPr>
          <a:lstStyle/>
          <a:p>
            <a:r>
              <a:rPr lang="en-GB" sz="2800">
                <a:latin typeface="Arial" panose="020B0604020202020204" pitchFamily="34" charset="0"/>
                <a:cs typeface="Arial" panose="020B0604020202020204" pitchFamily="34" charset="0"/>
              </a:rPr>
              <a:t>The challenge of child poverty and its causes </a:t>
            </a:r>
            <a:endParaRPr lang="en-GB" sz="2800" dirty="0">
              <a:latin typeface="Arial" panose="020B0604020202020204" pitchFamily="34" charset="0"/>
              <a:cs typeface="Arial" panose="020B0604020202020204" pitchFamily="34" charset="0"/>
            </a:endParaRPr>
          </a:p>
        </p:txBody>
      </p:sp>
      <p:sp>
        <p:nvSpPr>
          <p:cNvPr id="63" name="Freeform: Shape 62">
            <a:extLst>
              <a:ext uri="{FF2B5EF4-FFF2-40B4-BE49-F238E27FC236}">
                <a16:creationId xmlns:a16="http://schemas.microsoft.com/office/drawing/2014/main" id="{271EEDE1-4FF3-4A74-BD95-6852CD023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9391" y="1673352"/>
            <a:ext cx="3502152" cy="3502152"/>
          </a:xfrm>
          <a:custGeom>
            <a:avLst/>
            <a:gdLst>
              <a:gd name="connsiteX0" fmla="*/ 1751076 w 3502152"/>
              <a:gd name="connsiteY0" fmla="*/ 228600 h 3502152"/>
              <a:gd name="connsiteX1" fmla="*/ 228600 w 3502152"/>
              <a:gd name="connsiteY1" fmla="*/ 1751076 h 3502152"/>
              <a:gd name="connsiteX2" fmla="*/ 1751076 w 3502152"/>
              <a:gd name="connsiteY2" fmla="*/ 3273552 h 3502152"/>
              <a:gd name="connsiteX3" fmla="*/ 3273552 w 3502152"/>
              <a:gd name="connsiteY3" fmla="*/ 1751076 h 3502152"/>
              <a:gd name="connsiteX4" fmla="*/ 1751076 w 3502152"/>
              <a:gd name="connsiteY4" fmla="*/ 228600 h 3502152"/>
              <a:gd name="connsiteX5" fmla="*/ 1751076 w 3502152"/>
              <a:gd name="connsiteY5" fmla="*/ 0 h 3502152"/>
              <a:gd name="connsiteX6" fmla="*/ 3502152 w 3502152"/>
              <a:gd name="connsiteY6" fmla="*/ 1751076 h 3502152"/>
              <a:gd name="connsiteX7" fmla="*/ 1751076 w 3502152"/>
              <a:gd name="connsiteY7" fmla="*/ 3502152 h 3502152"/>
              <a:gd name="connsiteX8" fmla="*/ 0 w 3502152"/>
              <a:gd name="connsiteY8" fmla="*/ 1751076 h 3502152"/>
              <a:gd name="connsiteX9" fmla="*/ 1751076 w 3502152"/>
              <a:gd name="connsiteY9" fmla="*/ 0 h 350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02152" h="3502152">
                <a:moveTo>
                  <a:pt x="1751076" y="228600"/>
                </a:moveTo>
                <a:cubicBezTo>
                  <a:pt x="910236" y="228600"/>
                  <a:pt x="228600" y="910236"/>
                  <a:pt x="228600" y="1751076"/>
                </a:cubicBezTo>
                <a:cubicBezTo>
                  <a:pt x="228600" y="2591916"/>
                  <a:pt x="910236" y="3273552"/>
                  <a:pt x="1751076" y="3273552"/>
                </a:cubicBezTo>
                <a:cubicBezTo>
                  <a:pt x="2591916" y="3273552"/>
                  <a:pt x="3273552" y="2591916"/>
                  <a:pt x="3273552" y="1751076"/>
                </a:cubicBezTo>
                <a:cubicBezTo>
                  <a:pt x="3273552" y="910236"/>
                  <a:pt x="2591916" y="228600"/>
                  <a:pt x="1751076" y="228600"/>
                </a:cubicBezTo>
                <a:close/>
                <a:moveTo>
                  <a:pt x="1751076" y="0"/>
                </a:moveTo>
                <a:cubicBezTo>
                  <a:pt x="2718169" y="0"/>
                  <a:pt x="3502152" y="783983"/>
                  <a:pt x="3502152" y="1751076"/>
                </a:cubicBezTo>
                <a:cubicBezTo>
                  <a:pt x="3502152" y="2718169"/>
                  <a:pt x="2718169" y="3502152"/>
                  <a:pt x="1751076" y="3502152"/>
                </a:cubicBezTo>
                <a:cubicBezTo>
                  <a:pt x="783983" y="3502152"/>
                  <a:pt x="0" y="2718169"/>
                  <a:pt x="0" y="1751076"/>
                </a:cubicBezTo>
                <a:cubicBezTo>
                  <a:pt x="0" y="783983"/>
                  <a:pt x="783983" y="0"/>
                  <a:pt x="1751076"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diagram&#10;&#10;Description automatically generated">
            <a:extLst>
              <a:ext uri="{FF2B5EF4-FFF2-40B4-BE49-F238E27FC236}">
                <a16:creationId xmlns:a16="http://schemas.microsoft.com/office/drawing/2014/main" id="{27B68C25-5F76-6A26-E200-11738346888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96067" y="2738628"/>
            <a:ext cx="1828800" cy="1371600"/>
          </a:xfrm>
          <a:prstGeom prst="rect">
            <a:avLst/>
          </a:prstGeom>
        </p:spPr>
      </p:pic>
      <p:sp>
        <p:nvSpPr>
          <p:cNvPr id="65" name="Rectangle 6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Content Placeholder 12">
            <a:extLst>
              <a:ext uri="{FF2B5EF4-FFF2-40B4-BE49-F238E27FC236}">
                <a16:creationId xmlns:a16="http://schemas.microsoft.com/office/drawing/2014/main" id="{CCD0611F-D58E-38CA-AC0D-2E8DB3CEC692}"/>
              </a:ext>
            </a:extLst>
          </p:cNvPr>
          <p:cNvSpPr>
            <a:spLocks noGrp="1"/>
          </p:cNvSpPr>
          <p:nvPr>
            <p:ph idx="1"/>
          </p:nvPr>
        </p:nvSpPr>
        <p:spPr>
          <a:xfrm>
            <a:off x="5939623" y="1600200"/>
            <a:ext cx="5919301" cy="4571999"/>
          </a:xfrm>
        </p:spPr>
        <p:txBody>
          <a:bodyPr>
            <a:normAutofit fontScale="40000" lnSpcReduction="20000"/>
          </a:bodyPr>
          <a:lstStyle/>
          <a:p>
            <a:pPr marL="0" indent="0">
              <a:lnSpc>
                <a:spcPct val="120000"/>
              </a:lnSpc>
              <a:spcBef>
                <a:spcPts val="0"/>
              </a:spcBef>
              <a:buNone/>
            </a:pPr>
            <a:endParaRPr lang="en-GB" sz="2800" dirty="0">
              <a:latin typeface="Arial" panose="020B0604020202020204" pitchFamily="34" charset="0"/>
              <a:cs typeface="Arial" panose="020B0604020202020204" pitchFamily="34" charset="0"/>
            </a:endParaRPr>
          </a:p>
          <a:p>
            <a:pPr marL="0" indent="0">
              <a:lnSpc>
                <a:spcPct val="120000"/>
              </a:lnSpc>
              <a:spcBef>
                <a:spcPts val="0"/>
              </a:spcBef>
              <a:buNone/>
            </a:pPr>
            <a:r>
              <a:rPr lang="en-GB" sz="2800" b="1" dirty="0">
                <a:latin typeface="Arial" panose="020B0604020202020204" pitchFamily="34" charset="0"/>
                <a:cs typeface="Arial" panose="020B0604020202020204" pitchFamily="34" charset="0"/>
              </a:rPr>
              <a:t>What is child poverty? </a:t>
            </a:r>
          </a:p>
          <a:p>
            <a:pPr>
              <a:lnSpc>
                <a:spcPct val="12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Child poverty happens when parents cannot afford the necessities of food, clothes, and housing for their children. </a:t>
            </a:r>
          </a:p>
          <a:p>
            <a:pPr>
              <a:lnSpc>
                <a:spcPct val="12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A child is classified poor if they belong in a home where the family's income falls below a threshold.</a:t>
            </a:r>
          </a:p>
          <a:p>
            <a:pPr>
              <a:lnSpc>
                <a:spcPct val="120000"/>
              </a:lnSpc>
              <a:spcBef>
                <a:spcPts val="0"/>
              </a:spcBef>
              <a:buFont typeface="Wingdings" panose="05000000000000000000" pitchFamily="2" charset="2"/>
              <a:buChar char="Ø"/>
            </a:pPr>
            <a:r>
              <a:rPr lang="en-GB" sz="2800" dirty="0">
                <a:effectLst/>
                <a:latin typeface="Arial" panose="020B0604020202020204" pitchFamily="34" charset="0"/>
                <a:ea typeface="Calibri" panose="020F0502020204030204" pitchFamily="34" charset="0"/>
                <a:cs typeface="Arial" panose="020B0604020202020204" pitchFamily="34" charset="0"/>
              </a:rPr>
              <a:t>The number of poor children is expected to reach five million in UK this year. </a:t>
            </a:r>
          </a:p>
          <a:p>
            <a:pPr>
              <a:lnSpc>
                <a:spcPct val="120000"/>
              </a:lnSpc>
              <a:spcBef>
                <a:spcPts val="0"/>
              </a:spcBef>
              <a:buFont typeface="Wingdings" panose="05000000000000000000" pitchFamily="2" charset="2"/>
              <a:buChar char="Ø"/>
            </a:pPr>
            <a:r>
              <a:rPr lang="en-GB" sz="2800" dirty="0">
                <a:effectLst/>
                <a:latin typeface="Arial" panose="020B0604020202020204" pitchFamily="34" charset="0"/>
                <a:ea typeface="Calibri" panose="020F0502020204030204" pitchFamily="34" charset="0"/>
                <a:cs typeface="Arial" panose="020B0604020202020204" pitchFamily="34" charset="0"/>
              </a:rPr>
              <a:t>The high housing, transportation, and childcare expenses in London make it difficult for low-income families and many low-skilled individuals to be able to survive.</a:t>
            </a:r>
          </a:p>
          <a:p>
            <a:pPr marL="0" indent="0">
              <a:lnSpc>
                <a:spcPct val="120000"/>
              </a:lnSpc>
              <a:spcBef>
                <a:spcPts val="0"/>
              </a:spcBef>
              <a:buNone/>
            </a:pPr>
            <a:r>
              <a:rPr lang="en-GB" sz="2800" b="1" dirty="0">
                <a:latin typeface="Arial" panose="020B0604020202020204" pitchFamily="34" charset="0"/>
                <a:cs typeface="Arial" panose="020B0604020202020204" pitchFamily="34" charset="0"/>
              </a:rPr>
              <a:t>Causes</a:t>
            </a:r>
          </a:p>
          <a:p>
            <a:pPr marL="342900" lvl="0" indent="-342900">
              <a:lnSpc>
                <a:spcPct val="120000"/>
              </a:lnSpc>
              <a:spcBef>
                <a:spcPts val="0"/>
              </a:spcBef>
              <a:buSzPts val="1000"/>
              <a:buFont typeface="Symbol" panose="05050102010706020507" pitchFamily="18" charset="2"/>
              <a:buChar char=""/>
              <a:tabLst>
                <a:tab pos="457200" algn="l"/>
              </a:tabLst>
            </a:pPr>
            <a:r>
              <a:rPr lang="en-GB" sz="2800" b="1" dirty="0">
                <a:effectLst/>
                <a:latin typeface="Arial" panose="020B0604020202020204" pitchFamily="34" charset="0"/>
                <a:ea typeface="Calibri" panose="020F0502020204030204" pitchFamily="34" charset="0"/>
                <a:cs typeface="Arial" panose="020B0604020202020204" pitchFamily="34" charset="0"/>
              </a:rPr>
              <a:t>Population growth</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800" b="1" dirty="0">
                <a:effectLst/>
                <a:latin typeface="Arial" panose="020B0604020202020204" pitchFamily="34" charset="0"/>
                <a:ea typeface="Calibri" panose="020F0502020204030204" pitchFamily="34" charset="0"/>
                <a:cs typeface="Arial" panose="020B0604020202020204" pitchFamily="34" charset="0"/>
              </a:rPr>
              <a:t>Unemployment</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800" b="1" dirty="0">
                <a:effectLst/>
                <a:latin typeface="Arial" panose="020B0604020202020204" pitchFamily="34" charset="0"/>
                <a:ea typeface="Calibri" panose="020F0502020204030204" pitchFamily="34" charset="0"/>
                <a:cs typeface="Arial" panose="020B0604020202020204" pitchFamily="34" charset="0"/>
              </a:rPr>
              <a:t>Housing cost</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800" b="1" dirty="0">
                <a:effectLst/>
                <a:latin typeface="Arial" panose="020B0604020202020204" pitchFamily="34" charset="0"/>
                <a:ea typeface="Calibri" panose="020F0502020204030204" pitchFamily="34" charset="0"/>
                <a:cs typeface="Arial" panose="020B0604020202020204" pitchFamily="34" charset="0"/>
              </a:rPr>
              <a:t>Benefit cap limit /universal credit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children living in families where no one works</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children in lone parent families</a:t>
            </a:r>
            <a:endParaRPr lang="en-GB" sz="2800" dirty="0">
              <a:solidFill>
                <a:srgbClr val="333333"/>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families where only one parent is working</a:t>
            </a:r>
            <a:endParaRPr lang="en-GB" sz="2800" dirty="0">
              <a:solidFill>
                <a:srgbClr val="333333"/>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mothers – rates of employment for mothers are much lower in London than in the rest of the UK</a:t>
            </a:r>
            <a:endParaRPr lang="en-GB" sz="2800" dirty="0">
              <a:solidFill>
                <a:srgbClr val="333333"/>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parents with English as a second language – they also face lower employment rates</a:t>
            </a:r>
            <a:endParaRPr lang="en-GB" sz="2800" dirty="0">
              <a:solidFill>
                <a:srgbClr val="333333"/>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refugee, asylum seeking, gypsy and traveller families - all face very high levels of disadvantage.</a:t>
            </a:r>
            <a:endParaRPr lang="en-GB" sz="2800" dirty="0">
              <a:solidFill>
                <a:srgbClr val="333333"/>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1100" dirty="0"/>
          </a:p>
        </p:txBody>
      </p:sp>
      <p:grpSp>
        <p:nvGrpSpPr>
          <p:cNvPr id="67" name="Group 66">
            <a:extLst>
              <a:ext uri="{FF2B5EF4-FFF2-40B4-BE49-F238E27FC236}">
                <a16:creationId xmlns:a16="http://schemas.microsoft.com/office/drawing/2014/main" id="{7381F52A-25D7-415C-8E15-66BFB3F7B3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8" name="Oval 67">
              <a:extLst>
                <a:ext uri="{FF2B5EF4-FFF2-40B4-BE49-F238E27FC236}">
                  <a16:creationId xmlns:a16="http://schemas.microsoft.com/office/drawing/2014/main" id="{F31CC467-05B2-44CA-A28C-2018F5094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69" name="Oval 68">
              <a:extLst>
                <a:ext uri="{FF2B5EF4-FFF2-40B4-BE49-F238E27FC236}">
                  <a16:creationId xmlns:a16="http://schemas.microsoft.com/office/drawing/2014/main" id="{DF3A2CCB-9C68-497B-AFC1-78E993152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4039721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B3768C-1D21-400E-B059-EFF86063F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1"/>
            <a:ext cx="121886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D87BCA1-45E6-44B3-B3DA-1F4144DE6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69"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F5D957-15DB-34C9-92B0-A94FE1E1C3E4}"/>
              </a:ext>
            </a:extLst>
          </p:cNvPr>
          <p:cNvSpPr>
            <a:spLocks noGrp="1"/>
          </p:cNvSpPr>
          <p:nvPr>
            <p:ph type="title"/>
          </p:nvPr>
        </p:nvSpPr>
        <p:spPr>
          <a:xfrm>
            <a:off x="643467" y="643466"/>
            <a:ext cx="3682969" cy="5580353"/>
          </a:xfrm>
        </p:spPr>
        <p:txBody>
          <a:bodyPr>
            <a:normAutofit/>
          </a:bodyPr>
          <a:lstStyle/>
          <a:p>
            <a:pPr algn="r"/>
            <a:r>
              <a:rPr lang="en-GB">
                <a:solidFill>
                  <a:srgbClr val="FFFFFF"/>
                </a:solidFill>
              </a:rPr>
              <a:t>Principles and stakeholders </a:t>
            </a:r>
          </a:p>
        </p:txBody>
      </p:sp>
      <p:sp>
        <p:nvSpPr>
          <p:cNvPr id="3" name="Content Placeholder 2">
            <a:extLst>
              <a:ext uri="{FF2B5EF4-FFF2-40B4-BE49-F238E27FC236}">
                <a16:creationId xmlns:a16="http://schemas.microsoft.com/office/drawing/2014/main" id="{D8090B3B-421C-1158-E869-FFC24533CBD4}"/>
              </a:ext>
            </a:extLst>
          </p:cNvPr>
          <p:cNvSpPr>
            <a:spLocks noGrp="1"/>
          </p:cNvSpPr>
          <p:nvPr>
            <p:ph idx="1"/>
          </p:nvPr>
        </p:nvSpPr>
        <p:spPr>
          <a:xfrm>
            <a:off x="4932557" y="643466"/>
            <a:ext cx="6630177" cy="5528734"/>
          </a:xfrm>
        </p:spPr>
        <p:txBody>
          <a:bodyPr anchor="ctr">
            <a:normAutofit/>
          </a:bodyPr>
          <a:lstStyle/>
          <a:p>
            <a:pPr marL="0" indent="0">
              <a:buNone/>
            </a:pPr>
            <a:r>
              <a:rPr lang="en-GB" sz="1500" b="1" dirty="0">
                <a:latin typeface="Arial" panose="020B0604020202020204" pitchFamily="34" charset="0"/>
                <a:cs typeface="Arial" panose="020B0604020202020204" pitchFamily="34" charset="0"/>
              </a:rPr>
              <a:t>Principles </a:t>
            </a:r>
          </a:p>
          <a:p>
            <a:pPr marL="0" indent="0">
              <a:buNone/>
            </a:pPr>
            <a:r>
              <a:rPr lang="en-GB" sz="1500" b="0" i="0" dirty="0">
                <a:effectLst/>
                <a:latin typeface="Arial" panose="020B0604020202020204" pitchFamily="34" charset="0"/>
                <a:cs typeface="Arial" panose="020B0604020202020204" pitchFamily="34" charset="0"/>
              </a:rPr>
              <a:t>Community development is fundamentally based on the values of human rights, social justice, equality and respect for diversity.</a:t>
            </a:r>
          </a:p>
          <a:p>
            <a:r>
              <a:rPr lang="en-GB" sz="1500" b="0" i="0" dirty="0">
                <a:effectLst/>
                <a:latin typeface="Arial" panose="020B0604020202020204" pitchFamily="34" charset="0"/>
                <a:cs typeface="Arial" panose="020B0604020202020204" pitchFamily="34" charset="0"/>
              </a:rPr>
              <a:t>The principles which underpin its practice are:</a:t>
            </a:r>
          </a:p>
          <a:p>
            <a:pPr>
              <a:buFont typeface="Arial" panose="020B0604020202020204" pitchFamily="34" charset="0"/>
              <a:buChar char="•"/>
            </a:pPr>
            <a:r>
              <a:rPr lang="en-GB" sz="1500" b="0" i="0" dirty="0">
                <a:effectLst/>
                <a:latin typeface="Arial" panose="020B0604020202020204" pitchFamily="34" charset="0"/>
                <a:cs typeface="Arial" panose="020B0604020202020204" pitchFamily="34" charset="0"/>
              </a:rPr>
              <a:t>Self-determination - people and communities have the right to make their own choices and decisions.</a:t>
            </a:r>
          </a:p>
          <a:p>
            <a:pPr>
              <a:buFont typeface="Arial" panose="020B0604020202020204" pitchFamily="34" charset="0"/>
              <a:buChar char="•"/>
            </a:pPr>
            <a:r>
              <a:rPr lang="en-GB" sz="1500" b="0" i="0" dirty="0">
                <a:effectLst/>
                <a:latin typeface="Arial" panose="020B0604020202020204" pitchFamily="34" charset="0"/>
                <a:cs typeface="Arial" panose="020B0604020202020204" pitchFamily="34" charset="0"/>
              </a:rPr>
              <a:t>Empowerment - people should be able to control and use their own assets and means to influence.</a:t>
            </a:r>
          </a:p>
          <a:p>
            <a:pPr>
              <a:buFont typeface="Arial" panose="020B0604020202020204" pitchFamily="34" charset="0"/>
              <a:buChar char="•"/>
            </a:pPr>
            <a:r>
              <a:rPr lang="en-GB" sz="1500" b="0" i="0" dirty="0">
                <a:effectLst/>
                <a:latin typeface="Arial" panose="020B0604020202020204" pitchFamily="34" charset="0"/>
                <a:cs typeface="Arial" panose="020B0604020202020204" pitchFamily="34" charset="0"/>
              </a:rPr>
              <a:t>Collective action - coming together in groups or organisations strengthens peoples’ voices.</a:t>
            </a:r>
          </a:p>
          <a:p>
            <a:pPr>
              <a:buFont typeface="Arial" panose="020B0604020202020204" pitchFamily="34" charset="0"/>
              <a:buChar char="•"/>
            </a:pPr>
            <a:r>
              <a:rPr lang="en-GB" sz="1500" b="0" i="0" dirty="0">
                <a:effectLst/>
                <a:latin typeface="Arial" panose="020B0604020202020204" pitchFamily="34" charset="0"/>
                <a:cs typeface="Arial" panose="020B0604020202020204" pitchFamily="34" charset="0"/>
              </a:rPr>
              <a:t>Working and learning together - collaboration and sharing experiences is vital to good community activity.</a:t>
            </a:r>
          </a:p>
          <a:p>
            <a:pPr marL="0" indent="0">
              <a:buNone/>
            </a:pPr>
            <a:r>
              <a:rPr lang="en-GB" sz="1500" b="1" dirty="0">
                <a:latin typeface="Arial" panose="020B0604020202020204" pitchFamily="34" charset="0"/>
                <a:cs typeface="Arial" panose="020B0604020202020204" pitchFamily="34" charset="0"/>
              </a:rPr>
              <a:t>Stakeholders</a:t>
            </a:r>
          </a:p>
          <a:p>
            <a:pPr marL="0" indent="0">
              <a:buNone/>
            </a:pPr>
            <a:r>
              <a:rPr lang="en-GB" sz="1500" dirty="0">
                <a:latin typeface="Arial" panose="020B0604020202020204" pitchFamily="34" charset="0"/>
                <a:cs typeface="Arial" panose="020B0604020202020204" pitchFamily="34" charset="0"/>
              </a:rPr>
              <a:t>Household members, wider family members</a:t>
            </a:r>
          </a:p>
          <a:p>
            <a:pPr marL="0" indent="0">
              <a:buNone/>
            </a:pPr>
            <a:r>
              <a:rPr lang="en-GB" sz="1500" dirty="0">
                <a:latin typeface="Arial" panose="020B0604020202020204" pitchFamily="34" charset="0"/>
                <a:cs typeface="Arial" panose="020B0604020202020204" pitchFamily="34" charset="0"/>
              </a:rPr>
              <a:t>People outside the family, Private sector</a:t>
            </a:r>
          </a:p>
          <a:p>
            <a:pPr marL="0" indent="0">
              <a:buNone/>
            </a:pPr>
            <a:r>
              <a:rPr lang="en-GB" sz="1500" dirty="0">
                <a:latin typeface="Arial" panose="020B0604020202020204" pitchFamily="34" charset="0"/>
                <a:cs typeface="Arial" panose="020B0604020202020204" pitchFamily="34" charset="0"/>
              </a:rPr>
              <a:t>Civil society, Academia, Major faith groups </a:t>
            </a:r>
          </a:p>
          <a:p>
            <a:pPr marL="0" indent="0">
              <a:buNone/>
            </a:pPr>
            <a:r>
              <a:rPr lang="en-GB" sz="1500" dirty="0">
                <a:latin typeface="Arial" panose="020B0604020202020204" pitchFamily="34" charset="0"/>
                <a:cs typeface="Arial" panose="020B0604020202020204" pitchFamily="34" charset="0"/>
              </a:rPr>
              <a:t>Donors</a:t>
            </a:r>
          </a:p>
          <a:p>
            <a:pPr marL="0" indent="0">
              <a:buNone/>
            </a:pPr>
            <a:endParaRPr lang="en-GB" sz="1500" dirty="0"/>
          </a:p>
        </p:txBody>
      </p:sp>
      <p:grpSp>
        <p:nvGrpSpPr>
          <p:cNvPr id="12" name="Group 11">
            <a:extLst>
              <a:ext uri="{FF2B5EF4-FFF2-40B4-BE49-F238E27FC236}">
                <a16:creationId xmlns:a16="http://schemas.microsoft.com/office/drawing/2014/main" id="{9AE62FDA-E44C-440D-A3D3-5C188720D4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401725" y="6229681"/>
            <a:chExt cx="457200" cy="457200"/>
          </a:xfrm>
        </p:grpSpPr>
        <p:sp>
          <p:nvSpPr>
            <p:cNvPr id="13" name="Oval 12">
              <a:extLst>
                <a:ext uri="{FF2B5EF4-FFF2-40B4-BE49-F238E27FC236}">
                  <a16:creationId xmlns:a16="http://schemas.microsoft.com/office/drawing/2014/main" id="{28B45BF8-A8A3-426E-89DE-A44F6E180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647C25B3-5F51-49AB-A886-D555D2F4A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701187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DD1BA-A171-87E2-29C5-CE37EF4CF8A0}"/>
              </a:ext>
            </a:extLst>
          </p:cNvPr>
          <p:cNvSpPr>
            <a:spLocks noGrp="1"/>
          </p:cNvSpPr>
          <p:nvPr>
            <p:ph type="title"/>
          </p:nvPr>
        </p:nvSpPr>
        <p:spPr>
          <a:xfrm>
            <a:off x="4970109" y="484632"/>
            <a:ext cx="6730277" cy="1609344"/>
          </a:xfrm>
          <a:ln>
            <a:noFill/>
          </a:ln>
        </p:spPr>
        <p:txBody>
          <a:bodyPr>
            <a:normAutofit/>
          </a:bodyPr>
          <a:lstStyle/>
          <a:p>
            <a:r>
              <a:rPr lang="en-GB" sz="4400">
                <a:latin typeface="Arial" panose="020B0604020202020204" pitchFamily="34" charset="0"/>
                <a:cs typeface="Arial" panose="020B0604020202020204" pitchFamily="34" charset="0"/>
              </a:rPr>
              <a:t>Use of digital media And technology</a:t>
            </a:r>
          </a:p>
        </p:txBody>
      </p:sp>
      <p:pic>
        <p:nvPicPr>
          <p:cNvPr id="16" name="Picture 4">
            <a:extLst>
              <a:ext uri="{FF2B5EF4-FFF2-40B4-BE49-F238E27FC236}">
                <a16:creationId xmlns:a16="http://schemas.microsoft.com/office/drawing/2014/main" id="{4F5CE8D0-7D59-46C5-FF66-D5A813552B8C}"/>
              </a:ext>
            </a:extLst>
          </p:cNvPr>
          <p:cNvPicPr>
            <a:picLocks noChangeAspect="1"/>
          </p:cNvPicPr>
          <p:nvPr/>
        </p:nvPicPr>
        <p:blipFill rotWithShape="1">
          <a:blip r:embed="rId4"/>
          <a:srcRect l="8690" r="46082" b="-1"/>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C856B2BF-81EA-53FD-EEB7-BE71F6C6C01B}"/>
              </a:ext>
            </a:extLst>
          </p:cNvPr>
          <p:cNvSpPr>
            <a:spLocks noGrp="1"/>
          </p:cNvSpPr>
          <p:nvPr>
            <p:ph idx="1"/>
          </p:nvPr>
        </p:nvSpPr>
        <p:spPr>
          <a:xfrm>
            <a:off x="4970109" y="2121408"/>
            <a:ext cx="6730276" cy="4050792"/>
          </a:xfrm>
        </p:spPr>
        <p:txBody>
          <a:bodyPr>
            <a:normAutofit/>
          </a:bodyPr>
          <a:lstStyle/>
          <a:p>
            <a:pPr marL="0" indent="0">
              <a:buNone/>
            </a:pPr>
            <a:endParaRPr lang="en-GB" sz="1800" dirty="0"/>
          </a:p>
        </p:txBody>
      </p:sp>
      <p:grpSp>
        <p:nvGrpSpPr>
          <p:cNvPr id="17" name="Group 10">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1">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2">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76361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51AF89D-B47E-A530-581E-6A0241C1220A}"/>
              </a:ext>
            </a:extLst>
          </p:cNvPr>
          <p:cNvSpPr>
            <a:spLocks noGrp="1"/>
          </p:cNvSpPr>
          <p:nvPr>
            <p:ph type="title"/>
          </p:nvPr>
        </p:nvSpPr>
        <p:spPr>
          <a:xfrm>
            <a:off x="1069848" y="484632"/>
            <a:ext cx="10058400" cy="1609344"/>
          </a:xfrm>
        </p:spPr>
        <p:txBody>
          <a:bodyPr>
            <a:normAutofit/>
          </a:bodyPr>
          <a:lstStyle/>
          <a:p>
            <a:r>
              <a:rPr lang="en-GB" dirty="0"/>
              <a:t>Relevant theories </a:t>
            </a:r>
          </a:p>
        </p:txBody>
      </p:sp>
      <p:pic>
        <p:nvPicPr>
          <p:cNvPr id="5" name="Picture 4" descr="Diagram&#10;&#10;Description automatically generated">
            <a:extLst>
              <a:ext uri="{FF2B5EF4-FFF2-40B4-BE49-F238E27FC236}">
                <a16:creationId xmlns:a16="http://schemas.microsoft.com/office/drawing/2014/main" id="{678CEE08-F77A-BF75-6665-672AF37C504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3292" b="-3"/>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04CFA90D-25E6-FF58-1770-4A8DCB8A8AF3}"/>
              </a:ext>
            </a:extLst>
          </p:cNvPr>
          <p:cNvSpPr>
            <a:spLocks noGrp="1"/>
          </p:cNvSpPr>
          <p:nvPr>
            <p:ph idx="1"/>
          </p:nvPr>
        </p:nvSpPr>
        <p:spPr>
          <a:xfrm>
            <a:off x="6496216" y="2320412"/>
            <a:ext cx="4632031" cy="3851787"/>
          </a:xfrm>
        </p:spPr>
        <p:txBody>
          <a:bodyPr anchor="ctr">
            <a:normAutofit/>
          </a:bodyPr>
          <a:lstStyle/>
          <a:p>
            <a:pPr marL="0" indent="0">
              <a:buNone/>
            </a:pPr>
            <a:r>
              <a:rPr lang="en-GB" dirty="0"/>
              <a:t>The Ecological System Theory</a:t>
            </a:r>
          </a:p>
        </p:txBody>
      </p:sp>
      <p:sp>
        <p:nvSpPr>
          <p:cNvPr id="19" name="Oval 1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68295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3F67A-8B73-BFA5-D54C-234F5C142BC6}"/>
              </a:ext>
            </a:extLst>
          </p:cNvPr>
          <p:cNvSpPr>
            <a:spLocks noGrp="1"/>
          </p:cNvSpPr>
          <p:nvPr>
            <p:ph type="title"/>
          </p:nvPr>
        </p:nvSpPr>
        <p:spPr/>
        <p:txBody>
          <a:bodyPr/>
          <a:lstStyle/>
          <a:p>
            <a:r>
              <a:rPr lang="en-GB" dirty="0"/>
              <a:t>Policy and Legislation</a:t>
            </a:r>
          </a:p>
        </p:txBody>
      </p:sp>
      <p:sp>
        <p:nvSpPr>
          <p:cNvPr id="3" name="Content Placeholder 2">
            <a:extLst>
              <a:ext uri="{FF2B5EF4-FFF2-40B4-BE49-F238E27FC236}">
                <a16:creationId xmlns:a16="http://schemas.microsoft.com/office/drawing/2014/main" id="{A557E592-5CCD-A818-2202-1C55770E35D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97413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7E379-EC99-8358-A439-BE0C47B072DD}"/>
              </a:ext>
            </a:extLst>
          </p:cNvPr>
          <p:cNvSpPr>
            <a:spLocks noGrp="1"/>
          </p:cNvSpPr>
          <p:nvPr>
            <p:ph type="title"/>
          </p:nvPr>
        </p:nvSpPr>
        <p:spPr/>
        <p:txBody>
          <a:bodyPr/>
          <a:lstStyle/>
          <a:p>
            <a:r>
              <a:rPr lang="en-GB" dirty="0"/>
              <a:t>Barriers/Obstacles</a:t>
            </a:r>
          </a:p>
        </p:txBody>
      </p:sp>
      <p:sp>
        <p:nvSpPr>
          <p:cNvPr id="3" name="Content Placeholder 2">
            <a:extLst>
              <a:ext uri="{FF2B5EF4-FFF2-40B4-BE49-F238E27FC236}">
                <a16:creationId xmlns:a16="http://schemas.microsoft.com/office/drawing/2014/main" id="{1899212E-D4E0-7641-466B-4A8A369A1469}"/>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3336772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2BA0C-25A9-CA1A-455B-DA9CDCA96CCA}"/>
              </a:ext>
            </a:extLst>
          </p:cNvPr>
          <p:cNvSpPr>
            <a:spLocks noGrp="1"/>
          </p:cNvSpPr>
          <p:nvPr>
            <p:ph type="title"/>
          </p:nvPr>
        </p:nvSpPr>
        <p:spPr>
          <a:xfrm>
            <a:off x="1066800" y="287685"/>
            <a:ext cx="10058400" cy="1609344"/>
          </a:xfrm>
        </p:spPr>
        <p:txBody>
          <a:bodyPr/>
          <a:lstStyle/>
          <a:p>
            <a:r>
              <a:rPr lang="en-GB" dirty="0"/>
              <a:t>Recommendation and conclusion</a:t>
            </a:r>
          </a:p>
        </p:txBody>
      </p:sp>
      <p:sp>
        <p:nvSpPr>
          <p:cNvPr id="3" name="Content Placeholder 2">
            <a:extLst>
              <a:ext uri="{FF2B5EF4-FFF2-40B4-BE49-F238E27FC236}">
                <a16:creationId xmlns:a16="http://schemas.microsoft.com/office/drawing/2014/main" id="{9EBBAB4A-3000-2A53-230A-78967660BC1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91093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4B359-7423-07D4-E261-205D227EF0E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049D3FA-96F6-CE56-AC32-70C76530D1C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63299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 name="Rectangle 88">
            <a:extLst>
              <a:ext uri="{FF2B5EF4-FFF2-40B4-BE49-F238E27FC236}">
                <a16:creationId xmlns:a16="http://schemas.microsoft.com/office/drawing/2014/main" id="{395BC10F-28F2-43C8-9B67-1D3A0543A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916BDA-B61D-EDFC-F895-5BA6011C22ED}"/>
              </a:ext>
            </a:extLst>
          </p:cNvPr>
          <p:cNvSpPr>
            <a:spLocks noGrp="1"/>
          </p:cNvSpPr>
          <p:nvPr>
            <p:ph type="title"/>
          </p:nvPr>
        </p:nvSpPr>
        <p:spPr>
          <a:xfrm>
            <a:off x="4970109" y="470777"/>
            <a:ext cx="6730277" cy="1609344"/>
          </a:xfrm>
          <a:ln>
            <a:noFill/>
          </a:ln>
        </p:spPr>
        <p:txBody>
          <a:bodyPr>
            <a:normAutofit/>
          </a:bodyPr>
          <a:lstStyle/>
          <a:p>
            <a:r>
              <a:rPr lang="en-GB" sz="1400">
                <a:latin typeface="Arial" panose="020B0604020202020204" pitchFamily="34" charset="0"/>
                <a:cs typeface="Arial" panose="020B0604020202020204" pitchFamily="34" charset="0"/>
              </a:rPr>
              <a:t>Demographics</a:t>
            </a:r>
            <a:br>
              <a:rPr lang="en-GB" sz="14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Tower Hamlets is a London borough that covers most of the old East End. Located in East London, north of the Thames.</a:t>
            </a:r>
            <a:br>
              <a:rPr lang="en-GB" sz="1400">
                <a:latin typeface="Arial" panose="020B0604020202020204" pitchFamily="34" charset="0"/>
                <a:cs typeface="Arial" panose="020B0604020202020204" pitchFamily="34" charset="0"/>
              </a:rPr>
            </a:br>
            <a:endParaRPr lang="en-GB" sz="1400" dirty="0"/>
          </a:p>
        </p:txBody>
      </p:sp>
      <p:pic>
        <p:nvPicPr>
          <p:cNvPr id="5" name="Picture 4" descr="Chart, bar chart&#10;&#10;Description automatically generated">
            <a:extLst>
              <a:ext uri="{FF2B5EF4-FFF2-40B4-BE49-F238E27FC236}">
                <a16:creationId xmlns:a16="http://schemas.microsoft.com/office/drawing/2014/main" id="{88C04E49-FE7A-A2E7-C7DA-BDE929250D62}"/>
              </a:ext>
            </a:extLst>
          </p:cNvPr>
          <p:cNvPicPr>
            <a:picLocks noChangeAspect="1"/>
          </p:cNvPicPr>
          <p:nvPr/>
        </p:nvPicPr>
        <p:blipFill rotWithShape="1">
          <a:blip r:embed="rId4">
            <a:extLst>
              <a:ext uri="{28A0092B-C50C-407E-A947-70E740481C1C}">
                <a14:useLocalDpi xmlns:a14="http://schemas.microsoft.com/office/drawing/2010/main" val="0"/>
              </a:ext>
            </a:extLst>
          </a:blip>
          <a:srcRect l="9721" r="-3" b="-3"/>
          <a:stretch/>
        </p:blipFill>
        <p:spPr>
          <a:xfrm>
            <a:off x="640080" y="667706"/>
            <a:ext cx="3369910" cy="1640652"/>
          </a:xfrm>
          <a:prstGeom prst="rect">
            <a:avLst/>
          </a:prstGeom>
          <a:scene3d>
            <a:camera prst="perspectiveContrastingRightFacing"/>
            <a:lightRig rig="threePt" dir="t"/>
          </a:scene3d>
        </p:spPr>
      </p:pic>
      <p:pic>
        <p:nvPicPr>
          <p:cNvPr id="8" name="Picture 7">
            <a:extLst>
              <a:ext uri="{FF2B5EF4-FFF2-40B4-BE49-F238E27FC236}">
                <a16:creationId xmlns:a16="http://schemas.microsoft.com/office/drawing/2014/main" id="{95D4EF6A-4662-2B57-0F54-6BA2A6C9EAE9}"/>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5890" r="1" b="23806"/>
          <a:stretch/>
        </p:blipFill>
        <p:spPr>
          <a:xfrm>
            <a:off x="640080" y="2520095"/>
            <a:ext cx="3369910" cy="1640674"/>
          </a:xfrm>
          <a:prstGeom prst="rect">
            <a:avLst/>
          </a:prstGeom>
        </p:spPr>
      </p:pic>
      <p:pic>
        <p:nvPicPr>
          <p:cNvPr id="7" name="Picture 6" descr="A picture containing text, silhouette&#10;&#10;Description automatically generated">
            <a:extLst>
              <a:ext uri="{FF2B5EF4-FFF2-40B4-BE49-F238E27FC236}">
                <a16:creationId xmlns:a16="http://schemas.microsoft.com/office/drawing/2014/main" id="{8ADACD3B-DFC5-481C-A9A9-EEEDBB60B018}"/>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5036" r="1" b="17686"/>
          <a:stretch/>
        </p:blipFill>
        <p:spPr>
          <a:xfrm>
            <a:off x="640080" y="4383778"/>
            <a:ext cx="3369910" cy="1640661"/>
          </a:xfrm>
          <a:prstGeom prst="rect">
            <a:avLst/>
          </a:prstGeom>
          <a:scene3d>
            <a:camera prst="perspectiveFront" fov="2700000">
              <a:rot lat="20376000" lon="1938000" rev="20112001"/>
            </a:camera>
            <a:lightRig rig="soft" dir="t">
              <a:rot lat="0" lon="0" rev="0"/>
            </a:lightRig>
          </a:scene3d>
          <a:sp3d prstMaterial="translucentPowder">
            <a:bevelT w="203200" h="50800" prst="softRound"/>
          </a:sp3d>
        </p:spPr>
      </p:pic>
      <p:graphicFrame>
        <p:nvGraphicFramePr>
          <p:cNvPr id="95" name="Content Placeholder 2">
            <a:extLst>
              <a:ext uri="{FF2B5EF4-FFF2-40B4-BE49-F238E27FC236}">
                <a16:creationId xmlns:a16="http://schemas.microsoft.com/office/drawing/2014/main" id="{849B1ABA-F9A7-DB03-3AC3-C9EC7A6ADAA9}"/>
              </a:ext>
            </a:extLst>
          </p:cNvPr>
          <p:cNvGraphicFramePr>
            <a:graphicFrameLocks noGrp="1"/>
          </p:cNvGraphicFramePr>
          <p:nvPr>
            <p:ph idx="1"/>
            <p:extLst>
              <p:ext uri="{D42A27DB-BD31-4B8C-83A1-F6EECF244321}">
                <p14:modId xmlns:p14="http://schemas.microsoft.com/office/powerpoint/2010/main" val="3849720526"/>
              </p:ext>
            </p:extLst>
          </p:nvPr>
        </p:nvGraphicFramePr>
        <p:xfrm>
          <a:off x="4970109" y="2121408"/>
          <a:ext cx="6730276" cy="405079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pSp>
        <p:nvGrpSpPr>
          <p:cNvPr id="91" name="Group 90">
            <a:extLst>
              <a:ext uri="{FF2B5EF4-FFF2-40B4-BE49-F238E27FC236}">
                <a16:creationId xmlns:a16="http://schemas.microsoft.com/office/drawing/2014/main" id="{B0304908-7666-49AF-8BE8-B722183B39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0" name="Oval 91">
              <a:extLst>
                <a:ext uri="{FF2B5EF4-FFF2-40B4-BE49-F238E27FC236}">
                  <a16:creationId xmlns:a16="http://schemas.microsoft.com/office/drawing/2014/main" id="{C06BD438-6F5A-499B-9867-7B6FF7633C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1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11" name="Oval 92">
              <a:extLst>
                <a:ext uri="{FF2B5EF4-FFF2-40B4-BE49-F238E27FC236}">
                  <a16:creationId xmlns:a16="http://schemas.microsoft.com/office/drawing/2014/main" id="{EFC5E2A3-26AB-4A75-9D71-38E96FBB5E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925828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descr="Diagram&#10;&#10;Description automatically generated">
            <a:extLst>
              <a:ext uri="{FF2B5EF4-FFF2-40B4-BE49-F238E27FC236}">
                <a16:creationId xmlns:a16="http://schemas.microsoft.com/office/drawing/2014/main" id="{982C0A47-4F1D-3B5B-9A25-53E2DEC6417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406" r="31673" b="-1"/>
          <a:stretch/>
        </p:blipFill>
        <p:spPr>
          <a:xfrm>
            <a:off x="2930184" y="-2655"/>
            <a:ext cx="2996169" cy="3358597"/>
          </a:xfrm>
          <a:prstGeom prst="rect">
            <a:avLst/>
          </a:prstGeom>
        </p:spPr>
      </p:pic>
      <p:pic>
        <p:nvPicPr>
          <p:cNvPr id="59" name="Picture 58" descr="A group of people walking on a sidewalk&#10;&#10;Description automatically generated with low confidence">
            <a:extLst>
              <a:ext uri="{FF2B5EF4-FFF2-40B4-BE49-F238E27FC236}">
                <a16:creationId xmlns:a16="http://schemas.microsoft.com/office/drawing/2014/main" id="{525FAF39-25C6-29EB-70A3-7370BAF7D935}"/>
              </a:ext>
            </a:extLst>
          </p:cNvPr>
          <p:cNvPicPr>
            <a:picLocks noChangeAspect="1"/>
          </p:cNvPicPr>
          <p:nvPr/>
        </p:nvPicPr>
        <p:blipFill rotWithShape="1">
          <a:blip r:embed="rId4">
            <a:extLst>
              <a:ext uri="{28A0092B-C50C-407E-A947-70E740481C1C}">
                <a14:useLocalDpi xmlns:a14="http://schemas.microsoft.com/office/drawing/2010/main" val="0"/>
              </a:ext>
            </a:extLst>
          </a:blip>
          <a:srcRect t="13715" r="1" b="1523"/>
          <a:stretch/>
        </p:blipFill>
        <p:spPr>
          <a:xfrm>
            <a:off x="20" y="3504904"/>
            <a:ext cx="5926333" cy="3353096"/>
          </a:xfrm>
          <a:prstGeom prst="rect">
            <a:avLst/>
          </a:prstGeom>
        </p:spPr>
      </p:pic>
      <p:sp>
        <p:nvSpPr>
          <p:cNvPr id="64" name="Rectangle 63">
            <a:extLst>
              <a:ext uri="{FF2B5EF4-FFF2-40B4-BE49-F238E27FC236}">
                <a16:creationId xmlns:a16="http://schemas.microsoft.com/office/drawing/2014/main" id="{11564CA4-59C9-4DAC-950E-61D1FA278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220" y="0"/>
            <a:ext cx="6104779" cy="6857999"/>
          </a:xfrm>
          <a:prstGeom prst="rect">
            <a:avLst/>
          </a:prstGeom>
          <a:blipFill dpi="0" rotWithShape="1">
            <a:blip r:embed="rId5">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5EDDB5-74B2-5858-5F0A-A7A3B8AA95C2}"/>
              </a:ext>
            </a:extLst>
          </p:cNvPr>
          <p:cNvSpPr>
            <a:spLocks noGrp="1"/>
          </p:cNvSpPr>
          <p:nvPr>
            <p:ph type="title"/>
          </p:nvPr>
        </p:nvSpPr>
        <p:spPr>
          <a:xfrm>
            <a:off x="6400800" y="484632"/>
            <a:ext cx="5299586" cy="1609344"/>
          </a:xfrm>
          <a:ln>
            <a:noFill/>
          </a:ln>
        </p:spPr>
        <p:txBody>
          <a:bodyPr>
            <a:normAutofit/>
          </a:bodyPr>
          <a:lstStyle/>
          <a:p>
            <a:r>
              <a:rPr lang="en-GB" sz="4000">
                <a:latin typeface="Arial" panose="020B0604020202020204" pitchFamily="34" charset="0"/>
                <a:cs typeface="Arial" panose="020B0604020202020204" pitchFamily="34" charset="0"/>
              </a:rPr>
              <a:t>Demographics</a:t>
            </a:r>
            <a:endParaRPr lang="en-GB" sz="4000"/>
          </a:p>
        </p:txBody>
      </p:sp>
      <p:pic>
        <p:nvPicPr>
          <p:cNvPr id="58" name="Content Placeholder 3" descr="A group of children around a globe&#10;&#10;Description automatically generated with low confidence">
            <a:extLst>
              <a:ext uri="{FF2B5EF4-FFF2-40B4-BE49-F238E27FC236}">
                <a16:creationId xmlns:a16="http://schemas.microsoft.com/office/drawing/2014/main" id="{C29BE945-DD9A-6FBA-F73E-F49C5D7F80A9}"/>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306" r="5523" b="-4"/>
          <a:stretch/>
        </p:blipFill>
        <p:spPr>
          <a:xfrm>
            <a:off x="20" y="10"/>
            <a:ext cx="2769297" cy="3355932"/>
          </a:xfrm>
          <a:prstGeom prst="rect">
            <a:avLst/>
          </a:prstGeom>
          <a:scene3d>
            <a:camera prst="orthographicFront"/>
            <a:lightRig rig="harsh" dir="t">
              <a:rot lat="0" lon="0" rev="3000000"/>
            </a:lightRig>
          </a:scene3d>
          <a:sp3d extrusionH="254000" contourW="19050">
            <a:bevelT w="82550" h="44450" prst="angle"/>
            <a:bevelB w="82550" h="44450" prst="angle"/>
            <a:contourClr>
              <a:srgbClr val="FFFFFF"/>
            </a:contourClr>
          </a:sp3d>
        </p:spPr>
      </p:pic>
      <p:sp>
        <p:nvSpPr>
          <p:cNvPr id="3" name="Content Placeholder 2">
            <a:extLst>
              <a:ext uri="{FF2B5EF4-FFF2-40B4-BE49-F238E27FC236}">
                <a16:creationId xmlns:a16="http://schemas.microsoft.com/office/drawing/2014/main" id="{B97A4980-654B-7B3A-C48C-52EB15DD492A}"/>
              </a:ext>
            </a:extLst>
          </p:cNvPr>
          <p:cNvSpPr>
            <a:spLocks noGrp="1"/>
          </p:cNvSpPr>
          <p:nvPr>
            <p:ph idx="1"/>
          </p:nvPr>
        </p:nvSpPr>
        <p:spPr>
          <a:xfrm>
            <a:off x="6400799" y="1662545"/>
            <a:ext cx="5299585" cy="4509655"/>
          </a:xfrm>
        </p:spPr>
        <p:txBody>
          <a:bodyPr>
            <a:normAutofit/>
          </a:bodyPr>
          <a:lstStyle/>
          <a:p>
            <a:pPr marL="0" indent="0">
              <a:spcBef>
                <a:spcPts val="0"/>
              </a:spcBef>
              <a:buNone/>
            </a:pPr>
            <a:endParaRPr lang="en-GB" sz="1100" dirty="0">
              <a:latin typeface="Arial" panose="020B0604020202020204" pitchFamily="34" charset="0"/>
              <a:cs typeface="Arial" panose="020B0604020202020204" pitchFamily="34" charset="0"/>
            </a:endParaRPr>
          </a:p>
          <a:p>
            <a:pPr marL="0" indent="0">
              <a:spcBef>
                <a:spcPts val="0"/>
              </a:spcBef>
              <a:buNone/>
            </a:pPr>
            <a:r>
              <a:rPr lang="en-GB" sz="1200" dirty="0">
                <a:latin typeface="Arial" panose="020B0604020202020204" pitchFamily="34" charset="0"/>
                <a:cs typeface="Arial" panose="020B0604020202020204" pitchFamily="34" charset="0"/>
              </a:rPr>
              <a:t>Race &amp; Ethnicity:</a:t>
            </a:r>
          </a:p>
          <a:p>
            <a:pPr marL="0" indent="0">
              <a:spcBef>
                <a:spcPts val="0"/>
              </a:spcBef>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spcBef>
                <a:spcPts val="0"/>
              </a:spcBef>
              <a:buNone/>
            </a:pPr>
            <a:r>
              <a:rPr lang="en-GB" sz="1200" dirty="0">
                <a:effectLst/>
                <a:latin typeface="Arial" panose="020B0604020202020204" pitchFamily="34" charset="0"/>
                <a:ea typeface="Calibri" panose="020F0502020204030204" pitchFamily="34" charset="0"/>
                <a:cs typeface="Arial" panose="020B0604020202020204" pitchFamily="34" charset="0"/>
              </a:rPr>
              <a:t>The Census provides data about 18 different ethnic group populations. </a:t>
            </a:r>
          </a:p>
          <a:p>
            <a:pPr marL="0" indent="0">
              <a:spcBef>
                <a:spcPts val="0"/>
              </a:spcBef>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spcBef>
                <a:spcPts val="0"/>
              </a:spcBef>
              <a:buFont typeface="Wingdings" panose="05000000000000000000" pitchFamily="2" charset="2"/>
              <a:buChar char="Ø"/>
            </a:pPr>
            <a:r>
              <a:rPr lang="en-GB" sz="1200" dirty="0">
                <a:latin typeface="Arial" panose="020B0604020202020204" pitchFamily="34" charset="0"/>
                <a:cs typeface="Arial" panose="020B0604020202020204" pitchFamily="34" charset="0"/>
              </a:rPr>
              <a:t>69 % of the borough’s population belong to minority ethnic groups </a:t>
            </a:r>
          </a:p>
          <a:p>
            <a:pPr>
              <a:spcBef>
                <a:spcPts val="0"/>
              </a:spcBef>
              <a:buFont typeface="Wingdings" panose="05000000000000000000" pitchFamily="2" charset="2"/>
              <a:buChar char="Ø"/>
            </a:pPr>
            <a:r>
              <a:rPr lang="en-GB" sz="1200" dirty="0">
                <a:latin typeface="Arial" panose="020B0604020202020204" pitchFamily="34" charset="0"/>
                <a:cs typeface="Arial" panose="020B0604020202020204" pitchFamily="34" charset="0"/>
              </a:rPr>
              <a:t>55 % belong to BME (Black and Minority Ethnic) groups </a:t>
            </a:r>
          </a:p>
          <a:p>
            <a:pPr marL="0" indent="0">
              <a:spcBef>
                <a:spcPts val="0"/>
              </a:spcBef>
              <a:buNone/>
            </a:pPr>
            <a:r>
              <a:rPr lang="en-GB" sz="1200" dirty="0">
                <a:latin typeface="Arial" panose="020B0604020202020204" pitchFamily="34" charset="0"/>
                <a:cs typeface="Arial" panose="020B0604020202020204" pitchFamily="34" charset="0"/>
              </a:rPr>
              <a:t>and a further </a:t>
            </a:r>
          </a:p>
          <a:p>
            <a:pPr>
              <a:spcBef>
                <a:spcPts val="0"/>
              </a:spcBef>
              <a:buFont typeface="Wingdings" panose="05000000000000000000" pitchFamily="2" charset="2"/>
              <a:buChar char="Ø"/>
            </a:pPr>
            <a:r>
              <a:rPr lang="en-GB" sz="1200" dirty="0">
                <a:latin typeface="Arial" panose="020B0604020202020204" pitchFamily="34" charset="0"/>
                <a:cs typeface="Arial" panose="020B0604020202020204" pitchFamily="34" charset="0"/>
              </a:rPr>
              <a:t>14% are from White minority groups. </a:t>
            </a:r>
          </a:p>
          <a:p>
            <a:pPr marL="0" indent="0">
              <a:spcBef>
                <a:spcPts val="0"/>
              </a:spcBef>
              <a:buNone/>
            </a:pPr>
            <a:endParaRPr lang="en-GB" sz="1200" dirty="0">
              <a:latin typeface="Arial" panose="020B0604020202020204" pitchFamily="34" charset="0"/>
              <a:cs typeface="Arial" panose="020B0604020202020204" pitchFamily="34" charset="0"/>
            </a:endParaRPr>
          </a:p>
          <a:p>
            <a:pPr marL="0" indent="0">
              <a:spcBef>
                <a:spcPts val="0"/>
              </a:spcBef>
              <a:buNone/>
            </a:pPr>
            <a:r>
              <a:rPr lang="en-GB" sz="1200" dirty="0">
                <a:latin typeface="Arial" panose="020B0604020202020204" pitchFamily="34" charset="0"/>
                <a:cs typeface="Arial" panose="020B0604020202020204" pitchFamily="34" charset="0"/>
              </a:rPr>
              <a:t>Religion &amp; Beliefs:</a:t>
            </a:r>
          </a:p>
          <a:p>
            <a:pPr marL="0" indent="0">
              <a:spcBef>
                <a:spcPts val="0"/>
              </a:spcBef>
              <a:buNone/>
            </a:pPr>
            <a:endParaRPr lang="en-GB" sz="1200" dirty="0">
              <a:latin typeface="Arial" panose="020B0604020202020204" pitchFamily="34" charset="0"/>
              <a:cs typeface="Arial" panose="020B0604020202020204" pitchFamily="34" charset="0"/>
            </a:endParaRPr>
          </a:p>
          <a:p>
            <a:pPr>
              <a:spcBef>
                <a:spcPts val="0"/>
              </a:spcBef>
              <a:buFont typeface="Wingdings" panose="05000000000000000000" pitchFamily="2" charset="2"/>
              <a:buChar char="Ø"/>
            </a:pPr>
            <a:r>
              <a:rPr lang="en-GB" sz="1200" dirty="0">
                <a:latin typeface="Arial" panose="020B0604020202020204" pitchFamily="34" charset="0"/>
                <a:cs typeface="Arial" panose="020B0604020202020204" pitchFamily="34" charset="0"/>
              </a:rPr>
              <a:t>34.5% Muslim, </a:t>
            </a:r>
          </a:p>
          <a:p>
            <a:pPr>
              <a:spcBef>
                <a:spcPts val="0"/>
              </a:spcBef>
              <a:buFont typeface="Wingdings" panose="05000000000000000000" pitchFamily="2" charset="2"/>
              <a:buChar char="Ø"/>
            </a:pPr>
            <a:r>
              <a:rPr lang="en-GB" sz="1200" dirty="0">
                <a:latin typeface="Arial" panose="020B0604020202020204" pitchFamily="34" charset="0"/>
                <a:cs typeface="Arial" panose="020B0604020202020204" pitchFamily="34" charset="0"/>
              </a:rPr>
              <a:t>27.1% Christian, </a:t>
            </a:r>
          </a:p>
          <a:p>
            <a:pPr>
              <a:spcBef>
                <a:spcPts val="0"/>
              </a:spcBef>
              <a:buFont typeface="Wingdings" panose="05000000000000000000" pitchFamily="2" charset="2"/>
              <a:buChar char="Ø"/>
            </a:pPr>
            <a:r>
              <a:rPr lang="en-GB" sz="1200" dirty="0">
                <a:latin typeface="Arial" panose="020B0604020202020204" pitchFamily="34" charset="0"/>
                <a:cs typeface="Arial" panose="020B0604020202020204" pitchFamily="34" charset="0"/>
              </a:rPr>
              <a:t>1.7% Hindu, </a:t>
            </a:r>
          </a:p>
          <a:p>
            <a:pPr>
              <a:spcBef>
                <a:spcPts val="0"/>
              </a:spcBef>
              <a:buFont typeface="Wingdings" panose="05000000000000000000" pitchFamily="2" charset="2"/>
              <a:buChar char="Ø"/>
            </a:pPr>
            <a:r>
              <a:rPr lang="en-GB" sz="1200" dirty="0">
                <a:latin typeface="Arial" panose="020B0604020202020204" pitchFamily="34" charset="0"/>
                <a:cs typeface="Arial" panose="020B0604020202020204" pitchFamily="34" charset="0"/>
              </a:rPr>
              <a:t>1.1% Buddhist, </a:t>
            </a:r>
          </a:p>
          <a:p>
            <a:pPr>
              <a:spcBef>
                <a:spcPts val="0"/>
              </a:spcBef>
              <a:buFont typeface="Wingdings" panose="05000000000000000000" pitchFamily="2" charset="2"/>
              <a:buChar char="Ø"/>
            </a:pPr>
            <a:r>
              <a:rPr lang="en-GB" sz="1200" dirty="0">
                <a:latin typeface="Arial" panose="020B0604020202020204" pitchFamily="34" charset="0"/>
                <a:cs typeface="Arial" panose="020B0604020202020204" pitchFamily="34" charset="0"/>
              </a:rPr>
              <a:t>1.1% practised another religion </a:t>
            </a:r>
          </a:p>
          <a:p>
            <a:pPr>
              <a:spcBef>
                <a:spcPts val="0"/>
              </a:spcBef>
              <a:buFont typeface="Wingdings" panose="05000000000000000000" pitchFamily="2" charset="2"/>
              <a:buChar char="Ø"/>
            </a:pPr>
            <a:r>
              <a:rPr lang="en-GB" sz="1200" dirty="0">
                <a:latin typeface="Arial" panose="020B0604020202020204" pitchFamily="34" charset="0"/>
                <a:cs typeface="Arial" panose="020B0604020202020204" pitchFamily="34" charset="0"/>
              </a:rPr>
              <a:t>19.1% were not identified with a religion, </a:t>
            </a:r>
          </a:p>
          <a:p>
            <a:pPr>
              <a:spcBef>
                <a:spcPts val="0"/>
              </a:spcBef>
              <a:buFont typeface="Wingdings" panose="05000000000000000000" pitchFamily="2" charset="2"/>
              <a:buChar char="Ø"/>
            </a:pPr>
            <a:r>
              <a:rPr lang="en-GB" sz="1200" dirty="0">
                <a:latin typeface="Arial" panose="020B0604020202020204" pitchFamily="34" charset="0"/>
                <a:cs typeface="Arial" panose="020B0604020202020204" pitchFamily="34" charset="0"/>
              </a:rPr>
              <a:t>15.4% did not disclose their religious beliefs.</a:t>
            </a:r>
          </a:p>
          <a:p>
            <a:pPr marL="0" indent="0">
              <a:spcBef>
                <a:spcPts val="0"/>
              </a:spcBef>
              <a:buNone/>
            </a:pPr>
            <a:endParaRPr lang="en-GB" sz="1200" dirty="0">
              <a:latin typeface="Arial" panose="020B0604020202020204" pitchFamily="34" charset="0"/>
              <a:cs typeface="Arial" panose="020B0604020202020204" pitchFamily="34" charset="0"/>
            </a:endParaRPr>
          </a:p>
          <a:p>
            <a:pPr marL="0" indent="0">
              <a:spcBef>
                <a:spcPts val="0"/>
              </a:spcBef>
              <a:buNone/>
            </a:pPr>
            <a:r>
              <a:rPr lang="en-GB" sz="1200" dirty="0">
                <a:latin typeface="Arial" panose="020B0604020202020204" pitchFamily="34" charset="0"/>
                <a:cs typeface="Arial" panose="020B0604020202020204" pitchFamily="34" charset="0"/>
              </a:rPr>
              <a:t>Languages: </a:t>
            </a:r>
          </a:p>
          <a:p>
            <a:pPr>
              <a:spcBef>
                <a:spcPts val="0"/>
              </a:spcBef>
              <a:buFont typeface="Wingdings" panose="05000000000000000000" pitchFamily="2" charset="2"/>
              <a:buChar char="Ø"/>
            </a:pPr>
            <a:endParaRPr lang="en-GB" sz="1200" dirty="0">
              <a:latin typeface="Arial" panose="020B0604020202020204" pitchFamily="34" charset="0"/>
              <a:cs typeface="Arial" panose="020B0604020202020204" pitchFamily="34" charset="0"/>
            </a:endParaRPr>
          </a:p>
          <a:p>
            <a:pPr>
              <a:spcBef>
                <a:spcPts val="0"/>
              </a:spcBef>
              <a:buFont typeface="Wingdings" panose="05000000000000000000" pitchFamily="2" charset="2"/>
              <a:buChar char="Ø"/>
            </a:pPr>
            <a:r>
              <a:rPr lang="en-GB" sz="1200" dirty="0">
                <a:latin typeface="Arial" panose="020B0604020202020204" pitchFamily="34" charset="0"/>
                <a:cs typeface="Arial" panose="020B0604020202020204" pitchFamily="34" charset="0"/>
              </a:rPr>
              <a:t>90 different languages are spoken in the borough</a:t>
            </a:r>
          </a:p>
          <a:p>
            <a:pPr marL="0" indent="0">
              <a:spcBef>
                <a:spcPts val="0"/>
              </a:spcBef>
              <a:buNone/>
            </a:pPr>
            <a:r>
              <a:rPr lang="en-GB" sz="1200" dirty="0">
                <a:latin typeface="Arial" panose="020B0604020202020204" pitchFamily="34" charset="0"/>
                <a:cs typeface="Arial" panose="020B0604020202020204" pitchFamily="34" charset="0"/>
              </a:rPr>
              <a:t> </a:t>
            </a:r>
          </a:p>
          <a:p>
            <a:pPr marL="0" indent="0">
              <a:buNone/>
            </a:pPr>
            <a:endParaRPr lang="en-GB" sz="1100" dirty="0"/>
          </a:p>
        </p:txBody>
      </p:sp>
      <p:grpSp>
        <p:nvGrpSpPr>
          <p:cNvPr id="66" name="Group 65">
            <a:extLst>
              <a:ext uri="{FF2B5EF4-FFF2-40B4-BE49-F238E27FC236}">
                <a16:creationId xmlns:a16="http://schemas.microsoft.com/office/drawing/2014/main" id="{E74380E0-C298-4F18-9189-C236E8B829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7" name="Oval 66">
              <a:extLst>
                <a:ext uri="{FF2B5EF4-FFF2-40B4-BE49-F238E27FC236}">
                  <a16:creationId xmlns:a16="http://schemas.microsoft.com/office/drawing/2014/main" id="{979684C7-75DC-42F1-850A-E9C49ECA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68" name="Oval 67">
              <a:extLst>
                <a:ext uri="{FF2B5EF4-FFF2-40B4-BE49-F238E27FC236}">
                  <a16:creationId xmlns:a16="http://schemas.microsoft.com/office/drawing/2014/main" id="{4130853F-4D98-4539-8461-9F20283675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9856390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Reflection">
      <a:fillStyleLst>
        <a:solidFill>
          <a:schemeClr val="phClr"/>
        </a:solidFill>
        <a:gradFill rotWithShape="1">
          <a:gsLst>
            <a:gs pos="0">
              <a:schemeClr val="phClr">
                <a:tint val="50000"/>
                <a:alpha val="100000"/>
                <a:satMod val="140000"/>
                <a:lumMod val="105000"/>
              </a:schemeClr>
            </a:gs>
            <a:gs pos="41000">
              <a:schemeClr val="phClr">
                <a:tint val="57000"/>
                <a:satMod val="160000"/>
                <a:lumMod val="99000"/>
              </a:schemeClr>
            </a:gs>
            <a:gs pos="100000">
              <a:schemeClr val="phClr">
                <a:tint val="80000"/>
                <a:satMod val="180000"/>
                <a:lumMod val="104000"/>
              </a:schemeClr>
            </a:gs>
          </a:gsLst>
          <a:lin ang="5400000" scaled="1"/>
        </a:gradFill>
        <a:gradFill rotWithShape="1">
          <a:gsLst>
            <a:gs pos="0">
              <a:schemeClr val="phClr">
                <a:tint val="97000"/>
                <a:satMod val="115000"/>
                <a:lumMod val="114000"/>
              </a:schemeClr>
            </a:gs>
            <a:gs pos="60000">
              <a:schemeClr val="phClr">
                <a:tint val="100000"/>
                <a:shade val="96000"/>
                <a:satMod val="100000"/>
                <a:lumMod val="108000"/>
              </a:schemeClr>
            </a:gs>
            <a:gs pos="100000">
              <a:schemeClr val="phClr">
                <a:shade val="91000"/>
                <a:sat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38100" dist="25400" dir="5400000" rotWithShape="0">
              <a:srgbClr val="000000">
                <a:alpha val="28000"/>
              </a:srgbClr>
            </a:outerShdw>
          </a:effectLst>
        </a:effectStyle>
        <a:effectStyle>
          <a:effectLst>
            <a:outerShdw blurRad="50800" dist="31750" dir="5400000" sy="98000" rotWithShape="0">
              <a:srgbClr val="000000">
                <a:alpha val="47000"/>
              </a:srgbClr>
            </a:outerShdw>
          </a:effectLst>
          <a:scene3d>
            <a:camera prst="orthographicFront">
              <a:rot lat="0" lon="0" rev="0"/>
            </a:camera>
            <a:lightRig rig="twoPt" dir="t">
              <a:rot lat="0" lon="0" rev="4800000"/>
            </a:lightRig>
          </a:scene3d>
          <a:sp3d prstMaterial="matte">
            <a:bevelT w="25400" h="44450"/>
          </a:sp3d>
        </a:effectStyle>
        <a:effectStyle>
          <a:effectLst>
            <a:reflection blurRad="25400" stA="32000" endPos="28000" dist="8889" dir="5400000" sy="-100000" rotWithShape="0"/>
          </a:effectLst>
          <a:scene3d>
            <a:camera prst="orthographicFront">
              <a:rot lat="0" lon="0" rev="0"/>
            </a:camera>
            <a:lightRig rig="threePt" dir="t">
              <a:rot lat="0" lon="0" rev="4800000"/>
            </a:lightRig>
          </a:scene3d>
          <a:sp3d>
            <a:bevelT w="50800" h="25400"/>
          </a:sp3d>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9401</TotalTime>
  <Words>1016</Words>
  <Application>Microsoft Office PowerPoint</Application>
  <PresentationFormat>Widescreen</PresentationFormat>
  <Paragraphs>121</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Rockwell</vt:lpstr>
      <vt:lpstr>Rockwell Condensed</vt:lpstr>
      <vt:lpstr>Rockwell Extra Bold</vt:lpstr>
      <vt:lpstr>Symbol</vt:lpstr>
      <vt:lpstr>Wingdings</vt:lpstr>
      <vt:lpstr>Wood Type</vt:lpstr>
      <vt:lpstr>PowerPoint Presentation</vt:lpstr>
      <vt:lpstr>Introduction</vt:lpstr>
      <vt:lpstr>Demographics </vt:lpstr>
      <vt:lpstr>The challenge of child poverty and its causes </vt:lpstr>
      <vt:lpstr>Principles and stakeholders </vt:lpstr>
      <vt:lpstr>Use of digital media And technology</vt:lpstr>
      <vt:lpstr>Relevant theories </vt:lpstr>
      <vt:lpstr>Policy and Legislation</vt:lpstr>
      <vt:lpstr>Barriers/Obstacles</vt:lpstr>
      <vt:lpstr>Recommendation and conclusion</vt:lpstr>
      <vt:lpstr>references</vt:lpstr>
      <vt:lpstr>Demographics  Tower Hamlets is a London borough that covers most of the old East End. Located in East London, north of the Thames. </vt:lpstr>
      <vt:lpstr>Demographics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Zarmina Ashrafi (HABR)</dc:creator>
  <cp:lastModifiedBy>Zarmina Ashrafi (HABR)</cp:lastModifiedBy>
  <cp:revision>58</cp:revision>
  <dcterms:created xsi:type="dcterms:W3CDTF">2022-11-15T20:26:18Z</dcterms:created>
  <dcterms:modified xsi:type="dcterms:W3CDTF">2022-11-22T11:18:18Z</dcterms:modified>
</cp:coreProperties>
</file>