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9" r:id="rId4"/>
    <p:sldId id="270" r:id="rId5"/>
    <p:sldId id="272" r:id="rId6"/>
    <p:sldId id="273" r:id="rId7"/>
    <p:sldId id="259" r:id="rId8"/>
    <p:sldId id="274" r:id="rId9"/>
    <p:sldId id="275" r:id="rId10"/>
    <p:sldId id="260" r:id="rId11"/>
    <p:sldId id="261" r:id="rId12"/>
    <p:sldId id="262" r:id="rId13"/>
    <p:sldId id="263" r:id="rId14"/>
    <p:sldId id="264" r:id="rId15"/>
    <p:sldId id="265" r:id="rId16"/>
    <p:sldId id="276"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7" d="100"/>
          <a:sy n="57" d="100"/>
        </p:scale>
        <p:origin x="786" y="28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sv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11" Type="http://schemas.openxmlformats.org/officeDocument/2006/relationships/image" Target="../media/image45.pn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12" Type="http://schemas.openxmlformats.org/officeDocument/2006/relationships/image" Target="../media/image46.sv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11" Type="http://schemas.openxmlformats.org/officeDocument/2006/relationships/image" Target="../media/image45.pn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BE6C1D-85F0-41F9-99F5-7618D5A50A3F}"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B4F29117-C27D-4EC9-8391-30BF83A60E29}">
      <dgm:prSet/>
      <dgm:spPr/>
      <dgm:t>
        <a:bodyPr/>
        <a:lstStyle/>
        <a:p>
          <a:r>
            <a:rPr lang="en-US" dirty="0"/>
            <a:t>1. Current Staffing management  challenges</a:t>
          </a:r>
        </a:p>
      </dgm:t>
    </dgm:pt>
    <dgm:pt modelId="{3266B002-5B49-487E-BBF1-3368A4C615CF}" type="parTrans" cxnId="{F947F6AF-5A33-4D5B-B28E-C0B31AB468C4}">
      <dgm:prSet/>
      <dgm:spPr/>
      <dgm:t>
        <a:bodyPr/>
        <a:lstStyle/>
        <a:p>
          <a:endParaRPr lang="en-US"/>
        </a:p>
      </dgm:t>
    </dgm:pt>
    <dgm:pt modelId="{537C95A2-5EA8-45FA-B520-22F0CB11D285}" type="sibTrans" cxnId="{F947F6AF-5A33-4D5B-B28E-C0B31AB468C4}">
      <dgm:prSet/>
      <dgm:spPr/>
      <dgm:t>
        <a:bodyPr/>
        <a:lstStyle/>
        <a:p>
          <a:endParaRPr lang="en-US"/>
        </a:p>
      </dgm:t>
    </dgm:pt>
    <dgm:pt modelId="{C5B468F4-42A5-433F-A917-45E239BBDD12}">
      <dgm:prSet/>
      <dgm:spPr/>
      <dgm:t>
        <a:bodyPr/>
        <a:lstStyle/>
        <a:p>
          <a:r>
            <a:rPr lang="en-US" dirty="0"/>
            <a:t>2. Cultural assessment of the company </a:t>
          </a:r>
        </a:p>
      </dgm:t>
    </dgm:pt>
    <dgm:pt modelId="{C0543C13-0B1B-42CA-ACDD-F9A257E5DBB6}" type="parTrans" cxnId="{3AE5D56F-A50D-4DE5-810B-4122EC196603}">
      <dgm:prSet/>
      <dgm:spPr/>
      <dgm:t>
        <a:bodyPr/>
        <a:lstStyle/>
        <a:p>
          <a:endParaRPr lang="en-US"/>
        </a:p>
      </dgm:t>
    </dgm:pt>
    <dgm:pt modelId="{2F700436-5483-4CB3-95E7-AF8CADF380BF}" type="sibTrans" cxnId="{3AE5D56F-A50D-4DE5-810B-4122EC196603}">
      <dgm:prSet/>
      <dgm:spPr/>
      <dgm:t>
        <a:bodyPr/>
        <a:lstStyle/>
        <a:p>
          <a:endParaRPr lang="en-US"/>
        </a:p>
      </dgm:t>
    </dgm:pt>
    <dgm:pt modelId="{0FD4D043-B625-4FA0-AF87-5993D6B14D0C}">
      <dgm:prSet/>
      <dgm:spPr/>
      <dgm:t>
        <a:bodyPr/>
        <a:lstStyle/>
        <a:p>
          <a:r>
            <a:rPr lang="en-US" dirty="0"/>
            <a:t>3. Human resource strategy 2025-2028 </a:t>
          </a:r>
        </a:p>
      </dgm:t>
    </dgm:pt>
    <dgm:pt modelId="{D12008AD-BF9A-4199-BDFB-E6B37C6FAFFB}" type="parTrans" cxnId="{65A342A9-7EA4-48B2-B604-41A4304C590E}">
      <dgm:prSet/>
      <dgm:spPr/>
      <dgm:t>
        <a:bodyPr/>
        <a:lstStyle/>
        <a:p>
          <a:endParaRPr lang="en-US"/>
        </a:p>
      </dgm:t>
    </dgm:pt>
    <dgm:pt modelId="{BD21AE26-BE20-4433-8CA1-C57A4870CB76}" type="sibTrans" cxnId="{65A342A9-7EA4-48B2-B604-41A4304C590E}">
      <dgm:prSet/>
      <dgm:spPr/>
      <dgm:t>
        <a:bodyPr/>
        <a:lstStyle/>
        <a:p>
          <a:endParaRPr lang="en-US"/>
        </a:p>
      </dgm:t>
    </dgm:pt>
    <dgm:pt modelId="{A2C78F7F-B357-4CC5-BC10-56AE1E300395}">
      <dgm:prSet/>
      <dgm:spPr/>
      <dgm:t>
        <a:bodyPr/>
        <a:lstStyle/>
        <a:p>
          <a:r>
            <a:rPr lang="en-US" dirty="0"/>
            <a:t>4.Recommendations and future results</a:t>
          </a:r>
        </a:p>
      </dgm:t>
    </dgm:pt>
    <dgm:pt modelId="{C9EA0D59-D537-4E95-A88C-F614D09CA754}" type="parTrans" cxnId="{77C05B56-F464-4C2E-B4F3-7D72D669C0E4}">
      <dgm:prSet/>
      <dgm:spPr/>
      <dgm:t>
        <a:bodyPr/>
        <a:lstStyle/>
        <a:p>
          <a:endParaRPr lang="en-US"/>
        </a:p>
      </dgm:t>
    </dgm:pt>
    <dgm:pt modelId="{B8578467-DB17-407A-AD52-7369A3CF5AA9}" type="sibTrans" cxnId="{77C05B56-F464-4C2E-B4F3-7D72D669C0E4}">
      <dgm:prSet/>
      <dgm:spPr/>
      <dgm:t>
        <a:bodyPr/>
        <a:lstStyle/>
        <a:p>
          <a:endParaRPr lang="en-US"/>
        </a:p>
      </dgm:t>
    </dgm:pt>
    <dgm:pt modelId="{1653A8B2-BEE6-4E32-BB24-EAF8871A109B}" type="pres">
      <dgm:prSet presAssocID="{5FBE6C1D-85F0-41F9-99F5-7618D5A50A3F}" presName="root" presStyleCnt="0">
        <dgm:presLayoutVars>
          <dgm:dir/>
          <dgm:resizeHandles val="exact"/>
        </dgm:presLayoutVars>
      </dgm:prSet>
      <dgm:spPr/>
    </dgm:pt>
    <dgm:pt modelId="{8459674E-BE30-40FF-A8A5-F1930723DD99}" type="pres">
      <dgm:prSet presAssocID="{5FBE6C1D-85F0-41F9-99F5-7618D5A50A3F}" presName="container" presStyleCnt="0">
        <dgm:presLayoutVars>
          <dgm:dir/>
          <dgm:resizeHandles val="exact"/>
        </dgm:presLayoutVars>
      </dgm:prSet>
      <dgm:spPr/>
    </dgm:pt>
    <dgm:pt modelId="{208B9638-B5A3-4E10-94D3-043D87CCFE41}" type="pres">
      <dgm:prSet presAssocID="{B4F29117-C27D-4EC9-8391-30BF83A60E29}" presName="compNode" presStyleCnt="0"/>
      <dgm:spPr/>
    </dgm:pt>
    <dgm:pt modelId="{4C245E83-FDE6-404F-9801-8FBAD780832E}" type="pres">
      <dgm:prSet presAssocID="{B4F29117-C27D-4EC9-8391-30BF83A60E29}" presName="iconBgRect" presStyleLbl="bgShp" presStyleIdx="0" presStyleCnt="4"/>
      <dgm:spPr/>
    </dgm:pt>
    <dgm:pt modelId="{D2F61497-FC96-45FD-B8F5-69C8FEFF4ED9}" type="pres">
      <dgm:prSet presAssocID="{B4F29117-C27D-4EC9-8391-30BF83A60E2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33134F1-5563-4805-8E6D-5F691223B274}" type="pres">
      <dgm:prSet presAssocID="{B4F29117-C27D-4EC9-8391-30BF83A60E29}" presName="spaceRect" presStyleCnt="0"/>
      <dgm:spPr/>
    </dgm:pt>
    <dgm:pt modelId="{B27A81DF-5CC7-4410-A59B-8490094778F2}" type="pres">
      <dgm:prSet presAssocID="{B4F29117-C27D-4EC9-8391-30BF83A60E29}" presName="textRect" presStyleLbl="revTx" presStyleIdx="0" presStyleCnt="4" custScaleX="103006">
        <dgm:presLayoutVars>
          <dgm:chMax val="1"/>
          <dgm:chPref val="1"/>
        </dgm:presLayoutVars>
      </dgm:prSet>
      <dgm:spPr/>
    </dgm:pt>
    <dgm:pt modelId="{3398CE44-8203-44FC-B1CE-C5D828D4D55F}" type="pres">
      <dgm:prSet presAssocID="{537C95A2-5EA8-45FA-B520-22F0CB11D285}" presName="sibTrans" presStyleLbl="sibTrans2D1" presStyleIdx="0" presStyleCnt="0"/>
      <dgm:spPr/>
    </dgm:pt>
    <dgm:pt modelId="{03A2C8D3-CF67-4E44-A85D-7C8032CE7242}" type="pres">
      <dgm:prSet presAssocID="{C5B468F4-42A5-433F-A917-45E239BBDD12}" presName="compNode" presStyleCnt="0"/>
      <dgm:spPr/>
    </dgm:pt>
    <dgm:pt modelId="{FEDB49F7-34B0-4DA8-88F8-FACD17D65E08}" type="pres">
      <dgm:prSet presAssocID="{C5B468F4-42A5-433F-A917-45E239BBDD12}" presName="iconBgRect" presStyleLbl="bgShp" presStyleIdx="1" presStyleCnt="4"/>
      <dgm:spPr/>
    </dgm:pt>
    <dgm:pt modelId="{17BF91F0-8485-4A2C-8B21-F6CAA1D2B705}" type="pres">
      <dgm:prSet presAssocID="{C5B468F4-42A5-433F-A917-45E239BBDD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40D1B1A5-31B0-4A67-9EFE-060A99534065}" type="pres">
      <dgm:prSet presAssocID="{C5B468F4-42A5-433F-A917-45E239BBDD12}" presName="spaceRect" presStyleCnt="0"/>
      <dgm:spPr/>
    </dgm:pt>
    <dgm:pt modelId="{2DEB4CF7-B868-4A34-A5E6-CED21543B1D8}" type="pres">
      <dgm:prSet presAssocID="{C5B468F4-42A5-433F-A917-45E239BBDD12}" presName="textRect" presStyleLbl="revTx" presStyleIdx="1" presStyleCnt="4">
        <dgm:presLayoutVars>
          <dgm:chMax val="1"/>
          <dgm:chPref val="1"/>
        </dgm:presLayoutVars>
      </dgm:prSet>
      <dgm:spPr/>
    </dgm:pt>
    <dgm:pt modelId="{F0030C6F-DFCA-46A0-B1D3-6B29ABEF3216}" type="pres">
      <dgm:prSet presAssocID="{2F700436-5483-4CB3-95E7-AF8CADF380BF}" presName="sibTrans" presStyleLbl="sibTrans2D1" presStyleIdx="0" presStyleCnt="0"/>
      <dgm:spPr/>
    </dgm:pt>
    <dgm:pt modelId="{641EC67D-F058-4E4B-8A11-C770101FF6D4}" type="pres">
      <dgm:prSet presAssocID="{0FD4D043-B625-4FA0-AF87-5993D6B14D0C}" presName="compNode" presStyleCnt="0"/>
      <dgm:spPr/>
    </dgm:pt>
    <dgm:pt modelId="{F86B07BD-AD3F-4E10-97C6-127606C438BB}" type="pres">
      <dgm:prSet presAssocID="{0FD4D043-B625-4FA0-AF87-5993D6B14D0C}" presName="iconBgRect" presStyleLbl="bgShp" presStyleIdx="2" presStyleCnt="4"/>
      <dgm:spPr/>
    </dgm:pt>
    <dgm:pt modelId="{D33CFBEF-C50A-40B7-B5EC-B4A1B4D03D48}" type="pres">
      <dgm:prSet presAssocID="{0FD4D043-B625-4FA0-AF87-5993D6B14D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cket"/>
        </a:ext>
      </dgm:extLst>
    </dgm:pt>
    <dgm:pt modelId="{CAE9DFFA-89D4-4832-87EA-E09C5B3A1223}" type="pres">
      <dgm:prSet presAssocID="{0FD4D043-B625-4FA0-AF87-5993D6B14D0C}" presName="spaceRect" presStyleCnt="0"/>
      <dgm:spPr/>
    </dgm:pt>
    <dgm:pt modelId="{A0939918-D99F-4411-9FA0-ED0DC75E8115}" type="pres">
      <dgm:prSet presAssocID="{0FD4D043-B625-4FA0-AF87-5993D6B14D0C}" presName="textRect" presStyleLbl="revTx" presStyleIdx="2" presStyleCnt="4">
        <dgm:presLayoutVars>
          <dgm:chMax val="1"/>
          <dgm:chPref val="1"/>
        </dgm:presLayoutVars>
      </dgm:prSet>
      <dgm:spPr/>
    </dgm:pt>
    <dgm:pt modelId="{F23F6280-B85C-4F0C-AFE0-9C277897DD7A}" type="pres">
      <dgm:prSet presAssocID="{BD21AE26-BE20-4433-8CA1-C57A4870CB76}" presName="sibTrans" presStyleLbl="sibTrans2D1" presStyleIdx="0" presStyleCnt="0"/>
      <dgm:spPr/>
    </dgm:pt>
    <dgm:pt modelId="{EE670402-8D87-48F2-95D5-3151224DB193}" type="pres">
      <dgm:prSet presAssocID="{A2C78F7F-B357-4CC5-BC10-56AE1E300395}" presName="compNode" presStyleCnt="0"/>
      <dgm:spPr/>
    </dgm:pt>
    <dgm:pt modelId="{970F3F07-D173-49A0-8699-8E61C536ED67}" type="pres">
      <dgm:prSet presAssocID="{A2C78F7F-B357-4CC5-BC10-56AE1E300395}" presName="iconBgRect" presStyleLbl="bgShp" presStyleIdx="3" presStyleCnt="4"/>
      <dgm:spPr/>
    </dgm:pt>
    <dgm:pt modelId="{0756A942-AD8B-4C9D-A2C4-CEDFD1038D82}" type="pres">
      <dgm:prSet presAssocID="{A2C78F7F-B357-4CC5-BC10-56AE1E3003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71F6C810-B6F2-4208-98C1-47AFDC936A15}" type="pres">
      <dgm:prSet presAssocID="{A2C78F7F-B357-4CC5-BC10-56AE1E300395}" presName="spaceRect" presStyleCnt="0"/>
      <dgm:spPr/>
    </dgm:pt>
    <dgm:pt modelId="{3A9D24B2-4144-4D6D-A0B1-F1992F62616C}" type="pres">
      <dgm:prSet presAssocID="{A2C78F7F-B357-4CC5-BC10-56AE1E300395}" presName="textRect" presStyleLbl="revTx" presStyleIdx="3" presStyleCnt="4">
        <dgm:presLayoutVars>
          <dgm:chMax val="1"/>
          <dgm:chPref val="1"/>
        </dgm:presLayoutVars>
      </dgm:prSet>
      <dgm:spPr/>
    </dgm:pt>
  </dgm:ptLst>
  <dgm:cxnLst>
    <dgm:cxn modelId="{E0899506-6050-4543-8DB3-E773038E52E9}" type="presOf" srcId="{A2C78F7F-B357-4CC5-BC10-56AE1E300395}" destId="{3A9D24B2-4144-4D6D-A0B1-F1992F62616C}" srcOrd="0" destOrd="0" presId="urn:microsoft.com/office/officeart/2018/2/layout/IconCircleList"/>
    <dgm:cxn modelId="{D9055C16-DF8C-40E4-A7B2-22D3081E191E}" type="presOf" srcId="{C5B468F4-42A5-433F-A917-45E239BBDD12}" destId="{2DEB4CF7-B868-4A34-A5E6-CED21543B1D8}" srcOrd="0" destOrd="0" presId="urn:microsoft.com/office/officeart/2018/2/layout/IconCircleList"/>
    <dgm:cxn modelId="{4392F51E-4EC2-490F-8DBC-05D6DA64EDD5}" type="presOf" srcId="{537C95A2-5EA8-45FA-B520-22F0CB11D285}" destId="{3398CE44-8203-44FC-B1CE-C5D828D4D55F}" srcOrd="0" destOrd="0" presId="urn:microsoft.com/office/officeart/2018/2/layout/IconCircleList"/>
    <dgm:cxn modelId="{F076CE43-0425-42C7-9062-6E23F483E526}" type="presOf" srcId="{0FD4D043-B625-4FA0-AF87-5993D6B14D0C}" destId="{A0939918-D99F-4411-9FA0-ED0DC75E8115}" srcOrd="0" destOrd="0" presId="urn:microsoft.com/office/officeart/2018/2/layout/IconCircleList"/>
    <dgm:cxn modelId="{C321D067-2326-481C-A8C1-109D8E25C1EE}" type="presOf" srcId="{2F700436-5483-4CB3-95E7-AF8CADF380BF}" destId="{F0030C6F-DFCA-46A0-B1D3-6B29ABEF3216}" srcOrd="0" destOrd="0" presId="urn:microsoft.com/office/officeart/2018/2/layout/IconCircleList"/>
    <dgm:cxn modelId="{A37EB748-8E73-4AF6-9C67-17A6F7E151AF}" type="presOf" srcId="{B4F29117-C27D-4EC9-8391-30BF83A60E29}" destId="{B27A81DF-5CC7-4410-A59B-8490094778F2}" srcOrd="0" destOrd="0" presId="urn:microsoft.com/office/officeart/2018/2/layout/IconCircleList"/>
    <dgm:cxn modelId="{3AE5D56F-A50D-4DE5-810B-4122EC196603}" srcId="{5FBE6C1D-85F0-41F9-99F5-7618D5A50A3F}" destId="{C5B468F4-42A5-433F-A917-45E239BBDD12}" srcOrd="1" destOrd="0" parTransId="{C0543C13-0B1B-42CA-ACDD-F9A257E5DBB6}" sibTransId="{2F700436-5483-4CB3-95E7-AF8CADF380BF}"/>
    <dgm:cxn modelId="{77C05B56-F464-4C2E-B4F3-7D72D669C0E4}" srcId="{5FBE6C1D-85F0-41F9-99F5-7618D5A50A3F}" destId="{A2C78F7F-B357-4CC5-BC10-56AE1E300395}" srcOrd="3" destOrd="0" parTransId="{C9EA0D59-D537-4E95-A88C-F614D09CA754}" sibTransId="{B8578467-DB17-407A-AD52-7369A3CF5AA9}"/>
    <dgm:cxn modelId="{65A342A9-7EA4-48B2-B604-41A4304C590E}" srcId="{5FBE6C1D-85F0-41F9-99F5-7618D5A50A3F}" destId="{0FD4D043-B625-4FA0-AF87-5993D6B14D0C}" srcOrd="2" destOrd="0" parTransId="{D12008AD-BF9A-4199-BDFB-E6B37C6FAFFB}" sibTransId="{BD21AE26-BE20-4433-8CA1-C57A4870CB76}"/>
    <dgm:cxn modelId="{F947F6AF-5A33-4D5B-B28E-C0B31AB468C4}" srcId="{5FBE6C1D-85F0-41F9-99F5-7618D5A50A3F}" destId="{B4F29117-C27D-4EC9-8391-30BF83A60E29}" srcOrd="0" destOrd="0" parTransId="{3266B002-5B49-487E-BBF1-3368A4C615CF}" sibTransId="{537C95A2-5EA8-45FA-B520-22F0CB11D285}"/>
    <dgm:cxn modelId="{EE2A77CD-F096-48AB-B1E1-CFD4A5A73C8D}" type="presOf" srcId="{5FBE6C1D-85F0-41F9-99F5-7618D5A50A3F}" destId="{1653A8B2-BEE6-4E32-BB24-EAF8871A109B}" srcOrd="0" destOrd="0" presId="urn:microsoft.com/office/officeart/2018/2/layout/IconCircleList"/>
    <dgm:cxn modelId="{DC5AD5E4-EFEB-4833-B680-7550CB5BFE90}" type="presOf" srcId="{BD21AE26-BE20-4433-8CA1-C57A4870CB76}" destId="{F23F6280-B85C-4F0C-AFE0-9C277897DD7A}" srcOrd="0" destOrd="0" presId="urn:microsoft.com/office/officeart/2018/2/layout/IconCircleList"/>
    <dgm:cxn modelId="{82E42624-0D8A-4C38-86CE-165FC7C3A3A6}" type="presParOf" srcId="{1653A8B2-BEE6-4E32-BB24-EAF8871A109B}" destId="{8459674E-BE30-40FF-A8A5-F1930723DD99}" srcOrd="0" destOrd="0" presId="urn:microsoft.com/office/officeart/2018/2/layout/IconCircleList"/>
    <dgm:cxn modelId="{90F34337-E194-4850-9451-81DE2D24FA14}" type="presParOf" srcId="{8459674E-BE30-40FF-A8A5-F1930723DD99}" destId="{208B9638-B5A3-4E10-94D3-043D87CCFE41}" srcOrd="0" destOrd="0" presId="urn:microsoft.com/office/officeart/2018/2/layout/IconCircleList"/>
    <dgm:cxn modelId="{D7C61859-0D30-4953-9F40-24E0B3F0A9FA}" type="presParOf" srcId="{208B9638-B5A3-4E10-94D3-043D87CCFE41}" destId="{4C245E83-FDE6-404F-9801-8FBAD780832E}" srcOrd="0" destOrd="0" presId="urn:microsoft.com/office/officeart/2018/2/layout/IconCircleList"/>
    <dgm:cxn modelId="{F6A6A895-7475-40F5-9905-14D25639D355}" type="presParOf" srcId="{208B9638-B5A3-4E10-94D3-043D87CCFE41}" destId="{D2F61497-FC96-45FD-B8F5-69C8FEFF4ED9}" srcOrd="1" destOrd="0" presId="urn:microsoft.com/office/officeart/2018/2/layout/IconCircleList"/>
    <dgm:cxn modelId="{A8FF8AA1-87A0-49F7-921A-9DC021C3CCE3}" type="presParOf" srcId="{208B9638-B5A3-4E10-94D3-043D87CCFE41}" destId="{B33134F1-5563-4805-8E6D-5F691223B274}" srcOrd="2" destOrd="0" presId="urn:microsoft.com/office/officeart/2018/2/layout/IconCircleList"/>
    <dgm:cxn modelId="{E5F48DA5-FCD0-498E-9E7C-BF3F85EA7101}" type="presParOf" srcId="{208B9638-B5A3-4E10-94D3-043D87CCFE41}" destId="{B27A81DF-5CC7-4410-A59B-8490094778F2}" srcOrd="3" destOrd="0" presId="urn:microsoft.com/office/officeart/2018/2/layout/IconCircleList"/>
    <dgm:cxn modelId="{769EF436-6E92-4F49-88C6-72A770A633D4}" type="presParOf" srcId="{8459674E-BE30-40FF-A8A5-F1930723DD99}" destId="{3398CE44-8203-44FC-B1CE-C5D828D4D55F}" srcOrd="1" destOrd="0" presId="urn:microsoft.com/office/officeart/2018/2/layout/IconCircleList"/>
    <dgm:cxn modelId="{4C8AB284-C387-4031-870F-4F3F1D2199D8}" type="presParOf" srcId="{8459674E-BE30-40FF-A8A5-F1930723DD99}" destId="{03A2C8D3-CF67-4E44-A85D-7C8032CE7242}" srcOrd="2" destOrd="0" presId="urn:microsoft.com/office/officeart/2018/2/layout/IconCircleList"/>
    <dgm:cxn modelId="{CBB724C6-FBC2-445B-A6F9-FA268125D6BD}" type="presParOf" srcId="{03A2C8D3-CF67-4E44-A85D-7C8032CE7242}" destId="{FEDB49F7-34B0-4DA8-88F8-FACD17D65E08}" srcOrd="0" destOrd="0" presId="urn:microsoft.com/office/officeart/2018/2/layout/IconCircleList"/>
    <dgm:cxn modelId="{12D05245-8E08-49C7-9DF2-78075B156CFC}" type="presParOf" srcId="{03A2C8D3-CF67-4E44-A85D-7C8032CE7242}" destId="{17BF91F0-8485-4A2C-8B21-F6CAA1D2B705}" srcOrd="1" destOrd="0" presId="urn:microsoft.com/office/officeart/2018/2/layout/IconCircleList"/>
    <dgm:cxn modelId="{884906D2-441C-45D6-867E-09946ADA64E0}" type="presParOf" srcId="{03A2C8D3-CF67-4E44-A85D-7C8032CE7242}" destId="{40D1B1A5-31B0-4A67-9EFE-060A99534065}" srcOrd="2" destOrd="0" presId="urn:microsoft.com/office/officeart/2018/2/layout/IconCircleList"/>
    <dgm:cxn modelId="{785F8803-4C7F-49FE-BA58-3414CF3854AB}" type="presParOf" srcId="{03A2C8D3-CF67-4E44-A85D-7C8032CE7242}" destId="{2DEB4CF7-B868-4A34-A5E6-CED21543B1D8}" srcOrd="3" destOrd="0" presId="urn:microsoft.com/office/officeart/2018/2/layout/IconCircleList"/>
    <dgm:cxn modelId="{994D9637-81A8-49A1-8A58-24B69CEC079C}" type="presParOf" srcId="{8459674E-BE30-40FF-A8A5-F1930723DD99}" destId="{F0030C6F-DFCA-46A0-B1D3-6B29ABEF3216}" srcOrd="3" destOrd="0" presId="urn:microsoft.com/office/officeart/2018/2/layout/IconCircleList"/>
    <dgm:cxn modelId="{2555CF8D-9A55-44BC-A921-EC0185439384}" type="presParOf" srcId="{8459674E-BE30-40FF-A8A5-F1930723DD99}" destId="{641EC67D-F058-4E4B-8A11-C770101FF6D4}" srcOrd="4" destOrd="0" presId="urn:microsoft.com/office/officeart/2018/2/layout/IconCircleList"/>
    <dgm:cxn modelId="{A3178417-8578-4249-8BC9-30202CB9C9F2}" type="presParOf" srcId="{641EC67D-F058-4E4B-8A11-C770101FF6D4}" destId="{F86B07BD-AD3F-4E10-97C6-127606C438BB}" srcOrd="0" destOrd="0" presId="urn:microsoft.com/office/officeart/2018/2/layout/IconCircleList"/>
    <dgm:cxn modelId="{1DED5CFA-D8C4-42C9-AB32-B3F17150067A}" type="presParOf" srcId="{641EC67D-F058-4E4B-8A11-C770101FF6D4}" destId="{D33CFBEF-C50A-40B7-B5EC-B4A1B4D03D48}" srcOrd="1" destOrd="0" presId="urn:microsoft.com/office/officeart/2018/2/layout/IconCircleList"/>
    <dgm:cxn modelId="{02B91AAD-7CD0-4786-A9C1-7F2366919BB7}" type="presParOf" srcId="{641EC67D-F058-4E4B-8A11-C770101FF6D4}" destId="{CAE9DFFA-89D4-4832-87EA-E09C5B3A1223}" srcOrd="2" destOrd="0" presId="urn:microsoft.com/office/officeart/2018/2/layout/IconCircleList"/>
    <dgm:cxn modelId="{751AB0BD-8D16-4E3D-A4DF-BC12781C31BC}" type="presParOf" srcId="{641EC67D-F058-4E4B-8A11-C770101FF6D4}" destId="{A0939918-D99F-4411-9FA0-ED0DC75E8115}" srcOrd="3" destOrd="0" presId="urn:microsoft.com/office/officeart/2018/2/layout/IconCircleList"/>
    <dgm:cxn modelId="{C657BA0D-DBC6-407C-A4E2-0195BDD1DAAA}" type="presParOf" srcId="{8459674E-BE30-40FF-A8A5-F1930723DD99}" destId="{F23F6280-B85C-4F0C-AFE0-9C277897DD7A}" srcOrd="5" destOrd="0" presId="urn:microsoft.com/office/officeart/2018/2/layout/IconCircleList"/>
    <dgm:cxn modelId="{3DA4BA85-29C2-40E5-ADBD-5A6176AD0C37}" type="presParOf" srcId="{8459674E-BE30-40FF-A8A5-F1930723DD99}" destId="{EE670402-8D87-48F2-95D5-3151224DB193}" srcOrd="6" destOrd="0" presId="urn:microsoft.com/office/officeart/2018/2/layout/IconCircleList"/>
    <dgm:cxn modelId="{71DBAA1D-4949-4738-A7EA-55E18B51BA70}" type="presParOf" srcId="{EE670402-8D87-48F2-95D5-3151224DB193}" destId="{970F3F07-D173-49A0-8699-8E61C536ED67}" srcOrd="0" destOrd="0" presId="urn:microsoft.com/office/officeart/2018/2/layout/IconCircleList"/>
    <dgm:cxn modelId="{03FA24C8-8ECC-4474-8275-1E848DE96509}" type="presParOf" srcId="{EE670402-8D87-48F2-95D5-3151224DB193}" destId="{0756A942-AD8B-4C9D-A2C4-CEDFD1038D82}" srcOrd="1" destOrd="0" presId="urn:microsoft.com/office/officeart/2018/2/layout/IconCircleList"/>
    <dgm:cxn modelId="{977B854C-BD96-47DA-B877-391B1C43995F}" type="presParOf" srcId="{EE670402-8D87-48F2-95D5-3151224DB193}" destId="{71F6C810-B6F2-4208-98C1-47AFDC936A15}" srcOrd="2" destOrd="0" presId="urn:microsoft.com/office/officeart/2018/2/layout/IconCircleList"/>
    <dgm:cxn modelId="{C87672E9-993E-41E7-8667-257524914766}" type="presParOf" srcId="{EE670402-8D87-48F2-95D5-3151224DB193}" destId="{3A9D24B2-4144-4D6D-A0B1-F1992F62616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BC22FF-C9C9-479C-8FFE-703979137DA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E29785E-1CC0-4841-B05E-0A553F0E6DE8}">
      <dgm:prSet/>
      <dgm:spPr/>
      <dgm:t>
        <a:bodyPr/>
        <a:lstStyle/>
        <a:p>
          <a:r>
            <a:rPr lang="en-US" dirty="0"/>
            <a:t>Weaknesses in performance management:</a:t>
          </a:r>
        </a:p>
      </dgm:t>
    </dgm:pt>
    <dgm:pt modelId="{E9A36419-EE32-4EDD-BFA2-0CFC0615A683}" type="parTrans" cxnId="{7B33E9A9-8220-4860-9065-681AA654B59E}">
      <dgm:prSet/>
      <dgm:spPr/>
      <dgm:t>
        <a:bodyPr/>
        <a:lstStyle/>
        <a:p>
          <a:endParaRPr lang="en-US"/>
        </a:p>
      </dgm:t>
    </dgm:pt>
    <dgm:pt modelId="{EEAB14C6-FB0A-4DFD-8EFC-D6B197AA378A}" type="sibTrans" cxnId="{7B33E9A9-8220-4860-9065-681AA654B59E}">
      <dgm:prSet/>
      <dgm:spPr/>
      <dgm:t>
        <a:bodyPr/>
        <a:lstStyle/>
        <a:p>
          <a:endParaRPr lang="en-US"/>
        </a:p>
      </dgm:t>
    </dgm:pt>
    <dgm:pt modelId="{5721BCC5-6476-4265-8D79-6F259D08BB5C}">
      <dgm:prSet/>
      <dgm:spPr/>
      <dgm:t>
        <a:bodyPr/>
        <a:lstStyle/>
        <a:p>
          <a:r>
            <a:rPr lang="en-US"/>
            <a:t>Unfair distribution of workload due to poor performance. </a:t>
          </a:r>
        </a:p>
      </dgm:t>
    </dgm:pt>
    <dgm:pt modelId="{7CE8B7D0-A84B-4D2A-9A6B-0E4146D27A3D}" type="parTrans" cxnId="{2C82B2B9-5FED-44E3-B765-4E8295CCE3D2}">
      <dgm:prSet/>
      <dgm:spPr/>
      <dgm:t>
        <a:bodyPr/>
        <a:lstStyle/>
        <a:p>
          <a:endParaRPr lang="en-US"/>
        </a:p>
      </dgm:t>
    </dgm:pt>
    <dgm:pt modelId="{9A1332E7-9944-47D0-B0DB-5FBCC801BB22}" type="sibTrans" cxnId="{2C82B2B9-5FED-44E3-B765-4E8295CCE3D2}">
      <dgm:prSet/>
      <dgm:spPr/>
      <dgm:t>
        <a:bodyPr/>
        <a:lstStyle/>
        <a:p>
          <a:endParaRPr lang="en-US"/>
        </a:p>
      </dgm:t>
    </dgm:pt>
    <dgm:pt modelId="{207CF68D-99C0-4BF2-A2BC-54D4B5FBE85C}">
      <dgm:prSet/>
      <dgm:spPr/>
      <dgm:t>
        <a:bodyPr/>
        <a:lstStyle/>
        <a:p>
          <a:r>
            <a:rPr lang="en-US" dirty="0"/>
            <a:t>There are no regular one-on-one meetings, clear standards, or organized performance reviews,</a:t>
          </a:r>
        </a:p>
      </dgm:t>
    </dgm:pt>
    <dgm:pt modelId="{1F921349-0275-4332-A257-38A9752E8CCD}" type="parTrans" cxnId="{4692AA14-6EE9-4B93-A992-D1ECA6102E00}">
      <dgm:prSet/>
      <dgm:spPr/>
      <dgm:t>
        <a:bodyPr/>
        <a:lstStyle/>
        <a:p>
          <a:endParaRPr lang="en-US"/>
        </a:p>
      </dgm:t>
    </dgm:pt>
    <dgm:pt modelId="{8CF20099-5751-42FC-B813-064AED9EA321}" type="sibTrans" cxnId="{4692AA14-6EE9-4B93-A992-D1ECA6102E00}">
      <dgm:prSet/>
      <dgm:spPr/>
      <dgm:t>
        <a:bodyPr/>
        <a:lstStyle/>
        <a:p>
          <a:endParaRPr lang="en-US"/>
        </a:p>
      </dgm:t>
    </dgm:pt>
    <dgm:pt modelId="{F607792D-5B15-428E-A862-0C097BBD318F}">
      <dgm:prSet/>
      <dgm:spPr/>
      <dgm:t>
        <a:bodyPr/>
        <a:lstStyle/>
        <a:p>
          <a:r>
            <a:rPr lang="en-US"/>
            <a:t>New staff are given little guidance or orientation. </a:t>
          </a:r>
        </a:p>
      </dgm:t>
    </dgm:pt>
    <dgm:pt modelId="{4BA47DFF-60DD-463D-8CAF-4D26945FCA7C}" type="parTrans" cxnId="{D96B1C18-988A-4C81-9702-8F1D45935B7E}">
      <dgm:prSet/>
      <dgm:spPr/>
      <dgm:t>
        <a:bodyPr/>
        <a:lstStyle/>
        <a:p>
          <a:endParaRPr lang="en-US"/>
        </a:p>
      </dgm:t>
    </dgm:pt>
    <dgm:pt modelId="{D193CEA2-7D82-4460-B4B2-F6966B35F2B3}" type="sibTrans" cxnId="{D96B1C18-988A-4C81-9702-8F1D45935B7E}">
      <dgm:prSet/>
      <dgm:spPr/>
      <dgm:t>
        <a:bodyPr/>
        <a:lstStyle/>
        <a:p>
          <a:endParaRPr lang="en-US"/>
        </a:p>
      </dgm:t>
    </dgm:pt>
    <dgm:pt modelId="{D1F67F39-6A19-4F65-A14A-8A810784E79C}">
      <dgm:prSet/>
      <dgm:spPr/>
      <dgm:t>
        <a:bodyPr/>
        <a:lstStyle/>
        <a:p>
          <a:r>
            <a:rPr lang="en-US"/>
            <a:t>The effects include low accountability, low-performing high-level employees</a:t>
          </a:r>
        </a:p>
      </dgm:t>
    </dgm:pt>
    <dgm:pt modelId="{D2F292B3-271A-44B9-A027-60E169DDF814}" type="parTrans" cxnId="{D0CA8FAE-9D51-4E9D-A57C-37C9079EC7A5}">
      <dgm:prSet/>
      <dgm:spPr/>
      <dgm:t>
        <a:bodyPr/>
        <a:lstStyle/>
        <a:p>
          <a:endParaRPr lang="en-US"/>
        </a:p>
      </dgm:t>
    </dgm:pt>
    <dgm:pt modelId="{6BF4B9FE-199B-4023-AE1D-B0E499C4FDA4}" type="sibTrans" cxnId="{D0CA8FAE-9D51-4E9D-A57C-37C9079EC7A5}">
      <dgm:prSet/>
      <dgm:spPr/>
      <dgm:t>
        <a:bodyPr/>
        <a:lstStyle/>
        <a:p>
          <a:endParaRPr lang="en-US"/>
        </a:p>
      </dgm:t>
    </dgm:pt>
    <dgm:pt modelId="{D80C1CFF-774D-4476-9063-24C91BA4D915}">
      <dgm:prSet/>
      <dgm:spPr/>
      <dgm:t>
        <a:bodyPr/>
        <a:lstStyle/>
        <a:p>
          <a:r>
            <a:rPr lang="en-US"/>
            <a:t>And increased staff turnover.</a:t>
          </a:r>
        </a:p>
      </dgm:t>
    </dgm:pt>
    <dgm:pt modelId="{B8941CB6-990E-4D2F-9221-E05D9CFA5482}" type="parTrans" cxnId="{AE174F14-1132-4BDC-829C-D22B2BEAE40C}">
      <dgm:prSet/>
      <dgm:spPr/>
      <dgm:t>
        <a:bodyPr/>
        <a:lstStyle/>
        <a:p>
          <a:endParaRPr lang="en-US"/>
        </a:p>
      </dgm:t>
    </dgm:pt>
    <dgm:pt modelId="{E2D04211-63F0-4667-B096-D4DF1F7A6CD6}" type="sibTrans" cxnId="{AE174F14-1132-4BDC-829C-D22B2BEAE40C}">
      <dgm:prSet/>
      <dgm:spPr/>
      <dgm:t>
        <a:bodyPr/>
        <a:lstStyle/>
        <a:p>
          <a:endParaRPr lang="en-US"/>
        </a:p>
      </dgm:t>
    </dgm:pt>
    <dgm:pt modelId="{4430827C-4E79-4FD6-ADFD-735E11651C97}" type="pres">
      <dgm:prSet presAssocID="{4FBC22FF-C9C9-479C-8FFE-703979137DA4}" presName="linear" presStyleCnt="0">
        <dgm:presLayoutVars>
          <dgm:animLvl val="lvl"/>
          <dgm:resizeHandles val="exact"/>
        </dgm:presLayoutVars>
      </dgm:prSet>
      <dgm:spPr/>
    </dgm:pt>
    <dgm:pt modelId="{28B91D1C-3683-4048-8FAE-CECFA8EE4B12}" type="pres">
      <dgm:prSet presAssocID="{BE29785E-1CC0-4841-B05E-0A553F0E6DE8}" presName="parentText" presStyleLbl="node1" presStyleIdx="0" presStyleCnt="1">
        <dgm:presLayoutVars>
          <dgm:chMax val="0"/>
          <dgm:bulletEnabled val="1"/>
        </dgm:presLayoutVars>
      </dgm:prSet>
      <dgm:spPr/>
    </dgm:pt>
    <dgm:pt modelId="{93BEC685-7240-4A36-A341-572E726A03E4}" type="pres">
      <dgm:prSet presAssocID="{BE29785E-1CC0-4841-B05E-0A553F0E6DE8}" presName="childText" presStyleLbl="revTx" presStyleIdx="0" presStyleCnt="1">
        <dgm:presLayoutVars>
          <dgm:bulletEnabled val="1"/>
        </dgm:presLayoutVars>
      </dgm:prSet>
      <dgm:spPr/>
    </dgm:pt>
  </dgm:ptLst>
  <dgm:cxnLst>
    <dgm:cxn modelId="{C71A7207-DCD4-4A76-8499-48D73A35D4FE}" type="presOf" srcId="{F607792D-5B15-428E-A862-0C097BBD318F}" destId="{93BEC685-7240-4A36-A341-572E726A03E4}" srcOrd="0" destOrd="2" presId="urn:microsoft.com/office/officeart/2005/8/layout/vList2"/>
    <dgm:cxn modelId="{AE174F14-1132-4BDC-829C-D22B2BEAE40C}" srcId="{BE29785E-1CC0-4841-B05E-0A553F0E6DE8}" destId="{D80C1CFF-774D-4476-9063-24C91BA4D915}" srcOrd="4" destOrd="0" parTransId="{B8941CB6-990E-4D2F-9221-E05D9CFA5482}" sibTransId="{E2D04211-63F0-4667-B096-D4DF1F7A6CD6}"/>
    <dgm:cxn modelId="{4692AA14-6EE9-4B93-A992-D1ECA6102E00}" srcId="{BE29785E-1CC0-4841-B05E-0A553F0E6DE8}" destId="{207CF68D-99C0-4BF2-A2BC-54D4B5FBE85C}" srcOrd="1" destOrd="0" parTransId="{1F921349-0275-4332-A257-38A9752E8CCD}" sibTransId="{8CF20099-5751-42FC-B813-064AED9EA321}"/>
    <dgm:cxn modelId="{D96B1C18-988A-4C81-9702-8F1D45935B7E}" srcId="{BE29785E-1CC0-4841-B05E-0A553F0E6DE8}" destId="{F607792D-5B15-428E-A862-0C097BBD318F}" srcOrd="2" destOrd="0" parTransId="{4BA47DFF-60DD-463D-8CAF-4D26945FCA7C}" sibTransId="{D193CEA2-7D82-4460-B4B2-F6966B35F2B3}"/>
    <dgm:cxn modelId="{52AE3D32-13A9-4657-AF19-7C1083DA912A}" type="presOf" srcId="{207CF68D-99C0-4BF2-A2BC-54D4B5FBE85C}" destId="{93BEC685-7240-4A36-A341-572E726A03E4}" srcOrd="0" destOrd="1" presId="urn:microsoft.com/office/officeart/2005/8/layout/vList2"/>
    <dgm:cxn modelId="{3B41AF37-D688-4366-A58C-632C3A04E14D}" type="presOf" srcId="{D80C1CFF-774D-4476-9063-24C91BA4D915}" destId="{93BEC685-7240-4A36-A341-572E726A03E4}" srcOrd="0" destOrd="4" presId="urn:microsoft.com/office/officeart/2005/8/layout/vList2"/>
    <dgm:cxn modelId="{D61FAD9D-D4F5-40B8-9696-26E4411C3DA7}" type="presOf" srcId="{BE29785E-1CC0-4841-B05E-0A553F0E6DE8}" destId="{28B91D1C-3683-4048-8FAE-CECFA8EE4B12}" srcOrd="0" destOrd="0" presId="urn:microsoft.com/office/officeart/2005/8/layout/vList2"/>
    <dgm:cxn modelId="{7B33E9A9-8220-4860-9065-681AA654B59E}" srcId="{4FBC22FF-C9C9-479C-8FFE-703979137DA4}" destId="{BE29785E-1CC0-4841-B05E-0A553F0E6DE8}" srcOrd="0" destOrd="0" parTransId="{E9A36419-EE32-4EDD-BFA2-0CFC0615A683}" sibTransId="{EEAB14C6-FB0A-4DFD-8EFC-D6B197AA378A}"/>
    <dgm:cxn modelId="{D0CA8FAE-9D51-4E9D-A57C-37C9079EC7A5}" srcId="{BE29785E-1CC0-4841-B05E-0A553F0E6DE8}" destId="{D1F67F39-6A19-4F65-A14A-8A810784E79C}" srcOrd="3" destOrd="0" parTransId="{D2F292B3-271A-44B9-A027-60E169DDF814}" sibTransId="{6BF4B9FE-199B-4023-AE1D-B0E499C4FDA4}"/>
    <dgm:cxn modelId="{C68F25B2-57A1-48B7-AD62-B50236EA13B0}" type="presOf" srcId="{4FBC22FF-C9C9-479C-8FFE-703979137DA4}" destId="{4430827C-4E79-4FD6-ADFD-735E11651C97}" srcOrd="0" destOrd="0" presId="urn:microsoft.com/office/officeart/2005/8/layout/vList2"/>
    <dgm:cxn modelId="{2C82B2B9-5FED-44E3-B765-4E8295CCE3D2}" srcId="{BE29785E-1CC0-4841-B05E-0A553F0E6DE8}" destId="{5721BCC5-6476-4265-8D79-6F259D08BB5C}" srcOrd="0" destOrd="0" parTransId="{7CE8B7D0-A84B-4D2A-9A6B-0E4146D27A3D}" sibTransId="{9A1332E7-9944-47D0-B0DB-5FBCC801BB22}"/>
    <dgm:cxn modelId="{D4880DC5-E409-4553-8272-7DF6FDA05E1B}" type="presOf" srcId="{5721BCC5-6476-4265-8D79-6F259D08BB5C}" destId="{93BEC685-7240-4A36-A341-572E726A03E4}" srcOrd="0" destOrd="0" presId="urn:microsoft.com/office/officeart/2005/8/layout/vList2"/>
    <dgm:cxn modelId="{59AA6AEA-F31D-4D8D-A21A-61AFFE8711D6}" type="presOf" srcId="{D1F67F39-6A19-4F65-A14A-8A810784E79C}" destId="{93BEC685-7240-4A36-A341-572E726A03E4}" srcOrd="0" destOrd="3" presId="urn:microsoft.com/office/officeart/2005/8/layout/vList2"/>
    <dgm:cxn modelId="{B70EDFDF-001E-48E4-80D5-58E57AF10833}" type="presParOf" srcId="{4430827C-4E79-4FD6-ADFD-735E11651C97}" destId="{28B91D1C-3683-4048-8FAE-CECFA8EE4B12}" srcOrd="0" destOrd="0" presId="urn:microsoft.com/office/officeart/2005/8/layout/vList2"/>
    <dgm:cxn modelId="{384AAFDD-609D-48BF-8B3F-F34CDC74AA87}" type="presParOf" srcId="{4430827C-4E79-4FD6-ADFD-735E11651C97}" destId="{93BEC685-7240-4A36-A341-572E726A03E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E29FD9-0C00-4841-AD05-497253F2B69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816ED847-24C3-4ECE-8B3A-9855DC8DE128}">
      <dgm:prSet/>
      <dgm:spPr/>
      <dgm:t>
        <a:bodyPr/>
        <a:lstStyle/>
        <a:p>
          <a:r>
            <a:rPr lang="en-US" b="1"/>
            <a:t>Performance Management:</a:t>
          </a:r>
          <a:endParaRPr lang="en-US"/>
        </a:p>
      </dgm:t>
    </dgm:pt>
    <dgm:pt modelId="{DCCD3EB0-AD48-4CE7-942A-50DB509DEF50}" type="parTrans" cxnId="{A9E85514-65A8-4162-BCE8-B2121CF10F50}">
      <dgm:prSet/>
      <dgm:spPr/>
      <dgm:t>
        <a:bodyPr/>
        <a:lstStyle/>
        <a:p>
          <a:endParaRPr lang="en-US"/>
        </a:p>
      </dgm:t>
    </dgm:pt>
    <dgm:pt modelId="{316C32C4-5690-4387-B717-C48B221A4CE4}" type="sibTrans" cxnId="{A9E85514-65A8-4162-BCE8-B2121CF10F50}">
      <dgm:prSet/>
      <dgm:spPr/>
      <dgm:t>
        <a:bodyPr/>
        <a:lstStyle/>
        <a:p>
          <a:endParaRPr lang="en-US"/>
        </a:p>
      </dgm:t>
    </dgm:pt>
    <dgm:pt modelId="{9AF2EB5A-7972-460E-922A-0C90C9D8F4F9}">
      <dgm:prSet/>
      <dgm:spPr/>
      <dgm:t>
        <a:bodyPr/>
        <a:lstStyle/>
        <a:p>
          <a:r>
            <a:rPr lang="en-US"/>
            <a:t>• Quarterly 1:1s</a:t>
          </a:r>
        </a:p>
      </dgm:t>
    </dgm:pt>
    <dgm:pt modelId="{D843C94D-C246-4B3F-9FCF-11CC5137A597}" type="parTrans" cxnId="{265CEAC5-B670-499D-9A65-4F8688AB2484}">
      <dgm:prSet/>
      <dgm:spPr/>
      <dgm:t>
        <a:bodyPr/>
        <a:lstStyle/>
        <a:p>
          <a:endParaRPr lang="en-US"/>
        </a:p>
      </dgm:t>
    </dgm:pt>
    <dgm:pt modelId="{5CA20993-D35D-48B9-9C37-ADCA61848C75}" type="sibTrans" cxnId="{265CEAC5-B670-499D-9A65-4F8688AB2484}">
      <dgm:prSet/>
      <dgm:spPr/>
      <dgm:t>
        <a:bodyPr/>
        <a:lstStyle/>
        <a:p>
          <a:endParaRPr lang="en-US"/>
        </a:p>
      </dgm:t>
    </dgm:pt>
    <dgm:pt modelId="{AE5A8D98-F286-4EA2-8B6E-206A35FE8837}">
      <dgm:prSet/>
      <dgm:spPr/>
      <dgm:t>
        <a:bodyPr/>
        <a:lstStyle/>
        <a:p>
          <a:r>
            <a:rPr lang="en-US"/>
            <a:t>• Clear standards</a:t>
          </a:r>
        </a:p>
      </dgm:t>
    </dgm:pt>
    <dgm:pt modelId="{BE4EF1CA-ADDF-44E9-8D54-9FDF6570490D}" type="parTrans" cxnId="{217A53B1-9BA1-49E8-879D-224DDABD4D72}">
      <dgm:prSet/>
      <dgm:spPr/>
      <dgm:t>
        <a:bodyPr/>
        <a:lstStyle/>
        <a:p>
          <a:endParaRPr lang="en-US"/>
        </a:p>
      </dgm:t>
    </dgm:pt>
    <dgm:pt modelId="{E4239E95-110E-4236-BED8-B449C8BACF8D}" type="sibTrans" cxnId="{217A53B1-9BA1-49E8-879D-224DDABD4D72}">
      <dgm:prSet/>
      <dgm:spPr/>
      <dgm:t>
        <a:bodyPr/>
        <a:lstStyle/>
        <a:p>
          <a:endParaRPr lang="en-US"/>
        </a:p>
      </dgm:t>
    </dgm:pt>
    <dgm:pt modelId="{4E83D494-2D67-484A-BC53-1ABA904FA8E3}">
      <dgm:prSet/>
      <dgm:spPr/>
      <dgm:t>
        <a:bodyPr/>
        <a:lstStyle/>
        <a:p>
          <a:r>
            <a:rPr lang="en-US" dirty="0"/>
            <a:t>• Weekly check-ins</a:t>
          </a:r>
        </a:p>
      </dgm:t>
    </dgm:pt>
    <dgm:pt modelId="{9DE6BA31-1950-4E0D-9813-794736249D18}" type="parTrans" cxnId="{E2FF2660-0F15-4C39-BCBE-9B648ACC1589}">
      <dgm:prSet/>
      <dgm:spPr/>
      <dgm:t>
        <a:bodyPr/>
        <a:lstStyle/>
        <a:p>
          <a:endParaRPr lang="en-US"/>
        </a:p>
      </dgm:t>
    </dgm:pt>
    <dgm:pt modelId="{89D94B6A-4F4B-413D-99E6-50F2866DC656}" type="sibTrans" cxnId="{E2FF2660-0F15-4C39-BCBE-9B648ACC1589}">
      <dgm:prSet/>
      <dgm:spPr/>
      <dgm:t>
        <a:bodyPr/>
        <a:lstStyle/>
        <a:p>
          <a:endParaRPr lang="en-US"/>
        </a:p>
      </dgm:t>
    </dgm:pt>
    <dgm:pt modelId="{41BECAC9-2794-40F9-A7E1-0E639FD021AE}">
      <dgm:prSet/>
      <dgm:spPr/>
      <dgm:t>
        <a:bodyPr/>
        <a:lstStyle/>
        <a:p>
          <a:r>
            <a:rPr lang="en-US"/>
            <a:t>• Supportive underperformance</a:t>
          </a:r>
        </a:p>
      </dgm:t>
    </dgm:pt>
    <dgm:pt modelId="{E46B0228-7BE2-41E2-92C1-7777AD01BC37}" type="parTrans" cxnId="{679A8B06-6ED7-4F06-AB47-71C2B56A6F80}">
      <dgm:prSet/>
      <dgm:spPr/>
      <dgm:t>
        <a:bodyPr/>
        <a:lstStyle/>
        <a:p>
          <a:endParaRPr lang="en-US"/>
        </a:p>
      </dgm:t>
    </dgm:pt>
    <dgm:pt modelId="{63BB1FEE-5B54-4408-BA73-19D4E05E1AD2}" type="sibTrans" cxnId="{679A8B06-6ED7-4F06-AB47-71C2B56A6F80}">
      <dgm:prSet/>
      <dgm:spPr/>
      <dgm:t>
        <a:bodyPr/>
        <a:lstStyle/>
        <a:p>
          <a:endParaRPr lang="en-US"/>
        </a:p>
      </dgm:t>
    </dgm:pt>
    <dgm:pt modelId="{580A84A1-2EF4-4A01-9C38-20AF59409420}">
      <dgm:prSet/>
      <dgm:spPr/>
      <dgm:t>
        <a:bodyPr/>
        <a:lstStyle/>
        <a:p>
          <a:r>
            <a:rPr lang="en-US"/>
            <a:t>• 6-week induction</a:t>
          </a:r>
        </a:p>
      </dgm:t>
    </dgm:pt>
    <dgm:pt modelId="{FEA69084-38B9-4B08-8FD7-4F91C31488FD}" type="parTrans" cxnId="{2180B0B7-72DB-4DF5-BE8E-C150225B4EFD}">
      <dgm:prSet/>
      <dgm:spPr/>
      <dgm:t>
        <a:bodyPr/>
        <a:lstStyle/>
        <a:p>
          <a:endParaRPr lang="en-US"/>
        </a:p>
      </dgm:t>
    </dgm:pt>
    <dgm:pt modelId="{05D75FB8-4CB0-4732-B7DD-E2FAE4EA856E}" type="sibTrans" cxnId="{2180B0B7-72DB-4DF5-BE8E-C150225B4EFD}">
      <dgm:prSet/>
      <dgm:spPr/>
      <dgm:t>
        <a:bodyPr/>
        <a:lstStyle/>
        <a:p>
          <a:endParaRPr lang="en-US"/>
        </a:p>
      </dgm:t>
    </dgm:pt>
    <dgm:pt modelId="{95C92BDA-88A9-46B7-940D-110631B1946C}" type="pres">
      <dgm:prSet presAssocID="{78E29FD9-0C00-4841-AD05-497253F2B69D}" presName="vert0" presStyleCnt="0">
        <dgm:presLayoutVars>
          <dgm:dir/>
          <dgm:animOne val="branch"/>
          <dgm:animLvl val="lvl"/>
        </dgm:presLayoutVars>
      </dgm:prSet>
      <dgm:spPr/>
    </dgm:pt>
    <dgm:pt modelId="{F71F8598-6518-4A45-A7DE-30F312511E5A}" type="pres">
      <dgm:prSet presAssocID="{816ED847-24C3-4ECE-8B3A-9855DC8DE128}" presName="thickLine" presStyleLbl="alignNode1" presStyleIdx="0" presStyleCnt="6"/>
      <dgm:spPr/>
    </dgm:pt>
    <dgm:pt modelId="{8C2E4932-113E-4AD1-A6B9-1DB898EA2ACB}" type="pres">
      <dgm:prSet presAssocID="{816ED847-24C3-4ECE-8B3A-9855DC8DE128}" presName="horz1" presStyleCnt="0"/>
      <dgm:spPr/>
    </dgm:pt>
    <dgm:pt modelId="{D780BEBD-8B18-45C4-B099-7AE3B139BB20}" type="pres">
      <dgm:prSet presAssocID="{816ED847-24C3-4ECE-8B3A-9855DC8DE128}" presName="tx1" presStyleLbl="revTx" presStyleIdx="0" presStyleCnt="6"/>
      <dgm:spPr/>
    </dgm:pt>
    <dgm:pt modelId="{B09216EA-E73B-4FD6-90C9-A8B65677D361}" type="pres">
      <dgm:prSet presAssocID="{816ED847-24C3-4ECE-8B3A-9855DC8DE128}" presName="vert1" presStyleCnt="0"/>
      <dgm:spPr/>
    </dgm:pt>
    <dgm:pt modelId="{C15BD17F-4FC7-4B41-9C6D-9ABE37D926F7}" type="pres">
      <dgm:prSet presAssocID="{9AF2EB5A-7972-460E-922A-0C90C9D8F4F9}" presName="thickLine" presStyleLbl="alignNode1" presStyleIdx="1" presStyleCnt="6"/>
      <dgm:spPr/>
    </dgm:pt>
    <dgm:pt modelId="{4CAF1291-BFEF-432A-B442-F2FD5EEDE08E}" type="pres">
      <dgm:prSet presAssocID="{9AF2EB5A-7972-460E-922A-0C90C9D8F4F9}" presName="horz1" presStyleCnt="0"/>
      <dgm:spPr/>
    </dgm:pt>
    <dgm:pt modelId="{E617702F-2FD7-440B-93B8-12E9794A4138}" type="pres">
      <dgm:prSet presAssocID="{9AF2EB5A-7972-460E-922A-0C90C9D8F4F9}" presName="tx1" presStyleLbl="revTx" presStyleIdx="1" presStyleCnt="6"/>
      <dgm:spPr/>
    </dgm:pt>
    <dgm:pt modelId="{27A08D34-ACC9-4F2D-8650-C4B3441E85CF}" type="pres">
      <dgm:prSet presAssocID="{9AF2EB5A-7972-460E-922A-0C90C9D8F4F9}" presName="vert1" presStyleCnt="0"/>
      <dgm:spPr/>
    </dgm:pt>
    <dgm:pt modelId="{E585F982-EDE6-4634-997A-DAC927E3650A}" type="pres">
      <dgm:prSet presAssocID="{AE5A8D98-F286-4EA2-8B6E-206A35FE8837}" presName="thickLine" presStyleLbl="alignNode1" presStyleIdx="2" presStyleCnt="6"/>
      <dgm:spPr/>
    </dgm:pt>
    <dgm:pt modelId="{BC840CE3-50FA-4A06-89CC-FB6346D45D85}" type="pres">
      <dgm:prSet presAssocID="{AE5A8D98-F286-4EA2-8B6E-206A35FE8837}" presName="horz1" presStyleCnt="0"/>
      <dgm:spPr/>
    </dgm:pt>
    <dgm:pt modelId="{3F6D3979-D91A-45DE-BEAC-BD03FBFB1FFC}" type="pres">
      <dgm:prSet presAssocID="{AE5A8D98-F286-4EA2-8B6E-206A35FE8837}" presName="tx1" presStyleLbl="revTx" presStyleIdx="2" presStyleCnt="6"/>
      <dgm:spPr/>
    </dgm:pt>
    <dgm:pt modelId="{EFB651E7-DCAC-463E-991B-1D9D0B7F8A9A}" type="pres">
      <dgm:prSet presAssocID="{AE5A8D98-F286-4EA2-8B6E-206A35FE8837}" presName="vert1" presStyleCnt="0"/>
      <dgm:spPr/>
    </dgm:pt>
    <dgm:pt modelId="{EFDDCA49-961D-429D-9F44-F8305CE64C80}" type="pres">
      <dgm:prSet presAssocID="{4E83D494-2D67-484A-BC53-1ABA904FA8E3}" presName="thickLine" presStyleLbl="alignNode1" presStyleIdx="3" presStyleCnt="6"/>
      <dgm:spPr/>
    </dgm:pt>
    <dgm:pt modelId="{8939D935-CFFF-4891-ADB1-7085B4943232}" type="pres">
      <dgm:prSet presAssocID="{4E83D494-2D67-484A-BC53-1ABA904FA8E3}" presName="horz1" presStyleCnt="0"/>
      <dgm:spPr/>
    </dgm:pt>
    <dgm:pt modelId="{0A8AEE68-12A5-43CC-A0EB-959D39E5E790}" type="pres">
      <dgm:prSet presAssocID="{4E83D494-2D67-484A-BC53-1ABA904FA8E3}" presName="tx1" presStyleLbl="revTx" presStyleIdx="3" presStyleCnt="6"/>
      <dgm:spPr/>
    </dgm:pt>
    <dgm:pt modelId="{138877E0-AA06-4C27-A1B9-C629E34751CA}" type="pres">
      <dgm:prSet presAssocID="{4E83D494-2D67-484A-BC53-1ABA904FA8E3}" presName="vert1" presStyleCnt="0"/>
      <dgm:spPr/>
    </dgm:pt>
    <dgm:pt modelId="{C3715041-4D80-4775-BB13-A17D2E093BA1}" type="pres">
      <dgm:prSet presAssocID="{41BECAC9-2794-40F9-A7E1-0E639FD021AE}" presName="thickLine" presStyleLbl="alignNode1" presStyleIdx="4" presStyleCnt="6"/>
      <dgm:spPr/>
    </dgm:pt>
    <dgm:pt modelId="{71ECE739-C64D-48EB-A71F-3151B6AFB458}" type="pres">
      <dgm:prSet presAssocID="{41BECAC9-2794-40F9-A7E1-0E639FD021AE}" presName="horz1" presStyleCnt="0"/>
      <dgm:spPr/>
    </dgm:pt>
    <dgm:pt modelId="{E7936604-73E4-4392-89DB-D9082F465455}" type="pres">
      <dgm:prSet presAssocID="{41BECAC9-2794-40F9-A7E1-0E639FD021AE}" presName="tx1" presStyleLbl="revTx" presStyleIdx="4" presStyleCnt="6"/>
      <dgm:spPr/>
    </dgm:pt>
    <dgm:pt modelId="{FE33B389-E75C-4E3C-919F-9E240CB70387}" type="pres">
      <dgm:prSet presAssocID="{41BECAC9-2794-40F9-A7E1-0E639FD021AE}" presName="vert1" presStyleCnt="0"/>
      <dgm:spPr/>
    </dgm:pt>
    <dgm:pt modelId="{73FA778C-BF0C-458F-80CB-DB072C4C6494}" type="pres">
      <dgm:prSet presAssocID="{580A84A1-2EF4-4A01-9C38-20AF59409420}" presName="thickLine" presStyleLbl="alignNode1" presStyleIdx="5" presStyleCnt="6"/>
      <dgm:spPr/>
    </dgm:pt>
    <dgm:pt modelId="{31F7F871-9B26-4A88-BE8D-336F6A90D0E6}" type="pres">
      <dgm:prSet presAssocID="{580A84A1-2EF4-4A01-9C38-20AF59409420}" presName="horz1" presStyleCnt="0"/>
      <dgm:spPr/>
    </dgm:pt>
    <dgm:pt modelId="{494ECF0B-A94B-4335-8E5D-753CFB6A64DF}" type="pres">
      <dgm:prSet presAssocID="{580A84A1-2EF4-4A01-9C38-20AF59409420}" presName="tx1" presStyleLbl="revTx" presStyleIdx="5" presStyleCnt="6"/>
      <dgm:spPr/>
    </dgm:pt>
    <dgm:pt modelId="{7003C01B-04CC-49AA-A295-3572B006A510}" type="pres">
      <dgm:prSet presAssocID="{580A84A1-2EF4-4A01-9C38-20AF59409420}" presName="vert1" presStyleCnt="0"/>
      <dgm:spPr/>
    </dgm:pt>
  </dgm:ptLst>
  <dgm:cxnLst>
    <dgm:cxn modelId="{679A8B06-6ED7-4F06-AB47-71C2B56A6F80}" srcId="{78E29FD9-0C00-4841-AD05-497253F2B69D}" destId="{41BECAC9-2794-40F9-A7E1-0E639FD021AE}" srcOrd="4" destOrd="0" parTransId="{E46B0228-7BE2-41E2-92C1-7777AD01BC37}" sibTransId="{63BB1FEE-5B54-4408-BA73-19D4E05E1AD2}"/>
    <dgm:cxn modelId="{A9E85514-65A8-4162-BCE8-B2121CF10F50}" srcId="{78E29FD9-0C00-4841-AD05-497253F2B69D}" destId="{816ED847-24C3-4ECE-8B3A-9855DC8DE128}" srcOrd="0" destOrd="0" parTransId="{DCCD3EB0-AD48-4CE7-942A-50DB509DEF50}" sibTransId="{316C32C4-5690-4387-B717-C48B221A4CE4}"/>
    <dgm:cxn modelId="{E2FF2660-0F15-4C39-BCBE-9B648ACC1589}" srcId="{78E29FD9-0C00-4841-AD05-497253F2B69D}" destId="{4E83D494-2D67-484A-BC53-1ABA904FA8E3}" srcOrd="3" destOrd="0" parTransId="{9DE6BA31-1950-4E0D-9813-794736249D18}" sibTransId="{89D94B6A-4F4B-413D-99E6-50F2866DC656}"/>
    <dgm:cxn modelId="{6A72BD67-B16F-49B1-A3B7-2D7365C6845C}" type="presOf" srcId="{AE5A8D98-F286-4EA2-8B6E-206A35FE8837}" destId="{3F6D3979-D91A-45DE-BEAC-BD03FBFB1FFC}" srcOrd="0" destOrd="0" presId="urn:microsoft.com/office/officeart/2008/layout/LinedList"/>
    <dgm:cxn modelId="{3DD8CD7E-9027-457F-A66A-E90D5627C3AD}" type="presOf" srcId="{4E83D494-2D67-484A-BC53-1ABA904FA8E3}" destId="{0A8AEE68-12A5-43CC-A0EB-959D39E5E790}" srcOrd="0" destOrd="0" presId="urn:microsoft.com/office/officeart/2008/layout/LinedList"/>
    <dgm:cxn modelId="{D6CD9880-1B90-4C58-AD00-549A5B73E3A0}" type="presOf" srcId="{78E29FD9-0C00-4841-AD05-497253F2B69D}" destId="{95C92BDA-88A9-46B7-940D-110631B1946C}" srcOrd="0" destOrd="0" presId="urn:microsoft.com/office/officeart/2008/layout/LinedList"/>
    <dgm:cxn modelId="{CD13F199-59C2-4A5A-AD4C-7EF67C645F4B}" type="presOf" srcId="{816ED847-24C3-4ECE-8B3A-9855DC8DE128}" destId="{D780BEBD-8B18-45C4-B099-7AE3B139BB20}" srcOrd="0" destOrd="0" presId="urn:microsoft.com/office/officeart/2008/layout/LinedList"/>
    <dgm:cxn modelId="{8090A69E-8587-412B-9CF9-FBE871123819}" type="presOf" srcId="{580A84A1-2EF4-4A01-9C38-20AF59409420}" destId="{494ECF0B-A94B-4335-8E5D-753CFB6A64DF}" srcOrd="0" destOrd="0" presId="urn:microsoft.com/office/officeart/2008/layout/LinedList"/>
    <dgm:cxn modelId="{217A53B1-9BA1-49E8-879D-224DDABD4D72}" srcId="{78E29FD9-0C00-4841-AD05-497253F2B69D}" destId="{AE5A8D98-F286-4EA2-8B6E-206A35FE8837}" srcOrd="2" destOrd="0" parTransId="{BE4EF1CA-ADDF-44E9-8D54-9FDF6570490D}" sibTransId="{E4239E95-110E-4236-BED8-B449C8BACF8D}"/>
    <dgm:cxn modelId="{2180B0B7-72DB-4DF5-BE8E-C150225B4EFD}" srcId="{78E29FD9-0C00-4841-AD05-497253F2B69D}" destId="{580A84A1-2EF4-4A01-9C38-20AF59409420}" srcOrd="5" destOrd="0" parTransId="{FEA69084-38B9-4B08-8FD7-4F91C31488FD}" sibTransId="{05D75FB8-4CB0-4732-B7DD-E2FAE4EA856E}"/>
    <dgm:cxn modelId="{48FEB0C3-3B3A-4534-976D-B0183666EEB2}" type="presOf" srcId="{9AF2EB5A-7972-460E-922A-0C90C9D8F4F9}" destId="{E617702F-2FD7-440B-93B8-12E9794A4138}" srcOrd="0" destOrd="0" presId="urn:microsoft.com/office/officeart/2008/layout/LinedList"/>
    <dgm:cxn modelId="{265CEAC5-B670-499D-9A65-4F8688AB2484}" srcId="{78E29FD9-0C00-4841-AD05-497253F2B69D}" destId="{9AF2EB5A-7972-460E-922A-0C90C9D8F4F9}" srcOrd="1" destOrd="0" parTransId="{D843C94D-C246-4B3F-9FCF-11CC5137A597}" sibTransId="{5CA20993-D35D-48B9-9C37-ADCA61848C75}"/>
    <dgm:cxn modelId="{5C8E5FDD-CA4A-4765-BA2A-372ECC56E700}" type="presOf" srcId="{41BECAC9-2794-40F9-A7E1-0E639FD021AE}" destId="{E7936604-73E4-4392-89DB-D9082F465455}" srcOrd="0" destOrd="0" presId="urn:microsoft.com/office/officeart/2008/layout/LinedList"/>
    <dgm:cxn modelId="{6135DD0B-CC1C-4645-B153-0F0CC9421624}" type="presParOf" srcId="{95C92BDA-88A9-46B7-940D-110631B1946C}" destId="{F71F8598-6518-4A45-A7DE-30F312511E5A}" srcOrd="0" destOrd="0" presId="urn:microsoft.com/office/officeart/2008/layout/LinedList"/>
    <dgm:cxn modelId="{BC910763-EFF2-4CBA-BF82-C7327E2484BA}" type="presParOf" srcId="{95C92BDA-88A9-46B7-940D-110631B1946C}" destId="{8C2E4932-113E-4AD1-A6B9-1DB898EA2ACB}" srcOrd="1" destOrd="0" presId="urn:microsoft.com/office/officeart/2008/layout/LinedList"/>
    <dgm:cxn modelId="{EE980D5F-7594-42C6-A501-81369C951A87}" type="presParOf" srcId="{8C2E4932-113E-4AD1-A6B9-1DB898EA2ACB}" destId="{D780BEBD-8B18-45C4-B099-7AE3B139BB20}" srcOrd="0" destOrd="0" presId="urn:microsoft.com/office/officeart/2008/layout/LinedList"/>
    <dgm:cxn modelId="{A4AF12EF-EEEF-4A95-85A5-B445FBC41C40}" type="presParOf" srcId="{8C2E4932-113E-4AD1-A6B9-1DB898EA2ACB}" destId="{B09216EA-E73B-4FD6-90C9-A8B65677D361}" srcOrd="1" destOrd="0" presId="urn:microsoft.com/office/officeart/2008/layout/LinedList"/>
    <dgm:cxn modelId="{BA66C1A3-9EC1-40F8-AE8A-EBBA039B1198}" type="presParOf" srcId="{95C92BDA-88A9-46B7-940D-110631B1946C}" destId="{C15BD17F-4FC7-4B41-9C6D-9ABE37D926F7}" srcOrd="2" destOrd="0" presId="urn:microsoft.com/office/officeart/2008/layout/LinedList"/>
    <dgm:cxn modelId="{C82CA03B-BFDA-4698-AC67-A29CEADC2413}" type="presParOf" srcId="{95C92BDA-88A9-46B7-940D-110631B1946C}" destId="{4CAF1291-BFEF-432A-B442-F2FD5EEDE08E}" srcOrd="3" destOrd="0" presId="urn:microsoft.com/office/officeart/2008/layout/LinedList"/>
    <dgm:cxn modelId="{FAA9C7C2-177C-482D-A325-92459DA46248}" type="presParOf" srcId="{4CAF1291-BFEF-432A-B442-F2FD5EEDE08E}" destId="{E617702F-2FD7-440B-93B8-12E9794A4138}" srcOrd="0" destOrd="0" presId="urn:microsoft.com/office/officeart/2008/layout/LinedList"/>
    <dgm:cxn modelId="{8D6E9DD3-F95E-4B1C-B889-57A477295F27}" type="presParOf" srcId="{4CAF1291-BFEF-432A-B442-F2FD5EEDE08E}" destId="{27A08D34-ACC9-4F2D-8650-C4B3441E85CF}" srcOrd="1" destOrd="0" presId="urn:microsoft.com/office/officeart/2008/layout/LinedList"/>
    <dgm:cxn modelId="{1AE61F16-EDCB-4EE3-B880-7F611CFD6D1C}" type="presParOf" srcId="{95C92BDA-88A9-46B7-940D-110631B1946C}" destId="{E585F982-EDE6-4634-997A-DAC927E3650A}" srcOrd="4" destOrd="0" presId="urn:microsoft.com/office/officeart/2008/layout/LinedList"/>
    <dgm:cxn modelId="{960E2ECD-D127-4D5A-A8AE-991A6BF40F0E}" type="presParOf" srcId="{95C92BDA-88A9-46B7-940D-110631B1946C}" destId="{BC840CE3-50FA-4A06-89CC-FB6346D45D85}" srcOrd="5" destOrd="0" presId="urn:microsoft.com/office/officeart/2008/layout/LinedList"/>
    <dgm:cxn modelId="{70FAF460-9B12-4DBD-8318-5870259E696A}" type="presParOf" srcId="{BC840CE3-50FA-4A06-89CC-FB6346D45D85}" destId="{3F6D3979-D91A-45DE-BEAC-BD03FBFB1FFC}" srcOrd="0" destOrd="0" presId="urn:microsoft.com/office/officeart/2008/layout/LinedList"/>
    <dgm:cxn modelId="{45AA1C6C-89F2-43CC-9F7B-1ECEA7E66D20}" type="presParOf" srcId="{BC840CE3-50FA-4A06-89CC-FB6346D45D85}" destId="{EFB651E7-DCAC-463E-991B-1D9D0B7F8A9A}" srcOrd="1" destOrd="0" presId="urn:microsoft.com/office/officeart/2008/layout/LinedList"/>
    <dgm:cxn modelId="{74D54AE2-7833-402C-B391-EE928DBEBF11}" type="presParOf" srcId="{95C92BDA-88A9-46B7-940D-110631B1946C}" destId="{EFDDCA49-961D-429D-9F44-F8305CE64C80}" srcOrd="6" destOrd="0" presId="urn:microsoft.com/office/officeart/2008/layout/LinedList"/>
    <dgm:cxn modelId="{C896C18A-6FA5-443D-8DD9-13A6B3EE9147}" type="presParOf" srcId="{95C92BDA-88A9-46B7-940D-110631B1946C}" destId="{8939D935-CFFF-4891-ADB1-7085B4943232}" srcOrd="7" destOrd="0" presId="urn:microsoft.com/office/officeart/2008/layout/LinedList"/>
    <dgm:cxn modelId="{F88379B1-1BBC-4A21-9B98-C6BF22FE5C64}" type="presParOf" srcId="{8939D935-CFFF-4891-ADB1-7085B4943232}" destId="{0A8AEE68-12A5-43CC-A0EB-959D39E5E790}" srcOrd="0" destOrd="0" presId="urn:microsoft.com/office/officeart/2008/layout/LinedList"/>
    <dgm:cxn modelId="{A454C691-C5A6-4331-B7B2-7DA1F9438F58}" type="presParOf" srcId="{8939D935-CFFF-4891-ADB1-7085B4943232}" destId="{138877E0-AA06-4C27-A1B9-C629E34751CA}" srcOrd="1" destOrd="0" presId="urn:microsoft.com/office/officeart/2008/layout/LinedList"/>
    <dgm:cxn modelId="{73609213-9369-4E11-A60E-D3F24920C4CD}" type="presParOf" srcId="{95C92BDA-88A9-46B7-940D-110631B1946C}" destId="{C3715041-4D80-4775-BB13-A17D2E093BA1}" srcOrd="8" destOrd="0" presId="urn:microsoft.com/office/officeart/2008/layout/LinedList"/>
    <dgm:cxn modelId="{82868A1D-7C7D-4DCC-B024-98FEED1E2ABF}" type="presParOf" srcId="{95C92BDA-88A9-46B7-940D-110631B1946C}" destId="{71ECE739-C64D-48EB-A71F-3151B6AFB458}" srcOrd="9" destOrd="0" presId="urn:microsoft.com/office/officeart/2008/layout/LinedList"/>
    <dgm:cxn modelId="{B895D566-1C23-4A15-8D75-F28EBF36EC89}" type="presParOf" srcId="{71ECE739-C64D-48EB-A71F-3151B6AFB458}" destId="{E7936604-73E4-4392-89DB-D9082F465455}" srcOrd="0" destOrd="0" presId="urn:microsoft.com/office/officeart/2008/layout/LinedList"/>
    <dgm:cxn modelId="{CD1ACB5D-71AF-4CA7-BE7D-7D8F8A41DEDC}" type="presParOf" srcId="{71ECE739-C64D-48EB-A71F-3151B6AFB458}" destId="{FE33B389-E75C-4E3C-919F-9E240CB70387}" srcOrd="1" destOrd="0" presId="urn:microsoft.com/office/officeart/2008/layout/LinedList"/>
    <dgm:cxn modelId="{87A1FEF5-5C9D-43CF-8D00-D7AD404BC907}" type="presParOf" srcId="{95C92BDA-88A9-46B7-940D-110631B1946C}" destId="{73FA778C-BF0C-458F-80CB-DB072C4C6494}" srcOrd="10" destOrd="0" presId="urn:microsoft.com/office/officeart/2008/layout/LinedList"/>
    <dgm:cxn modelId="{B95E4EC3-6ABA-4B51-9E8C-E47DA027F4E8}" type="presParOf" srcId="{95C92BDA-88A9-46B7-940D-110631B1946C}" destId="{31F7F871-9B26-4A88-BE8D-336F6A90D0E6}" srcOrd="11" destOrd="0" presId="urn:microsoft.com/office/officeart/2008/layout/LinedList"/>
    <dgm:cxn modelId="{40E5009D-517A-4F45-89BA-3A3DD9D5DE93}" type="presParOf" srcId="{31F7F871-9B26-4A88-BE8D-336F6A90D0E6}" destId="{494ECF0B-A94B-4335-8E5D-753CFB6A64DF}" srcOrd="0" destOrd="0" presId="urn:microsoft.com/office/officeart/2008/layout/LinedList"/>
    <dgm:cxn modelId="{4199BB94-8229-4F47-B636-CD677A110FF0}" type="presParOf" srcId="{31F7F871-9B26-4A88-BE8D-336F6A90D0E6}" destId="{7003C01B-04CC-49AA-A295-3572B006A5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DB6B7D-84F1-4BDA-83A5-6618A56419B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C8AAD1F-26A6-43FE-9F6C-2F11C7574327}">
      <dgm:prSet/>
      <dgm:spPr/>
      <dgm:t>
        <a:bodyPr/>
        <a:lstStyle/>
        <a:p>
          <a:r>
            <a:rPr lang="en-US" b="1"/>
            <a:t>Engagement &amp; Retention:</a:t>
          </a:r>
          <a:endParaRPr lang="en-US"/>
        </a:p>
      </dgm:t>
    </dgm:pt>
    <dgm:pt modelId="{28A7C99F-80F8-4460-B481-149DBE620E7F}" type="parTrans" cxnId="{13517D70-3C86-4E79-96A9-F2EC62B63BE9}">
      <dgm:prSet/>
      <dgm:spPr/>
      <dgm:t>
        <a:bodyPr/>
        <a:lstStyle/>
        <a:p>
          <a:endParaRPr lang="en-US"/>
        </a:p>
      </dgm:t>
    </dgm:pt>
    <dgm:pt modelId="{CFFC3585-7187-4EF8-B624-EB14B86C54EF}" type="sibTrans" cxnId="{13517D70-3C86-4E79-96A9-F2EC62B63BE9}">
      <dgm:prSet/>
      <dgm:spPr/>
      <dgm:t>
        <a:bodyPr/>
        <a:lstStyle/>
        <a:p>
          <a:endParaRPr lang="en-US"/>
        </a:p>
      </dgm:t>
    </dgm:pt>
    <dgm:pt modelId="{76ABD432-E202-47D3-9591-D1B174CD76F3}">
      <dgm:prSet/>
      <dgm:spPr/>
      <dgm:t>
        <a:bodyPr/>
        <a:lstStyle/>
        <a:p>
          <a:r>
            <a:rPr lang="en-US"/>
            <a:t>• Career pathways</a:t>
          </a:r>
        </a:p>
      </dgm:t>
    </dgm:pt>
    <dgm:pt modelId="{27442AE8-9E92-46B1-BE8F-6129FB91E338}" type="parTrans" cxnId="{8BCEF409-897C-469F-8C6D-0971781E7758}">
      <dgm:prSet/>
      <dgm:spPr/>
      <dgm:t>
        <a:bodyPr/>
        <a:lstStyle/>
        <a:p>
          <a:endParaRPr lang="en-US"/>
        </a:p>
      </dgm:t>
    </dgm:pt>
    <dgm:pt modelId="{355B5ED4-8B21-44E4-84F7-04AC58B72A13}" type="sibTrans" cxnId="{8BCEF409-897C-469F-8C6D-0971781E7758}">
      <dgm:prSet/>
      <dgm:spPr/>
      <dgm:t>
        <a:bodyPr/>
        <a:lstStyle/>
        <a:p>
          <a:endParaRPr lang="en-US"/>
        </a:p>
      </dgm:t>
    </dgm:pt>
    <dgm:pt modelId="{B09F6E6D-DE56-4F5B-81F7-C34EDBFA1B59}">
      <dgm:prSet/>
      <dgm:spPr/>
      <dgm:t>
        <a:bodyPr/>
        <a:lstStyle/>
        <a:p>
          <a:r>
            <a:rPr lang="en-US"/>
            <a:t>• Internal promotions</a:t>
          </a:r>
        </a:p>
      </dgm:t>
    </dgm:pt>
    <dgm:pt modelId="{57588D1E-584E-4753-ABDA-7747C11EE3E6}" type="parTrans" cxnId="{52A7447A-8B2B-4650-B68E-419F2103345F}">
      <dgm:prSet/>
      <dgm:spPr/>
      <dgm:t>
        <a:bodyPr/>
        <a:lstStyle/>
        <a:p>
          <a:endParaRPr lang="en-US"/>
        </a:p>
      </dgm:t>
    </dgm:pt>
    <dgm:pt modelId="{DECAF5A1-BEB7-4189-804C-16AC3BCEEA71}" type="sibTrans" cxnId="{52A7447A-8B2B-4650-B68E-419F2103345F}">
      <dgm:prSet/>
      <dgm:spPr/>
      <dgm:t>
        <a:bodyPr/>
        <a:lstStyle/>
        <a:p>
          <a:endParaRPr lang="en-US"/>
        </a:p>
      </dgm:t>
    </dgm:pt>
    <dgm:pt modelId="{585BD788-D574-4CB7-BDAD-ACC5855A5D53}">
      <dgm:prSet/>
      <dgm:spPr/>
      <dgm:t>
        <a:bodyPr/>
        <a:lstStyle/>
        <a:p>
          <a:r>
            <a:rPr lang="en-US"/>
            <a:t>• Recognition programme</a:t>
          </a:r>
        </a:p>
      </dgm:t>
    </dgm:pt>
    <dgm:pt modelId="{3924FA8A-0034-4483-BEC6-D1EABFA9366D}" type="parTrans" cxnId="{6658E5EC-28E9-41AE-B43D-2A7124FE166A}">
      <dgm:prSet/>
      <dgm:spPr/>
      <dgm:t>
        <a:bodyPr/>
        <a:lstStyle/>
        <a:p>
          <a:endParaRPr lang="en-US"/>
        </a:p>
      </dgm:t>
    </dgm:pt>
    <dgm:pt modelId="{064C0F73-4266-45E2-9948-92CA196C72DA}" type="sibTrans" cxnId="{6658E5EC-28E9-41AE-B43D-2A7124FE166A}">
      <dgm:prSet/>
      <dgm:spPr/>
      <dgm:t>
        <a:bodyPr/>
        <a:lstStyle/>
        <a:p>
          <a:endParaRPr lang="en-US"/>
        </a:p>
      </dgm:t>
    </dgm:pt>
    <dgm:pt modelId="{9E55983A-DABC-4B5A-A405-8697BF350664}">
      <dgm:prSet/>
      <dgm:spPr/>
      <dgm:t>
        <a:bodyPr/>
        <a:lstStyle/>
        <a:p>
          <a:r>
            <a:rPr lang="en-US"/>
            <a:t>• Employee voice forums</a:t>
          </a:r>
        </a:p>
      </dgm:t>
    </dgm:pt>
    <dgm:pt modelId="{2F088A0D-517D-419A-8306-C0E03F4FC19C}" type="parTrans" cxnId="{B85386A5-0918-4972-AE0A-405901D6F2C4}">
      <dgm:prSet/>
      <dgm:spPr/>
      <dgm:t>
        <a:bodyPr/>
        <a:lstStyle/>
        <a:p>
          <a:endParaRPr lang="en-US"/>
        </a:p>
      </dgm:t>
    </dgm:pt>
    <dgm:pt modelId="{12CF3860-69F1-4E41-B351-510AE5B29015}" type="sibTrans" cxnId="{B85386A5-0918-4972-AE0A-405901D6F2C4}">
      <dgm:prSet/>
      <dgm:spPr/>
      <dgm:t>
        <a:bodyPr/>
        <a:lstStyle/>
        <a:p>
          <a:endParaRPr lang="en-US"/>
        </a:p>
      </dgm:t>
    </dgm:pt>
    <dgm:pt modelId="{1C90563A-569A-45F4-B74B-513F70C3BBB0}">
      <dgm:prSet/>
      <dgm:spPr/>
      <dgm:t>
        <a:bodyPr/>
        <a:lstStyle/>
        <a:p>
          <a:r>
            <a:rPr lang="en-US"/>
            <a:t>• Wellbeing initiatives</a:t>
          </a:r>
        </a:p>
      </dgm:t>
    </dgm:pt>
    <dgm:pt modelId="{479894C7-645D-41F6-83BD-94CF352F3C28}" type="parTrans" cxnId="{73A7C4E2-A99C-417C-A634-43EC081B670F}">
      <dgm:prSet/>
      <dgm:spPr/>
      <dgm:t>
        <a:bodyPr/>
        <a:lstStyle/>
        <a:p>
          <a:endParaRPr lang="en-US"/>
        </a:p>
      </dgm:t>
    </dgm:pt>
    <dgm:pt modelId="{8641DBA1-22E1-4A97-825E-F9A1DB663909}" type="sibTrans" cxnId="{73A7C4E2-A99C-417C-A634-43EC081B670F}">
      <dgm:prSet/>
      <dgm:spPr/>
      <dgm:t>
        <a:bodyPr/>
        <a:lstStyle/>
        <a:p>
          <a:endParaRPr lang="en-US"/>
        </a:p>
      </dgm:t>
    </dgm:pt>
    <dgm:pt modelId="{D8616E55-3E9B-426D-8204-4C807F1FF120}" type="pres">
      <dgm:prSet presAssocID="{23DB6B7D-84F1-4BDA-83A5-6618A56419BF}" presName="root" presStyleCnt="0">
        <dgm:presLayoutVars>
          <dgm:dir/>
          <dgm:resizeHandles val="exact"/>
        </dgm:presLayoutVars>
      </dgm:prSet>
      <dgm:spPr/>
    </dgm:pt>
    <dgm:pt modelId="{7B1B2FB8-0D1C-4B5C-9303-C879DDA86929}" type="pres">
      <dgm:prSet presAssocID="{3C8AAD1F-26A6-43FE-9F6C-2F11C7574327}" presName="compNode" presStyleCnt="0"/>
      <dgm:spPr/>
    </dgm:pt>
    <dgm:pt modelId="{1B52F021-350D-432A-AF7D-DDD8D114168C}" type="pres">
      <dgm:prSet presAssocID="{3C8AAD1F-26A6-43FE-9F6C-2F11C7574327}" presName="bgRect" presStyleLbl="bgShp" presStyleIdx="0" presStyleCnt="6"/>
      <dgm:spPr/>
    </dgm:pt>
    <dgm:pt modelId="{F8973E7B-FC9F-4BA2-8C71-809277BB70DE}" type="pres">
      <dgm:prSet presAssocID="{3C8AAD1F-26A6-43FE-9F6C-2F11C757432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EDE5CCA2-EA7D-49C1-99E7-E4B0D8489422}" type="pres">
      <dgm:prSet presAssocID="{3C8AAD1F-26A6-43FE-9F6C-2F11C7574327}" presName="spaceRect" presStyleCnt="0"/>
      <dgm:spPr/>
    </dgm:pt>
    <dgm:pt modelId="{30DE84BE-2414-4124-8CCC-2DED94E7650C}" type="pres">
      <dgm:prSet presAssocID="{3C8AAD1F-26A6-43FE-9F6C-2F11C7574327}" presName="parTx" presStyleLbl="revTx" presStyleIdx="0" presStyleCnt="6">
        <dgm:presLayoutVars>
          <dgm:chMax val="0"/>
          <dgm:chPref val="0"/>
        </dgm:presLayoutVars>
      </dgm:prSet>
      <dgm:spPr/>
    </dgm:pt>
    <dgm:pt modelId="{185B565C-4B50-4142-8CBC-E6586024F50D}" type="pres">
      <dgm:prSet presAssocID="{CFFC3585-7187-4EF8-B624-EB14B86C54EF}" presName="sibTrans" presStyleCnt="0"/>
      <dgm:spPr/>
    </dgm:pt>
    <dgm:pt modelId="{F75611BF-8D2A-472D-A597-4B6F14DE8811}" type="pres">
      <dgm:prSet presAssocID="{76ABD432-E202-47D3-9591-D1B174CD76F3}" presName="compNode" presStyleCnt="0"/>
      <dgm:spPr/>
    </dgm:pt>
    <dgm:pt modelId="{BA7978F4-5903-4F8E-A2C4-C96B110B4743}" type="pres">
      <dgm:prSet presAssocID="{76ABD432-E202-47D3-9591-D1B174CD76F3}" presName="bgRect" presStyleLbl="bgShp" presStyleIdx="1" presStyleCnt="6"/>
      <dgm:spPr/>
    </dgm:pt>
    <dgm:pt modelId="{DFCE8027-B27E-4A18-9422-B92C083431C5}" type="pres">
      <dgm:prSet presAssocID="{76ABD432-E202-47D3-9591-D1B174CD76F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9AD4C779-8366-4256-926D-0412F9F9AE57}" type="pres">
      <dgm:prSet presAssocID="{76ABD432-E202-47D3-9591-D1B174CD76F3}" presName="spaceRect" presStyleCnt="0"/>
      <dgm:spPr/>
    </dgm:pt>
    <dgm:pt modelId="{FB5758D1-02B2-40DE-879D-D718FE746130}" type="pres">
      <dgm:prSet presAssocID="{76ABD432-E202-47D3-9591-D1B174CD76F3}" presName="parTx" presStyleLbl="revTx" presStyleIdx="1" presStyleCnt="6">
        <dgm:presLayoutVars>
          <dgm:chMax val="0"/>
          <dgm:chPref val="0"/>
        </dgm:presLayoutVars>
      </dgm:prSet>
      <dgm:spPr/>
    </dgm:pt>
    <dgm:pt modelId="{2AA171E3-4BD4-47EF-B711-A764379D429F}" type="pres">
      <dgm:prSet presAssocID="{355B5ED4-8B21-44E4-84F7-04AC58B72A13}" presName="sibTrans" presStyleCnt="0"/>
      <dgm:spPr/>
    </dgm:pt>
    <dgm:pt modelId="{4F7E8AD9-E58B-42D4-B0C2-DA2007E9CB71}" type="pres">
      <dgm:prSet presAssocID="{B09F6E6D-DE56-4F5B-81F7-C34EDBFA1B59}" presName="compNode" presStyleCnt="0"/>
      <dgm:spPr/>
    </dgm:pt>
    <dgm:pt modelId="{731650D6-BF3D-45CB-A07D-914BCBC01E73}" type="pres">
      <dgm:prSet presAssocID="{B09F6E6D-DE56-4F5B-81F7-C34EDBFA1B59}" presName="bgRect" presStyleLbl="bgShp" presStyleIdx="2" presStyleCnt="6"/>
      <dgm:spPr/>
    </dgm:pt>
    <dgm:pt modelId="{5625AB34-5CA5-4E9F-AA68-6E8929F2D594}" type="pres">
      <dgm:prSet presAssocID="{B09F6E6D-DE56-4F5B-81F7-C34EDBFA1B5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D86AE768-329A-4EFE-8086-EA7763C425BC}" type="pres">
      <dgm:prSet presAssocID="{B09F6E6D-DE56-4F5B-81F7-C34EDBFA1B59}" presName="spaceRect" presStyleCnt="0"/>
      <dgm:spPr/>
    </dgm:pt>
    <dgm:pt modelId="{17770D06-80C5-4C0B-87D0-B88A640EE0C2}" type="pres">
      <dgm:prSet presAssocID="{B09F6E6D-DE56-4F5B-81F7-C34EDBFA1B59}" presName="parTx" presStyleLbl="revTx" presStyleIdx="2" presStyleCnt="6">
        <dgm:presLayoutVars>
          <dgm:chMax val="0"/>
          <dgm:chPref val="0"/>
        </dgm:presLayoutVars>
      </dgm:prSet>
      <dgm:spPr/>
    </dgm:pt>
    <dgm:pt modelId="{0E93D55F-70F6-4976-A111-910D80DA1ED6}" type="pres">
      <dgm:prSet presAssocID="{DECAF5A1-BEB7-4189-804C-16AC3BCEEA71}" presName="sibTrans" presStyleCnt="0"/>
      <dgm:spPr/>
    </dgm:pt>
    <dgm:pt modelId="{D8E527C7-5562-4356-920E-9268FEE5AE31}" type="pres">
      <dgm:prSet presAssocID="{585BD788-D574-4CB7-BDAD-ACC5855A5D53}" presName="compNode" presStyleCnt="0"/>
      <dgm:spPr/>
    </dgm:pt>
    <dgm:pt modelId="{4AEF6911-B5A1-40FF-80B7-40F3451187C6}" type="pres">
      <dgm:prSet presAssocID="{585BD788-D574-4CB7-BDAD-ACC5855A5D53}" presName="bgRect" presStyleLbl="bgShp" presStyleIdx="3" presStyleCnt="6"/>
      <dgm:spPr/>
    </dgm:pt>
    <dgm:pt modelId="{6ABCFA52-30FC-4C10-B2E1-0569E4AB31B3}" type="pres">
      <dgm:prSet presAssocID="{585BD788-D574-4CB7-BDAD-ACC5855A5D5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bbon"/>
        </a:ext>
      </dgm:extLst>
    </dgm:pt>
    <dgm:pt modelId="{99175B00-FB7A-40A2-9094-9E35B02FBB37}" type="pres">
      <dgm:prSet presAssocID="{585BD788-D574-4CB7-BDAD-ACC5855A5D53}" presName="spaceRect" presStyleCnt="0"/>
      <dgm:spPr/>
    </dgm:pt>
    <dgm:pt modelId="{104E9AD4-A7EA-4076-87F9-15E3F33476DE}" type="pres">
      <dgm:prSet presAssocID="{585BD788-D574-4CB7-BDAD-ACC5855A5D53}" presName="parTx" presStyleLbl="revTx" presStyleIdx="3" presStyleCnt="6">
        <dgm:presLayoutVars>
          <dgm:chMax val="0"/>
          <dgm:chPref val="0"/>
        </dgm:presLayoutVars>
      </dgm:prSet>
      <dgm:spPr/>
    </dgm:pt>
    <dgm:pt modelId="{BABA71EC-A550-4688-AC50-F0FE7F301D1A}" type="pres">
      <dgm:prSet presAssocID="{064C0F73-4266-45E2-9948-92CA196C72DA}" presName="sibTrans" presStyleCnt="0"/>
      <dgm:spPr/>
    </dgm:pt>
    <dgm:pt modelId="{992403C8-FB9D-46C3-8568-784AC1271EC7}" type="pres">
      <dgm:prSet presAssocID="{9E55983A-DABC-4B5A-A405-8697BF350664}" presName="compNode" presStyleCnt="0"/>
      <dgm:spPr/>
    </dgm:pt>
    <dgm:pt modelId="{F2196ADC-0A90-4E9F-B74B-83F986136D6F}" type="pres">
      <dgm:prSet presAssocID="{9E55983A-DABC-4B5A-A405-8697BF350664}" presName="bgRect" presStyleLbl="bgShp" presStyleIdx="4" presStyleCnt="6"/>
      <dgm:spPr/>
    </dgm:pt>
    <dgm:pt modelId="{147EE9FD-0EE6-421E-ACE6-2318C24A2EBE}" type="pres">
      <dgm:prSet presAssocID="{9E55983A-DABC-4B5A-A405-8697BF35066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adio microphone"/>
        </a:ext>
      </dgm:extLst>
    </dgm:pt>
    <dgm:pt modelId="{735CB8C3-405E-41F7-8AB7-F9518E16B56C}" type="pres">
      <dgm:prSet presAssocID="{9E55983A-DABC-4B5A-A405-8697BF350664}" presName="spaceRect" presStyleCnt="0"/>
      <dgm:spPr/>
    </dgm:pt>
    <dgm:pt modelId="{50BB7728-1AF4-4DA4-89AD-088E950BF60E}" type="pres">
      <dgm:prSet presAssocID="{9E55983A-DABC-4B5A-A405-8697BF350664}" presName="parTx" presStyleLbl="revTx" presStyleIdx="4" presStyleCnt="6">
        <dgm:presLayoutVars>
          <dgm:chMax val="0"/>
          <dgm:chPref val="0"/>
        </dgm:presLayoutVars>
      </dgm:prSet>
      <dgm:spPr/>
    </dgm:pt>
    <dgm:pt modelId="{9C680054-3A06-4B9B-B94B-6922CD89DE70}" type="pres">
      <dgm:prSet presAssocID="{12CF3860-69F1-4E41-B351-510AE5B29015}" presName="sibTrans" presStyleCnt="0"/>
      <dgm:spPr/>
    </dgm:pt>
    <dgm:pt modelId="{CBAF1C80-86EC-42A8-8992-1EB386E941D9}" type="pres">
      <dgm:prSet presAssocID="{1C90563A-569A-45F4-B74B-513F70C3BBB0}" presName="compNode" presStyleCnt="0"/>
      <dgm:spPr/>
    </dgm:pt>
    <dgm:pt modelId="{3945E9F5-B688-443F-8931-BB68C9444D3E}" type="pres">
      <dgm:prSet presAssocID="{1C90563A-569A-45F4-B74B-513F70C3BBB0}" presName="bgRect" presStyleLbl="bgShp" presStyleIdx="5" presStyleCnt="6"/>
      <dgm:spPr/>
    </dgm:pt>
    <dgm:pt modelId="{6FBA0F20-F4FD-4629-BDF4-6156C212B809}" type="pres">
      <dgm:prSet presAssocID="{1C90563A-569A-45F4-B74B-513F70C3BBB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pple"/>
        </a:ext>
      </dgm:extLst>
    </dgm:pt>
    <dgm:pt modelId="{F657BB67-68A6-4983-8E36-BEDAE3583D27}" type="pres">
      <dgm:prSet presAssocID="{1C90563A-569A-45F4-B74B-513F70C3BBB0}" presName="spaceRect" presStyleCnt="0"/>
      <dgm:spPr/>
    </dgm:pt>
    <dgm:pt modelId="{84227895-6B90-4A5F-9181-70239B624EA1}" type="pres">
      <dgm:prSet presAssocID="{1C90563A-569A-45F4-B74B-513F70C3BBB0}" presName="parTx" presStyleLbl="revTx" presStyleIdx="5" presStyleCnt="6">
        <dgm:presLayoutVars>
          <dgm:chMax val="0"/>
          <dgm:chPref val="0"/>
        </dgm:presLayoutVars>
      </dgm:prSet>
      <dgm:spPr/>
    </dgm:pt>
  </dgm:ptLst>
  <dgm:cxnLst>
    <dgm:cxn modelId="{8BCEF409-897C-469F-8C6D-0971781E7758}" srcId="{23DB6B7D-84F1-4BDA-83A5-6618A56419BF}" destId="{76ABD432-E202-47D3-9591-D1B174CD76F3}" srcOrd="1" destOrd="0" parTransId="{27442AE8-9E92-46B1-BE8F-6129FB91E338}" sibTransId="{355B5ED4-8B21-44E4-84F7-04AC58B72A13}"/>
    <dgm:cxn modelId="{6BA23D41-A58B-4553-A0F2-799111C42932}" type="presOf" srcId="{B09F6E6D-DE56-4F5B-81F7-C34EDBFA1B59}" destId="{17770D06-80C5-4C0B-87D0-B88A640EE0C2}" srcOrd="0" destOrd="0" presId="urn:microsoft.com/office/officeart/2018/2/layout/IconVerticalSolidList"/>
    <dgm:cxn modelId="{636AD067-D299-45ED-A31E-04E07F243E08}" type="presOf" srcId="{23DB6B7D-84F1-4BDA-83A5-6618A56419BF}" destId="{D8616E55-3E9B-426D-8204-4C807F1FF120}" srcOrd="0" destOrd="0" presId="urn:microsoft.com/office/officeart/2018/2/layout/IconVerticalSolidList"/>
    <dgm:cxn modelId="{13517D70-3C86-4E79-96A9-F2EC62B63BE9}" srcId="{23DB6B7D-84F1-4BDA-83A5-6618A56419BF}" destId="{3C8AAD1F-26A6-43FE-9F6C-2F11C7574327}" srcOrd="0" destOrd="0" parTransId="{28A7C99F-80F8-4460-B481-149DBE620E7F}" sibTransId="{CFFC3585-7187-4EF8-B624-EB14B86C54EF}"/>
    <dgm:cxn modelId="{CC5BB375-3675-4230-8D12-0FF5CAC81828}" type="presOf" srcId="{9E55983A-DABC-4B5A-A405-8697BF350664}" destId="{50BB7728-1AF4-4DA4-89AD-088E950BF60E}" srcOrd="0" destOrd="0" presId="urn:microsoft.com/office/officeart/2018/2/layout/IconVerticalSolidList"/>
    <dgm:cxn modelId="{52A7447A-8B2B-4650-B68E-419F2103345F}" srcId="{23DB6B7D-84F1-4BDA-83A5-6618A56419BF}" destId="{B09F6E6D-DE56-4F5B-81F7-C34EDBFA1B59}" srcOrd="2" destOrd="0" parTransId="{57588D1E-584E-4753-ABDA-7747C11EE3E6}" sibTransId="{DECAF5A1-BEB7-4189-804C-16AC3BCEEA71}"/>
    <dgm:cxn modelId="{B85386A5-0918-4972-AE0A-405901D6F2C4}" srcId="{23DB6B7D-84F1-4BDA-83A5-6618A56419BF}" destId="{9E55983A-DABC-4B5A-A405-8697BF350664}" srcOrd="4" destOrd="0" parTransId="{2F088A0D-517D-419A-8306-C0E03F4FC19C}" sibTransId="{12CF3860-69F1-4E41-B351-510AE5B29015}"/>
    <dgm:cxn modelId="{72FD43C7-43B9-4E96-9FFE-DF28A0529A2E}" type="presOf" srcId="{3C8AAD1F-26A6-43FE-9F6C-2F11C7574327}" destId="{30DE84BE-2414-4124-8CCC-2DED94E7650C}" srcOrd="0" destOrd="0" presId="urn:microsoft.com/office/officeart/2018/2/layout/IconVerticalSolidList"/>
    <dgm:cxn modelId="{5D1356D1-4E0A-4FB2-823D-74F8A5BDD628}" type="presOf" srcId="{76ABD432-E202-47D3-9591-D1B174CD76F3}" destId="{FB5758D1-02B2-40DE-879D-D718FE746130}" srcOrd="0" destOrd="0" presId="urn:microsoft.com/office/officeart/2018/2/layout/IconVerticalSolidList"/>
    <dgm:cxn modelId="{73A7C4E2-A99C-417C-A634-43EC081B670F}" srcId="{23DB6B7D-84F1-4BDA-83A5-6618A56419BF}" destId="{1C90563A-569A-45F4-B74B-513F70C3BBB0}" srcOrd="5" destOrd="0" parTransId="{479894C7-645D-41F6-83BD-94CF352F3C28}" sibTransId="{8641DBA1-22E1-4A97-825E-F9A1DB663909}"/>
    <dgm:cxn modelId="{81E459E4-B965-46AA-9081-B02B0773528F}" type="presOf" srcId="{1C90563A-569A-45F4-B74B-513F70C3BBB0}" destId="{84227895-6B90-4A5F-9181-70239B624EA1}" srcOrd="0" destOrd="0" presId="urn:microsoft.com/office/officeart/2018/2/layout/IconVerticalSolidList"/>
    <dgm:cxn modelId="{6658E5EC-28E9-41AE-B43D-2A7124FE166A}" srcId="{23DB6B7D-84F1-4BDA-83A5-6618A56419BF}" destId="{585BD788-D574-4CB7-BDAD-ACC5855A5D53}" srcOrd="3" destOrd="0" parTransId="{3924FA8A-0034-4483-BEC6-D1EABFA9366D}" sibTransId="{064C0F73-4266-45E2-9948-92CA196C72DA}"/>
    <dgm:cxn modelId="{390599FD-43D9-4ACD-BBD4-8AE0B19B3D19}" type="presOf" srcId="{585BD788-D574-4CB7-BDAD-ACC5855A5D53}" destId="{104E9AD4-A7EA-4076-87F9-15E3F33476DE}" srcOrd="0" destOrd="0" presId="urn:microsoft.com/office/officeart/2018/2/layout/IconVerticalSolidList"/>
    <dgm:cxn modelId="{800754CD-E167-4B8A-86CA-610AEDBEC503}" type="presParOf" srcId="{D8616E55-3E9B-426D-8204-4C807F1FF120}" destId="{7B1B2FB8-0D1C-4B5C-9303-C879DDA86929}" srcOrd="0" destOrd="0" presId="urn:microsoft.com/office/officeart/2018/2/layout/IconVerticalSolidList"/>
    <dgm:cxn modelId="{10CD1713-44E0-4AD8-826A-C15587CAAEB0}" type="presParOf" srcId="{7B1B2FB8-0D1C-4B5C-9303-C879DDA86929}" destId="{1B52F021-350D-432A-AF7D-DDD8D114168C}" srcOrd="0" destOrd="0" presId="urn:microsoft.com/office/officeart/2018/2/layout/IconVerticalSolidList"/>
    <dgm:cxn modelId="{0F415749-A25F-4804-8220-B84481529075}" type="presParOf" srcId="{7B1B2FB8-0D1C-4B5C-9303-C879DDA86929}" destId="{F8973E7B-FC9F-4BA2-8C71-809277BB70DE}" srcOrd="1" destOrd="0" presId="urn:microsoft.com/office/officeart/2018/2/layout/IconVerticalSolidList"/>
    <dgm:cxn modelId="{B1D0338C-A2E8-4C2A-BBB9-35698F89A8D4}" type="presParOf" srcId="{7B1B2FB8-0D1C-4B5C-9303-C879DDA86929}" destId="{EDE5CCA2-EA7D-49C1-99E7-E4B0D8489422}" srcOrd="2" destOrd="0" presId="urn:microsoft.com/office/officeart/2018/2/layout/IconVerticalSolidList"/>
    <dgm:cxn modelId="{A00F7D4C-300C-4075-BD85-A64B107C60D4}" type="presParOf" srcId="{7B1B2FB8-0D1C-4B5C-9303-C879DDA86929}" destId="{30DE84BE-2414-4124-8CCC-2DED94E7650C}" srcOrd="3" destOrd="0" presId="urn:microsoft.com/office/officeart/2018/2/layout/IconVerticalSolidList"/>
    <dgm:cxn modelId="{9B87DB79-15EE-43D5-9C9E-8F8CC89EE6C4}" type="presParOf" srcId="{D8616E55-3E9B-426D-8204-4C807F1FF120}" destId="{185B565C-4B50-4142-8CBC-E6586024F50D}" srcOrd="1" destOrd="0" presId="urn:microsoft.com/office/officeart/2018/2/layout/IconVerticalSolidList"/>
    <dgm:cxn modelId="{889FEDE3-D177-4878-9188-079F01D39460}" type="presParOf" srcId="{D8616E55-3E9B-426D-8204-4C807F1FF120}" destId="{F75611BF-8D2A-472D-A597-4B6F14DE8811}" srcOrd="2" destOrd="0" presId="urn:microsoft.com/office/officeart/2018/2/layout/IconVerticalSolidList"/>
    <dgm:cxn modelId="{6BC21E67-811A-433A-8402-D71F16B9B428}" type="presParOf" srcId="{F75611BF-8D2A-472D-A597-4B6F14DE8811}" destId="{BA7978F4-5903-4F8E-A2C4-C96B110B4743}" srcOrd="0" destOrd="0" presId="urn:microsoft.com/office/officeart/2018/2/layout/IconVerticalSolidList"/>
    <dgm:cxn modelId="{0C26693F-98B4-4C21-BB48-614DD99D9777}" type="presParOf" srcId="{F75611BF-8D2A-472D-A597-4B6F14DE8811}" destId="{DFCE8027-B27E-4A18-9422-B92C083431C5}" srcOrd="1" destOrd="0" presId="urn:microsoft.com/office/officeart/2018/2/layout/IconVerticalSolidList"/>
    <dgm:cxn modelId="{BC9EED2C-E7FF-4775-BECC-0E8A3FF18BC4}" type="presParOf" srcId="{F75611BF-8D2A-472D-A597-4B6F14DE8811}" destId="{9AD4C779-8366-4256-926D-0412F9F9AE57}" srcOrd="2" destOrd="0" presId="urn:microsoft.com/office/officeart/2018/2/layout/IconVerticalSolidList"/>
    <dgm:cxn modelId="{CA2A1B03-558B-4B03-873E-3C9B000A23D2}" type="presParOf" srcId="{F75611BF-8D2A-472D-A597-4B6F14DE8811}" destId="{FB5758D1-02B2-40DE-879D-D718FE746130}" srcOrd="3" destOrd="0" presId="urn:microsoft.com/office/officeart/2018/2/layout/IconVerticalSolidList"/>
    <dgm:cxn modelId="{D643CFF9-0DFC-40E0-B768-B15F02CD863C}" type="presParOf" srcId="{D8616E55-3E9B-426D-8204-4C807F1FF120}" destId="{2AA171E3-4BD4-47EF-B711-A764379D429F}" srcOrd="3" destOrd="0" presId="urn:microsoft.com/office/officeart/2018/2/layout/IconVerticalSolidList"/>
    <dgm:cxn modelId="{2A970292-0316-4FE4-95FE-213F11483EC4}" type="presParOf" srcId="{D8616E55-3E9B-426D-8204-4C807F1FF120}" destId="{4F7E8AD9-E58B-42D4-B0C2-DA2007E9CB71}" srcOrd="4" destOrd="0" presId="urn:microsoft.com/office/officeart/2018/2/layout/IconVerticalSolidList"/>
    <dgm:cxn modelId="{F5DFA0A2-EB0E-40E2-B116-2E7C13F2B36E}" type="presParOf" srcId="{4F7E8AD9-E58B-42D4-B0C2-DA2007E9CB71}" destId="{731650D6-BF3D-45CB-A07D-914BCBC01E73}" srcOrd="0" destOrd="0" presId="urn:microsoft.com/office/officeart/2018/2/layout/IconVerticalSolidList"/>
    <dgm:cxn modelId="{AEFBC94E-AEFD-4F66-8349-A204FFFAD482}" type="presParOf" srcId="{4F7E8AD9-E58B-42D4-B0C2-DA2007E9CB71}" destId="{5625AB34-5CA5-4E9F-AA68-6E8929F2D594}" srcOrd="1" destOrd="0" presId="urn:microsoft.com/office/officeart/2018/2/layout/IconVerticalSolidList"/>
    <dgm:cxn modelId="{125C55FF-A2C5-4B41-8631-BA14F5E021E8}" type="presParOf" srcId="{4F7E8AD9-E58B-42D4-B0C2-DA2007E9CB71}" destId="{D86AE768-329A-4EFE-8086-EA7763C425BC}" srcOrd="2" destOrd="0" presId="urn:microsoft.com/office/officeart/2018/2/layout/IconVerticalSolidList"/>
    <dgm:cxn modelId="{433C9367-998D-49B6-B94C-C0D6C8260E4B}" type="presParOf" srcId="{4F7E8AD9-E58B-42D4-B0C2-DA2007E9CB71}" destId="{17770D06-80C5-4C0B-87D0-B88A640EE0C2}" srcOrd="3" destOrd="0" presId="urn:microsoft.com/office/officeart/2018/2/layout/IconVerticalSolidList"/>
    <dgm:cxn modelId="{97213C65-2A50-4329-A079-BA593B216CB7}" type="presParOf" srcId="{D8616E55-3E9B-426D-8204-4C807F1FF120}" destId="{0E93D55F-70F6-4976-A111-910D80DA1ED6}" srcOrd="5" destOrd="0" presId="urn:microsoft.com/office/officeart/2018/2/layout/IconVerticalSolidList"/>
    <dgm:cxn modelId="{89902DF6-C2AF-48FE-9BEE-DF349595D826}" type="presParOf" srcId="{D8616E55-3E9B-426D-8204-4C807F1FF120}" destId="{D8E527C7-5562-4356-920E-9268FEE5AE31}" srcOrd="6" destOrd="0" presId="urn:microsoft.com/office/officeart/2018/2/layout/IconVerticalSolidList"/>
    <dgm:cxn modelId="{9A7C923F-235B-4C93-A969-FE73ED6AB516}" type="presParOf" srcId="{D8E527C7-5562-4356-920E-9268FEE5AE31}" destId="{4AEF6911-B5A1-40FF-80B7-40F3451187C6}" srcOrd="0" destOrd="0" presId="urn:microsoft.com/office/officeart/2018/2/layout/IconVerticalSolidList"/>
    <dgm:cxn modelId="{B8BC9A6F-F5EA-467C-908B-822809761BAD}" type="presParOf" srcId="{D8E527C7-5562-4356-920E-9268FEE5AE31}" destId="{6ABCFA52-30FC-4C10-B2E1-0569E4AB31B3}" srcOrd="1" destOrd="0" presId="urn:microsoft.com/office/officeart/2018/2/layout/IconVerticalSolidList"/>
    <dgm:cxn modelId="{A6E34EF5-2464-4564-9BB1-7FBE42B21FD4}" type="presParOf" srcId="{D8E527C7-5562-4356-920E-9268FEE5AE31}" destId="{99175B00-FB7A-40A2-9094-9E35B02FBB37}" srcOrd="2" destOrd="0" presId="urn:microsoft.com/office/officeart/2018/2/layout/IconVerticalSolidList"/>
    <dgm:cxn modelId="{7673EDF6-4F0B-485B-9144-35A4B0F233AC}" type="presParOf" srcId="{D8E527C7-5562-4356-920E-9268FEE5AE31}" destId="{104E9AD4-A7EA-4076-87F9-15E3F33476DE}" srcOrd="3" destOrd="0" presId="urn:microsoft.com/office/officeart/2018/2/layout/IconVerticalSolidList"/>
    <dgm:cxn modelId="{679CF5DA-BF2C-44B2-A1C8-D19F11520E97}" type="presParOf" srcId="{D8616E55-3E9B-426D-8204-4C807F1FF120}" destId="{BABA71EC-A550-4688-AC50-F0FE7F301D1A}" srcOrd="7" destOrd="0" presId="urn:microsoft.com/office/officeart/2018/2/layout/IconVerticalSolidList"/>
    <dgm:cxn modelId="{8DD511F2-96F6-4188-ACF8-8E624B541691}" type="presParOf" srcId="{D8616E55-3E9B-426D-8204-4C807F1FF120}" destId="{992403C8-FB9D-46C3-8568-784AC1271EC7}" srcOrd="8" destOrd="0" presId="urn:microsoft.com/office/officeart/2018/2/layout/IconVerticalSolidList"/>
    <dgm:cxn modelId="{DE151EA7-67C2-4CFA-B7F0-EA504BA5D7B9}" type="presParOf" srcId="{992403C8-FB9D-46C3-8568-784AC1271EC7}" destId="{F2196ADC-0A90-4E9F-B74B-83F986136D6F}" srcOrd="0" destOrd="0" presId="urn:microsoft.com/office/officeart/2018/2/layout/IconVerticalSolidList"/>
    <dgm:cxn modelId="{E5C6DA6A-5FBB-4C86-89BE-8355B14132A8}" type="presParOf" srcId="{992403C8-FB9D-46C3-8568-784AC1271EC7}" destId="{147EE9FD-0EE6-421E-ACE6-2318C24A2EBE}" srcOrd="1" destOrd="0" presId="urn:microsoft.com/office/officeart/2018/2/layout/IconVerticalSolidList"/>
    <dgm:cxn modelId="{83FDC691-AB95-4237-9F09-657F61B4BEB5}" type="presParOf" srcId="{992403C8-FB9D-46C3-8568-784AC1271EC7}" destId="{735CB8C3-405E-41F7-8AB7-F9518E16B56C}" srcOrd="2" destOrd="0" presId="urn:microsoft.com/office/officeart/2018/2/layout/IconVerticalSolidList"/>
    <dgm:cxn modelId="{54E75FDB-06BA-40F3-A894-EDF9DEAACE3E}" type="presParOf" srcId="{992403C8-FB9D-46C3-8568-784AC1271EC7}" destId="{50BB7728-1AF4-4DA4-89AD-088E950BF60E}" srcOrd="3" destOrd="0" presId="urn:microsoft.com/office/officeart/2018/2/layout/IconVerticalSolidList"/>
    <dgm:cxn modelId="{FB1F8A2E-8317-4040-96CE-24599801B51F}" type="presParOf" srcId="{D8616E55-3E9B-426D-8204-4C807F1FF120}" destId="{9C680054-3A06-4B9B-B94B-6922CD89DE70}" srcOrd="9" destOrd="0" presId="urn:microsoft.com/office/officeart/2018/2/layout/IconVerticalSolidList"/>
    <dgm:cxn modelId="{968516D6-5211-4FC8-B481-C92C5E66CBAA}" type="presParOf" srcId="{D8616E55-3E9B-426D-8204-4C807F1FF120}" destId="{CBAF1C80-86EC-42A8-8992-1EB386E941D9}" srcOrd="10" destOrd="0" presId="urn:microsoft.com/office/officeart/2018/2/layout/IconVerticalSolidList"/>
    <dgm:cxn modelId="{52D970A4-C36F-4020-A15B-7CBC9C0F9A6D}" type="presParOf" srcId="{CBAF1C80-86EC-42A8-8992-1EB386E941D9}" destId="{3945E9F5-B688-443F-8931-BB68C9444D3E}" srcOrd="0" destOrd="0" presId="urn:microsoft.com/office/officeart/2018/2/layout/IconVerticalSolidList"/>
    <dgm:cxn modelId="{D4F3967E-266C-4091-8EBA-3E3289137822}" type="presParOf" srcId="{CBAF1C80-86EC-42A8-8992-1EB386E941D9}" destId="{6FBA0F20-F4FD-4629-BDF4-6156C212B809}" srcOrd="1" destOrd="0" presId="urn:microsoft.com/office/officeart/2018/2/layout/IconVerticalSolidList"/>
    <dgm:cxn modelId="{6D13C7B7-557F-4574-832C-15669BEE9A9D}" type="presParOf" srcId="{CBAF1C80-86EC-42A8-8992-1EB386E941D9}" destId="{F657BB67-68A6-4983-8E36-BEDAE3583D27}" srcOrd="2" destOrd="0" presId="urn:microsoft.com/office/officeart/2018/2/layout/IconVerticalSolidList"/>
    <dgm:cxn modelId="{B1D20F52-ADCD-494C-AEE8-71DF41EDADE9}" type="presParOf" srcId="{CBAF1C80-86EC-42A8-8992-1EB386E941D9}" destId="{84227895-6B90-4A5F-9181-70239B624E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C08CFE-ABAC-4246-B14D-B40BCBE0EF0C}"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9EA1CA5-09EB-4B40-A0D5-9A4D33E0BFB9}">
      <dgm:prSet/>
      <dgm:spPr/>
      <dgm:t>
        <a:bodyPr/>
        <a:lstStyle/>
        <a:p>
          <a:pPr>
            <a:defRPr cap="all"/>
          </a:pPr>
          <a:r>
            <a:rPr lang="en-US" b="1"/>
            <a:t>Culture Change:</a:t>
          </a:r>
          <a:endParaRPr lang="en-US"/>
        </a:p>
      </dgm:t>
    </dgm:pt>
    <dgm:pt modelId="{E506A98D-B15E-4CD0-8C64-F50C8403EF5E}" type="parTrans" cxnId="{76F4E083-33C8-477B-B8AF-C0FA06DDCB71}">
      <dgm:prSet/>
      <dgm:spPr/>
      <dgm:t>
        <a:bodyPr/>
        <a:lstStyle/>
        <a:p>
          <a:endParaRPr lang="en-US"/>
        </a:p>
      </dgm:t>
    </dgm:pt>
    <dgm:pt modelId="{5B49AA44-D58B-4063-AE1C-D686460FBBBD}" type="sibTrans" cxnId="{76F4E083-33C8-477B-B8AF-C0FA06DDCB71}">
      <dgm:prSet/>
      <dgm:spPr/>
      <dgm:t>
        <a:bodyPr/>
        <a:lstStyle/>
        <a:p>
          <a:endParaRPr lang="en-US"/>
        </a:p>
      </dgm:t>
    </dgm:pt>
    <dgm:pt modelId="{FEFA4C9F-976F-4346-BDEB-2172FB6E2E8C}">
      <dgm:prSet/>
      <dgm:spPr/>
      <dgm:t>
        <a:bodyPr/>
        <a:lstStyle/>
        <a:p>
          <a:pPr>
            <a:defRPr cap="all"/>
          </a:pPr>
          <a:r>
            <a:rPr lang="en-US"/>
            <a:t>• Co-created values</a:t>
          </a:r>
        </a:p>
      </dgm:t>
    </dgm:pt>
    <dgm:pt modelId="{E5711298-9A55-4E52-8910-168EC65D03D3}" type="parTrans" cxnId="{B89C0D66-522D-424F-8B0F-8796596EBEE6}">
      <dgm:prSet/>
      <dgm:spPr/>
      <dgm:t>
        <a:bodyPr/>
        <a:lstStyle/>
        <a:p>
          <a:endParaRPr lang="en-US"/>
        </a:p>
      </dgm:t>
    </dgm:pt>
    <dgm:pt modelId="{FAEA5B25-8DB0-47E8-B084-E6C8D9DB10FF}" type="sibTrans" cxnId="{B89C0D66-522D-424F-8B0F-8796596EBEE6}">
      <dgm:prSet/>
      <dgm:spPr/>
      <dgm:t>
        <a:bodyPr/>
        <a:lstStyle/>
        <a:p>
          <a:endParaRPr lang="en-US"/>
        </a:p>
      </dgm:t>
    </dgm:pt>
    <dgm:pt modelId="{DF579AD7-75FF-4ED5-944E-78DAFD097553}">
      <dgm:prSet/>
      <dgm:spPr/>
      <dgm:t>
        <a:bodyPr/>
        <a:lstStyle/>
        <a:p>
          <a:pPr>
            <a:defRPr cap="all"/>
          </a:pPr>
          <a:r>
            <a:rPr lang="en-US"/>
            <a:t>• Values-led recruitment</a:t>
          </a:r>
        </a:p>
      </dgm:t>
    </dgm:pt>
    <dgm:pt modelId="{01FFB31D-B395-4764-A2F6-E511460E111A}" type="parTrans" cxnId="{E14EA575-3A9D-41EF-876F-BCE7627F3B3D}">
      <dgm:prSet/>
      <dgm:spPr/>
      <dgm:t>
        <a:bodyPr/>
        <a:lstStyle/>
        <a:p>
          <a:endParaRPr lang="en-US"/>
        </a:p>
      </dgm:t>
    </dgm:pt>
    <dgm:pt modelId="{EC7F9D8D-7E68-44E6-A2B6-24623B477EC3}" type="sibTrans" cxnId="{E14EA575-3A9D-41EF-876F-BCE7627F3B3D}">
      <dgm:prSet/>
      <dgm:spPr/>
      <dgm:t>
        <a:bodyPr/>
        <a:lstStyle/>
        <a:p>
          <a:endParaRPr lang="en-US"/>
        </a:p>
      </dgm:t>
    </dgm:pt>
    <dgm:pt modelId="{5A81608B-794D-4373-B63E-7DFED85DA646}">
      <dgm:prSet/>
      <dgm:spPr/>
      <dgm:t>
        <a:bodyPr/>
        <a:lstStyle/>
        <a:p>
          <a:pPr>
            <a:defRPr cap="all"/>
          </a:pPr>
          <a:r>
            <a:rPr lang="en-US"/>
            <a:t>• Leader role-modelling</a:t>
          </a:r>
        </a:p>
      </dgm:t>
    </dgm:pt>
    <dgm:pt modelId="{FDDB5C56-887B-46D0-8A5F-8CE44D72FB6C}" type="parTrans" cxnId="{BFCF361F-FB9F-42E8-9517-711ACA0E7048}">
      <dgm:prSet/>
      <dgm:spPr/>
      <dgm:t>
        <a:bodyPr/>
        <a:lstStyle/>
        <a:p>
          <a:endParaRPr lang="en-US"/>
        </a:p>
      </dgm:t>
    </dgm:pt>
    <dgm:pt modelId="{6B259A90-C9C5-4873-94E2-09CE323B9AAC}" type="sibTrans" cxnId="{BFCF361F-FB9F-42E8-9517-711ACA0E7048}">
      <dgm:prSet/>
      <dgm:spPr/>
      <dgm:t>
        <a:bodyPr/>
        <a:lstStyle/>
        <a:p>
          <a:endParaRPr lang="en-US"/>
        </a:p>
      </dgm:t>
    </dgm:pt>
    <dgm:pt modelId="{106A25DC-7658-4E80-B368-E53927E67EF7}">
      <dgm:prSet/>
      <dgm:spPr/>
      <dgm:t>
        <a:bodyPr/>
        <a:lstStyle/>
        <a:p>
          <a:pPr>
            <a:defRPr cap="all"/>
          </a:pPr>
          <a:r>
            <a:rPr lang="en-US"/>
            <a:t>• Collaboration projects</a:t>
          </a:r>
        </a:p>
      </dgm:t>
    </dgm:pt>
    <dgm:pt modelId="{C529505B-810D-4E7F-897F-C35549C0D8B4}" type="parTrans" cxnId="{466BB7F7-FE2E-42D6-8D5A-9391BE76B213}">
      <dgm:prSet/>
      <dgm:spPr/>
      <dgm:t>
        <a:bodyPr/>
        <a:lstStyle/>
        <a:p>
          <a:endParaRPr lang="en-US"/>
        </a:p>
      </dgm:t>
    </dgm:pt>
    <dgm:pt modelId="{8BEDF05A-AED2-4C28-8CD7-9E0B5A20BCC1}" type="sibTrans" cxnId="{466BB7F7-FE2E-42D6-8D5A-9391BE76B213}">
      <dgm:prSet/>
      <dgm:spPr/>
      <dgm:t>
        <a:bodyPr/>
        <a:lstStyle/>
        <a:p>
          <a:endParaRPr lang="en-US"/>
        </a:p>
      </dgm:t>
    </dgm:pt>
    <dgm:pt modelId="{3BF007AB-A8F5-488F-9814-9CA3697E15E3}">
      <dgm:prSet/>
      <dgm:spPr/>
      <dgm:t>
        <a:bodyPr/>
        <a:lstStyle/>
        <a:p>
          <a:pPr>
            <a:defRPr cap="all"/>
          </a:pPr>
          <a:r>
            <a:rPr lang="en-US"/>
            <a:t>• Innovation pilots</a:t>
          </a:r>
        </a:p>
      </dgm:t>
    </dgm:pt>
    <dgm:pt modelId="{24779005-D4DD-473D-9D05-14D15A86B8F4}" type="parTrans" cxnId="{CFA96449-2F3F-4F44-A5BD-E03F0897A9E0}">
      <dgm:prSet/>
      <dgm:spPr/>
      <dgm:t>
        <a:bodyPr/>
        <a:lstStyle/>
        <a:p>
          <a:endParaRPr lang="en-US"/>
        </a:p>
      </dgm:t>
    </dgm:pt>
    <dgm:pt modelId="{60EA589D-7469-4BAE-AB49-7E4E9328FE0B}" type="sibTrans" cxnId="{CFA96449-2F3F-4F44-A5BD-E03F0897A9E0}">
      <dgm:prSet/>
      <dgm:spPr/>
      <dgm:t>
        <a:bodyPr/>
        <a:lstStyle/>
        <a:p>
          <a:endParaRPr lang="en-US"/>
        </a:p>
      </dgm:t>
    </dgm:pt>
    <dgm:pt modelId="{37487B8D-2207-4D90-A1D0-87299F57E2C0}" type="pres">
      <dgm:prSet presAssocID="{DDC08CFE-ABAC-4246-B14D-B40BCBE0EF0C}" presName="root" presStyleCnt="0">
        <dgm:presLayoutVars>
          <dgm:dir/>
          <dgm:resizeHandles val="exact"/>
        </dgm:presLayoutVars>
      </dgm:prSet>
      <dgm:spPr/>
    </dgm:pt>
    <dgm:pt modelId="{B5E6F34B-D6F2-4F71-88A2-F7221E41D4AA}" type="pres">
      <dgm:prSet presAssocID="{B9EA1CA5-09EB-4B40-A0D5-9A4D33E0BFB9}" presName="compNode" presStyleCnt="0"/>
      <dgm:spPr/>
    </dgm:pt>
    <dgm:pt modelId="{F8ED7D04-B6C8-4BE2-8CDA-9EB7F640A3FA}" type="pres">
      <dgm:prSet presAssocID="{B9EA1CA5-09EB-4B40-A0D5-9A4D33E0BFB9}" presName="iconBgRect" presStyleLbl="bgShp" presStyleIdx="0" presStyleCnt="6"/>
      <dgm:spPr/>
    </dgm:pt>
    <dgm:pt modelId="{DBA1D6AA-ABCA-425B-9557-4C889315035B}" type="pres">
      <dgm:prSet presAssocID="{B9EA1CA5-09EB-4B40-A0D5-9A4D33E0BFB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10D2B4A-7E55-47B1-9198-FF9BD9CC314C}" type="pres">
      <dgm:prSet presAssocID="{B9EA1CA5-09EB-4B40-A0D5-9A4D33E0BFB9}" presName="spaceRect" presStyleCnt="0"/>
      <dgm:spPr/>
    </dgm:pt>
    <dgm:pt modelId="{17B2FF9F-38FE-4AC2-940D-0149A6AA3DD7}" type="pres">
      <dgm:prSet presAssocID="{B9EA1CA5-09EB-4B40-A0D5-9A4D33E0BFB9}" presName="textRect" presStyleLbl="revTx" presStyleIdx="0" presStyleCnt="6">
        <dgm:presLayoutVars>
          <dgm:chMax val="1"/>
          <dgm:chPref val="1"/>
        </dgm:presLayoutVars>
      </dgm:prSet>
      <dgm:spPr/>
    </dgm:pt>
    <dgm:pt modelId="{6F87A64E-62A5-4CCB-9281-F95E8EE0C86D}" type="pres">
      <dgm:prSet presAssocID="{5B49AA44-D58B-4063-AE1C-D686460FBBBD}" presName="sibTrans" presStyleCnt="0"/>
      <dgm:spPr/>
    </dgm:pt>
    <dgm:pt modelId="{2B4B15E0-9EAD-45D5-97C7-B9CB153CA900}" type="pres">
      <dgm:prSet presAssocID="{FEFA4C9F-976F-4346-BDEB-2172FB6E2E8C}" presName="compNode" presStyleCnt="0"/>
      <dgm:spPr/>
    </dgm:pt>
    <dgm:pt modelId="{FBC96110-A74E-4B49-BE05-4235CBF69F98}" type="pres">
      <dgm:prSet presAssocID="{FEFA4C9F-976F-4346-BDEB-2172FB6E2E8C}" presName="iconBgRect" presStyleLbl="bgShp" presStyleIdx="1" presStyleCnt="6"/>
      <dgm:spPr/>
    </dgm:pt>
    <dgm:pt modelId="{FDE6C4E8-4D08-4FAC-AAB0-267DD941963C}" type="pres">
      <dgm:prSet presAssocID="{FEFA4C9F-976F-4346-BDEB-2172FB6E2E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E21988C4-B681-4281-9A32-687A8B665BE8}" type="pres">
      <dgm:prSet presAssocID="{FEFA4C9F-976F-4346-BDEB-2172FB6E2E8C}" presName="spaceRect" presStyleCnt="0"/>
      <dgm:spPr/>
    </dgm:pt>
    <dgm:pt modelId="{2BE981BA-26A1-41F5-806A-22227DB1189F}" type="pres">
      <dgm:prSet presAssocID="{FEFA4C9F-976F-4346-BDEB-2172FB6E2E8C}" presName="textRect" presStyleLbl="revTx" presStyleIdx="1" presStyleCnt="6">
        <dgm:presLayoutVars>
          <dgm:chMax val="1"/>
          <dgm:chPref val="1"/>
        </dgm:presLayoutVars>
      </dgm:prSet>
      <dgm:spPr/>
    </dgm:pt>
    <dgm:pt modelId="{014FC944-7F06-4A90-B558-1C7F63EF52E2}" type="pres">
      <dgm:prSet presAssocID="{FAEA5B25-8DB0-47E8-B084-E6C8D9DB10FF}" presName="sibTrans" presStyleCnt="0"/>
      <dgm:spPr/>
    </dgm:pt>
    <dgm:pt modelId="{CF34BC0A-D66A-467C-9BCF-E1B5C104ED50}" type="pres">
      <dgm:prSet presAssocID="{DF579AD7-75FF-4ED5-944E-78DAFD097553}" presName="compNode" presStyleCnt="0"/>
      <dgm:spPr/>
    </dgm:pt>
    <dgm:pt modelId="{49EA4149-103D-4CE0-8E11-19097751C10C}" type="pres">
      <dgm:prSet presAssocID="{DF579AD7-75FF-4ED5-944E-78DAFD097553}" presName="iconBgRect" presStyleLbl="bgShp" presStyleIdx="2" presStyleCnt="6"/>
      <dgm:spPr/>
    </dgm:pt>
    <dgm:pt modelId="{25FFDF67-F381-4F47-A610-02CD8602275A}" type="pres">
      <dgm:prSet presAssocID="{DF579AD7-75FF-4ED5-944E-78DAFD09755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09EC25D8-4C64-4CE5-AA0E-C6963790D337}" type="pres">
      <dgm:prSet presAssocID="{DF579AD7-75FF-4ED5-944E-78DAFD097553}" presName="spaceRect" presStyleCnt="0"/>
      <dgm:spPr/>
    </dgm:pt>
    <dgm:pt modelId="{EF40C370-7535-43BE-BC5F-ED1700540F80}" type="pres">
      <dgm:prSet presAssocID="{DF579AD7-75FF-4ED5-944E-78DAFD097553}" presName="textRect" presStyleLbl="revTx" presStyleIdx="2" presStyleCnt="6">
        <dgm:presLayoutVars>
          <dgm:chMax val="1"/>
          <dgm:chPref val="1"/>
        </dgm:presLayoutVars>
      </dgm:prSet>
      <dgm:spPr/>
    </dgm:pt>
    <dgm:pt modelId="{C6430BE7-5BD0-4FDB-B05C-DD2E9D66F3A2}" type="pres">
      <dgm:prSet presAssocID="{EC7F9D8D-7E68-44E6-A2B6-24623B477EC3}" presName="sibTrans" presStyleCnt="0"/>
      <dgm:spPr/>
    </dgm:pt>
    <dgm:pt modelId="{B6539412-4D95-4A05-A180-A9388AE64BD7}" type="pres">
      <dgm:prSet presAssocID="{5A81608B-794D-4373-B63E-7DFED85DA646}" presName="compNode" presStyleCnt="0"/>
      <dgm:spPr/>
    </dgm:pt>
    <dgm:pt modelId="{04B36A71-7BF0-49BB-A524-92D2475D9BA5}" type="pres">
      <dgm:prSet presAssocID="{5A81608B-794D-4373-B63E-7DFED85DA646}" presName="iconBgRect" presStyleLbl="bgShp" presStyleIdx="3" presStyleCnt="6"/>
      <dgm:spPr/>
    </dgm:pt>
    <dgm:pt modelId="{A7E2FAF2-B8C4-45E9-B304-173CC9F383ED}" type="pres">
      <dgm:prSet presAssocID="{5A81608B-794D-4373-B63E-7DFED85DA64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AB395C98-B02D-4501-8804-45A6297CBCA9}" type="pres">
      <dgm:prSet presAssocID="{5A81608B-794D-4373-B63E-7DFED85DA646}" presName="spaceRect" presStyleCnt="0"/>
      <dgm:spPr/>
    </dgm:pt>
    <dgm:pt modelId="{DB785363-075D-4CC9-9A73-DF67B252FA6D}" type="pres">
      <dgm:prSet presAssocID="{5A81608B-794D-4373-B63E-7DFED85DA646}" presName="textRect" presStyleLbl="revTx" presStyleIdx="3" presStyleCnt="6">
        <dgm:presLayoutVars>
          <dgm:chMax val="1"/>
          <dgm:chPref val="1"/>
        </dgm:presLayoutVars>
      </dgm:prSet>
      <dgm:spPr/>
    </dgm:pt>
    <dgm:pt modelId="{4081C609-09B6-4204-84E9-25F700718B12}" type="pres">
      <dgm:prSet presAssocID="{6B259A90-C9C5-4873-94E2-09CE323B9AAC}" presName="sibTrans" presStyleCnt="0"/>
      <dgm:spPr/>
    </dgm:pt>
    <dgm:pt modelId="{C7CA638F-B86B-4450-A3E7-A7409697E495}" type="pres">
      <dgm:prSet presAssocID="{106A25DC-7658-4E80-B368-E53927E67EF7}" presName="compNode" presStyleCnt="0"/>
      <dgm:spPr/>
    </dgm:pt>
    <dgm:pt modelId="{62FA6B28-1770-4C9D-A7B2-25B2246A98C3}" type="pres">
      <dgm:prSet presAssocID="{106A25DC-7658-4E80-B368-E53927E67EF7}" presName="iconBgRect" presStyleLbl="bgShp" presStyleIdx="4" presStyleCnt="6"/>
      <dgm:spPr/>
    </dgm:pt>
    <dgm:pt modelId="{2EC1C71F-219C-4811-89BE-D18F689453F9}" type="pres">
      <dgm:prSet presAssocID="{106A25DC-7658-4E80-B368-E53927E67E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858A15BA-F14C-4A66-86B1-6C4C5BB77441}" type="pres">
      <dgm:prSet presAssocID="{106A25DC-7658-4E80-B368-E53927E67EF7}" presName="spaceRect" presStyleCnt="0"/>
      <dgm:spPr/>
    </dgm:pt>
    <dgm:pt modelId="{D817E37E-C665-4A7D-B1DF-5A2723FFC51C}" type="pres">
      <dgm:prSet presAssocID="{106A25DC-7658-4E80-B368-E53927E67EF7}" presName="textRect" presStyleLbl="revTx" presStyleIdx="4" presStyleCnt="6">
        <dgm:presLayoutVars>
          <dgm:chMax val="1"/>
          <dgm:chPref val="1"/>
        </dgm:presLayoutVars>
      </dgm:prSet>
      <dgm:spPr/>
    </dgm:pt>
    <dgm:pt modelId="{0E9C2E89-B35D-4797-9AB9-E579AB72D1BC}" type="pres">
      <dgm:prSet presAssocID="{8BEDF05A-AED2-4C28-8CD7-9E0B5A20BCC1}" presName="sibTrans" presStyleCnt="0"/>
      <dgm:spPr/>
    </dgm:pt>
    <dgm:pt modelId="{C0724473-DECE-4B9F-865B-D0EE45B9AFD6}" type="pres">
      <dgm:prSet presAssocID="{3BF007AB-A8F5-488F-9814-9CA3697E15E3}" presName="compNode" presStyleCnt="0"/>
      <dgm:spPr/>
    </dgm:pt>
    <dgm:pt modelId="{AD2A65F1-C964-45AE-9080-B9F12BD2E5F6}" type="pres">
      <dgm:prSet presAssocID="{3BF007AB-A8F5-488F-9814-9CA3697E15E3}" presName="iconBgRect" presStyleLbl="bgShp" presStyleIdx="5" presStyleCnt="6"/>
      <dgm:spPr/>
    </dgm:pt>
    <dgm:pt modelId="{F0D4D3F7-C28E-4FD0-8DBA-3E7566E01D3C}" type="pres">
      <dgm:prSet presAssocID="{3BF007AB-A8F5-488F-9814-9CA3697E15E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1C0840FE-4329-46E5-B81B-06482E6B41D0}" type="pres">
      <dgm:prSet presAssocID="{3BF007AB-A8F5-488F-9814-9CA3697E15E3}" presName="spaceRect" presStyleCnt="0"/>
      <dgm:spPr/>
    </dgm:pt>
    <dgm:pt modelId="{D45E0A6E-5103-46B7-B788-176D07AFFCBF}" type="pres">
      <dgm:prSet presAssocID="{3BF007AB-A8F5-488F-9814-9CA3697E15E3}" presName="textRect" presStyleLbl="revTx" presStyleIdx="5" presStyleCnt="6">
        <dgm:presLayoutVars>
          <dgm:chMax val="1"/>
          <dgm:chPref val="1"/>
        </dgm:presLayoutVars>
      </dgm:prSet>
      <dgm:spPr/>
    </dgm:pt>
  </dgm:ptLst>
  <dgm:cxnLst>
    <dgm:cxn modelId="{BFCF361F-FB9F-42E8-9517-711ACA0E7048}" srcId="{DDC08CFE-ABAC-4246-B14D-B40BCBE0EF0C}" destId="{5A81608B-794D-4373-B63E-7DFED85DA646}" srcOrd="3" destOrd="0" parTransId="{FDDB5C56-887B-46D0-8A5F-8CE44D72FB6C}" sibTransId="{6B259A90-C9C5-4873-94E2-09CE323B9AAC}"/>
    <dgm:cxn modelId="{C8DCB93D-86C6-4A89-87A7-B16860335D41}" type="presOf" srcId="{106A25DC-7658-4E80-B368-E53927E67EF7}" destId="{D817E37E-C665-4A7D-B1DF-5A2723FFC51C}" srcOrd="0" destOrd="0" presId="urn:microsoft.com/office/officeart/2018/5/layout/IconCircleLabelList"/>
    <dgm:cxn modelId="{9B48DF43-54A1-48E2-A7E8-47FACC057CBB}" type="presOf" srcId="{B9EA1CA5-09EB-4B40-A0D5-9A4D33E0BFB9}" destId="{17B2FF9F-38FE-4AC2-940D-0149A6AA3DD7}" srcOrd="0" destOrd="0" presId="urn:microsoft.com/office/officeart/2018/5/layout/IconCircleLabelList"/>
    <dgm:cxn modelId="{B89C0D66-522D-424F-8B0F-8796596EBEE6}" srcId="{DDC08CFE-ABAC-4246-B14D-B40BCBE0EF0C}" destId="{FEFA4C9F-976F-4346-BDEB-2172FB6E2E8C}" srcOrd="1" destOrd="0" parTransId="{E5711298-9A55-4E52-8910-168EC65D03D3}" sibTransId="{FAEA5B25-8DB0-47E8-B084-E6C8D9DB10FF}"/>
    <dgm:cxn modelId="{CFA96449-2F3F-4F44-A5BD-E03F0897A9E0}" srcId="{DDC08CFE-ABAC-4246-B14D-B40BCBE0EF0C}" destId="{3BF007AB-A8F5-488F-9814-9CA3697E15E3}" srcOrd="5" destOrd="0" parTransId="{24779005-D4DD-473D-9D05-14D15A86B8F4}" sibTransId="{60EA589D-7469-4BAE-AB49-7E4E9328FE0B}"/>
    <dgm:cxn modelId="{E14EA575-3A9D-41EF-876F-BCE7627F3B3D}" srcId="{DDC08CFE-ABAC-4246-B14D-B40BCBE0EF0C}" destId="{DF579AD7-75FF-4ED5-944E-78DAFD097553}" srcOrd="2" destOrd="0" parTransId="{01FFB31D-B395-4764-A2F6-E511460E111A}" sibTransId="{EC7F9D8D-7E68-44E6-A2B6-24623B477EC3}"/>
    <dgm:cxn modelId="{76F4E083-33C8-477B-B8AF-C0FA06DDCB71}" srcId="{DDC08CFE-ABAC-4246-B14D-B40BCBE0EF0C}" destId="{B9EA1CA5-09EB-4B40-A0D5-9A4D33E0BFB9}" srcOrd="0" destOrd="0" parTransId="{E506A98D-B15E-4CD0-8C64-F50C8403EF5E}" sibTransId="{5B49AA44-D58B-4063-AE1C-D686460FBBBD}"/>
    <dgm:cxn modelId="{EB0E02A0-D2BC-4404-B89B-C8166461154B}" type="presOf" srcId="{FEFA4C9F-976F-4346-BDEB-2172FB6E2E8C}" destId="{2BE981BA-26A1-41F5-806A-22227DB1189F}" srcOrd="0" destOrd="0" presId="urn:microsoft.com/office/officeart/2018/5/layout/IconCircleLabelList"/>
    <dgm:cxn modelId="{180BEAA1-B195-47CE-95E3-13ACF3FE164C}" type="presOf" srcId="{DDC08CFE-ABAC-4246-B14D-B40BCBE0EF0C}" destId="{37487B8D-2207-4D90-A1D0-87299F57E2C0}" srcOrd="0" destOrd="0" presId="urn:microsoft.com/office/officeart/2018/5/layout/IconCircleLabelList"/>
    <dgm:cxn modelId="{25D02DA2-537B-4331-BF02-1A586BAA9483}" type="presOf" srcId="{5A81608B-794D-4373-B63E-7DFED85DA646}" destId="{DB785363-075D-4CC9-9A73-DF67B252FA6D}" srcOrd="0" destOrd="0" presId="urn:microsoft.com/office/officeart/2018/5/layout/IconCircleLabelList"/>
    <dgm:cxn modelId="{C2143DC9-277E-40AC-B2A2-2EE3197CC448}" type="presOf" srcId="{DF579AD7-75FF-4ED5-944E-78DAFD097553}" destId="{EF40C370-7535-43BE-BC5F-ED1700540F80}" srcOrd="0" destOrd="0" presId="urn:microsoft.com/office/officeart/2018/5/layout/IconCircleLabelList"/>
    <dgm:cxn modelId="{466BB7F7-FE2E-42D6-8D5A-9391BE76B213}" srcId="{DDC08CFE-ABAC-4246-B14D-B40BCBE0EF0C}" destId="{106A25DC-7658-4E80-B368-E53927E67EF7}" srcOrd="4" destOrd="0" parTransId="{C529505B-810D-4E7F-897F-C35549C0D8B4}" sibTransId="{8BEDF05A-AED2-4C28-8CD7-9E0B5A20BCC1}"/>
    <dgm:cxn modelId="{3272E0F7-4707-4046-AE6A-2D7197A2F845}" type="presOf" srcId="{3BF007AB-A8F5-488F-9814-9CA3697E15E3}" destId="{D45E0A6E-5103-46B7-B788-176D07AFFCBF}" srcOrd="0" destOrd="0" presId="urn:microsoft.com/office/officeart/2018/5/layout/IconCircleLabelList"/>
    <dgm:cxn modelId="{9C6361AB-DAAB-4660-9FCD-D24EC1FC142B}" type="presParOf" srcId="{37487B8D-2207-4D90-A1D0-87299F57E2C0}" destId="{B5E6F34B-D6F2-4F71-88A2-F7221E41D4AA}" srcOrd="0" destOrd="0" presId="urn:microsoft.com/office/officeart/2018/5/layout/IconCircleLabelList"/>
    <dgm:cxn modelId="{8631DCDA-B94D-4751-A9D1-253293BEC3F4}" type="presParOf" srcId="{B5E6F34B-D6F2-4F71-88A2-F7221E41D4AA}" destId="{F8ED7D04-B6C8-4BE2-8CDA-9EB7F640A3FA}" srcOrd="0" destOrd="0" presId="urn:microsoft.com/office/officeart/2018/5/layout/IconCircleLabelList"/>
    <dgm:cxn modelId="{69DA896E-E7B5-4411-B318-33243CFFC3E3}" type="presParOf" srcId="{B5E6F34B-D6F2-4F71-88A2-F7221E41D4AA}" destId="{DBA1D6AA-ABCA-425B-9557-4C889315035B}" srcOrd="1" destOrd="0" presId="urn:microsoft.com/office/officeart/2018/5/layout/IconCircleLabelList"/>
    <dgm:cxn modelId="{E114FA3C-27A9-4FD4-A651-BB9DD0194026}" type="presParOf" srcId="{B5E6F34B-D6F2-4F71-88A2-F7221E41D4AA}" destId="{010D2B4A-7E55-47B1-9198-FF9BD9CC314C}" srcOrd="2" destOrd="0" presId="urn:microsoft.com/office/officeart/2018/5/layout/IconCircleLabelList"/>
    <dgm:cxn modelId="{A0F28341-46A9-4F75-A346-AFBFCBEBF83E}" type="presParOf" srcId="{B5E6F34B-D6F2-4F71-88A2-F7221E41D4AA}" destId="{17B2FF9F-38FE-4AC2-940D-0149A6AA3DD7}" srcOrd="3" destOrd="0" presId="urn:microsoft.com/office/officeart/2018/5/layout/IconCircleLabelList"/>
    <dgm:cxn modelId="{4F6B5433-A98A-4A95-B81E-16FCAC025293}" type="presParOf" srcId="{37487B8D-2207-4D90-A1D0-87299F57E2C0}" destId="{6F87A64E-62A5-4CCB-9281-F95E8EE0C86D}" srcOrd="1" destOrd="0" presId="urn:microsoft.com/office/officeart/2018/5/layout/IconCircleLabelList"/>
    <dgm:cxn modelId="{9B6DA750-C298-44CD-B94C-6ED2E651383E}" type="presParOf" srcId="{37487B8D-2207-4D90-A1D0-87299F57E2C0}" destId="{2B4B15E0-9EAD-45D5-97C7-B9CB153CA900}" srcOrd="2" destOrd="0" presId="urn:microsoft.com/office/officeart/2018/5/layout/IconCircleLabelList"/>
    <dgm:cxn modelId="{4C202F07-6DAA-4395-AC50-667CB0047B0B}" type="presParOf" srcId="{2B4B15E0-9EAD-45D5-97C7-B9CB153CA900}" destId="{FBC96110-A74E-4B49-BE05-4235CBF69F98}" srcOrd="0" destOrd="0" presId="urn:microsoft.com/office/officeart/2018/5/layout/IconCircleLabelList"/>
    <dgm:cxn modelId="{6E9F2FBA-425F-4B95-B1A2-896C70A5111D}" type="presParOf" srcId="{2B4B15E0-9EAD-45D5-97C7-B9CB153CA900}" destId="{FDE6C4E8-4D08-4FAC-AAB0-267DD941963C}" srcOrd="1" destOrd="0" presId="urn:microsoft.com/office/officeart/2018/5/layout/IconCircleLabelList"/>
    <dgm:cxn modelId="{39101776-6FEB-4804-A36B-9366E05E02D8}" type="presParOf" srcId="{2B4B15E0-9EAD-45D5-97C7-B9CB153CA900}" destId="{E21988C4-B681-4281-9A32-687A8B665BE8}" srcOrd="2" destOrd="0" presId="urn:microsoft.com/office/officeart/2018/5/layout/IconCircleLabelList"/>
    <dgm:cxn modelId="{923D4EDC-FA7B-46A1-9BEA-55045BD006AE}" type="presParOf" srcId="{2B4B15E0-9EAD-45D5-97C7-B9CB153CA900}" destId="{2BE981BA-26A1-41F5-806A-22227DB1189F}" srcOrd="3" destOrd="0" presId="urn:microsoft.com/office/officeart/2018/5/layout/IconCircleLabelList"/>
    <dgm:cxn modelId="{576B1B5F-A066-4375-9FEE-7A80404D97B3}" type="presParOf" srcId="{37487B8D-2207-4D90-A1D0-87299F57E2C0}" destId="{014FC944-7F06-4A90-B558-1C7F63EF52E2}" srcOrd="3" destOrd="0" presId="urn:microsoft.com/office/officeart/2018/5/layout/IconCircleLabelList"/>
    <dgm:cxn modelId="{A529D5E1-93B9-4152-899F-681C5DFA6896}" type="presParOf" srcId="{37487B8D-2207-4D90-A1D0-87299F57E2C0}" destId="{CF34BC0A-D66A-467C-9BCF-E1B5C104ED50}" srcOrd="4" destOrd="0" presId="urn:microsoft.com/office/officeart/2018/5/layout/IconCircleLabelList"/>
    <dgm:cxn modelId="{01582F44-BEFA-45DD-A77B-06DA939CC5BA}" type="presParOf" srcId="{CF34BC0A-D66A-467C-9BCF-E1B5C104ED50}" destId="{49EA4149-103D-4CE0-8E11-19097751C10C}" srcOrd="0" destOrd="0" presId="urn:microsoft.com/office/officeart/2018/5/layout/IconCircleLabelList"/>
    <dgm:cxn modelId="{CD398269-D6E5-4E94-A04C-565876818F26}" type="presParOf" srcId="{CF34BC0A-D66A-467C-9BCF-E1B5C104ED50}" destId="{25FFDF67-F381-4F47-A610-02CD8602275A}" srcOrd="1" destOrd="0" presId="urn:microsoft.com/office/officeart/2018/5/layout/IconCircleLabelList"/>
    <dgm:cxn modelId="{067720C1-473C-4A43-AB4E-25B093ACA8CB}" type="presParOf" srcId="{CF34BC0A-D66A-467C-9BCF-E1B5C104ED50}" destId="{09EC25D8-4C64-4CE5-AA0E-C6963790D337}" srcOrd="2" destOrd="0" presId="urn:microsoft.com/office/officeart/2018/5/layout/IconCircleLabelList"/>
    <dgm:cxn modelId="{E7709054-5D7B-4010-AFC9-2640883F0545}" type="presParOf" srcId="{CF34BC0A-D66A-467C-9BCF-E1B5C104ED50}" destId="{EF40C370-7535-43BE-BC5F-ED1700540F80}" srcOrd="3" destOrd="0" presId="urn:microsoft.com/office/officeart/2018/5/layout/IconCircleLabelList"/>
    <dgm:cxn modelId="{07EBF086-9768-454C-98A7-18A309934BF2}" type="presParOf" srcId="{37487B8D-2207-4D90-A1D0-87299F57E2C0}" destId="{C6430BE7-5BD0-4FDB-B05C-DD2E9D66F3A2}" srcOrd="5" destOrd="0" presId="urn:microsoft.com/office/officeart/2018/5/layout/IconCircleLabelList"/>
    <dgm:cxn modelId="{5F78AB25-139B-434C-A7AA-40455E5024B2}" type="presParOf" srcId="{37487B8D-2207-4D90-A1D0-87299F57E2C0}" destId="{B6539412-4D95-4A05-A180-A9388AE64BD7}" srcOrd="6" destOrd="0" presId="urn:microsoft.com/office/officeart/2018/5/layout/IconCircleLabelList"/>
    <dgm:cxn modelId="{19D11545-63FE-4D5E-8144-EB21EB843A2A}" type="presParOf" srcId="{B6539412-4D95-4A05-A180-A9388AE64BD7}" destId="{04B36A71-7BF0-49BB-A524-92D2475D9BA5}" srcOrd="0" destOrd="0" presId="urn:microsoft.com/office/officeart/2018/5/layout/IconCircleLabelList"/>
    <dgm:cxn modelId="{3415480D-AD9D-43AD-AD09-D7BF21EC5FD3}" type="presParOf" srcId="{B6539412-4D95-4A05-A180-A9388AE64BD7}" destId="{A7E2FAF2-B8C4-45E9-B304-173CC9F383ED}" srcOrd="1" destOrd="0" presId="urn:microsoft.com/office/officeart/2018/5/layout/IconCircleLabelList"/>
    <dgm:cxn modelId="{6D8F07D4-7E4F-4DF5-8162-E3662E9F8A8F}" type="presParOf" srcId="{B6539412-4D95-4A05-A180-A9388AE64BD7}" destId="{AB395C98-B02D-4501-8804-45A6297CBCA9}" srcOrd="2" destOrd="0" presId="urn:microsoft.com/office/officeart/2018/5/layout/IconCircleLabelList"/>
    <dgm:cxn modelId="{F00C8E22-3950-42A1-8392-57A332C08AC0}" type="presParOf" srcId="{B6539412-4D95-4A05-A180-A9388AE64BD7}" destId="{DB785363-075D-4CC9-9A73-DF67B252FA6D}" srcOrd="3" destOrd="0" presId="urn:microsoft.com/office/officeart/2018/5/layout/IconCircleLabelList"/>
    <dgm:cxn modelId="{EBD5977C-66D5-42E5-8B7E-BDC5211BDB4B}" type="presParOf" srcId="{37487B8D-2207-4D90-A1D0-87299F57E2C0}" destId="{4081C609-09B6-4204-84E9-25F700718B12}" srcOrd="7" destOrd="0" presId="urn:microsoft.com/office/officeart/2018/5/layout/IconCircleLabelList"/>
    <dgm:cxn modelId="{32D723AD-7D7A-4934-BAE9-44FD2EA5DDCE}" type="presParOf" srcId="{37487B8D-2207-4D90-A1D0-87299F57E2C0}" destId="{C7CA638F-B86B-4450-A3E7-A7409697E495}" srcOrd="8" destOrd="0" presId="urn:microsoft.com/office/officeart/2018/5/layout/IconCircleLabelList"/>
    <dgm:cxn modelId="{1954BDCF-BF18-404F-9DB8-21C954E0A94B}" type="presParOf" srcId="{C7CA638F-B86B-4450-A3E7-A7409697E495}" destId="{62FA6B28-1770-4C9D-A7B2-25B2246A98C3}" srcOrd="0" destOrd="0" presId="urn:microsoft.com/office/officeart/2018/5/layout/IconCircleLabelList"/>
    <dgm:cxn modelId="{920D49C9-A7FD-4854-A294-743BC23B61F0}" type="presParOf" srcId="{C7CA638F-B86B-4450-A3E7-A7409697E495}" destId="{2EC1C71F-219C-4811-89BE-D18F689453F9}" srcOrd="1" destOrd="0" presId="urn:microsoft.com/office/officeart/2018/5/layout/IconCircleLabelList"/>
    <dgm:cxn modelId="{5666FBFD-685E-4771-9D00-FACE839C30FD}" type="presParOf" srcId="{C7CA638F-B86B-4450-A3E7-A7409697E495}" destId="{858A15BA-F14C-4A66-86B1-6C4C5BB77441}" srcOrd="2" destOrd="0" presId="urn:microsoft.com/office/officeart/2018/5/layout/IconCircleLabelList"/>
    <dgm:cxn modelId="{FF058115-4D69-4E92-8950-FDB96C60926C}" type="presParOf" srcId="{C7CA638F-B86B-4450-A3E7-A7409697E495}" destId="{D817E37E-C665-4A7D-B1DF-5A2723FFC51C}" srcOrd="3" destOrd="0" presId="urn:microsoft.com/office/officeart/2018/5/layout/IconCircleLabelList"/>
    <dgm:cxn modelId="{74888406-8CB3-404A-846A-F8AC0586F835}" type="presParOf" srcId="{37487B8D-2207-4D90-A1D0-87299F57E2C0}" destId="{0E9C2E89-B35D-4797-9AB9-E579AB72D1BC}" srcOrd="9" destOrd="0" presId="urn:microsoft.com/office/officeart/2018/5/layout/IconCircleLabelList"/>
    <dgm:cxn modelId="{B440AF34-EE52-4DBA-BA58-0D889A78564F}" type="presParOf" srcId="{37487B8D-2207-4D90-A1D0-87299F57E2C0}" destId="{C0724473-DECE-4B9F-865B-D0EE45B9AFD6}" srcOrd="10" destOrd="0" presId="urn:microsoft.com/office/officeart/2018/5/layout/IconCircleLabelList"/>
    <dgm:cxn modelId="{7D041AAE-9E7E-4E8F-96A5-50DC3D315ED8}" type="presParOf" srcId="{C0724473-DECE-4B9F-865B-D0EE45B9AFD6}" destId="{AD2A65F1-C964-45AE-9080-B9F12BD2E5F6}" srcOrd="0" destOrd="0" presId="urn:microsoft.com/office/officeart/2018/5/layout/IconCircleLabelList"/>
    <dgm:cxn modelId="{326519DA-7E89-45D8-8D28-035E72218E96}" type="presParOf" srcId="{C0724473-DECE-4B9F-865B-D0EE45B9AFD6}" destId="{F0D4D3F7-C28E-4FD0-8DBA-3E7566E01D3C}" srcOrd="1" destOrd="0" presId="urn:microsoft.com/office/officeart/2018/5/layout/IconCircleLabelList"/>
    <dgm:cxn modelId="{63A1B811-8564-4987-A359-DA7882760601}" type="presParOf" srcId="{C0724473-DECE-4B9F-865B-D0EE45B9AFD6}" destId="{1C0840FE-4329-46E5-B81B-06482E6B41D0}" srcOrd="2" destOrd="0" presId="urn:microsoft.com/office/officeart/2018/5/layout/IconCircleLabelList"/>
    <dgm:cxn modelId="{6AE4EC43-A504-46C5-BF57-EBA6A2C095DE}" type="presParOf" srcId="{C0724473-DECE-4B9F-865B-D0EE45B9AFD6}" destId="{D45E0A6E-5103-46B7-B788-176D07AFFCB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B0CB48-AEFE-4C03-9D39-E01BCF50AD8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2ADE22BD-107D-4D3C-980A-4569FA17E649}">
      <dgm:prSet/>
      <dgm:spPr/>
      <dgm:t>
        <a:bodyPr/>
        <a:lstStyle/>
        <a:p>
          <a:r>
            <a:rPr lang="en-US" b="1"/>
            <a:t>Success Measures:</a:t>
          </a:r>
          <a:endParaRPr lang="en-US"/>
        </a:p>
      </dgm:t>
    </dgm:pt>
    <dgm:pt modelId="{73730FF2-1228-4B6B-9F1A-730D717DFF98}" type="parTrans" cxnId="{96C528E2-2B0F-4B86-8D05-67E163F9ED6C}">
      <dgm:prSet/>
      <dgm:spPr/>
      <dgm:t>
        <a:bodyPr/>
        <a:lstStyle/>
        <a:p>
          <a:endParaRPr lang="en-US"/>
        </a:p>
      </dgm:t>
    </dgm:pt>
    <dgm:pt modelId="{5FB6284C-CC39-44CE-AB5F-9A11E6578A27}" type="sibTrans" cxnId="{96C528E2-2B0F-4B86-8D05-67E163F9ED6C}">
      <dgm:prSet/>
      <dgm:spPr/>
      <dgm:t>
        <a:bodyPr/>
        <a:lstStyle/>
        <a:p>
          <a:endParaRPr lang="en-US"/>
        </a:p>
      </dgm:t>
    </dgm:pt>
    <dgm:pt modelId="{B21F41A7-E955-4DEB-8FEA-E8BF72690823}">
      <dgm:prSet/>
      <dgm:spPr/>
      <dgm:t>
        <a:bodyPr/>
        <a:lstStyle/>
        <a:p>
          <a:r>
            <a:rPr lang="en-US"/>
            <a:t>• Turnover 28% → 12–15%</a:t>
          </a:r>
        </a:p>
      </dgm:t>
    </dgm:pt>
    <dgm:pt modelId="{22A64EF9-4D0B-4894-969E-A2DD998FF330}" type="parTrans" cxnId="{6FB75054-4824-49D5-BD42-A31107DB3ADE}">
      <dgm:prSet/>
      <dgm:spPr/>
      <dgm:t>
        <a:bodyPr/>
        <a:lstStyle/>
        <a:p>
          <a:endParaRPr lang="en-US"/>
        </a:p>
      </dgm:t>
    </dgm:pt>
    <dgm:pt modelId="{0BCB02BE-0550-438F-8C49-2CC8C70E9C9D}" type="sibTrans" cxnId="{6FB75054-4824-49D5-BD42-A31107DB3ADE}">
      <dgm:prSet/>
      <dgm:spPr/>
      <dgm:t>
        <a:bodyPr/>
        <a:lstStyle/>
        <a:p>
          <a:endParaRPr lang="en-US"/>
        </a:p>
      </dgm:t>
    </dgm:pt>
    <dgm:pt modelId="{49E41CF3-D806-49A8-80AA-78B47283FBDC}">
      <dgm:prSet/>
      <dgm:spPr/>
      <dgm:t>
        <a:bodyPr/>
        <a:lstStyle/>
        <a:p>
          <a:r>
            <a:rPr lang="en-US"/>
            <a:t>• 100% managers trained</a:t>
          </a:r>
        </a:p>
      </dgm:t>
    </dgm:pt>
    <dgm:pt modelId="{4481A63F-CF4E-4701-B670-175A7CBA2574}" type="parTrans" cxnId="{E100ED56-5A16-4E34-BB1A-5DA8E4A55654}">
      <dgm:prSet/>
      <dgm:spPr/>
      <dgm:t>
        <a:bodyPr/>
        <a:lstStyle/>
        <a:p>
          <a:endParaRPr lang="en-US"/>
        </a:p>
      </dgm:t>
    </dgm:pt>
    <dgm:pt modelId="{044ADDEA-04F9-4534-8E2C-8EBDC483A93A}" type="sibTrans" cxnId="{E100ED56-5A16-4E34-BB1A-5DA8E4A55654}">
      <dgm:prSet/>
      <dgm:spPr/>
      <dgm:t>
        <a:bodyPr/>
        <a:lstStyle/>
        <a:p>
          <a:endParaRPr lang="en-US"/>
        </a:p>
      </dgm:t>
    </dgm:pt>
    <dgm:pt modelId="{989A386B-3640-4487-9A09-EBBDA41F8579}">
      <dgm:prSet/>
      <dgm:spPr/>
      <dgm:t>
        <a:bodyPr/>
        <a:lstStyle/>
        <a:p>
          <a:r>
            <a:rPr lang="en-US"/>
            <a:t>• 30% internal promotions</a:t>
          </a:r>
        </a:p>
      </dgm:t>
    </dgm:pt>
    <dgm:pt modelId="{45D160D9-D546-4468-B264-46B434B9E0B0}" type="parTrans" cxnId="{B9C4B9A2-C390-4122-8460-8AB8E6ACBBAA}">
      <dgm:prSet/>
      <dgm:spPr/>
      <dgm:t>
        <a:bodyPr/>
        <a:lstStyle/>
        <a:p>
          <a:endParaRPr lang="en-US"/>
        </a:p>
      </dgm:t>
    </dgm:pt>
    <dgm:pt modelId="{95504BF2-0CD9-46A4-BE05-D0C65B15E3C3}" type="sibTrans" cxnId="{B9C4B9A2-C390-4122-8460-8AB8E6ACBBAA}">
      <dgm:prSet/>
      <dgm:spPr/>
      <dgm:t>
        <a:bodyPr/>
        <a:lstStyle/>
        <a:p>
          <a:endParaRPr lang="en-US"/>
        </a:p>
      </dgm:t>
    </dgm:pt>
    <dgm:pt modelId="{960436C8-1994-4A15-84F8-66106AAC923E}">
      <dgm:prSet/>
      <dgm:spPr/>
      <dgm:t>
        <a:bodyPr/>
        <a:lstStyle/>
        <a:p>
          <a:r>
            <a:rPr lang="en-US"/>
            <a:t>• ↑ engagement by 20%</a:t>
          </a:r>
        </a:p>
      </dgm:t>
    </dgm:pt>
    <dgm:pt modelId="{D360FAF9-C65B-4BE1-A1A5-2B7EC44B9886}" type="parTrans" cxnId="{3F700C10-5CDE-45DE-9551-7CF2E4E589AF}">
      <dgm:prSet/>
      <dgm:spPr/>
      <dgm:t>
        <a:bodyPr/>
        <a:lstStyle/>
        <a:p>
          <a:endParaRPr lang="en-US"/>
        </a:p>
      </dgm:t>
    </dgm:pt>
    <dgm:pt modelId="{50AFF479-550A-4122-8D23-1223FB881F89}" type="sibTrans" cxnId="{3F700C10-5CDE-45DE-9551-7CF2E4E589AF}">
      <dgm:prSet/>
      <dgm:spPr/>
      <dgm:t>
        <a:bodyPr/>
        <a:lstStyle/>
        <a:p>
          <a:endParaRPr lang="en-US"/>
        </a:p>
      </dgm:t>
    </dgm:pt>
    <dgm:pt modelId="{A593133A-B202-4E51-9470-BDA88476F450}">
      <dgm:prSet/>
      <dgm:spPr/>
      <dgm:t>
        <a:bodyPr/>
        <a:lstStyle/>
        <a:p>
          <a:r>
            <a:rPr lang="en-US"/>
            <a:t>• ↑ client satisfaction</a:t>
          </a:r>
        </a:p>
      </dgm:t>
    </dgm:pt>
    <dgm:pt modelId="{A90A39F9-7E63-499F-9B61-BDDB61A079F2}" type="parTrans" cxnId="{E82E36F3-E437-4963-BD56-16430E104A23}">
      <dgm:prSet/>
      <dgm:spPr/>
      <dgm:t>
        <a:bodyPr/>
        <a:lstStyle/>
        <a:p>
          <a:endParaRPr lang="en-US"/>
        </a:p>
      </dgm:t>
    </dgm:pt>
    <dgm:pt modelId="{5D43254C-940F-49D9-B3C7-9C9A250DE1FB}" type="sibTrans" cxnId="{E82E36F3-E437-4963-BD56-16430E104A23}">
      <dgm:prSet/>
      <dgm:spPr/>
      <dgm:t>
        <a:bodyPr/>
        <a:lstStyle/>
        <a:p>
          <a:endParaRPr lang="en-US"/>
        </a:p>
      </dgm:t>
    </dgm:pt>
    <dgm:pt modelId="{5C970BC7-1F0F-4089-80E2-47E7242068C0}" type="pres">
      <dgm:prSet presAssocID="{57B0CB48-AEFE-4C03-9D39-E01BCF50AD88}" presName="Name0" presStyleCnt="0">
        <dgm:presLayoutVars>
          <dgm:dir/>
          <dgm:resizeHandles val="exact"/>
        </dgm:presLayoutVars>
      </dgm:prSet>
      <dgm:spPr/>
    </dgm:pt>
    <dgm:pt modelId="{BE8B9DFC-E17B-47AC-89C7-0A67E8383B7B}" type="pres">
      <dgm:prSet presAssocID="{2ADE22BD-107D-4D3C-980A-4569FA17E649}" presName="node" presStyleLbl="node1" presStyleIdx="0" presStyleCnt="6">
        <dgm:presLayoutVars>
          <dgm:bulletEnabled val="1"/>
        </dgm:presLayoutVars>
      </dgm:prSet>
      <dgm:spPr/>
    </dgm:pt>
    <dgm:pt modelId="{D4CD6FF3-5AA3-488A-82C6-E44568ECA069}" type="pres">
      <dgm:prSet presAssocID="{5FB6284C-CC39-44CE-AB5F-9A11E6578A27}" presName="sibTrans" presStyleLbl="sibTrans1D1" presStyleIdx="0" presStyleCnt="5"/>
      <dgm:spPr/>
    </dgm:pt>
    <dgm:pt modelId="{DF36D95C-A497-412F-9ACA-8DB0DB969580}" type="pres">
      <dgm:prSet presAssocID="{5FB6284C-CC39-44CE-AB5F-9A11E6578A27}" presName="connectorText" presStyleLbl="sibTrans1D1" presStyleIdx="0" presStyleCnt="5"/>
      <dgm:spPr/>
    </dgm:pt>
    <dgm:pt modelId="{F4375273-5165-408F-A6C5-AA3FD028CCD9}" type="pres">
      <dgm:prSet presAssocID="{B21F41A7-E955-4DEB-8FEA-E8BF72690823}" presName="node" presStyleLbl="node1" presStyleIdx="1" presStyleCnt="6">
        <dgm:presLayoutVars>
          <dgm:bulletEnabled val="1"/>
        </dgm:presLayoutVars>
      </dgm:prSet>
      <dgm:spPr/>
    </dgm:pt>
    <dgm:pt modelId="{43CD1629-8FFB-4C52-B1A1-C9A73F13DD27}" type="pres">
      <dgm:prSet presAssocID="{0BCB02BE-0550-438F-8C49-2CC8C70E9C9D}" presName="sibTrans" presStyleLbl="sibTrans1D1" presStyleIdx="1" presStyleCnt="5"/>
      <dgm:spPr/>
    </dgm:pt>
    <dgm:pt modelId="{72B7759D-6BE3-43E4-8EC5-F7A25906A8F1}" type="pres">
      <dgm:prSet presAssocID="{0BCB02BE-0550-438F-8C49-2CC8C70E9C9D}" presName="connectorText" presStyleLbl="sibTrans1D1" presStyleIdx="1" presStyleCnt="5"/>
      <dgm:spPr/>
    </dgm:pt>
    <dgm:pt modelId="{FCE9DC6F-C9AD-47BC-9B78-83A2F4443D10}" type="pres">
      <dgm:prSet presAssocID="{49E41CF3-D806-49A8-80AA-78B47283FBDC}" presName="node" presStyleLbl="node1" presStyleIdx="2" presStyleCnt="6">
        <dgm:presLayoutVars>
          <dgm:bulletEnabled val="1"/>
        </dgm:presLayoutVars>
      </dgm:prSet>
      <dgm:spPr/>
    </dgm:pt>
    <dgm:pt modelId="{652EE1AC-D161-49C1-B775-5B33EAC9C726}" type="pres">
      <dgm:prSet presAssocID="{044ADDEA-04F9-4534-8E2C-8EBDC483A93A}" presName="sibTrans" presStyleLbl="sibTrans1D1" presStyleIdx="2" presStyleCnt="5"/>
      <dgm:spPr/>
    </dgm:pt>
    <dgm:pt modelId="{FFF9095D-02B9-440C-83C3-F47A5DA56EDB}" type="pres">
      <dgm:prSet presAssocID="{044ADDEA-04F9-4534-8E2C-8EBDC483A93A}" presName="connectorText" presStyleLbl="sibTrans1D1" presStyleIdx="2" presStyleCnt="5"/>
      <dgm:spPr/>
    </dgm:pt>
    <dgm:pt modelId="{AB269808-832B-435F-BFCD-83E61DB58CCB}" type="pres">
      <dgm:prSet presAssocID="{989A386B-3640-4487-9A09-EBBDA41F8579}" presName="node" presStyleLbl="node1" presStyleIdx="3" presStyleCnt="6">
        <dgm:presLayoutVars>
          <dgm:bulletEnabled val="1"/>
        </dgm:presLayoutVars>
      </dgm:prSet>
      <dgm:spPr/>
    </dgm:pt>
    <dgm:pt modelId="{599E14F8-FD47-428B-B5FD-E7FFFBCDD267}" type="pres">
      <dgm:prSet presAssocID="{95504BF2-0CD9-46A4-BE05-D0C65B15E3C3}" presName="sibTrans" presStyleLbl="sibTrans1D1" presStyleIdx="3" presStyleCnt="5"/>
      <dgm:spPr/>
    </dgm:pt>
    <dgm:pt modelId="{155C4704-87FD-4525-A4D3-B71D2E7DAE14}" type="pres">
      <dgm:prSet presAssocID="{95504BF2-0CD9-46A4-BE05-D0C65B15E3C3}" presName="connectorText" presStyleLbl="sibTrans1D1" presStyleIdx="3" presStyleCnt="5"/>
      <dgm:spPr/>
    </dgm:pt>
    <dgm:pt modelId="{4D6D8CF5-58CF-4F14-824C-E3EBEA7CD697}" type="pres">
      <dgm:prSet presAssocID="{960436C8-1994-4A15-84F8-66106AAC923E}" presName="node" presStyleLbl="node1" presStyleIdx="4" presStyleCnt="6">
        <dgm:presLayoutVars>
          <dgm:bulletEnabled val="1"/>
        </dgm:presLayoutVars>
      </dgm:prSet>
      <dgm:spPr/>
    </dgm:pt>
    <dgm:pt modelId="{6BBCEF50-57CA-42D2-BBF5-E6A43C5BDA0E}" type="pres">
      <dgm:prSet presAssocID="{50AFF479-550A-4122-8D23-1223FB881F89}" presName="sibTrans" presStyleLbl="sibTrans1D1" presStyleIdx="4" presStyleCnt="5"/>
      <dgm:spPr/>
    </dgm:pt>
    <dgm:pt modelId="{8A0F86A3-92A0-4C3E-8673-760A513E3A85}" type="pres">
      <dgm:prSet presAssocID="{50AFF479-550A-4122-8D23-1223FB881F89}" presName="connectorText" presStyleLbl="sibTrans1D1" presStyleIdx="4" presStyleCnt="5"/>
      <dgm:spPr/>
    </dgm:pt>
    <dgm:pt modelId="{BBBA145F-F5DD-4727-9885-78E9936344C3}" type="pres">
      <dgm:prSet presAssocID="{A593133A-B202-4E51-9470-BDA88476F450}" presName="node" presStyleLbl="node1" presStyleIdx="5" presStyleCnt="6">
        <dgm:presLayoutVars>
          <dgm:bulletEnabled val="1"/>
        </dgm:presLayoutVars>
      </dgm:prSet>
      <dgm:spPr/>
    </dgm:pt>
  </dgm:ptLst>
  <dgm:cxnLst>
    <dgm:cxn modelId="{8589FE0C-B208-461C-B778-3DC72211E1AD}" type="presOf" srcId="{960436C8-1994-4A15-84F8-66106AAC923E}" destId="{4D6D8CF5-58CF-4F14-824C-E3EBEA7CD697}" srcOrd="0" destOrd="0" presId="urn:microsoft.com/office/officeart/2016/7/layout/RepeatingBendingProcessNew"/>
    <dgm:cxn modelId="{3F700C10-5CDE-45DE-9551-7CF2E4E589AF}" srcId="{57B0CB48-AEFE-4C03-9D39-E01BCF50AD88}" destId="{960436C8-1994-4A15-84F8-66106AAC923E}" srcOrd="4" destOrd="0" parTransId="{D360FAF9-C65B-4BE1-A1A5-2B7EC44B9886}" sibTransId="{50AFF479-550A-4122-8D23-1223FB881F89}"/>
    <dgm:cxn modelId="{52C92A16-2F23-40B7-85BF-8D3CAB1C2136}" type="presOf" srcId="{57B0CB48-AEFE-4C03-9D39-E01BCF50AD88}" destId="{5C970BC7-1F0F-4089-80E2-47E7242068C0}" srcOrd="0" destOrd="0" presId="urn:microsoft.com/office/officeart/2016/7/layout/RepeatingBendingProcessNew"/>
    <dgm:cxn modelId="{A080DD19-55BC-4383-82A9-DB944F1CC54A}" type="presOf" srcId="{044ADDEA-04F9-4534-8E2C-8EBDC483A93A}" destId="{652EE1AC-D161-49C1-B775-5B33EAC9C726}" srcOrd="0" destOrd="0" presId="urn:microsoft.com/office/officeart/2016/7/layout/RepeatingBendingProcessNew"/>
    <dgm:cxn modelId="{7E854C3E-ABC8-46C8-9193-EC6B7AA3DDEE}" type="presOf" srcId="{5FB6284C-CC39-44CE-AB5F-9A11E6578A27}" destId="{D4CD6FF3-5AA3-488A-82C6-E44568ECA069}" srcOrd="0" destOrd="0" presId="urn:microsoft.com/office/officeart/2016/7/layout/RepeatingBendingProcessNew"/>
    <dgm:cxn modelId="{9FF1D93F-04E5-41AC-818C-40BF8C07D9E4}" type="presOf" srcId="{50AFF479-550A-4122-8D23-1223FB881F89}" destId="{8A0F86A3-92A0-4C3E-8673-760A513E3A85}" srcOrd="1" destOrd="0" presId="urn:microsoft.com/office/officeart/2016/7/layout/RepeatingBendingProcessNew"/>
    <dgm:cxn modelId="{79902B5F-B300-4BB4-BBA1-4B3242772CFD}" type="presOf" srcId="{A593133A-B202-4E51-9470-BDA88476F450}" destId="{BBBA145F-F5DD-4727-9885-78E9936344C3}" srcOrd="0" destOrd="0" presId="urn:microsoft.com/office/officeart/2016/7/layout/RepeatingBendingProcessNew"/>
    <dgm:cxn modelId="{685FAB6D-B8DF-44E0-9CE4-5BE8F178DA7B}" type="presOf" srcId="{95504BF2-0CD9-46A4-BE05-D0C65B15E3C3}" destId="{599E14F8-FD47-428B-B5FD-E7FFFBCDD267}" srcOrd="0" destOrd="0" presId="urn:microsoft.com/office/officeart/2016/7/layout/RepeatingBendingProcessNew"/>
    <dgm:cxn modelId="{5AC3FA52-CF50-4263-87E8-99534860BA97}" type="presOf" srcId="{0BCB02BE-0550-438F-8C49-2CC8C70E9C9D}" destId="{43CD1629-8FFB-4C52-B1A1-C9A73F13DD27}" srcOrd="0" destOrd="0" presId="urn:microsoft.com/office/officeart/2016/7/layout/RepeatingBendingProcessNew"/>
    <dgm:cxn modelId="{6FB75054-4824-49D5-BD42-A31107DB3ADE}" srcId="{57B0CB48-AEFE-4C03-9D39-E01BCF50AD88}" destId="{B21F41A7-E955-4DEB-8FEA-E8BF72690823}" srcOrd="1" destOrd="0" parTransId="{22A64EF9-4D0B-4894-969E-A2DD998FF330}" sibTransId="{0BCB02BE-0550-438F-8C49-2CC8C70E9C9D}"/>
    <dgm:cxn modelId="{E100ED56-5A16-4E34-BB1A-5DA8E4A55654}" srcId="{57B0CB48-AEFE-4C03-9D39-E01BCF50AD88}" destId="{49E41CF3-D806-49A8-80AA-78B47283FBDC}" srcOrd="2" destOrd="0" parTransId="{4481A63F-CF4E-4701-B670-175A7CBA2574}" sibTransId="{044ADDEA-04F9-4534-8E2C-8EBDC483A93A}"/>
    <dgm:cxn modelId="{39361181-1479-40A9-AB6B-B060C628F4A1}" type="presOf" srcId="{0BCB02BE-0550-438F-8C49-2CC8C70E9C9D}" destId="{72B7759D-6BE3-43E4-8EC5-F7A25906A8F1}" srcOrd="1" destOrd="0" presId="urn:microsoft.com/office/officeart/2016/7/layout/RepeatingBendingProcessNew"/>
    <dgm:cxn modelId="{D5049B83-07F9-4A08-9D0B-5F7B497690CC}" type="presOf" srcId="{B21F41A7-E955-4DEB-8FEA-E8BF72690823}" destId="{F4375273-5165-408F-A6C5-AA3FD028CCD9}" srcOrd="0" destOrd="0" presId="urn:microsoft.com/office/officeart/2016/7/layout/RepeatingBendingProcessNew"/>
    <dgm:cxn modelId="{B9C4B9A2-C390-4122-8460-8AB8E6ACBBAA}" srcId="{57B0CB48-AEFE-4C03-9D39-E01BCF50AD88}" destId="{989A386B-3640-4487-9A09-EBBDA41F8579}" srcOrd="3" destOrd="0" parTransId="{45D160D9-D546-4468-B264-46B434B9E0B0}" sibTransId="{95504BF2-0CD9-46A4-BE05-D0C65B15E3C3}"/>
    <dgm:cxn modelId="{8A892CAE-68C5-4D71-9707-01D7B1BA04C7}" type="presOf" srcId="{989A386B-3640-4487-9A09-EBBDA41F8579}" destId="{AB269808-832B-435F-BFCD-83E61DB58CCB}" srcOrd="0" destOrd="0" presId="urn:microsoft.com/office/officeart/2016/7/layout/RepeatingBendingProcessNew"/>
    <dgm:cxn modelId="{0CEDE7B1-A72D-44A8-AED9-A52F1A9A369A}" type="presOf" srcId="{50AFF479-550A-4122-8D23-1223FB881F89}" destId="{6BBCEF50-57CA-42D2-BBF5-E6A43C5BDA0E}" srcOrd="0" destOrd="0" presId="urn:microsoft.com/office/officeart/2016/7/layout/RepeatingBendingProcessNew"/>
    <dgm:cxn modelId="{2A463DC2-1949-462D-8770-D0B1CA145126}" type="presOf" srcId="{49E41CF3-D806-49A8-80AA-78B47283FBDC}" destId="{FCE9DC6F-C9AD-47BC-9B78-83A2F4443D10}" srcOrd="0" destOrd="0" presId="urn:microsoft.com/office/officeart/2016/7/layout/RepeatingBendingProcessNew"/>
    <dgm:cxn modelId="{26B79ED5-2ABC-46D6-A548-3076F2ECA72D}" type="presOf" srcId="{95504BF2-0CD9-46A4-BE05-D0C65B15E3C3}" destId="{155C4704-87FD-4525-A4D3-B71D2E7DAE14}" srcOrd="1" destOrd="0" presId="urn:microsoft.com/office/officeart/2016/7/layout/RepeatingBendingProcessNew"/>
    <dgm:cxn modelId="{D048FDD7-7669-494C-9AC3-A88C2DFE2F0D}" type="presOf" srcId="{044ADDEA-04F9-4534-8E2C-8EBDC483A93A}" destId="{FFF9095D-02B9-440C-83C3-F47A5DA56EDB}" srcOrd="1" destOrd="0" presId="urn:microsoft.com/office/officeart/2016/7/layout/RepeatingBendingProcessNew"/>
    <dgm:cxn modelId="{96C528E2-2B0F-4B86-8D05-67E163F9ED6C}" srcId="{57B0CB48-AEFE-4C03-9D39-E01BCF50AD88}" destId="{2ADE22BD-107D-4D3C-980A-4569FA17E649}" srcOrd="0" destOrd="0" parTransId="{73730FF2-1228-4B6B-9F1A-730D717DFF98}" sibTransId="{5FB6284C-CC39-44CE-AB5F-9A11E6578A27}"/>
    <dgm:cxn modelId="{40E72BE4-3CB3-4F78-B5F4-82E7FCC3FBF3}" type="presOf" srcId="{5FB6284C-CC39-44CE-AB5F-9A11E6578A27}" destId="{DF36D95C-A497-412F-9ACA-8DB0DB969580}" srcOrd="1" destOrd="0" presId="urn:microsoft.com/office/officeart/2016/7/layout/RepeatingBendingProcessNew"/>
    <dgm:cxn modelId="{8AE5F6E6-78D5-43EA-8EE3-6024BC0EDF67}" type="presOf" srcId="{2ADE22BD-107D-4D3C-980A-4569FA17E649}" destId="{BE8B9DFC-E17B-47AC-89C7-0A67E8383B7B}" srcOrd="0" destOrd="0" presId="urn:microsoft.com/office/officeart/2016/7/layout/RepeatingBendingProcessNew"/>
    <dgm:cxn modelId="{E82E36F3-E437-4963-BD56-16430E104A23}" srcId="{57B0CB48-AEFE-4C03-9D39-E01BCF50AD88}" destId="{A593133A-B202-4E51-9470-BDA88476F450}" srcOrd="5" destOrd="0" parTransId="{A90A39F9-7E63-499F-9B61-BDDB61A079F2}" sibTransId="{5D43254C-940F-49D9-B3C7-9C9A250DE1FB}"/>
    <dgm:cxn modelId="{157ADDBF-F58D-451E-94E9-969658BB6130}" type="presParOf" srcId="{5C970BC7-1F0F-4089-80E2-47E7242068C0}" destId="{BE8B9DFC-E17B-47AC-89C7-0A67E8383B7B}" srcOrd="0" destOrd="0" presId="urn:microsoft.com/office/officeart/2016/7/layout/RepeatingBendingProcessNew"/>
    <dgm:cxn modelId="{4B6DD624-0E37-425D-BFDC-C54319833E0E}" type="presParOf" srcId="{5C970BC7-1F0F-4089-80E2-47E7242068C0}" destId="{D4CD6FF3-5AA3-488A-82C6-E44568ECA069}" srcOrd="1" destOrd="0" presId="urn:microsoft.com/office/officeart/2016/7/layout/RepeatingBendingProcessNew"/>
    <dgm:cxn modelId="{D194655A-ABC9-4330-958B-AA15370967FC}" type="presParOf" srcId="{D4CD6FF3-5AA3-488A-82C6-E44568ECA069}" destId="{DF36D95C-A497-412F-9ACA-8DB0DB969580}" srcOrd="0" destOrd="0" presId="urn:microsoft.com/office/officeart/2016/7/layout/RepeatingBendingProcessNew"/>
    <dgm:cxn modelId="{2ABD9386-2DB4-4E9F-AC43-64277AE8A6D4}" type="presParOf" srcId="{5C970BC7-1F0F-4089-80E2-47E7242068C0}" destId="{F4375273-5165-408F-A6C5-AA3FD028CCD9}" srcOrd="2" destOrd="0" presId="urn:microsoft.com/office/officeart/2016/7/layout/RepeatingBendingProcessNew"/>
    <dgm:cxn modelId="{0BF588D9-D981-4399-9FC6-2A73DF5D35F2}" type="presParOf" srcId="{5C970BC7-1F0F-4089-80E2-47E7242068C0}" destId="{43CD1629-8FFB-4C52-B1A1-C9A73F13DD27}" srcOrd="3" destOrd="0" presId="urn:microsoft.com/office/officeart/2016/7/layout/RepeatingBendingProcessNew"/>
    <dgm:cxn modelId="{700E12B9-642F-4B97-92A6-1C5DE9BF0D25}" type="presParOf" srcId="{43CD1629-8FFB-4C52-B1A1-C9A73F13DD27}" destId="{72B7759D-6BE3-43E4-8EC5-F7A25906A8F1}" srcOrd="0" destOrd="0" presId="urn:microsoft.com/office/officeart/2016/7/layout/RepeatingBendingProcessNew"/>
    <dgm:cxn modelId="{622F01BD-9FE5-42E6-BCE6-580F0829F5F8}" type="presParOf" srcId="{5C970BC7-1F0F-4089-80E2-47E7242068C0}" destId="{FCE9DC6F-C9AD-47BC-9B78-83A2F4443D10}" srcOrd="4" destOrd="0" presId="urn:microsoft.com/office/officeart/2016/7/layout/RepeatingBendingProcessNew"/>
    <dgm:cxn modelId="{CE1DB1B3-BD67-47C5-AB5F-4A168F44FE65}" type="presParOf" srcId="{5C970BC7-1F0F-4089-80E2-47E7242068C0}" destId="{652EE1AC-D161-49C1-B775-5B33EAC9C726}" srcOrd="5" destOrd="0" presId="urn:microsoft.com/office/officeart/2016/7/layout/RepeatingBendingProcessNew"/>
    <dgm:cxn modelId="{1A3243BD-4168-498C-ADA8-529D85899834}" type="presParOf" srcId="{652EE1AC-D161-49C1-B775-5B33EAC9C726}" destId="{FFF9095D-02B9-440C-83C3-F47A5DA56EDB}" srcOrd="0" destOrd="0" presId="urn:microsoft.com/office/officeart/2016/7/layout/RepeatingBendingProcessNew"/>
    <dgm:cxn modelId="{22A239C4-7F48-4CC9-B270-63AFF866492B}" type="presParOf" srcId="{5C970BC7-1F0F-4089-80E2-47E7242068C0}" destId="{AB269808-832B-435F-BFCD-83E61DB58CCB}" srcOrd="6" destOrd="0" presId="urn:microsoft.com/office/officeart/2016/7/layout/RepeatingBendingProcessNew"/>
    <dgm:cxn modelId="{87BB9093-6850-47EF-952F-8EC1A6F85471}" type="presParOf" srcId="{5C970BC7-1F0F-4089-80E2-47E7242068C0}" destId="{599E14F8-FD47-428B-B5FD-E7FFFBCDD267}" srcOrd="7" destOrd="0" presId="urn:microsoft.com/office/officeart/2016/7/layout/RepeatingBendingProcessNew"/>
    <dgm:cxn modelId="{3C8CA182-8472-4476-AD19-25D356439454}" type="presParOf" srcId="{599E14F8-FD47-428B-B5FD-E7FFFBCDD267}" destId="{155C4704-87FD-4525-A4D3-B71D2E7DAE14}" srcOrd="0" destOrd="0" presId="urn:microsoft.com/office/officeart/2016/7/layout/RepeatingBendingProcessNew"/>
    <dgm:cxn modelId="{D3B0B1B9-12F8-4EDF-975D-98688D93C2B5}" type="presParOf" srcId="{5C970BC7-1F0F-4089-80E2-47E7242068C0}" destId="{4D6D8CF5-58CF-4F14-824C-E3EBEA7CD697}" srcOrd="8" destOrd="0" presId="urn:microsoft.com/office/officeart/2016/7/layout/RepeatingBendingProcessNew"/>
    <dgm:cxn modelId="{22597583-CC2C-428D-B0FD-3D2F8FC75BB1}" type="presParOf" srcId="{5C970BC7-1F0F-4089-80E2-47E7242068C0}" destId="{6BBCEF50-57CA-42D2-BBF5-E6A43C5BDA0E}" srcOrd="9" destOrd="0" presId="urn:microsoft.com/office/officeart/2016/7/layout/RepeatingBendingProcessNew"/>
    <dgm:cxn modelId="{92469392-71A5-4E9E-AB0D-098C4A78CF4D}" type="presParOf" srcId="{6BBCEF50-57CA-42D2-BBF5-E6A43C5BDA0E}" destId="{8A0F86A3-92A0-4C3E-8673-760A513E3A85}" srcOrd="0" destOrd="0" presId="urn:microsoft.com/office/officeart/2016/7/layout/RepeatingBendingProcessNew"/>
    <dgm:cxn modelId="{428149C7-091A-43BA-A837-FA4A02E4A51C}" type="presParOf" srcId="{5C970BC7-1F0F-4089-80E2-47E7242068C0}" destId="{BBBA145F-F5DD-4727-9885-78E9936344C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45E83-FDE6-404F-9801-8FBAD780832E}">
      <dsp:nvSpPr>
        <dsp:cNvPr id="0" name=""/>
        <dsp:cNvSpPr/>
      </dsp:nvSpPr>
      <dsp:spPr>
        <a:xfrm>
          <a:off x="1138015" y="5817"/>
          <a:ext cx="671415" cy="6714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61497-FC96-45FD-B8F5-69C8FEFF4ED9}">
      <dsp:nvSpPr>
        <dsp:cNvPr id="0" name=""/>
        <dsp:cNvSpPr/>
      </dsp:nvSpPr>
      <dsp:spPr>
        <a:xfrm>
          <a:off x="1279012" y="146814"/>
          <a:ext cx="389420" cy="389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7A81DF-5CC7-4410-A59B-8490094778F2}">
      <dsp:nvSpPr>
        <dsp:cNvPr id="0" name=""/>
        <dsp:cNvSpPr/>
      </dsp:nvSpPr>
      <dsp:spPr>
        <a:xfrm>
          <a:off x="1929518" y="5817"/>
          <a:ext cx="1630195" cy="67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t>1. Current Staffing management  challenges</a:t>
          </a:r>
        </a:p>
      </dsp:txBody>
      <dsp:txXfrm>
        <a:off x="1929518" y="5817"/>
        <a:ext cx="1630195" cy="671415"/>
      </dsp:txXfrm>
    </dsp:sp>
    <dsp:sp modelId="{FEDB49F7-34B0-4DA8-88F8-FACD17D65E08}">
      <dsp:nvSpPr>
        <dsp:cNvPr id="0" name=""/>
        <dsp:cNvSpPr/>
      </dsp:nvSpPr>
      <dsp:spPr>
        <a:xfrm>
          <a:off x="1138015" y="1613030"/>
          <a:ext cx="671415" cy="6714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BF91F0-8485-4A2C-8B21-F6CAA1D2B705}">
      <dsp:nvSpPr>
        <dsp:cNvPr id="0" name=""/>
        <dsp:cNvSpPr/>
      </dsp:nvSpPr>
      <dsp:spPr>
        <a:xfrm>
          <a:off x="1279012" y="1754027"/>
          <a:ext cx="389420" cy="389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EB4CF7-B868-4A34-A5E6-CED21543B1D8}">
      <dsp:nvSpPr>
        <dsp:cNvPr id="0" name=""/>
        <dsp:cNvSpPr/>
      </dsp:nvSpPr>
      <dsp:spPr>
        <a:xfrm>
          <a:off x="1953305" y="1613030"/>
          <a:ext cx="1582622" cy="67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t>2. Cultural assessment of the company </a:t>
          </a:r>
        </a:p>
      </dsp:txBody>
      <dsp:txXfrm>
        <a:off x="1953305" y="1613030"/>
        <a:ext cx="1582622" cy="671415"/>
      </dsp:txXfrm>
    </dsp:sp>
    <dsp:sp modelId="{F86B07BD-AD3F-4E10-97C6-127606C438BB}">
      <dsp:nvSpPr>
        <dsp:cNvPr id="0" name=""/>
        <dsp:cNvSpPr/>
      </dsp:nvSpPr>
      <dsp:spPr>
        <a:xfrm>
          <a:off x="1138015" y="3220242"/>
          <a:ext cx="671415" cy="6714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CFBEF-C50A-40B7-B5EC-B4A1B4D03D48}">
      <dsp:nvSpPr>
        <dsp:cNvPr id="0" name=""/>
        <dsp:cNvSpPr/>
      </dsp:nvSpPr>
      <dsp:spPr>
        <a:xfrm>
          <a:off x="1279012" y="3361239"/>
          <a:ext cx="389420" cy="389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939918-D99F-4411-9FA0-ED0DC75E8115}">
      <dsp:nvSpPr>
        <dsp:cNvPr id="0" name=""/>
        <dsp:cNvSpPr/>
      </dsp:nvSpPr>
      <dsp:spPr>
        <a:xfrm>
          <a:off x="1953305" y="3220242"/>
          <a:ext cx="1582622" cy="67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t>3. Human resource strategy 2025-2028 </a:t>
          </a:r>
        </a:p>
      </dsp:txBody>
      <dsp:txXfrm>
        <a:off x="1953305" y="3220242"/>
        <a:ext cx="1582622" cy="671415"/>
      </dsp:txXfrm>
    </dsp:sp>
    <dsp:sp modelId="{970F3F07-D173-49A0-8699-8E61C536ED67}">
      <dsp:nvSpPr>
        <dsp:cNvPr id="0" name=""/>
        <dsp:cNvSpPr/>
      </dsp:nvSpPr>
      <dsp:spPr>
        <a:xfrm>
          <a:off x="1138015" y="4827454"/>
          <a:ext cx="671415" cy="6714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56A942-AD8B-4C9D-A2C4-CEDFD1038D82}">
      <dsp:nvSpPr>
        <dsp:cNvPr id="0" name=""/>
        <dsp:cNvSpPr/>
      </dsp:nvSpPr>
      <dsp:spPr>
        <a:xfrm>
          <a:off x="1279012" y="4968452"/>
          <a:ext cx="389420" cy="389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9D24B2-4144-4D6D-A0B1-F1992F62616C}">
      <dsp:nvSpPr>
        <dsp:cNvPr id="0" name=""/>
        <dsp:cNvSpPr/>
      </dsp:nvSpPr>
      <dsp:spPr>
        <a:xfrm>
          <a:off x="1953305" y="4827454"/>
          <a:ext cx="1582622" cy="67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t>4.Recommendations and future results</a:t>
          </a:r>
        </a:p>
      </dsp:txBody>
      <dsp:txXfrm>
        <a:off x="1953305" y="4827454"/>
        <a:ext cx="1582622" cy="671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91D1C-3683-4048-8FAE-CECFA8EE4B12}">
      <dsp:nvSpPr>
        <dsp:cNvPr id="0" name=""/>
        <dsp:cNvSpPr/>
      </dsp:nvSpPr>
      <dsp:spPr>
        <a:xfrm>
          <a:off x="0" y="89806"/>
          <a:ext cx="5098904" cy="1193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Weaknesses in performance management:</a:t>
          </a:r>
        </a:p>
      </dsp:txBody>
      <dsp:txXfrm>
        <a:off x="58257" y="148063"/>
        <a:ext cx="4982390" cy="1076886"/>
      </dsp:txXfrm>
    </dsp:sp>
    <dsp:sp modelId="{93BEC685-7240-4A36-A341-572E726A03E4}">
      <dsp:nvSpPr>
        <dsp:cNvPr id="0" name=""/>
        <dsp:cNvSpPr/>
      </dsp:nvSpPr>
      <dsp:spPr>
        <a:xfrm>
          <a:off x="0" y="1283206"/>
          <a:ext cx="5098904" cy="3912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Unfair distribution of workload due to poor performance. </a:t>
          </a:r>
        </a:p>
        <a:p>
          <a:pPr marL="228600" lvl="1" indent="-228600" algn="l" defTabSz="1022350">
            <a:lnSpc>
              <a:spcPct val="90000"/>
            </a:lnSpc>
            <a:spcBef>
              <a:spcPct val="0"/>
            </a:spcBef>
            <a:spcAft>
              <a:spcPct val="20000"/>
            </a:spcAft>
            <a:buChar char="•"/>
          </a:pPr>
          <a:r>
            <a:rPr lang="en-US" sz="2300" kern="1200" dirty="0"/>
            <a:t>There are no regular one-on-one meetings, clear standards, or organized performance reviews,</a:t>
          </a:r>
        </a:p>
        <a:p>
          <a:pPr marL="228600" lvl="1" indent="-228600" algn="l" defTabSz="1022350">
            <a:lnSpc>
              <a:spcPct val="90000"/>
            </a:lnSpc>
            <a:spcBef>
              <a:spcPct val="0"/>
            </a:spcBef>
            <a:spcAft>
              <a:spcPct val="20000"/>
            </a:spcAft>
            <a:buChar char="•"/>
          </a:pPr>
          <a:r>
            <a:rPr lang="en-US" sz="2300" kern="1200"/>
            <a:t>New staff are given little guidance or orientation. </a:t>
          </a:r>
        </a:p>
        <a:p>
          <a:pPr marL="228600" lvl="1" indent="-228600" algn="l" defTabSz="1022350">
            <a:lnSpc>
              <a:spcPct val="90000"/>
            </a:lnSpc>
            <a:spcBef>
              <a:spcPct val="0"/>
            </a:spcBef>
            <a:spcAft>
              <a:spcPct val="20000"/>
            </a:spcAft>
            <a:buChar char="•"/>
          </a:pPr>
          <a:r>
            <a:rPr lang="en-US" sz="2300" kern="1200"/>
            <a:t>The effects include low accountability, low-performing high-level employees</a:t>
          </a:r>
        </a:p>
        <a:p>
          <a:pPr marL="228600" lvl="1" indent="-228600" algn="l" defTabSz="1022350">
            <a:lnSpc>
              <a:spcPct val="90000"/>
            </a:lnSpc>
            <a:spcBef>
              <a:spcPct val="0"/>
            </a:spcBef>
            <a:spcAft>
              <a:spcPct val="20000"/>
            </a:spcAft>
            <a:buChar char="•"/>
          </a:pPr>
          <a:r>
            <a:rPr lang="en-US" sz="2300" kern="1200"/>
            <a:t>And increased staff turnover.</a:t>
          </a:r>
        </a:p>
      </dsp:txBody>
      <dsp:txXfrm>
        <a:off x="0" y="1283206"/>
        <a:ext cx="5098904" cy="39123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F8598-6518-4A45-A7DE-30F312511E5A}">
      <dsp:nvSpPr>
        <dsp:cNvPr id="0" name=""/>
        <dsp:cNvSpPr/>
      </dsp:nvSpPr>
      <dsp:spPr>
        <a:xfrm>
          <a:off x="0" y="1817"/>
          <a:ext cx="3886131"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0BEBD-8B18-45C4-B099-7AE3B139BB20}">
      <dsp:nvSpPr>
        <dsp:cNvPr id="0" name=""/>
        <dsp:cNvSpPr/>
      </dsp:nvSpPr>
      <dsp:spPr>
        <a:xfrm>
          <a:off x="0" y="1817"/>
          <a:ext cx="3886131" cy="6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Performance Management:</a:t>
          </a:r>
          <a:endParaRPr lang="en-US" sz="2200" kern="1200"/>
        </a:p>
      </dsp:txBody>
      <dsp:txXfrm>
        <a:off x="0" y="1817"/>
        <a:ext cx="3886131" cy="619800"/>
      </dsp:txXfrm>
    </dsp:sp>
    <dsp:sp modelId="{C15BD17F-4FC7-4B41-9C6D-9ABE37D926F7}">
      <dsp:nvSpPr>
        <dsp:cNvPr id="0" name=""/>
        <dsp:cNvSpPr/>
      </dsp:nvSpPr>
      <dsp:spPr>
        <a:xfrm>
          <a:off x="0" y="621618"/>
          <a:ext cx="3886131" cy="0"/>
        </a:xfrm>
        <a:prstGeom prst="line">
          <a:avLst/>
        </a:prstGeom>
        <a:solidFill>
          <a:schemeClr val="accent5">
            <a:hueOff val="-1986775"/>
            <a:satOff val="7962"/>
            <a:lumOff val="1726"/>
            <a:alphaOff val="0"/>
          </a:schemeClr>
        </a:solidFill>
        <a:ln w="25400" cap="flat" cmpd="sng" algn="ctr">
          <a:solidFill>
            <a:schemeClr val="accent5">
              <a:hueOff val="-1986775"/>
              <a:satOff val="7962"/>
              <a:lumOff val="1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17702F-2FD7-440B-93B8-12E9794A4138}">
      <dsp:nvSpPr>
        <dsp:cNvPr id="0" name=""/>
        <dsp:cNvSpPr/>
      </dsp:nvSpPr>
      <dsp:spPr>
        <a:xfrm>
          <a:off x="0" y="621618"/>
          <a:ext cx="3886131" cy="6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Quarterly 1:1s</a:t>
          </a:r>
        </a:p>
      </dsp:txBody>
      <dsp:txXfrm>
        <a:off x="0" y="621618"/>
        <a:ext cx="3886131" cy="619800"/>
      </dsp:txXfrm>
    </dsp:sp>
    <dsp:sp modelId="{E585F982-EDE6-4634-997A-DAC927E3650A}">
      <dsp:nvSpPr>
        <dsp:cNvPr id="0" name=""/>
        <dsp:cNvSpPr/>
      </dsp:nvSpPr>
      <dsp:spPr>
        <a:xfrm>
          <a:off x="0" y="1241418"/>
          <a:ext cx="3886131" cy="0"/>
        </a:xfrm>
        <a:prstGeom prst="line">
          <a:avLst/>
        </a:prstGeom>
        <a:solidFill>
          <a:schemeClr val="accent5">
            <a:hueOff val="-3973551"/>
            <a:satOff val="15924"/>
            <a:lumOff val="3451"/>
            <a:alphaOff val="0"/>
          </a:schemeClr>
        </a:solidFill>
        <a:ln w="25400" cap="flat" cmpd="sng" algn="ctr">
          <a:solidFill>
            <a:schemeClr val="accent5">
              <a:hueOff val="-3973551"/>
              <a:satOff val="15924"/>
              <a:lumOff val="34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6D3979-D91A-45DE-BEAC-BD03FBFB1FFC}">
      <dsp:nvSpPr>
        <dsp:cNvPr id="0" name=""/>
        <dsp:cNvSpPr/>
      </dsp:nvSpPr>
      <dsp:spPr>
        <a:xfrm>
          <a:off x="0" y="1241418"/>
          <a:ext cx="3886131" cy="6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Clear standards</a:t>
          </a:r>
        </a:p>
      </dsp:txBody>
      <dsp:txXfrm>
        <a:off x="0" y="1241418"/>
        <a:ext cx="3886131" cy="619800"/>
      </dsp:txXfrm>
    </dsp:sp>
    <dsp:sp modelId="{EFDDCA49-961D-429D-9F44-F8305CE64C80}">
      <dsp:nvSpPr>
        <dsp:cNvPr id="0" name=""/>
        <dsp:cNvSpPr/>
      </dsp:nvSpPr>
      <dsp:spPr>
        <a:xfrm>
          <a:off x="0" y="1861219"/>
          <a:ext cx="3886131" cy="0"/>
        </a:xfrm>
        <a:prstGeom prst="line">
          <a:avLst/>
        </a:prstGeom>
        <a:solidFill>
          <a:schemeClr val="accent5">
            <a:hueOff val="-5960326"/>
            <a:satOff val="23887"/>
            <a:lumOff val="5177"/>
            <a:alphaOff val="0"/>
          </a:schemeClr>
        </a:solidFill>
        <a:ln w="25400" cap="flat" cmpd="sng" algn="ctr">
          <a:solidFill>
            <a:schemeClr val="accent5">
              <a:hueOff val="-5960326"/>
              <a:satOff val="23887"/>
              <a:lumOff val="5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8AEE68-12A5-43CC-A0EB-959D39E5E790}">
      <dsp:nvSpPr>
        <dsp:cNvPr id="0" name=""/>
        <dsp:cNvSpPr/>
      </dsp:nvSpPr>
      <dsp:spPr>
        <a:xfrm>
          <a:off x="0" y="1861219"/>
          <a:ext cx="3886131" cy="6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Weekly check-ins</a:t>
          </a:r>
        </a:p>
      </dsp:txBody>
      <dsp:txXfrm>
        <a:off x="0" y="1861219"/>
        <a:ext cx="3886131" cy="619800"/>
      </dsp:txXfrm>
    </dsp:sp>
    <dsp:sp modelId="{C3715041-4D80-4775-BB13-A17D2E093BA1}">
      <dsp:nvSpPr>
        <dsp:cNvPr id="0" name=""/>
        <dsp:cNvSpPr/>
      </dsp:nvSpPr>
      <dsp:spPr>
        <a:xfrm>
          <a:off x="0" y="2481019"/>
          <a:ext cx="3886131" cy="0"/>
        </a:xfrm>
        <a:prstGeom prst="line">
          <a:avLst/>
        </a:prstGeom>
        <a:solidFill>
          <a:schemeClr val="accent5">
            <a:hueOff val="-7947101"/>
            <a:satOff val="31849"/>
            <a:lumOff val="6902"/>
            <a:alphaOff val="0"/>
          </a:schemeClr>
        </a:solidFill>
        <a:ln w="25400" cap="flat" cmpd="sng" algn="ctr">
          <a:solidFill>
            <a:schemeClr val="accent5">
              <a:hueOff val="-7947101"/>
              <a:satOff val="31849"/>
              <a:lumOff val="69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36604-73E4-4392-89DB-D9082F465455}">
      <dsp:nvSpPr>
        <dsp:cNvPr id="0" name=""/>
        <dsp:cNvSpPr/>
      </dsp:nvSpPr>
      <dsp:spPr>
        <a:xfrm>
          <a:off x="0" y="2481019"/>
          <a:ext cx="3886131" cy="6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Supportive underperformance</a:t>
          </a:r>
        </a:p>
      </dsp:txBody>
      <dsp:txXfrm>
        <a:off x="0" y="2481019"/>
        <a:ext cx="3886131" cy="619800"/>
      </dsp:txXfrm>
    </dsp:sp>
    <dsp:sp modelId="{73FA778C-BF0C-458F-80CB-DB072C4C6494}">
      <dsp:nvSpPr>
        <dsp:cNvPr id="0" name=""/>
        <dsp:cNvSpPr/>
      </dsp:nvSpPr>
      <dsp:spPr>
        <a:xfrm>
          <a:off x="0" y="3100819"/>
          <a:ext cx="3886131"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4ECF0B-A94B-4335-8E5D-753CFB6A64DF}">
      <dsp:nvSpPr>
        <dsp:cNvPr id="0" name=""/>
        <dsp:cNvSpPr/>
      </dsp:nvSpPr>
      <dsp:spPr>
        <a:xfrm>
          <a:off x="0" y="3100819"/>
          <a:ext cx="3886131" cy="61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 6-week induction</a:t>
          </a:r>
        </a:p>
      </dsp:txBody>
      <dsp:txXfrm>
        <a:off x="0" y="3100819"/>
        <a:ext cx="3886131" cy="619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2F021-350D-432A-AF7D-DDD8D114168C}">
      <dsp:nvSpPr>
        <dsp:cNvPr id="0" name=""/>
        <dsp:cNvSpPr/>
      </dsp:nvSpPr>
      <dsp:spPr>
        <a:xfrm>
          <a:off x="0" y="1808"/>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73E7B-FC9F-4BA2-8C71-809277BB70DE}">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DE84BE-2414-4124-8CCC-2DED94E7650C}">
      <dsp:nvSpPr>
        <dsp:cNvPr id="0" name=""/>
        <dsp:cNvSpPr/>
      </dsp:nvSpPr>
      <dsp:spPr>
        <a:xfrm>
          <a:off x="889864" y="1808"/>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b="1" kern="1200"/>
            <a:t>Engagement &amp; Retention:</a:t>
          </a:r>
          <a:endParaRPr lang="en-US" sz="1900" kern="1200"/>
        </a:p>
      </dsp:txBody>
      <dsp:txXfrm>
        <a:off x="889864" y="1808"/>
        <a:ext cx="3794084" cy="770445"/>
      </dsp:txXfrm>
    </dsp:sp>
    <dsp:sp modelId="{BA7978F4-5903-4F8E-A2C4-C96B110B4743}">
      <dsp:nvSpPr>
        <dsp:cNvPr id="0" name=""/>
        <dsp:cNvSpPr/>
      </dsp:nvSpPr>
      <dsp:spPr>
        <a:xfrm>
          <a:off x="0" y="964865"/>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CE8027-B27E-4A18-9422-B92C083431C5}">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5758D1-02B2-40DE-879D-D718FE746130}">
      <dsp:nvSpPr>
        <dsp:cNvPr id="0" name=""/>
        <dsp:cNvSpPr/>
      </dsp:nvSpPr>
      <dsp:spPr>
        <a:xfrm>
          <a:off x="889864" y="964865"/>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Career pathways</a:t>
          </a:r>
        </a:p>
      </dsp:txBody>
      <dsp:txXfrm>
        <a:off x="889864" y="964865"/>
        <a:ext cx="3794084" cy="770445"/>
      </dsp:txXfrm>
    </dsp:sp>
    <dsp:sp modelId="{731650D6-BF3D-45CB-A07D-914BCBC01E73}">
      <dsp:nvSpPr>
        <dsp:cNvPr id="0" name=""/>
        <dsp:cNvSpPr/>
      </dsp:nvSpPr>
      <dsp:spPr>
        <a:xfrm>
          <a:off x="0" y="1927922"/>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5AB34-5CA5-4E9F-AA68-6E8929F2D594}">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770D06-80C5-4C0B-87D0-B88A640EE0C2}">
      <dsp:nvSpPr>
        <dsp:cNvPr id="0" name=""/>
        <dsp:cNvSpPr/>
      </dsp:nvSpPr>
      <dsp:spPr>
        <a:xfrm>
          <a:off x="889864" y="1927922"/>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Internal promotions</a:t>
          </a:r>
        </a:p>
      </dsp:txBody>
      <dsp:txXfrm>
        <a:off x="889864" y="1927922"/>
        <a:ext cx="3794084" cy="770445"/>
      </dsp:txXfrm>
    </dsp:sp>
    <dsp:sp modelId="{4AEF6911-B5A1-40FF-80B7-40F3451187C6}">
      <dsp:nvSpPr>
        <dsp:cNvPr id="0" name=""/>
        <dsp:cNvSpPr/>
      </dsp:nvSpPr>
      <dsp:spPr>
        <a:xfrm>
          <a:off x="0" y="2890979"/>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BCFA52-30FC-4C10-B2E1-0569E4AB31B3}">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4E9AD4-A7EA-4076-87F9-15E3F33476DE}">
      <dsp:nvSpPr>
        <dsp:cNvPr id="0" name=""/>
        <dsp:cNvSpPr/>
      </dsp:nvSpPr>
      <dsp:spPr>
        <a:xfrm>
          <a:off x="889864" y="2890979"/>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Recognition programme</a:t>
          </a:r>
        </a:p>
      </dsp:txBody>
      <dsp:txXfrm>
        <a:off x="889864" y="2890979"/>
        <a:ext cx="3794084" cy="770445"/>
      </dsp:txXfrm>
    </dsp:sp>
    <dsp:sp modelId="{F2196ADC-0A90-4E9F-B74B-83F986136D6F}">
      <dsp:nvSpPr>
        <dsp:cNvPr id="0" name=""/>
        <dsp:cNvSpPr/>
      </dsp:nvSpPr>
      <dsp:spPr>
        <a:xfrm>
          <a:off x="0" y="3854036"/>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EE9FD-0EE6-421E-ACE6-2318C24A2EBE}">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BB7728-1AF4-4DA4-89AD-088E950BF60E}">
      <dsp:nvSpPr>
        <dsp:cNvPr id="0" name=""/>
        <dsp:cNvSpPr/>
      </dsp:nvSpPr>
      <dsp:spPr>
        <a:xfrm>
          <a:off x="889864" y="3854036"/>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Employee voice forums</a:t>
          </a:r>
        </a:p>
      </dsp:txBody>
      <dsp:txXfrm>
        <a:off x="889864" y="3854036"/>
        <a:ext cx="3794084" cy="770445"/>
      </dsp:txXfrm>
    </dsp:sp>
    <dsp:sp modelId="{3945E9F5-B688-443F-8931-BB68C9444D3E}">
      <dsp:nvSpPr>
        <dsp:cNvPr id="0" name=""/>
        <dsp:cNvSpPr/>
      </dsp:nvSpPr>
      <dsp:spPr>
        <a:xfrm>
          <a:off x="0" y="4817093"/>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A0F20-F4FD-4629-BDF4-6156C212B809}">
      <dsp:nvSpPr>
        <dsp:cNvPr id="0" name=""/>
        <dsp:cNvSpPr/>
      </dsp:nvSpPr>
      <dsp:spPr>
        <a:xfrm>
          <a:off x="233059" y="4990443"/>
          <a:ext cx="423745" cy="4237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227895-6B90-4A5F-9181-70239B624EA1}">
      <dsp:nvSpPr>
        <dsp:cNvPr id="0" name=""/>
        <dsp:cNvSpPr/>
      </dsp:nvSpPr>
      <dsp:spPr>
        <a:xfrm>
          <a:off x="889864" y="4817093"/>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Wellbeing initiatives</a:t>
          </a:r>
        </a:p>
      </dsp:txBody>
      <dsp:txXfrm>
        <a:off x="889864" y="4817093"/>
        <a:ext cx="3794084" cy="7704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D7D04-B6C8-4BE2-8CDA-9EB7F640A3FA}">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1D6AA-ABCA-425B-9557-4C889315035B}">
      <dsp:nvSpPr>
        <dsp:cNvPr id="0" name=""/>
        <dsp:cNvSpPr/>
      </dsp:nvSpPr>
      <dsp:spPr>
        <a:xfrm>
          <a:off x="1032749"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B2FF9F-38FE-4AC2-940D-0149A6AA3DD7}">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kern="1200"/>
            <a:t>Culture Change:</a:t>
          </a:r>
          <a:endParaRPr lang="en-US" sz="1600" kern="1200"/>
        </a:p>
      </dsp:txBody>
      <dsp:txXfrm>
        <a:off x="518589" y="1265836"/>
        <a:ext cx="1582031" cy="632812"/>
      </dsp:txXfrm>
    </dsp:sp>
    <dsp:sp modelId="{FBC96110-A74E-4B49-BE05-4235CBF69F98}">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E6C4E8-4D08-4FAC-AAB0-267DD941963C}">
      <dsp:nvSpPr>
        <dsp:cNvPr id="0" name=""/>
        <dsp:cNvSpPr/>
      </dsp:nvSpPr>
      <dsp:spPr>
        <a:xfrm>
          <a:off x="2891636"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E981BA-26A1-41F5-806A-22227DB1189F}">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 Co-created values</a:t>
          </a:r>
        </a:p>
      </dsp:txBody>
      <dsp:txXfrm>
        <a:off x="2377476" y="1265836"/>
        <a:ext cx="1582031" cy="632812"/>
      </dsp:txXfrm>
    </dsp:sp>
    <dsp:sp modelId="{49EA4149-103D-4CE0-8E11-19097751C10C}">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FDF67-F381-4F47-A610-02CD8602275A}">
      <dsp:nvSpPr>
        <dsp:cNvPr id="0" name=""/>
        <dsp:cNvSpPr/>
      </dsp:nvSpPr>
      <dsp:spPr>
        <a:xfrm>
          <a:off x="4750523"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40C370-7535-43BE-BC5F-ED1700540F80}">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 Values-led recruitment</a:t>
          </a:r>
        </a:p>
      </dsp:txBody>
      <dsp:txXfrm>
        <a:off x="4236363" y="1265836"/>
        <a:ext cx="1582031" cy="632812"/>
      </dsp:txXfrm>
    </dsp:sp>
    <dsp:sp modelId="{04B36A71-7BF0-49BB-A524-92D2475D9BA5}">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E2FAF2-B8C4-45E9-B304-173CC9F383ED}">
      <dsp:nvSpPr>
        <dsp:cNvPr id="0" name=""/>
        <dsp:cNvSpPr/>
      </dsp:nvSpPr>
      <dsp:spPr>
        <a:xfrm>
          <a:off x="6609410"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785363-075D-4CC9-9A73-DF67B252FA6D}">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 Leader role-modelling</a:t>
          </a:r>
        </a:p>
      </dsp:txBody>
      <dsp:txXfrm>
        <a:off x="6095249" y="1265836"/>
        <a:ext cx="1582031" cy="632812"/>
      </dsp:txXfrm>
    </dsp:sp>
    <dsp:sp modelId="{62FA6B28-1770-4C9D-A7B2-25B2246A98C3}">
      <dsp:nvSpPr>
        <dsp:cNvPr id="0" name=""/>
        <dsp:cNvSpPr/>
      </dsp:nvSpPr>
      <dsp:spPr>
        <a:xfrm>
          <a:off x="2685972"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1C71F-219C-4811-89BE-D18F689453F9}">
      <dsp:nvSpPr>
        <dsp:cNvPr id="0" name=""/>
        <dsp:cNvSpPr/>
      </dsp:nvSpPr>
      <dsp:spPr>
        <a:xfrm>
          <a:off x="2891636" y="2499820"/>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17E37E-C665-4A7D-B1DF-5A2723FFC51C}">
      <dsp:nvSpPr>
        <dsp:cNvPr id="0" name=""/>
        <dsp:cNvSpPr/>
      </dsp:nvSpPr>
      <dsp:spPr>
        <a:xfrm>
          <a:off x="2377476"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 Collaboration projects</a:t>
          </a:r>
        </a:p>
      </dsp:txBody>
      <dsp:txXfrm>
        <a:off x="2377476" y="3559781"/>
        <a:ext cx="1582031" cy="632812"/>
      </dsp:txXfrm>
    </dsp:sp>
    <dsp:sp modelId="{AD2A65F1-C964-45AE-9080-B9F12BD2E5F6}">
      <dsp:nvSpPr>
        <dsp:cNvPr id="0" name=""/>
        <dsp:cNvSpPr/>
      </dsp:nvSpPr>
      <dsp:spPr>
        <a:xfrm>
          <a:off x="4544859" y="2294156"/>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4D3F7-C28E-4FD0-8DBA-3E7566E01D3C}">
      <dsp:nvSpPr>
        <dsp:cNvPr id="0" name=""/>
        <dsp:cNvSpPr/>
      </dsp:nvSpPr>
      <dsp:spPr>
        <a:xfrm>
          <a:off x="4750523" y="2499820"/>
          <a:ext cx="553710" cy="5537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5E0A6E-5103-46B7-B788-176D07AFFCBF}">
      <dsp:nvSpPr>
        <dsp:cNvPr id="0" name=""/>
        <dsp:cNvSpPr/>
      </dsp:nvSpPr>
      <dsp:spPr>
        <a:xfrm>
          <a:off x="4236363"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 Innovation pilots</a:t>
          </a:r>
        </a:p>
      </dsp:txBody>
      <dsp:txXfrm>
        <a:off x="4236363" y="3559781"/>
        <a:ext cx="1582031" cy="6328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D6FF3-5AA3-488A-82C6-E44568ECA069}">
      <dsp:nvSpPr>
        <dsp:cNvPr id="0" name=""/>
        <dsp:cNvSpPr/>
      </dsp:nvSpPr>
      <dsp:spPr>
        <a:xfrm>
          <a:off x="2138737" y="935381"/>
          <a:ext cx="461493" cy="91440"/>
        </a:xfrm>
        <a:custGeom>
          <a:avLst/>
          <a:gdLst/>
          <a:ahLst/>
          <a:cxnLst/>
          <a:rect l="0" t="0" r="0" b="0"/>
          <a:pathLst>
            <a:path>
              <a:moveTo>
                <a:pt x="0" y="45720"/>
              </a:moveTo>
              <a:lnTo>
                <a:pt x="461493"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7181" y="978641"/>
        <a:ext cx="24604" cy="4920"/>
      </dsp:txXfrm>
    </dsp:sp>
    <dsp:sp modelId="{BE8B9DFC-E17B-47AC-89C7-0A67E8383B7B}">
      <dsp:nvSpPr>
        <dsp:cNvPr id="0" name=""/>
        <dsp:cNvSpPr/>
      </dsp:nvSpPr>
      <dsp:spPr>
        <a:xfrm>
          <a:off x="1002" y="339241"/>
          <a:ext cx="2139535" cy="12837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839" tIns="110047" rIns="104839" bIns="110047" numCol="1" spcCol="1270" anchor="ctr" anchorCtr="0">
          <a:noAutofit/>
        </a:bodyPr>
        <a:lstStyle/>
        <a:p>
          <a:pPr marL="0" lvl="0" indent="0" algn="ctr" defTabSz="1111250">
            <a:lnSpc>
              <a:spcPct val="90000"/>
            </a:lnSpc>
            <a:spcBef>
              <a:spcPct val="0"/>
            </a:spcBef>
            <a:spcAft>
              <a:spcPct val="35000"/>
            </a:spcAft>
            <a:buNone/>
          </a:pPr>
          <a:r>
            <a:rPr lang="en-US" sz="2500" b="1" kern="1200"/>
            <a:t>Success Measures:</a:t>
          </a:r>
          <a:endParaRPr lang="en-US" sz="2500" kern="1200"/>
        </a:p>
      </dsp:txBody>
      <dsp:txXfrm>
        <a:off x="1002" y="339241"/>
        <a:ext cx="2139535" cy="1283721"/>
      </dsp:txXfrm>
    </dsp:sp>
    <dsp:sp modelId="{43CD1629-8FFB-4C52-B1A1-C9A73F13DD27}">
      <dsp:nvSpPr>
        <dsp:cNvPr id="0" name=""/>
        <dsp:cNvSpPr/>
      </dsp:nvSpPr>
      <dsp:spPr>
        <a:xfrm>
          <a:off x="1070769" y="1621162"/>
          <a:ext cx="2631628" cy="461493"/>
        </a:xfrm>
        <a:custGeom>
          <a:avLst/>
          <a:gdLst/>
          <a:ahLst/>
          <a:cxnLst/>
          <a:rect l="0" t="0" r="0" b="0"/>
          <a:pathLst>
            <a:path>
              <a:moveTo>
                <a:pt x="2631628" y="0"/>
              </a:moveTo>
              <a:lnTo>
                <a:pt x="2631628" y="247846"/>
              </a:lnTo>
              <a:lnTo>
                <a:pt x="0" y="247846"/>
              </a:lnTo>
              <a:lnTo>
                <a:pt x="0" y="461493"/>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19652" y="1849448"/>
        <a:ext cx="133862" cy="4920"/>
      </dsp:txXfrm>
    </dsp:sp>
    <dsp:sp modelId="{F4375273-5165-408F-A6C5-AA3FD028CCD9}">
      <dsp:nvSpPr>
        <dsp:cNvPr id="0" name=""/>
        <dsp:cNvSpPr/>
      </dsp:nvSpPr>
      <dsp:spPr>
        <a:xfrm>
          <a:off x="2632630" y="339241"/>
          <a:ext cx="2139535" cy="12837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839" tIns="110047" rIns="104839" bIns="110047" numCol="1" spcCol="1270" anchor="ctr" anchorCtr="0">
          <a:noAutofit/>
        </a:bodyPr>
        <a:lstStyle/>
        <a:p>
          <a:pPr marL="0" lvl="0" indent="0" algn="ctr" defTabSz="1111250">
            <a:lnSpc>
              <a:spcPct val="90000"/>
            </a:lnSpc>
            <a:spcBef>
              <a:spcPct val="0"/>
            </a:spcBef>
            <a:spcAft>
              <a:spcPct val="35000"/>
            </a:spcAft>
            <a:buNone/>
          </a:pPr>
          <a:r>
            <a:rPr lang="en-US" sz="2500" kern="1200"/>
            <a:t>• Turnover 28% → 12–15%</a:t>
          </a:r>
        </a:p>
      </dsp:txBody>
      <dsp:txXfrm>
        <a:off x="2632630" y="339241"/>
        <a:ext cx="2139535" cy="1283721"/>
      </dsp:txXfrm>
    </dsp:sp>
    <dsp:sp modelId="{652EE1AC-D161-49C1-B775-5B33EAC9C726}">
      <dsp:nvSpPr>
        <dsp:cNvPr id="0" name=""/>
        <dsp:cNvSpPr/>
      </dsp:nvSpPr>
      <dsp:spPr>
        <a:xfrm>
          <a:off x="2138737" y="2711196"/>
          <a:ext cx="461493" cy="91440"/>
        </a:xfrm>
        <a:custGeom>
          <a:avLst/>
          <a:gdLst/>
          <a:ahLst/>
          <a:cxnLst/>
          <a:rect l="0" t="0" r="0" b="0"/>
          <a:pathLst>
            <a:path>
              <a:moveTo>
                <a:pt x="0" y="45720"/>
              </a:moveTo>
              <a:lnTo>
                <a:pt x="461493"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7181" y="2754455"/>
        <a:ext cx="24604" cy="4920"/>
      </dsp:txXfrm>
    </dsp:sp>
    <dsp:sp modelId="{FCE9DC6F-C9AD-47BC-9B78-83A2F4443D10}">
      <dsp:nvSpPr>
        <dsp:cNvPr id="0" name=""/>
        <dsp:cNvSpPr/>
      </dsp:nvSpPr>
      <dsp:spPr>
        <a:xfrm>
          <a:off x="1002" y="2115055"/>
          <a:ext cx="2139535" cy="12837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839" tIns="110047" rIns="104839" bIns="110047" numCol="1" spcCol="1270" anchor="ctr" anchorCtr="0">
          <a:noAutofit/>
        </a:bodyPr>
        <a:lstStyle/>
        <a:p>
          <a:pPr marL="0" lvl="0" indent="0" algn="ctr" defTabSz="1111250">
            <a:lnSpc>
              <a:spcPct val="90000"/>
            </a:lnSpc>
            <a:spcBef>
              <a:spcPct val="0"/>
            </a:spcBef>
            <a:spcAft>
              <a:spcPct val="35000"/>
            </a:spcAft>
            <a:buNone/>
          </a:pPr>
          <a:r>
            <a:rPr lang="en-US" sz="2500" kern="1200"/>
            <a:t>• 100% managers trained</a:t>
          </a:r>
        </a:p>
      </dsp:txBody>
      <dsp:txXfrm>
        <a:off x="1002" y="2115055"/>
        <a:ext cx="2139535" cy="1283721"/>
      </dsp:txXfrm>
    </dsp:sp>
    <dsp:sp modelId="{599E14F8-FD47-428B-B5FD-E7FFFBCDD267}">
      <dsp:nvSpPr>
        <dsp:cNvPr id="0" name=""/>
        <dsp:cNvSpPr/>
      </dsp:nvSpPr>
      <dsp:spPr>
        <a:xfrm>
          <a:off x="1070769" y="3396976"/>
          <a:ext cx="2631628" cy="461493"/>
        </a:xfrm>
        <a:custGeom>
          <a:avLst/>
          <a:gdLst/>
          <a:ahLst/>
          <a:cxnLst/>
          <a:rect l="0" t="0" r="0" b="0"/>
          <a:pathLst>
            <a:path>
              <a:moveTo>
                <a:pt x="2631628" y="0"/>
              </a:moveTo>
              <a:lnTo>
                <a:pt x="2631628" y="247846"/>
              </a:lnTo>
              <a:lnTo>
                <a:pt x="0" y="247846"/>
              </a:lnTo>
              <a:lnTo>
                <a:pt x="0" y="461493"/>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19652" y="3625262"/>
        <a:ext cx="133862" cy="4920"/>
      </dsp:txXfrm>
    </dsp:sp>
    <dsp:sp modelId="{AB269808-832B-435F-BFCD-83E61DB58CCB}">
      <dsp:nvSpPr>
        <dsp:cNvPr id="0" name=""/>
        <dsp:cNvSpPr/>
      </dsp:nvSpPr>
      <dsp:spPr>
        <a:xfrm>
          <a:off x="2632630" y="2115055"/>
          <a:ext cx="2139535" cy="12837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839" tIns="110047" rIns="104839" bIns="110047" numCol="1" spcCol="1270" anchor="ctr" anchorCtr="0">
          <a:noAutofit/>
        </a:bodyPr>
        <a:lstStyle/>
        <a:p>
          <a:pPr marL="0" lvl="0" indent="0" algn="ctr" defTabSz="1111250">
            <a:lnSpc>
              <a:spcPct val="90000"/>
            </a:lnSpc>
            <a:spcBef>
              <a:spcPct val="0"/>
            </a:spcBef>
            <a:spcAft>
              <a:spcPct val="35000"/>
            </a:spcAft>
            <a:buNone/>
          </a:pPr>
          <a:r>
            <a:rPr lang="en-US" sz="2500" kern="1200"/>
            <a:t>• 30% internal promotions</a:t>
          </a:r>
        </a:p>
      </dsp:txBody>
      <dsp:txXfrm>
        <a:off x="2632630" y="2115055"/>
        <a:ext cx="2139535" cy="1283721"/>
      </dsp:txXfrm>
    </dsp:sp>
    <dsp:sp modelId="{6BBCEF50-57CA-42D2-BBF5-E6A43C5BDA0E}">
      <dsp:nvSpPr>
        <dsp:cNvPr id="0" name=""/>
        <dsp:cNvSpPr/>
      </dsp:nvSpPr>
      <dsp:spPr>
        <a:xfrm>
          <a:off x="2138737" y="4487010"/>
          <a:ext cx="461493" cy="91440"/>
        </a:xfrm>
        <a:custGeom>
          <a:avLst/>
          <a:gdLst/>
          <a:ahLst/>
          <a:cxnLst/>
          <a:rect l="0" t="0" r="0" b="0"/>
          <a:pathLst>
            <a:path>
              <a:moveTo>
                <a:pt x="0" y="45720"/>
              </a:moveTo>
              <a:lnTo>
                <a:pt x="461493"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7181" y="4530269"/>
        <a:ext cx="24604" cy="4920"/>
      </dsp:txXfrm>
    </dsp:sp>
    <dsp:sp modelId="{4D6D8CF5-58CF-4F14-824C-E3EBEA7CD697}">
      <dsp:nvSpPr>
        <dsp:cNvPr id="0" name=""/>
        <dsp:cNvSpPr/>
      </dsp:nvSpPr>
      <dsp:spPr>
        <a:xfrm>
          <a:off x="1002" y="3890869"/>
          <a:ext cx="2139535" cy="12837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839" tIns="110047" rIns="104839" bIns="110047" numCol="1" spcCol="1270" anchor="ctr" anchorCtr="0">
          <a:noAutofit/>
        </a:bodyPr>
        <a:lstStyle/>
        <a:p>
          <a:pPr marL="0" lvl="0" indent="0" algn="ctr" defTabSz="1111250">
            <a:lnSpc>
              <a:spcPct val="90000"/>
            </a:lnSpc>
            <a:spcBef>
              <a:spcPct val="0"/>
            </a:spcBef>
            <a:spcAft>
              <a:spcPct val="35000"/>
            </a:spcAft>
            <a:buNone/>
          </a:pPr>
          <a:r>
            <a:rPr lang="en-US" sz="2500" kern="1200"/>
            <a:t>• ↑ engagement by 20%</a:t>
          </a:r>
        </a:p>
      </dsp:txBody>
      <dsp:txXfrm>
        <a:off x="1002" y="3890869"/>
        <a:ext cx="2139535" cy="1283721"/>
      </dsp:txXfrm>
    </dsp:sp>
    <dsp:sp modelId="{BBBA145F-F5DD-4727-9885-78E9936344C3}">
      <dsp:nvSpPr>
        <dsp:cNvPr id="0" name=""/>
        <dsp:cNvSpPr/>
      </dsp:nvSpPr>
      <dsp:spPr>
        <a:xfrm>
          <a:off x="2632630" y="3890869"/>
          <a:ext cx="2139535" cy="12837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839" tIns="110047" rIns="104839" bIns="110047" numCol="1" spcCol="1270" anchor="ctr" anchorCtr="0">
          <a:noAutofit/>
        </a:bodyPr>
        <a:lstStyle/>
        <a:p>
          <a:pPr marL="0" lvl="0" indent="0" algn="ctr" defTabSz="1111250">
            <a:lnSpc>
              <a:spcPct val="90000"/>
            </a:lnSpc>
            <a:spcBef>
              <a:spcPct val="0"/>
            </a:spcBef>
            <a:spcAft>
              <a:spcPct val="35000"/>
            </a:spcAft>
            <a:buNone/>
          </a:pPr>
          <a:r>
            <a:rPr lang="en-US" sz="2500" kern="1200"/>
            <a:t>• ↑ client satisfaction</a:t>
          </a:r>
        </a:p>
      </dsp:txBody>
      <dsp:txXfrm>
        <a:off x="2632630" y="3890869"/>
        <a:ext cx="2139535" cy="128372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davidvinuales.com/2020/03/22/values-for-which-hire-and-fire/ethos/" TargetMode="External"/><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hyperlink" Target="https://creativecommons.org/licenses/by/3.0/" TargetMode="External"/><Relationship Id="rId4" Type="http://schemas.openxmlformats.org/officeDocument/2006/relationships/diagramLayout" Target="../diagrams/layout3.xml"/><Relationship Id="rId9" Type="http://schemas.openxmlformats.org/officeDocument/2006/relationships/hyperlink" Target="https://researchleap.com/challenges-implementation-performance-management-system-namibian-public-sector/"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3-pdfs/improving-uk-management-capability-aug23.pdf" TargetMode="External"/><Relationship Id="rId2" Type="http://schemas.openxmlformats.org/officeDocument/2006/relationships/hyperlink" Target="https://obs.acas.org.uk/ViewEvent.aspx?EventId=209746" TargetMode="External"/><Relationship Id="rId1" Type="http://schemas.openxmlformats.org/officeDocument/2006/relationships/slideLayout" Target="../slideLayouts/slideLayout2.xml"/><Relationship Id="rId6" Type="http://schemas.openxmlformats.org/officeDocument/2006/relationships/hyperlink" Target="https://thinkers50.com/blog/relevance-peter-druckers-management-philosophy-todays-world/" TargetMode="External"/><Relationship Id="rId5" Type="http://schemas.openxmlformats.org/officeDocument/2006/relationships/hyperlink" Target="https://www.betterup.com/blog/team-empowerment" TargetMode="External"/><Relationship Id="rId4" Type="http://schemas.openxmlformats.org/officeDocument/2006/relationships/hyperlink" Target="https://www.cipd.org/globalassets/media/knowledge/knowledge-hub/reports/2024-pdfs/8625-good-work-index-2024-survey-report-1-web.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Arc 3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pPr>
              <a:lnSpc>
                <a:spcPct val="90000"/>
              </a:lnSpc>
            </a:pPr>
            <a:r>
              <a:rPr lang="en-IE" b="1"/>
              <a:t>BRIGHTWAVE SERVICES LTD</a:t>
            </a:r>
          </a:p>
        </p:txBody>
      </p:sp>
      <p:sp>
        <p:nvSpPr>
          <p:cNvPr id="37" name="Freeform: Shape 3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Office Worker">
            <a:extLst>
              <a:ext uri="{FF2B5EF4-FFF2-40B4-BE49-F238E27FC236}">
                <a16:creationId xmlns:a16="http://schemas.microsoft.com/office/drawing/2014/main" id="{CDBFAC35-C781-EFA1-C097-1E2C644557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1984443"/>
            <a:ext cx="4350246" cy="4192520"/>
          </a:xfrm>
        </p:spPr>
        <p:txBody>
          <a:bodyPr>
            <a:normAutofit/>
          </a:bodyPr>
          <a:lstStyle/>
          <a:p>
            <a:pPr marL="0" indent="0">
              <a:lnSpc>
                <a:spcPct val="90000"/>
              </a:lnSpc>
              <a:buNone/>
            </a:pPr>
            <a:endParaRPr lang="en-US" sz="2000" b="1" dirty="0"/>
          </a:p>
          <a:p>
            <a:pPr marL="0" indent="0">
              <a:lnSpc>
                <a:spcPct val="90000"/>
              </a:lnSpc>
              <a:buNone/>
            </a:pPr>
            <a:endParaRPr lang="en-US" sz="2000" b="1" dirty="0"/>
          </a:p>
          <a:p>
            <a:pPr marL="0" indent="0">
              <a:lnSpc>
                <a:spcPct val="90000"/>
              </a:lnSpc>
              <a:buNone/>
            </a:pPr>
            <a:endParaRPr lang="en-US" sz="2000" b="1" dirty="0"/>
          </a:p>
          <a:p>
            <a:pPr marL="0" indent="0">
              <a:lnSpc>
                <a:spcPct val="90000"/>
              </a:lnSpc>
              <a:buNone/>
            </a:pPr>
            <a:r>
              <a:rPr lang="en-US" sz="2000" b="1" dirty="0"/>
              <a:t>People &amp; Culture Strategy 2025–2028</a:t>
            </a:r>
          </a:p>
          <a:p>
            <a:pPr marL="0" indent="0">
              <a:lnSpc>
                <a:spcPct val="90000"/>
              </a:lnSpc>
              <a:buNone/>
            </a:pPr>
            <a:endParaRPr lang="en-US" sz="2000" dirty="0"/>
          </a:p>
          <a:p>
            <a:pPr marL="0" indent="0">
              <a:lnSpc>
                <a:spcPct val="90000"/>
              </a:lnSpc>
              <a:buNone/>
            </a:pPr>
            <a:endParaRPr lang="en-US" sz="2000" dirty="0"/>
          </a:p>
          <a:p>
            <a:pPr marL="0" indent="0">
              <a:lnSpc>
                <a:spcPct val="90000"/>
              </a:lnSpc>
              <a:buNone/>
            </a:pPr>
            <a:endParaRPr lang="en-US" sz="2000" dirty="0"/>
          </a:p>
          <a:p>
            <a:pPr marL="0" indent="0">
              <a:lnSpc>
                <a:spcPct val="90000"/>
              </a:lnSpc>
              <a:buNone/>
            </a:pPr>
            <a:endParaRPr lang="en-US" sz="2000" dirty="0"/>
          </a:p>
          <a:p>
            <a:pPr marL="0" indent="0">
              <a:lnSpc>
                <a:spcPct val="90000"/>
              </a:lnSpc>
              <a:buNone/>
            </a:pPr>
            <a:r>
              <a:rPr lang="en-US" sz="2000" dirty="0"/>
              <a:t>HR Consultant</a:t>
            </a:r>
          </a:p>
          <a:p>
            <a:pPr marL="0" indent="0">
              <a:lnSpc>
                <a:spcPct val="90000"/>
              </a:lnSpc>
              <a:buNone/>
            </a:pPr>
            <a:r>
              <a:rPr lang="en-US" sz="2000" dirty="0"/>
              <a:t>Mariela Hidalgo</a:t>
            </a:r>
          </a:p>
          <a:p>
            <a:pPr marL="0" indent="0">
              <a:lnSpc>
                <a:spcPct val="90000"/>
              </a:lnSpc>
              <a:buNone/>
            </a:pPr>
            <a:r>
              <a:rPr lang="en-US" sz="2000" dirty="0"/>
              <a:t>Student number:2318489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9"/>
            <a:ext cx="2530602" cy="5567891"/>
          </a:xfrm>
        </p:spPr>
        <p:txBody>
          <a:bodyPr>
            <a:normAutofit/>
          </a:bodyPr>
          <a:lstStyle/>
          <a:p>
            <a:r>
              <a:rPr lang="en-IE" sz="4200"/>
              <a:t>TABLE OF CONTENTS</a:t>
            </a:r>
          </a:p>
        </p:txBody>
      </p:sp>
      <p:graphicFrame>
        <p:nvGraphicFramePr>
          <p:cNvPr id="5" name="Content Placeholder 2">
            <a:extLst>
              <a:ext uri="{FF2B5EF4-FFF2-40B4-BE49-F238E27FC236}">
                <a16:creationId xmlns:a16="http://schemas.microsoft.com/office/drawing/2014/main" id="{DA01EAE9-EB37-A9E7-B53E-DF9F3E426A5C}"/>
              </a:ext>
            </a:extLst>
          </p:cNvPr>
          <p:cNvGraphicFramePr>
            <a:graphicFrameLocks noGrp="1"/>
          </p:cNvGraphicFramePr>
          <p:nvPr>
            <p:ph idx="1"/>
            <p:extLst>
              <p:ext uri="{D42A27DB-BD31-4B8C-83A1-F6EECF244321}">
                <p14:modId xmlns:p14="http://schemas.microsoft.com/office/powerpoint/2010/main" val="2724370241"/>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6B5B8-680A-26C1-CA77-D8E58DA99296}"/>
              </a:ext>
            </a:extLst>
          </p:cNvPr>
          <p:cNvSpPr>
            <a:spLocks noGrp="1"/>
          </p:cNvSpPr>
          <p:nvPr>
            <p:ph type="title"/>
          </p:nvPr>
        </p:nvSpPr>
        <p:spPr>
          <a:xfrm>
            <a:off x="571352" y="350196"/>
            <a:ext cx="3485178" cy="1624520"/>
          </a:xfrm>
        </p:spPr>
        <p:txBody>
          <a:bodyPr anchor="ctr">
            <a:normAutofit/>
          </a:bodyPr>
          <a:lstStyle/>
          <a:p>
            <a:r>
              <a:rPr lang="en-GB" sz="3500" dirty="0"/>
              <a:t>INTRODUCTION</a:t>
            </a:r>
          </a:p>
        </p:txBody>
      </p:sp>
      <p:sp>
        <p:nvSpPr>
          <p:cNvPr id="3" name="Content Placeholder 2">
            <a:extLst>
              <a:ext uri="{FF2B5EF4-FFF2-40B4-BE49-F238E27FC236}">
                <a16:creationId xmlns:a16="http://schemas.microsoft.com/office/drawing/2014/main" id="{018A88B3-68B3-A2D5-1C5F-E98A68DC248B}"/>
              </a:ext>
            </a:extLst>
          </p:cNvPr>
          <p:cNvSpPr>
            <a:spLocks noGrp="1"/>
          </p:cNvSpPr>
          <p:nvPr>
            <p:ph idx="1"/>
          </p:nvPr>
        </p:nvSpPr>
        <p:spPr>
          <a:xfrm>
            <a:off x="135466" y="2324912"/>
            <a:ext cx="4436533" cy="4533088"/>
          </a:xfrm>
        </p:spPr>
        <p:txBody>
          <a:bodyPr anchor="ctr">
            <a:normAutofit/>
          </a:bodyPr>
          <a:lstStyle/>
          <a:p>
            <a:pPr>
              <a:lnSpc>
                <a:spcPct val="90000"/>
              </a:lnSpc>
            </a:pPr>
            <a:endParaRPr lang="en-US" sz="1100" dirty="0"/>
          </a:p>
          <a:p>
            <a:pPr marL="0" indent="0">
              <a:lnSpc>
                <a:spcPct val="90000"/>
              </a:lnSpc>
              <a:buNone/>
            </a:pPr>
            <a:r>
              <a:rPr lang="en-US" sz="1400" dirty="0" err="1"/>
              <a:t>BrightWave</a:t>
            </a:r>
            <a:r>
              <a:rPr lang="en-US" sz="1400" dirty="0"/>
              <a:t> Services Ltd is a mid-sized business providing facility management services in the whole of South Wales. It employs 350 people in the field of office support services, building maintenance, and cleaning. After a period of rapid growth driven by public procurement wins, the company now faces increasing challenges linked to inconsistent performance management, weak management skills, cultural rigidities, and falling employee engagement and retention. These problems compromise customer satisfaction, operational efficiency, and the long-term viability of the organization. </a:t>
            </a:r>
          </a:p>
          <a:p>
            <a:pPr marL="0" indent="0">
              <a:lnSpc>
                <a:spcPct val="90000"/>
              </a:lnSpc>
              <a:buNone/>
            </a:pPr>
            <a:endParaRPr lang="en-US" sz="1400" dirty="0"/>
          </a:p>
          <a:p>
            <a:pPr marL="0" indent="0">
              <a:lnSpc>
                <a:spcPct val="90000"/>
              </a:lnSpc>
              <a:buNone/>
            </a:pPr>
            <a:r>
              <a:rPr lang="en-US" sz="1400" dirty="0"/>
              <a:t>Today I will apply relevant human resources theories and models, assesses the roles and capabilities that </a:t>
            </a:r>
            <a:r>
              <a:rPr lang="en-US" sz="1400" dirty="0" err="1"/>
              <a:t>BrightWave</a:t>
            </a:r>
            <a:r>
              <a:rPr lang="en-US" sz="1400" dirty="0"/>
              <a:t> managers needs,  to manage performance effectively, critically analyzes the impact of the corporate culture, and offers evidence-based recommendations to improve management practice, performance management, and corporate culture.</a:t>
            </a:r>
          </a:p>
          <a:p>
            <a:pPr>
              <a:lnSpc>
                <a:spcPct val="90000"/>
              </a:lnSpc>
            </a:pPr>
            <a:endParaRPr lang="en-GB" sz="1100" dirty="0"/>
          </a:p>
        </p:txBody>
      </p:sp>
      <p:pic>
        <p:nvPicPr>
          <p:cNvPr id="5" name="Picture 4">
            <a:extLst>
              <a:ext uri="{FF2B5EF4-FFF2-40B4-BE49-F238E27FC236}">
                <a16:creationId xmlns:a16="http://schemas.microsoft.com/office/drawing/2014/main" id="{7F031C29-44DD-7395-A98D-F387229C7FE2}"/>
              </a:ext>
            </a:extLst>
          </p:cNvPr>
          <p:cNvPicPr>
            <a:picLocks noChangeAspect="1"/>
          </p:cNvPicPr>
          <p:nvPr/>
        </p:nvPicPr>
        <p:blipFill>
          <a:blip r:embed="rId2"/>
          <a:srcRect l="43344" r="19114"/>
          <a:stretch>
            <a:fillRect/>
          </a:stretch>
        </p:blipFill>
        <p:spPr>
          <a:xfrm>
            <a:off x="4572000" y="1"/>
            <a:ext cx="4577118" cy="6858000"/>
          </a:xfrm>
          <a:prstGeom prst="rect">
            <a:avLst/>
          </a:prstGeom>
        </p:spPr>
      </p:pic>
    </p:spTree>
    <p:extLst>
      <p:ext uri="{BB962C8B-B14F-4D97-AF65-F5344CB8AC3E}">
        <p14:creationId xmlns:p14="http://schemas.microsoft.com/office/powerpoint/2010/main" val="28395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4FB07-8554-9A3B-125D-81E3A91D3ED5}"/>
              </a:ext>
            </a:extLst>
          </p:cNvPr>
          <p:cNvSpPr>
            <a:spLocks noGrp="1"/>
          </p:cNvSpPr>
          <p:nvPr>
            <p:ph type="title"/>
          </p:nvPr>
        </p:nvSpPr>
        <p:spPr>
          <a:xfrm>
            <a:off x="440268" y="762001"/>
            <a:ext cx="4250265" cy="1708242"/>
          </a:xfrm>
        </p:spPr>
        <p:txBody>
          <a:bodyPr anchor="ctr">
            <a:normAutofit/>
          </a:bodyPr>
          <a:lstStyle/>
          <a:p>
            <a:pPr>
              <a:lnSpc>
                <a:spcPct val="90000"/>
              </a:lnSpc>
            </a:pPr>
            <a:r>
              <a:rPr lang="en-US" sz="3000" dirty="0"/>
              <a:t>1. BrightWave's current staffing management challenges</a:t>
            </a:r>
            <a:endParaRPr lang="en-GB" sz="3000" dirty="0"/>
          </a:p>
        </p:txBody>
      </p:sp>
      <p:sp>
        <p:nvSpPr>
          <p:cNvPr id="3" name="Content Placeholder 2">
            <a:extLst>
              <a:ext uri="{FF2B5EF4-FFF2-40B4-BE49-F238E27FC236}">
                <a16:creationId xmlns:a16="http://schemas.microsoft.com/office/drawing/2014/main" id="{1FE755E5-C216-B6F4-88E0-DEF342D07D22}"/>
              </a:ext>
            </a:extLst>
          </p:cNvPr>
          <p:cNvSpPr>
            <a:spLocks noGrp="1"/>
          </p:cNvSpPr>
          <p:nvPr>
            <p:ph idx="1"/>
          </p:nvPr>
        </p:nvSpPr>
        <p:spPr>
          <a:xfrm>
            <a:off x="440268" y="2571584"/>
            <a:ext cx="4419600" cy="3632347"/>
          </a:xfrm>
        </p:spPr>
        <p:txBody>
          <a:bodyPr anchor="ctr">
            <a:normAutofit/>
          </a:bodyPr>
          <a:lstStyle/>
          <a:p>
            <a:pPr marL="0" indent="0">
              <a:buNone/>
            </a:pPr>
            <a:r>
              <a:rPr lang="en-US" sz="1700" dirty="0"/>
              <a:t>Low Engagement &amp; Retention:</a:t>
            </a:r>
          </a:p>
          <a:p>
            <a:pPr marL="0" indent="0">
              <a:buNone/>
            </a:pPr>
            <a:endParaRPr lang="en-US" sz="1700" dirty="0"/>
          </a:p>
          <a:p>
            <a:pPr>
              <a:buFont typeface="Wingdings" panose="05000000000000000000" pitchFamily="2" charset="2"/>
              <a:buChar char="q"/>
            </a:pPr>
            <a:r>
              <a:rPr lang="en-US" sz="1700" dirty="0"/>
              <a:t>It would give a turnover of 28% (above industry average)</a:t>
            </a:r>
          </a:p>
          <a:p>
            <a:pPr>
              <a:buFont typeface="Wingdings" panose="05000000000000000000" pitchFamily="2" charset="2"/>
              <a:buChar char="q"/>
            </a:pPr>
            <a:r>
              <a:rPr lang="en-US" sz="1700" dirty="0"/>
              <a:t>Staff feel undervalued and “just a number”</a:t>
            </a:r>
          </a:p>
          <a:p>
            <a:pPr>
              <a:buFont typeface="Wingdings" panose="05000000000000000000" pitchFamily="2" charset="2"/>
              <a:buChar char="q"/>
            </a:pPr>
            <a:r>
              <a:rPr lang="en-US" sz="1700" dirty="0"/>
              <a:t>Limited development paths</a:t>
            </a:r>
          </a:p>
          <a:p>
            <a:pPr>
              <a:buFont typeface="Wingdings" panose="05000000000000000000" pitchFamily="2" charset="2"/>
              <a:buChar char="q"/>
            </a:pPr>
            <a:r>
              <a:rPr lang="en-US" sz="1700" dirty="0"/>
              <a:t>Younger workers lack career visibility</a:t>
            </a:r>
          </a:p>
          <a:p>
            <a:pPr marL="0" indent="0">
              <a:buNone/>
            </a:pPr>
            <a:r>
              <a:rPr lang="en-US" sz="1700" dirty="0"/>
              <a:t>This will give a financial impact to recruitment, onboarding &amp; training costs rising yearly.</a:t>
            </a:r>
            <a:endParaRPr lang="en-GB" sz="1700" dirty="0"/>
          </a:p>
        </p:txBody>
      </p:sp>
      <p:pic>
        <p:nvPicPr>
          <p:cNvPr id="5" name="Picture 4" descr="Angled shot of pen on a graph">
            <a:extLst>
              <a:ext uri="{FF2B5EF4-FFF2-40B4-BE49-F238E27FC236}">
                <a16:creationId xmlns:a16="http://schemas.microsoft.com/office/drawing/2014/main" id="{985373B6-4A8C-5CCA-3F97-10250996FACE}"/>
              </a:ext>
            </a:extLst>
          </p:cNvPr>
          <p:cNvPicPr>
            <a:picLocks noChangeAspect="1"/>
          </p:cNvPicPr>
          <p:nvPr/>
        </p:nvPicPr>
        <p:blipFill>
          <a:blip r:embed="rId2"/>
          <a:srcRect l="11828" r="49294"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68675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D0F6EE8-C1D0-7305-C619-D0FA617B6823}"/>
              </a:ext>
            </a:extLst>
          </p:cNvPr>
          <p:cNvPicPr>
            <a:picLocks noChangeAspect="1"/>
          </p:cNvPicPr>
          <p:nvPr/>
        </p:nvPicPr>
        <p:blipFill>
          <a:blip r:embed="rId2"/>
          <a:srcRect l="44610" r="24756" b="-1"/>
          <a:stretch>
            <a:fillRect/>
          </a:stretch>
        </p:blipFill>
        <p:spPr>
          <a:xfrm>
            <a:off x="20" y="10"/>
            <a:ext cx="3147352" cy="6857990"/>
          </a:xfrm>
          <a:prstGeom prst="rect">
            <a:avLst/>
          </a:prstGeom>
          <a:effectLst/>
        </p:spPr>
      </p:pic>
      <p:graphicFrame>
        <p:nvGraphicFramePr>
          <p:cNvPr id="5" name="TextBox 2">
            <a:extLst>
              <a:ext uri="{FF2B5EF4-FFF2-40B4-BE49-F238E27FC236}">
                <a16:creationId xmlns:a16="http://schemas.microsoft.com/office/drawing/2014/main" id="{1EC6BD50-310A-85B6-8C81-620EE7E03B39}"/>
              </a:ext>
            </a:extLst>
          </p:cNvPr>
          <p:cNvGraphicFramePr/>
          <p:nvPr>
            <p:extLst>
              <p:ext uri="{D42A27DB-BD31-4B8C-83A1-F6EECF244321}">
                <p14:modId xmlns:p14="http://schemas.microsoft.com/office/powerpoint/2010/main" val="1851839974"/>
              </p:ext>
            </p:extLst>
          </p:nvPr>
        </p:nvGraphicFramePr>
        <p:xfrm>
          <a:off x="3415300" y="829734"/>
          <a:ext cx="5098904" cy="5285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5436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3CC147-D2CB-1222-3F06-BA490089CF2B}"/>
              </a:ext>
            </a:extLst>
          </p:cNvPr>
          <p:cNvSpPr txBox="1"/>
          <p:nvPr/>
        </p:nvSpPr>
        <p:spPr>
          <a:xfrm>
            <a:off x="508001" y="863601"/>
            <a:ext cx="5377542" cy="5152570"/>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100" dirty="0"/>
              <a:t>Almost always, performance evaluation is an essential part of the system, ensuring that employees' efforts are directed towards organizational priorities, that they receive the right training and development to succeed, and that successful work is recognized and rewarded. </a:t>
            </a:r>
          </a:p>
          <a:p>
            <a:pPr indent="-228600" defTabSz="914400">
              <a:lnSpc>
                <a:spcPct val="90000"/>
              </a:lnSpc>
              <a:spcAft>
                <a:spcPts val="600"/>
              </a:spcAft>
              <a:buFont typeface="Arial" panose="020B0604020202020204" pitchFamily="34" charset="0"/>
              <a:buChar char="•"/>
            </a:pPr>
            <a:endParaRPr lang="en-US" sz="2100" dirty="0"/>
          </a:p>
          <a:p>
            <a:pPr defTabSz="914400">
              <a:lnSpc>
                <a:spcPct val="90000"/>
              </a:lnSpc>
              <a:spcAft>
                <a:spcPts val="600"/>
              </a:spcAft>
            </a:pPr>
            <a:r>
              <a:rPr lang="en-US" sz="2100" dirty="0"/>
              <a:t>Torrington and Hall, L. Mawuena (2013), Taylor, S. (2002).</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Presentation with Org Chart">
            <a:extLst>
              <a:ext uri="{FF2B5EF4-FFF2-40B4-BE49-F238E27FC236}">
                <a16:creationId xmlns:a16="http://schemas.microsoft.com/office/drawing/2014/main" id="{C1EC719F-3654-E443-5F11-5FA99D9610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504559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IE" sz="3100"/>
              <a:t>2. Culture</a:t>
            </a:r>
          </a:p>
        </p:txBody>
      </p:sp>
      <p:pic>
        <p:nvPicPr>
          <p:cNvPr id="5" name="Picture 4" descr="Colorful carved figures of humans">
            <a:extLst>
              <a:ext uri="{FF2B5EF4-FFF2-40B4-BE49-F238E27FC236}">
                <a16:creationId xmlns:a16="http://schemas.microsoft.com/office/drawing/2014/main" id="{F6BD28C2-67D5-D0BA-702F-9F8695809552}"/>
              </a:ext>
            </a:extLst>
          </p:cNvPr>
          <p:cNvPicPr>
            <a:picLocks noChangeAspect="1"/>
          </p:cNvPicPr>
          <p:nvPr/>
        </p:nvPicPr>
        <p:blipFill>
          <a:blip r:embed="rId2"/>
          <a:srcRect t="37893" b="5153"/>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851150"/>
          </a:xfrm>
        </p:spPr>
        <p:txBody>
          <a:bodyPr anchor="ctr">
            <a:normAutofit/>
          </a:bodyPr>
          <a:lstStyle/>
          <a:p>
            <a:pPr>
              <a:lnSpc>
                <a:spcPct val="90000"/>
              </a:lnSpc>
            </a:pPr>
            <a:endParaRPr lang="en-US" sz="1500" dirty="0"/>
          </a:p>
          <a:p>
            <a:pPr marL="0" indent="0">
              <a:lnSpc>
                <a:spcPct val="90000"/>
              </a:lnSpc>
              <a:buNone/>
            </a:pPr>
            <a:r>
              <a:rPr lang="en-US" sz="1800" dirty="0"/>
              <a:t>Today in the company the culture is characterized by:</a:t>
            </a:r>
          </a:p>
          <a:p>
            <a:pPr marL="0" indent="0">
              <a:lnSpc>
                <a:spcPct val="90000"/>
              </a:lnSpc>
              <a:buNone/>
            </a:pPr>
            <a:endParaRPr lang="en-US" sz="1800" dirty="0"/>
          </a:p>
          <a:p>
            <a:pPr>
              <a:lnSpc>
                <a:spcPct val="90000"/>
              </a:lnSpc>
            </a:pPr>
            <a:r>
              <a:rPr lang="en-US" sz="1800" dirty="0"/>
              <a:t> Low feedback,</a:t>
            </a:r>
          </a:p>
          <a:p>
            <a:pPr>
              <a:lnSpc>
                <a:spcPct val="90000"/>
              </a:lnSpc>
            </a:pPr>
            <a:r>
              <a:rPr lang="en-US" sz="1800" dirty="0"/>
              <a:t> Low engagement</a:t>
            </a:r>
          </a:p>
          <a:p>
            <a:pPr>
              <a:lnSpc>
                <a:spcPct val="90000"/>
              </a:lnSpc>
            </a:pPr>
            <a:r>
              <a:rPr lang="en-US" sz="1800" dirty="0"/>
              <a:t> High turnover</a:t>
            </a:r>
          </a:p>
          <a:p>
            <a:pPr>
              <a:lnSpc>
                <a:spcPct val="90000"/>
              </a:lnSpc>
            </a:pPr>
            <a:r>
              <a:rPr lang="en-US" sz="1800" dirty="0"/>
              <a:t> Low motivation</a:t>
            </a:r>
          </a:p>
          <a:p>
            <a:pPr>
              <a:lnSpc>
                <a:spcPct val="90000"/>
              </a:lnSpc>
            </a:pPr>
            <a:r>
              <a:rPr lang="en-US" sz="1800" dirty="0"/>
              <a:t>Low recognition </a:t>
            </a:r>
          </a:p>
          <a:p>
            <a:pPr>
              <a:lnSpc>
                <a:spcPct val="90000"/>
              </a:lnSpc>
            </a:pPr>
            <a:r>
              <a:rPr lang="en-US" sz="1800" dirty="0"/>
              <a:t>Low risk-aversion.</a:t>
            </a:r>
          </a:p>
          <a:p>
            <a:pPr>
              <a:lnSpc>
                <a:spcPct val="90000"/>
              </a:lnSpc>
            </a:pPr>
            <a:endParaRPr lang="en-US" sz="1500" dirty="0"/>
          </a:p>
          <a:p>
            <a:pPr>
              <a:lnSpc>
                <a:spcPct val="90000"/>
              </a:lnSpc>
            </a:pPr>
            <a:endParaRPr lang="en-US" sz="1500" dirty="0"/>
          </a:p>
          <a:p>
            <a:pPr>
              <a:lnSpc>
                <a:spcPct val="90000"/>
              </a:lnSpc>
            </a:pP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1AFB4-6539-A501-A24F-DB0B1BDF711C}"/>
              </a:ext>
            </a:extLst>
          </p:cNvPr>
          <p:cNvSpPr>
            <a:spLocks noGrp="1"/>
          </p:cNvSpPr>
          <p:nvPr>
            <p:ph type="title"/>
          </p:nvPr>
        </p:nvSpPr>
        <p:spPr>
          <a:xfrm>
            <a:off x="840699" y="687480"/>
            <a:ext cx="5605629" cy="994172"/>
          </a:xfrm>
        </p:spPr>
        <p:txBody>
          <a:bodyPr>
            <a:normAutofit/>
          </a:bodyPr>
          <a:lstStyle/>
          <a:p>
            <a:pPr>
              <a:lnSpc>
                <a:spcPct val="90000"/>
              </a:lnSpc>
            </a:pPr>
            <a:r>
              <a:rPr lang="en-GB" sz="3000"/>
              <a:t>Culture assessment of the company</a:t>
            </a:r>
          </a:p>
        </p:txBody>
      </p:sp>
      <p:sp>
        <p:nvSpPr>
          <p:cNvPr id="3" name="Content Placeholder 2">
            <a:extLst>
              <a:ext uri="{FF2B5EF4-FFF2-40B4-BE49-F238E27FC236}">
                <a16:creationId xmlns:a16="http://schemas.microsoft.com/office/drawing/2014/main" id="{60DACF49-34A8-3C18-86F8-72135F135DAE}"/>
              </a:ext>
            </a:extLst>
          </p:cNvPr>
          <p:cNvSpPr>
            <a:spLocks noGrp="1"/>
          </p:cNvSpPr>
          <p:nvPr>
            <p:ph idx="1"/>
          </p:nvPr>
        </p:nvSpPr>
        <p:spPr>
          <a:xfrm>
            <a:off x="372534" y="1998133"/>
            <a:ext cx="5757034" cy="4334934"/>
          </a:xfrm>
        </p:spPr>
        <p:txBody>
          <a:bodyPr anchor="ctr">
            <a:normAutofit/>
          </a:bodyPr>
          <a:lstStyle/>
          <a:p>
            <a:pPr>
              <a:lnSpc>
                <a:spcPct val="90000"/>
              </a:lnSpc>
            </a:pPr>
            <a:r>
              <a:rPr lang="en-US" sz="1600" dirty="0"/>
              <a:t>Improving organizational culture and mental health, leaders should set an example through transparency, learning, and recognition, support team-based problem-solving, implement health and wellness programs, and train leaders in transformative leadership. This  will increased mental security and will stimulate creativity and participation.</a:t>
            </a:r>
          </a:p>
          <a:p>
            <a:pPr marL="0" indent="0">
              <a:lnSpc>
                <a:spcPct val="90000"/>
              </a:lnSpc>
              <a:buNone/>
            </a:pPr>
            <a:r>
              <a:rPr lang="en-US" sz="1600" dirty="0"/>
              <a:t>                                                                                    (Edmondson, 2019).</a:t>
            </a:r>
          </a:p>
          <a:p>
            <a:pPr>
              <a:lnSpc>
                <a:spcPct val="90000"/>
              </a:lnSpc>
            </a:pPr>
            <a:endParaRPr lang="en-US" sz="1600" dirty="0"/>
          </a:p>
          <a:p>
            <a:pPr marL="0" indent="0">
              <a:lnSpc>
                <a:spcPct val="90000"/>
              </a:lnSpc>
              <a:buNone/>
            </a:pPr>
            <a:endParaRPr lang="en-US" sz="1600" dirty="0"/>
          </a:p>
          <a:p>
            <a:pPr>
              <a:lnSpc>
                <a:spcPct val="90000"/>
              </a:lnSpc>
            </a:pPr>
            <a:r>
              <a:rPr lang="en-US" sz="1600" dirty="0"/>
              <a:t> Integrate principles of fair work and align the culture with the expectations of the client. Demonstrate social value through promotion of equality, human welfare, and staff development. Openly share progress with clients. A better culture improves the sustainability and the reputation of contracts. </a:t>
            </a:r>
          </a:p>
          <a:p>
            <a:pPr marL="0" indent="0">
              <a:lnSpc>
                <a:spcPct val="90000"/>
              </a:lnSpc>
              <a:buNone/>
            </a:pPr>
            <a:r>
              <a:rPr lang="en-US" sz="1600" dirty="0"/>
              <a:t>                                                                                                 (Perry, 2021).</a:t>
            </a:r>
          </a:p>
          <a:p>
            <a:pPr>
              <a:lnSpc>
                <a:spcPct val="90000"/>
              </a:lnSpc>
            </a:pPr>
            <a:endParaRPr lang="en-US" sz="1300" dirty="0"/>
          </a:p>
          <a:p>
            <a:pPr>
              <a:lnSpc>
                <a:spcPct val="90000"/>
              </a:lnSpc>
            </a:pPr>
            <a:endParaRPr lang="en-GB" sz="1300" dirty="0"/>
          </a:p>
        </p:txBody>
      </p:sp>
      <p:sp>
        <p:nvSpPr>
          <p:cNvPr id="14" name="Rectangle 1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Oval 1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ycle with People">
            <a:extLst>
              <a:ext uri="{FF2B5EF4-FFF2-40B4-BE49-F238E27FC236}">
                <a16:creationId xmlns:a16="http://schemas.microsoft.com/office/drawing/2014/main" id="{38615395-EEF4-BF88-94BC-B24D76B205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957139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329BC5F-E61B-C87E-9200-663EDD1DE4E6}"/>
              </a:ext>
            </a:extLst>
          </p:cNvPr>
          <p:cNvSpPr>
            <a:spLocks noGrp="1"/>
          </p:cNvSpPr>
          <p:nvPr>
            <p:ph type="title"/>
          </p:nvPr>
        </p:nvSpPr>
        <p:spPr>
          <a:xfrm>
            <a:off x="571351" y="762001"/>
            <a:ext cx="3060272" cy="1708242"/>
          </a:xfrm>
        </p:spPr>
        <p:txBody>
          <a:bodyPr vert="horz" lIns="91440" tIns="45720" rIns="91440" bIns="45720" rtlCol="0" anchor="ctr">
            <a:normAutofit/>
          </a:bodyPr>
          <a:lstStyle/>
          <a:p>
            <a:pPr defTabSz="914400">
              <a:lnSpc>
                <a:spcPct val="90000"/>
              </a:lnSpc>
            </a:pPr>
            <a:r>
              <a:rPr lang="en-US" sz="3500" kern="1200">
                <a:solidFill>
                  <a:schemeClr val="tx1"/>
                </a:solidFill>
                <a:latin typeface="+mj-lt"/>
                <a:ea typeface="+mj-ea"/>
                <a:cs typeface="+mj-cs"/>
              </a:rPr>
              <a:t>Ducker’s five operations of management</a:t>
            </a:r>
          </a:p>
        </p:txBody>
      </p:sp>
      <p:sp>
        <p:nvSpPr>
          <p:cNvPr id="4" name="Text Placeholder 3">
            <a:extLst>
              <a:ext uri="{FF2B5EF4-FFF2-40B4-BE49-F238E27FC236}">
                <a16:creationId xmlns:a16="http://schemas.microsoft.com/office/drawing/2014/main" id="{ADDC8D0F-8B96-F071-BEB2-AE8B86E51870}"/>
              </a:ext>
            </a:extLst>
          </p:cNvPr>
          <p:cNvSpPr>
            <a:spLocks noGrp="1"/>
          </p:cNvSpPr>
          <p:nvPr>
            <p:ph type="body" sz="half" idx="2"/>
          </p:nvPr>
        </p:nvSpPr>
        <p:spPr>
          <a:xfrm>
            <a:off x="571352" y="2470244"/>
            <a:ext cx="3060271" cy="3769834"/>
          </a:xfrm>
        </p:spPr>
        <p:txBody>
          <a:bodyPr vert="horz" lIns="91440" tIns="45720" rIns="91440" bIns="45720" rtlCol="0" anchor="ctr">
            <a:normAutofit/>
          </a:bodyPr>
          <a:lstStyle/>
          <a:p>
            <a:pPr indent="-228600" defTabSz="914400">
              <a:lnSpc>
                <a:spcPct val="90000"/>
              </a:lnSpc>
              <a:buFont typeface="Arial" panose="020B0604020202020204" pitchFamily="34" charset="0"/>
              <a:buChar char="•"/>
            </a:pPr>
            <a:r>
              <a:rPr lang="en-US" sz="1700"/>
              <a:t>Before becoming a management expert, Peter Drucker was a multi-faceted individual who served as a consultant, author, lecturer, and employee. He has pioneered social institutions, decentralization and privatization. He saw workers as assets and encouraged their empowerment.</a:t>
            </a:r>
          </a:p>
          <a:p>
            <a:pPr indent="-228600" defTabSz="914400">
              <a:lnSpc>
                <a:spcPct val="90000"/>
              </a:lnSpc>
              <a:buFont typeface="Arial" panose="020B0604020202020204" pitchFamily="34" charset="0"/>
              <a:buChar char="•"/>
            </a:pPr>
            <a:r>
              <a:rPr lang="en-US" sz="1700"/>
              <a:t>                                                                                                                                     (Rao, 2018)</a:t>
            </a:r>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50" y="0"/>
            <a:ext cx="508634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a:extLst>
              <a:ext uri="{FF2B5EF4-FFF2-40B4-BE49-F238E27FC236}">
                <a16:creationId xmlns:a16="http://schemas.microsoft.com/office/drawing/2014/main" id="{47E0D186-5CC6-CCE5-1C94-5CFAD2C89C76}"/>
              </a:ext>
            </a:extLst>
          </p:cNvPr>
          <p:cNvPicPr>
            <a:picLocks noGrp="1" noChangeAspect="1"/>
          </p:cNvPicPr>
          <p:nvPr>
            <p:ph type="pic" idx="1"/>
          </p:nvPr>
        </p:nvPicPr>
        <p:blipFill>
          <a:blip r:embed="rId2"/>
          <a:srcRect t="6343" b="6343"/>
          <a:stretch>
            <a:fillRect/>
          </a:stretch>
        </p:blipFill>
        <p:spPr>
          <a:xfrm>
            <a:off x="4202974" y="1016000"/>
            <a:ext cx="4805559" cy="4605867"/>
          </a:xfrm>
          <a:prstGeom prst="rect">
            <a:avLst/>
          </a:prstGeom>
        </p:spPr>
      </p:pic>
    </p:spTree>
    <p:extLst>
      <p:ext uri="{BB962C8B-B14F-4D97-AF65-F5344CB8AC3E}">
        <p14:creationId xmlns:p14="http://schemas.microsoft.com/office/powerpoint/2010/main" val="1229884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88560" y="588559"/>
            <a:ext cx="6858000" cy="5680880"/>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9214" y="4148668"/>
            <a:ext cx="4524553" cy="1993340"/>
          </a:xfrm>
        </p:spPr>
        <p:txBody>
          <a:bodyPr anchor="b">
            <a:normAutofit/>
          </a:bodyPr>
          <a:lstStyle/>
          <a:p>
            <a:r>
              <a:rPr lang="en-US" sz="2800" dirty="0"/>
              <a:t>3. Evidence-based proposals for the future human resources strategy.</a:t>
            </a:r>
            <a:br>
              <a:rPr lang="en-US" sz="2800" dirty="0"/>
            </a:br>
            <a:endParaRPr lang="en-IE" sz="2800" dirty="0"/>
          </a:p>
        </p:txBody>
      </p:sp>
      <p:pic>
        <p:nvPicPr>
          <p:cNvPr id="5" name="Picture 4" descr="A close-up of words&#10;&#10;AI-generated content may be incorrect.">
            <a:extLst>
              <a:ext uri="{FF2B5EF4-FFF2-40B4-BE49-F238E27FC236}">
                <a16:creationId xmlns:a16="http://schemas.microsoft.com/office/drawing/2014/main" id="{A4D00AAA-739D-ADC6-B9ED-106DA9B7701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3465" y="1665939"/>
            <a:ext cx="4524553" cy="1606216"/>
          </a:xfrm>
          <a:prstGeom prst="rect">
            <a:avLst/>
          </a:prstGeom>
        </p:spPr>
      </p:pic>
      <p:sp>
        <p:nvSpPr>
          <p:cNvPr id="3" name="Content Placeholder 2"/>
          <p:cNvSpPr>
            <a:spLocks noGrp="1"/>
          </p:cNvSpPr>
          <p:nvPr>
            <p:ph idx="1"/>
          </p:nvPr>
        </p:nvSpPr>
        <p:spPr>
          <a:xfrm>
            <a:off x="6199504" y="743803"/>
            <a:ext cx="2478204" cy="5474173"/>
          </a:xfrm>
        </p:spPr>
        <p:txBody>
          <a:bodyPr anchor="ctr">
            <a:normAutofit/>
          </a:bodyPr>
          <a:lstStyle/>
          <a:p>
            <a:pPr marL="0" indent="0">
              <a:buNone/>
            </a:pPr>
            <a:r>
              <a:rPr lang="en-US" sz="1700" b="1" dirty="0"/>
              <a:t>Year 1: Foundation </a:t>
            </a:r>
          </a:p>
          <a:p>
            <a:r>
              <a:rPr lang="en-US" sz="1700" dirty="0"/>
              <a:t>Manager training</a:t>
            </a:r>
          </a:p>
          <a:p>
            <a:r>
              <a:rPr lang="en-US" sz="1700" dirty="0"/>
              <a:t>Performance Framework</a:t>
            </a:r>
          </a:p>
          <a:p>
            <a:r>
              <a:rPr lang="en-US" sz="1700" dirty="0"/>
              <a:t>On-board redesign</a:t>
            </a:r>
          </a:p>
          <a:p>
            <a:pPr marL="0" indent="0">
              <a:buNone/>
            </a:pPr>
            <a:endParaRPr lang="en-US" sz="1700" dirty="0"/>
          </a:p>
          <a:p>
            <a:pPr marL="0" indent="0">
              <a:buNone/>
            </a:pPr>
            <a:r>
              <a:rPr lang="en-US" sz="1700" b="1" dirty="0"/>
              <a:t>Year 2: Set in </a:t>
            </a:r>
          </a:p>
          <a:p>
            <a:r>
              <a:rPr lang="en-US" sz="1700" dirty="0"/>
              <a:t>Career paths</a:t>
            </a:r>
          </a:p>
          <a:p>
            <a:r>
              <a:rPr lang="en-US" sz="1700" dirty="0"/>
              <a:t>Recognition system</a:t>
            </a:r>
          </a:p>
          <a:p>
            <a:r>
              <a:rPr lang="en-US" sz="1700" dirty="0"/>
              <a:t>Values-based management</a:t>
            </a:r>
          </a:p>
          <a:p>
            <a:pPr marL="0" indent="0">
              <a:buNone/>
            </a:pPr>
            <a:endParaRPr lang="en-US" sz="1700" dirty="0"/>
          </a:p>
          <a:p>
            <a:pPr marL="0" indent="0">
              <a:buNone/>
            </a:pPr>
            <a:r>
              <a:rPr lang="en-US" sz="1700" b="1" dirty="0"/>
              <a:t>Year 3: Sustainability</a:t>
            </a:r>
          </a:p>
          <a:p>
            <a:r>
              <a:rPr lang="en-US" sz="1700" dirty="0"/>
              <a:t>Talent channel Employee Voice</a:t>
            </a:r>
          </a:p>
          <a:p>
            <a:r>
              <a:rPr lang="en-US" sz="1700" dirty="0"/>
              <a:t>Social Values for Leadership</a:t>
            </a:r>
          </a:p>
          <a:p>
            <a:endParaRPr lang="en-US" sz="1700" dirty="0"/>
          </a:p>
        </p:txBody>
      </p:sp>
      <p:sp>
        <p:nvSpPr>
          <p:cNvPr id="6" name="TextBox 5">
            <a:extLst>
              <a:ext uri="{FF2B5EF4-FFF2-40B4-BE49-F238E27FC236}">
                <a16:creationId xmlns:a16="http://schemas.microsoft.com/office/drawing/2014/main" id="{9FE898CE-2411-D939-FFB6-032987CE76BA}"/>
              </a:ext>
            </a:extLst>
          </p:cNvPr>
          <p:cNvSpPr txBox="1"/>
          <p:nvPr/>
        </p:nvSpPr>
        <p:spPr>
          <a:xfrm>
            <a:off x="2760976" y="30721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avidvinuales.com/2020/03/22/values-for-which-hire-and-fire/etho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700">
                <a:solidFill>
                  <a:srgbClr val="FFFFFF"/>
                </a:solidFill>
              </a:rPr>
              <a:t>Cultural assessment of the company </a:t>
            </a:r>
            <a:br>
              <a:rPr lang="en-US" sz="3700">
                <a:solidFill>
                  <a:srgbClr val="FFFFFF"/>
                </a:solidFill>
              </a:rPr>
            </a:br>
            <a:endParaRPr lang="en-IE" sz="3700">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lnSpcReduction="10000"/>
          </a:bodyPr>
          <a:lstStyle/>
          <a:p>
            <a:pPr marL="514350" indent="-514350">
              <a:lnSpc>
                <a:spcPct val="90000"/>
              </a:lnSpc>
              <a:buFont typeface="+mj-lt"/>
              <a:buAutoNum type="alphaLcParenR"/>
            </a:pPr>
            <a:r>
              <a:rPr lang="en-US" dirty="0">
                <a:latin typeface="+mj-lt"/>
              </a:rPr>
              <a:t>Managerial Capabilities </a:t>
            </a:r>
            <a:r>
              <a:rPr lang="en-US" dirty="0" err="1">
                <a:latin typeface="+mj-lt"/>
              </a:rPr>
              <a:t>Programme</a:t>
            </a:r>
            <a:r>
              <a:rPr lang="en-US" b="1" dirty="0">
                <a:latin typeface="+mj-lt"/>
              </a:rPr>
              <a:t>:</a:t>
            </a:r>
          </a:p>
          <a:p>
            <a:pPr marL="0" indent="0">
              <a:lnSpc>
                <a:spcPct val="90000"/>
              </a:lnSpc>
              <a:buNone/>
            </a:pPr>
            <a:endParaRPr lang="en-US" dirty="0"/>
          </a:p>
          <a:p>
            <a:pPr>
              <a:lnSpc>
                <a:spcPct val="90000"/>
              </a:lnSpc>
              <a:buFont typeface="Arial" panose="020B0604020202020204" pitchFamily="34" charset="0"/>
              <a:buChar char="•"/>
            </a:pPr>
            <a:r>
              <a:rPr lang="en-US" dirty="0"/>
              <a:t>Feedback skills</a:t>
            </a:r>
          </a:p>
          <a:p>
            <a:pPr>
              <a:lnSpc>
                <a:spcPct val="90000"/>
              </a:lnSpc>
              <a:buFont typeface="Arial" panose="020B0604020202020204" pitchFamily="34" charset="0"/>
              <a:buChar char="•"/>
            </a:pPr>
            <a:r>
              <a:rPr lang="en-US" dirty="0"/>
              <a:t>Coaching and motivation</a:t>
            </a:r>
          </a:p>
          <a:p>
            <a:pPr>
              <a:lnSpc>
                <a:spcPct val="90000"/>
              </a:lnSpc>
              <a:buFont typeface="Arial" panose="020B0604020202020204" pitchFamily="34" charset="0"/>
              <a:buChar char="•"/>
            </a:pPr>
            <a:r>
              <a:rPr lang="en-US" dirty="0"/>
              <a:t>Challenging conversations</a:t>
            </a:r>
          </a:p>
          <a:p>
            <a:pPr>
              <a:lnSpc>
                <a:spcPct val="90000"/>
              </a:lnSpc>
              <a:buFont typeface="Arial" panose="020B0604020202020204" pitchFamily="34" charset="0"/>
              <a:buChar char="•"/>
            </a:pPr>
            <a:r>
              <a:rPr lang="en-US" dirty="0"/>
              <a:t>Fair division of </a:t>
            </a:r>
            <a:r>
              <a:rPr lang="en-US" dirty="0" err="1"/>
              <a:t>labour</a:t>
            </a:r>
            <a:endParaRPr lang="en-US" dirty="0"/>
          </a:p>
          <a:p>
            <a:pPr>
              <a:lnSpc>
                <a:spcPct val="90000"/>
              </a:lnSpc>
              <a:buFont typeface="Arial" panose="020B0604020202020204" pitchFamily="34" charset="0"/>
              <a:buChar char="•"/>
            </a:pPr>
            <a:r>
              <a:rPr lang="en-US" dirty="0"/>
              <a:t>Well-being and EDI.</a:t>
            </a:r>
          </a:p>
          <a:p>
            <a:pPr marL="0" indent="0">
              <a:lnSpc>
                <a:spcPct val="90000"/>
              </a:lnSpc>
              <a:buNone/>
            </a:pPr>
            <a:endParaRPr lang="en-US" dirty="0"/>
          </a:p>
          <a:p>
            <a:pPr marL="0" indent="0">
              <a:lnSpc>
                <a:spcPct val="90000"/>
              </a:lnSpc>
              <a:buNone/>
            </a:pPr>
            <a:r>
              <a:rPr lang="en-US" dirty="0"/>
              <a:t>                                                          CIPD, ACAS research.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6696" y="557190"/>
            <a:ext cx="3886133" cy="1671569"/>
          </a:xfrm>
        </p:spPr>
        <p:txBody>
          <a:bodyPr>
            <a:normAutofit/>
          </a:bodyPr>
          <a:lstStyle/>
          <a:p>
            <a:r>
              <a:rPr lang="en-IE" sz="3500" dirty="0"/>
              <a:t>b) Performance Framework</a:t>
            </a:r>
          </a:p>
        </p:txBody>
      </p:sp>
      <p:pic>
        <p:nvPicPr>
          <p:cNvPr id="6" name="Picture 5">
            <a:extLst>
              <a:ext uri="{FF2B5EF4-FFF2-40B4-BE49-F238E27FC236}">
                <a16:creationId xmlns:a16="http://schemas.microsoft.com/office/drawing/2014/main" id="{C7E59AB4-8F32-58B2-4FFF-E3A9068DC1F2}"/>
              </a:ext>
            </a:extLst>
          </p:cNvPr>
          <p:cNvPicPr>
            <a:picLocks noChangeAspect="1"/>
          </p:cNvPicPr>
          <p:nvPr/>
        </p:nvPicPr>
        <p:blipFill>
          <a:blip r:embed="rId2"/>
          <a:srcRect l="37682" r="24077" b="-1"/>
          <a:stretch>
            <a:fillRect/>
          </a:stretch>
        </p:blipFill>
        <p:spPr>
          <a:xfrm>
            <a:off x="4641866" y="10"/>
            <a:ext cx="4502133" cy="6857990"/>
          </a:xfrm>
          <a:prstGeom prst="rect">
            <a:avLst/>
          </a:prstGeom>
          <a:effectLst/>
        </p:spPr>
      </p:pic>
      <p:graphicFrame>
        <p:nvGraphicFramePr>
          <p:cNvPr id="5" name="Content Placeholder 2">
            <a:extLst>
              <a:ext uri="{FF2B5EF4-FFF2-40B4-BE49-F238E27FC236}">
                <a16:creationId xmlns:a16="http://schemas.microsoft.com/office/drawing/2014/main" id="{C08BD9F0-EFEF-8881-B19C-70DC756377B7}"/>
              </a:ext>
            </a:extLst>
          </p:cNvPr>
          <p:cNvGraphicFramePr>
            <a:graphicFrameLocks noGrp="1"/>
          </p:cNvGraphicFramePr>
          <p:nvPr>
            <p:ph idx="1"/>
            <p:extLst>
              <p:ext uri="{D42A27DB-BD31-4B8C-83A1-F6EECF244321}">
                <p14:modId xmlns:p14="http://schemas.microsoft.com/office/powerpoint/2010/main" val="724142923"/>
              </p:ext>
            </p:extLst>
          </p:nvPr>
        </p:nvGraphicFramePr>
        <p:xfrm>
          <a:off x="486697" y="2406650"/>
          <a:ext cx="3886131" cy="372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4DFD2F17-C98E-0A98-BE74-04D872AD786C}"/>
              </a:ext>
              <a:ext uri="{C183D7F6-B498-43B3-948B-1728B52AA6E4}">
                <adec:decorative xmlns:adec="http://schemas.microsoft.com/office/drawing/2017/decorative" val="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641866" y="10"/>
            <a:ext cx="4499847" cy="6857980"/>
          </a:xfrm>
          <a:prstGeom prst="rect">
            <a:avLst/>
          </a:prstGeom>
        </p:spPr>
      </p:pic>
      <p:sp>
        <p:nvSpPr>
          <p:cNvPr id="8" name="TextBox 7">
            <a:extLst>
              <a:ext uri="{FF2B5EF4-FFF2-40B4-BE49-F238E27FC236}">
                <a16:creationId xmlns:a16="http://schemas.microsoft.com/office/drawing/2014/main" id="{E0EE6A6C-25BC-678D-553F-5893EE1A609A}"/>
              </a:ext>
            </a:extLst>
          </p:cNvPr>
          <p:cNvSpPr txBox="1"/>
          <p:nvPr/>
        </p:nvSpPr>
        <p:spPr>
          <a:xfrm>
            <a:off x="0" y="6659880"/>
            <a:ext cx="9144000" cy="230832"/>
          </a:xfrm>
          <a:prstGeom prst="rect">
            <a:avLst/>
          </a:prstGeom>
          <a:noFill/>
        </p:spPr>
        <p:txBody>
          <a:bodyPr wrap="square" rtlCol="0">
            <a:spAutoFit/>
          </a:bodyPr>
          <a:lstStyle/>
          <a:p>
            <a:r>
              <a:rPr lang="en-GB" sz="900">
                <a:hlinkClick r:id="rId9" tooltip="https://researchleap.com/challenges-implementation-performance-management-system-namibian-public-sector/"/>
              </a:rPr>
              <a:t>This Photo</a:t>
            </a:r>
            <a:r>
              <a:rPr lang="en-GB" sz="900"/>
              <a:t> by Unknown Author is licensed under </a:t>
            </a:r>
            <a:r>
              <a:rPr lang="en-GB" sz="900">
                <a:hlinkClick r:id="rId10" tooltip="https://creativecommons.org/licenses/by/3.0/"/>
              </a:rPr>
              <a:t>CC BY</a:t>
            </a:r>
            <a:endParaRPr lang="en-GB" sz="9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IE" sz="3600" dirty="0"/>
              <a:t>c) Engagement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1DD2FDC-89E8-2A1C-2A94-29770F7BAF85}"/>
              </a:ext>
            </a:extLst>
          </p:cNvPr>
          <p:cNvGraphicFramePr>
            <a:graphicFrameLocks noGrp="1"/>
          </p:cNvGraphicFramePr>
          <p:nvPr>
            <p:ph idx="1"/>
            <p:extLst>
              <p:ext uri="{D42A27DB-BD31-4B8C-83A1-F6EECF244321}">
                <p14:modId xmlns:p14="http://schemas.microsoft.com/office/powerpoint/2010/main" val="4217279911"/>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E" sz="3500" dirty="0">
                <a:solidFill>
                  <a:srgbClr val="FFFFFF"/>
                </a:solidFill>
              </a:rPr>
              <a:t>4. </a:t>
            </a:r>
            <a:r>
              <a:rPr lang="en-IE" sz="3500" dirty="0" err="1">
                <a:solidFill>
                  <a:srgbClr val="FFFFFF"/>
                </a:solidFill>
              </a:rPr>
              <a:t>Recomendations</a:t>
            </a:r>
            <a:endParaRPr lang="en-IE" sz="3500" dirty="0">
              <a:solidFill>
                <a:srgbClr val="FFFFFF"/>
              </a:solidFill>
            </a:endParaRPr>
          </a:p>
        </p:txBody>
      </p:sp>
      <p:graphicFrame>
        <p:nvGraphicFramePr>
          <p:cNvPr id="5" name="Content Placeholder 2">
            <a:extLst>
              <a:ext uri="{FF2B5EF4-FFF2-40B4-BE49-F238E27FC236}">
                <a16:creationId xmlns:a16="http://schemas.microsoft.com/office/drawing/2014/main" id="{4A44ABD2-0A45-6CE5-8925-0054617FB42E}"/>
              </a:ext>
            </a:extLst>
          </p:cNvPr>
          <p:cNvGraphicFramePr>
            <a:graphicFrameLocks noGrp="1"/>
          </p:cNvGraphicFramePr>
          <p:nvPr>
            <p:ph idx="1"/>
            <p:extLst>
              <p:ext uri="{D42A27DB-BD31-4B8C-83A1-F6EECF244321}">
                <p14:modId xmlns:p14="http://schemas.microsoft.com/office/powerpoint/2010/main" val="251180407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IE" sz="3500"/>
              <a:t>Future Results</a:t>
            </a:r>
          </a:p>
        </p:txBody>
      </p:sp>
      <p:sp>
        <p:nvSpPr>
          <p:cNvPr id="22" name="Rectangle 2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75D7FD6-5B2D-BB35-D7D3-AD38F83064E9}"/>
              </a:ext>
            </a:extLst>
          </p:cNvPr>
          <p:cNvGraphicFramePr>
            <a:graphicFrameLocks noGrp="1"/>
          </p:cNvGraphicFramePr>
          <p:nvPr>
            <p:ph idx="1"/>
            <p:extLst>
              <p:ext uri="{D42A27DB-BD31-4B8C-83A1-F6EECF244321}">
                <p14:modId xmlns:p14="http://schemas.microsoft.com/office/powerpoint/2010/main" val="1820345135"/>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8CCFC9-369E-232B-6868-4D03E9BF3F12}"/>
              </a:ext>
            </a:extLst>
          </p:cNvPr>
          <p:cNvSpPr>
            <a:spLocks noGrp="1"/>
          </p:cNvSpPr>
          <p:nvPr>
            <p:ph type="title"/>
          </p:nvPr>
        </p:nvSpPr>
        <p:spPr>
          <a:xfrm>
            <a:off x="628650" y="365125"/>
            <a:ext cx="7886700" cy="1325563"/>
          </a:xfrm>
        </p:spPr>
        <p:txBody>
          <a:bodyPr>
            <a:normAutofit/>
          </a:bodyPr>
          <a:lstStyle/>
          <a:p>
            <a:r>
              <a:rPr lang="en-GB"/>
              <a:t>REFERENCES</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3402E0-9473-C3AA-4C07-ED23AC9119CA}"/>
              </a:ext>
            </a:extLst>
          </p:cNvPr>
          <p:cNvSpPr>
            <a:spLocks noGrp="1"/>
          </p:cNvSpPr>
          <p:nvPr>
            <p:ph idx="1"/>
          </p:nvPr>
        </p:nvSpPr>
        <p:spPr>
          <a:xfrm>
            <a:off x="628650" y="1825625"/>
            <a:ext cx="7886700" cy="4351338"/>
          </a:xfrm>
        </p:spPr>
        <p:txBody>
          <a:bodyPr>
            <a:normAutofit/>
          </a:bodyPr>
          <a:lstStyle/>
          <a:p>
            <a:pPr>
              <a:lnSpc>
                <a:spcPct val="90000"/>
              </a:lnSpc>
            </a:pPr>
            <a:r>
              <a:rPr lang="en-US" sz="1000" dirty="0" err="1"/>
              <a:t>Acas</a:t>
            </a:r>
            <a:r>
              <a:rPr lang="en-US" sz="1000" dirty="0"/>
              <a:t> (2025). Management training for new managers (face to face) - Book Training - </a:t>
            </a:r>
            <a:r>
              <a:rPr lang="en-US" sz="1000" dirty="0" err="1"/>
              <a:t>Acas</a:t>
            </a:r>
            <a:r>
              <a:rPr lang="en-US" sz="1000" dirty="0"/>
              <a:t>. [online] Acas.org.uk. Available at: </a:t>
            </a:r>
            <a:r>
              <a:rPr lang="en-US" sz="1000" dirty="0">
                <a:hlinkClick r:id="rId2"/>
              </a:rPr>
              <a:t>https://obs.acas.org.uk/ViewEvent.aspx?EventId=209746</a:t>
            </a:r>
            <a:endParaRPr lang="en-US" sz="1000" dirty="0"/>
          </a:p>
          <a:p>
            <a:pPr>
              <a:lnSpc>
                <a:spcPct val="90000"/>
              </a:lnSpc>
            </a:pPr>
            <a:endParaRPr lang="en-US" sz="1000" dirty="0"/>
          </a:p>
          <a:p>
            <a:pPr>
              <a:lnSpc>
                <a:spcPct val="90000"/>
              </a:lnSpc>
            </a:pPr>
            <a:r>
              <a:rPr lang="en-US" sz="1000" dirty="0"/>
              <a:t>Beyer &amp; Wieland (2020) Psychological Safety in Practice.</a:t>
            </a:r>
          </a:p>
          <a:p>
            <a:pPr>
              <a:lnSpc>
                <a:spcPct val="90000"/>
              </a:lnSpc>
            </a:pPr>
            <a:endParaRPr lang="en-US" sz="1000" dirty="0"/>
          </a:p>
          <a:p>
            <a:pPr>
              <a:lnSpc>
                <a:spcPct val="90000"/>
              </a:lnSpc>
            </a:pPr>
            <a:r>
              <a:rPr lang="en-US" sz="1000" dirty="0"/>
              <a:t>CIPD (2023) </a:t>
            </a:r>
            <a:r>
              <a:rPr lang="en-US" sz="1000" dirty="0" err="1"/>
              <a:t>Labour</a:t>
            </a:r>
            <a:r>
              <a:rPr lang="en-US" sz="1000" dirty="0"/>
              <a:t> Market Outlook.</a:t>
            </a:r>
          </a:p>
          <a:p>
            <a:pPr>
              <a:lnSpc>
                <a:spcPct val="90000"/>
              </a:lnSpc>
            </a:pPr>
            <a:endParaRPr lang="en-US" sz="1000" dirty="0"/>
          </a:p>
          <a:p>
            <a:pPr>
              <a:lnSpc>
                <a:spcPct val="90000"/>
              </a:lnSpc>
            </a:pPr>
            <a:r>
              <a:rPr lang="en-US" sz="1000" dirty="0"/>
              <a:t>CIPD (2023). Improving UK management capability: How can government intervention be more effective? [online] Available at: </a:t>
            </a:r>
            <a:r>
              <a:rPr lang="en-US" sz="1000" dirty="0">
                <a:hlinkClick r:id="rId3"/>
              </a:rPr>
              <a:t>https://www.cipd.org/globalassets/media/knowledge/knowledge-hub/reports/2023-pdfs/improving-uk-management-capability-aug23.pdf</a:t>
            </a:r>
            <a:r>
              <a:rPr lang="en-US" sz="1000" dirty="0"/>
              <a:t>.</a:t>
            </a:r>
          </a:p>
          <a:p>
            <a:pPr>
              <a:lnSpc>
                <a:spcPct val="90000"/>
              </a:lnSpc>
            </a:pPr>
            <a:endParaRPr lang="en-US" sz="1000" dirty="0"/>
          </a:p>
          <a:p>
            <a:pPr>
              <a:lnSpc>
                <a:spcPct val="90000"/>
              </a:lnSpc>
            </a:pPr>
            <a:r>
              <a:rPr lang="en-US" sz="1000" dirty="0"/>
              <a:t>CIPD (2024) Good Work Index. </a:t>
            </a:r>
          </a:p>
          <a:p>
            <a:pPr>
              <a:lnSpc>
                <a:spcPct val="90000"/>
              </a:lnSpc>
            </a:pPr>
            <a:endParaRPr lang="en-US" sz="1000" dirty="0"/>
          </a:p>
          <a:p>
            <a:pPr>
              <a:lnSpc>
                <a:spcPct val="90000"/>
              </a:lnSpc>
            </a:pPr>
            <a:r>
              <a:rPr lang="en-US" sz="1000" dirty="0"/>
              <a:t>CIPD (2024). CIPD Good Work Index 2024. [online] Available at: </a:t>
            </a:r>
            <a:r>
              <a:rPr lang="en-US" sz="1000" dirty="0">
                <a:hlinkClick r:id="rId4"/>
              </a:rPr>
              <a:t>https://www.cipd.org/globalassets/media/knowledge/knowledge-hub/reports/2024-pdfs/8625-good-work-index-2024-survey-report-1-web.pdf</a:t>
            </a:r>
            <a:r>
              <a:rPr lang="en-US" sz="1000" dirty="0"/>
              <a:t>.</a:t>
            </a:r>
          </a:p>
          <a:p>
            <a:pPr>
              <a:lnSpc>
                <a:spcPct val="90000"/>
              </a:lnSpc>
            </a:pPr>
            <a:endParaRPr lang="en-US" sz="1000" dirty="0"/>
          </a:p>
          <a:p>
            <a:pPr>
              <a:lnSpc>
                <a:spcPct val="90000"/>
              </a:lnSpc>
            </a:pPr>
            <a:r>
              <a:rPr lang="en-US" sz="1000" dirty="0"/>
              <a:t>Edmondson, A.C. (2019). The Fearless Organization. John Wiley &amp; Sons. </a:t>
            </a:r>
          </a:p>
          <a:p>
            <a:pPr>
              <a:lnSpc>
                <a:spcPct val="90000"/>
              </a:lnSpc>
            </a:pPr>
            <a:endParaRPr lang="en-US" sz="1000" dirty="0"/>
          </a:p>
          <a:p>
            <a:pPr>
              <a:lnSpc>
                <a:spcPct val="90000"/>
              </a:lnSpc>
            </a:pPr>
            <a:r>
              <a:rPr lang="en-US" sz="1000" dirty="0"/>
              <a:t>Perry, E. (2021). The 7 best strategies to help you empower your team. [online] www.betterup.com. Available at: </a:t>
            </a:r>
            <a:r>
              <a:rPr lang="en-US" sz="1000" dirty="0">
                <a:hlinkClick r:id="rId5"/>
              </a:rPr>
              <a:t>https://www.betterup.com/blog/team-empowerment</a:t>
            </a:r>
            <a:r>
              <a:rPr lang="en-US" sz="1000" dirty="0"/>
              <a:t>.</a:t>
            </a:r>
          </a:p>
          <a:p>
            <a:pPr marL="0" indent="0">
              <a:lnSpc>
                <a:spcPct val="90000"/>
              </a:lnSpc>
              <a:buNone/>
            </a:pPr>
            <a:r>
              <a:rPr lang="en-US" sz="1000" dirty="0"/>
              <a:t> </a:t>
            </a:r>
          </a:p>
          <a:p>
            <a:pPr>
              <a:lnSpc>
                <a:spcPct val="90000"/>
              </a:lnSpc>
            </a:pPr>
            <a:r>
              <a:rPr lang="en-US" sz="1000" dirty="0"/>
              <a:t>Rao, M.S. (2018). The Relevance of Peter Drucker’s Management Philosophy in Today’s World - Thinkers50. [online] thinkers50.com. Available at: </a:t>
            </a:r>
            <a:r>
              <a:rPr lang="en-US" sz="1000" dirty="0">
                <a:hlinkClick r:id="rId6"/>
              </a:rPr>
              <a:t>https://thinkers50.com/blog/relevance-peter-druckers-management-philosophy-todays-world/</a:t>
            </a:r>
            <a:r>
              <a:rPr lang="en-US" sz="1000" dirty="0"/>
              <a:t>.</a:t>
            </a:r>
          </a:p>
          <a:p>
            <a:pPr>
              <a:lnSpc>
                <a:spcPct val="90000"/>
              </a:lnSpc>
            </a:pPr>
            <a:endParaRPr lang="en-US" sz="1000" dirty="0"/>
          </a:p>
          <a:p>
            <a:pPr>
              <a:lnSpc>
                <a:spcPct val="90000"/>
              </a:lnSpc>
            </a:pPr>
            <a:r>
              <a:rPr lang="en-US" sz="1000" dirty="0"/>
              <a:t>Torrington, D., Hall, L. &amp; Taylor, S. (2002) Human Resource Management. 5th edition. Harlow: Financial Times/Prentice Hall. Pp, 309.</a:t>
            </a:r>
          </a:p>
          <a:p>
            <a:pPr>
              <a:lnSpc>
                <a:spcPct val="90000"/>
              </a:lnSpc>
            </a:pPr>
            <a:endParaRPr lang="en-US" sz="1000" dirty="0"/>
          </a:p>
          <a:p>
            <a:pPr>
              <a:lnSpc>
                <a:spcPct val="90000"/>
              </a:lnSpc>
            </a:pPr>
            <a:endParaRPr lang="en-US" sz="1000" dirty="0"/>
          </a:p>
          <a:p>
            <a:pPr>
              <a:lnSpc>
                <a:spcPct val="90000"/>
              </a:lnSpc>
            </a:pPr>
            <a:endParaRPr lang="en-US" sz="1000" dirty="0"/>
          </a:p>
          <a:p>
            <a:pPr>
              <a:lnSpc>
                <a:spcPct val="90000"/>
              </a:lnSpc>
            </a:pPr>
            <a:endParaRPr lang="en-US" sz="1000" dirty="0"/>
          </a:p>
          <a:p>
            <a:pPr>
              <a:lnSpc>
                <a:spcPct val="90000"/>
              </a:lnSpc>
            </a:pPr>
            <a:endParaRPr lang="en-US" sz="1000" dirty="0"/>
          </a:p>
          <a:p>
            <a:pPr>
              <a:lnSpc>
                <a:spcPct val="90000"/>
              </a:lnSpc>
            </a:pPr>
            <a:endParaRPr lang="en-US" sz="1000" dirty="0"/>
          </a:p>
          <a:p>
            <a:pPr>
              <a:lnSpc>
                <a:spcPct val="90000"/>
              </a:lnSpc>
            </a:pPr>
            <a:endParaRPr lang="en-US" sz="1000" dirty="0"/>
          </a:p>
          <a:p>
            <a:pPr>
              <a:lnSpc>
                <a:spcPct val="90000"/>
              </a:lnSpc>
            </a:pPr>
            <a:endParaRPr lang="en-GB" sz="1000" dirty="0"/>
          </a:p>
        </p:txBody>
      </p:sp>
    </p:spTree>
    <p:extLst>
      <p:ext uri="{BB962C8B-B14F-4D97-AF65-F5344CB8AC3E}">
        <p14:creationId xmlns:p14="http://schemas.microsoft.com/office/powerpoint/2010/main" val="1886554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3668</TotalTime>
  <Words>1057</Words>
  <Application>Microsoft Office PowerPoint</Application>
  <PresentationFormat>On-screen Show (4:3)</PresentationFormat>
  <Paragraphs>140</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Wingdings</vt:lpstr>
      <vt:lpstr>Office Theme</vt:lpstr>
      <vt:lpstr>BRIGHTWAVE SERVICES LTD</vt:lpstr>
      <vt:lpstr>TABLE OF CONTENTS</vt:lpstr>
      <vt:lpstr>INTRODUCTION</vt:lpstr>
      <vt:lpstr>1. BrightWave's current staffing management challenges</vt:lpstr>
      <vt:lpstr>PowerPoint Presentation</vt:lpstr>
      <vt:lpstr>PowerPoint Presentation</vt:lpstr>
      <vt:lpstr>2. Culture</vt:lpstr>
      <vt:lpstr>Culture assessment of the company</vt:lpstr>
      <vt:lpstr>Ducker’s five operations of management</vt:lpstr>
      <vt:lpstr>3. Evidence-based proposals for the future human resources strategy. </vt:lpstr>
      <vt:lpstr>Cultural assessment of the company  </vt:lpstr>
      <vt:lpstr>b) Performance Framework</vt:lpstr>
      <vt:lpstr>c) Engagement</vt:lpstr>
      <vt:lpstr>4. Recomendations</vt:lpstr>
      <vt:lpstr>Future Results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Mariela</dc:creator>
  <cp:keywords/>
  <dc:description>generated using python-pptx</dc:description>
  <cp:lastModifiedBy>Mariela Hidalgo</cp:lastModifiedBy>
  <cp:revision>4</cp:revision>
  <dcterms:created xsi:type="dcterms:W3CDTF">2013-01-27T09:14:16Z</dcterms:created>
  <dcterms:modified xsi:type="dcterms:W3CDTF">2025-12-01T12:30:03Z</dcterms:modified>
  <cp:category/>
</cp:coreProperties>
</file>