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2"/>
  </p:normalViewPr>
  <p:slideViewPr>
    <p:cSldViewPr snapToGrid="0">
      <p:cViewPr varScale="1">
        <p:scale>
          <a:sx n="106" d="100"/>
          <a:sy n="106" d="100"/>
        </p:scale>
        <p:origin x="792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438400" y="3159761"/>
            <a:ext cx="6096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6320" y="1219200"/>
            <a:ext cx="100584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4800" y="3375491"/>
            <a:ext cx="82296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689600" y="4074498"/>
            <a:ext cx="6096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0" y="4267368"/>
            <a:ext cx="49784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48000" y="1905000"/>
            <a:ext cx="804672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792224" y="658368"/>
            <a:ext cx="4364736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6705600" y="658369"/>
            <a:ext cx="4364736" cy="3432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8160" y="661976"/>
            <a:ext cx="4364736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92224" y="1371600"/>
            <a:ext cx="43688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05600" y="661976"/>
            <a:ext cx="4364736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05600" y="1371600"/>
            <a:ext cx="4364736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408853" y="520192"/>
            <a:ext cx="6096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73707" y="520192"/>
            <a:ext cx="6096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105227" y="1774588"/>
            <a:ext cx="6096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600" y="685801"/>
            <a:ext cx="57912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0" y="685801"/>
            <a:ext cx="34544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25600" y="612776"/>
            <a:ext cx="89408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57600" y="3453047"/>
            <a:ext cx="67056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247136" y="3331464"/>
            <a:ext cx="6096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44800" y="685802"/>
            <a:ext cx="7721600" cy="3505199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2800" y="609601"/>
            <a:ext cx="2844800" cy="5181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0800" y="685801"/>
            <a:ext cx="6705600" cy="45720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830961" y="1038441"/>
            <a:ext cx="965416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557464" y="419133"/>
            <a:ext cx="5538472" cy="5973945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4370607" y="116855"/>
            <a:ext cx="8639149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6320" y="4876800"/>
            <a:ext cx="100584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44800" y="685802"/>
            <a:ext cx="8128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00" y="615473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12038BD-1082-47F2-BBD8-D4043C2040F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80" y="6154739"/>
            <a:ext cx="6096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7280" y="5842000"/>
            <a:ext cx="28448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94D3666-2526-4DC4-985F-31B276BAD769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888E68A-49E8-460A-A248-C46D77874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0" y="685802"/>
            <a:ext cx="8128000" cy="3657599"/>
          </a:xfrm>
        </p:spPr>
        <p:txBody>
          <a:bodyPr anchor="ctr">
            <a:normAutofit/>
          </a:bodyPr>
          <a:lstStyle/>
          <a:p>
            <a:r>
              <a:rPr lang="en-US"/>
              <a:t>Designed By: Md Saiful Islam</a:t>
            </a:r>
          </a:p>
          <a:p>
            <a:r>
              <a:rPr lang="en-US"/>
              <a:t>Student ID: 2016119</a:t>
            </a:r>
          </a:p>
          <a:p>
            <a:r>
              <a:rPr lang="en-US"/>
              <a:t>Lecturer Name: Rodrigo Aguilera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F2101-2537-4FAB-A407-C327E4C71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429001"/>
            <a:ext cx="10058400" cy="9144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                            Module: Foreign Language and Cultural Awareness</a:t>
            </a:r>
            <a:br>
              <a:rPr lang="en-US" sz="2000" dirty="0"/>
            </a:br>
            <a:r>
              <a:rPr lang="en-US" sz="2000" dirty="0"/>
              <a:t>                            Spanish- Español</a:t>
            </a:r>
            <a:br>
              <a:rPr lang="en-US" sz="2000" dirty="0"/>
            </a:br>
            <a:r>
              <a:rPr lang="en-US" sz="2000" dirty="0"/>
              <a:t>                            BMIH5003</a:t>
            </a:r>
          </a:p>
        </p:txBody>
      </p:sp>
    </p:spTree>
    <p:extLst>
      <p:ext uri="{BB962C8B-B14F-4D97-AF65-F5344CB8AC3E}">
        <p14:creationId xmlns:p14="http://schemas.microsoft.com/office/powerpoint/2010/main" val="1141303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016690" y="1415440"/>
            <a:ext cx="6880144" cy="3394555"/>
          </a:xfrm>
          <a:prstGeom prst="rect">
            <a:avLst/>
          </a:prstGeom>
          <a:effectLst>
            <a:outerShdw blurRad="50800" dist="15240" dir="5400000" algn="tl" rotWithShape="0">
              <a:srgbClr val="000000">
                <a:alpha val="75000"/>
              </a:srgbClr>
            </a:outerShdw>
            <a:reflection blurRad="6350" stA="50000" endA="300" endPos="55500" dist="50800" dir="5400000" sy="-100000" algn="bl" rotWithShape="0"/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644241" y="1801112"/>
            <a:ext cx="3356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Jordi Tarrida</a:t>
            </a:r>
          </a:p>
          <a:p>
            <a:r>
              <a:rPr lang="en-US" dirty="0"/>
              <a:t>Gerente General </a:t>
            </a:r>
          </a:p>
          <a:p>
            <a:endParaRPr lang="en-US" dirty="0"/>
          </a:p>
        </p:txBody>
      </p:sp>
      <p:sp>
        <p:nvSpPr>
          <p:cNvPr id="9" name="AutoShape 2" descr="Gmail's Unexpected Sign Out Issues Not Connected to Phishing or Account  Security Threats: Google | Technology New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57" y="3176791"/>
            <a:ext cx="188535" cy="14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910991" y="2960818"/>
            <a:ext cx="29436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jorditarrida@petitpalace.com</a:t>
            </a:r>
          </a:p>
          <a:p>
            <a:r>
              <a:rPr lang="en-US" sz="1600" dirty="0"/>
              <a:t>www.alcalapetitpalace.com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638" y="3683899"/>
            <a:ext cx="202354" cy="202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5986148" y="3545593"/>
            <a:ext cx="21043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+34 91 532 19 01</a:t>
            </a:r>
          </a:p>
          <a:p>
            <a:r>
              <a:rPr lang="en-US" sz="1400" dirty="0"/>
              <a:t>+34 94 41 56 411</a:t>
            </a:r>
          </a:p>
          <a:p>
            <a:endParaRPr lang="en-US" sz="1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57" y="4172234"/>
            <a:ext cx="263691" cy="263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5986148" y="4042469"/>
            <a:ext cx="2906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C. de la Virgen de los Peligros, </a:t>
            </a:r>
          </a:p>
          <a:p>
            <a:r>
              <a:rPr lang="es-ES" sz="1400" dirty="0"/>
              <a:t>228013 Madrid, España</a:t>
            </a:r>
            <a:endParaRPr lang="en-US" sz="1400" dirty="0"/>
          </a:p>
        </p:txBody>
      </p:sp>
      <p:sp>
        <p:nvSpPr>
          <p:cNvPr id="15" name="Flowchart: Sort 14"/>
          <p:cNvSpPr/>
          <p:nvPr/>
        </p:nvSpPr>
        <p:spPr>
          <a:xfrm>
            <a:off x="5267831" y="1883459"/>
            <a:ext cx="118359" cy="2669757"/>
          </a:xfrm>
          <a:prstGeom prst="flowChartSor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Parallelogram 15"/>
          <p:cNvSpPr/>
          <p:nvPr/>
        </p:nvSpPr>
        <p:spPr>
          <a:xfrm>
            <a:off x="2104373" y="1415440"/>
            <a:ext cx="3163458" cy="3394555"/>
          </a:xfrm>
          <a:prstGeom prst="parallelogram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RelaxedModerately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366" y="2066871"/>
            <a:ext cx="2617941" cy="213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739" y="2651601"/>
            <a:ext cx="17367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81441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lementa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124</TotalTime>
  <Words>69</Words>
  <Application>Microsoft Macintosh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Palatino Linotype</vt:lpstr>
      <vt:lpstr>Wingdings</vt:lpstr>
      <vt:lpstr>Elemental</vt:lpstr>
      <vt:lpstr>                            Module: Foreign Language and Cultural Awareness                             Spanish- Español                             BMIH5003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Visiting Card</dc:title>
  <dc:creator>Fuad Muhtasim</dc:creator>
  <cp:lastModifiedBy>Md Saiful Islam (2016119)</cp:lastModifiedBy>
  <cp:revision>17</cp:revision>
  <dcterms:created xsi:type="dcterms:W3CDTF">2021-10-26T16:51:57Z</dcterms:created>
  <dcterms:modified xsi:type="dcterms:W3CDTF">2022-02-20T02:42:55Z</dcterms:modified>
</cp:coreProperties>
</file>