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5" Type="http://schemas.openxmlformats.org/officeDocument/2006/relationships/custom-properties" Target="docProps/custom.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78" r:id="rId5"/>
    <p:sldMasterId id="2147483696" r:id="rId6"/>
  </p:sldMasterIdLst>
  <p:notesMasterIdLst>
    <p:notesMasterId r:id="rId18"/>
  </p:notesMasterIdLst>
  <p:sldIdLst>
    <p:sldId id="257" r:id="rId7"/>
    <p:sldId id="291" r:id="rId8"/>
    <p:sldId id="260" r:id="rId9"/>
    <p:sldId id="284" r:id="rId10"/>
    <p:sldId id="285" r:id="rId11"/>
    <p:sldId id="286" r:id="rId12"/>
    <p:sldId id="287" r:id="rId13"/>
    <p:sldId id="288" r:id="rId14"/>
    <p:sldId id="289" r:id="rId15"/>
    <p:sldId id="290" r:id="rId16"/>
    <p:sldId id="266"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A337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94660"/>
  </p:normalViewPr>
  <p:slideViewPr>
    <p:cSldViewPr snapToGrid="0">
      <p:cViewPr varScale="1">
        <p:scale>
          <a:sx n="64" d="100"/>
          <a:sy n="64" d="100"/>
        </p:scale>
        <p:origin x="90" y="16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2.xml" /><Relationship Id="rId13" Type="http://schemas.openxmlformats.org/officeDocument/2006/relationships/slide" Target="slides/slide7.xml" /><Relationship Id="rId18" Type="http://schemas.openxmlformats.org/officeDocument/2006/relationships/notesMaster" Target="notesMasters/notesMaster1.xml" /><Relationship Id="rId3" Type="http://schemas.openxmlformats.org/officeDocument/2006/relationships/customXml" Target="../customXml/item3.xml" /><Relationship Id="rId21" Type="http://schemas.openxmlformats.org/officeDocument/2006/relationships/theme" Target="theme/theme1.xml" /><Relationship Id="rId7" Type="http://schemas.openxmlformats.org/officeDocument/2006/relationships/slide" Target="slides/slide1.xml" /><Relationship Id="rId12" Type="http://schemas.openxmlformats.org/officeDocument/2006/relationships/slide" Target="slides/slide6.xml" /><Relationship Id="rId17" Type="http://schemas.openxmlformats.org/officeDocument/2006/relationships/slide" Target="slides/slide11.xml" /><Relationship Id="rId2" Type="http://schemas.openxmlformats.org/officeDocument/2006/relationships/customXml" Target="../customXml/item2.xml" /><Relationship Id="rId16" Type="http://schemas.openxmlformats.org/officeDocument/2006/relationships/slide" Target="slides/slide10.xml" /><Relationship Id="rId20" Type="http://schemas.openxmlformats.org/officeDocument/2006/relationships/viewProps" Target="viewProps.xml" /><Relationship Id="rId1" Type="http://schemas.openxmlformats.org/officeDocument/2006/relationships/customXml" Target="../customXml/item1.xml" /><Relationship Id="rId6" Type="http://schemas.openxmlformats.org/officeDocument/2006/relationships/slideMaster" Target="slideMasters/slideMaster3.xml" /><Relationship Id="rId11" Type="http://schemas.openxmlformats.org/officeDocument/2006/relationships/slide" Target="slides/slide5.xml" /><Relationship Id="rId5" Type="http://schemas.openxmlformats.org/officeDocument/2006/relationships/slideMaster" Target="slideMasters/slideMaster2.xml" /><Relationship Id="rId15" Type="http://schemas.openxmlformats.org/officeDocument/2006/relationships/slide" Target="slides/slide9.xml" /><Relationship Id="rId10" Type="http://schemas.openxmlformats.org/officeDocument/2006/relationships/slide" Target="slides/slide4.xml" /><Relationship Id="rId19" Type="http://schemas.openxmlformats.org/officeDocument/2006/relationships/presProps" Target="presProps.xml" /><Relationship Id="rId4" Type="http://schemas.openxmlformats.org/officeDocument/2006/relationships/slideMaster" Target="slideMasters/slideMaster1.xml" /><Relationship Id="rId9" Type="http://schemas.openxmlformats.org/officeDocument/2006/relationships/slide" Target="slides/slide3.xml" /><Relationship Id="rId14" Type="http://schemas.openxmlformats.org/officeDocument/2006/relationships/slide" Target="slides/slide8.xml" /><Relationship Id="rId22" Type="http://schemas.openxmlformats.org/officeDocument/2006/relationships/tableStyles" Target="tableStyle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7014B3-13C6-4A94-83E2-3B672D1646C3}" type="datetimeFigureOut">
              <a:rPr lang="en-US" smtClean="0"/>
              <a:pPr/>
              <a:t>4/12/2022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43833F7-F679-45FD-84B1-1F6F08EF9786}" type="slidenum">
              <a:rPr lang="en-US" smtClean="0"/>
              <a:pPr/>
              <a:t>‹#›</a:t>
            </a:fld>
            <a:endParaRPr lang="en-US"/>
          </a:p>
        </p:txBody>
      </p:sp>
    </p:spTree>
    <p:extLst>
      <p:ext uri="{BB962C8B-B14F-4D97-AF65-F5344CB8AC3E}">
        <p14:creationId xmlns:p14="http://schemas.microsoft.com/office/powerpoint/2010/main" val="41396375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ea typeface="ＭＳ Ｐゴシック" panose="020B0600070205080204" pitchFamily="34" charset="-128"/>
              </a:rPr>
              <a:t>Choose a title for your presentation.</a:t>
            </a:r>
          </a:p>
          <a:p>
            <a:pPr eaLnBrk="1" hangingPunct="1">
              <a:spcBef>
                <a:spcPct val="0"/>
              </a:spcBef>
            </a:pPr>
            <a:r>
              <a:rPr lang="en-US" altLang="en-US">
                <a:ea typeface="ＭＳ Ｐゴシック" panose="020B0600070205080204" pitchFamily="34" charset="-128"/>
              </a:rPr>
              <a:t>Include your name, the course name and the assignment name.</a:t>
            </a:r>
          </a:p>
          <a:p>
            <a:pPr eaLnBrk="1" hangingPunct="1">
              <a:spcBef>
                <a:spcPct val="0"/>
              </a:spcBef>
            </a:pPr>
            <a:endParaRPr lang="en-US" altLang="en-US">
              <a:ea typeface="ＭＳ Ｐゴシック" panose="020B0600070205080204" pitchFamily="34" charset="-128"/>
            </a:endParaRPr>
          </a:p>
        </p:txBody>
      </p:sp>
      <p:sp>
        <p:nvSpPr>
          <p:cNvPr id="51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71254AB1-2796-4E90-AAA3-2FFF863DFFDE}" type="slidenum">
              <a:rPr lang="en-US" altLang="en-US">
                <a:solidFill>
                  <a:prstClr val="black"/>
                </a:solidFill>
                <a:latin typeface="Arial" panose="020B0604020202020204" pitchFamily="34" charset="0"/>
              </a:rPr>
              <a:pPr>
                <a:spcBef>
                  <a:spcPct val="0"/>
                </a:spcBef>
              </a:pPr>
              <a:t>1</a:t>
            </a:fld>
            <a:endParaRPr lang="en-US" altLang="en-US">
              <a:solidFill>
                <a:prstClr val="black"/>
              </a:solidFill>
              <a:latin typeface="Arial" panose="020B0604020202020204" pitchFamily="34" charset="0"/>
            </a:endParaRPr>
          </a:p>
        </p:txBody>
      </p:sp>
    </p:spTree>
    <p:extLst>
      <p:ext uri="{BB962C8B-B14F-4D97-AF65-F5344CB8AC3E}">
        <p14:creationId xmlns:p14="http://schemas.microsoft.com/office/powerpoint/2010/main" val="6357331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0" fontAlgn="base" latinLnBrk="0" hangingPunct="0">
              <a:lnSpc>
                <a:spcPct val="100000"/>
              </a:lnSpc>
              <a:spcBef>
                <a:spcPct val="30000"/>
              </a:spcBef>
              <a:spcAft>
                <a:spcPct val="0"/>
              </a:spcAft>
              <a:buClrTx/>
              <a:buSzTx/>
              <a:buFontTx/>
              <a:buNone/>
              <a:tabLst/>
              <a:defRPr/>
            </a:pPr>
            <a:r>
              <a:rPr lang="en-US" altLang="en-US" dirty="0">
                <a:ea typeface="ＭＳ Ｐゴシック" panose="020B0600070205080204" pitchFamily="34" charset="-128"/>
              </a:rPr>
              <a:t>Include Speaker’s notes.</a:t>
            </a:r>
          </a:p>
          <a:p>
            <a:endParaRPr lang="en-US" dirty="0"/>
          </a:p>
        </p:txBody>
      </p:sp>
      <p:sp>
        <p:nvSpPr>
          <p:cNvPr id="4" name="Slide Number Placeholder 3"/>
          <p:cNvSpPr>
            <a:spLocks noGrp="1"/>
          </p:cNvSpPr>
          <p:nvPr>
            <p:ph type="sldNum" sz="quarter" idx="10"/>
          </p:nvPr>
        </p:nvSpPr>
        <p:spPr/>
        <p:txBody>
          <a:bodyPr/>
          <a:lstStyle/>
          <a:p>
            <a:pPr>
              <a:defRPr/>
            </a:pPr>
            <a:fld id="{ADDDE551-18EA-49D9-B8D4-60EA68BBF415}" type="slidenum">
              <a:rPr lang="en-US" altLang="en-US" smtClean="0"/>
              <a:pPr>
                <a:defRPr/>
              </a:pPr>
              <a:t>3</a:t>
            </a:fld>
            <a:endParaRPr lang="en-US" altLang="en-US"/>
          </a:p>
        </p:txBody>
      </p:sp>
    </p:spTree>
    <p:extLst>
      <p:ext uri="{BB962C8B-B14F-4D97-AF65-F5344CB8AC3E}">
        <p14:creationId xmlns:p14="http://schemas.microsoft.com/office/powerpoint/2010/main" val="316095686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jpe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image" Target="../media/image2.jpeg" /><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image" Target="../media/image5.jpe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image" Target="../media/image7.jpeg" /><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image" Target="../media/image8.jpeg" /><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8.jpeg" /><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image" Target="../media/image9.jpeg" /><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image" Target="../media/image10.jpe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2.pn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jpeg" /><Relationship Id="rId1" Type="http://schemas.openxmlformats.org/officeDocument/2006/relationships/slideMaster" Target="../slideMasters/slideMaster2.xml" /></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image" Target="../media/image2.jpeg" /><Relationship Id="rId1" Type="http://schemas.openxmlformats.org/officeDocument/2006/relationships/slideMaster" Target="../slideMasters/slideMaster2.xml" /></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image" Target="../media/image5.jpeg" /><Relationship Id="rId1" Type="http://schemas.openxmlformats.org/officeDocument/2006/relationships/slideMaster" Target="../slideMasters/slideMaster2.xml" /></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image" Target="../media/image7.jpeg" /><Relationship Id="rId1" Type="http://schemas.openxmlformats.org/officeDocument/2006/relationships/slideMaster" Target="../slideMasters/slideMaster2.xml" /></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image" Target="../media/image8.jpeg" /><Relationship Id="rId1" Type="http://schemas.openxmlformats.org/officeDocument/2006/relationships/slideMaster" Target="../slideMasters/slideMaster2.xml" /></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8.jpeg" /><Relationship Id="rId1" Type="http://schemas.openxmlformats.org/officeDocument/2006/relationships/slideMaster" Target="../slideMasters/slideMaster2.xml" /></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image" Target="../media/image9.jpeg" /><Relationship Id="rId1" Type="http://schemas.openxmlformats.org/officeDocument/2006/relationships/slideMaster" Target="../slideMasters/slideMaster2.xml" /></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image" Target="../media/image10.jpeg" /><Relationship Id="rId1" Type="http://schemas.openxmlformats.org/officeDocument/2006/relationships/slideMaster" Target="../slideMasters/slideMaster2.xml" /></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2.png" /><Relationship Id="rId1" Type="http://schemas.openxmlformats.org/officeDocument/2006/relationships/slideMaster" Target="../slideMasters/slideMaster2.xml" /></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3_Title Slide">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81"/>
            <a:ext cx="12192000" cy="3828288"/>
          </a:xfrm>
          <a:prstGeom prst="rect">
            <a:avLst/>
          </a:prstGeom>
        </p:spPr>
      </p:pic>
      <p:sp>
        <p:nvSpPr>
          <p:cNvPr id="10" name="Rectangle 9"/>
          <p:cNvSpPr/>
          <p:nvPr/>
        </p:nvSpPr>
        <p:spPr>
          <a:xfrm>
            <a:off x="0" y="3759202"/>
            <a:ext cx="12192000" cy="3098799"/>
          </a:xfrm>
          <a:prstGeom prst="rect">
            <a:avLst/>
          </a:prstGeom>
          <a:solidFill>
            <a:srgbClr val="0A33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rgbClr val="FFFFFF"/>
              </a:solidFill>
            </a:endParaRPr>
          </a:p>
        </p:txBody>
      </p:sp>
      <p:sp>
        <p:nvSpPr>
          <p:cNvPr id="2" name="Title 1"/>
          <p:cNvSpPr>
            <a:spLocks noGrp="1"/>
          </p:cNvSpPr>
          <p:nvPr>
            <p:ph type="ctrTitle" hasCustomPrompt="1"/>
          </p:nvPr>
        </p:nvSpPr>
        <p:spPr>
          <a:xfrm>
            <a:off x="3712745" y="4160837"/>
            <a:ext cx="7153276" cy="1452562"/>
          </a:xfrm>
        </p:spPr>
        <p:txBody>
          <a:bodyPr anchor="ctr">
            <a:noAutofit/>
          </a:bodyPr>
          <a:lstStyle>
            <a:lvl1pPr algn="l">
              <a:defRPr sz="3000">
                <a:solidFill>
                  <a:schemeClr val="bg1"/>
                </a:solidFill>
                <a:latin typeface="Arial Narrow" panose="020B0606020202030204" pitchFamily="34" charset="0"/>
              </a:defRPr>
            </a:lvl1pPr>
          </a:lstStyle>
          <a:p>
            <a:r>
              <a:rPr lang="en-US" dirty="0"/>
              <a:t>CLICK TO EDIT MASTER TITLE STYLE</a:t>
            </a:r>
          </a:p>
        </p:txBody>
      </p:sp>
      <p:sp>
        <p:nvSpPr>
          <p:cNvPr id="3" name="Subtitle 2"/>
          <p:cNvSpPr>
            <a:spLocks noGrp="1"/>
          </p:cNvSpPr>
          <p:nvPr>
            <p:ph type="subTitle" idx="1" hasCustomPrompt="1"/>
          </p:nvPr>
        </p:nvSpPr>
        <p:spPr>
          <a:xfrm>
            <a:off x="3712745" y="5749926"/>
            <a:ext cx="7153276" cy="695325"/>
          </a:xfrm>
        </p:spPr>
        <p:txBody>
          <a:bodyPr anchor="ctr"/>
          <a:lstStyle>
            <a:lvl1pPr marL="0" indent="0" algn="l">
              <a:buNone/>
              <a:defRPr sz="1800">
                <a:solidFill>
                  <a:srgbClr val="FDB913"/>
                </a:solidFill>
                <a:latin typeface="Arial" panose="020B0604020202020204" pitchFamily="34" charset="0"/>
                <a:cs typeface="Arial" panose="020B0604020202020204" pitchFamily="34" charset="0"/>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dirty="0"/>
              <a:t>Click to edit master subtitle style</a:t>
            </a:r>
          </a:p>
        </p:txBody>
      </p:sp>
      <p:sp>
        <p:nvSpPr>
          <p:cNvPr id="14" name="Rectangle 13"/>
          <p:cNvSpPr/>
          <p:nvPr/>
        </p:nvSpPr>
        <p:spPr>
          <a:xfrm>
            <a:off x="3223637" y="4160837"/>
            <a:ext cx="45719" cy="2284412"/>
          </a:xfrm>
          <a:prstGeom prst="rect">
            <a:avLst/>
          </a:prstGeom>
          <a:solidFill>
            <a:srgbClr val="FDB91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rgbClr val="FFFFFF"/>
              </a:solidFill>
            </a:endParaRPr>
          </a:p>
        </p:txBody>
      </p:sp>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1719" y="4525926"/>
            <a:ext cx="2796335" cy="1635312"/>
          </a:xfrm>
          <a:prstGeom prst="rect">
            <a:avLst/>
          </a:prstGeom>
        </p:spPr>
      </p:pic>
    </p:spTree>
    <p:extLst>
      <p:ext uri="{BB962C8B-B14F-4D97-AF65-F5344CB8AC3E}">
        <p14:creationId xmlns:p14="http://schemas.microsoft.com/office/powerpoint/2010/main" val="38053542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2_Title Slide">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81"/>
            <a:ext cx="12192000" cy="3828288"/>
          </a:xfrm>
          <a:prstGeom prst="rect">
            <a:avLst/>
          </a:prstGeom>
        </p:spPr>
      </p:pic>
      <p:sp>
        <p:nvSpPr>
          <p:cNvPr id="7" name="Rectangle 6"/>
          <p:cNvSpPr/>
          <p:nvPr/>
        </p:nvSpPr>
        <p:spPr>
          <a:xfrm>
            <a:off x="0" y="3759202"/>
            <a:ext cx="12192000" cy="3098799"/>
          </a:xfrm>
          <a:prstGeom prst="rect">
            <a:avLst/>
          </a:prstGeom>
          <a:solidFill>
            <a:srgbClr val="0A33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rgbClr val="FFFFFF"/>
              </a:solidFill>
            </a:endParaRPr>
          </a:p>
        </p:txBody>
      </p:sp>
      <p:sp>
        <p:nvSpPr>
          <p:cNvPr id="8" name="Title 1"/>
          <p:cNvSpPr>
            <a:spLocks noGrp="1"/>
          </p:cNvSpPr>
          <p:nvPr>
            <p:ph type="ctrTitle" hasCustomPrompt="1"/>
          </p:nvPr>
        </p:nvSpPr>
        <p:spPr>
          <a:xfrm>
            <a:off x="3712745" y="4160837"/>
            <a:ext cx="7153276" cy="1452562"/>
          </a:xfrm>
        </p:spPr>
        <p:txBody>
          <a:bodyPr anchor="ctr">
            <a:noAutofit/>
          </a:bodyPr>
          <a:lstStyle>
            <a:lvl1pPr algn="l">
              <a:defRPr sz="3000">
                <a:solidFill>
                  <a:schemeClr val="bg1"/>
                </a:solidFill>
                <a:latin typeface="Arial Narrow" panose="020B0606020202030204" pitchFamily="34" charset="0"/>
              </a:defRPr>
            </a:lvl1pPr>
          </a:lstStyle>
          <a:p>
            <a:r>
              <a:rPr lang="en-US" dirty="0"/>
              <a:t>CLICK TO EDIT MASTER TITLE STYLE</a:t>
            </a:r>
          </a:p>
        </p:txBody>
      </p:sp>
      <p:sp>
        <p:nvSpPr>
          <p:cNvPr id="9" name="Subtitle 2"/>
          <p:cNvSpPr>
            <a:spLocks noGrp="1"/>
          </p:cNvSpPr>
          <p:nvPr>
            <p:ph type="subTitle" idx="1" hasCustomPrompt="1"/>
          </p:nvPr>
        </p:nvSpPr>
        <p:spPr>
          <a:xfrm>
            <a:off x="3712745" y="5749926"/>
            <a:ext cx="7153276" cy="695325"/>
          </a:xfrm>
        </p:spPr>
        <p:txBody>
          <a:bodyPr anchor="ctr"/>
          <a:lstStyle>
            <a:lvl1pPr marL="0" indent="0" algn="l">
              <a:buNone/>
              <a:defRPr sz="1800">
                <a:solidFill>
                  <a:srgbClr val="FDB913"/>
                </a:solidFill>
                <a:latin typeface="Arial" panose="020B0604020202020204" pitchFamily="34" charset="0"/>
                <a:cs typeface="Arial" panose="020B0604020202020204" pitchFamily="34" charset="0"/>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dirty="0"/>
              <a:t>Click to edit master subtitle style</a:t>
            </a:r>
          </a:p>
        </p:txBody>
      </p:sp>
      <p:sp>
        <p:nvSpPr>
          <p:cNvPr id="10" name="Rectangle 9"/>
          <p:cNvSpPr/>
          <p:nvPr/>
        </p:nvSpPr>
        <p:spPr>
          <a:xfrm>
            <a:off x="3223637" y="4160837"/>
            <a:ext cx="45719" cy="2284412"/>
          </a:xfrm>
          <a:prstGeom prst="rect">
            <a:avLst/>
          </a:prstGeom>
          <a:solidFill>
            <a:srgbClr val="FDB91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rgbClr val="FFFFFF"/>
              </a:solidFill>
            </a:endParaRPr>
          </a:p>
        </p:txBody>
      </p:sp>
      <p:pic>
        <p:nvPicPr>
          <p:cNvPr id="12" name="Picture 11"/>
          <p:cNvPicPr>
            <a:picLocks noChangeAspect="1"/>
          </p:cNvPicPr>
          <p:nvPr/>
        </p:nvPicPr>
        <p:blipFill rotWithShape="1">
          <a:blip r:embed="rId3" cstate="print">
            <a:extLst>
              <a:ext uri="{28A0092B-C50C-407E-A947-70E740481C1C}">
                <a14:useLocalDpi xmlns:a14="http://schemas.microsoft.com/office/drawing/2010/main" val="0"/>
              </a:ext>
            </a:extLst>
          </a:blip>
          <a:srcRect l="17264" t="20680" r="16692" b="19770"/>
          <a:stretch/>
        </p:blipFill>
        <p:spPr>
          <a:xfrm>
            <a:off x="850051" y="4564225"/>
            <a:ext cx="1523536" cy="1049174"/>
          </a:xfrm>
          <a:prstGeom prst="rect">
            <a:avLst/>
          </a:prstGeom>
        </p:spPr>
      </p:pic>
    </p:spTree>
    <p:extLst>
      <p:ext uri="{BB962C8B-B14F-4D97-AF65-F5344CB8AC3E}">
        <p14:creationId xmlns:p14="http://schemas.microsoft.com/office/powerpoint/2010/main" val="28782025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5_Title Slide">
    <p:spTree>
      <p:nvGrpSpPr>
        <p:cNvPr id="1" name=""/>
        <p:cNvGrpSpPr/>
        <p:nvPr/>
      </p:nvGrpSpPr>
      <p:grpSpPr>
        <a:xfrm>
          <a:off x="0" y="0"/>
          <a:ext cx="0" cy="0"/>
          <a:chOff x="0" y="0"/>
          <a:chExt cx="0" cy="0"/>
        </a:xfrm>
      </p:grpSpPr>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51550" y="0"/>
            <a:ext cx="6124575" cy="6858000"/>
          </a:xfrm>
          <a:prstGeom prst="rect">
            <a:avLst/>
          </a:prstGeom>
        </p:spPr>
      </p:pic>
      <p:sp>
        <p:nvSpPr>
          <p:cNvPr id="7" name="Rectangle 6"/>
          <p:cNvSpPr/>
          <p:nvPr/>
        </p:nvSpPr>
        <p:spPr>
          <a:xfrm>
            <a:off x="0" y="2"/>
            <a:ext cx="6096000" cy="6857999"/>
          </a:xfrm>
          <a:prstGeom prst="rect">
            <a:avLst/>
          </a:prstGeom>
          <a:solidFill>
            <a:srgbClr val="0A33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rgbClr val="FFFFFF"/>
              </a:solidFill>
            </a:endParaRP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33021" y="331731"/>
            <a:ext cx="3026947" cy="1770174"/>
          </a:xfrm>
          <a:prstGeom prst="rect">
            <a:avLst/>
          </a:prstGeom>
        </p:spPr>
      </p:pic>
      <p:sp>
        <p:nvSpPr>
          <p:cNvPr id="8" name="Rectangle 7"/>
          <p:cNvSpPr/>
          <p:nvPr/>
        </p:nvSpPr>
        <p:spPr>
          <a:xfrm>
            <a:off x="6051550" y="-2"/>
            <a:ext cx="45719" cy="6858001"/>
          </a:xfrm>
          <a:prstGeom prst="rect">
            <a:avLst/>
          </a:prstGeom>
          <a:solidFill>
            <a:srgbClr val="FDB91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rgbClr val="FFFFFF"/>
              </a:solidFill>
            </a:endParaRPr>
          </a:p>
        </p:txBody>
      </p:sp>
      <p:sp>
        <p:nvSpPr>
          <p:cNvPr id="9" name="Title 1"/>
          <p:cNvSpPr>
            <a:spLocks noGrp="1"/>
          </p:cNvSpPr>
          <p:nvPr>
            <p:ph type="ctrTitle" hasCustomPrompt="1"/>
          </p:nvPr>
        </p:nvSpPr>
        <p:spPr>
          <a:xfrm>
            <a:off x="260349" y="2433637"/>
            <a:ext cx="5530851" cy="1452562"/>
          </a:xfrm>
        </p:spPr>
        <p:txBody>
          <a:bodyPr anchor="ctr">
            <a:noAutofit/>
          </a:bodyPr>
          <a:lstStyle>
            <a:lvl1pPr algn="l">
              <a:defRPr sz="3000">
                <a:solidFill>
                  <a:schemeClr val="bg1"/>
                </a:solidFill>
                <a:latin typeface="Arial Narrow" panose="020B0606020202030204" pitchFamily="34" charset="0"/>
              </a:defRPr>
            </a:lvl1pPr>
          </a:lstStyle>
          <a:p>
            <a:r>
              <a:rPr lang="en-US" dirty="0"/>
              <a:t>CLICK TO EDIT MASTER TITLE STYLE</a:t>
            </a:r>
          </a:p>
        </p:txBody>
      </p:sp>
      <p:sp>
        <p:nvSpPr>
          <p:cNvPr id="10" name="Subtitle 2"/>
          <p:cNvSpPr>
            <a:spLocks noGrp="1"/>
          </p:cNvSpPr>
          <p:nvPr>
            <p:ph type="subTitle" idx="1" hasCustomPrompt="1"/>
          </p:nvPr>
        </p:nvSpPr>
        <p:spPr>
          <a:xfrm>
            <a:off x="260349" y="4479926"/>
            <a:ext cx="5530851" cy="695325"/>
          </a:xfrm>
        </p:spPr>
        <p:txBody>
          <a:bodyPr anchor="ctr"/>
          <a:lstStyle>
            <a:lvl1pPr marL="0" indent="0" algn="l">
              <a:buNone/>
              <a:defRPr sz="1800">
                <a:solidFill>
                  <a:srgbClr val="FDB913"/>
                </a:solidFill>
                <a:latin typeface="Arial" panose="020B0604020202020204" pitchFamily="34" charset="0"/>
                <a:cs typeface="Arial" panose="020B0604020202020204" pitchFamily="34" charset="0"/>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dirty="0"/>
              <a:t>Click to edit master subtitle style</a:t>
            </a:r>
          </a:p>
        </p:txBody>
      </p:sp>
    </p:spTree>
    <p:extLst>
      <p:ext uri="{BB962C8B-B14F-4D97-AF65-F5344CB8AC3E}">
        <p14:creationId xmlns:p14="http://schemas.microsoft.com/office/powerpoint/2010/main" val="8412143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8_Title Slide">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38850" y="0"/>
            <a:ext cx="6153151" cy="6858000"/>
          </a:xfrm>
          <a:prstGeom prst="rect">
            <a:avLst/>
          </a:prstGeom>
        </p:spPr>
      </p:pic>
      <p:sp>
        <p:nvSpPr>
          <p:cNvPr id="11" name="Rectangle 10"/>
          <p:cNvSpPr/>
          <p:nvPr/>
        </p:nvSpPr>
        <p:spPr>
          <a:xfrm>
            <a:off x="0" y="2"/>
            <a:ext cx="6096000" cy="6857999"/>
          </a:xfrm>
          <a:prstGeom prst="rect">
            <a:avLst/>
          </a:prstGeom>
          <a:solidFill>
            <a:srgbClr val="0A33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rgbClr val="FFFFFF"/>
              </a:solidFill>
            </a:endParaRPr>
          </a:p>
        </p:txBody>
      </p:sp>
      <p:sp>
        <p:nvSpPr>
          <p:cNvPr id="12" name="Rectangle 11"/>
          <p:cNvSpPr/>
          <p:nvPr/>
        </p:nvSpPr>
        <p:spPr>
          <a:xfrm>
            <a:off x="6051550" y="-2"/>
            <a:ext cx="45719" cy="6858001"/>
          </a:xfrm>
          <a:prstGeom prst="rect">
            <a:avLst/>
          </a:prstGeom>
          <a:solidFill>
            <a:srgbClr val="FDB91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rgbClr val="FFFFFF"/>
              </a:solidFill>
            </a:endParaRPr>
          </a:p>
        </p:txBody>
      </p:sp>
      <p:pic>
        <p:nvPicPr>
          <p:cNvPr id="8" name="Picture 7"/>
          <p:cNvPicPr>
            <a:picLocks noChangeAspect="1"/>
          </p:cNvPicPr>
          <p:nvPr/>
        </p:nvPicPr>
        <p:blipFill rotWithShape="1">
          <a:blip r:embed="rId3" cstate="print">
            <a:extLst>
              <a:ext uri="{28A0092B-C50C-407E-A947-70E740481C1C}">
                <a14:useLocalDpi xmlns:a14="http://schemas.microsoft.com/office/drawing/2010/main" val="0"/>
              </a:ext>
            </a:extLst>
          </a:blip>
          <a:srcRect l="17264" t="20680" r="16692" b="19770"/>
          <a:stretch/>
        </p:blipFill>
        <p:spPr>
          <a:xfrm>
            <a:off x="2257657" y="529390"/>
            <a:ext cx="1523536" cy="1049174"/>
          </a:xfrm>
          <a:prstGeom prst="rect">
            <a:avLst/>
          </a:prstGeom>
        </p:spPr>
      </p:pic>
      <p:sp>
        <p:nvSpPr>
          <p:cNvPr id="9" name="Title 1"/>
          <p:cNvSpPr>
            <a:spLocks noGrp="1"/>
          </p:cNvSpPr>
          <p:nvPr>
            <p:ph type="ctrTitle" hasCustomPrompt="1"/>
          </p:nvPr>
        </p:nvSpPr>
        <p:spPr>
          <a:xfrm>
            <a:off x="260349" y="2433637"/>
            <a:ext cx="5530851" cy="1452562"/>
          </a:xfrm>
        </p:spPr>
        <p:txBody>
          <a:bodyPr anchor="ctr">
            <a:noAutofit/>
          </a:bodyPr>
          <a:lstStyle>
            <a:lvl1pPr algn="l">
              <a:defRPr sz="3000">
                <a:solidFill>
                  <a:schemeClr val="bg1"/>
                </a:solidFill>
                <a:latin typeface="Arial Narrow" panose="020B0606020202030204" pitchFamily="34" charset="0"/>
              </a:defRPr>
            </a:lvl1pPr>
          </a:lstStyle>
          <a:p>
            <a:r>
              <a:rPr lang="en-US" dirty="0"/>
              <a:t>CLICK TO EDIT MASTER TITLE STYLE</a:t>
            </a:r>
          </a:p>
        </p:txBody>
      </p:sp>
      <p:sp>
        <p:nvSpPr>
          <p:cNvPr id="10" name="Subtitle 2"/>
          <p:cNvSpPr>
            <a:spLocks noGrp="1"/>
          </p:cNvSpPr>
          <p:nvPr>
            <p:ph type="subTitle" idx="1" hasCustomPrompt="1"/>
          </p:nvPr>
        </p:nvSpPr>
        <p:spPr>
          <a:xfrm>
            <a:off x="260349" y="4479926"/>
            <a:ext cx="5530851" cy="695325"/>
          </a:xfrm>
        </p:spPr>
        <p:txBody>
          <a:bodyPr anchor="ctr"/>
          <a:lstStyle>
            <a:lvl1pPr marL="0" indent="0" algn="l">
              <a:buNone/>
              <a:defRPr sz="1800">
                <a:solidFill>
                  <a:srgbClr val="FDB913"/>
                </a:solidFill>
                <a:latin typeface="Arial" panose="020B0604020202020204" pitchFamily="34" charset="0"/>
                <a:cs typeface="Arial" panose="020B0604020202020204" pitchFamily="34" charset="0"/>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dirty="0"/>
              <a:t>Click to edit master subtitle style</a:t>
            </a:r>
          </a:p>
        </p:txBody>
      </p:sp>
    </p:spTree>
    <p:extLst>
      <p:ext uri="{BB962C8B-B14F-4D97-AF65-F5344CB8AC3E}">
        <p14:creationId xmlns:p14="http://schemas.microsoft.com/office/powerpoint/2010/main" val="19018205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p:cSld name="9_Title Slide">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3771900"/>
          </a:xfrm>
          <a:prstGeom prst="rect">
            <a:avLst/>
          </a:prstGeom>
        </p:spPr>
      </p:pic>
      <p:sp>
        <p:nvSpPr>
          <p:cNvPr id="7" name="Rectangle 6"/>
          <p:cNvSpPr/>
          <p:nvPr/>
        </p:nvSpPr>
        <p:spPr>
          <a:xfrm>
            <a:off x="0" y="3759202"/>
            <a:ext cx="12192000" cy="3098799"/>
          </a:xfrm>
          <a:prstGeom prst="rect">
            <a:avLst/>
          </a:prstGeom>
          <a:solidFill>
            <a:srgbClr val="0A33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rgbClr val="FFFFFF"/>
              </a:solidFill>
            </a:endParaRPr>
          </a:p>
        </p:txBody>
      </p:sp>
      <p:sp>
        <p:nvSpPr>
          <p:cNvPr id="10" name="Title 1"/>
          <p:cNvSpPr>
            <a:spLocks noGrp="1"/>
          </p:cNvSpPr>
          <p:nvPr>
            <p:ph type="ctrTitle" hasCustomPrompt="1"/>
          </p:nvPr>
        </p:nvSpPr>
        <p:spPr>
          <a:xfrm>
            <a:off x="3712745" y="4160837"/>
            <a:ext cx="7153276" cy="1452562"/>
          </a:xfrm>
        </p:spPr>
        <p:txBody>
          <a:bodyPr anchor="ctr">
            <a:noAutofit/>
          </a:bodyPr>
          <a:lstStyle>
            <a:lvl1pPr algn="l">
              <a:defRPr sz="3000">
                <a:solidFill>
                  <a:schemeClr val="bg1"/>
                </a:solidFill>
                <a:latin typeface="Arial Narrow" panose="020B0606020202030204" pitchFamily="34" charset="0"/>
              </a:defRPr>
            </a:lvl1pPr>
          </a:lstStyle>
          <a:p>
            <a:r>
              <a:rPr lang="en-US" dirty="0"/>
              <a:t>CLICK TO EDIT MASTER TITLE STYLE</a:t>
            </a:r>
          </a:p>
        </p:txBody>
      </p:sp>
      <p:sp>
        <p:nvSpPr>
          <p:cNvPr id="11" name="Subtitle 2"/>
          <p:cNvSpPr>
            <a:spLocks noGrp="1"/>
          </p:cNvSpPr>
          <p:nvPr>
            <p:ph type="subTitle" idx="1" hasCustomPrompt="1"/>
          </p:nvPr>
        </p:nvSpPr>
        <p:spPr>
          <a:xfrm>
            <a:off x="3712745" y="5749926"/>
            <a:ext cx="7153276" cy="695325"/>
          </a:xfrm>
        </p:spPr>
        <p:txBody>
          <a:bodyPr anchor="ctr"/>
          <a:lstStyle>
            <a:lvl1pPr marL="0" indent="0" algn="l">
              <a:buNone/>
              <a:defRPr sz="1800">
                <a:solidFill>
                  <a:srgbClr val="FDB913"/>
                </a:solidFill>
                <a:latin typeface="Arial" panose="020B0604020202020204" pitchFamily="34" charset="0"/>
                <a:cs typeface="Arial" panose="020B0604020202020204" pitchFamily="34" charset="0"/>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dirty="0"/>
              <a:t>Click to edit master subtitle style</a:t>
            </a:r>
          </a:p>
        </p:txBody>
      </p:sp>
      <p:sp>
        <p:nvSpPr>
          <p:cNvPr id="12" name="Rectangle 11"/>
          <p:cNvSpPr/>
          <p:nvPr/>
        </p:nvSpPr>
        <p:spPr>
          <a:xfrm>
            <a:off x="3223637" y="4160837"/>
            <a:ext cx="45719" cy="2284412"/>
          </a:xfrm>
          <a:prstGeom prst="rect">
            <a:avLst/>
          </a:prstGeom>
          <a:solidFill>
            <a:srgbClr val="FDB91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rgbClr val="FFFFFF"/>
              </a:solidFill>
            </a:endParaRPr>
          </a:p>
        </p:txBody>
      </p:sp>
      <p:pic>
        <p:nvPicPr>
          <p:cNvPr id="14" name="Picture 13"/>
          <p:cNvPicPr>
            <a:picLocks noChangeAspect="1"/>
          </p:cNvPicPr>
          <p:nvPr/>
        </p:nvPicPr>
        <p:blipFill rotWithShape="1">
          <a:blip r:embed="rId3" cstate="print">
            <a:extLst>
              <a:ext uri="{28A0092B-C50C-407E-A947-70E740481C1C}">
                <a14:useLocalDpi xmlns:a14="http://schemas.microsoft.com/office/drawing/2010/main" val="0"/>
              </a:ext>
            </a:extLst>
          </a:blip>
          <a:srcRect l="17264" t="20680" r="16692" b="19770"/>
          <a:stretch/>
        </p:blipFill>
        <p:spPr>
          <a:xfrm>
            <a:off x="850051" y="4564225"/>
            <a:ext cx="1523536" cy="1049174"/>
          </a:xfrm>
          <a:prstGeom prst="rect">
            <a:avLst/>
          </a:prstGeom>
        </p:spPr>
      </p:pic>
    </p:spTree>
    <p:extLst>
      <p:ext uri="{BB962C8B-B14F-4D97-AF65-F5344CB8AC3E}">
        <p14:creationId xmlns:p14="http://schemas.microsoft.com/office/powerpoint/2010/main" val="357962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p:cSld name="10_Title Slide">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3771900"/>
          </a:xfrm>
          <a:prstGeom prst="rect">
            <a:avLst/>
          </a:prstGeom>
        </p:spPr>
      </p:pic>
      <p:sp>
        <p:nvSpPr>
          <p:cNvPr id="7" name="Rectangle 6"/>
          <p:cNvSpPr/>
          <p:nvPr/>
        </p:nvSpPr>
        <p:spPr>
          <a:xfrm>
            <a:off x="0" y="3759202"/>
            <a:ext cx="12192000" cy="3098799"/>
          </a:xfrm>
          <a:prstGeom prst="rect">
            <a:avLst/>
          </a:prstGeom>
          <a:solidFill>
            <a:srgbClr val="0A33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rgbClr val="FFFFFF"/>
              </a:solidFill>
            </a:endParaRPr>
          </a:p>
        </p:txBody>
      </p:sp>
      <p:sp>
        <p:nvSpPr>
          <p:cNvPr id="8" name="Title 1"/>
          <p:cNvSpPr>
            <a:spLocks noGrp="1"/>
          </p:cNvSpPr>
          <p:nvPr>
            <p:ph type="ctrTitle" hasCustomPrompt="1"/>
          </p:nvPr>
        </p:nvSpPr>
        <p:spPr>
          <a:xfrm>
            <a:off x="3712745" y="4160837"/>
            <a:ext cx="7153276" cy="1452562"/>
          </a:xfrm>
        </p:spPr>
        <p:txBody>
          <a:bodyPr anchor="ctr">
            <a:noAutofit/>
          </a:bodyPr>
          <a:lstStyle>
            <a:lvl1pPr algn="l">
              <a:defRPr sz="3000">
                <a:solidFill>
                  <a:schemeClr val="bg1"/>
                </a:solidFill>
                <a:latin typeface="Arial Narrow" panose="020B0606020202030204" pitchFamily="34" charset="0"/>
              </a:defRPr>
            </a:lvl1pPr>
          </a:lstStyle>
          <a:p>
            <a:r>
              <a:rPr lang="en-US" dirty="0"/>
              <a:t>CLICK TO EDIT MASTER TITLE STYLE</a:t>
            </a:r>
          </a:p>
        </p:txBody>
      </p:sp>
      <p:sp>
        <p:nvSpPr>
          <p:cNvPr id="10" name="Subtitle 2"/>
          <p:cNvSpPr>
            <a:spLocks noGrp="1"/>
          </p:cNvSpPr>
          <p:nvPr>
            <p:ph type="subTitle" idx="1" hasCustomPrompt="1"/>
          </p:nvPr>
        </p:nvSpPr>
        <p:spPr>
          <a:xfrm>
            <a:off x="3712745" y="5749926"/>
            <a:ext cx="7153276" cy="695325"/>
          </a:xfrm>
        </p:spPr>
        <p:txBody>
          <a:bodyPr anchor="ctr"/>
          <a:lstStyle>
            <a:lvl1pPr marL="0" indent="0" algn="l">
              <a:buNone/>
              <a:defRPr sz="1800">
                <a:solidFill>
                  <a:srgbClr val="FDB913"/>
                </a:solidFill>
                <a:latin typeface="Arial" panose="020B0604020202020204" pitchFamily="34" charset="0"/>
                <a:cs typeface="Arial" panose="020B0604020202020204" pitchFamily="34" charset="0"/>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dirty="0"/>
              <a:t>Click to edit master subtitle style</a:t>
            </a:r>
          </a:p>
        </p:txBody>
      </p:sp>
      <p:sp>
        <p:nvSpPr>
          <p:cNvPr id="11" name="Rectangle 10"/>
          <p:cNvSpPr/>
          <p:nvPr/>
        </p:nvSpPr>
        <p:spPr>
          <a:xfrm>
            <a:off x="3223637" y="4160837"/>
            <a:ext cx="45719" cy="2284412"/>
          </a:xfrm>
          <a:prstGeom prst="rect">
            <a:avLst/>
          </a:prstGeom>
          <a:solidFill>
            <a:srgbClr val="FDB91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rgbClr val="FFFFFF"/>
              </a:solidFill>
            </a:endParaRPr>
          </a:p>
        </p:txBody>
      </p:sp>
      <p:pic>
        <p:nvPicPr>
          <p:cNvPr id="12" name="Picture 1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1719" y="4525926"/>
            <a:ext cx="2796335" cy="1635312"/>
          </a:xfrm>
          <a:prstGeom prst="rect">
            <a:avLst/>
          </a:prstGeom>
        </p:spPr>
      </p:pic>
    </p:spTree>
    <p:extLst>
      <p:ext uri="{BB962C8B-B14F-4D97-AF65-F5344CB8AC3E}">
        <p14:creationId xmlns:p14="http://schemas.microsoft.com/office/powerpoint/2010/main" val="28593170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title" preserve="1">
  <p:cSld name="6_Title Slide">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81701" y="0"/>
            <a:ext cx="6210300" cy="6858000"/>
          </a:xfrm>
          <a:prstGeom prst="rect">
            <a:avLst/>
          </a:prstGeom>
        </p:spPr>
      </p:pic>
      <p:sp>
        <p:nvSpPr>
          <p:cNvPr id="7" name="Rectangle 6"/>
          <p:cNvSpPr/>
          <p:nvPr/>
        </p:nvSpPr>
        <p:spPr>
          <a:xfrm>
            <a:off x="0" y="2"/>
            <a:ext cx="6096000" cy="6857999"/>
          </a:xfrm>
          <a:prstGeom prst="rect">
            <a:avLst/>
          </a:prstGeom>
          <a:solidFill>
            <a:srgbClr val="0A33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rgbClr val="FFFFFF"/>
              </a:solidFill>
            </a:endParaRPr>
          </a:p>
        </p:txBody>
      </p:sp>
      <p:sp>
        <p:nvSpPr>
          <p:cNvPr id="2" name="Title 1"/>
          <p:cNvSpPr>
            <a:spLocks noGrp="1"/>
          </p:cNvSpPr>
          <p:nvPr>
            <p:ph type="ctrTitle" hasCustomPrompt="1"/>
          </p:nvPr>
        </p:nvSpPr>
        <p:spPr>
          <a:xfrm>
            <a:off x="260349" y="2433637"/>
            <a:ext cx="5530851" cy="1452562"/>
          </a:xfrm>
        </p:spPr>
        <p:txBody>
          <a:bodyPr anchor="ctr">
            <a:noAutofit/>
          </a:bodyPr>
          <a:lstStyle>
            <a:lvl1pPr algn="l">
              <a:defRPr sz="3000">
                <a:solidFill>
                  <a:schemeClr val="bg1"/>
                </a:solidFill>
                <a:latin typeface="Arial Narrow" panose="020B0606020202030204" pitchFamily="34" charset="0"/>
              </a:defRPr>
            </a:lvl1pPr>
          </a:lstStyle>
          <a:p>
            <a:r>
              <a:rPr lang="en-US" dirty="0"/>
              <a:t>CLICK TO EDIT MASTER TITLE STYLE</a:t>
            </a:r>
          </a:p>
        </p:txBody>
      </p:sp>
      <p:sp>
        <p:nvSpPr>
          <p:cNvPr id="3" name="Subtitle 2"/>
          <p:cNvSpPr>
            <a:spLocks noGrp="1"/>
          </p:cNvSpPr>
          <p:nvPr>
            <p:ph type="subTitle" idx="1" hasCustomPrompt="1"/>
          </p:nvPr>
        </p:nvSpPr>
        <p:spPr>
          <a:xfrm>
            <a:off x="260349" y="4479926"/>
            <a:ext cx="5530851" cy="695325"/>
          </a:xfrm>
        </p:spPr>
        <p:txBody>
          <a:bodyPr anchor="ctr"/>
          <a:lstStyle>
            <a:lvl1pPr marL="0" indent="0" algn="l">
              <a:buNone/>
              <a:defRPr sz="1800">
                <a:solidFill>
                  <a:srgbClr val="FDB913"/>
                </a:solidFill>
                <a:latin typeface="Arial" panose="020B0604020202020204" pitchFamily="34" charset="0"/>
                <a:cs typeface="Arial" panose="020B0604020202020204" pitchFamily="34" charset="0"/>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dirty="0"/>
              <a:t>Click to edit master subtitle style</a:t>
            </a:r>
          </a:p>
        </p:txBody>
      </p:sp>
      <p:sp>
        <p:nvSpPr>
          <p:cNvPr id="13" name="Rectangle 12"/>
          <p:cNvSpPr/>
          <p:nvPr/>
        </p:nvSpPr>
        <p:spPr>
          <a:xfrm flipH="1">
            <a:off x="6095842" y="0"/>
            <a:ext cx="45719" cy="6858000"/>
          </a:xfrm>
          <a:prstGeom prst="rect">
            <a:avLst/>
          </a:prstGeom>
          <a:solidFill>
            <a:srgbClr val="FDB91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rgbClr val="FFFFFF"/>
              </a:solidFill>
            </a:endParaRPr>
          </a:p>
        </p:txBody>
      </p:sp>
      <p:pic>
        <p:nvPicPr>
          <p:cNvPr id="9" name="Picture 8"/>
          <p:cNvPicPr>
            <a:picLocks noChangeAspect="1"/>
          </p:cNvPicPr>
          <p:nvPr/>
        </p:nvPicPr>
        <p:blipFill rotWithShape="1">
          <a:blip r:embed="rId3" cstate="print">
            <a:extLst>
              <a:ext uri="{28A0092B-C50C-407E-A947-70E740481C1C}">
                <a14:useLocalDpi xmlns:a14="http://schemas.microsoft.com/office/drawing/2010/main" val="0"/>
              </a:ext>
            </a:extLst>
          </a:blip>
          <a:srcRect l="17264" t="20680" r="16692" b="19770"/>
          <a:stretch/>
        </p:blipFill>
        <p:spPr>
          <a:xfrm>
            <a:off x="2257657" y="529390"/>
            <a:ext cx="1523536" cy="1049174"/>
          </a:xfrm>
          <a:prstGeom prst="rect">
            <a:avLst/>
          </a:prstGeom>
        </p:spPr>
      </p:pic>
    </p:spTree>
    <p:extLst>
      <p:ext uri="{BB962C8B-B14F-4D97-AF65-F5344CB8AC3E}">
        <p14:creationId xmlns:p14="http://schemas.microsoft.com/office/powerpoint/2010/main" val="42080043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title" preserve="1">
  <p:cSld name="7_Title Slide">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03224" y="1564943"/>
            <a:ext cx="6086475" cy="5295900"/>
          </a:xfrm>
          <a:prstGeom prst="rect">
            <a:avLst/>
          </a:prstGeom>
        </p:spPr>
      </p:pic>
      <p:sp>
        <p:nvSpPr>
          <p:cNvPr id="10" name="Rectangle 9"/>
          <p:cNvSpPr/>
          <p:nvPr/>
        </p:nvSpPr>
        <p:spPr>
          <a:xfrm>
            <a:off x="-2701" y="169862"/>
            <a:ext cx="6098541" cy="66881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rgbClr val="FFFFFF"/>
              </a:solidFill>
            </a:endParaRPr>
          </a:p>
        </p:txBody>
      </p:sp>
      <p:sp>
        <p:nvSpPr>
          <p:cNvPr id="2" name="Title 1"/>
          <p:cNvSpPr>
            <a:spLocks noGrp="1"/>
          </p:cNvSpPr>
          <p:nvPr>
            <p:ph type="ctrTitle" hasCustomPrompt="1"/>
          </p:nvPr>
        </p:nvSpPr>
        <p:spPr>
          <a:xfrm>
            <a:off x="260349" y="1915888"/>
            <a:ext cx="5607051" cy="1596571"/>
          </a:xfrm>
        </p:spPr>
        <p:txBody>
          <a:bodyPr anchor="t">
            <a:noAutofit/>
          </a:bodyPr>
          <a:lstStyle>
            <a:lvl1pPr algn="l">
              <a:defRPr sz="2700">
                <a:solidFill>
                  <a:srgbClr val="0A3370"/>
                </a:solidFill>
                <a:latin typeface="Arial Narrow" panose="020B0606020202030204" pitchFamily="34" charset="0"/>
              </a:defRPr>
            </a:lvl1pPr>
          </a:lstStyle>
          <a:p>
            <a:r>
              <a:rPr lang="en-US" dirty="0"/>
              <a:t>CLICK TO EDIT MASTER TITLE STYLE</a:t>
            </a:r>
          </a:p>
        </p:txBody>
      </p:sp>
      <p:sp>
        <p:nvSpPr>
          <p:cNvPr id="3" name="Subtitle 2"/>
          <p:cNvSpPr>
            <a:spLocks noGrp="1"/>
          </p:cNvSpPr>
          <p:nvPr>
            <p:ph type="subTitle" idx="1" hasCustomPrompt="1"/>
          </p:nvPr>
        </p:nvSpPr>
        <p:spPr>
          <a:xfrm>
            <a:off x="260349" y="3682321"/>
            <a:ext cx="5607051" cy="2673435"/>
          </a:xfrm>
        </p:spPr>
        <p:txBody>
          <a:bodyPr anchor="t"/>
          <a:lstStyle>
            <a:lvl1pPr marL="0" indent="0" algn="l">
              <a:buNone/>
              <a:defRPr sz="1800">
                <a:solidFill>
                  <a:schemeClr val="bg2"/>
                </a:solidFill>
                <a:latin typeface="Arial" panose="020B0604020202020204" pitchFamily="34" charset="0"/>
                <a:cs typeface="Arial" panose="020B0604020202020204" pitchFamily="34" charset="0"/>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dirty="0"/>
              <a:t>Click to edit master subtitle style</a:t>
            </a:r>
          </a:p>
        </p:txBody>
      </p:sp>
      <p:sp>
        <p:nvSpPr>
          <p:cNvPr id="13" name="Rectangle 12"/>
          <p:cNvSpPr/>
          <p:nvPr/>
        </p:nvSpPr>
        <p:spPr>
          <a:xfrm flipH="1">
            <a:off x="6095842" y="0"/>
            <a:ext cx="45719" cy="6858000"/>
          </a:xfrm>
          <a:prstGeom prst="rect">
            <a:avLst/>
          </a:prstGeom>
          <a:solidFill>
            <a:srgbClr val="FDB91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rgbClr val="FFFFFF"/>
              </a:solidFill>
            </a:endParaRPr>
          </a:p>
        </p:txBody>
      </p:sp>
      <p:sp>
        <p:nvSpPr>
          <p:cNvPr id="7" name="Rectangle 6"/>
          <p:cNvSpPr/>
          <p:nvPr/>
        </p:nvSpPr>
        <p:spPr>
          <a:xfrm>
            <a:off x="0" y="2"/>
            <a:ext cx="12192000" cy="1612899"/>
          </a:xfrm>
          <a:prstGeom prst="rect">
            <a:avLst/>
          </a:prstGeom>
          <a:solidFill>
            <a:srgbClr val="0A33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rgbClr val="FFFFFF"/>
              </a:solidFill>
            </a:endParaRPr>
          </a:p>
        </p:txBody>
      </p:sp>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820403" y="239683"/>
            <a:ext cx="5835491" cy="960325"/>
          </a:xfrm>
          <a:prstGeom prst="rect">
            <a:avLst/>
          </a:prstGeom>
        </p:spPr>
      </p:pic>
      <p:sp>
        <p:nvSpPr>
          <p:cNvPr id="11" name="Slide Number Placeholder 5"/>
          <p:cNvSpPr>
            <a:spLocks noGrp="1"/>
          </p:cNvSpPr>
          <p:nvPr>
            <p:ph type="sldNum" sz="quarter" idx="12"/>
          </p:nvPr>
        </p:nvSpPr>
        <p:spPr>
          <a:xfrm>
            <a:off x="260349" y="6355757"/>
            <a:ext cx="2743200" cy="365125"/>
          </a:xfrm>
        </p:spPr>
        <p:txBody>
          <a:bodyPr/>
          <a:lstStyle>
            <a:lvl1pPr>
              <a:defRPr>
                <a:solidFill>
                  <a:schemeClr val="tx1"/>
                </a:solidFill>
              </a:defRPr>
            </a:lvl1pPr>
          </a:lstStyle>
          <a:p>
            <a:fld id="{2C2A6AE3-36F9-4B37-9E3B-E1F236E2353C}" type="slidenum">
              <a:rPr lang="en-US" smtClean="0">
                <a:solidFill>
                  <a:srgbClr val="0A3370"/>
                </a:solidFill>
              </a:rPr>
              <a:pPr/>
              <a:t>‹#›</a:t>
            </a:fld>
            <a:endParaRPr lang="en-US" dirty="0">
              <a:solidFill>
                <a:srgbClr val="0A3370"/>
              </a:solidFill>
            </a:endParaRPr>
          </a:p>
        </p:txBody>
      </p:sp>
    </p:spTree>
    <p:extLst>
      <p:ext uri="{BB962C8B-B14F-4D97-AF65-F5344CB8AC3E}">
        <p14:creationId xmlns:p14="http://schemas.microsoft.com/office/powerpoint/2010/main" val="12764395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1_Section Header">
    <p:spTree>
      <p:nvGrpSpPr>
        <p:cNvPr id="1" name=""/>
        <p:cNvGrpSpPr/>
        <p:nvPr/>
      </p:nvGrpSpPr>
      <p:grpSpPr>
        <a:xfrm>
          <a:off x="0" y="0"/>
          <a:ext cx="0" cy="0"/>
          <a:chOff x="0" y="0"/>
          <a:chExt cx="0" cy="0"/>
        </a:xfrm>
      </p:grpSpPr>
      <p:sp>
        <p:nvSpPr>
          <p:cNvPr id="5" name="Rectangle 4"/>
          <p:cNvSpPr/>
          <p:nvPr/>
        </p:nvSpPr>
        <p:spPr>
          <a:xfrm>
            <a:off x="548640" y="-1"/>
            <a:ext cx="11643360" cy="6858001"/>
          </a:xfrm>
          <a:prstGeom prst="rect">
            <a:avLst/>
          </a:prstGeom>
          <a:solidFill>
            <a:srgbClr val="0A33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rgbClr val="FFFFFF"/>
              </a:solidFill>
            </a:endParaRPr>
          </a:p>
        </p:txBody>
      </p:sp>
      <p:sp>
        <p:nvSpPr>
          <p:cNvPr id="2" name="Title 1"/>
          <p:cNvSpPr>
            <a:spLocks noGrp="1"/>
          </p:cNvSpPr>
          <p:nvPr>
            <p:ph type="title" hasCustomPrompt="1"/>
          </p:nvPr>
        </p:nvSpPr>
        <p:spPr>
          <a:xfrm>
            <a:off x="831850" y="482517"/>
            <a:ext cx="10988849" cy="2869528"/>
          </a:xfrm>
        </p:spPr>
        <p:txBody>
          <a:bodyPr anchor="b">
            <a:normAutofit/>
          </a:bodyPr>
          <a:lstStyle>
            <a:lvl1pPr>
              <a:defRPr sz="4050">
                <a:solidFill>
                  <a:schemeClr val="bg1"/>
                </a:solidFill>
              </a:defRPr>
            </a:lvl1pPr>
          </a:lstStyle>
          <a:p>
            <a:r>
              <a:rPr lang="en-US" dirty="0"/>
              <a:t>CLICK TO EDIT MASTER TITLE STYLE</a:t>
            </a:r>
          </a:p>
        </p:txBody>
      </p:sp>
      <p:sp>
        <p:nvSpPr>
          <p:cNvPr id="3" name="Text Placeholder 2"/>
          <p:cNvSpPr>
            <a:spLocks noGrp="1"/>
          </p:cNvSpPr>
          <p:nvPr>
            <p:ph type="body" idx="1" hasCustomPrompt="1"/>
          </p:nvPr>
        </p:nvSpPr>
        <p:spPr>
          <a:xfrm>
            <a:off x="837393" y="3511877"/>
            <a:ext cx="10988849" cy="1509017"/>
          </a:xfrm>
        </p:spPr>
        <p:txBody>
          <a:bodyPr/>
          <a:lstStyle>
            <a:lvl1pPr marL="0" indent="0">
              <a:buNone/>
              <a:defRPr sz="1800">
                <a:solidFill>
                  <a:schemeClr val="accent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dirty="0"/>
              <a:t>Click to edit master text styles</a:t>
            </a:r>
          </a:p>
        </p:txBody>
      </p:sp>
      <p:sp>
        <p:nvSpPr>
          <p:cNvPr id="6" name="Slide Number Placeholder 5"/>
          <p:cNvSpPr>
            <a:spLocks noGrp="1"/>
          </p:cNvSpPr>
          <p:nvPr>
            <p:ph type="sldNum" sz="quarter" idx="12"/>
          </p:nvPr>
        </p:nvSpPr>
        <p:spPr>
          <a:xfrm>
            <a:off x="838200" y="6327508"/>
            <a:ext cx="2743200" cy="365125"/>
          </a:xfrm>
        </p:spPr>
        <p:txBody>
          <a:bodyPr/>
          <a:lstStyle>
            <a:lvl1pPr>
              <a:defRPr>
                <a:solidFill>
                  <a:schemeClr val="accent1"/>
                </a:solidFill>
              </a:defRPr>
            </a:lvl1pPr>
          </a:lstStyle>
          <a:p>
            <a:fld id="{2C2A6AE3-36F9-4B37-9E3B-E1F236E2353C}" type="slidenum">
              <a:rPr lang="en-US" smtClean="0">
                <a:solidFill>
                  <a:srgbClr val="FDB913"/>
                </a:solidFill>
              </a:rPr>
              <a:pPr/>
              <a:t>‹#›</a:t>
            </a:fld>
            <a:endParaRPr lang="en-US" dirty="0">
              <a:solidFill>
                <a:srgbClr val="FDB913"/>
              </a:solidFill>
            </a:endParaRPr>
          </a:p>
        </p:txBody>
      </p:sp>
      <p:pic>
        <p:nvPicPr>
          <p:cNvPr id="7" name="Picture 6"/>
          <p:cNvPicPr>
            <a:picLocks noChangeAspect="1"/>
          </p:cNvPicPr>
          <p:nvPr/>
        </p:nvPicPr>
        <p:blipFill rotWithShape="1">
          <a:blip r:embed="rId2" cstate="print">
            <a:extLst>
              <a:ext uri="{28A0092B-C50C-407E-A947-70E740481C1C}">
                <a14:useLocalDpi xmlns:a14="http://schemas.microsoft.com/office/drawing/2010/main" val="0"/>
              </a:ext>
            </a:extLst>
          </a:blip>
          <a:srcRect l="2250" t="6265" r="2070" b="6044"/>
          <a:stretch/>
        </p:blipFill>
        <p:spPr>
          <a:xfrm>
            <a:off x="8819149" y="6242777"/>
            <a:ext cx="3001551" cy="452706"/>
          </a:xfrm>
          <a:prstGeom prst="rect">
            <a:avLst/>
          </a:prstGeom>
        </p:spPr>
      </p:pic>
    </p:spTree>
    <p:extLst>
      <p:ext uri="{BB962C8B-B14F-4D97-AF65-F5344CB8AC3E}">
        <p14:creationId xmlns:p14="http://schemas.microsoft.com/office/powerpoint/2010/main" val="12927449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1850" y="482517"/>
            <a:ext cx="10988849" cy="2869528"/>
          </a:xfrm>
        </p:spPr>
        <p:txBody>
          <a:bodyPr anchor="b">
            <a:normAutofit/>
          </a:bodyPr>
          <a:lstStyle>
            <a:lvl1pPr>
              <a:defRPr sz="4050"/>
            </a:lvl1pPr>
          </a:lstStyle>
          <a:p>
            <a:r>
              <a:rPr lang="en-US" dirty="0"/>
              <a:t>CLICK TO EDIT MASTER TITLE STYLE</a:t>
            </a:r>
          </a:p>
        </p:txBody>
      </p:sp>
      <p:sp>
        <p:nvSpPr>
          <p:cNvPr id="3" name="Text Placeholder 2"/>
          <p:cNvSpPr>
            <a:spLocks noGrp="1"/>
          </p:cNvSpPr>
          <p:nvPr>
            <p:ph type="body" idx="1" hasCustomPrompt="1"/>
          </p:nvPr>
        </p:nvSpPr>
        <p:spPr>
          <a:xfrm>
            <a:off x="837393" y="3511877"/>
            <a:ext cx="10988849" cy="1509017"/>
          </a:xfrm>
        </p:spPr>
        <p:txBody>
          <a:bodyPr/>
          <a:lstStyle>
            <a:lvl1pPr marL="0" indent="0">
              <a:buNone/>
              <a:defRPr sz="1800">
                <a:solidFill>
                  <a:schemeClr val="bg2"/>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dirty="0"/>
              <a:t>Click to edit master text styles</a:t>
            </a:r>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2C2A6AE3-36F9-4B37-9E3B-E1F236E2353C}" type="slidenum">
              <a:rPr lang="en-US" smtClean="0">
                <a:solidFill>
                  <a:srgbClr val="0A3370"/>
                </a:solidFill>
              </a:rPr>
              <a:pPr/>
              <a:t>‹#›</a:t>
            </a:fld>
            <a:endParaRPr lang="en-US" dirty="0">
              <a:solidFill>
                <a:srgbClr val="0A3370"/>
              </a:solidFill>
            </a:endParaRPr>
          </a:p>
        </p:txBody>
      </p:sp>
    </p:spTree>
    <p:extLst>
      <p:ext uri="{BB962C8B-B14F-4D97-AF65-F5344CB8AC3E}">
        <p14:creationId xmlns:p14="http://schemas.microsoft.com/office/powerpoint/2010/main" val="30649176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p>
            <a:r>
              <a:rPr lang="en-US" dirty="0"/>
              <a:t>CLICK TO EDIT MASTER TITLE STYLE</a:t>
            </a:r>
          </a:p>
        </p:txBody>
      </p:sp>
      <p:sp>
        <p:nvSpPr>
          <p:cNvPr id="3" name="Content Placeholder 2"/>
          <p:cNvSpPr>
            <a:spLocks noGrp="1"/>
          </p:cNvSpPr>
          <p:nvPr>
            <p:ph idx="1" hasCustomPrompt="1"/>
          </p:nvPr>
        </p:nvSpPr>
        <p:spPr>
          <a:xfrm>
            <a:off x="838201" y="1531158"/>
            <a:ext cx="11010900" cy="44646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2C2A6AE3-36F9-4B37-9E3B-E1F236E2353C}" type="slidenum">
              <a:rPr lang="en-US" smtClean="0">
                <a:solidFill>
                  <a:srgbClr val="0A3370"/>
                </a:solidFill>
              </a:rPr>
              <a:pPr/>
              <a:t>‹#›</a:t>
            </a:fld>
            <a:endParaRPr lang="en-US" dirty="0">
              <a:solidFill>
                <a:srgbClr val="0A3370"/>
              </a:solidFill>
            </a:endParaRPr>
          </a:p>
        </p:txBody>
      </p:sp>
    </p:spTree>
    <p:extLst>
      <p:ext uri="{BB962C8B-B14F-4D97-AF65-F5344CB8AC3E}">
        <p14:creationId xmlns:p14="http://schemas.microsoft.com/office/powerpoint/2010/main" val="14042868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nchor="ctr"/>
          <a:lstStyle/>
          <a:p>
            <a:r>
              <a:rPr lang="en-US" dirty="0"/>
              <a:t>CLICK TO EDIT MASTER TITLE STYLE</a:t>
            </a:r>
          </a:p>
        </p:txBody>
      </p:sp>
      <p:sp>
        <p:nvSpPr>
          <p:cNvPr id="3" name="Content Placeholder 2"/>
          <p:cNvSpPr>
            <a:spLocks noGrp="1"/>
          </p:cNvSpPr>
          <p:nvPr>
            <p:ph sz="half" idx="1" hasCustomPrompt="1"/>
          </p:nvPr>
        </p:nvSpPr>
        <p:spPr>
          <a:xfrm>
            <a:off x="838200" y="1532466"/>
            <a:ext cx="5359400" cy="44633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hasCustomPrompt="1"/>
          </p:nvPr>
        </p:nvSpPr>
        <p:spPr>
          <a:xfrm>
            <a:off x="6341534" y="1532466"/>
            <a:ext cx="5507567" cy="44633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2C2A6AE3-36F9-4B37-9E3B-E1F236E2353C}" type="slidenum">
              <a:rPr lang="en-US" smtClean="0">
                <a:solidFill>
                  <a:srgbClr val="0A3370"/>
                </a:solidFill>
              </a:rPr>
              <a:pPr/>
              <a:t>‹#›</a:t>
            </a:fld>
            <a:endParaRPr lang="en-US" dirty="0">
              <a:solidFill>
                <a:srgbClr val="0A3370"/>
              </a:solidFill>
            </a:endParaRPr>
          </a:p>
        </p:txBody>
      </p:sp>
    </p:spTree>
    <p:extLst>
      <p:ext uri="{BB962C8B-B14F-4D97-AF65-F5344CB8AC3E}">
        <p14:creationId xmlns:p14="http://schemas.microsoft.com/office/powerpoint/2010/main" val="40503145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hasCustomPrompt="1"/>
          </p:nvPr>
        </p:nvSpPr>
        <p:spPr>
          <a:xfrm>
            <a:off x="838199" y="1532466"/>
            <a:ext cx="535940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dirty="0"/>
              <a:t>Click to edit master text styles</a:t>
            </a:r>
          </a:p>
        </p:txBody>
      </p:sp>
      <p:sp>
        <p:nvSpPr>
          <p:cNvPr id="5" name="Text Placeholder 4"/>
          <p:cNvSpPr>
            <a:spLocks noGrp="1"/>
          </p:cNvSpPr>
          <p:nvPr>
            <p:ph type="body" sz="quarter" idx="3" hasCustomPrompt="1"/>
          </p:nvPr>
        </p:nvSpPr>
        <p:spPr>
          <a:xfrm>
            <a:off x="6341534" y="1532466"/>
            <a:ext cx="550756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dirty="0"/>
              <a:t>Click to edit master text styles</a:t>
            </a:r>
          </a:p>
        </p:txBody>
      </p:sp>
      <p:sp>
        <p:nvSpPr>
          <p:cNvPr id="12" name="Title 1"/>
          <p:cNvSpPr>
            <a:spLocks noGrp="1"/>
          </p:cNvSpPr>
          <p:nvPr>
            <p:ph type="title" hasCustomPrompt="1"/>
          </p:nvPr>
        </p:nvSpPr>
        <p:spPr>
          <a:xfrm>
            <a:off x="838201" y="152401"/>
            <a:ext cx="11010900" cy="1193800"/>
          </a:xfrm>
        </p:spPr>
        <p:txBody>
          <a:bodyPr anchor="ctr"/>
          <a:lstStyle/>
          <a:p>
            <a:r>
              <a:rPr lang="en-US" dirty="0"/>
              <a:t>CLICK TO EDIT MASTER TITLE STYLE</a:t>
            </a:r>
          </a:p>
        </p:txBody>
      </p:sp>
      <p:sp>
        <p:nvSpPr>
          <p:cNvPr id="13" name="Content Placeholder 2"/>
          <p:cNvSpPr>
            <a:spLocks noGrp="1"/>
          </p:cNvSpPr>
          <p:nvPr>
            <p:ph sz="half" idx="13" hasCustomPrompt="1"/>
          </p:nvPr>
        </p:nvSpPr>
        <p:spPr>
          <a:xfrm>
            <a:off x="838200" y="2356378"/>
            <a:ext cx="5359400" cy="363946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Content Placeholder 3"/>
          <p:cNvSpPr>
            <a:spLocks noGrp="1"/>
          </p:cNvSpPr>
          <p:nvPr>
            <p:ph sz="half" idx="2" hasCustomPrompt="1"/>
          </p:nvPr>
        </p:nvSpPr>
        <p:spPr>
          <a:xfrm>
            <a:off x="6341534" y="2356378"/>
            <a:ext cx="5507567" cy="363946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Slide Number Placeholder 6"/>
          <p:cNvSpPr>
            <a:spLocks noGrp="1"/>
          </p:cNvSpPr>
          <p:nvPr>
            <p:ph type="sldNum" sz="quarter" idx="12"/>
          </p:nvPr>
        </p:nvSpPr>
        <p:spPr>
          <a:xfrm>
            <a:off x="838200" y="6236058"/>
            <a:ext cx="2743200" cy="365125"/>
          </a:xfrm>
        </p:spPr>
        <p:txBody>
          <a:bodyPr/>
          <a:lstStyle>
            <a:lvl1pPr>
              <a:defRPr>
                <a:solidFill>
                  <a:schemeClr val="tx1"/>
                </a:solidFill>
              </a:defRPr>
            </a:lvl1pPr>
          </a:lstStyle>
          <a:p>
            <a:fld id="{2C2A6AE3-36F9-4B37-9E3B-E1F236E2353C}" type="slidenum">
              <a:rPr lang="en-US" smtClean="0">
                <a:solidFill>
                  <a:srgbClr val="0A3370"/>
                </a:solidFill>
              </a:rPr>
              <a:pPr/>
              <a:t>‹#›</a:t>
            </a:fld>
            <a:endParaRPr lang="en-US" dirty="0">
              <a:solidFill>
                <a:srgbClr val="0A3370"/>
              </a:solidFill>
            </a:endParaRPr>
          </a:p>
        </p:txBody>
      </p:sp>
    </p:spTree>
    <p:extLst>
      <p:ext uri="{BB962C8B-B14F-4D97-AF65-F5344CB8AC3E}">
        <p14:creationId xmlns:p14="http://schemas.microsoft.com/office/powerpoint/2010/main" val="35068377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nchor="ctr"/>
          <a:lstStyle/>
          <a:p>
            <a:r>
              <a:rPr lang="en-US" dirty="0"/>
              <a:t>CLICK TO EDIT MASTER TITLE STYLE</a:t>
            </a:r>
          </a:p>
        </p:txBody>
      </p:sp>
      <p:sp>
        <p:nvSpPr>
          <p:cNvPr id="5" name="Slide Number Placeholder 4"/>
          <p:cNvSpPr>
            <a:spLocks noGrp="1"/>
          </p:cNvSpPr>
          <p:nvPr>
            <p:ph type="sldNum" sz="quarter" idx="12"/>
          </p:nvPr>
        </p:nvSpPr>
        <p:spPr/>
        <p:txBody>
          <a:bodyPr/>
          <a:lstStyle>
            <a:lvl1pPr>
              <a:defRPr>
                <a:solidFill>
                  <a:schemeClr val="tx1"/>
                </a:solidFill>
              </a:defRPr>
            </a:lvl1pPr>
          </a:lstStyle>
          <a:p>
            <a:fld id="{2C2A6AE3-36F9-4B37-9E3B-E1F236E2353C}" type="slidenum">
              <a:rPr lang="en-US" smtClean="0">
                <a:solidFill>
                  <a:srgbClr val="0A3370"/>
                </a:solidFill>
              </a:rPr>
              <a:pPr/>
              <a:t>‹#›</a:t>
            </a:fld>
            <a:endParaRPr lang="en-US" dirty="0">
              <a:solidFill>
                <a:srgbClr val="0A3370"/>
              </a:solidFill>
            </a:endParaRPr>
          </a:p>
        </p:txBody>
      </p:sp>
    </p:spTree>
    <p:extLst>
      <p:ext uri="{BB962C8B-B14F-4D97-AF65-F5344CB8AC3E}">
        <p14:creationId xmlns:p14="http://schemas.microsoft.com/office/powerpoint/2010/main" val="21065370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lvl1pPr>
              <a:defRPr>
                <a:solidFill>
                  <a:schemeClr val="tx1"/>
                </a:solidFill>
              </a:defRPr>
            </a:lvl1pPr>
          </a:lstStyle>
          <a:p>
            <a:fld id="{2C2A6AE3-36F9-4B37-9E3B-E1F236E2353C}" type="slidenum">
              <a:rPr lang="en-US" smtClean="0">
                <a:solidFill>
                  <a:srgbClr val="0A3370"/>
                </a:solidFill>
              </a:rPr>
              <a:pPr/>
              <a:t>‹#›</a:t>
            </a:fld>
            <a:endParaRPr lang="en-US" dirty="0">
              <a:solidFill>
                <a:srgbClr val="0A3370"/>
              </a:solidFill>
            </a:endParaRPr>
          </a:p>
        </p:txBody>
      </p:sp>
    </p:spTree>
    <p:extLst>
      <p:ext uri="{BB962C8B-B14F-4D97-AF65-F5344CB8AC3E}">
        <p14:creationId xmlns:p14="http://schemas.microsoft.com/office/powerpoint/2010/main" val="11594110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9788" y="220135"/>
            <a:ext cx="3932237" cy="1837267"/>
          </a:xfrm>
        </p:spPr>
        <p:txBody>
          <a:bodyPr anchor="t"/>
          <a:lstStyle>
            <a:lvl1pPr>
              <a:defRPr sz="2400"/>
            </a:lvl1pPr>
          </a:lstStyle>
          <a:p>
            <a:r>
              <a:rPr lang="en-US" dirty="0"/>
              <a:t>CLICK TO EDIT MASTER TITLE STYLE</a:t>
            </a:r>
          </a:p>
        </p:txBody>
      </p:sp>
      <p:sp>
        <p:nvSpPr>
          <p:cNvPr id="3" name="Content Placeholder 2"/>
          <p:cNvSpPr>
            <a:spLocks noGrp="1"/>
          </p:cNvSpPr>
          <p:nvPr>
            <p:ph idx="1" hasCustomPrompt="1"/>
          </p:nvPr>
        </p:nvSpPr>
        <p:spPr>
          <a:xfrm>
            <a:off x="5183189" y="220133"/>
            <a:ext cx="6687079" cy="5726238"/>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hasCustomPrompt="1"/>
          </p:nvPr>
        </p:nvSpPr>
        <p:spPr>
          <a:xfrm>
            <a:off x="839788" y="2057400"/>
            <a:ext cx="3932237" cy="3930582"/>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dirty="0"/>
              <a:t>Click to edit master text styles</a:t>
            </a:r>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2C2A6AE3-36F9-4B37-9E3B-E1F236E2353C}" type="slidenum">
              <a:rPr lang="en-US" smtClean="0">
                <a:solidFill>
                  <a:srgbClr val="0A3370"/>
                </a:solidFill>
              </a:rPr>
              <a:pPr/>
              <a:t>‹#›</a:t>
            </a:fld>
            <a:endParaRPr lang="en-US" dirty="0">
              <a:solidFill>
                <a:srgbClr val="0A3370"/>
              </a:solidFill>
            </a:endParaRPr>
          </a:p>
        </p:txBody>
      </p:sp>
    </p:spTree>
    <p:extLst>
      <p:ext uri="{BB962C8B-B14F-4D97-AF65-F5344CB8AC3E}">
        <p14:creationId xmlns:p14="http://schemas.microsoft.com/office/powerpoint/2010/main" val="34771275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p:cSld name="1_Content with Caption">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9788" y="220135"/>
            <a:ext cx="3932237" cy="1837267"/>
          </a:xfrm>
        </p:spPr>
        <p:txBody>
          <a:bodyPr anchor="t"/>
          <a:lstStyle>
            <a:lvl1pPr>
              <a:defRPr sz="2400"/>
            </a:lvl1pPr>
          </a:lstStyle>
          <a:p>
            <a:r>
              <a:rPr lang="en-US" dirty="0"/>
              <a:t>CLICK TO EDIT MASTER TITLE STYLE</a:t>
            </a:r>
          </a:p>
        </p:txBody>
      </p:sp>
      <p:sp>
        <p:nvSpPr>
          <p:cNvPr id="4" name="Text Placeholder 3"/>
          <p:cNvSpPr>
            <a:spLocks noGrp="1"/>
          </p:cNvSpPr>
          <p:nvPr>
            <p:ph type="body" sz="half" idx="2" hasCustomPrompt="1"/>
          </p:nvPr>
        </p:nvSpPr>
        <p:spPr>
          <a:xfrm>
            <a:off x="839788" y="2057400"/>
            <a:ext cx="3932237" cy="3930582"/>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dirty="0"/>
              <a:t>Click to edit master text styles</a:t>
            </a:r>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2C2A6AE3-36F9-4B37-9E3B-E1F236E2353C}" type="slidenum">
              <a:rPr lang="en-US" smtClean="0">
                <a:solidFill>
                  <a:srgbClr val="0A3370"/>
                </a:solidFill>
              </a:rPr>
              <a:pPr/>
              <a:t>‹#›</a:t>
            </a:fld>
            <a:endParaRPr lang="en-US" dirty="0">
              <a:solidFill>
                <a:srgbClr val="0A3370"/>
              </a:solidFill>
            </a:endParaRPr>
          </a:p>
        </p:txBody>
      </p:sp>
      <p:sp>
        <p:nvSpPr>
          <p:cNvPr id="6" name="Picture Placeholder 2"/>
          <p:cNvSpPr>
            <a:spLocks noGrp="1"/>
          </p:cNvSpPr>
          <p:nvPr>
            <p:ph type="pic" idx="1"/>
          </p:nvPr>
        </p:nvSpPr>
        <p:spPr>
          <a:xfrm>
            <a:off x="5183189" y="220134"/>
            <a:ext cx="6712479" cy="5775713"/>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p>
        </p:txBody>
      </p:sp>
    </p:spTree>
    <p:extLst>
      <p:ext uri="{BB962C8B-B14F-4D97-AF65-F5344CB8AC3E}">
        <p14:creationId xmlns:p14="http://schemas.microsoft.com/office/powerpoint/2010/main" val="209750958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title" preserve="1">
  <p:cSld name="3_Title Slide">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81"/>
            <a:ext cx="12192000" cy="3828288"/>
          </a:xfrm>
          <a:prstGeom prst="rect">
            <a:avLst/>
          </a:prstGeom>
        </p:spPr>
      </p:pic>
      <p:sp>
        <p:nvSpPr>
          <p:cNvPr id="10" name="Rectangle 9"/>
          <p:cNvSpPr/>
          <p:nvPr/>
        </p:nvSpPr>
        <p:spPr>
          <a:xfrm>
            <a:off x="0" y="3759202"/>
            <a:ext cx="12192000" cy="3098799"/>
          </a:xfrm>
          <a:prstGeom prst="rect">
            <a:avLst/>
          </a:prstGeom>
          <a:solidFill>
            <a:srgbClr val="0A33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rgbClr val="FFFFFF"/>
              </a:solidFill>
            </a:endParaRPr>
          </a:p>
        </p:txBody>
      </p:sp>
      <p:sp>
        <p:nvSpPr>
          <p:cNvPr id="2" name="Title 1"/>
          <p:cNvSpPr>
            <a:spLocks noGrp="1"/>
          </p:cNvSpPr>
          <p:nvPr>
            <p:ph type="ctrTitle" hasCustomPrompt="1"/>
          </p:nvPr>
        </p:nvSpPr>
        <p:spPr>
          <a:xfrm>
            <a:off x="3712745" y="4160837"/>
            <a:ext cx="7153276" cy="1452562"/>
          </a:xfrm>
        </p:spPr>
        <p:txBody>
          <a:bodyPr anchor="ctr">
            <a:noAutofit/>
          </a:bodyPr>
          <a:lstStyle>
            <a:lvl1pPr algn="l">
              <a:defRPr sz="3000">
                <a:solidFill>
                  <a:schemeClr val="bg1"/>
                </a:solidFill>
                <a:latin typeface="Arial Narrow" panose="020B0606020202030204" pitchFamily="34" charset="0"/>
              </a:defRPr>
            </a:lvl1pPr>
          </a:lstStyle>
          <a:p>
            <a:r>
              <a:rPr lang="en-US" dirty="0"/>
              <a:t>CLICK TO EDIT MASTER TITLE STYLE</a:t>
            </a:r>
          </a:p>
        </p:txBody>
      </p:sp>
      <p:sp>
        <p:nvSpPr>
          <p:cNvPr id="3" name="Subtitle 2"/>
          <p:cNvSpPr>
            <a:spLocks noGrp="1"/>
          </p:cNvSpPr>
          <p:nvPr>
            <p:ph type="subTitle" idx="1" hasCustomPrompt="1"/>
          </p:nvPr>
        </p:nvSpPr>
        <p:spPr>
          <a:xfrm>
            <a:off x="3712745" y="5749926"/>
            <a:ext cx="7153276" cy="695325"/>
          </a:xfrm>
        </p:spPr>
        <p:txBody>
          <a:bodyPr anchor="ctr"/>
          <a:lstStyle>
            <a:lvl1pPr marL="0" indent="0" algn="l">
              <a:buNone/>
              <a:defRPr sz="1800">
                <a:solidFill>
                  <a:srgbClr val="FDB913"/>
                </a:solidFill>
                <a:latin typeface="Arial" panose="020B0604020202020204" pitchFamily="34" charset="0"/>
                <a:cs typeface="Arial" panose="020B0604020202020204" pitchFamily="34" charset="0"/>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dirty="0"/>
              <a:t>Click to edit master subtitle style</a:t>
            </a:r>
          </a:p>
        </p:txBody>
      </p:sp>
      <p:sp>
        <p:nvSpPr>
          <p:cNvPr id="14" name="Rectangle 13"/>
          <p:cNvSpPr/>
          <p:nvPr/>
        </p:nvSpPr>
        <p:spPr>
          <a:xfrm>
            <a:off x="3223637" y="4160837"/>
            <a:ext cx="45719" cy="2284412"/>
          </a:xfrm>
          <a:prstGeom prst="rect">
            <a:avLst/>
          </a:prstGeom>
          <a:solidFill>
            <a:srgbClr val="FDB91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rgbClr val="FFFFFF"/>
              </a:solidFill>
            </a:endParaRPr>
          </a:p>
        </p:txBody>
      </p:sp>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1719" y="4525926"/>
            <a:ext cx="2796335" cy="1635312"/>
          </a:xfrm>
          <a:prstGeom prst="rect">
            <a:avLst/>
          </a:prstGeom>
        </p:spPr>
      </p:pic>
    </p:spTree>
    <p:extLst>
      <p:ext uri="{BB962C8B-B14F-4D97-AF65-F5344CB8AC3E}">
        <p14:creationId xmlns:p14="http://schemas.microsoft.com/office/powerpoint/2010/main" val="104043436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2_Title Slide">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81"/>
            <a:ext cx="12192000" cy="3828288"/>
          </a:xfrm>
          <a:prstGeom prst="rect">
            <a:avLst/>
          </a:prstGeom>
        </p:spPr>
      </p:pic>
      <p:sp>
        <p:nvSpPr>
          <p:cNvPr id="7" name="Rectangle 6"/>
          <p:cNvSpPr/>
          <p:nvPr/>
        </p:nvSpPr>
        <p:spPr>
          <a:xfrm>
            <a:off x="0" y="3759202"/>
            <a:ext cx="12192000" cy="3098799"/>
          </a:xfrm>
          <a:prstGeom prst="rect">
            <a:avLst/>
          </a:prstGeom>
          <a:solidFill>
            <a:srgbClr val="0A33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rgbClr val="FFFFFF"/>
              </a:solidFill>
            </a:endParaRPr>
          </a:p>
        </p:txBody>
      </p:sp>
      <p:sp>
        <p:nvSpPr>
          <p:cNvPr id="8" name="Title 1"/>
          <p:cNvSpPr>
            <a:spLocks noGrp="1"/>
          </p:cNvSpPr>
          <p:nvPr>
            <p:ph type="ctrTitle" hasCustomPrompt="1"/>
          </p:nvPr>
        </p:nvSpPr>
        <p:spPr>
          <a:xfrm>
            <a:off x="3712745" y="4160837"/>
            <a:ext cx="7153276" cy="1452562"/>
          </a:xfrm>
        </p:spPr>
        <p:txBody>
          <a:bodyPr anchor="ctr">
            <a:noAutofit/>
          </a:bodyPr>
          <a:lstStyle>
            <a:lvl1pPr algn="l">
              <a:defRPr sz="3000">
                <a:solidFill>
                  <a:schemeClr val="bg1"/>
                </a:solidFill>
                <a:latin typeface="Arial Narrow" panose="020B0606020202030204" pitchFamily="34" charset="0"/>
              </a:defRPr>
            </a:lvl1pPr>
          </a:lstStyle>
          <a:p>
            <a:r>
              <a:rPr lang="en-US" dirty="0"/>
              <a:t>CLICK TO EDIT MASTER TITLE STYLE</a:t>
            </a:r>
          </a:p>
        </p:txBody>
      </p:sp>
      <p:sp>
        <p:nvSpPr>
          <p:cNvPr id="9" name="Subtitle 2"/>
          <p:cNvSpPr>
            <a:spLocks noGrp="1"/>
          </p:cNvSpPr>
          <p:nvPr>
            <p:ph type="subTitle" idx="1" hasCustomPrompt="1"/>
          </p:nvPr>
        </p:nvSpPr>
        <p:spPr>
          <a:xfrm>
            <a:off x="3712745" y="5749926"/>
            <a:ext cx="7153276" cy="695325"/>
          </a:xfrm>
        </p:spPr>
        <p:txBody>
          <a:bodyPr anchor="ctr"/>
          <a:lstStyle>
            <a:lvl1pPr marL="0" indent="0" algn="l">
              <a:buNone/>
              <a:defRPr sz="1800">
                <a:solidFill>
                  <a:srgbClr val="FDB913"/>
                </a:solidFill>
                <a:latin typeface="Arial" panose="020B0604020202020204" pitchFamily="34" charset="0"/>
                <a:cs typeface="Arial" panose="020B0604020202020204" pitchFamily="34" charset="0"/>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dirty="0"/>
              <a:t>Click to edit master subtitle style</a:t>
            </a:r>
          </a:p>
        </p:txBody>
      </p:sp>
      <p:sp>
        <p:nvSpPr>
          <p:cNvPr id="10" name="Rectangle 9"/>
          <p:cNvSpPr/>
          <p:nvPr/>
        </p:nvSpPr>
        <p:spPr>
          <a:xfrm>
            <a:off x="3223637" y="4160837"/>
            <a:ext cx="45719" cy="2284412"/>
          </a:xfrm>
          <a:prstGeom prst="rect">
            <a:avLst/>
          </a:prstGeom>
          <a:solidFill>
            <a:srgbClr val="FDB91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rgbClr val="FFFFFF"/>
              </a:solidFill>
            </a:endParaRPr>
          </a:p>
        </p:txBody>
      </p:sp>
      <p:pic>
        <p:nvPicPr>
          <p:cNvPr id="12" name="Picture 11"/>
          <p:cNvPicPr>
            <a:picLocks noChangeAspect="1"/>
          </p:cNvPicPr>
          <p:nvPr/>
        </p:nvPicPr>
        <p:blipFill rotWithShape="1">
          <a:blip r:embed="rId3" cstate="print">
            <a:extLst>
              <a:ext uri="{28A0092B-C50C-407E-A947-70E740481C1C}">
                <a14:useLocalDpi xmlns:a14="http://schemas.microsoft.com/office/drawing/2010/main" val="0"/>
              </a:ext>
            </a:extLst>
          </a:blip>
          <a:srcRect l="17264" t="20680" r="16692" b="19770"/>
          <a:stretch/>
        </p:blipFill>
        <p:spPr>
          <a:xfrm>
            <a:off x="850051" y="4564225"/>
            <a:ext cx="1523536" cy="1049174"/>
          </a:xfrm>
          <a:prstGeom prst="rect">
            <a:avLst/>
          </a:prstGeom>
        </p:spPr>
      </p:pic>
    </p:spTree>
    <p:extLst>
      <p:ext uri="{BB962C8B-B14F-4D97-AF65-F5344CB8AC3E}">
        <p14:creationId xmlns:p14="http://schemas.microsoft.com/office/powerpoint/2010/main" val="393215226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p:cSld name="5_Title Slide">
    <p:spTree>
      <p:nvGrpSpPr>
        <p:cNvPr id="1" name=""/>
        <p:cNvGrpSpPr/>
        <p:nvPr/>
      </p:nvGrpSpPr>
      <p:grpSpPr>
        <a:xfrm>
          <a:off x="0" y="0"/>
          <a:ext cx="0" cy="0"/>
          <a:chOff x="0" y="0"/>
          <a:chExt cx="0" cy="0"/>
        </a:xfrm>
      </p:grpSpPr>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51550" y="0"/>
            <a:ext cx="6124575" cy="6858000"/>
          </a:xfrm>
          <a:prstGeom prst="rect">
            <a:avLst/>
          </a:prstGeom>
        </p:spPr>
      </p:pic>
      <p:sp>
        <p:nvSpPr>
          <p:cNvPr id="7" name="Rectangle 6"/>
          <p:cNvSpPr/>
          <p:nvPr/>
        </p:nvSpPr>
        <p:spPr>
          <a:xfrm>
            <a:off x="0" y="2"/>
            <a:ext cx="6096000" cy="6857999"/>
          </a:xfrm>
          <a:prstGeom prst="rect">
            <a:avLst/>
          </a:prstGeom>
          <a:solidFill>
            <a:srgbClr val="0A33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rgbClr val="FFFFFF"/>
              </a:solidFill>
            </a:endParaRP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33021" y="331731"/>
            <a:ext cx="3026947" cy="1770174"/>
          </a:xfrm>
          <a:prstGeom prst="rect">
            <a:avLst/>
          </a:prstGeom>
        </p:spPr>
      </p:pic>
      <p:sp>
        <p:nvSpPr>
          <p:cNvPr id="8" name="Rectangle 7"/>
          <p:cNvSpPr/>
          <p:nvPr/>
        </p:nvSpPr>
        <p:spPr>
          <a:xfrm>
            <a:off x="6051550" y="-2"/>
            <a:ext cx="45719" cy="6858001"/>
          </a:xfrm>
          <a:prstGeom prst="rect">
            <a:avLst/>
          </a:prstGeom>
          <a:solidFill>
            <a:srgbClr val="FDB91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rgbClr val="FFFFFF"/>
              </a:solidFill>
            </a:endParaRPr>
          </a:p>
        </p:txBody>
      </p:sp>
      <p:sp>
        <p:nvSpPr>
          <p:cNvPr id="9" name="Title 1"/>
          <p:cNvSpPr>
            <a:spLocks noGrp="1"/>
          </p:cNvSpPr>
          <p:nvPr>
            <p:ph type="ctrTitle" hasCustomPrompt="1"/>
          </p:nvPr>
        </p:nvSpPr>
        <p:spPr>
          <a:xfrm>
            <a:off x="260349" y="2433637"/>
            <a:ext cx="5530851" cy="1452562"/>
          </a:xfrm>
        </p:spPr>
        <p:txBody>
          <a:bodyPr anchor="ctr">
            <a:noAutofit/>
          </a:bodyPr>
          <a:lstStyle>
            <a:lvl1pPr algn="l">
              <a:defRPr sz="3000">
                <a:solidFill>
                  <a:schemeClr val="bg1"/>
                </a:solidFill>
                <a:latin typeface="Arial Narrow" panose="020B0606020202030204" pitchFamily="34" charset="0"/>
              </a:defRPr>
            </a:lvl1pPr>
          </a:lstStyle>
          <a:p>
            <a:r>
              <a:rPr lang="en-US" dirty="0"/>
              <a:t>CLICK TO EDIT MASTER TITLE STYLE</a:t>
            </a:r>
          </a:p>
        </p:txBody>
      </p:sp>
      <p:sp>
        <p:nvSpPr>
          <p:cNvPr id="10" name="Subtitle 2"/>
          <p:cNvSpPr>
            <a:spLocks noGrp="1"/>
          </p:cNvSpPr>
          <p:nvPr>
            <p:ph type="subTitle" idx="1" hasCustomPrompt="1"/>
          </p:nvPr>
        </p:nvSpPr>
        <p:spPr>
          <a:xfrm>
            <a:off x="260349" y="4479926"/>
            <a:ext cx="5530851" cy="695325"/>
          </a:xfrm>
        </p:spPr>
        <p:txBody>
          <a:bodyPr anchor="ctr"/>
          <a:lstStyle>
            <a:lvl1pPr marL="0" indent="0" algn="l">
              <a:buNone/>
              <a:defRPr sz="1800">
                <a:solidFill>
                  <a:srgbClr val="FDB913"/>
                </a:solidFill>
                <a:latin typeface="Arial" panose="020B0604020202020204" pitchFamily="34" charset="0"/>
                <a:cs typeface="Arial" panose="020B0604020202020204" pitchFamily="34" charset="0"/>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dirty="0"/>
              <a:t>Click to edit master subtitle style</a:t>
            </a:r>
          </a:p>
        </p:txBody>
      </p:sp>
    </p:spTree>
    <p:extLst>
      <p:ext uri="{BB962C8B-B14F-4D97-AF65-F5344CB8AC3E}">
        <p14:creationId xmlns:p14="http://schemas.microsoft.com/office/powerpoint/2010/main" val="420754767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8_Title Slide">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38850" y="0"/>
            <a:ext cx="6153151" cy="6858000"/>
          </a:xfrm>
          <a:prstGeom prst="rect">
            <a:avLst/>
          </a:prstGeom>
        </p:spPr>
      </p:pic>
      <p:sp>
        <p:nvSpPr>
          <p:cNvPr id="11" name="Rectangle 10"/>
          <p:cNvSpPr/>
          <p:nvPr/>
        </p:nvSpPr>
        <p:spPr>
          <a:xfrm>
            <a:off x="0" y="2"/>
            <a:ext cx="6096000" cy="6857999"/>
          </a:xfrm>
          <a:prstGeom prst="rect">
            <a:avLst/>
          </a:prstGeom>
          <a:solidFill>
            <a:srgbClr val="0A33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rgbClr val="FFFFFF"/>
              </a:solidFill>
            </a:endParaRPr>
          </a:p>
        </p:txBody>
      </p:sp>
      <p:sp>
        <p:nvSpPr>
          <p:cNvPr id="12" name="Rectangle 11"/>
          <p:cNvSpPr/>
          <p:nvPr/>
        </p:nvSpPr>
        <p:spPr>
          <a:xfrm>
            <a:off x="6051550" y="-2"/>
            <a:ext cx="45719" cy="6858001"/>
          </a:xfrm>
          <a:prstGeom prst="rect">
            <a:avLst/>
          </a:prstGeom>
          <a:solidFill>
            <a:srgbClr val="FDB91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rgbClr val="FFFFFF"/>
              </a:solidFill>
            </a:endParaRPr>
          </a:p>
        </p:txBody>
      </p:sp>
      <p:pic>
        <p:nvPicPr>
          <p:cNvPr id="8" name="Picture 7"/>
          <p:cNvPicPr>
            <a:picLocks noChangeAspect="1"/>
          </p:cNvPicPr>
          <p:nvPr/>
        </p:nvPicPr>
        <p:blipFill rotWithShape="1">
          <a:blip r:embed="rId3" cstate="print">
            <a:extLst>
              <a:ext uri="{28A0092B-C50C-407E-A947-70E740481C1C}">
                <a14:useLocalDpi xmlns:a14="http://schemas.microsoft.com/office/drawing/2010/main" val="0"/>
              </a:ext>
            </a:extLst>
          </a:blip>
          <a:srcRect l="17264" t="20680" r="16692" b="19770"/>
          <a:stretch/>
        </p:blipFill>
        <p:spPr>
          <a:xfrm>
            <a:off x="2257657" y="529390"/>
            <a:ext cx="1523536" cy="1049174"/>
          </a:xfrm>
          <a:prstGeom prst="rect">
            <a:avLst/>
          </a:prstGeom>
        </p:spPr>
      </p:pic>
      <p:sp>
        <p:nvSpPr>
          <p:cNvPr id="9" name="Title 1"/>
          <p:cNvSpPr>
            <a:spLocks noGrp="1"/>
          </p:cNvSpPr>
          <p:nvPr>
            <p:ph type="ctrTitle" hasCustomPrompt="1"/>
          </p:nvPr>
        </p:nvSpPr>
        <p:spPr>
          <a:xfrm>
            <a:off x="260349" y="2433637"/>
            <a:ext cx="5530851" cy="1452562"/>
          </a:xfrm>
        </p:spPr>
        <p:txBody>
          <a:bodyPr anchor="ctr">
            <a:noAutofit/>
          </a:bodyPr>
          <a:lstStyle>
            <a:lvl1pPr algn="l">
              <a:defRPr sz="3000">
                <a:solidFill>
                  <a:schemeClr val="bg1"/>
                </a:solidFill>
                <a:latin typeface="Arial Narrow" panose="020B0606020202030204" pitchFamily="34" charset="0"/>
              </a:defRPr>
            </a:lvl1pPr>
          </a:lstStyle>
          <a:p>
            <a:r>
              <a:rPr lang="en-US" dirty="0"/>
              <a:t>CLICK TO EDIT MASTER TITLE STYLE</a:t>
            </a:r>
          </a:p>
        </p:txBody>
      </p:sp>
      <p:sp>
        <p:nvSpPr>
          <p:cNvPr id="10" name="Subtitle 2"/>
          <p:cNvSpPr>
            <a:spLocks noGrp="1"/>
          </p:cNvSpPr>
          <p:nvPr>
            <p:ph type="subTitle" idx="1" hasCustomPrompt="1"/>
          </p:nvPr>
        </p:nvSpPr>
        <p:spPr>
          <a:xfrm>
            <a:off x="260349" y="4479926"/>
            <a:ext cx="5530851" cy="695325"/>
          </a:xfrm>
        </p:spPr>
        <p:txBody>
          <a:bodyPr anchor="ctr"/>
          <a:lstStyle>
            <a:lvl1pPr marL="0" indent="0" algn="l">
              <a:buNone/>
              <a:defRPr sz="1800">
                <a:solidFill>
                  <a:srgbClr val="FDB913"/>
                </a:solidFill>
                <a:latin typeface="Arial" panose="020B0604020202020204" pitchFamily="34" charset="0"/>
                <a:cs typeface="Arial" panose="020B0604020202020204" pitchFamily="34" charset="0"/>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dirty="0"/>
              <a:t>Click to edit master subtitle style</a:t>
            </a:r>
          </a:p>
        </p:txBody>
      </p:sp>
    </p:spTree>
    <p:extLst>
      <p:ext uri="{BB962C8B-B14F-4D97-AF65-F5344CB8AC3E}">
        <p14:creationId xmlns:p14="http://schemas.microsoft.com/office/powerpoint/2010/main" val="295267415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p:cSld name="9_Title Slide">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3771900"/>
          </a:xfrm>
          <a:prstGeom prst="rect">
            <a:avLst/>
          </a:prstGeom>
        </p:spPr>
      </p:pic>
      <p:sp>
        <p:nvSpPr>
          <p:cNvPr id="7" name="Rectangle 6"/>
          <p:cNvSpPr/>
          <p:nvPr/>
        </p:nvSpPr>
        <p:spPr>
          <a:xfrm>
            <a:off x="0" y="3759202"/>
            <a:ext cx="12192000" cy="3098799"/>
          </a:xfrm>
          <a:prstGeom prst="rect">
            <a:avLst/>
          </a:prstGeom>
          <a:solidFill>
            <a:srgbClr val="0A33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rgbClr val="FFFFFF"/>
              </a:solidFill>
            </a:endParaRPr>
          </a:p>
        </p:txBody>
      </p:sp>
      <p:sp>
        <p:nvSpPr>
          <p:cNvPr id="10" name="Title 1"/>
          <p:cNvSpPr>
            <a:spLocks noGrp="1"/>
          </p:cNvSpPr>
          <p:nvPr>
            <p:ph type="ctrTitle" hasCustomPrompt="1"/>
          </p:nvPr>
        </p:nvSpPr>
        <p:spPr>
          <a:xfrm>
            <a:off x="3712745" y="4160837"/>
            <a:ext cx="7153276" cy="1452562"/>
          </a:xfrm>
        </p:spPr>
        <p:txBody>
          <a:bodyPr anchor="ctr">
            <a:noAutofit/>
          </a:bodyPr>
          <a:lstStyle>
            <a:lvl1pPr algn="l">
              <a:defRPr sz="3000">
                <a:solidFill>
                  <a:schemeClr val="bg1"/>
                </a:solidFill>
                <a:latin typeface="Arial Narrow" panose="020B0606020202030204" pitchFamily="34" charset="0"/>
              </a:defRPr>
            </a:lvl1pPr>
          </a:lstStyle>
          <a:p>
            <a:r>
              <a:rPr lang="en-US" dirty="0"/>
              <a:t>CLICK TO EDIT MASTER TITLE STYLE</a:t>
            </a:r>
          </a:p>
        </p:txBody>
      </p:sp>
      <p:sp>
        <p:nvSpPr>
          <p:cNvPr id="11" name="Subtitle 2"/>
          <p:cNvSpPr>
            <a:spLocks noGrp="1"/>
          </p:cNvSpPr>
          <p:nvPr>
            <p:ph type="subTitle" idx="1" hasCustomPrompt="1"/>
          </p:nvPr>
        </p:nvSpPr>
        <p:spPr>
          <a:xfrm>
            <a:off x="3712745" y="5749926"/>
            <a:ext cx="7153276" cy="695325"/>
          </a:xfrm>
        </p:spPr>
        <p:txBody>
          <a:bodyPr anchor="ctr"/>
          <a:lstStyle>
            <a:lvl1pPr marL="0" indent="0" algn="l">
              <a:buNone/>
              <a:defRPr sz="1800">
                <a:solidFill>
                  <a:srgbClr val="FDB913"/>
                </a:solidFill>
                <a:latin typeface="Arial" panose="020B0604020202020204" pitchFamily="34" charset="0"/>
                <a:cs typeface="Arial" panose="020B0604020202020204" pitchFamily="34" charset="0"/>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dirty="0"/>
              <a:t>Click to edit master subtitle style</a:t>
            </a:r>
          </a:p>
        </p:txBody>
      </p:sp>
      <p:sp>
        <p:nvSpPr>
          <p:cNvPr id="12" name="Rectangle 11"/>
          <p:cNvSpPr/>
          <p:nvPr/>
        </p:nvSpPr>
        <p:spPr>
          <a:xfrm>
            <a:off x="3223637" y="4160837"/>
            <a:ext cx="45719" cy="2284412"/>
          </a:xfrm>
          <a:prstGeom prst="rect">
            <a:avLst/>
          </a:prstGeom>
          <a:solidFill>
            <a:srgbClr val="FDB91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rgbClr val="FFFFFF"/>
              </a:solidFill>
            </a:endParaRPr>
          </a:p>
        </p:txBody>
      </p:sp>
      <p:pic>
        <p:nvPicPr>
          <p:cNvPr id="14" name="Picture 13"/>
          <p:cNvPicPr>
            <a:picLocks noChangeAspect="1"/>
          </p:cNvPicPr>
          <p:nvPr/>
        </p:nvPicPr>
        <p:blipFill rotWithShape="1">
          <a:blip r:embed="rId3" cstate="print">
            <a:extLst>
              <a:ext uri="{28A0092B-C50C-407E-A947-70E740481C1C}">
                <a14:useLocalDpi xmlns:a14="http://schemas.microsoft.com/office/drawing/2010/main" val="0"/>
              </a:ext>
            </a:extLst>
          </a:blip>
          <a:srcRect l="17264" t="20680" r="16692" b="19770"/>
          <a:stretch/>
        </p:blipFill>
        <p:spPr>
          <a:xfrm>
            <a:off x="850051" y="4564225"/>
            <a:ext cx="1523536" cy="1049174"/>
          </a:xfrm>
          <a:prstGeom prst="rect">
            <a:avLst/>
          </a:prstGeom>
        </p:spPr>
      </p:pic>
    </p:spTree>
    <p:extLst>
      <p:ext uri="{BB962C8B-B14F-4D97-AF65-F5344CB8AC3E}">
        <p14:creationId xmlns:p14="http://schemas.microsoft.com/office/powerpoint/2010/main" val="310579019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p:cSld name="10_Title Slide">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3771900"/>
          </a:xfrm>
          <a:prstGeom prst="rect">
            <a:avLst/>
          </a:prstGeom>
        </p:spPr>
      </p:pic>
      <p:sp>
        <p:nvSpPr>
          <p:cNvPr id="7" name="Rectangle 6"/>
          <p:cNvSpPr/>
          <p:nvPr/>
        </p:nvSpPr>
        <p:spPr>
          <a:xfrm>
            <a:off x="0" y="3759202"/>
            <a:ext cx="12192000" cy="3098799"/>
          </a:xfrm>
          <a:prstGeom prst="rect">
            <a:avLst/>
          </a:prstGeom>
          <a:solidFill>
            <a:srgbClr val="0A33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rgbClr val="FFFFFF"/>
              </a:solidFill>
            </a:endParaRPr>
          </a:p>
        </p:txBody>
      </p:sp>
      <p:sp>
        <p:nvSpPr>
          <p:cNvPr id="8" name="Title 1"/>
          <p:cNvSpPr>
            <a:spLocks noGrp="1"/>
          </p:cNvSpPr>
          <p:nvPr>
            <p:ph type="ctrTitle" hasCustomPrompt="1"/>
          </p:nvPr>
        </p:nvSpPr>
        <p:spPr>
          <a:xfrm>
            <a:off x="3712745" y="4160837"/>
            <a:ext cx="7153276" cy="1452562"/>
          </a:xfrm>
        </p:spPr>
        <p:txBody>
          <a:bodyPr anchor="ctr">
            <a:noAutofit/>
          </a:bodyPr>
          <a:lstStyle>
            <a:lvl1pPr algn="l">
              <a:defRPr sz="3000">
                <a:solidFill>
                  <a:schemeClr val="bg1"/>
                </a:solidFill>
                <a:latin typeface="Arial Narrow" panose="020B0606020202030204" pitchFamily="34" charset="0"/>
              </a:defRPr>
            </a:lvl1pPr>
          </a:lstStyle>
          <a:p>
            <a:r>
              <a:rPr lang="en-US" dirty="0"/>
              <a:t>CLICK TO EDIT MASTER TITLE STYLE</a:t>
            </a:r>
          </a:p>
        </p:txBody>
      </p:sp>
      <p:sp>
        <p:nvSpPr>
          <p:cNvPr id="10" name="Subtitle 2"/>
          <p:cNvSpPr>
            <a:spLocks noGrp="1"/>
          </p:cNvSpPr>
          <p:nvPr>
            <p:ph type="subTitle" idx="1" hasCustomPrompt="1"/>
          </p:nvPr>
        </p:nvSpPr>
        <p:spPr>
          <a:xfrm>
            <a:off x="3712745" y="5749926"/>
            <a:ext cx="7153276" cy="695325"/>
          </a:xfrm>
        </p:spPr>
        <p:txBody>
          <a:bodyPr anchor="ctr"/>
          <a:lstStyle>
            <a:lvl1pPr marL="0" indent="0" algn="l">
              <a:buNone/>
              <a:defRPr sz="1800">
                <a:solidFill>
                  <a:srgbClr val="FDB913"/>
                </a:solidFill>
                <a:latin typeface="Arial" panose="020B0604020202020204" pitchFamily="34" charset="0"/>
                <a:cs typeface="Arial" panose="020B0604020202020204" pitchFamily="34" charset="0"/>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dirty="0"/>
              <a:t>Click to edit master subtitle style</a:t>
            </a:r>
          </a:p>
        </p:txBody>
      </p:sp>
      <p:sp>
        <p:nvSpPr>
          <p:cNvPr id="11" name="Rectangle 10"/>
          <p:cNvSpPr/>
          <p:nvPr/>
        </p:nvSpPr>
        <p:spPr>
          <a:xfrm>
            <a:off x="3223637" y="4160837"/>
            <a:ext cx="45719" cy="2284412"/>
          </a:xfrm>
          <a:prstGeom prst="rect">
            <a:avLst/>
          </a:prstGeom>
          <a:solidFill>
            <a:srgbClr val="FDB91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rgbClr val="FFFFFF"/>
              </a:solidFill>
            </a:endParaRPr>
          </a:p>
        </p:txBody>
      </p:sp>
      <p:pic>
        <p:nvPicPr>
          <p:cNvPr id="12" name="Picture 1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1719" y="4525926"/>
            <a:ext cx="2796335" cy="1635312"/>
          </a:xfrm>
          <a:prstGeom prst="rect">
            <a:avLst/>
          </a:prstGeom>
        </p:spPr>
      </p:pic>
    </p:spTree>
    <p:extLst>
      <p:ext uri="{BB962C8B-B14F-4D97-AF65-F5344CB8AC3E}">
        <p14:creationId xmlns:p14="http://schemas.microsoft.com/office/powerpoint/2010/main" val="193597764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title" preserve="1">
  <p:cSld name="6_Title Slide">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81701" y="0"/>
            <a:ext cx="6210300" cy="6858000"/>
          </a:xfrm>
          <a:prstGeom prst="rect">
            <a:avLst/>
          </a:prstGeom>
        </p:spPr>
      </p:pic>
      <p:sp>
        <p:nvSpPr>
          <p:cNvPr id="7" name="Rectangle 6"/>
          <p:cNvSpPr/>
          <p:nvPr/>
        </p:nvSpPr>
        <p:spPr>
          <a:xfrm>
            <a:off x="0" y="2"/>
            <a:ext cx="6096000" cy="6857999"/>
          </a:xfrm>
          <a:prstGeom prst="rect">
            <a:avLst/>
          </a:prstGeom>
          <a:solidFill>
            <a:srgbClr val="0A33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rgbClr val="FFFFFF"/>
              </a:solidFill>
            </a:endParaRPr>
          </a:p>
        </p:txBody>
      </p:sp>
      <p:sp>
        <p:nvSpPr>
          <p:cNvPr id="2" name="Title 1"/>
          <p:cNvSpPr>
            <a:spLocks noGrp="1"/>
          </p:cNvSpPr>
          <p:nvPr>
            <p:ph type="ctrTitle" hasCustomPrompt="1"/>
          </p:nvPr>
        </p:nvSpPr>
        <p:spPr>
          <a:xfrm>
            <a:off x="260349" y="2433637"/>
            <a:ext cx="5530851" cy="1452562"/>
          </a:xfrm>
        </p:spPr>
        <p:txBody>
          <a:bodyPr anchor="ctr">
            <a:noAutofit/>
          </a:bodyPr>
          <a:lstStyle>
            <a:lvl1pPr algn="l">
              <a:defRPr sz="3000">
                <a:solidFill>
                  <a:schemeClr val="bg1"/>
                </a:solidFill>
                <a:latin typeface="Arial Narrow" panose="020B0606020202030204" pitchFamily="34" charset="0"/>
              </a:defRPr>
            </a:lvl1pPr>
          </a:lstStyle>
          <a:p>
            <a:r>
              <a:rPr lang="en-US" dirty="0"/>
              <a:t>CLICK TO EDIT MASTER TITLE STYLE</a:t>
            </a:r>
          </a:p>
        </p:txBody>
      </p:sp>
      <p:sp>
        <p:nvSpPr>
          <p:cNvPr id="3" name="Subtitle 2"/>
          <p:cNvSpPr>
            <a:spLocks noGrp="1"/>
          </p:cNvSpPr>
          <p:nvPr>
            <p:ph type="subTitle" idx="1" hasCustomPrompt="1"/>
          </p:nvPr>
        </p:nvSpPr>
        <p:spPr>
          <a:xfrm>
            <a:off x="260349" y="4479926"/>
            <a:ext cx="5530851" cy="695325"/>
          </a:xfrm>
        </p:spPr>
        <p:txBody>
          <a:bodyPr anchor="ctr"/>
          <a:lstStyle>
            <a:lvl1pPr marL="0" indent="0" algn="l">
              <a:buNone/>
              <a:defRPr sz="1800">
                <a:solidFill>
                  <a:srgbClr val="FDB913"/>
                </a:solidFill>
                <a:latin typeface="Arial" panose="020B0604020202020204" pitchFamily="34" charset="0"/>
                <a:cs typeface="Arial" panose="020B0604020202020204" pitchFamily="34" charset="0"/>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dirty="0"/>
              <a:t>Click to edit master subtitle style</a:t>
            </a:r>
          </a:p>
        </p:txBody>
      </p:sp>
      <p:sp>
        <p:nvSpPr>
          <p:cNvPr id="13" name="Rectangle 12"/>
          <p:cNvSpPr/>
          <p:nvPr/>
        </p:nvSpPr>
        <p:spPr>
          <a:xfrm flipH="1">
            <a:off x="6095842" y="0"/>
            <a:ext cx="45719" cy="6858000"/>
          </a:xfrm>
          <a:prstGeom prst="rect">
            <a:avLst/>
          </a:prstGeom>
          <a:solidFill>
            <a:srgbClr val="FDB91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rgbClr val="FFFFFF"/>
              </a:solidFill>
            </a:endParaRPr>
          </a:p>
        </p:txBody>
      </p:sp>
      <p:pic>
        <p:nvPicPr>
          <p:cNvPr id="9" name="Picture 8"/>
          <p:cNvPicPr>
            <a:picLocks noChangeAspect="1"/>
          </p:cNvPicPr>
          <p:nvPr/>
        </p:nvPicPr>
        <p:blipFill rotWithShape="1">
          <a:blip r:embed="rId3" cstate="print">
            <a:extLst>
              <a:ext uri="{28A0092B-C50C-407E-A947-70E740481C1C}">
                <a14:useLocalDpi xmlns:a14="http://schemas.microsoft.com/office/drawing/2010/main" val="0"/>
              </a:ext>
            </a:extLst>
          </a:blip>
          <a:srcRect l="17264" t="20680" r="16692" b="19770"/>
          <a:stretch/>
        </p:blipFill>
        <p:spPr>
          <a:xfrm>
            <a:off x="2257657" y="529390"/>
            <a:ext cx="1523536" cy="1049174"/>
          </a:xfrm>
          <a:prstGeom prst="rect">
            <a:avLst/>
          </a:prstGeom>
        </p:spPr>
      </p:pic>
    </p:spTree>
    <p:extLst>
      <p:ext uri="{BB962C8B-B14F-4D97-AF65-F5344CB8AC3E}">
        <p14:creationId xmlns:p14="http://schemas.microsoft.com/office/powerpoint/2010/main" val="217094101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title" preserve="1">
  <p:cSld name="7_Title Slide">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03224" y="1564943"/>
            <a:ext cx="6086475" cy="5295900"/>
          </a:xfrm>
          <a:prstGeom prst="rect">
            <a:avLst/>
          </a:prstGeom>
        </p:spPr>
      </p:pic>
      <p:sp>
        <p:nvSpPr>
          <p:cNvPr id="10" name="Rectangle 9"/>
          <p:cNvSpPr/>
          <p:nvPr/>
        </p:nvSpPr>
        <p:spPr>
          <a:xfrm>
            <a:off x="-2701" y="169862"/>
            <a:ext cx="6098541" cy="66881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rgbClr val="FFFFFF"/>
              </a:solidFill>
            </a:endParaRPr>
          </a:p>
        </p:txBody>
      </p:sp>
      <p:sp>
        <p:nvSpPr>
          <p:cNvPr id="2" name="Title 1"/>
          <p:cNvSpPr>
            <a:spLocks noGrp="1"/>
          </p:cNvSpPr>
          <p:nvPr>
            <p:ph type="ctrTitle" hasCustomPrompt="1"/>
          </p:nvPr>
        </p:nvSpPr>
        <p:spPr>
          <a:xfrm>
            <a:off x="260349" y="1915888"/>
            <a:ext cx="5607051" cy="1596571"/>
          </a:xfrm>
        </p:spPr>
        <p:txBody>
          <a:bodyPr anchor="t">
            <a:noAutofit/>
          </a:bodyPr>
          <a:lstStyle>
            <a:lvl1pPr algn="l">
              <a:defRPr sz="2700">
                <a:solidFill>
                  <a:srgbClr val="0A3370"/>
                </a:solidFill>
                <a:latin typeface="Arial Narrow" panose="020B0606020202030204" pitchFamily="34" charset="0"/>
              </a:defRPr>
            </a:lvl1pPr>
          </a:lstStyle>
          <a:p>
            <a:r>
              <a:rPr lang="en-US" dirty="0"/>
              <a:t>CLICK TO EDIT MASTER TITLE STYLE</a:t>
            </a:r>
          </a:p>
        </p:txBody>
      </p:sp>
      <p:sp>
        <p:nvSpPr>
          <p:cNvPr id="3" name="Subtitle 2"/>
          <p:cNvSpPr>
            <a:spLocks noGrp="1"/>
          </p:cNvSpPr>
          <p:nvPr>
            <p:ph type="subTitle" idx="1" hasCustomPrompt="1"/>
          </p:nvPr>
        </p:nvSpPr>
        <p:spPr>
          <a:xfrm>
            <a:off x="260349" y="3682321"/>
            <a:ext cx="5607051" cy="2673435"/>
          </a:xfrm>
        </p:spPr>
        <p:txBody>
          <a:bodyPr anchor="t"/>
          <a:lstStyle>
            <a:lvl1pPr marL="0" indent="0" algn="l">
              <a:buNone/>
              <a:defRPr sz="1800">
                <a:solidFill>
                  <a:schemeClr val="bg2"/>
                </a:solidFill>
                <a:latin typeface="Arial" panose="020B0604020202020204" pitchFamily="34" charset="0"/>
                <a:cs typeface="Arial" panose="020B0604020202020204" pitchFamily="34" charset="0"/>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dirty="0"/>
              <a:t>Click to edit master subtitle style</a:t>
            </a:r>
          </a:p>
        </p:txBody>
      </p:sp>
      <p:sp>
        <p:nvSpPr>
          <p:cNvPr id="13" name="Rectangle 12"/>
          <p:cNvSpPr/>
          <p:nvPr/>
        </p:nvSpPr>
        <p:spPr>
          <a:xfrm flipH="1">
            <a:off x="6095842" y="0"/>
            <a:ext cx="45719" cy="6858000"/>
          </a:xfrm>
          <a:prstGeom prst="rect">
            <a:avLst/>
          </a:prstGeom>
          <a:solidFill>
            <a:srgbClr val="FDB91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rgbClr val="FFFFFF"/>
              </a:solidFill>
            </a:endParaRPr>
          </a:p>
        </p:txBody>
      </p:sp>
      <p:sp>
        <p:nvSpPr>
          <p:cNvPr id="7" name="Rectangle 6"/>
          <p:cNvSpPr/>
          <p:nvPr/>
        </p:nvSpPr>
        <p:spPr>
          <a:xfrm>
            <a:off x="0" y="2"/>
            <a:ext cx="12192000" cy="1612899"/>
          </a:xfrm>
          <a:prstGeom prst="rect">
            <a:avLst/>
          </a:prstGeom>
          <a:solidFill>
            <a:srgbClr val="0A33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rgbClr val="FFFFFF"/>
              </a:solidFill>
            </a:endParaRPr>
          </a:p>
        </p:txBody>
      </p:sp>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820403" y="239683"/>
            <a:ext cx="5835491" cy="960325"/>
          </a:xfrm>
          <a:prstGeom prst="rect">
            <a:avLst/>
          </a:prstGeom>
        </p:spPr>
      </p:pic>
      <p:sp>
        <p:nvSpPr>
          <p:cNvPr id="11" name="Slide Number Placeholder 5"/>
          <p:cNvSpPr>
            <a:spLocks noGrp="1"/>
          </p:cNvSpPr>
          <p:nvPr>
            <p:ph type="sldNum" sz="quarter" idx="12"/>
          </p:nvPr>
        </p:nvSpPr>
        <p:spPr>
          <a:xfrm>
            <a:off x="260349" y="6355757"/>
            <a:ext cx="2743200" cy="365125"/>
          </a:xfrm>
        </p:spPr>
        <p:txBody>
          <a:bodyPr/>
          <a:lstStyle>
            <a:lvl1pPr>
              <a:defRPr>
                <a:solidFill>
                  <a:schemeClr val="tx1"/>
                </a:solidFill>
              </a:defRPr>
            </a:lvl1pPr>
          </a:lstStyle>
          <a:p>
            <a:fld id="{2C2A6AE3-36F9-4B37-9E3B-E1F236E2353C}" type="slidenum">
              <a:rPr lang="en-US" smtClean="0">
                <a:solidFill>
                  <a:srgbClr val="0A3370"/>
                </a:solidFill>
              </a:rPr>
              <a:pPr/>
              <a:t>‹#›</a:t>
            </a:fld>
            <a:endParaRPr lang="en-US" dirty="0">
              <a:solidFill>
                <a:srgbClr val="0A3370"/>
              </a:solidFill>
            </a:endParaRPr>
          </a:p>
        </p:txBody>
      </p:sp>
    </p:spTree>
    <p:extLst>
      <p:ext uri="{BB962C8B-B14F-4D97-AF65-F5344CB8AC3E}">
        <p14:creationId xmlns:p14="http://schemas.microsoft.com/office/powerpoint/2010/main" val="115507576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type="secHead" preserve="1">
  <p:cSld name="1_Section Header">
    <p:spTree>
      <p:nvGrpSpPr>
        <p:cNvPr id="1" name=""/>
        <p:cNvGrpSpPr/>
        <p:nvPr/>
      </p:nvGrpSpPr>
      <p:grpSpPr>
        <a:xfrm>
          <a:off x="0" y="0"/>
          <a:ext cx="0" cy="0"/>
          <a:chOff x="0" y="0"/>
          <a:chExt cx="0" cy="0"/>
        </a:xfrm>
      </p:grpSpPr>
      <p:sp>
        <p:nvSpPr>
          <p:cNvPr id="5" name="Rectangle 4"/>
          <p:cNvSpPr/>
          <p:nvPr/>
        </p:nvSpPr>
        <p:spPr>
          <a:xfrm>
            <a:off x="548640" y="-1"/>
            <a:ext cx="11643360" cy="6858001"/>
          </a:xfrm>
          <a:prstGeom prst="rect">
            <a:avLst/>
          </a:prstGeom>
          <a:solidFill>
            <a:srgbClr val="0A33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rgbClr val="FFFFFF"/>
              </a:solidFill>
            </a:endParaRPr>
          </a:p>
        </p:txBody>
      </p:sp>
      <p:sp>
        <p:nvSpPr>
          <p:cNvPr id="2" name="Title 1"/>
          <p:cNvSpPr>
            <a:spLocks noGrp="1"/>
          </p:cNvSpPr>
          <p:nvPr>
            <p:ph type="title" hasCustomPrompt="1"/>
          </p:nvPr>
        </p:nvSpPr>
        <p:spPr>
          <a:xfrm>
            <a:off x="831850" y="482517"/>
            <a:ext cx="10988849" cy="2869528"/>
          </a:xfrm>
        </p:spPr>
        <p:txBody>
          <a:bodyPr anchor="b">
            <a:normAutofit/>
          </a:bodyPr>
          <a:lstStyle>
            <a:lvl1pPr>
              <a:defRPr sz="4050">
                <a:solidFill>
                  <a:schemeClr val="bg1"/>
                </a:solidFill>
              </a:defRPr>
            </a:lvl1pPr>
          </a:lstStyle>
          <a:p>
            <a:r>
              <a:rPr lang="en-US" dirty="0"/>
              <a:t>CLICK TO EDIT MASTER TITLE STYLE</a:t>
            </a:r>
          </a:p>
        </p:txBody>
      </p:sp>
      <p:sp>
        <p:nvSpPr>
          <p:cNvPr id="3" name="Text Placeholder 2"/>
          <p:cNvSpPr>
            <a:spLocks noGrp="1"/>
          </p:cNvSpPr>
          <p:nvPr>
            <p:ph type="body" idx="1" hasCustomPrompt="1"/>
          </p:nvPr>
        </p:nvSpPr>
        <p:spPr>
          <a:xfrm>
            <a:off x="837393" y="3511877"/>
            <a:ext cx="10988849" cy="1509017"/>
          </a:xfrm>
        </p:spPr>
        <p:txBody>
          <a:bodyPr/>
          <a:lstStyle>
            <a:lvl1pPr marL="0" indent="0">
              <a:buNone/>
              <a:defRPr sz="1800">
                <a:solidFill>
                  <a:schemeClr val="accent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dirty="0"/>
              <a:t>Click to edit master text styles</a:t>
            </a:r>
          </a:p>
        </p:txBody>
      </p:sp>
      <p:sp>
        <p:nvSpPr>
          <p:cNvPr id="6" name="Slide Number Placeholder 5"/>
          <p:cNvSpPr>
            <a:spLocks noGrp="1"/>
          </p:cNvSpPr>
          <p:nvPr>
            <p:ph type="sldNum" sz="quarter" idx="12"/>
          </p:nvPr>
        </p:nvSpPr>
        <p:spPr>
          <a:xfrm>
            <a:off x="838200" y="6327508"/>
            <a:ext cx="2743200" cy="365125"/>
          </a:xfrm>
        </p:spPr>
        <p:txBody>
          <a:bodyPr/>
          <a:lstStyle>
            <a:lvl1pPr>
              <a:defRPr>
                <a:solidFill>
                  <a:schemeClr val="accent1"/>
                </a:solidFill>
              </a:defRPr>
            </a:lvl1pPr>
          </a:lstStyle>
          <a:p>
            <a:fld id="{2C2A6AE3-36F9-4B37-9E3B-E1F236E2353C}" type="slidenum">
              <a:rPr lang="en-US" smtClean="0">
                <a:solidFill>
                  <a:srgbClr val="FDB913"/>
                </a:solidFill>
              </a:rPr>
              <a:pPr/>
              <a:t>‹#›</a:t>
            </a:fld>
            <a:endParaRPr lang="en-US" dirty="0">
              <a:solidFill>
                <a:srgbClr val="FDB913"/>
              </a:solidFill>
            </a:endParaRPr>
          </a:p>
        </p:txBody>
      </p:sp>
      <p:pic>
        <p:nvPicPr>
          <p:cNvPr id="7" name="Picture 6"/>
          <p:cNvPicPr>
            <a:picLocks noChangeAspect="1"/>
          </p:cNvPicPr>
          <p:nvPr/>
        </p:nvPicPr>
        <p:blipFill rotWithShape="1">
          <a:blip r:embed="rId2" cstate="print">
            <a:extLst>
              <a:ext uri="{28A0092B-C50C-407E-A947-70E740481C1C}">
                <a14:useLocalDpi xmlns:a14="http://schemas.microsoft.com/office/drawing/2010/main" val="0"/>
              </a:ext>
            </a:extLst>
          </a:blip>
          <a:srcRect l="2250" t="6265" r="2070" b="6044"/>
          <a:stretch/>
        </p:blipFill>
        <p:spPr>
          <a:xfrm>
            <a:off x="8819149" y="6242777"/>
            <a:ext cx="3001551" cy="452706"/>
          </a:xfrm>
          <a:prstGeom prst="rect">
            <a:avLst/>
          </a:prstGeom>
        </p:spPr>
      </p:pic>
    </p:spTree>
    <p:extLst>
      <p:ext uri="{BB962C8B-B14F-4D97-AF65-F5344CB8AC3E}">
        <p14:creationId xmlns:p14="http://schemas.microsoft.com/office/powerpoint/2010/main" val="128560048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1850" y="482517"/>
            <a:ext cx="10988849" cy="2869528"/>
          </a:xfrm>
        </p:spPr>
        <p:txBody>
          <a:bodyPr anchor="b">
            <a:normAutofit/>
          </a:bodyPr>
          <a:lstStyle>
            <a:lvl1pPr>
              <a:defRPr sz="4050"/>
            </a:lvl1pPr>
          </a:lstStyle>
          <a:p>
            <a:r>
              <a:rPr lang="en-US" dirty="0"/>
              <a:t>CLICK TO EDIT MASTER TITLE STYLE</a:t>
            </a:r>
          </a:p>
        </p:txBody>
      </p:sp>
      <p:sp>
        <p:nvSpPr>
          <p:cNvPr id="3" name="Text Placeholder 2"/>
          <p:cNvSpPr>
            <a:spLocks noGrp="1"/>
          </p:cNvSpPr>
          <p:nvPr>
            <p:ph type="body" idx="1" hasCustomPrompt="1"/>
          </p:nvPr>
        </p:nvSpPr>
        <p:spPr>
          <a:xfrm>
            <a:off x="837393" y="3511877"/>
            <a:ext cx="10988849" cy="1509017"/>
          </a:xfrm>
        </p:spPr>
        <p:txBody>
          <a:bodyPr/>
          <a:lstStyle>
            <a:lvl1pPr marL="0" indent="0">
              <a:buNone/>
              <a:defRPr sz="1800">
                <a:solidFill>
                  <a:schemeClr val="bg2"/>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dirty="0"/>
              <a:t>Click to edit master text styles</a:t>
            </a:r>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2C2A6AE3-36F9-4B37-9E3B-E1F236E2353C}" type="slidenum">
              <a:rPr lang="en-US" smtClean="0">
                <a:solidFill>
                  <a:srgbClr val="0A3370"/>
                </a:solidFill>
              </a:rPr>
              <a:pPr/>
              <a:t>‹#›</a:t>
            </a:fld>
            <a:endParaRPr lang="en-US" dirty="0">
              <a:solidFill>
                <a:srgbClr val="0A3370"/>
              </a:solidFill>
            </a:endParaRPr>
          </a:p>
        </p:txBody>
      </p:sp>
    </p:spTree>
    <p:extLst>
      <p:ext uri="{BB962C8B-B14F-4D97-AF65-F5344CB8AC3E}">
        <p14:creationId xmlns:p14="http://schemas.microsoft.com/office/powerpoint/2010/main" val="98126401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p>
            <a:r>
              <a:rPr lang="en-US" dirty="0"/>
              <a:t>CLICK TO EDIT MASTER TITLE STYLE</a:t>
            </a:r>
          </a:p>
        </p:txBody>
      </p:sp>
      <p:sp>
        <p:nvSpPr>
          <p:cNvPr id="3" name="Content Placeholder 2"/>
          <p:cNvSpPr>
            <a:spLocks noGrp="1"/>
          </p:cNvSpPr>
          <p:nvPr>
            <p:ph idx="1" hasCustomPrompt="1"/>
          </p:nvPr>
        </p:nvSpPr>
        <p:spPr>
          <a:xfrm>
            <a:off x="838201" y="1531158"/>
            <a:ext cx="11010900" cy="44646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2C2A6AE3-36F9-4B37-9E3B-E1F236E2353C}" type="slidenum">
              <a:rPr lang="en-US" smtClean="0">
                <a:solidFill>
                  <a:srgbClr val="0A3370"/>
                </a:solidFill>
              </a:rPr>
              <a:pPr/>
              <a:t>‹#›</a:t>
            </a:fld>
            <a:endParaRPr lang="en-US" dirty="0">
              <a:solidFill>
                <a:srgbClr val="0A3370"/>
              </a:solidFill>
            </a:endParaRPr>
          </a:p>
        </p:txBody>
      </p:sp>
    </p:spTree>
    <p:extLst>
      <p:ext uri="{BB962C8B-B14F-4D97-AF65-F5344CB8AC3E}">
        <p14:creationId xmlns:p14="http://schemas.microsoft.com/office/powerpoint/2010/main" val="45975020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nchor="ctr"/>
          <a:lstStyle/>
          <a:p>
            <a:r>
              <a:rPr lang="en-US" dirty="0"/>
              <a:t>CLICK TO EDIT MASTER TITLE STYLE</a:t>
            </a:r>
          </a:p>
        </p:txBody>
      </p:sp>
      <p:sp>
        <p:nvSpPr>
          <p:cNvPr id="3" name="Content Placeholder 2"/>
          <p:cNvSpPr>
            <a:spLocks noGrp="1"/>
          </p:cNvSpPr>
          <p:nvPr>
            <p:ph sz="half" idx="1" hasCustomPrompt="1"/>
          </p:nvPr>
        </p:nvSpPr>
        <p:spPr>
          <a:xfrm>
            <a:off x="838200" y="1532466"/>
            <a:ext cx="5359400" cy="44633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hasCustomPrompt="1"/>
          </p:nvPr>
        </p:nvSpPr>
        <p:spPr>
          <a:xfrm>
            <a:off x="6341534" y="1532466"/>
            <a:ext cx="5507567" cy="44633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2C2A6AE3-36F9-4B37-9E3B-E1F236E2353C}" type="slidenum">
              <a:rPr lang="en-US" smtClean="0">
                <a:solidFill>
                  <a:srgbClr val="0A3370"/>
                </a:solidFill>
              </a:rPr>
              <a:pPr/>
              <a:t>‹#›</a:t>
            </a:fld>
            <a:endParaRPr lang="en-US" dirty="0">
              <a:solidFill>
                <a:srgbClr val="0A3370"/>
              </a:solidFill>
            </a:endParaRPr>
          </a:p>
        </p:txBody>
      </p:sp>
    </p:spTree>
    <p:extLst>
      <p:ext uri="{BB962C8B-B14F-4D97-AF65-F5344CB8AC3E}">
        <p14:creationId xmlns:p14="http://schemas.microsoft.com/office/powerpoint/2010/main" val="198735285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hasCustomPrompt="1"/>
          </p:nvPr>
        </p:nvSpPr>
        <p:spPr>
          <a:xfrm>
            <a:off x="838199" y="1532466"/>
            <a:ext cx="535940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dirty="0"/>
              <a:t>Click to edit master text styles</a:t>
            </a:r>
          </a:p>
        </p:txBody>
      </p:sp>
      <p:sp>
        <p:nvSpPr>
          <p:cNvPr id="5" name="Text Placeholder 4"/>
          <p:cNvSpPr>
            <a:spLocks noGrp="1"/>
          </p:cNvSpPr>
          <p:nvPr>
            <p:ph type="body" sz="quarter" idx="3" hasCustomPrompt="1"/>
          </p:nvPr>
        </p:nvSpPr>
        <p:spPr>
          <a:xfrm>
            <a:off x="6341534" y="1532466"/>
            <a:ext cx="550756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dirty="0"/>
              <a:t>Click to edit master text styles</a:t>
            </a:r>
          </a:p>
        </p:txBody>
      </p:sp>
      <p:sp>
        <p:nvSpPr>
          <p:cNvPr id="12" name="Title 1"/>
          <p:cNvSpPr>
            <a:spLocks noGrp="1"/>
          </p:cNvSpPr>
          <p:nvPr>
            <p:ph type="title" hasCustomPrompt="1"/>
          </p:nvPr>
        </p:nvSpPr>
        <p:spPr>
          <a:xfrm>
            <a:off x="838201" y="152401"/>
            <a:ext cx="11010900" cy="1193800"/>
          </a:xfrm>
        </p:spPr>
        <p:txBody>
          <a:bodyPr anchor="ctr"/>
          <a:lstStyle/>
          <a:p>
            <a:r>
              <a:rPr lang="en-US" dirty="0"/>
              <a:t>CLICK TO EDIT MASTER TITLE STYLE</a:t>
            </a:r>
          </a:p>
        </p:txBody>
      </p:sp>
      <p:sp>
        <p:nvSpPr>
          <p:cNvPr id="13" name="Content Placeholder 2"/>
          <p:cNvSpPr>
            <a:spLocks noGrp="1"/>
          </p:cNvSpPr>
          <p:nvPr>
            <p:ph sz="half" idx="13" hasCustomPrompt="1"/>
          </p:nvPr>
        </p:nvSpPr>
        <p:spPr>
          <a:xfrm>
            <a:off x="838200" y="2356378"/>
            <a:ext cx="5359400" cy="363946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Content Placeholder 3"/>
          <p:cNvSpPr>
            <a:spLocks noGrp="1"/>
          </p:cNvSpPr>
          <p:nvPr>
            <p:ph sz="half" idx="2" hasCustomPrompt="1"/>
          </p:nvPr>
        </p:nvSpPr>
        <p:spPr>
          <a:xfrm>
            <a:off x="6341534" y="2356378"/>
            <a:ext cx="5507567" cy="363946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Slide Number Placeholder 6"/>
          <p:cNvSpPr>
            <a:spLocks noGrp="1"/>
          </p:cNvSpPr>
          <p:nvPr>
            <p:ph type="sldNum" sz="quarter" idx="12"/>
          </p:nvPr>
        </p:nvSpPr>
        <p:spPr>
          <a:xfrm>
            <a:off x="838200" y="6236058"/>
            <a:ext cx="2743200" cy="365125"/>
          </a:xfrm>
        </p:spPr>
        <p:txBody>
          <a:bodyPr/>
          <a:lstStyle>
            <a:lvl1pPr>
              <a:defRPr>
                <a:solidFill>
                  <a:schemeClr val="tx1"/>
                </a:solidFill>
              </a:defRPr>
            </a:lvl1pPr>
          </a:lstStyle>
          <a:p>
            <a:fld id="{2C2A6AE3-36F9-4B37-9E3B-E1F236E2353C}" type="slidenum">
              <a:rPr lang="en-US" smtClean="0">
                <a:solidFill>
                  <a:srgbClr val="0A3370"/>
                </a:solidFill>
              </a:rPr>
              <a:pPr/>
              <a:t>‹#›</a:t>
            </a:fld>
            <a:endParaRPr lang="en-US" dirty="0">
              <a:solidFill>
                <a:srgbClr val="0A3370"/>
              </a:solidFill>
            </a:endParaRPr>
          </a:p>
        </p:txBody>
      </p:sp>
    </p:spTree>
    <p:extLst>
      <p:ext uri="{BB962C8B-B14F-4D97-AF65-F5344CB8AC3E}">
        <p14:creationId xmlns:p14="http://schemas.microsoft.com/office/powerpoint/2010/main" val="139075902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nchor="ctr"/>
          <a:lstStyle/>
          <a:p>
            <a:r>
              <a:rPr lang="en-US" dirty="0"/>
              <a:t>CLICK TO EDIT MASTER TITLE STYLE</a:t>
            </a:r>
          </a:p>
        </p:txBody>
      </p:sp>
      <p:sp>
        <p:nvSpPr>
          <p:cNvPr id="5" name="Slide Number Placeholder 4"/>
          <p:cNvSpPr>
            <a:spLocks noGrp="1"/>
          </p:cNvSpPr>
          <p:nvPr>
            <p:ph type="sldNum" sz="quarter" idx="12"/>
          </p:nvPr>
        </p:nvSpPr>
        <p:spPr/>
        <p:txBody>
          <a:bodyPr/>
          <a:lstStyle>
            <a:lvl1pPr>
              <a:defRPr>
                <a:solidFill>
                  <a:schemeClr val="tx1"/>
                </a:solidFill>
              </a:defRPr>
            </a:lvl1pPr>
          </a:lstStyle>
          <a:p>
            <a:fld id="{2C2A6AE3-36F9-4B37-9E3B-E1F236E2353C}" type="slidenum">
              <a:rPr lang="en-US" smtClean="0">
                <a:solidFill>
                  <a:srgbClr val="0A3370"/>
                </a:solidFill>
              </a:rPr>
              <a:pPr/>
              <a:t>‹#›</a:t>
            </a:fld>
            <a:endParaRPr lang="en-US" dirty="0">
              <a:solidFill>
                <a:srgbClr val="0A3370"/>
              </a:solidFill>
            </a:endParaRPr>
          </a:p>
        </p:txBody>
      </p:sp>
    </p:spTree>
    <p:extLst>
      <p:ext uri="{BB962C8B-B14F-4D97-AF65-F5344CB8AC3E}">
        <p14:creationId xmlns:p14="http://schemas.microsoft.com/office/powerpoint/2010/main" val="36273385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lvl1pPr>
              <a:defRPr>
                <a:solidFill>
                  <a:schemeClr val="tx1"/>
                </a:solidFill>
              </a:defRPr>
            </a:lvl1pPr>
          </a:lstStyle>
          <a:p>
            <a:fld id="{2C2A6AE3-36F9-4B37-9E3B-E1F236E2353C}" type="slidenum">
              <a:rPr lang="en-US" smtClean="0">
                <a:solidFill>
                  <a:srgbClr val="0A3370"/>
                </a:solidFill>
              </a:rPr>
              <a:pPr/>
              <a:t>‹#›</a:t>
            </a:fld>
            <a:endParaRPr lang="en-US" dirty="0">
              <a:solidFill>
                <a:srgbClr val="0A3370"/>
              </a:solidFill>
            </a:endParaRPr>
          </a:p>
        </p:txBody>
      </p:sp>
    </p:spTree>
    <p:extLst>
      <p:ext uri="{BB962C8B-B14F-4D97-AF65-F5344CB8AC3E}">
        <p14:creationId xmlns:p14="http://schemas.microsoft.com/office/powerpoint/2010/main" val="23729836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9788" y="220135"/>
            <a:ext cx="3932237" cy="1837267"/>
          </a:xfrm>
        </p:spPr>
        <p:txBody>
          <a:bodyPr anchor="t"/>
          <a:lstStyle>
            <a:lvl1pPr>
              <a:defRPr sz="2400"/>
            </a:lvl1pPr>
          </a:lstStyle>
          <a:p>
            <a:r>
              <a:rPr lang="en-US" dirty="0"/>
              <a:t>CLICK TO EDIT MASTER TITLE STYLE</a:t>
            </a:r>
          </a:p>
        </p:txBody>
      </p:sp>
      <p:sp>
        <p:nvSpPr>
          <p:cNvPr id="3" name="Content Placeholder 2"/>
          <p:cNvSpPr>
            <a:spLocks noGrp="1"/>
          </p:cNvSpPr>
          <p:nvPr>
            <p:ph idx="1" hasCustomPrompt="1"/>
          </p:nvPr>
        </p:nvSpPr>
        <p:spPr>
          <a:xfrm>
            <a:off x="5183189" y="220133"/>
            <a:ext cx="6687079" cy="5726238"/>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hasCustomPrompt="1"/>
          </p:nvPr>
        </p:nvSpPr>
        <p:spPr>
          <a:xfrm>
            <a:off x="839788" y="2057400"/>
            <a:ext cx="3932237" cy="3930582"/>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dirty="0"/>
              <a:t>Click to edit master text styles</a:t>
            </a:r>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2C2A6AE3-36F9-4B37-9E3B-E1F236E2353C}" type="slidenum">
              <a:rPr lang="en-US" smtClean="0">
                <a:solidFill>
                  <a:srgbClr val="0A3370"/>
                </a:solidFill>
              </a:rPr>
              <a:pPr/>
              <a:t>‹#›</a:t>
            </a:fld>
            <a:endParaRPr lang="en-US" dirty="0">
              <a:solidFill>
                <a:srgbClr val="0A3370"/>
              </a:solidFill>
            </a:endParaRPr>
          </a:p>
        </p:txBody>
      </p:sp>
    </p:spTree>
    <p:extLst>
      <p:ext uri="{BB962C8B-B14F-4D97-AF65-F5344CB8AC3E}">
        <p14:creationId xmlns:p14="http://schemas.microsoft.com/office/powerpoint/2010/main" val="263045756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preserve="1">
  <p:cSld name="1_Content with Caption">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9788" y="220135"/>
            <a:ext cx="3932237" cy="1837267"/>
          </a:xfrm>
        </p:spPr>
        <p:txBody>
          <a:bodyPr anchor="t"/>
          <a:lstStyle>
            <a:lvl1pPr>
              <a:defRPr sz="2400"/>
            </a:lvl1pPr>
          </a:lstStyle>
          <a:p>
            <a:r>
              <a:rPr lang="en-US" dirty="0"/>
              <a:t>CLICK TO EDIT MASTER TITLE STYLE</a:t>
            </a:r>
          </a:p>
        </p:txBody>
      </p:sp>
      <p:sp>
        <p:nvSpPr>
          <p:cNvPr id="4" name="Text Placeholder 3"/>
          <p:cNvSpPr>
            <a:spLocks noGrp="1"/>
          </p:cNvSpPr>
          <p:nvPr>
            <p:ph type="body" sz="half" idx="2" hasCustomPrompt="1"/>
          </p:nvPr>
        </p:nvSpPr>
        <p:spPr>
          <a:xfrm>
            <a:off x="839788" y="2057400"/>
            <a:ext cx="3932237" cy="3930582"/>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dirty="0"/>
              <a:t>Click to edit master text styles</a:t>
            </a:r>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2C2A6AE3-36F9-4B37-9E3B-E1F236E2353C}" type="slidenum">
              <a:rPr lang="en-US" smtClean="0">
                <a:solidFill>
                  <a:srgbClr val="0A3370"/>
                </a:solidFill>
              </a:rPr>
              <a:pPr/>
              <a:t>‹#›</a:t>
            </a:fld>
            <a:endParaRPr lang="en-US" dirty="0">
              <a:solidFill>
                <a:srgbClr val="0A3370"/>
              </a:solidFill>
            </a:endParaRPr>
          </a:p>
        </p:txBody>
      </p:sp>
      <p:sp>
        <p:nvSpPr>
          <p:cNvPr id="6" name="Picture Placeholder 2"/>
          <p:cNvSpPr>
            <a:spLocks noGrp="1"/>
          </p:cNvSpPr>
          <p:nvPr>
            <p:ph type="pic" idx="1"/>
          </p:nvPr>
        </p:nvSpPr>
        <p:spPr>
          <a:xfrm>
            <a:off x="5183189" y="220134"/>
            <a:ext cx="6712479" cy="5775713"/>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p>
        </p:txBody>
      </p:sp>
    </p:spTree>
    <p:extLst>
      <p:ext uri="{BB962C8B-B14F-4D97-AF65-F5344CB8AC3E}">
        <p14:creationId xmlns:p14="http://schemas.microsoft.com/office/powerpoint/2010/main" val="231273455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2C2A6AE3-36F9-4B37-9E3B-E1F236E2353C}" type="slidenum">
              <a:rPr lang="en-US" smtClean="0">
                <a:solidFill>
                  <a:srgbClr val="0A3370"/>
                </a:solidFill>
              </a:rPr>
              <a:pPr/>
              <a:t>‹#›</a:t>
            </a:fld>
            <a:endParaRPr lang="en-US" dirty="0">
              <a:solidFill>
                <a:srgbClr val="0A3370"/>
              </a:solidFill>
            </a:endParaRPr>
          </a:p>
        </p:txBody>
      </p:sp>
    </p:spTree>
    <p:extLst>
      <p:ext uri="{BB962C8B-B14F-4D97-AF65-F5344CB8AC3E}">
        <p14:creationId xmlns:p14="http://schemas.microsoft.com/office/powerpoint/2010/main" val="127554930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C2A6AE3-36F9-4B37-9E3B-E1F236E2353C}" type="slidenum">
              <a:rPr lang="en-US" smtClean="0">
                <a:solidFill>
                  <a:srgbClr val="0A3370"/>
                </a:solidFill>
              </a:rPr>
              <a:pPr/>
              <a:t>‹#›</a:t>
            </a:fld>
            <a:endParaRPr lang="en-US" dirty="0">
              <a:solidFill>
                <a:srgbClr val="0A3370"/>
              </a:solidFill>
            </a:endParaRPr>
          </a:p>
        </p:txBody>
      </p:sp>
    </p:spTree>
    <p:extLst>
      <p:ext uri="{BB962C8B-B14F-4D97-AF65-F5344CB8AC3E}">
        <p14:creationId xmlns:p14="http://schemas.microsoft.com/office/powerpoint/2010/main" val="351977375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C2A6AE3-36F9-4B37-9E3B-E1F236E2353C}" type="slidenum">
              <a:rPr lang="en-US" smtClean="0">
                <a:solidFill>
                  <a:srgbClr val="0A3370"/>
                </a:solidFill>
              </a:rPr>
              <a:pPr/>
              <a:t>‹#›</a:t>
            </a:fld>
            <a:endParaRPr lang="en-US" dirty="0">
              <a:solidFill>
                <a:srgbClr val="0A3370"/>
              </a:solidFill>
            </a:endParaRPr>
          </a:p>
        </p:txBody>
      </p:sp>
    </p:spTree>
    <p:extLst>
      <p:ext uri="{BB962C8B-B14F-4D97-AF65-F5344CB8AC3E}">
        <p14:creationId xmlns:p14="http://schemas.microsoft.com/office/powerpoint/2010/main" val="107810793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4/12/2022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2C2A6AE3-36F9-4B37-9E3B-E1F236E2353C}" type="slidenum">
              <a:rPr lang="en-US" smtClean="0">
                <a:solidFill>
                  <a:srgbClr val="0A3370"/>
                </a:solidFill>
              </a:rPr>
              <a:pPr/>
              <a:t>‹#›</a:t>
            </a:fld>
            <a:endParaRPr lang="en-US" dirty="0">
              <a:solidFill>
                <a:srgbClr val="0A3370"/>
              </a:solidFill>
            </a:endParaRPr>
          </a:p>
        </p:txBody>
      </p:sp>
    </p:spTree>
    <p:extLst>
      <p:ext uri="{BB962C8B-B14F-4D97-AF65-F5344CB8AC3E}">
        <p14:creationId xmlns:p14="http://schemas.microsoft.com/office/powerpoint/2010/main" val="268440548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4/12/2022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2C2A6AE3-36F9-4B37-9E3B-E1F236E2353C}" type="slidenum">
              <a:rPr lang="en-US" smtClean="0">
                <a:solidFill>
                  <a:srgbClr val="0A3370"/>
                </a:solidFill>
              </a:rPr>
              <a:pPr/>
              <a:t>‹#›</a:t>
            </a:fld>
            <a:endParaRPr lang="en-US" dirty="0">
              <a:solidFill>
                <a:srgbClr val="0A3370"/>
              </a:solidFill>
            </a:endParaRPr>
          </a:p>
        </p:txBody>
      </p:sp>
    </p:spTree>
    <p:extLst>
      <p:ext uri="{BB962C8B-B14F-4D97-AF65-F5344CB8AC3E}">
        <p14:creationId xmlns:p14="http://schemas.microsoft.com/office/powerpoint/2010/main" val="12370973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4/12/2022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2C2A6AE3-36F9-4B37-9E3B-E1F236E2353C}" type="slidenum">
              <a:rPr lang="en-US" smtClean="0">
                <a:solidFill>
                  <a:srgbClr val="0A3370"/>
                </a:solidFill>
              </a:rPr>
              <a:pPr/>
              <a:t>‹#›</a:t>
            </a:fld>
            <a:endParaRPr lang="en-US" dirty="0">
              <a:solidFill>
                <a:srgbClr val="0A3370"/>
              </a:solidFill>
            </a:endParaRPr>
          </a:p>
        </p:txBody>
      </p:sp>
    </p:spTree>
    <p:extLst>
      <p:ext uri="{BB962C8B-B14F-4D97-AF65-F5344CB8AC3E}">
        <p14:creationId xmlns:p14="http://schemas.microsoft.com/office/powerpoint/2010/main" val="234490471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4/12/2022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2C2A6AE3-36F9-4B37-9E3B-E1F236E2353C}" type="slidenum">
              <a:rPr lang="en-US" smtClean="0">
                <a:solidFill>
                  <a:srgbClr val="0A3370"/>
                </a:solidFill>
              </a:rPr>
              <a:pPr/>
              <a:t>‹#›</a:t>
            </a:fld>
            <a:endParaRPr lang="en-US" dirty="0">
              <a:solidFill>
                <a:srgbClr val="0A3370"/>
              </a:solidFill>
            </a:endParaRPr>
          </a:p>
        </p:txBody>
      </p:sp>
    </p:spTree>
    <p:extLst>
      <p:ext uri="{BB962C8B-B14F-4D97-AF65-F5344CB8AC3E}">
        <p14:creationId xmlns:p14="http://schemas.microsoft.com/office/powerpoint/2010/main" val="377098024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4/12/2022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2C2A6AE3-36F9-4B37-9E3B-E1F236E2353C}" type="slidenum">
              <a:rPr lang="en-US" smtClean="0">
                <a:solidFill>
                  <a:srgbClr val="0A3370"/>
                </a:solidFill>
              </a:rPr>
              <a:pPr/>
              <a:t>‹#›</a:t>
            </a:fld>
            <a:endParaRPr lang="en-US" dirty="0">
              <a:solidFill>
                <a:srgbClr val="0A3370"/>
              </a:solidFill>
            </a:endParaRPr>
          </a:p>
        </p:txBody>
      </p:sp>
    </p:spTree>
    <p:extLst>
      <p:ext uri="{BB962C8B-B14F-4D97-AF65-F5344CB8AC3E}">
        <p14:creationId xmlns:p14="http://schemas.microsoft.com/office/powerpoint/2010/main" val="332802332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4/12/2022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C2A6AE3-36F9-4B37-9E3B-E1F236E2353C}" type="slidenum">
              <a:rPr lang="en-US" smtClean="0">
                <a:solidFill>
                  <a:srgbClr val="0A3370"/>
                </a:solidFill>
              </a:rPr>
              <a:pPr/>
              <a:t>‹#›</a:t>
            </a:fld>
            <a:endParaRPr lang="en-US" dirty="0">
              <a:solidFill>
                <a:srgbClr val="0A3370"/>
              </a:solidFill>
            </a:endParaRPr>
          </a:p>
        </p:txBody>
      </p:sp>
    </p:spTree>
    <p:extLst>
      <p:ext uri="{BB962C8B-B14F-4D97-AF65-F5344CB8AC3E}">
        <p14:creationId xmlns:p14="http://schemas.microsoft.com/office/powerpoint/2010/main" val="364517030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C2A6AE3-36F9-4B37-9E3B-E1F236E2353C}" type="slidenum">
              <a:rPr lang="en-US" smtClean="0">
                <a:solidFill>
                  <a:srgbClr val="0A3370"/>
                </a:solidFill>
              </a:rPr>
              <a:pPr/>
              <a:t>‹#›</a:t>
            </a:fld>
            <a:endParaRPr lang="en-US" dirty="0">
              <a:solidFill>
                <a:srgbClr val="0A3370"/>
              </a:solidFill>
            </a:endParaRPr>
          </a:p>
        </p:txBody>
      </p:sp>
    </p:spTree>
    <p:extLst>
      <p:ext uri="{BB962C8B-B14F-4D97-AF65-F5344CB8AC3E}">
        <p14:creationId xmlns:p14="http://schemas.microsoft.com/office/powerpoint/2010/main" val="207221943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C2A6AE3-36F9-4B37-9E3B-E1F236E2353C}" type="slidenum">
              <a:rPr lang="en-US" smtClean="0">
                <a:solidFill>
                  <a:srgbClr val="0A3370"/>
                </a:solidFill>
              </a:rPr>
              <a:pPr/>
              <a:t>‹#›</a:t>
            </a:fld>
            <a:endParaRPr lang="en-US" dirty="0">
              <a:solidFill>
                <a:srgbClr val="0A3370"/>
              </a:solidFill>
            </a:endParaRPr>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88240677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4/12/2022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C2A6AE3-36F9-4B37-9E3B-E1F236E2353C}" type="slidenum">
              <a:rPr lang="en-US" smtClean="0">
                <a:solidFill>
                  <a:srgbClr val="0A3370"/>
                </a:solidFill>
              </a:rPr>
              <a:pPr/>
              <a:t>‹#›</a:t>
            </a:fld>
            <a:endParaRPr lang="en-US" dirty="0">
              <a:solidFill>
                <a:srgbClr val="0A3370"/>
              </a:solidFill>
            </a:endParaRPr>
          </a:p>
        </p:txBody>
      </p:sp>
    </p:spTree>
    <p:extLst>
      <p:ext uri="{BB962C8B-B14F-4D97-AF65-F5344CB8AC3E}">
        <p14:creationId xmlns:p14="http://schemas.microsoft.com/office/powerpoint/2010/main" val="239828013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4/12/2022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C2A6AE3-36F9-4B37-9E3B-E1F236E2353C}" type="slidenum">
              <a:rPr lang="en-US" smtClean="0">
                <a:solidFill>
                  <a:srgbClr val="0A3370"/>
                </a:solidFill>
              </a:rPr>
              <a:pPr/>
              <a:t>‹#›</a:t>
            </a:fld>
            <a:endParaRPr lang="en-US" dirty="0">
              <a:solidFill>
                <a:srgbClr val="0A3370"/>
              </a:solidFill>
            </a:endParaRPr>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30440981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4/12/2022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C2A6AE3-36F9-4B37-9E3B-E1F236E2353C}" type="slidenum">
              <a:rPr lang="en-US" smtClean="0">
                <a:solidFill>
                  <a:srgbClr val="0A3370"/>
                </a:solidFill>
              </a:rPr>
              <a:pPr/>
              <a:t>‹#›</a:t>
            </a:fld>
            <a:endParaRPr lang="en-US" dirty="0">
              <a:solidFill>
                <a:srgbClr val="0A3370"/>
              </a:solidFill>
            </a:endParaRPr>
          </a:p>
        </p:txBody>
      </p:sp>
    </p:spTree>
    <p:extLst>
      <p:ext uri="{BB962C8B-B14F-4D97-AF65-F5344CB8AC3E}">
        <p14:creationId xmlns:p14="http://schemas.microsoft.com/office/powerpoint/2010/main" val="327067657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C2A6AE3-36F9-4B37-9E3B-E1F236E2353C}" type="slidenum">
              <a:rPr lang="en-US" smtClean="0">
                <a:solidFill>
                  <a:srgbClr val="0A3370"/>
                </a:solidFill>
              </a:rPr>
              <a:pPr/>
              <a:t>‹#›</a:t>
            </a:fld>
            <a:endParaRPr lang="en-US" dirty="0">
              <a:solidFill>
                <a:srgbClr val="0A3370"/>
              </a:solidFill>
            </a:endParaRPr>
          </a:p>
        </p:txBody>
      </p:sp>
    </p:spTree>
    <p:extLst>
      <p:ext uri="{BB962C8B-B14F-4D97-AF65-F5344CB8AC3E}">
        <p14:creationId xmlns:p14="http://schemas.microsoft.com/office/powerpoint/2010/main" val="228374978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C2A6AE3-36F9-4B37-9E3B-E1F236E2353C}" type="slidenum">
              <a:rPr lang="en-US" smtClean="0">
                <a:solidFill>
                  <a:srgbClr val="0A3370"/>
                </a:solidFill>
              </a:rPr>
              <a:pPr/>
              <a:t>‹#›</a:t>
            </a:fld>
            <a:endParaRPr lang="en-US" dirty="0">
              <a:solidFill>
                <a:srgbClr val="0A3370"/>
              </a:solidFill>
            </a:endParaRPr>
          </a:p>
        </p:txBody>
      </p:sp>
    </p:spTree>
    <p:extLst>
      <p:ext uri="{BB962C8B-B14F-4D97-AF65-F5344CB8AC3E}">
        <p14:creationId xmlns:p14="http://schemas.microsoft.com/office/powerpoint/2010/main" val="33914839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1.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 /><Relationship Id="rId13" Type="http://schemas.openxmlformats.org/officeDocument/2006/relationships/slideLayout" Target="../slideLayouts/slideLayout30.xml" /><Relationship Id="rId18" Type="http://schemas.openxmlformats.org/officeDocument/2006/relationships/theme" Target="../theme/theme2.xml" /><Relationship Id="rId3" Type="http://schemas.openxmlformats.org/officeDocument/2006/relationships/slideLayout" Target="../slideLayouts/slideLayout20.xml" /><Relationship Id="rId7" Type="http://schemas.openxmlformats.org/officeDocument/2006/relationships/slideLayout" Target="../slideLayouts/slideLayout24.xml" /><Relationship Id="rId12" Type="http://schemas.openxmlformats.org/officeDocument/2006/relationships/slideLayout" Target="../slideLayouts/slideLayout29.xml" /><Relationship Id="rId17" Type="http://schemas.openxmlformats.org/officeDocument/2006/relationships/slideLayout" Target="../slideLayouts/slideLayout34.xml" /><Relationship Id="rId2" Type="http://schemas.openxmlformats.org/officeDocument/2006/relationships/slideLayout" Target="../slideLayouts/slideLayout19.xml" /><Relationship Id="rId16" Type="http://schemas.openxmlformats.org/officeDocument/2006/relationships/slideLayout" Target="../slideLayouts/slideLayout33.xml" /><Relationship Id="rId1" Type="http://schemas.openxmlformats.org/officeDocument/2006/relationships/slideLayout" Target="../slideLayouts/slideLayout18.xml" /><Relationship Id="rId6" Type="http://schemas.openxmlformats.org/officeDocument/2006/relationships/slideLayout" Target="../slideLayouts/slideLayout23.xml" /><Relationship Id="rId11" Type="http://schemas.openxmlformats.org/officeDocument/2006/relationships/slideLayout" Target="../slideLayouts/slideLayout28.xml" /><Relationship Id="rId5" Type="http://schemas.openxmlformats.org/officeDocument/2006/relationships/slideLayout" Target="../slideLayouts/slideLayout22.xml" /><Relationship Id="rId15" Type="http://schemas.openxmlformats.org/officeDocument/2006/relationships/slideLayout" Target="../slideLayouts/slideLayout32.xml" /><Relationship Id="rId10" Type="http://schemas.openxmlformats.org/officeDocument/2006/relationships/slideLayout" Target="../slideLayouts/slideLayout27.xml" /><Relationship Id="rId19" Type="http://schemas.openxmlformats.org/officeDocument/2006/relationships/image" Target="../media/image1.png" /><Relationship Id="rId4" Type="http://schemas.openxmlformats.org/officeDocument/2006/relationships/slideLayout" Target="../slideLayouts/slideLayout21.xml" /><Relationship Id="rId9" Type="http://schemas.openxmlformats.org/officeDocument/2006/relationships/slideLayout" Target="../slideLayouts/slideLayout26.xml" /><Relationship Id="rId14" Type="http://schemas.openxmlformats.org/officeDocument/2006/relationships/slideLayout" Target="../slideLayouts/slideLayout31.xml" /></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42.xml" /><Relationship Id="rId13" Type="http://schemas.openxmlformats.org/officeDocument/2006/relationships/slideLayout" Target="../slideLayouts/slideLayout47.xml" /><Relationship Id="rId3" Type="http://schemas.openxmlformats.org/officeDocument/2006/relationships/slideLayout" Target="../slideLayouts/slideLayout37.xml" /><Relationship Id="rId7" Type="http://schemas.openxmlformats.org/officeDocument/2006/relationships/slideLayout" Target="../slideLayouts/slideLayout41.xml" /><Relationship Id="rId12" Type="http://schemas.openxmlformats.org/officeDocument/2006/relationships/slideLayout" Target="../slideLayouts/slideLayout46.xml" /><Relationship Id="rId17" Type="http://schemas.openxmlformats.org/officeDocument/2006/relationships/theme" Target="../theme/theme3.xml" /><Relationship Id="rId2" Type="http://schemas.openxmlformats.org/officeDocument/2006/relationships/slideLayout" Target="../slideLayouts/slideLayout36.xml" /><Relationship Id="rId16" Type="http://schemas.openxmlformats.org/officeDocument/2006/relationships/slideLayout" Target="../slideLayouts/slideLayout50.xml" /><Relationship Id="rId1" Type="http://schemas.openxmlformats.org/officeDocument/2006/relationships/slideLayout" Target="../slideLayouts/slideLayout35.xml" /><Relationship Id="rId6" Type="http://schemas.openxmlformats.org/officeDocument/2006/relationships/slideLayout" Target="../slideLayouts/slideLayout40.xml" /><Relationship Id="rId11" Type="http://schemas.openxmlformats.org/officeDocument/2006/relationships/slideLayout" Target="../slideLayouts/slideLayout45.xml" /><Relationship Id="rId5" Type="http://schemas.openxmlformats.org/officeDocument/2006/relationships/slideLayout" Target="../slideLayouts/slideLayout39.xml" /><Relationship Id="rId15" Type="http://schemas.openxmlformats.org/officeDocument/2006/relationships/slideLayout" Target="../slideLayouts/slideLayout49.xml" /><Relationship Id="rId10" Type="http://schemas.openxmlformats.org/officeDocument/2006/relationships/slideLayout" Target="../slideLayouts/slideLayout44.xml" /><Relationship Id="rId4" Type="http://schemas.openxmlformats.org/officeDocument/2006/relationships/slideLayout" Target="../slideLayouts/slideLayout38.xml" /><Relationship Id="rId9" Type="http://schemas.openxmlformats.org/officeDocument/2006/relationships/slideLayout" Target="../slideLayouts/slideLayout43.xml" /><Relationship Id="rId14" Type="http://schemas.openxmlformats.org/officeDocument/2006/relationships/slideLayout" Target="../slideLayouts/slideLayout48.xml" /></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1" y="152401"/>
            <a:ext cx="11010900" cy="119380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1" y="1536700"/>
            <a:ext cx="11010900" cy="450388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p:cNvSpPr>
            <a:spLocks noGrp="1"/>
          </p:cNvSpPr>
          <p:nvPr>
            <p:ph type="sldNum" sz="quarter" idx="4"/>
          </p:nvPr>
        </p:nvSpPr>
        <p:spPr>
          <a:xfrm>
            <a:off x="838200" y="6236058"/>
            <a:ext cx="2743200" cy="365125"/>
          </a:xfrm>
          <a:prstGeom prst="rect">
            <a:avLst/>
          </a:prstGeom>
        </p:spPr>
        <p:txBody>
          <a:bodyPr vert="horz" lIns="91440" tIns="45720" rIns="91440" bIns="45720" rtlCol="0" anchor="ctr"/>
          <a:lstStyle>
            <a:lvl1pPr algn="l">
              <a:defRPr sz="900">
                <a:solidFill>
                  <a:schemeClr val="tx1"/>
                </a:solidFill>
              </a:defRPr>
            </a:lvl1pPr>
          </a:lstStyle>
          <a:p>
            <a:fld id="{2C2A6AE3-36F9-4B37-9E3B-E1F236E2353C}" type="slidenum">
              <a:rPr lang="en-US" smtClean="0">
                <a:solidFill>
                  <a:srgbClr val="0A3370"/>
                </a:solidFill>
              </a:rPr>
              <a:pPr/>
              <a:t>‹#›</a:t>
            </a:fld>
            <a:endParaRPr lang="en-US" dirty="0">
              <a:solidFill>
                <a:srgbClr val="0A3370"/>
              </a:solidFill>
            </a:endParaRPr>
          </a:p>
        </p:txBody>
      </p:sp>
      <p:sp>
        <p:nvSpPr>
          <p:cNvPr id="7" name="Rectangle 6"/>
          <p:cNvSpPr/>
          <p:nvPr/>
        </p:nvSpPr>
        <p:spPr>
          <a:xfrm>
            <a:off x="1" y="0"/>
            <a:ext cx="447675" cy="6858000"/>
          </a:xfrm>
          <a:prstGeom prst="rect">
            <a:avLst/>
          </a:prstGeom>
          <a:solidFill>
            <a:srgbClr val="0A33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rgbClr val="FFFFFF"/>
              </a:solidFill>
            </a:endParaRPr>
          </a:p>
        </p:txBody>
      </p:sp>
      <p:sp>
        <p:nvSpPr>
          <p:cNvPr id="8" name="Rectangle 7"/>
          <p:cNvSpPr/>
          <p:nvPr/>
        </p:nvSpPr>
        <p:spPr>
          <a:xfrm>
            <a:off x="436245" y="0"/>
            <a:ext cx="114300" cy="6858000"/>
          </a:xfrm>
          <a:prstGeom prst="rect">
            <a:avLst/>
          </a:prstGeom>
          <a:solidFill>
            <a:srgbClr val="FDB91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rgbClr val="FFFFFF"/>
              </a:solidFill>
            </a:endParaRPr>
          </a:p>
        </p:txBody>
      </p:sp>
      <p:pic>
        <p:nvPicPr>
          <p:cNvPr id="9" name="Picture 8"/>
          <p:cNvPicPr>
            <a:picLocks noChangeAspect="1"/>
          </p:cNvPicPr>
          <p:nvPr/>
        </p:nvPicPr>
        <p:blipFill>
          <a:blip r:embed="rId19" cstate="print">
            <a:extLst>
              <a:ext uri="{28A0092B-C50C-407E-A947-70E740481C1C}">
                <a14:useLocalDpi xmlns:a14="http://schemas.microsoft.com/office/drawing/2010/main" val="0"/>
              </a:ext>
            </a:extLst>
          </a:blip>
          <a:stretch>
            <a:fillRect/>
          </a:stretch>
        </p:blipFill>
        <p:spPr>
          <a:xfrm>
            <a:off x="8697996" y="6159339"/>
            <a:ext cx="3151104" cy="518565"/>
          </a:xfrm>
          <a:prstGeom prst="rect">
            <a:avLst/>
          </a:prstGeom>
        </p:spPr>
      </p:pic>
      <p:sp>
        <p:nvSpPr>
          <p:cNvPr id="10" name="TextBox 1">
            <a:extLst>
              <a:ext uri="{FF2B5EF4-FFF2-40B4-BE49-F238E27FC236}">
                <a16:creationId xmlns:a16="http://schemas.microsoft.com/office/drawing/2014/main" id="{8E0AE724-D1DC-41E6-B92D-6ABCE0D5CE01}"/>
              </a:ext>
            </a:extLst>
          </p:cNvPr>
          <p:cNvSpPr txBox="1">
            <a:spLocks noChangeArrowheads="1"/>
          </p:cNvSpPr>
          <p:nvPr userDrawn="1"/>
        </p:nvSpPr>
        <p:spPr bwMode="auto">
          <a:xfrm>
            <a:off x="609600" y="6324600"/>
            <a:ext cx="2235200" cy="38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defRPr/>
            </a:pPr>
            <a:r>
              <a:rPr lang="en-US" sz="1800" dirty="0">
                <a:solidFill>
                  <a:srgbClr val="002663"/>
                </a:solidFill>
              </a:rPr>
              <a:t>ECO 202</a:t>
            </a:r>
          </a:p>
        </p:txBody>
      </p:sp>
    </p:spTree>
    <p:extLst>
      <p:ext uri="{BB962C8B-B14F-4D97-AF65-F5344CB8AC3E}">
        <p14:creationId xmlns:p14="http://schemas.microsoft.com/office/powerpoint/2010/main" val="220792404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685800" rtl="0" eaLnBrk="1" latinLnBrk="0" hangingPunct="1">
        <a:lnSpc>
          <a:spcPct val="90000"/>
        </a:lnSpc>
        <a:spcBef>
          <a:spcPct val="0"/>
        </a:spcBef>
        <a:buNone/>
        <a:defRPr sz="3200" b="1" kern="1200">
          <a:solidFill>
            <a:srgbClr val="0A3370"/>
          </a:solidFill>
          <a:latin typeface="Arial Narrow" panose="020B0606020202030204" pitchFamily="34" charset="0"/>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Arial" panose="020B0604020202020204" pitchFamily="34" charset="0"/>
          <a:ea typeface="+mn-ea"/>
          <a:cs typeface="Arial" panose="020B0604020202020204" pitchFamily="34" charset="0"/>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Arial" panose="020B0604020202020204" pitchFamily="34" charset="0"/>
          <a:ea typeface="+mn-ea"/>
          <a:cs typeface="Arial" panose="020B0604020202020204" pitchFamily="34" charset="0"/>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Arial" panose="020B0604020202020204" pitchFamily="34" charset="0"/>
          <a:ea typeface="+mn-ea"/>
          <a:cs typeface="Arial" panose="020B0604020202020204" pitchFamily="34" charset="0"/>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Arial" panose="020B0604020202020204" pitchFamily="34" charset="0"/>
          <a:ea typeface="+mn-ea"/>
          <a:cs typeface="Arial" panose="020B0604020202020204" pitchFamily="34" charset="0"/>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1" y="152401"/>
            <a:ext cx="11010900" cy="119380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1" y="1536700"/>
            <a:ext cx="11010900" cy="450388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p:cNvSpPr>
            <a:spLocks noGrp="1"/>
          </p:cNvSpPr>
          <p:nvPr>
            <p:ph type="sldNum" sz="quarter" idx="4"/>
          </p:nvPr>
        </p:nvSpPr>
        <p:spPr>
          <a:xfrm>
            <a:off x="838200" y="6236058"/>
            <a:ext cx="2743200" cy="365125"/>
          </a:xfrm>
          <a:prstGeom prst="rect">
            <a:avLst/>
          </a:prstGeom>
        </p:spPr>
        <p:txBody>
          <a:bodyPr vert="horz" lIns="91440" tIns="45720" rIns="91440" bIns="45720" rtlCol="0" anchor="ctr"/>
          <a:lstStyle>
            <a:lvl1pPr algn="l">
              <a:defRPr sz="900">
                <a:solidFill>
                  <a:schemeClr val="tx1"/>
                </a:solidFill>
              </a:defRPr>
            </a:lvl1pPr>
          </a:lstStyle>
          <a:p>
            <a:fld id="{2C2A6AE3-36F9-4B37-9E3B-E1F236E2353C}" type="slidenum">
              <a:rPr lang="en-US" smtClean="0">
                <a:solidFill>
                  <a:srgbClr val="0A3370"/>
                </a:solidFill>
              </a:rPr>
              <a:pPr/>
              <a:t>‹#›</a:t>
            </a:fld>
            <a:endParaRPr lang="en-US" dirty="0">
              <a:solidFill>
                <a:srgbClr val="0A3370"/>
              </a:solidFill>
            </a:endParaRPr>
          </a:p>
        </p:txBody>
      </p:sp>
      <p:sp>
        <p:nvSpPr>
          <p:cNvPr id="7" name="Rectangle 6"/>
          <p:cNvSpPr/>
          <p:nvPr/>
        </p:nvSpPr>
        <p:spPr>
          <a:xfrm>
            <a:off x="1" y="0"/>
            <a:ext cx="447675" cy="6858000"/>
          </a:xfrm>
          <a:prstGeom prst="rect">
            <a:avLst/>
          </a:prstGeom>
          <a:solidFill>
            <a:srgbClr val="0A33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rgbClr val="FFFFFF"/>
              </a:solidFill>
            </a:endParaRPr>
          </a:p>
        </p:txBody>
      </p:sp>
      <p:sp>
        <p:nvSpPr>
          <p:cNvPr id="8" name="Rectangle 7"/>
          <p:cNvSpPr/>
          <p:nvPr/>
        </p:nvSpPr>
        <p:spPr>
          <a:xfrm>
            <a:off x="436245" y="0"/>
            <a:ext cx="114300" cy="6858000"/>
          </a:xfrm>
          <a:prstGeom prst="rect">
            <a:avLst/>
          </a:prstGeom>
          <a:solidFill>
            <a:srgbClr val="FDB91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rgbClr val="FFFFFF"/>
              </a:solidFill>
            </a:endParaRPr>
          </a:p>
        </p:txBody>
      </p:sp>
      <p:pic>
        <p:nvPicPr>
          <p:cNvPr id="9" name="Picture 8"/>
          <p:cNvPicPr>
            <a:picLocks noChangeAspect="1"/>
          </p:cNvPicPr>
          <p:nvPr/>
        </p:nvPicPr>
        <p:blipFill>
          <a:blip r:embed="rId19" cstate="print">
            <a:extLst>
              <a:ext uri="{28A0092B-C50C-407E-A947-70E740481C1C}">
                <a14:useLocalDpi xmlns:a14="http://schemas.microsoft.com/office/drawing/2010/main" val="0"/>
              </a:ext>
            </a:extLst>
          </a:blip>
          <a:stretch>
            <a:fillRect/>
          </a:stretch>
        </p:blipFill>
        <p:spPr>
          <a:xfrm>
            <a:off x="8697996" y="6159339"/>
            <a:ext cx="3151104" cy="518565"/>
          </a:xfrm>
          <a:prstGeom prst="rect">
            <a:avLst/>
          </a:prstGeom>
        </p:spPr>
      </p:pic>
      <p:sp>
        <p:nvSpPr>
          <p:cNvPr id="10" name="TextBox 1">
            <a:extLst>
              <a:ext uri="{FF2B5EF4-FFF2-40B4-BE49-F238E27FC236}">
                <a16:creationId xmlns:a16="http://schemas.microsoft.com/office/drawing/2014/main" id="{8E0AE724-D1DC-41E6-B92D-6ABCE0D5CE01}"/>
              </a:ext>
            </a:extLst>
          </p:cNvPr>
          <p:cNvSpPr txBox="1">
            <a:spLocks noChangeArrowheads="1"/>
          </p:cNvSpPr>
          <p:nvPr userDrawn="1"/>
        </p:nvSpPr>
        <p:spPr bwMode="auto">
          <a:xfrm>
            <a:off x="609600" y="6324600"/>
            <a:ext cx="2235200" cy="38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defRPr/>
            </a:pPr>
            <a:r>
              <a:rPr lang="en-US" sz="1800" dirty="0">
                <a:solidFill>
                  <a:srgbClr val="002663"/>
                </a:solidFill>
              </a:rPr>
              <a:t>ECO 202</a:t>
            </a:r>
          </a:p>
        </p:txBody>
      </p:sp>
    </p:spTree>
    <p:extLst>
      <p:ext uri="{BB962C8B-B14F-4D97-AF65-F5344CB8AC3E}">
        <p14:creationId xmlns:p14="http://schemas.microsoft.com/office/powerpoint/2010/main" val="645331325"/>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685800" rtl="0" eaLnBrk="1" latinLnBrk="0" hangingPunct="1">
        <a:lnSpc>
          <a:spcPct val="90000"/>
        </a:lnSpc>
        <a:spcBef>
          <a:spcPct val="0"/>
        </a:spcBef>
        <a:buNone/>
        <a:defRPr sz="3200" b="1" kern="1200">
          <a:solidFill>
            <a:srgbClr val="0A3370"/>
          </a:solidFill>
          <a:latin typeface="Arial Narrow" panose="020B0606020202030204" pitchFamily="34" charset="0"/>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Arial" panose="020B0604020202020204" pitchFamily="34" charset="0"/>
          <a:ea typeface="+mn-ea"/>
          <a:cs typeface="Arial" panose="020B0604020202020204" pitchFamily="34" charset="0"/>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Arial" panose="020B0604020202020204" pitchFamily="34" charset="0"/>
          <a:ea typeface="+mn-ea"/>
          <a:cs typeface="Arial" panose="020B0604020202020204" pitchFamily="34" charset="0"/>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Arial" panose="020B0604020202020204" pitchFamily="34" charset="0"/>
          <a:ea typeface="+mn-ea"/>
          <a:cs typeface="Arial" panose="020B0604020202020204" pitchFamily="34" charset="0"/>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Arial" panose="020B0604020202020204" pitchFamily="34" charset="0"/>
          <a:ea typeface="+mn-ea"/>
          <a:cs typeface="Arial" panose="020B0604020202020204" pitchFamily="34" charset="0"/>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4/12/2022</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2C2A6AE3-36F9-4B37-9E3B-E1F236E2353C}" type="slidenum">
              <a:rPr lang="en-US" smtClean="0">
                <a:solidFill>
                  <a:srgbClr val="0A3370"/>
                </a:solidFill>
              </a:rPr>
              <a:pPr/>
              <a:t>‹#›</a:t>
            </a:fld>
            <a:endParaRPr lang="en-US" dirty="0">
              <a:solidFill>
                <a:srgbClr val="0A3370"/>
              </a:solidFill>
            </a:endParaRPr>
          </a:p>
        </p:txBody>
      </p:sp>
      <p:sp>
        <p:nvSpPr>
          <p:cNvPr id="36" name="TextBox 1">
            <a:extLst>
              <a:ext uri="{FF2B5EF4-FFF2-40B4-BE49-F238E27FC236}">
                <a16:creationId xmlns:a16="http://schemas.microsoft.com/office/drawing/2014/main" id="{AA6DFF08-5818-44DD-AD13-C95BFB680F02}"/>
              </a:ext>
            </a:extLst>
          </p:cNvPr>
          <p:cNvSpPr txBox="1">
            <a:spLocks noChangeArrowheads="1"/>
          </p:cNvSpPr>
          <p:nvPr userDrawn="1"/>
        </p:nvSpPr>
        <p:spPr bwMode="auto">
          <a:xfrm>
            <a:off x="609600" y="6324600"/>
            <a:ext cx="2235200" cy="38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defRPr/>
            </a:pPr>
            <a:r>
              <a:rPr lang="en-US" sz="1800" dirty="0">
                <a:solidFill>
                  <a:srgbClr val="002663"/>
                </a:solidFill>
              </a:rPr>
              <a:t>ECO 202</a:t>
            </a:r>
          </a:p>
        </p:txBody>
      </p:sp>
    </p:spTree>
    <p:extLst>
      <p:ext uri="{BB962C8B-B14F-4D97-AF65-F5344CB8AC3E}">
        <p14:creationId xmlns:p14="http://schemas.microsoft.com/office/powerpoint/2010/main" val="419430678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37.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7.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37.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7.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7.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7.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7.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7.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7.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7.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0.xml" /></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Title 3"/>
          <p:cNvSpPr>
            <a:spLocks noGrp="1"/>
          </p:cNvSpPr>
          <p:nvPr>
            <p:ph type="title"/>
          </p:nvPr>
        </p:nvSpPr>
        <p:spPr>
          <a:xfrm>
            <a:off x="165644" y="1174848"/>
            <a:ext cx="10988849" cy="2869528"/>
          </a:xfrm>
        </p:spPr>
        <p:txBody>
          <a:bodyPr/>
          <a:lstStyle/>
          <a:p>
            <a:r>
              <a:rPr lang="en-US" altLang="en-US" sz="3200" dirty="0">
                <a:latin typeface="Arial" panose="020B0604020202020204" pitchFamily="34" charset="0"/>
                <a:ea typeface="ＭＳ Ｐゴシック" panose="020B0600070205080204" pitchFamily="34" charset="-128"/>
                <a:cs typeface="Arial" panose="020B0604020202020204" pitchFamily="34" charset="0"/>
              </a:rPr>
              <a:t>.</a:t>
            </a:r>
          </a:p>
        </p:txBody>
      </p:sp>
      <p:sp>
        <p:nvSpPr>
          <p:cNvPr id="5" name="Subtitle 4"/>
          <p:cNvSpPr>
            <a:spLocks noGrp="1"/>
          </p:cNvSpPr>
          <p:nvPr>
            <p:ph type="body" idx="1"/>
          </p:nvPr>
        </p:nvSpPr>
        <p:spPr>
          <a:xfrm>
            <a:off x="837393" y="2608289"/>
            <a:ext cx="10988849" cy="2412605"/>
          </a:xfrm>
        </p:spPr>
        <p:txBody>
          <a:bodyPr rtlCol="0">
            <a:normAutofit/>
          </a:bodyPr>
          <a:lstStyle/>
          <a:p>
            <a:pPr>
              <a:buFont typeface="Arial" charset="0"/>
              <a:buNone/>
              <a:defRPr/>
            </a:pPr>
            <a:r>
              <a:rPr lang="en-US" sz="4800" dirty="0">
                <a:solidFill>
                  <a:schemeClr val="tx1"/>
                </a:solidFill>
                <a:latin typeface="Times New Roman" panose="02020603050405020304" pitchFamily="18" charset="0"/>
                <a:cs typeface="Times New Roman" panose="02020603050405020304" pitchFamily="18" charset="0"/>
              </a:rPr>
              <a:t>PSYCHOLOGY FOR HEALTH AND SOCIAL CARE</a:t>
            </a:r>
          </a:p>
        </p:txBody>
      </p:sp>
      <p:sp>
        <p:nvSpPr>
          <p:cNvPr id="4100" name="TextBox 7"/>
          <p:cNvSpPr txBox="1">
            <a:spLocks noChangeArrowheads="1"/>
          </p:cNvSpPr>
          <p:nvPr/>
        </p:nvSpPr>
        <p:spPr bwMode="auto">
          <a:xfrm>
            <a:off x="1903413" y="6532563"/>
            <a:ext cx="1841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C75B12"/>
              </a:buClr>
              <a:buSzPct val="100000"/>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cs typeface="Times New Roman" panose="02020603050405020304" pitchFamily="18" charset="0"/>
              </a:defRPr>
            </a:lvl1pPr>
            <a:lvl2pPr marL="742950" indent="-285750">
              <a:spcBef>
                <a:spcPct val="20000"/>
              </a:spcBef>
              <a:buClr>
                <a:srgbClr val="C75B12"/>
              </a:buClr>
              <a:buSzPct val="100000"/>
              <a:buFont typeface="Arial" panose="020B0604020202020204" pitchFamily="34" charset="0"/>
              <a:buChar char="•"/>
              <a:defRPr sz="2400">
                <a:solidFill>
                  <a:schemeClr val="tx1"/>
                </a:solidFill>
                <a:latin typeface="Times New Roman" panose="02020603050405020304" pitchFamily="18" charset="0"/>
                <a:ea typeface="ＭＳ Ｐゴシック" panose="020B0600070205080204" pitchFamily="34" charset="-128"/>
                <a:cs typeface="Times New Roman" panose="02020603050405020304" pitchFamily="18" charset="0"/>
              </a:defRPr>
            </a:lvl2pPr>
            <a:lvl3pPr marL="1143000" indent="-228600">
              <a:spcBef>
                <a:spcPct val="20000"/>
              </a:spcBef>
              <a:buClr>
                <a:srgbClr val="C75B12"/>
              </a:buClr>
              <a:buSzPct val="100000"/>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cs typeface="Times New Roman" panose="02020603050405020304" pitchFamily="18" charset="0"/>
              </a:defRPr>
            </a:lvl3pPr>
            <a:lvl4pPr marL="1600200" indent="-228600">
              <a:spcBef>
                <a:spcPct val="20000"/>
              </a:spcBef>
              <a:buClr>
                <a:srgbClr val="C75B12"/>
              </a:buClr>
              <a:buSzPct val="100000"/>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cs typeface="Times New Roman" panose="02020603050405020304" pitchFamily="18" charset="0"/>
              </a:defRPr>
            </a:lvl4pPr>
            <a:lvl5pPr marL="2057400" indent="-228600">
              <a:spcBef>
                <a:spcPct val="20000"/>
              </a:spcBef>
              <a:buClr>
                <a:srgbClr val="C75B12"/>
              </a:buClr>
              <a:buSzPct val="100000"/>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cs typeface="Times New Roman" panose="02020603050405020304" pitchFamily="18" charset="0"/>
              </a:defRPr>
            </a:lvl5pPr>
            <a:lvl6pPr marL="2514600" indent="-228600" eaLnBrk="0" fontAlgn="base" hangingPunct="0">
              <a:spcBef>
                <a:spcPct val="20000"/>
              </a:spcBef>
              <a:spcAft>
                <a:spcPct val="0"/>
              </a:spcAft>
              <a:buClr>
                <a:srgbClr val="C75B12"/>
              </a:buClr>
              <a:buSzPct val="100000"/>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cs typeface="Times New Roman" panose="02020603050405020304" pitchFamily="18" charset="0"/>
              </a:defRPr>
            </a:lvl6pPr>
            <a:lvl7pPr marL="2971800" indent="-228600" eaLnBrk="0" fontAlgn="base" hangingPunct="0">
              <a:spcBef>
                <a:spcPct val="20000"/>
              </a:spcBef>
              <a:spcAft>
                <a:spcPct val="0"/>
              </a:spcAft>
              <a:buClr>
                <a:srgbClr val="C75B12"/>
              </a:buClr>
              <a:buSzPct val="100000"/>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cs typeface="Times New Roman" panose="02020603050405020304" pitchFamily="18" charset="0"/>
              </a:defRPr>
            </a:lvl7pPr>
            <a:lvl8pPr marL="3429000" indent="-228600" eaLnBrk="0" fontAlgn="base" hangingPunct="0">
              <a:spcBef>
                <a:spcPct val="20000"/>
              </a:spcBef>
              <a:spcAft>
                <a:spcPct val="0"/>
              </a:spcAft>
              <a:buClr>
                <a:srgbClr val="C75B12"/>
              </a:buClr>
              <a:buSzPct val="100000"/>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cs typeface="Times New Roman" panose="02020603050405020304" pitchFamily="18" charset="0"/>
              </a:defRPr>
            </a:lvl8pPr>
            <a:lvl9pPr marL="3886200" indent="-228600" eaLnBrk="0" fontAlgn="base" hangingPunct="0">
              <a:spcBef>
                <a:spcPct val="20000"/>
              </a:spcBef>
              <a:spcAft>
                <a:spcPct val="0"/>
              </a:spcAft>
              <a:buClr>
                <a:srgbClr val="C75B12"/>
              </a:buClr>
              <a:buSzPct val="100000"/>
              <a:buFont typeface="Arial" panose="020B0604020202020204" pitchFamily="34" charset="0"/>
              <a:buChar char="•"/>
              <a:defRPr sz="2000">
                <a:solidFill>
                  <a:schemeClr val="tx1"/>
                </a:solidFill>
                <a:latin typeface="Times New Roman" panose="02020603050405020304" pitchFamily="18" charset="0"/>
                <a:ea typeface="ＭＳ Ｐゴシック" panose="020B0600070205080204" pitchFamily="34" charset="-128"/>
                <a:cs typeface="Times New Roman" panose="02020603050405020304" pitchFamily="18" charset="0"/>
              </a:defRPr>
            </a:lvl9pPr>
          </a:lstStyle>
          <a:p>
            <a:pPr>
              <a:spcBef>
                <a:spcPct val="0"/>
              </a:spcBef>
              <a:buClrTx/>
              <a:buSzTx/>
              <a:buFontTx/>
              <a:buNone/>
            </a:pPr>
            <a:endParaRPr lang="en-US" altLang="en-US" sz="1800">
              <a:solidFill>
                <a:srgbClr val="0A3370"/>
              </a:solidFill>
              <a:latin typeface="Arial" panose="020B0604020202020204" pitchFamily="34" charset="0"/>
            </a:endParaRPr>
          </a:p>
        </p:txBody>
      </p:sp>
    </p:spTree>
    <p:extLst>
      <p:ext uri="{BB962C8B-B14F-4D97-AF65-F5344CB8AC3E}">
        <p14:creationId xmlns:p14="http://schemas.microsoft.com/office/powerpoint/2010/main" val="39063896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7A5F1-2CA0-544A-9152-F75E1C9D94BF}"/>
              </a:ext>
            </a:extLst>
          </p:cNvPr>
          <p:cNvSpPr>
            <a:spLocks noGrp="1"/>
          </p:cNvSpPr>
          <p:nvPr>
            <p:ph type="title"/>
          </p:nvPr>
        </p:nvSpPr>
        <p:spPr/>
        <p:txBody>
          <a:bodyPr>
            <a:normAutofit fontScale="90000"/>
          </a:bodyPr>
          <a:lstStyle/>
          <a:p>
            <a:r>
              <a:rPr lang="en-GB">
                <a:latin typeface="Times New Roman" panose="02020603050405020304" pitchFamily="18" charset="0"/>
                <a:cs typeface="Times New Roman" panose="02020603050405020304" pitchFamily="18" charset="0"/>
              </a:rPr>
              <a:t>Course name: BMHP4003</a:t>
            </a:r>
            <a:br>
              <a:rPr lang="en-GB">
                <a:latin typeface="Times New Roman" panose="02020603050405020304" pitchFamily="18" charset="0"/>
                <a:cs typeface="Times New Roman" panose="02020603050405020304" pitchFamily="18" charset="0"/>
              </a:rPr>
            </a:br>
            <a:r>
              <a:rPr lang="en-GB">
                <a:latin typeface="Times New Roman" panose="02020603050405020304" pitchFamily="18" charset="0"/>
                <a:cs typeface="Times New Roman" panose="02020603050405020304" pitchFamily="18" charset="0"/>
              </a:rPr>
              <a:t>Student id: 2020625</a:t>
            </a:r>
            <a:br>
              <a:rPr lang="en-GB">
                <a:latin typeface="Times New Roman" panose="02020603050405020304" pitchFamily="18" charset="0"/>
                <a:cs typeface="Times New Roman" panose="02020603050405020304" pitchFamily="18" charset="0"/>
              </a:rPr>
            </a:br>
            <a:r>
              <a:rPr lang="en-GB">
                <a:latin typeface="Times New Roman" panose="02020603050405020304" pitchFamily="18" charset="0"/>
                <a:cs typeface="Times New Roman" panose="02020603050405020304" pitchFamily="18" charset="0"/>
              </a:rPr>
              <a:t>Student name: Sweeba Altaf</a:t>
            </a:r>
            <a:br>
              <a:rPr lang="en-GB">
                <a:latin typeface="Times New Roman" panose="02020603050405020304" pitchFamily="18" charset="0"/>
                <a:cs typeface="Times New Roman" panose="02020603050405020304" pitchFamily="18" charset="0"/>
              </a:rPr>
            </a:br>
            <a:r>
              <a:rPr lang="en-GB">
                <a:latin typeface="Times New Roman" panose="02020603050405020304" pitchFamily="18" charset="0"/>
                <a:cs typeface="Times New Roman" panose="02020603050405020304" pitchFamily="18" charset="0"/>
              </a:rPr>
              <a:t>Lecturer name:Rebecca Kavanagh</a:t>
            </a:r>
            <a:endParaRPr lang="en-US">
              <a:latin typeface="Times New Roman" panose="02020603050405020304" pitchFamily="18" charset="0"/>
              <a:cs typeface="Times New Roman" panose="02020603050405020304" pitchFamily="18" charset="0"/>
            </a:endParaRPr>
          </a:p>
        </p:txBody>
      </p:sp>
      <p:sp>
        <p:nvSpPr>
          <p:cNvPr id="3" name="Text Placeholder 2">
            <a:extLst>
              <a:ext uri="{FF2B5EF4-FFF2-40B4-BE49-F238E27FC236}">
                <a16:creationId xmlns:a16="http://schemas.microsoft.com/office/drawing/2014/main" id="{E6CF9659-DDE9-D042-80D4-42EB70A668B1}"/>
              </a:ext>
            </a:extLst>
          </p:cNvPr>
          <p:cNvSpPr>
            <a:spLocks noGrp="1"/>
          </p:cNvSpPr>
          <p:nvPr>
            <p:ph type="body" idx="1"/>
          </p:nvPr>
        </p:nvSpPr>
        <p:spPr/>
        <p:txBody>
          <a:bodyPr>
            <a:normAutofit/>
          </a:bodyPr>
          <a:lstStyle/>
          <a:p>
            <a:endParaRPr lang="en-US" sz="4000" b="1">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401913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362" name="Title 1"/>
          <p:cNvSpPr>
            <a:spLocks noGrp="1"/>
          </p:cNvSpPr>
          <p:nvPr>
            <p:ph type="title"/>
          </p:nvPr>
        </p:nvSpPr>
        <p:spPr>
          <a:xfrm>
            <a:off x="687389" y="2477279"/>
            <a:ext cx="10988849" cy="2869528"/>
          </a:xfrm>
        </p:spPr>
        <p:txBody>
          <a:bodyPr>
            <a:normAutofit fontScale="90000"/>
          </a:bodyPr>
          <a:lstStyle/>
          <a:p>
            <a:br>
              <a:rPr lang="en-US" altLang="en-US" dirty="0"/>
            </a:br>
            <a:br>
              <a:rPr lang="en-US" altLang="en-US" dirty="0"/>
            </a:br>
            <a:br>
              <a:rPr lang="en-US" altLang="en-US" dirty="0"/>
            </a:br>
            <a:br>
              <a:rPr lang="en-US" altLang="en-US" dirty="0"/>
            </a:br>
            <a:br>
              <a:rPr lang="en-US" altLang="en-US" dirty="0"/>
            </a:br>
            <a:r>
              <a:rPr lang="en-US" altLang="en-US" sz="4400" u="sng" dirty="0">
                <a:solidFill>
                  <a:schemeClr val="tx1"/>
                </a:solidFill>
              </a:rPr>
              <a:t>Introduction</a:t>
            </a:r>
            <a:br>
              <a:rPr lang="en-US" altLang="en-US" dirty="0"/>
            </a:br>
            <a:br>
              <a:rPr lang="en-US" altLang="en-US" dirty="0"/>
            </a:br>
            <a:br>
              <a:rPr lang="en-US" altLang="en-US" dirty="0"/>
            </a:br>
            <a:r>
              <a:rPr lang="en-US" sz="2700" dirty="0">
                <a:solidFill>
                  <a:schemeClr val="tx1"/>
                </a:solidFill>
                <a:latin typeface="Times New Roman" pitchFamily="18" charset="0"/>
                <a:cs typeface="Times New Roman" pitchFamily="18" charset="0"/>
              </a:rPr>
              <a:t>Lifespan development explores we exchange and develop from thought to demise. This area of psychology has been deeply studied by developmental psychologists.</a:t>
            </a:r>
            <a:br>
              <a:rPr lang="en-US" sz="2700" dirty="0">
                <a:solidFill>
                  <a:schemeClr val="tx1"/>
                </a:solidFill>
                <a:latin typeface="Times New Roman" pitchFamily="18" charset="0"/>
                <a:cs typeface="Times New Roman" pitchFamily="18" charset="0"/>
              </a:rPr>
            </a:br>
            <a:br>
              <a:rPr lang="en-US" sz="2700" dirty="0">
                <a:solidFill>
                  <a:schemeClr val="tx1"/>
                </a:solidFill>
                <a:latin typeface="Times New Roman" pitchFamily="18" charset="0"/>
                <a:cs typeface="Times New Roman" pitchFamily="18" charset="0"/>
              </a:rPr>
            </a:br>
            <a:r>
              <a:rPr lang="en-US" sz="2700" dirty="0">
                <a:solidFill>
                  <a:schemeClr val="tx1"/>
                </a:solidFill>
                <a:latin typeface="Times New Roman" pitchFamily="18" charset="0"/>
                <a:cs typeface="Times New Roman" pitchFamily="18" charset="0"/>
              </a:rPr>
              <a:t>There are numerous theories concerning how infants and children develop, grow, groom as well as  become glad, wholesome adults.</a:t>
            </a:r>
            <a:br>
              <a:rPr lang="en-US" sz="2200" dirty="0">
                <a:solidFill>
                  <a:schemeClr val="accent6">
                    <a:lumMod val="50000"/>
                  </a:schemeClr>
                </a:solidFill>
                <a:latin typeface="Times New Roman" pitchFamily="18" charset="0"/>
                <a:cs typeface="Times New Roman" pitchFamily="18" charset="0"/>
              </a:rPr>
            </a:br>
            <a:br>
              <a:rPr lang="en-US" dirty="0"/>
            </a:br>
            <a:endParaRPr lang="en-US" altLang="en-US" sz="3100" dirty="0"/>
          </a:p>
        </p:txBody>
      </p:sp>
    </p:spTree>
    <p:extLst>
      <p:ext uri="{BB962C8B-B14F-4D97-AF65-F5344CB8AC3E}">
        <p14:creationId xmlns:p14="http://schemas.microsoft.com/office/powerpoint/2010/main" val="4890861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019586" y="2367247"/>
            <a:ext cx="8915399" cy="2123506"/>
          </a:xfrm>
        </p:spPr>
        <p:txBody>
          <a:bodyPr>
            <a:normAutofit/>
          </a:bodyPr>
          <a:lstStyle/>
          <a:p>
            <a:r>
              <a:rPr lang="en-US" dirty="0">
                <a:solidFill>
                  <a:schemeClr val="tx1"/>
                </a:solidFill>
                <a:latin typeface="Times New Roman" panose="02020603050405020304" pitchFamily="18" charset="0"/>
                <a:cs typeface="Times New Roman" panose="02020603050405020304" pitchFamily="18" charset="0"/>
              </a:rPr>
              <a:t>WHAT WE ARE GOING TO DO IN THIS PRESENTATION?</a:t>
            </a:r>
            <a:br>
              <a:rPr lang="en-US" dirty="0">
                <a:solidFill>
                  <a:schemeClr val="tx1"/>
                </a:solidFill>
                <a:latin typeface="Times New Roman" panose="02020603050405020304" pitchFamily="18" charset="0"/>
                <a:cs typeface="Times New Roman" panose="02020603050405020304" pitchFamily="18" charset="0"/>
              </a:rPr>
            </a:br>
            <a:endParaRPr lang="en-US" dirty="0">
              <a:solidFill>
                <a:schemeClr val="tx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914655" y="3429000"/>
            <a:ext cx="8915399" cy="1468800"/>
          </a:xfrm>
        </p:spPr>
        <p:txBody>
          <a:bodyPr>
            <a:normAutofit fontScale="90000"/>
          </a:bodyPr>
          <a:lstStyle/>
          <a:p>
            <a:r>
              <a:rPr lang="en-US" sz="4400" dirty="0">
                <a:solidFill>
                  <a:schemeClr val="tx1"/>
                </a:solidFill>
                <a:latin typeface="Times New Roman" panose="02020603050405020304" pitchFamily="18" charset="0"/>
                <a:cs typeface="Times New Roman" panose="02020603050405020304" pitchFamily="18" charset="0"/>
              </a:rPr>
              <a:t>A CHILD’S EXPERIENCE BETWEEN THE AGE OF 0-5 YEARS CAN AFFECT THE REST OF HIS LIFE</a:t>
            </a:r>
            <a:br>
              <a:rPr lang="en-US" dirty="0">
                <a:solidFill>
                  <a:schemeClr val="tx1"/>
                </a:solidFill>
                <a:latin typeface="Times New Roman" panose="02020603050405020304" pitchFamily="18" charset="0"/>
                <a:cs typeface="Times New Roman" panose="02020603050405020304" pitchFamily="18" charset="0"/>
              </a:rPr>
            </a:br>
            <a:endParaRPr lang="en-US" dirty="0">
              <a:solidFill>
                <a:schemeClr val="tx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638300" y="2794466"/>
            <a:ext cx="8915399" cy="2378339"/>
          </a:xfrm>
        </p:spPr>
        <p:txBody>
          <a:bodyPr>
            <a:normAutofit fontScale="90000"/>
          </a:bodyPr>
          <a:lstStyle/>
          <a:p>
            <a:r>
              <a:rPr lang="en-US" sz="3100" dirty="0">
                <a:solidFill>
                  <a:schemeClr val="tx1"/>
                </a:solidFill>
                <a:latin typeface="Times New Roman" panose="02020603050405020304" pitchFamily="18" charset="0"/>
                <a:cs typeface="Times New Roman" panose="02020603050405020304" pitchFamily="18" charset="0"/>
              </a:rPr>
              <a:t>A child easily catch the images of all the events he has been encountered with during the starting five years of his life.</a:t>
            </a:r>
            <a:br>
              <a:rPr lang="en-US" sz="3100" dirty="0">
                <a:solidFill>
                  <a:schemeClr val="tx1"/>
                </a:solidFill>
                <a:latin typeface="Times New Roman" panose="02020603050405020304" pitchFamily="18" charset="0"/>
                <a:cs typeface="Times New Roman" panose="02020603050405020304" pitchFamily="18" charset="0"/>
              </a:rPr>
            </a:br>
            <a:br>
              <a:rPr lang="en-US" sz="3100" dirty="0">
                <a:solidFill>
                  <a:schemeClr val="tx1"/>
                </a:solidFill>
                <a:latin typeface="Times New Roman" panose="02020603050405020304" pitchFamily="18" charset="0"/>
                <a:cs typeface="Times New Roman" panose="02020603050405020304" pitchFamily="18" charset="0"/>
              </a:rPr>
            </a:br>
            <a:r>
              <a:rPr lang="en-US" sz="3100" dirty="0">
                <a:solidFill>
                  <a:schemeClr val="tx1"/>
                </a:solidFill>
                <a:latin typeface="Times New Roman" panose="02020603050405020304" pitchFamily="18" charset="0"/>
                <a:cs typeface="Times New Roman" panose="02020603050405020304" pitchFamily="18" charset="0"/>
              </a:rPr>
              <a:t>Moreover , it can mold his personality as well due to the perception, fear or </a:t>
            </a:r>
            <a:r>
              <a:rPr lang="en-US" sz="3100" dirty="0" err="1">
                <a:solidFill>
                  <a:schemeClr val="tx1"/>
                </a:solidFill>
                <a:latin typeface="Times New Roman" panose="02020603050405020304" pitchFamily="18" charset="0"/>
                <a:cs typeface="Times New Roman" panose="02020603050405020304" pitchFamily="18" charset="0"/>
              </a:rPr>
              <a:t>fobia</a:t>
            </a:r>
            <a:r>
              <a:rPr lang="en-US" sz="3100" dirty="0">
                <a:solidFill>
                  <a:schemeClr val="tx1"/>
                </a:solidFill>
                <a:latin typeface="Times New Roman" panose="02020603050405020304" pitchFamily="18" charset="0"/>
                <a:cs typeface="Times New Roman" panose="02020603050405020304" pitchFamily="18" charset="0"/>
              </a:rPr>
              <a:t> of a particular thing</a:t>
            </a:r>
            <a:r>
              <a:rPr lang="en-US" sz="2400" dirty="0">
                <a:solidFill>
                  <a:schemeClr val="tx1"/>
                </a:solidFill>
                <a:latin typeface="Times New Roman" panose="02020603050405020304" pitchFamily="18" charset="0"/>
                <a:cs typeface="Times New Roman" panose="02020603050405020304" pitchFamily="18" charset="0"/>
              </a:rPr>
              <a:t>.</a:t>
            </a:r>
            <a:br>
              <a:rPr lang="en-US" sz="2400" dirty="0">
                <a:solidFill>
                  <a:schemeClr val="tx1"/>
                </a:solidFill>
                <a:latin typeface="Times New Roman" panose="02020603050405020304" pitchFamily="18" charset="0"/>
                <a:cs typeface="Times New Roman" panose="02020603050405020304" pitchFamily="18" charset="0"/>
              </a:rPr>
            </a:br>
            <a:endParaRPr lang="en-US" sz="2400" dirty="0">
              <a:solidFill>
                <a:schemeClr val="tx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70668" y="289911"/>
            <a:ext cx="8915399" cy="1468800"/>
          </a:xfrm>
        </p:spPr>
        <p:txBody>
          <a:bodyPr>
            <a:normAutofit fontScale="90000"/>
          </a:bodyPr>
          <a:lstStyle/>
          <a:p>
            <a:br>
              <a:rPr lang="en-US" sz="2400" dirty="0"/>
            </a:br>
            <a:r>
              <a:rPr lang="en-US" sz="3200" u="sng" dirty="0">
                <a:solidFill>
                  <a:schemeClr val="tx1"/>
                </a:solidFill>
              </a:rPr>
              <a:t>Psychological theories</a:t>
            </a:r>
            <a:r>
              <a:rPr lang="en-US" sz="2400" u="sng" dirty="0">
                <a:solidFill>
                  <a:schemeClr val="tx1"/>
                </a:solidFill>
              </a:rPr>
              <a:t>.</a:t>
            </a:r>
            <a:br>
              <a:rPr lang="en-US" sz="2400" dirty="0"/>
            </a:br>
            <a:br>
              <a:rPr lang="en-US" sz="2400" dirty="0"/>
            </a:br>
            <a:endParaRPr lang="en-US" sz="2400" dirty="0">
              <a:solidFill>
                <a:schemeClr val="accent6"/>
              </a:solidFill>
            </a:endParaRPr>
          </a:p>
        </p:txBody>
      </p:sp>
      <p:sp>
        <p:nvSpPr>
          <p:cNvPr id="3" name="Text Placeholder 2"/>
          <p:cNvSpPr>
            <a:spLocks noGrp="1"/>
          </p:cNvSpPr>
          <p:nvPr>
            <p:ph type="body" idx="1"/>
          </p:nvPr>
        </p:nvSpPr>
        <p:spPr>
          <a:xfrm>
            <a:off x="524656" y="1758710"/>
            <a:ext cx="10979955" cy="4162405"/>
          </a:xfrm>
        </p:spPr>
        <p:txBody>
          <a:bodyPr>
            <a:normAutofit/>
          </a:bodyPr>
          <a:lstStyle/>
          <a:p>
            <a:r>
              <a:rPr lang="en-US" sz="2400" dirty="0">
                <a:solidFill>
                  <a:schemeClr val="tx1"/>
                </a:solidFill>
                <a:latin typeface="Times New Roman" panose="02020603050405020304" pitchFamily="18" charset="0"/>
                <a:cs typeface="Times New Roman" panose="02020603050405020304" pitchFamily="18" charset="0"/>
              </a:rPr>
              <a:t>Erikson proposed that we're motivated via a want to gain competence in certain regions of our lives. in line with psychosocial principle, we experience 8 levels of development over our lifespan, from infancy via late adulthood</a:t>
            </a:r>
            <a:br>
              <a:rPr lang="en-US" sz="2400" dirty="0">
                <a:solidFill>
                  <a:schemeClr val="tx1"/>
                </a:solidFill>
                <a:latin typeface="Times New Roman" panose="02020603050405020304" pitchFamily="18" charset="0"/>
                <a:cs typeface="Times New Roman" panose="02020603050405020304" pitchFamily="18" charset="0"/>
              </a:rPr>
            </a:br>
            <a:br>
              <a:rPr lang="en-US" sz="2400" dirty="0">
                <a:solidFill>
                  <a:schemeClr val="tx1"/>
                </a:solidFill>
                <a:latin typeface="Times New Roman" panose="02020603050405020304" pitchFamily="18" charset="0"/>
                <a:cs typeface="Times New Roman" panose="02020603050405020304" pitchFamily="18" charset="0"/>
              </a:rPr>
            </a:br>
            <a:r>
              <a:rPr lang="en-US" sz="2400" dirty="0">
                <a:solidFill>
                  <a:schemeClr val="tx1"/>
                </a:solidFill>
                <a:latin typeface="Times New Roman" panose="02020603050405020304" pitchFamily="18" charset="0"/>
                <a:cs typeface="Times New Roman" panose="02020603050405020304" pitchFamily="18" charset="0"/>
              </a:rPr>
              <a:t> In fact babies are established upon their caregivers, so caregivers who're responsive and sensitive to all their infant’s desires help their baby to expand a feel of consider; their infant will see the whole sector as a secure, predictable region.</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40491" y="859537"/>
            <a:ext cx="8915399" cy="1468800"/>
          </a:xfrm>
        </p:spPr>
        <p:txBody>
          <a:bodyPr>
            <a:normAutofit fontScale="90000"/>
          </a:bodyPr>
          <a:lstStyle/>
          <a:p>
            <a:br>
              <a:rPr lang="en-US" sz="2400" u="sng" dirty="0">
                <a:solidFill>
                  <a:schemeClr val="tx1"/>
                </a:solidFill>
              </a:rPr>
            </a:br>
            <a:r>
              <a:rPr lang="en-US" sz="3200" u="sng" dirty="0">
                <a:solidFill>
                  <a:schemeClr val="tx1"/>
                </a:solidFill>
              </a:rPr>
              <a:t>Psychological Theories</a:t>
            </a:r>
            <a:br>
              <a:rPr lang="en-US" sz="2400" u="sng" dirty="0">
                <a:solidFill>
                  <a:schemeClr val="tx1"/>
                </a:solidFill>
              </a:rPr>
            </a:br>
            <a:br>
              <a:rPr lang="en-US" sz="2400" u="sng" dirty="0">
                <a:solidFill>
                  <a:schemeClr val="tx1"/>
                </a:solidFill>
              </a:rPr>
            </a:br>
            <a:br>
              <a:rPr lang="en-US" sz="2400" u="sng" dirty="0">
                <a:solidFill>
                  <a:schemeClr val="tx1"/>
                </a:solidFill>
              </a:rPr>
            </a:br>
            <a:endParaRPr lang="en-US" sz="2400" u="sng" dirty="0">
              <a:solidFill>
                <a:schemeClr val="tx1"/>
              </a:solidFill>
            </a:endParaRPr>
          </a:p>
        </p:txBody>
      </p:sp>
      <p:sp>
        <p:nvSpPr>
          <p:cNvPr id="3" name="Text Placeholder 2"/>
          <p:cNvSpPr>
            <a:spLocks noGrp="1"/>
          </p:cNvSpPr>
          <p:nvPr>
            <p:ph type="body" idx="1"/>
          </p:nvPr>
        </p:nvSpPr>
        <p:spPr>
          <a:xfrm>
            <a:off x="640491" y="2016149"/>
            <a:ext cx="8915399" cy="3982314"/>
          </a:xfrm>
        </p:spPr>
        <p:txBody>
          <a:bodyPr>
            <a:normAutofit/>
          </a:bodyPr>
          <a:lstStyle/>
          <a:p>
            <a:pPr>
              <a:lnSpc>
                <a:spcPct val="150000"/>
              </a:lnSpc>
            </a:pPr>
            <a:r>
              <a:rPr lang="en-US" sz="2400" dirty="0">
                <a:solidFill>
                  <a:schemeClr val="tx1"/>
                </a:solidFill>
                <a:latin typeface="Times New Roman" panose="02020603050405020304" pitchFamily="18" charset="0"/>
                <a:cs typeface="Times New Roman" panose="02020603050405020304" pitchFamily="18" charset="0"/>
              </a:rPr>
              <a:t>Further, in the later  maturity, an individual may also have genetic chances for the development  in different aspects. </a:t>
            </a:r>
            <a:br>
              <a:rPr lang="en-US" sz="2400" dirty="0">
                <a:solidFill>
                  <a:schemeClr val="tx1"/>
                </a:solidFill>
                <a:latin typeface="Times New Roman" panose="02020603050405020304" pitchFamily="18" charset="0"/>
                <a:cs typeface="Times New Roman" panose="02020603050405020304" pitchFamily="18" charset="0"/>
              </a:rPr>
            </a:br>
            <a:r>
              <a:rPr lang="en-US" sz="2400" dirty="0">
                <a:solidFill>
                  <a:schemeClr val="tx1"/>
                </a:solidFill>
                <a:latin typeface="Times New Roman" panose="02020603050405020304" pitchFamily="18" charset="0"/>
                <a:cs typeface="Times New Roman" panose="02020603050405020304" pitchFamily="18" charset="0"/>
              </a:rPr>
              <a:t>For instance.  A child having a bad experience of school life and teachers, would never want to think positively about the word “school”  as he had a dreadful experience while he was four years old.</a:t>
            </a:r>
            <a:br>
              <a:rPr lang="en-US" sz="2400" dirty="0">
                <a:solidFill>
                  <a:schemeClr val="tx1"/>
                </a:solidFill>
                <a:latin typeface="Times New Roman" panose="02020603050405020304" pitchFamily="18" charset="0"/>
                <a:cs typeface="Times New Roman" panose="02020603050405020304" pitchFamily="18" charset="0"/>
              </a:rPr>
            </a:br>
            <a:endParaRPr lang="en-US" sz="2400" dirty="0">
              <a:solidFill>
                <a:schemeClr val="tx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775402" y="1114369"/>
            <a:ext cx="8915399" cy="1239087"/>
          </a:xfrm>
        </p:spPr>
        <p:txBody>
          <a:bodyPr>
            <a:normAutofit fontScale="90000"/>
          </a:bodyPr>
          <a:lstStyle/>
          <a:p>
            <a:r>
              <a:rPr lang="en-US" sz="3100" u="sng" dirty="0">
                <a:solidFill>
                  <a:schemeClr val="tx1"/>
                </a:solidFill>
              </a:rPr>
              <a:t>SECOND EXAMPLE</a:t>
            </a:r>
            <a:r>
              <a:rPr lang="en-US" sz="2400" dirty="0">
                <a:solidFill>
                  <a:schemeClr val="bg2"/>
                </a:solidFill>
              </a:rPr>
              <a:t>.</a:t>
            </a:r>
            <a:br>
              <a:rPr lang="en-US" sz="2400" dirty="0"/>
            </a:br>
            <a:br>
              <a:rPr lang="en-US" sz="2400" dirty="0"/>
            </a:br>
            <a:br>
              <a:rPr lang="en-US" sz="2400" dirty="0"/>
            </a:br>
            <a:endParaRPr lang="en-US" sz="2400" dirty="0"/>
          </a:p>
        </p:txBody>
      </p:sp>
      <p:sp>
        <p:nvSpPr>
          <p:cNvPr id="3" name="Text Placeholder 2"/>
          <p:cNvSpPr>
            <a:spLocks noGrp="1"/>
          </p:cNvSpPr>
          <p:nvPr>
            <p:ph type="body" idx="1"/>
          </p:nvPr>
        </p:nvSpPr>
        <p:spPr>
          <a:xfrm>
            <a:off x="1030235" y="2570758"/>
            <a:ext cx="8915399" cy="2900651"/>
          </a:xfrm>
        </p:spPr>
        <p:txBody>
          <a:bodyPr>
            <a:normAutofit/>
          </a:bodyPr>
          <a:lstStyle/>
          <a:p>
            <a:r>
              <a:rPr lang="en-US" sz="2800" dirty="0">
                <a:solidFill>
                  <a:schemeClr val="tx1"/>
                </a:solidFill>
                <a:latin typeface="Times New Roman" panose="02020603050405020304" pitchFamily="18" charset="0"/>
                <a:cs typeface="Times New Roman" panose="02020603050405020304" pitchFamily="18" charset="0"/>
              </a:rPr>
              <a:t>Moreover , a child who have been treated rudely by his father once, would consider fathers of the entire world as a rude person.</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775403" y="349872"/>
            <a:ext cx="8915399" cy="1468800"/>
          </a:xfrm>
        </p:spPr>
        <p:txBody>
          <a:bodyPr>
            <a:normAutofit/>
          </a:bodyPr>
          <a:lstStyle/>
          <a:p>
            <a:r>
              <a:rPr lang="en-US" sz="3200" u="sng" dirty="0">
                <a:solidFill>
                  <a:schemeClr val="tx1"/>
                </a:solidFill>
              </a:rPr>
              <a:t>ROLE OF PARENTS</a:t>
            </a:r>
            <a:br>
              <a:rPr lang="en-US" sz="3200" u="sng" dirty="0">
                <a:solidFill>
                  <a:schemeClr val="tx1"/>
                </a:solidFill>
              </a:rPr>
            </a:br>
            <a:endParaRPr lang="en-US" sz="3200" u="sng" dirty="0">
              <a:solidFill>
                <a:schemeClr val="tx1"/>
              </a:solidFill>
            </a:endParaRPr>
          </a:p>
        </p:txBody>
      </p:sp>
      <p:sp>
        <p:nvSpPr>
          <p:cNvPr id="3" name="Text Placeholder 2"/>
          <p:cNvSpPr>
            <a:spLocks noGrp="1"/>
          </p:cNvSpPr>
          <p:nvPr>
            <p:ph type="body" idx="1"/>
          </p:nvPr>
        </p:nvSpPr>
        <p:spPr>
          <a:xfrm>
            <a:off x="970275" y="1818672"/>
            <a:ext cx="8915399" cy="4087453"/>
          </a:xfrm>
        </p:spPr>
        <p:txBody>
          <a:bodyPr>
            <a:normAutofit/>
          </a:bodyPr>
          <a:lstStyle/>
          <a:p>
            <a:r>
              <a:rPr lang="en-US" sz="2400" dirty="0">
                <a:solidFill>
                  <a:schemeClr val="tx1"/>
                </a:solidFill>
                <a:latin typeface="Times New Roman" panose="02020603050405020304" pitchFamily="18" charset="0"/>
                <a:cs typeface="Times New Roman" panose="02020603050405020304" pitchFamily="18" charset="0"/>
              </a:rPr>
              <a:t>To help a child in understanding the reality. For instance, make him understand why does a school life is different from the life of home for him.</a:t>
            </a:r>
            <a:br>
              <a:rPr lang="en-US" sz="2400" dirty="0">
                <a:solidFill>
                  <a:schemeClr val="tx1"/>
                </a:solidFill>
                <a:latin typeface="Times New Roman" panose="02020603050405020304" pitchFamily="18" charset="0"/>
                <a:cs typeface="Times New Roman" panose="02020603050405020304" pitchFamily="18" charset="0"/>
              </a:rPr>
            </a:br>
            <a:br>
              <a:rPr lang="en-US" sz="2400" dirty="0">
                <a:solidFill>
                  <a:schemeClr val="tx1"/>
                </a:solidFill>
                <a:latin typeface="Times New Roman" panose="02020603050405020304" pitchFamily="18" charset="0"/>
                <a:cs typeface="Times New Roman" panose="02020603050405020304" pitchFamily="18" charset="0"/>
              </a:rPr>
            </a:br>
            <a:r>
              <a:rPr lang="en-US" sz="2400" dirty="0">
                <a:solidFill>
                  <a:schemeClr val="tx1"/>
                </a:solidFill>
                <a:latin typeface="Times New Roman" panose="02020603050405020304" pitchFamily="18" charset="0"/>
                <a:cs typeface="Times New Roman" panose="02020603050405020304" pitchFamily="18" charset="0"/>
              </a:rPr>
              <a:t>To be soft spoken while treating a child.</a:t>
            </a:r>
            <a:br>
              <a:rPr lang="en-US" sz="2400" dirty="0">
                <a:solidFill>
                  <a:schemeClr val="tx1"/>
                </a:solidFill>
                <a:latin typeface="Times New Roman" panose="02020603050405020304" pitchFamily="18" charset="0"/>
                <a:cs typeface="Times New Roman" panose="02020603050405020304" pitchFamily="18" charset="0"/>
              </a:rPr>
            </a:br>
            <a:br>
              <a:rPr lang="en-US" sz="2400" dirty="0">
                <a:solidFill>
                  <a:schemeClr val="tx1"/>
                </a:solidFill>
                <a:latin typeface="Times New Roman" panose="02020603050405020304" pitchFamily="18" charset="0"/>
                <a:cs typeface="Times New Roman" panose="02020603050405020304" pitchFamily="18" charset="0"/>
              </a:rPr>
            </a:br>
            <a:r>
              <a:rPr lang="en-US" sz="2400" dirty="0">
                <a:solidFill>
                  <a:schemeClr val="tx1"/>
                </a:solidFill>
                <a:latin typeface="Times New Roman" panose="02020603050405020304" pitchFamily="18" charset="0"/>
                <a:cs typeface="Times New Roman" panose="02020603050405020304" pitchFamily="18" charset="0"/>
              </a:rPr>
              <a:t>By telling and explaining good moral stories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734518" y="689548"/>
            <a:ext cx="10478125" cy="5516380"/>
          </a:xfrm>
        </p:spPr>
        <p:txBody>
          <a:bodyPr>
            <a:noAutofit/>
          </a:bodyPr>
          <a:lstStyle/>
          <a:p>
            <a:br>
              <a:rPr lang="en-US" sz="1600" dirty="0">
                <a:latin typeface="Times New Roman" panose="02020603050405020304" pitchFamily="18" charset="0"/>
                <a:cs typeface="Times New Roman" panose="02020603050405020304" pitchFamily="18" charset="0"/>
              </a:rPr>
            </a:br>
            <a:r>
              <a:rPr lang="en-US" sz="1600" b="1" dirty="0">
                <a:solidFill>
                  <a:schemeClr val="tx1"/>
                </a:solidFill>
                <a:latin typeface="Times New Roman" panose="02020603050405020304" pitchFamily="18" charset="0"/>
                <a:cs typeface="Times New Roman" panose="02020603050405020304" pitchFamily="18" charset="0"/>
              </a:rPr>
              <a:t>References</a:t>
            </a:r>
            <a:r>
              <a:rPr lang="en-US" sz="1600" dirty="0">
                <a:solidFill>
                  <a:schemeClr val="tx1"/>
                </a:solidFill>
                <a:latin typeface="Times New Roman" panose="02020603050405020304" pitchFamily="18" charset="0"/>
                <a:cs typeface="Times New Roman" panose="02020603050405020304" pitchFamily="18" charset="0"/>
              </a:rPr>
              <a:t>:</a:t>
            </a:r>
            <a:br>
              <a:rPr lang="en-US" sz="1600" dirty="0">
                <a:solidFill>
                  <a:schemeClr val="tx1"/>
                </a:solidFill>
                <a:latin typeface="Times New Roman" panose="02020603050405020304" pitchFamily="18" charset="0"/>
                <a:cs typeface="Times New Roman" panose="02020603050405020304" pitchFamily="18" charset="0"/>
              </a:rPr>
            </a:br>
            <a:br>
              <a:rPr lang="en-US" sz="1600" dirty="0">
                <a:solidFill>
                  <a:schemeClr val="tx1"/>
                </a:solidFill>
                <a:latin typeface="Times New Roman" panose="02020603050405020304" pitchFamily="18" charset="0"/>
                <a:cs typeface="Times New Roman" panose="02020603050405020304" pitchFamily="18" charset="0"/>
              </a:rPr>
            </a:br>
            <a:r>
              <a:rPr lang="en-US" sz="1600" dirty="0">
                <a:solidFill>
                  <a:schemeClr val="tx1"/>
                </a:solidFill>
                <a:latin typeface="Times New Roman" panose="02020603050405020304" pitchFamily="18" charset="0"/>
                <a:cs typeface="Times New Roman" panose="02020603050405020304" pitchFamily="18" charset="0"/>
              </a:rPr>
              <a:t>All, A.C., 2022. Constructivism theory analysis and application to curricula. </a:t>
            </a:r>
            <a:r>
              <a:rPr lang="en-US" sz="1600" i="1" dirty="0">
                <a:solidFill>
                  <a:schemeClr val="tx1"/>
                </a:solidFill>
                <a:latin typeface="Times New Roman" panose="02020603050405020304" pitchFamily="18" charset="0"/>
                <a:cs typeface="Times New Roman" panose="02020603050405020304" pitchFamily="18" charset="0"/>
              </a:rPr>
              <a:t>Nursing education perspectives</a:t>
            </a:r>
            <a:r>
              <a:rPr lang="en-US" sz="1600" dirty="0">
                <a:solidFill>
                  <a:schemeClr val="tx1"/>
                </a:solidFill>
                <a:latin typeface="Times New Roman" panose="02020603050405020304" pitchFamily="18" charset="0"/>
                <a:cs typeface="Times New Roman" panose="02020603050405020304" pitchFamily="18" charset="0"/>
              </a:rPr>
              <a:t>, </a:t>
            </a:r>
            <a:r>
              <a:rPr lang="en-US" sz="1600" i="1" dirty="0">
                <a:solidFill>
                  <a:schemeClr val="tx1"/>
                </a:solidFill>
                <a:latin typeface="Times New Roman" panose="02020603050405020304" pitchFamily="18" charset="0"/>
                <a:cs typeface="Times New Roman" panose="02020603050405020304" pitchFamily="18" charset="0"/>
              </a:rPr>
              <a:t>31</a:t>
            </a:r>
            <a:r>
              <a:rPr lang="en-US" sz="1600" dirty="0">
                <a:solidFill>
                  <a:schemeClr val="tx1"/>
                </a:solidFill>
                <a:latin typeface="Times New Roman" panose="02020603050405020304" pitchFamily="18" charset="0"/>
                <a:cs typeface="Times New Roman" panose="02020603050405020304" pitchFamily="18" charset="0"/>
              </a:rPr>
              <a:t>(2), pp.89-92.</a:t>
            </a:r>
            <a:br>
              <a:rPr lang="en-US" sz="1600" dirty="0">
                <a:solidFill>
                  <a:schemeClr val="tx1"/>
                </a:solidFill>
                <a:latin typeface="Times New Roman" panose="02020603050405020304" pitchFamily="18" charset="0"/>
                <a:cs typeface="Times New Roman" panose="02020603050405020304" pitchFamily="18" charset="0"/>
              </a:rPr>
            </a:br>
            <a:br>
              <a:rPr lang="en-US" sz="1600" dirty="0">
                <a:solidFill>
                  <a:schemeClr val="tx1"/>
                </a:solidFill>
                <a:latin typeface="Times New Roman" panose="02020603050405020304" pitchFamily="18" charset="0"/>
                <a:cs typeface="Times New Roman" panose="02020603050405020304" pitchFamily="18" charset="0"/>
              </a:rPr>
            </a:br>
            <a:r>
              <a:rPr lang="en-US" sz="1600" dirty="0">
                <a:solidFill>
                  <a:schemeClr val="tx1"/>
                </a:solidFill>
                <a:latin typeface="Times New Roman" panose="02020603050405020304" pitchFamily="18" charset="0"/>
                <a:cs typeface="Times New Roman" panose="02020603050405020304" pitchFamily="18" charset="0"/>
              </a:rPr>
              <a:t>Brandon, A.F. and All, A.C., 2022. Constructivism theory analysis and application to curricula. </a:t>
            </a:r>
            <a:r>
              <a:rPr lang="en-US" sz="1600" i="1" dirty="0">
                <a:solidFill>
                  <a:schemeClr val="tx1"/>
                </a:solidFill>
                <a:latin typeface="Times New Roman" panose="02020603050405020304" pitchFamily="18" charset="0"/>
                <a:cs typeface="Times New Roman" panose="02020603050405020304" pitchFamily="18" charset="0"/>
              </a:rPr>
              <a:t>Nursing education perspectives</a:t>
            </a:r>
            <a:r>
              <a:rPr lang="en-US" sz="1600" dirty="0">
                <a:solidFill>
                  <a:schemeClr val="tx1"/>
                </a:solidFill>
                <a:latin typeface="Times New Roman" panose="02020603050405020304" pitchFamily="18" charset="0"/>
                <a:cs typeface="Times New Roman" panose="02020603050405020304" pitchFamily="18" charset="0"/>
              </a:rPr>
              <a:t>, </a:t>
            </a:r>
            <a:r>
              <a:rPr lang="en-US" sz="1600" i="1" dirty="0">
                <a:solidFill>
                  <a:schemeClr val="tx1"/>
                </a:solidFill>
                <a:latin typeface="Times New Roman" panose="02020603050405020304" pitchFamily="18" charset="0"/>
                <a:cs typeface="Times New Roman" panose="02020603050405020304" pitchFamily="18" charset="0"/>
              </a:rPr>
              <a:t>31</a:t>
            </a:r>
            <a:r>
              <a:rPr lang="en-US" sz="1600" dirty="0">
                <a:solidFill>
                  <a:schemeClr val="tx1"/>
                </a:solidFill>
                <a:latin typeface="Times New Roman" panose="02020603050405020304" pitchFamily="18" charset="0"/>
                <a:cs typeface="Times New Roman" panose="02020603050405020304" pitchFamily="18" charset="0"/>
              </a:rPr>
              <a:t>(2), pp.89-92.</a:t>
            </a:r>
            <a:br>
              <a:rPr lang="en-US" sz="1600" dirty="0">
                <a:solidFill>
                  <a:schemeClr val="tx1"/>
                </a:solidFill>
                <a:latin typeface="Times New Roman" panose="02020603050405020304" pitchFamily="18" charset="0"/>
                <a:cs typeface="Times New Roman" panose="02020603050405020304" pitchFamily="18" charset="0"/>
              </a:rPr>
            </a:br>
            <a:br>
              <a:rPr lang="en-US" sz="1600" dirty="0">
                <a:solidFill>
                  <a:schemeClr val="tx1"/>
                </a:solidFill>
                <a:latin typeface="Times New Roman" panose="02020603050405020304" pitchFamily="18" charset="0"/>
                <a:cs typeface="Times New Roman" panose="02020603050405020304" pitchFamily="18" charset="0"/>
              </a:rPr>
            </a:br>
            <a:r>
              <a:rPr lang="en-US" sz="1600" dirty="0">
                <a:solidFill>
                  <a:schemeClr val="tx1"/>
                </a:solidFill>
                <a:latin typeface="Times New Roman" panose="02020603050405020304" pitchFamily="18" charset="0"/>
                <a:cs typeface="Times New Roman" panose="02020603050405020304" pitchFamily="18" charset="0"/>
              </a:rPr>
              <a:t>Greaves, L. and Ritz, S.A., 2022. Sex, gender and health: Mapping the landscape of research and policy. </a:t>
            </a:r>
            <a:r>
              <a:rPr lang="en-US" sz="1600" i="1" dirty="0">
                <a:solidFill>
                  <a:schemeClr val="tx1"/>
                </a:solidFill>
                <a:latin typeface="Times New Roman" panose="02020603050405020304" pitchFamily="18" charset="0"/>
                <a:cs typeface="Times New Roman" panose="02020603050405020304" pitchFamily="18" charset="0"/>
              </a:rPr>
              <a:t>International Journal of Environmental Research and Public Health</a:t>
            </a:r>
            <a:r>
              <a:rPr lang="en-US" sz="1600" dirty="0">
                <a:solidFill>
                  <a:schemeClr val="tx1"/>
                </a:solidFill>
                <a:latin typeface="Times New Roman" panose="02020603050405020304" pitchFamily="18" charset="0"/>
                <a:cs typeface="Times New Roman" panose="02020603050405020304" pitchFamily="18" charset="0"/>
              </a:rPr>
              <a:t>, </a:t>
            </a:r>
            <a:r>
              <a:rPr lang="en-US" sz="1600" i="1" dirty="0">
                <a:solidFill>
                  <a:schemeClr val="tx1"/>
                </a:solidFill>
                <a:latin typeface="Times New Roman" panose="02020603050405020304" pitchFamily="18" charset="0"/>
                <a:cs typeface="Times New Roman" panose="02020603050405020304" pitchFamily="18" charset="0"/>
              </a:rPr>
              <a:t>19</a:t>
            </a:r>
            <a:r>
              <a:rPr lang="en-US" sz="1600" dirty="0">
                <a:solidFill>
                  <a:schemeClr val="tx1"/>
                </a:solidFill>
                <a:latin typeface="Times New Roman" panose="02020603050405020304" pitchFamily="18" charset="0"/>
                <a:cs typeface="Times New Roman" panose="02020603050405020304" pitchFamily="18" charset="0"/>
              </a:rPr>
              <a:t>(5), p.2563.</a:t>
            </a:r>
            <a:br>
              <a:rPr lang="en-US" sz="1600" dirty="0">
                <a:solidFill>
                  <a:schemeClr val="tx1"/>
                </a:solidFill>
                <a:latin typeface="Times New Roman" panose="02020603050405020304" pitchFamily="18" charset="0"/>
                <a:cs typeface="Times New Roman" panose="02020603050405020304" pitchFamily="18" charset="0"/>
              </a:rPr>
            </a:br>
            <a:r>
              <a:rPr lang="en-US" sz="1600" dirty="0" err="1">
                <a:solidFill>
                  <a:schemeClr val="tx1"/>
                </a:solidFill>
                <a:latin typeface="Times New Roman" panose="02020603050405020304" pitchFamily="18" charset="0"/>
                <a:cs typeface="Times New Roman" panose="02020603050405020304" pitchFamily="18" charset="0"/>
              </a:rPr>
              <a:t>Hessenauer</a:t>
            </a:r>
            <a:r>
              <a:rPr lang="en-US" sz="1600" dirty="0">
                <a:solidFill>
                  <a:schemeClr val="tx1"/>
                </a:solidFill>
                <a:latin typeface="Times New Roman" panose="02020603050405020304" pitchFamily="18" charset="0"/>
                <a:cs typeface="Times New Roman" panose="02020603050405020304" pitchFamily="18" charset="0"/>
              </a:rPr>
              <a:t>, S.L., 2019. </a:t>
            </a:r>
            <a:r>
              <a:rPr lang="en-US" sz="1600" i="1" dirty="0">
                <a:solidFill>
                  <a:schemeClr val="tx1"/>
                </a:solidFill>
                <a:latin typeface="Times New Roman" panose="02020603050405020304" pitchFamily="18" charset="0"/>
                <a:cs typeface="Times New Roman" panose="02020603050405020304" pitchFamily="18" charset="0"/>
              </a:rPr>
              <a:t>Empowerment series: understanding human behavior and the social environment</a:t>
            </a:r>
            <a:r>
              <a:rPr lang="en-US" sz="1600" dirty="0">
                <a:solidFill>
                  <a:schemeClr val="tx1"/>
                </a:solidFill>
                <a:latin typeface="Times New Roman" panose="02020603050405020304" pitchFamily="18" charset="0"/>
                <a:cs typeface="Times New Roman" panose="02020603050405020304" pitchFamily="18" charset="0"/>
              </a:rPr>
              <a:t>. Cengage Learning.</a:t>
            </a:r>
            <a:br>
              <a:rPr lang="en-US" sz="1600" dirty="0">
                <a:solidFill>
                  <a:schemeClr val="tx1"/>
                </a:solidFill>
                <a:latin typeface="Times New Roman" panose="02020603050405020304" pitchFamily="18" charset="0"/>
                <a:cs typeface="Times New Roman" panose="02020603050405020304" pitchFamily="18" charset="0"/>
              </a:rPr>
            </a:br>
            <a:br>
              <a:rPr lang="en-US" sz="1600" dirty="0">
                <a:solidFill>
                  <a:schemeClr val="tx1"/>
                </a:solidFill>
                <a:latin typeface="Times New Roman" panose="02020603050405020304" pitchFamily="18" charset="0"/>
                <a:cs typeface="Times New Roman" panose="02020603050405020304" pitchFamily="18" charset="0"/>
              </a:rPr>
            </a:br>
            <a:r>
              <a:rPr lang="en-US" sz="1600" dirty="0" err="1">
                <a:solidFill>
                  <a:schemeClr val="tx1"/>
                </a:solidFill>
                <a:latin typeface="Times New Roman" panose="02020603050405020304" pitchFamily="18" charset="0"/>
                <a:cs typeface="Times New Roman" panose="02020603050405020304" pitchFamily="18" charset="0"/>
              </a:rPr>
              <a:t>Kitson</a:t>
            </a:r>
            <a:r>
              <a:rPr lang="en-US" sz="1600" dirty="0">
                <a:solidFill>
                  <a:schemeClr val="tx1"/>
                </a:solidFill>
                <a:latin typeface="Times New Roman" panose="02020603050405020304" pitchFamily="18" charset="0"/>
                <a:cs typeface="Times New Roman" panose="02020603050405020304" pitchFamily="18" charset="0"/>
              </a:rPr>
              <a:t>, A., </a:t>
            </a:r>
            <a:r>
              <a:rPr lang="en-US" sz="1600" dirty="0" err="1">
                <a:solidFill>
                  <a:schemeClr val="tx1"/>
                </a:solidFill>
                <a:latin typeface="Times New Roman" panose="02020603050405020304" pitchFamily="18" charset="0"/>
                <a:cs typeface="Times New Roman" panose="02020603050405020304" pitchFamily="18" charset="0"/>
              </a:rPr>
              <a:t>Feo</a:t>
            </a:r>
            <a:r>
              <a:rPr lang="en-US" sz="1600" dirty="0">
                <a:solidFill>
                  <a:schemeClr val="tx1"/>
                </a:solidFill>
                <a:latin typeface="Times New Roman" panose="02020603050405020304" pitchFamily="18" charset="0"/>
                <a:cs typeface="Times New Roman" panose="02020603050405020304" pitchFamily="18" charset="0"/>
              </a:rPr>
              <a:t>, R., Lawless, M., </a:t>
            </a:r>
            <a:r>
              <a:rPr lang="en-US" sz="1600" dirty="0" err="1">
                <a:solidFill>
                  <a:schemeClr val="tx1"/>
                </a:solidFill>
                <a:latin typeface="Times New Roman" panose="02020603050405020304" pitchFamily="18" charset="0"/>
                <a:cs typeface="Times New Roman" panose="02020603050405020304" pitchFamily="18" charset="0"/>
              </a:rPr>
              <a:t>Arciuli</a:t>
            </a:r>
            <a:r>
              <a:rPr lang="en-US" sz="1600" dirty="0">
                <a:solidFill>
                  <a:schemeClr val="tx1"/>
                </a:solidFill>
                <a:latin typeface="Times New Roman" panose="02020603050405020304" pitchFamily="18" charset="0"/>
                <a:cs typeface="Times New Roman" panose="02020603050405020304" pitchFamily="18" charset="0"/>
              </a:rPr>
              <a:t>, J., Clark, R., </a:t>
            </a:r>
            <a:r>
              <a:rPr lang="en-US" sz="1600" dirty="0" err="1">
                <a:solidFill>
                  <a:schemeClr val="tx1"/>
                </a:solidFill>
                <a:latin typeface="Times New Roman" panose="02020603050405020304" pitchFamily="18" charset="0"/>
                <a:cs typeface="Times New Roman" panose="02020603050405020304" pitchFamily="18" charset="0"/>
              </a:rPr>
              <a:t>Golley</a:t>
            </a:r>
            <a:r>
              <a:rPr lang="en-US" sz="1600" dirty="0">
                <a:solidFill>
                  <a:schemeClr val="tx1"/>
                </a:solidFill>
                <a:latin typeface="Times New Roman" panose="02020603050405020304" pitchFamily="18" charset="0"/>
                <a:cs typeface="Times New Roman" panose="02020603050405020304" pitchFamily="18" charset="0"/>
              </a:rPr>
              <a:t>, R., Lange, B., Ratcliffe, J. and Robinson, S., 2022. Towards a unifying caring life‐course theory for better self‐care and caring solutions: A discussion paper. </a:t>
            </a:r>
            <a:r>
              <a:rPr lang="en-US" sz="1600" i="1" dirty="0">
                <a:solidFill>
                  <a:schemeClr val="tx1"/>
                </a:solidFill>
                <a:latin typeface="Times New Roman" panose="02020603050405020304" pitchFamily="18" charset="0"/>
                <a:cs typeface="Times New Roman" panose="02020603050405020304" pitchFamily="18" charset="0"/>
              </a:rPr>
              <a:t>Journal of Advanced Nursing</a:t>
            </a:r>
            <a:r>
              <a:rPr lang="en-US" sz="1600" dirty="0">
                <a:solidFill>
                  <a:schemeClr val="tx1"/>
                </a:solidFill>
                <a:latin typeface="Times New Roman" panose="02020603050405020304" pitchFamily="18" charset="0"/>
                <a:cs typeface="Times New Roman" panose="02020603050405020304" pitchFamily="18" charset="0"/>
              </a:rPr>
              <a:t>, </a:t>
            </a:r>
            <a:r>
              <a:rPr lang="en-US" sz="1600" i="1" dirty="0">
                <a:solidFill>
                  <a:schemeClr val="tx1"/>
                </a:solidFill>
                <a:latin typeface="Times New Roman" panose="02020603050405020304" pitchFamily="18" charset="0"/>
                <a:cs typeface="Times New Roman" panose="02020603050405020304" pitchFamily="18" charset="0"/>
              </a:rPr>
              <a:t>78</a:t>
            </a:r>
            <a:r>
              <a:rPr lang="en-US" sz="1600" dirty="0">
                <a:solidFill>
                  <a:schemeClr val="tx1"/>
                </a:solidFill>
                <a:latin typeface="Times New Roman" panose="02020603050405020304" pitchFamily="18" charset="0"/>
                <a:cs typeface="Times New Roman" panose="02020603050405020304" pitchFamily="18" charset="0"/>
              </a:rPr>
              <a:t>(1), pp.e6-e20.</a:t>
            </a:r>
            <a:br>
              <a:rPr lang="en-US" sz="1600" dirty="0">
                <a:solidFill>
                  <a:schemeClr val="tx1"/>
                </a:solidFill>
                <a:latin typeface="Times New Roman" panose="02020603050405020304" pitchFamily="18" charset="0"/>
                <a:cs typeface="Times New Roman" panose="02020603050405020304" pitchFamily="18" charset="0"/>
              </a:rPr>
            </a:br>
            <a:br>
              <a:rPr lang="en-US" sz="1600" dirty="0">
                <a:solidFill>
                  <a:schemeClr val="tx1"/>
                </a:solidFill>
                <a:latin typeface="Times New Roman" panose="02020603050405020304" pitchFamily="18" charset="0"/>
                <a:cs typeface="Times New Roman" panose="02020603050405020304" pitchFamily="18" charset="0"/>
              </a:rPr>
            </a:br>
            <a:r>
              <a:rPr lang="en-US" sz="1600" dirty="0">
                <a:solidFill>
                  <a:schemeClr val="tx1"/>
                </a:solidFill>
                <a:latin typeface="Times New Roman" panose="02020603050405020304" pitchFamily="18" charset="0"/>
                <a:cs typeface="Times New Roman" panose="02020603050405020304" pitchFamily="18" charset="0"/>
              </a:rPr>
              <a:t>Rose, E., 2019. Encountering place: A psychoanalytic approach for understanding how</a:t>
            </a:r>
            <a:br>
              <a:rPr lang="en-US" sz="1600" dirty="0">
                <a:latin typeface="Times New Roman" panose="02020603050405020304" pitchFamily="18" charset="0"/>
                <a:cs typeface="Times New Roman" panose="02020603050405020304" pitchFamily="18" charset="0"/>
              </a:rPr>
            </a:br>
            <a:br>
              <a:rPr lang="en-US" sz="1600" dirty="0">
                <a:latin typeface="Times New Roman" panose="02020603050405020304" pitchFamily="18" charset="0"/>
                <a:cs typeface="Times New Roman" panose="02020603050405020304" pitchFamily="18" charset="0"/>
              </a:rPr>
            </a:br>
            <a:br>
              <a:rPr lang="en-US" sz="1600" dirty="0">
                <a:latin typeface="Times New Roman" panose="02020603050405020304" pitchFamily="18" charset="0"/>
                <a:cs typeface="Times New Roman" panose="02020603050405020304" pitchFamily="18" charset="0"/>
              </a:rPr>
            </a:br>
            <a:br>
              <a:rPr lang="en-US" sz="1600" dirty="0">
                <a:latin typeface="Times New Roman" panose="02020603050405020304" pitchFamily="18" charset="0"/>
                <a:cs typeface="Times New Roman" panose="02020603050405020304" pitchFamily="18" charset="0"/>
              </a:rPr>
            </a:br>
            <a:br>
              <a:rPr lang="en-US" sz="1600" dirty="0">
                <a:latin typeface="Times New Roman" panose="02020603050405020304" pitchFamily="18" charset="0"/>
                <a:cs typeface="Times New Roman" panose="02020603050405020304" pitchFamily="18" charset="0"/>
              </a:rPr>
            </a:br>
            <a:br>
              <a:rPr lang="en-US" sz="1600" dirty="0">
                <a:latin typeface="Times New Roman" panose="02020603050405020304" pitchFamily="18" charset="0"/>
                <a:cs typeface="Times New Roman" panose="02020603050405020304" pitchFamily="18" charset="0"/>
              </a:rPr>
            </a:br>
            <a:endParaRPr lang="en-US" sz="1050" dirty="0">
              <a:solidFill>
                <a:schemeClr val="tx1"/>
              </a:solidFill>
              <a:latin typeface="Times New Roman" panose="02020603050405020304" pitchFamily="18" charset="0"/>
              <a:cs typeface="Times New Roman" panose="02020603050405020304" pitchFamily="18" charset="0"/>
            </a:endParaRPr>
          </a:p>
        </p:txBody>
      </p:sp>
    </p:spTree>
  </p:cSld>
  <p:clrMapOvr>
    <a:masterClrMapping/>
  </p:clrMapOvr>
</p:sld>
</file>

<file path=ppt/theme/theme1.xml><?xml version="1.0" encoding="utf-8"?>
<a:theme xmlns:a="http://schemas.openxmlformats.org/drawingml/2006/main" name="1_Office Theme">
  <a:themeElements>
    <a:clrScheme name="SNHU Colors">
      <a:dk1>
        <a:srgbClr val="0A3370"/>
      </a:dk1>
      <a:lt1>
        <a:srgbClr val="FFFFFF"/>
      </a:lt1>
      <a:dk2>
        <a:srgbClr val="0A3370"/>
      </a:dk2>
      <a:lt2>
        <a:srgbClr val="3B97D3"/>
      </a:lt2>
      <a:accent1>
        <a:srgbClr val="FDB913"/>
      </a:accent1>
      <a:accent2>
        <a:srgbClr val="0A3370"/>
      </a:accent2>
      <a:accent3>
        <a:srgbClr val="3B97D3"/>
      </a:accent3>
      <a:accent4>
        <a:srgbClr val="3E63AD"/>
      </a:accent4>
      <a:accent5>
        <a:srgbClr val="1B6935"/>
      </a:accent5>
      <a:accent6>
        <a:srgbClr val="4B535B"/>
      </a:accent6>
      <a:hlink>
        <a:srgbClr val="0563C1"/>
      </a:hlink>
      <a:folHlink>
        <a:srgbClr val="954F72"/>
      </a:folHlink>
    </a:clrScheme>
    <a:fontScheme name="SNHU">
      <a:majorFont>
        <a:latin typeface="Franklin Gothic Demi Cond"/>
        <a:ea typeface=""/>
        <a:cs typeface=""/>
      </a:majorFont>
      <a:minorFont>
        <a:latin typeface="Arial"/>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NHU Template 2017" id="{BFB0B150-455A-4CD3-9E88-47A8F88E2FAC}" vid="{33057809-0058-4550-A39A-F56CAD4E2EE1}"/>
    </a:ext>
  </a:extLst>
</a:theme>
</file>

<file path=ppt/theme/theme2.xml><?xml version="1.0" encoding="utf-8"?>
<a:theme xmlns:a="http://schemas.openxmlformats.org/drawingml/2006/main" name="2_Office Theme">
  <a:themeElements>
    <a:clrScheme name="SNHU Colors">
      <a:dk1>
        <a:srgbClr val="0A3370"/>
      </a:dk1>
      <a:lt1>
        <a:srgbClr val="FFFFFF"/>
      </a:lt1>
      <a:dk2>
        <a:srgbClr val="0A3370"/>
      </a:dk2>
      <a:lt2>
        <a:srgbClr val="3B97D3"/>
      </a:lt2>
      <a:accent1>
        <a:srgbClr val="FDB913"/>
      </a:accent1>
      <a:accent2>
        <a:srgbClr val="0A3370"/>
      </a:accent2>
      <a:accent3>
        <a:srgbClr val="3B97D3"/>
      </a:accent3>
      <a:accent4>
        <a:srgbClr val="3E63AD"/>
      </a:accent4>
      <a:accent5>
        <a:srgbClr val="1B6935"/>
      </a:accent5>
      <a:accent6>
        <a:srgbClr val="4B535B"/>
      </a:accent6>
      <a:hlink>
        <a:srgbClr val="0563C1"/>
      </a:hlink>
      <a:folHlink>
        <a:srgbClr val="954F72"/>
      </a:folHlink>
    </a:clrScheme>
    <a:fontScheme name="SNHU">
      <a:majorFont>
        <a:latin typeface="Franklin Gothic Demi Cond"/>
        <a:ea typeface=""/>
        <a:cs typeface=""/>
      </a:majorFont>
      <a:minorFont>
        <a:latin typeface="Arial"/>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NHU Template 2017" id="{BFB0B150-455A-4CD3-9E88-47A8F88E2FAC}" vid="{33057809-0058-4550-A39A-F56CAD4E2EE1}"/>
    </a:ext>
  </a:extLst>
</a:theme>
</file>

<file path=ppt/theme/theme3.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9267F6D1A260A4394C18F5AF72445EA" ma:contentTypeVersion="3" ma:contentTypeDescription="Create a new document." ma:contentTypeScope="" ma:versionID="d6a723735a0ade9a92961b83aee31dda">
  <xsd:schema xmlns:xsd="http://www.w3.org/2001/XMLSchema" xmlns:xs="http://www.w3.org/2001/XMLSchema" xmlns:p="http://schemas.microsoft.com/office/2006/metadata/properties" targetNamespace="http://schemas.microsoft.com/office/2006/metadata/properties" ma:root="true" ma:fieldsID="e345bd7673956a623930e5662e321f3a">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4"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5F520F3-50E0-4600-BB2C-1C1BDA285630}">
  <ds:schemaRefs>
    <ds:schemaRef ds:uri="http://schemas.microsoft.com/office/2006/metadata/contentType"/>
    <ds:schemaRef ds:uri="http://schemas.microsoft.com/office/2006/metadata/properties/metaAttributes"/>
    <ds:schemaRef ds:uri="http://www.w3.org/2000/xmlns/"/>
    <ds:schemaRef ds:uri="http://www.w3.org/2001/XMLSchema"/>
  </ds:schemaRefs>
</ds:datastoreItem>
</file>

<file path=customXml/itemProps2.xml><?xml version="1.0" encoding="utf-8"?>
<ds:datastoreItem xmlns:ds="http://schemas.openxmlformats.org/officeDocument/2006/customXml" ds:itemID="{F1EC8850-1F9E-41F0-B846-3250CE57ACAA}">
  <ds:schemaRefs>
    <ds:schemaRef ds:uri="http://schemas.microsoft.com/office/2006/metadata/properties"/>
    <ds:schemaRef ds:uri="http://www.w3.org/2000/xmlns/"/>
  </ds:schemaRefs>
</ds:datastoreItem>
</file>

<file path=customXml/itemProps3.xml><?xml version="1.0" encoding="utf-8"?>
<ds:datastoreItem xmlns:ds="http://schemas.openxmlformats.org/officeDocument/2006/customXml" ds:itemID="{882A1515-87F4-45C0-81BB-CBDCDE25137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8489</TotalTime>
  <Words>645</Words>
  <Application>Microsoft Office PowerPoint</Application>
  <PresentationFormat>Widescreen</PresentationFormat>
  <Paragraphs>20</Paragraphs>
  <Slides>11</Slides>
  <Notes>2</Notes>
  <HiddenSlides>0</HiddenSlides>
  <MMClips>0</MMClips>
  <ScaleCrop>false</ScaleCrop>
  <HeadingPairs>
    <vt:vector size="4" baseType="variant">
      <vt:variant>
        <vt:lpstr>Theme</vt:lpstr>
      </vt:variant>
      <vt:variant>
        <vt:i4>3</vt:i4>
      </vt:variant>
      <vt:variant>
        <vt:lpstr>Slide Titles</vt:lpstr>
      </vt:variant>
      <vt:variant>
        <vt:i4>11</vt:i4>
      </vt:variant>
    </vt:vector>
  </HeadingPairs>
  <TitlesOfParts>
    <vt:vector size="14" baseType="lpstr">
      <vt:lpstr>1_Office Theme</vt:lpstr>
      <vt:lpstr>2_Office Theme</vt:lpstr>
      <vt:lpstr>Wisp</vt:lpstr>
      <vt:lpstr>.</vt:lpstr>
      <vt:lpstr>Course name: BMHP4003 Student id: 2020625 Student name: Sweeba Altaf Lecturer name:Rebecca Kavanagh</vt:lpstr>
      <vt:lpstr>     Introduction   Lifespan development explores we exchange and develop from thought to demise. This area of psychology has been deeply studied by developmental psychologists.  There are numerous theories concerning how infants and children develop, grow, groom as well as  become glad, wholesome adults.  </vt:lpstr>
      <vt:lpstr>WHAT WE ARE GOING TO DO IN THIS PRESENTATION? </vt:lpstr>
      <vt:lpstr>A CHILD’S EXPERIENCE BETWEEN THE AGE OF 0-5 YEARS CAN AFFECT THE REST OF HIS LIFE </vt:lpstr>
      <vt:lpstr>A child easily catch the images of all the events he has been encountered with during the starting five years of his life.  Moreover , it can mold his personality as well due to the perception, fear or fobia of a particular thing. </vt:lpstr>
      <vt:lpstr> Psychological theories.  </vt:lpstr>
      <vt:lpstr> Psychological Theories   </vt:lpstr>
      <vt:lpstr>SECOND EXAMPLE.   </vt:lpstr>
      <vt:lpstr>ROLE OF PARENTS </vt:lpstr>
      <vt:lpstr> References:  All, A.C., 2022. Constructivism theory analysis and application to curricula. Nursing education perspectives, 31(2), pp.89-92.  Brandon, A.F. and All, A.C., 2022. Constructivism theory analysis and application to curricula. Nursing education perspectives, 31(2), pp.89-92.  Greaves, L. and Ritz, S.A., 2022. Sex, gender and health: Mapping the landscape of research and policy. International Journal of Environmental Research and Public Health, 19(5), p.2563. Hessenauer, S.L., 2019. Empowerment series: understanding human behavior and the social environment. Cengage Learning.  Kitson, A., Feo, R., Lawless, M., Arciuli, J., Clark, R., Golley, R., Lange, B., Ratcliffe, J. and Robinson, S., 2022. Towards a unifying caring life‐course theory for better self‐care and caring solutions: A discussion paper. Journal of Advanced Nursing, 78(1), pp.e6-e20.  Rose, E., 2019. Encountering place: A psychoanalytic approach for understanding how      </vt:lpstr>
    </vt:vector>
  </TitlesOfParts>
  <Company>SNHU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creator>McIsaac, Kristina</dc:creator>
  <cp:lastModifiedBy>Sweeba Altaf</cp:lastModifiedBy>
  <cp:revision>234</cp:revision>
  <dcterms:created xsi:type="dcterms:W3CDTF">2018-03-29T18:55:00Z</dcterms:created>
  <dcterms:modified xsi:type="dcterms:W3CDTF">2022-04-12T11:12:23Z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0x01010019267F6D1A260A4394C18F5AF72445EA</vt:lpwstr>
  </property>
</Properties>
</file>