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Layouts/slideLayout3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theme/theme7.xml" ContentType="application/vnd.openxmlformats-officedocument.theme+xml"/>
  <Override PartName="/ppt/slideLayouts/slideLayout8.xml" ContentType="application/vnd.openxmlformats-officedocument.presentationml.slideLayout+xml"/>
  <Override PartName="/ppt/theme/theme8.xml" ContentType="application/vnd.openxmlformats-officedocument.theme+xml"/>
  <Override PartName="/ppt/slideLayouts/slideLayout9.xml" ContentType="application/vnd.openxmlformats-officedocument.presentationml.slideLayout+xml"/>
  <Override PartName="/ppt/theme/theme9.xml" ContentType="application/vnd.openxmlformats-officedocument.theme+xml"/>
  <Override PartName="/ppt/slideLayouts/slideLayout10.xml" ContentType="application/vnd.openxmlformats-officedocument.presentationml.slideLayout+xml"/>
  <Override PartName="/ppt/theme/theme10.xml" ContentType="application/vnd.openxmlformats-officedocument.theme+xml"/>
  <Override PartName="/ppt/slideLayouts/slideLayout11.xml" ContentType="application/vnd.openxmlformats-officedocument.presentationml.slideLayout+xml"/>
  <Override PartName="/ppt/theme/theme11.xml" ContentType="application/vnd.openxmlformats-officedocument.theme+xml"/>
  <Override PartName="/ppt/slideLayouts/slideLayout12.xml" ContentType="application/vnd.openxmlformats-officedocument.presentationml.slideLayout+xml"/>
  <Override PartName="/ppt/theme/theme12.xml" ContentType="application/vnd.openxmlformats-officedocument.theme+xml"/>
  <Override PartName="/ppt/slideLayouts/slideLayout13.xml" ContentType="application/vnd.openxmlformats-officedocument.presentationml.slideLayout+xml"/>
  <Override PartName="/ppt/theme/theme13.xml" ContentType="application/vnd.openxmlformats-officedocument.theme+xml"/>
  <Override PartName="/ppt/slideLayouts/slideLayout14.xml" ContentType="application/vnd.openxmlformats-officedocument.presentationml.slideLayout+xml"/>
  <Override PartName="/ppt/theme/theme14.xml" ContentType="application/vnd.openxmlformats-officedocument.theme+xml"/>
  <Override PartName="/ppt/slideLayouts/slideLayout15.xml" ContentType="application/vnd.openxmlformats-officedocument.presentationml.slideLayout+xml"/>
  <Override PartName="/ppt/theme/theme15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16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7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18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19.xml" ContentType="application/vnd.openxmlformats-officedocument.theme+xml"/>
  <Override PartName="/ppt/theme/theme20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62" r:id="rId5"/>
    <p:sldMasterId id="2147483663" r:id="rId6"/>
    <p:sldMasterId id="2147483666" r:id="rId7"/>
    <p:sldMasterId id="2147483668" r:id="rId8"/>
    <p:sldMasterId id="2147483669" r:id="rId9"/>
    <p:sldMasterId id="2147483674" r:id="rId10"/>
    <p:sldMasterId id="2147483752" r:id="rId11"/>
    <p:sldMasterId id="2147483754" r:id="rId12"/>
    <p:sldMasterId id="2147483756" r:id="rId13"/>
    <p:sldMasterId id="2147483758" r:id="rId14"/>
    <p:sldMasterId id="2147483760" r:id="rId15"/>
    <p:sldMasterId id="2147483762" r:id="rId16"/>
    <p:sldMasterId id="2147483764" r:id="rId17"/>
    <p:sldMasterId id="2147483766" r:id="rId18"/>
    <p:sldMasterId id="2147483680" r:id="rId19"/>
    <p:sldMasterId id="2147483724" r:id="rId20"/>
    <p:sldMasterId id="2147483712" r:id="rId21"/>
    <p:sldMasterId id="2147483740" r:id="rId22"/>
  </p:sldMasterIdLst>
  <p:notesMasterIdLst>
    <p:notesMasterId r:id="rId36"/>
  </p:notesMasterIdLst>
  <p:sldIdLst>
    <p:sldId id="256" r:id="rId23"/>
    <p:sldId id="257" r:id="rId24"/>
    <p:sldId id="274" r:id="rId25"/>
    <p:sldId id="277" r:id="rId26"/>
    <p:sldId id="469" r:id="rId27"/>
    <p:sldId id="470" r:id="rId28"/>
    <p:sldId id="471" r:id="rId29"/>
    <p:sldId id="472" r:id="rId30"/>
    <p:sldId id="483" r:id="rId31"/>
    <p:sldId id="480" r:id="rId32"/>
    <p:sldId id="481" r:id="rId33"/>
    <p:sldId id="482" r:id="rId34"/>
    <p:sldId id="478" r:id="rId3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F6BFCE3-EAF5-49C9-8F83-D9DEF2EDD212}" v="62" dt="2024-08-05T07:05:43.41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22320"/>
    <p:restoredTop sz="94830"/>
  </p:normalViewPr>
  <p:slideViewPr>
    <p:cSldViewPr snapToGrid="0" snapToObjects="1">
      <p:cViewPr varScale="1">
        <p:scale>
          <a:sx n="98" d="100"/>
          <a:sy n="98" d="100"/>
        </p:scale>
        <p:origin x="696" y="7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4.xml"/><Relationship Id="rId39" Type="http://schemas.openxmlformats.org/officeDocument/2006/relationships/theme" Target="theme/theme1.xml"/><Relationship Id="rId21" Type="http://schemas.openxmlformats.org/officeDocument/2006/relationships/slideMaster" Target="slideMasters/slideMaster18.xml"/><Relationship Id="rId34" Type="http://schemas.openxmlformats.org/officeDocument/2006/relationships/slide" Target="slides/slide12.xml"/><Relationship Id="rId42" Type="http://schemas.microsoft.com/office/2015/10/relationships/revisionInfo" Target="revisionInfo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Master" Target="slideMasters/slideMaster17.xml"/><Relationship Id="rId29" Type="http://schemas.openxmlformats.org/officeDocument/2006/relationships/slide" Target="slides/slide7.xml"/><Relationship Id="rId41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2.xml"/><Relationship Id="rId32" Type="http://schemas.openxmlformats.org/officeDocument/2006/relationships/slide" Target="slides/slide1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" Target="slides/slide1.xml"/><Relationship Id="rId28" Type="http://schemas.openxmlformats.org/officeDocument/2006/relationships/slide" Target="slides/slide6.xml"/><Relationship Id="rId36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Master" Target="slideMasters/slideMaster16.xml"/><Relationship Id="rId31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5.xml"/><Relationship Id="rId30" Type="http://schemas.openxmlformats.org/officeDocument/2006/relationships/slide" Target="slides/slide8.xml"/><Relationship Id="rId35" Type="http://schemas.openxmlformats.org/officeDocument/2006/relationships/slide" Target="slides/slide13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3.xml"/><Relationship Id="rId33" Type="http://schemas.openxmlformats.org/officeDocument/2006/relationships/slide" Target="slides/slide11.xml"/><Relationship Id="rId38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phanie Bradley" userId="bb573b86-6a01-430f-ba3c-43c2b2970490" providerId="ADAL" clId="{EF6BFCE3-EAF5-49C9-8F83-D9DEF2EDD212}"/>
    <pc:docChg chg="undo custSel addSld delSld modSld sldOrd">
      <pc:chgData name="Stephanie Bradley" userId="bb573b86-6a01-430f-ba3c-43c2b2970490" providerId="ADAL" clId="{EF6BFCE3-EAF5-49C9-8F83-D9DEF2EDD212}" dt="2024-08-07T06:48:18.743" v="2823" actId="2696"/>
      <pc:docMkLst>
        <pc:docMk/>
      </pc:docMkLst>
      <pc:sldChg chg="modSp mod">
        <pc:chgData name="Stephanie Bradley" userId="bb573b86-6a01-430f-ba3c-43c2b2970490" providerId="ADAL" clId="{EF6BFCE3-EAF5-49C9-8F83-D9DEF2EDD212}" dt="2024-08-05T05:49:54.753" v="57" actId="20577"/>
        <pc:sldMkLst>
          <pc:docMk/>
          <pc:sldMk cId="436309056" sldId="257"/>
        </pc:sldMkLst>
        <pc:spChg chg="mod">
          <ac:chgData name="Stephanie Bradley" userId="bb573b86-6a01-430f-ba3c-43c2b2970490" providerId="ADAL" clId="{EF6BFCE3-EAF5-49C9-8F83-D9DEF2EDD212}" dt="2024-08-05T05:49:54.753" v="57" actId="20577"/>
          <ac:spMkLst>
            <pc:docMk/>
            <pc:sldMk cId="436309056" sldId="257"/>
            <ac:spMk id="2" creationId="{542EE76C-41F4-4A96-7D20-B4E0A78D38AB}"/>
          </ac:spMkLst>
        </pc:spChg>
      </pc:sldChg>
      <pc:sldChg chg="del">
        <pc:chgData name="Stephanie Bradley" userId="bb573b86-6a01-430f-ba3c-43c2b2970490" providerId="ADAL" clId="{EF6BFCE3-EAF5-49C9-8F83-D9DEF2EDD212}" dt="2024-08-07T06:36:24.256" v="2820" actId="2696"/>
        <pc:sldMkLst>
          <pc:docMk/>
          <pc:sldMk cId="1738271695" sldId="265"/>
        </pc:sldMkLst>
      </pc:sldChg>
      <pc:sldChg chg="modSp mod">
        <pc:chgData name="Stephanie Bradley" userId="bb573b86-6a01-430f-ba3c-43c2b2970490" providerId="ADAL" clId="{EF6BFCE3-EAF5-49C9-8F83-D9DEF2EDD212}" dt="2024-08-05T05:51:29.667" v="168" actId="113"/>
        <pc:sldMkLst>
          <pc:docMk/>
          <pc:sldMk cId="2258446633" sldId="274"/>
        </pc:sldMkLst>
        <pc:spChg chg="mod">
          <ac:chgData name="Stephanie Bradley" userId="bb573b86-6a01-430f-ba3c-43c2b2970490" providerId="ADAL" clId="{EF6BFCE3-EAF5-49C9-8F83-D9DEF2EDD212}" dt="2024-08-05T05:51:29.667" v="168" actId="113"/>
          <ac:spMkLst>
            <pc:docMk/>
            <pc:sldMk cId="2258446633" sldId="274"/>
            <ac:spMk id="2" creationId="{4CEED7AA-853C-22EB-4DFD-02C80A142FCE}"/>
          </ac:spMkLst>
        </pc:spChg>
      </pc:sldChg>
      <pc:sldChg chg="modSp mod">
        <pc:chgData name="Stephanie Bradley" userId="bb573b86-6a01-430f-ba3c-43c2b2970490" providerId="ADAL" clId="{EF6BFCE3-EAF5-49C9-8F83-D9DEF2EDD212}" dt="2024-08-05T06:14:42.315" v="754" actId="20577"/>
        <pc:sldMkLst>
          <pc:docMk/>
          <pc:sldMk cId="137735091" sldId="277"/>
        </pc:sldMkLst>
        <pc:spChg chg="mod">
          <ac:chgData name="Stephanie Bradley" userId="bb573b86-6a01-430f-ba3c-43c2b2970490" providerId="ADAL" clId="{EF6BFCE3-EAF5-49C9-8F83-D9DEF2EDD212}" dt="2024-08-05T06:13:49.137" v="747" actId="20577"/>
          <ac:spMkLst>
            <pc:docMk/>
            <pc:sldMk cId="137735091" sldId="277"/>
            <ac:spMk id="2" creationId="{C765B0B8-F1E5-8E12-B73B-0C3E8FC0903B}"/>
          </ac:spMkLst>
        </pc:spChg>
        <pc:spChg chg="mod">
          <ac:chgData name="Stephanie Bradley" userId="bb573b86-6a01-430f-ba3c-43c2b2970490" providerId="ADAL" clId="{EF6BFCE3-EAF5-49C9-8F83-D9DEF2EDD212}" dt="2024-08-05T06:14:42.315" v="754" actId="20577"/>
          <ac:spMkLst>
            <pc:docMk/>
            <pc:sldMk cId="137735091" sldId="277"/>
            <ac:spMk id="6" creationId="{A1EC09EF-A1C5-BDDE-F4FF-EBA06095C6C2}"/>
          </ac:spMkLst>
        </pc:spChg>
      </pc:sldChg>
      <pc:sldChg chg="del">
        <pc:chgData name="Stephanie Bradley" userId="bb573b86-6a01-430f-ba3c-43c2b2970490" providerId="ADAL" clId="{EF6BFCE3-EAF5-49C9-8F83-D9DEF2EDD212}" dt="2024-08-07T06:36:37.909" v="2821" actId="2696"/>
        <pc:sldMkLst>
          <pc:docMk/>
          <pc:sldMk cId="2348142600" sldId="283"/>
        </pc:sldMkLst>
      </pc:sldChg>
      <pc:sldChg chg="modSp del mod">
        <pc:chgData name="Stephanie Bradley" userId="bb573b86-6a01-430f-ba3c-43c2b2970490" providerId="ADAL" clId="{EF6BFCE3-EAF5-49C9-8F83-D9DEF2EDD212}" dt="2024-08-07T06:36:18.207" v="2819" actId="2696"/>
        <pc:sldMkLst>
          <pc:docMk/>
          <pc:sldMk cId="1839522070" sldId="311"/>
        </pc:sldMkLst>
        <pc:spChg chg="mod">
          <ac:chgData name="Stephanie Bradley" userId="bb573b86-6a01-430f-ba3c-43c2b2970490" providerId="ADAL" clId="{EF6BFCE3-EAF5-49C9-8F83-D9DEF2EDD212}" dt="2024-08-05T07:10:26.172" v="2814" actId="20577"/>
          <ac:spMkLst>
            <pc:docMk/>
            <pc:sldMk cId="1839522070" sldId="311"/>
            <ac:spMk id="2" creationId="{C765B0B8-F1E5-8E12-B73B-0C3E8FC0903B}"/>
          </ac:spMkLst>
        </pc:spChg>
      </pc:sldChg>
      <pc:sldChg chg="del">
        <pc:chgData name="Stephanie Bradley" userId="bb573b86-6a01-430f-ba3c-43c2b2970490" providerId="ADAL" clId="{EF6BFCE3-EAF5-49C9-8F83-D9DEF2EDD212}" dt="2024-08-07T06:36:18.207" v="2819" actId="2696"/>
        <pc:sldMkLst>
          <pc:docMk/>
          <pc:sldMk cId="3844666384" sldId="323"/>
        </pc:sldMkLst>
      </pc:sldChg>
      <pc:sldChg chg="del">
        <pc:chgData name="Stephanie Bradley" userId="bb573b86-6a01-430f-ba3c-43c2b2970490" providerId="ADAL" clId="{EF6BFCE3-EAF5-49C9-8F83-D9DEF2EDD212}" dt="2024-08-07T06:36:18.207" v="2819" actId="2696"/>
        <pc:sldMkLst>
          <pc:docMk/>
          <pc:sldMk cId="4192538467" sldId="391"/>
        </pc:sldMkLst>
      </pc:sldChg>
      <pc:sldChg chg="del">
        <pc:chgData name="Stephanie Bradley" userId="bb573b86-6a01-430f-ba3c-43c2b2970490" providerId="ADAL" clId="{EF6BFCE3-EAF5-49C9-8F83-D9DEF2EDD212}" dt="2024-08-07T06:36:18.207" v="2819" actId="2696"/>
        <pc:sldMkLst>
          <pc:docMk/>
          <pc:sldMk cId="36066685" sldId="454"/>
        </pc:sldMkLst>
      </pc:sldChg>
      <pc:sldChg chg="del">
        <pc:chgData name="Stephanie Bradley" userId="bb573b86-6a01-430f-ba3c-43c2b2970490" providerId="ADAL" clId="{EF6BFCE3-EAF5-49C9-8F83-D9DEF2EDD212}" dt="2024-08-07T06:36:18.207" v="2819" actId="2696"/>
        <pc:sldMkLst>
          <pc:docMk/>
          <pc:sldMk cId="2756952445" sldId="455"/>
        </pc:sldMkLst>
      </pc:sldChg>
      <pc:sldChg chg="del">
        <pc:chgData name="Stephanie Bradley" userId="bb573b86-6a01-430f-ba3c-43c2b2970490" providerId="ADAL" clId="{EF6BFCE3-EAF5-49C9-8F83-D9DEF2EDD212}" dt="2024-08-07T06:36:24.256" v="2820" actId="2696"/>
        <pc:sldMkLst>
          <pc:docMk/>
          <pc:sldMk cId="2673564878" sldId="456"/>
        </pc:sldMkLst>
      </pc:sldChg>
      <pc:sldChg chg="del">
        <pc:chgData name="Stephanie Bradley" userId="bb573b86-6a01-430f-ba3c-43c2b2970490" providerId="ADAL" clId="{EF6BFCE3-EAF5-49C9-8F83-D9DEF2EDD212}" dt="2024-08-07T06:36:18.207" v="2819" actId="2696"/>
        <pc:sldMkLst>
          <pc:docMk/>
          <pc:sldMk cId="475013332" sldId="457"/>
        </pc:sldMkLst>
      </pc:sldChg>
      <pc:sldChg chg="del">
        <pc:chgData name="Stephanie Bradley" userId="bb573b86-6a01-430f-ba3c-43c2b2970490" providerId="ADAL" clId="{EF6BFCE3-EAF5-49C9-8F83-D9DEF2EDD212}" dt="2024-08-07T06:36:18.207" v="2819" actId="2696"/>
        <pc:sldMkLst>
          <pc:docMk/>
          <pc:sldMk cId="2435177848" sldId="458"/>
        </pc:sldMkLst>
      </pc:sldChg>
      <pc:sldChg chg="del">
        <pc:chgData name="Stephanie Bradley" userId="bb573b86-6a01-430f-ba3c-43c2b2970490" providerId="ADAL" clId="{EF6BFCE3-EAF5-49C9-8F83-D9DEF2EDD212}" dt="2024-08-07T06:36:18.207" v="2819" actId="2696"/>
        <pc:sldMkLst>
          <pc:docMk/>
          <pc:sldMk cId="2464042701" sldId="459"/>
        </pc:sldMkLst>
      </pc:sldChg>
      <pc:sldChg chg="del">
        <pc:chgData name="Stephanie Bradley" userId="bb573b86-6a01-430f-ba3c-43c2b2970490" providerId="ADAL" clId="{EF6BFCE3-EAF5-49C9-8F83-D9DEF2EDD212}" dt="2024-08-07T06:36:24.256" v="2820" actId="2696"/>
        <pc:sldMkLst>
          <pc:docMk/>
          <pc:sldMk cId="2165575114" sldId="460"/>
        </pc:sldMkLst>
      </pc:sldChg>
      <pc:sldChg chg="del">
        <pc:chgData name="Stephanie Bradley" userId="bb573b86-6a01-430f-ba3c-43c2b2970490" providerId="ADAL" clId="{EF6BFCE3-EAF5-49C9-8F83-D9DEF2EDD212}" dt="2024-08-07T06:36:24.256" v="2820" actId="2696"/>
        <pc:sldMkLst>
          <pc:docMk/>
          <pc:sldMk cId="2850629854" sldId="461"/>
        </pc:sldMkLst>
      </pc:sldChg>
      <pc:sldChg chg="modSp del mod">
        <pc:chgData name="Stephanie Bradley" userId="bb573b86-6a01-430f-ba3c-43c2b2970490" providerId="ADAL" clId="{EF6BFCE3-EAF5-49C9-8F83-D9DEF2EDD212}" dt="2024-08-07T06:36:24.256" v="2820" actId="2696"/>
        <pc:sldMkLst>
          <pc:docMk/>
          <pc:sldMk cId="3456696241" sldId="462"/>
        </pc:sldMkLst>
        <pc:spChg chg="mod">
          <ac:chgData name="Stephanie Bradley" userId="bb573b86-6a01-430f-ba3c-43c2b2970490" providerId="ADAL" clId="{EF6BFCE3-EAF5-49C9-8F83-D9DEF2EDD212}" dt="2024-08-05T07:07:12.239" v="2787" actId="20577"/>
          <ac:spMkLst>
            <pc:docMk/>
            <pc:sldMk cId="3456696241" sldId="462"/>
            <ac:spMk id="3" creationId="{76FAE8DC-8A1A-93F9-41C9-90DD4B4B0BD8}"/>
          </ac:spMkLst>
        </pc:spChg>
      </pc:sldChg>
      <pc:sldChg chg="del">
        <pc:chgData name="Stephanie Bradley" userId="bb573b86-6a01-430f-ba3c-43c2b2970490" providerId="ADAL" clId="{EF6BFCE3-EAF5-49C9-8F83-D9DEF2EDD212}" dt="2024-08-07T06:36:37.909" v="2821" actId="2696"/>
        <pc:sldMkLst>
          <pc:docMk/>
          <pc:sldMk cId="2212225117" sldId="463"/>
        </pc:sldMkLst>
      </pc:sldChg>
      <pc:sldChg chg="del">
        <pc:chgData name="Stephanie Bradley" userId="bb573b86-6a01-430f-ba3c-43c2b2970490" providerId="ADAL" clId="{EF6BFCE3-EAF5-49C9-8F83-D9DEF2EDD212}" dt="2024-08-07T06:36:37.909" v="2821" actId="2696"/>
        <pc:sldMkLst>
          <pc:docMk/>
          <pc:sldMk cId="814656035" sldId="464"/>
        </pc:sldMkLst>
      </pc:sldChg>
      <pc:sldChg chg="del">
        <pc:chgData name="Stephanie Bradley" userId="bb573b86-6a01-430f-ba3c-43c2b2970490" providerId="ADAL" clId="{EF6BFCE3-EAF5-49C9-8F83-D9DEF2EDD212}" dt="2024-08-07T06:36:37.909" v="2821" actId="2696"/>
        <pc:sldMkLst>
          <pc:docMk/>
          <pc:sldMk cId="296249389" sldId="465"/>
        </pc:sldMkLst>
      </pc:sldChg>
      <pc:sldChg chg="del">
        <pc:chgData name="Stephanie Bradley" userId="bb573b86-6a01-430f-ba3c-43c2b2970490" providerId="ADAL" clId="{EF6BFCE3-EAF5-49C9-8F83-D9DEF2EDD212}" dt="2024-08-07T06:36:37.909" v="2821" actId="2696"/>
        <pc:sldMkLst>
          <pc:docMk/>
          <pc:sldMk cId="1274392935" sldId="466"/>
        </pc:sldMkLst>
      </pc:sldChg>
      <pc:sldChg chg="modSp del mod">
        <pc:chgData name="Stephanie Bradley" userId="bb573b86-6a01-430f-ba3c-43c2b2970490" providerId="ADAL" clId="{EF6BFCE3-EAF5-49C9-8F83-D9DEF2EDD212}" dt="2024-08-07T06:48:18.743" v="2823" actId="2696"/>
        <pc:sldMkLst>
          <pc:docMk/>
          <pc:sldMk cId="411800907" sldId="467"/>
        </pc:sldMkLst>
        <pc:spChg chg="mod">
          <ac:chgData name="Stephanie Bradley" userId="bb573b86-6a01-430f-ba3c-43c2b2970490" providerId="ADAL" clId="{EF6BFCE3-EAF5-49C9-8F83-D9DEF2EDD212}" dt="2024-08-05T07:11:59.715" v="2816" actId="14100"/>
          <ac:spMkLst>
            <pc:docMk/>
            <pc:sldMk cId="411800907" sldId="467"/>
            <ac:spMk id="3" creationId="{CB7B23CE-F1C7-E4EC-5FE2-F3E7A3C032D7}"/>
          </ac:spMkLst>
        </pc:spChg>
      </pc:sldChg>
      <pc:sldChg chg="modSp add del mod ord">
        <pc:chgData name="Stephanie Bradley" userId="bb573b86-6a01-430f-ba3c-43c2b2970490" providerId="ADAL" clId="{EF6BFCE3-EAF5-49C9-8F83-D9DEF2EDD212}" dt="2024-08-07T06:36:40.919" v="2822" actId="2696"/>
        <pc:sldMkLst>
          <pc:docMk/>
          <pc:sldMk cId="1350626443" sldId="468"/>
        </pc:sldMkLst>
        <pc:spChg chg="mod">
          <ac:chgData name="Stephanie Bradley" userId="bb573b86-6a01-430f-ba3c-43c2b2970490" providerId="ADAL" clId="{EF6BFCE3-EAF5-49C9-8F83-D9DEF2EDD212}" dt="2024-08-05T05:49:43.449" v="51" actId="20577"/>
          <ac:spMkLst>
            <pc:docMk/>
            <pc:sldMk cId="1350626443" sldId="468"/>
            <ac:spMk id="2" creationId="{C765B0B8-F1E5-8E12-B73B-0C3E8FC0903B}"/>
          </ac:spMkLst>
        </pc:spChg>
      </pc:sldChg>
      <pc:sldChg chg="modSp new mod ord">
        <pc:chgData name="Stephanie Bradley" userId="bb573b86-6a01-430f-ba3c-43c2b2970490" providerId="ADAL" clId="{EF6BFCE3-EAF5-49C9-8F83-D9DEF2EDD212}" dt="2024-08-05T05:53:29.202" v="385"/>
        <pc:sldMkLst>
          <pc:docMk/>
          <pc:sldMk cId="408692407" sldId="469"/>
        </pc:sldMkLst>
        <pc:spChg chg="mod">
          <ac:chgData name="Stephanie Bradley" userId="bb573b86-6a01-430f-ba3c-43c2b2970490" providerId="ADAL" clId="{EF6BFCE3-EAF5-49C9-8F83-D9DEF2EDD212}" dt="2024-08-05T05:53:26.991" v="383" actId="113"/>
          <ac:spMkLst>
            <pc:docMk/>
            <pc:sldMk cId="408692407" sldId="469"/>
            <ac:spMk id="2" creationId="{BDA5EFA3-857B-4971-2EDB-2338A9371FC2}"/>
          </ac:spMkLst>
        </pc:spChg>
        <pc:spChg chg="mod">
          <ac:chgData name="Stephanie Bradley" userId="bb573b86-6a01-430f-ba3c-43c2b2970490" providerId="ADAL" clId="{EF6BFCE3-EAF5-49C9-8F83-D9DEF2EDD212}" dt="2024-08-05T05:53:17.728" v="381" actId="20577"/>
          <ac:spMkLst>
            <pc:docMk/>
            <pc:sldMk cId="408692407" sldId="469"/>
            <ac:spMk id="3" creationId="{93F1235C-7E6F-38D9-3C5F-81B63772C726}"/>
          </ac:spMkLst>
        </pc:spChg>
      </pc:sldChg>
      <pc:sldChg chg="modSp new mod">
        <pc:chgData name="Stephanie Bradley" userId="bb573b86-6a01-430f-ba3c-43c2b2970490" providerId="ADAL" clId="{EF6BFCE3-EAF5-49C9-8F83-D9DEF2EDD212}" dt="2024-08-05T05:55:39.233" v="673" actId="20577"/>
        <pc:sldMkLst>
          <pc:docMk/>
          <pc:sldMk cId="2792381388" sldId="470"/>
        </pc:sldMkLst>
        <pc:spChg chg="mod">
          <ac:chgData name="Stephanie Bradley" userId="bb573b86-6a01-430f-ba3c-43c2b2970490" providerId="ADAL" clId="{EF6BFCE3-EAF5-49C9-8F83-D9DEF2EDD212}" dt="2024-08-05T05:53:53.699" v="407" actId="113"/>
          <ac:spMkLst>
            <pc:docMk/>
            <pc:sldMk cId="2792381388" sldId="470"/>
            <ac:spMk id="2" creationId="{BF88C48F-E821-2D3C-0004-883DB5444851}"/>
          </ac:spMkLst>
        </pc:spChg>
        <pc:spChg chg="mod">
          <ac:chgData name="Stephanie Bradley" userId="bb573b86-6a01-430f-ba3c-43c2b2970490" providerId="ADAL" clId="{EF6BFCE3-EAF5-49C9-8F83-D9DEF2EDD212}" dt="2024-08-05T05:55:39.233" v="673" actId="20577"/>
          <ac:spMkLst>
            <pc:docMk/>
            <pc:sldMk cId="2792381388" sldId="470"/>
            <ac:spMk id="3" creationId="{8D1B11A3-845C-E2A0-87D6-3AE926C0FAFA}"/>
          </ac:spMkLst>
        </pc:spChg>
      </pc:sldChg>
      <pc:sldChg chg="modSp new mod modAnim">
        <pc:chgData name="Stephanie Bradley" userId="bb573b86-6a01-430f-ba3c-43c2b2970490" providerId="ADAL" clId="{EF6BFCE3-EAF5-49C9-8F83-D9DEF2EDD212}" dt="2024-08-05T05:59:53.527" v="741"/>
        <pc:sldMkLst>
          <pc:docMk/>
          <pc:sldMk cId="3108034760" sldId="471"/>
        </pc:sldMkLst>
        <pc:spChg chg="mod">
          <ac:chgData name="Stephanie Bradley" userId="bb573b86-6a01-430f-ba3c-43c2b2970490" providerId="ADAL" clId="{EF6BFCE3-EAF5-49C9-8F83-D9DEF2EDD212}" dt="2024-08-05T05:56:13.860" v="708" actId="14100"/>
          <ac:spMkLst>
            <pc:docMk/>
            <pc:sldMk cId="3108034760" sldId="471"/>
            <ac:spMk id="2" creationId="{EE4CD10C-A27F-36A5-2DAF-A4470F7BF07B}"/>
          </ac:spMkLst>
        </pc:spChg>
        <pc:spChg chg="mod">
          <ac:chgData name="Stephanie Bradley" userId="bb573b86-6a01-430f-ba3c-43c2b2970490" providerId="ADAL" clId="{EF6BFCE3-EAF5-49C9-8F83-D9DEF2EDD212}" dt="2024-08-05T05:59:31.141" v="736" actId="20577"/>
          <ac:spMkLst>
            <pc:docMk/>
            <pc:sldMk cId="3108034760" sldId="471"/>
            <ac:spMk id="3" creationId="{65251FDE-1525-7676-6603-9CBC74C0A452}"/>
          </ac:spMkLst>
        </pc:spChg>
      </pc:sldChg>
      <pc:sldChg chg="modSp mod">
        <pc:chgData name="Stephanie Bradley" userId="bb573b86-6a01-430f-ba3c-43c2b2970490" providerId="ADAL" clId="{EF6BFCE3-EAF5-49C9-8F83-D9DEF2EDD212}" dt="2024-08-05T06:20:20.982" v="837" actId="20577"/>
        <pc:sldMkLst>
          <pc:docMk/>
          <pc:sldMk cId="1967954706" sldId="472"/>
        </pc:sldMkLst>
        <pc:spChg chg="mod">
          <ac:chgData name="Stephanie Bradley" userId="bb573b86-6a01-430f-ba3c-43c2b2970490" providerId="ADAL" clId="{EF6BFCE3-EAF5-49C9-8F83-D9DEF2EDD212}" dt="2024-08-05T06:20:20.982" v="837" actId="20577"/>
          <ac:spMkLst>
            <pc:docMk/>
            <pc:sldMk cId="1967954706" sldId="472"/>
            <ac:spMk id="3" creationId="{F7891C0A-2257-F956-8107-0F5570AD54C7}"/>
          </ac:spMkLst>
        </pc:spChg>
      </pc:sldChg>
      <pc:sldChg chg="del">
        <pc:chgData name="Stephanie Bradley" userId="bb573b86-6a01-430f-ba3c-43c2b2970490" providerId="ADAL" clId="{EF6BFCE3-EAF5-49C9-8F83-D9DEF2EDD212}" dt="2024-08-05T07:11:24.536" v="2815" actId="2696"/>
        <pc:sldMkLst>
          <pc:docMk/>
          <pc:sldMk cId="2670286060" sldId="473"/>
        </pc:sldMkLst>
      </pc:sldChg>
      <pc:sldChg chg="del">
        <pc:chgData name="Stephanie Bradley" userId="bb573b86-6a01-430f-ba3c-43c2b2970490" providerId="ADAL" clId="{EF6BFCE3-EAF5-49C9-8F83-D9DEF2EDD212}" dt="2024-08-07T06:48:18.743" v="2823" actId="2696"/>
        <pc:sldMkLst>
          <pc:docMk/>
          <pc:sldMk cId="3138784129" sldId="474"/>
        </pc:sldMkLst>
      </pc:sldChg>
      <pc:sldChg chg="modSp del mod modAnim">
        <pc:chgData name="Stephanie Bradley" userId="bb573b86-6a01-430f-ba3c-43c2b2970490" providerId="ADAL" clId="{EF6BFCE3-EAF5-49C9-8F83-D9DEF2EDD212}" dt="2024-08-07T06:48:18.743" v="2823" actId="2696"/>
        <pc:sldMkLst>
          <pc:docMk/>
          <pc:sldMk cId="2822938275" sldId="475"/>
        </pc:sldMkLst>
        <pc:spChg chg="mod">
          <ac:chgData name="Stephanie Bradley" userId="bb573b86-6a01-430f-ba3c-43c2b2970490" providerId="ADAL" clId="{EF6BFCE3-EAF5-49C9-8F83-D9DEF2EDD212}" dt="2024-08-05T06:15:43.836" v="787" actId="20577"/>
          <ac:spMkLst>
            <pc:docMk/>
            <pc:sldMk cId="2822938275" sldId="475"/>
            <ac:spMk id="3" creationId="{FDA4D967-B138-628D-7EFE-44117FD2D33E}"/>
          </ac:spMkLst>
        </pc:spChg>
      </pc:sldChg>
      <pc:sldChg chg="del">
        <pc:chgData name="Stephanie Bradley" userId="bb573b86-6a01-430f-ba3c-43c2b2970490" providerId="ADAL" clId="{EF6BFCE3-EAF5-49C9-8F83-D9DEF2EDD212}" dt="2024-08-07T06:48:18.743" v="2823" actId="2696"/>
        <pc:sldMkLst>
          <pc:docMk/>
          <pc:sldMk cId="4046214496" sldId="476"/>
        </pc:sldMkLst>
      </pc:sldChg>
      <pc:sldChg chg="modSp del mod">
        <pc:chgData name="Stephanie Bradley" userId="bb573b86-6a01-430f-ba3c-43c2b2970490" providerId="ADAL" clId="{EF6BFCE3-EAF5-49C9-8F83-D9DEF2EDD212}" dt="2024-08-07T06:48:18.743" v="2823" actId="2696"/>
        <pc:sldMkLst>
          <pc:docMk/>
          <pc:sldMk cId="2595185055" sldId="477"/>
        </pc:sldMkLst>
        <pc:spChg chg="mod">
          <ac:chgData name="Stephanie Bradley" userId="bb573b86-6a01-430f-ba3c-43c2b2970490" providerId="ADAL" clId="{EF6BFCE3-EAF5-49C9-8F83-D9DEF2EDD212}" dt="2024-08-05T06:16:02.687" v="789" actId="20577"/>
          <ac:spMkLst>
            <pc:docMk/>
            <pc:sldMk cId="2595185055" sldId="477"/>
            <ac:spMk id="3" creationId="{EB461FD2-004C-0FD0-B2AE-6A728A1BBDEC}"/>
          </ac:spMkLst>
        </pc:spChg>
      </pc:sldChg>
      <pc:sldChg chg="modSp add mod ord">
        <pc:chgData name="Stephanie Bradley" userId="bb573b86-6a01-430f-ba3c-43c2b2970490" providerId="ADAL" clId="{EF6BFCE3-EAF5-49C9-8F83-D9DEF2EDD212}" dt="2024-08-05T06:21:06.422" v="846" actId="20577"/>
        <pc:sldMkLst>
          <pc:docMk/>
          <pc:sldMk cId="1999379107" sldId="478"/>
        </pc:sldMkLst>
        <pc:spChg chg="mod">
          <ac:chgData name="Stephanie Bradley" userId="bb573b86-6a01-430f-ba3c-43c2b2970490" providerId="ADAL" clId="{EF6BFCE3-EAF5-49C9-8F83-D9DEF2EDD212}" dt="2024-08-05T06:21:06.422" v="846" actId="20577"/>
          <ac:spMkLst>
            <pc:docMk/>
            <pc:sldMk cId="1999379107" sldId="478"/>
            <ac:spMk id="2" creationId="{5623AF26-A755-AF15-E598-C4512C230DCE}"/>
          </ac:spMkLst>
        </pc:spChg>
      </pc:sldChg>
      <pc:sldChg chg="modSp new del mod">
        <pc:chgData name="Stephanie Bradley" userId="bb573b86-6a01-430f-ba3c-43c2b2970490" providerId="ADAL" clId="{EF6BFCE3-EAF5-49C9-8F83-D9DEF2EDD212}" dt="2024-08-07T06:48:18.743" v="2823" actId="2696"/>
        <pc:sldMkLst>
          <pc:docMk/>
          <pc:sldMk cId="3639711456" sldId="479"/>
        </pc:sldMkLst>
        <pc:spChg chg="mod">
          <ac:chgData name="Stephanie Bradley" userId="bb573b86-6a01-430f-ba3c-43c2b2970490" providerId="ADAL" clId="{EF6BFCE3-EAF5-49C9-8F83-D9DEF2EDD212}" dt="2024-08-05T06:22:25.194" v="983" actId="113"/>
          <ac:spMkLst>
            <pc:docMk/>
            <pc:sldMk cId="3639711456" sldId="479"/>
            <ac:spMk id="2" creationId="{D54F1CEB-3315-0A05-BA70-054101A63DA6}"/>
          </ac:spMkLst>
        </pc:spChg>
        <pc:spChg chg="mod">
          <ac:chgData name="Stephanie Bradley" userId="bb573b86-6a01-430f-ba3c-43c2b2970490" providerId="ADAL" clId="{EF6BFCE3-EAF5-49C9-8F83-D9DEF2EDD212}" dt="2024-08-05T07:12:15.131" v="2818" actId="20577"/>
          <ac:spMkLst>
            <pc:docMk/>
            <pc:sldMk cId="3639711456" sldId="479"/>
            <ac:spMk id="3" creationId="{5DD88DF2-DAF3-1820-9E8E-200BA0D7F8BD}"/>
          </ac:spMkLst>
        </pc:spChg>
      </pc:sldChg>
      <pc:sldChg chg="modSp new mod modAnim modNotesTx">
        <pc:chgData name="Stephanie Bradley" userId="bb573b86-6a01-430f-ba3c-43c2b2970490" providerId="ADAL" clId="{EF6BFCE3-EAF5-49C9-8F83-D9DEF2EDD212}" dt="2024-08-05T07:05:43.413" v="2769" actId="20577"/>
        <pc:sldMkLst>
          <pc:docMk/>
          <pc:sldMk cId="1593097854" sldId="480"/>
        </pc:sldMkLst>
        <pc:spChg chg="mod">
          <ac:chgData name="Stephanie Bradley" userId="bb573b86-6a01-430f-ba3c-43c2b2970490" providerId="ADAL" clId="{EF6BFCE3-EAF5-49C9-8F83-D9DEF2EDD212}" dt="2024-08-05T07:05:43.413" v="2769" actId="20577"/>
          <ac:spMkLst>
            <pc:docMk/>
            <pc:sldMk cId="1593097854" sldId="480"/>
            <ac:spMk id="2" creationId="{A9A71CC5-C13C-819A-F9EE-CBAAD5FB64DF}"/>
          </ac:spMkLst>
        </pc:spChg>
        <pc:spChg chg="mod">
          <ac:chgData name="Stephanie Bradley" userId="bb573b86-6a01-430f-ba3c-43c2b2970490" providerId="ADAL" clId="{EF6BFCE3-EAF5-49C9-8F83-D9DEF2EDD212}" dt="2024-08-05T06:44:50.209" v="1660" actId="20577"/>
          <ac:spMkLst>
            <pc:docMk/>
            <pc:sldMk cId="1593097854" sldId="480"/>
            <ac:spMk id="3" creationId="{867AA371-C72C-E6B5-FD9D-2052E645A24F}"/>
          </ac:spMkLst>
        </pc:spChg>
      </pc:sldChg>
      <pc:sldChg chg="modSp new mod">
        <pc:chgData name="Stephanie Bradley" userId="bb573b86-6a01-430f-ba3c-43c2b2970490" providerId="ADAL" clId="{EF6BFCE3-EAF5-49C9-8F83-D9DEF2EDD212}" dt="2024-08-05T06:50:18.193" v="2307" actId="20577"/>
        <pc:sldMkLst>
          <pc:docMk/>
          <pc:sldMk cId="3140597094" sldId="481"/>
        </pc:sldMkLst>
        <pc:spChg chg="mod">
          <ac:chgData name="Stephanie Bradley" userId="bb573b86-6a01-430f-ba3c-43c2b2970490" providerId="ADAL" clId="{EF6BFCE3-EAF5-49C9-8F83-D9DEF2EDD212}" dt="2024-08-05T06:46:52.726" v="1680" actId="113"/>
          <ac:spMkLst>
            <pc:docMk/>
            <pc:sldMk cId="3140597094" sldId="481"/>
            <ac:spMk id="2" creationId="{EAE56920-881D-1B6C-40F4-7B74C703D815}"/>
          </ac:spMkLst>
        </pc:spChg>
        <pc:spChg chg="mod">
          <ac:chgData name="Stephanie Bradley" userId="bb573b86-6a01-430f-ba3c-43c2b2970490" providerId="ADAL" clId="{EF6BFCE3-EAF5-49C9-8F83-D9DEF2EDD212}" dt="2024-08-05T06:50:18.193" v="2307" actId="20577"/>
          <ac:spMkLst>
            <pc:docMk/>
            <pc:sldMk cId="3140597094" sldId="481"/>
            <ac:spMk id="3" creationId="{3ED83E91-3933-E2FE-D36E-4DFA7DDE45D1}"/>
          </ac:spMkLst>
        </pc:spChg>
      </pc:sldChg>
      <pc:sldChg chg="modSp new mod">
        <pc:chgData name="Stephanie Bradley" userId="bb573b86-6a01-430f-ba3c-43c2b2970490" providerId="ADAL" clId="{EF6BFCE3-EAF5-49C9-8F83-D9DEF2EDD212}" dt="2024-08-05T06:57:08.392" v="2663" actId="207"/>
        <pc:sldMkLst>
          <pc:docMk/>
          <pc:sldMk cId="4167595301" sldId="482"/>
        </pc:sldMkLst>
        <pc:spChg chg="mod">
          <ac:chgData name="Stephanie Bradley" userId="bb573b86-6a01-430f-ba3c-43c2b2970490" providerId="ADAL" clId="{EF6BFCE3-EAF5-49C9-8F83-D9DEF2EDD212}" dt="2024-08-05T06:55:04.551" v="2332" actId="113"/>
          <ac:spMkLst>
            <pc:docMk/>
            <pc:sldMk cId="4167595301" sldId="482"/>
            <ac:spMk id="2" creationId="{3C96FD83-9772-A731-D0B2-6B01CAC3CDDC}"/>
          </ac:spMkLst>
        </pc:spChg>
        <pc:spChg chg="mod">
          <ac:chgData name="Stephanie Bradley" userId="bb573b86-6a01-430f-ba3c-43c2b2970490" providerId="ADAL" clId="{EF6BFCE3-EAF5-49C9-8F83-D9DEF2EDD212}" dt="2024-08-05T06:57:08.392" v="2663" actId="207"/>
          <ac:spMkLst>
            <pc:docMk/>
            <pc:sldMk cId="4167595301" sldId="482"/>
            <ac:spMk id="3" creationId="{09448576-178B-CAFA-C5E2-7F521A1CD98E}"/>
          </ac:spMkLst>
        </pc:spChg>
      </pc:sldChg>
      <pc:sldChg chg="modSp new mod">
        <pc:chgData name="Stephanie Bradley" userId="bb573b86-6a01-430f-ba3c-43c2b2970490" providerId="ADAL" clId="{EF6BFCE3-EAF5-49C9-8F83-D9DEF2EDD212}" dt="2024-08-05T07:05:24.361" v="2753" actId="20577"/>
        <pc:sldMkLst>
          <pc:docMk/>
          <pc:sldMk cId="917430326" sldId="483"/>
        </pc:sldMkLst>
        <pc:spChg chg="mod">
          <ac:chgData name="Stephanie Bradley" userId="bb573b86-6a01-430f-ba3c-43c2b2970490" providerId="ADAL" clId="{EF6BFCE3-EAF5-49C9-8F83-D9DEF2EDD212}" dt="2024-08-05T07:05:24.361" v="2753" actId="20577"/>
          <ac:spMkLst>
            <pc:docMk/>
            <pc:sldMk cId="917430326" sldId="483"/>
            <ac:spMk id="2" creationId="{53C42CFE-61DE-527F-9086-D8DC6B57B419}"/>
          </ac:spMkLst>
        </pc:spChg>
        <pc:spChg chg="mod">
          <ac:chgData name="Stephanie Bradley" userId="bb573b86-6a01-430f-ba3c-43c2b2970490" providerId="ADAL" clId="{EF6BFCE3-EAF5-49C9-8F83-D9DEF2EDD212}" dt="2024-08-05T07:05:10.306" v="2746" actId="20577"/>
          <ac:spMkLst>
            <pc:docMk/>
            <pc:sldMk cId="917430326" sldId="483"/>
            <ac:spMk id="3" creationId="{5410D29E-0D63-586A-6749-0B4FED185427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E62973-5E8C-6249-93BD-BAF7AE7072BD}" type="datetimeFigureOut">
              <a:rPr lang="en-US" smtClean="0"/>
              <a:t>8/6/2024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FDD11-B3EC-214B-B984-1798BFAD03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537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Number the flip charts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FDD11-B3EC-214B-B984-1798BFAD033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316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9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9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9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9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9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9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9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92351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86492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9C98C58F-EF67-CB44-8825-0F046CAF7261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662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BA9FB-2FDB-7E46-981B-3CC0ADD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805814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0184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9F52B34-1263-5340-99D2-7468DF6FD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0C76CE-A814-A147-9C0B-27514F28EA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29163" y="1516008"/>
            <a:ext cx="3870325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85753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49A3-4F36-9940-9066-5FFBFF41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05FF9-2955-4A45-9B9A-ECB15C4D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3DD13-0DF7-B143-9A75-A1333935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8/6/2024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F5F61-03FC-5E4D-A2D5-786169F7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D202A-85BC-164E-9912-0D5A29F8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9439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D1C6F2FA-9D48-5647-B3AE-270F4C5B452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021317" y="1516008"/>
            <a:ext cx="3578171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236284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15392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1686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8268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17774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15035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2427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04264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00210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5973B-0617-EF4E-B8BA-63C0CB6CF0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C96FA2-1610-8644-A46F-A1F0404166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1632FC-BFB2-3A43-8489-9556F79A1B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8/6/2024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27885-DFCC-AC4E-9AA9-B19EAD3FA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20796-B193-A04C-9EFF-19756A579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17865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49A3-4F36-9940-9066-5FFBFF41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05FF9-2955-4A45-9B9A-ECB15C4D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3DD13-0DF7-B143-9A75-A1333935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8/6/2024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F5F61-03FC-5E4D-A2D5-786169F7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D202A-85BC-164E-9912-0D5A29F8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6461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D5AEB-C1B5-334A-9377-51368A72C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8C7F90-1245-5E4D-92C9-8F3C02CE7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A92210-4E7D-D545-8210-0D9E5F2B05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8/6/2024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7020C-CF8C-874F-8F7D-4F95EF5AE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B886C-9302-1144-AD86-2FF68AFF5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0279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A6B11-C7D8-2749-9426-1E386E7DA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8387C-9E05-3D48-9519-17AE87F15B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120914-3064-B241-86C3-34F117DC3D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60EFB3-14AA-E74A-BE69-6864AFF5FA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8/6/2024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E77BD3-2B44-7B48-9232-ADA469110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8D5B23-1B5C-CF46-B1C6-1F4B02481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0497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C20E9-D997-4A46-81FA-88A2A3F99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05FF20-EFC8-7342-A4EE-935B814196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CD2759-7C27-8D4B-8D26-072A4D0A59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BAF52A-C1D2-4A4A-A681-6D63C1BD2F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2DE55A-B71E-BA41-90D3-2976D4458E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DD9C76-21EA-6248-90F9-7A300362D5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8/6/2024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DA9195B-0651-574C-8781-D551D21A9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E0110E-9732-A140-8ECA-B7817FB86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1386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7FEDE-5922-0B45-B788-0D7D57AC3A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C1EC47-E33E-D54E-9EEA-C3A7B70D27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8/6/2024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948AD1-BF27-A948-88FF-2DA2B603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0ED372-A8C4-3742-ABA0-D80BD4422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0214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37BA7C-5C50-FC46-8459-FFD45D09F0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8/6/2024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ACE0E85-3D60-2E45-B2A8-AF03F1705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319475-D5FB-9B49-987C-89F08A93F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349436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D3232-B722-DC40-A650-A55D07AE3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ED0E3E-EF3F-F044-8662-647F8EA0A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D01F15-9474-B049-9462-3E2BABACC5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A53BC6-051F-444F-AD9A-4C2A86698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8/6/2024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365583-E373-B940-8238-DEB57E2FD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3FE136-665B-7540-AD01-230AE2421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51784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C6D91-043A-DC40-9990-1D2F1DD39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3CB045-C2D7-4747-82DF-AAAF51D5DB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632F0D-BDC5-0846-BD6E-0E29AB4B2B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9E92B8-6A96-F048-8214-476C2AB23F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8/6/2024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A0D68D-0C4D-2842-B1FF-77B6B1F09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E086E4-267A-744B-8F48-069154009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21256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3AFD1-A60D-7749-B561-5B4522AD7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F7E477-22BF-1D4C-8447-04EB5093E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67D9CA-A248-2C49-83E5-8B28A9D15E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8/6/2024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FE155C-A8F2-834B-AE93-3A757E848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5F338A-A5BB-2740-8547-26EE98F6B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79962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D3409A-915E-9648-BA65-2EA8FF736F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39DD88-072B-B947-979D-A153BB3B3D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98F075-D74E-7847-9BF2-CC8442DCEC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8/6/2024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699C4-6F46-9C4C-BDEC-A74A8E75F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6642-D80E-FC44-8915-3EE693353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33515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B07AF117-4642-4B4F-9E27-4D6E2B7C5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106104"/>
            <a:ext cx="849958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27C814C8-3E80-F94B-8AAA-96F2F46846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285" y="2566604"/>
            <a:ext cx="8499584" cy="31852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74040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AA01EA-088C-C946-BEA0-F7A16D611B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84285" y="2632841"/>
            <a:ext cx="4480034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1DB74E-393F-8341-8EDE-BCD3D1EC50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03835" y="2632841"/>
            <a:ext cx="4480034" cy="35441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B9C1506C-B0E9-4E4D-9F5A-01E9D6DE1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106104"/>
            <a:ext cx="849958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40759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421751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67CF91-8FB7-0B42-A329-E11BE478FD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34FCA1-D7E4-A64A-B793-6901C347CA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CEEFF4-2699-2845-91D9-D5A07A07881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8/6/2024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3D7AE9-B962-CC42-BA86-B1E5EDE33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947482-2CC9-0E4C-870E-8D35795D5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104286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91516-56E3-FE49-AF8F-9F2EF75D8C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9EEC7E-522D-5245-80F4-6045A4C8C5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853E28-50D1-DB40-925E-1865E073DF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8/6/2024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EE0FC-C5EA-7B43-A0D8-933FEEC1E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89ED53-FDF6-FE4E-8218-A5DCCBEBF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777352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D149A6-312A-DE4B-B032-3C87D4A1F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53AC8F-1D8F-4045-BA5F-AC0745D4C4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47A2DA-0D49-1243-97F3-8C33ED427BA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8/6/2024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3D2AB8-7709-F248-874B-15AF8A8F2F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3051CA-2F1D-EF43-AB3E-970DE78EC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03302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FCC5C1-CEEC-A54F-8061-670B3716B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46779F-F147-C642-A601-EB30995A30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339AF6-4ECF-C940-B2CD-54C3A84818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C2FBBA-1744-7C44-BDC5-5E40FC4E724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8/6/2024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4CE875-541F-134E-8E16-39C758721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3B6349-EA0A-2142-8CEF-E85D325A4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45822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4223D-B3AF-FC43-8E2C-CD1AAF8624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BF013F-2912-624D-8195-A67E139018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3456B4-6048-6640-9D7D-42EA2A6DDE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7129F5-4B35-4648-9238-99F17302CF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76AB2B2-2AF7-4E41-BF6E-38905C051B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71B7545-C2A4-3C49-AFF2-44FB003DC6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8/6/2024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6D25BF-5E79-9048-9C82-AFCE84DEA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1EC22-A66B-F44B-96E5-15E164D9B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01771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FC50D-4F82-6D41-B29B-7D5BFC9BC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24865E-E560-0B4E-9395-474CD6DBF7E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8/6/2024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D83FAC-4B1F-7341-B306-E3666ACF0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E7A9CF-F8E0-444E-872B-29AF2503B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74890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EE6DEFC-6AE7-8546-81B6-A8985717AB2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8/6/2024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023E71D-C4D2-684F-A864-9E8A10CAC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E9DACB-F630-B743-96E9-3C02225BD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94767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B2CFC4-E0FF-CD48-BF1D-8282D552A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95B17B-9BE6-EB49-B5FB-C098D6C43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FB7D76-9210-8F49-9A78-8747A6504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75A7EF-7E39-2F4E-9A2D-6C0F4CDC5A0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8/6/2024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34F60D-F04A-8F46-8F4B-C293A3F22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DBFFEF-7F5C-3E4A-AEBA-AE008AE7F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26541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D254E5-EC60-7642-89FC-E0005F24D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6ABA9B-C852-BD4C-8EBB-DCA38ABAFB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052852-941B-934D-8B59-88371343E6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4B2328-0A43-4342-A653-438448402AB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8/6/2024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64BB61-D3D6-F54F-B677-477ED6253E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C3A9F-519B-324E-8B37-F8E2A6208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03595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2CF624-42BE-7644-90FA-098E6BC22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3350E3-FA89-4446-9F4F-2DDCB0D724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560375-BEC7-464A-8FED-420C1DCCF5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8/6/2024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49956A-D1B6-2141-8227-E96F87573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1AFAD8-75E0-E74B-8E53-F8DAA76AF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21851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22C87-B12F-C545-920B-2FEA49D862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44DBAF-A21F-884B-8893-93D4AB4B5B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EBC95F-39B8-0C49-A006-DB8F65C05F8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F5A4D6D-2A90-B940-A687-1FDBE254A839}" type="datetimeFigureOut">
              <a:rPr lang="en-US" smtClean="0"/>
              <a:t>8/6/2024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480421-2463-624E-8B83-7E103ADC9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D2072A-1BC5-4B41-9369-C7AF05D0B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85D84EF2-5567-6742-81C4-5D950A690A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90346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 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CB666C83-FBE5-ACA6-584C-F45D604FACE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"/>
            <a:ext cx="9223513" cy="6917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88874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only white text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4" name="Picture 3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6323031A-1941-C4FF-D8B7-1CEC9639BE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"/>
            <a:ext cx="9143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59387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4" name="Picture 3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62833C6B-FB99-2353-061A-3B753BE63B6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"/>
            <a:ext cx="9143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25212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A6653FF1-05A1-088B-DD83-29E688DDE40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"/>
            <a:ext cx="9143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62873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 White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18634A-2EDC-FB89-083F-8502AE59A3D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"/>
            <a:ext cx="9143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88254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 White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4" name="Picture 3" descr="A white background with black text&#10;&#10;Description automatically generated with low confidence">
            <a:extLst>
              <a:ext uri="{FF2B5EF4-FFF2-40B4-BE49-F238E27FC236}">
                <a16:creationId xmlns:a16="http://schemas.microsoft.com/office/drawing/2014/main" id="{B0D9AD90-1BAB-85D1-E23A-8B07C481591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"/>
            <a:ext cx="9143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3116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Full Colour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4" name="Picture 3" descr="A white background with black text&#10;&#10;Description automatically generated with low confidence">
            <a:extLst>
              <a:ext uri="{FF2B5EF4-FFF2-40B4-BE49-F238E27FC236}">
                <a16:creationId xmlns:a16="http://schemas.microsoft.com/office/drawing/2014/main" id="{EDC8067F-B93D-833B-C01E-F66BFEA8722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84105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Full colour_C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white background with black text&#10;&#10;Description automatically generated with low confidence">
            <a:extLst>
              <a:ext uri="{FF2B5EF4-FFF2-40B4-BE49-F238E27FC236}">
                <a16:creationId xmlns:a16="http://schemas.microsoft.com/office/drawing/2014/main" id="{4BB500ED-8749-05C0-69FF-9116AAF45A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"/>
            <a:ext cx="9143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472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png"/><Relationship Id="rId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7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9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1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2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13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14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15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image" Target="../media/image16.png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5" Type="http://schemas.openxmlformats.org/officeDocument/2006/relationships/image" Target="../media/image17.png"/><Relationship Id="rId4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image" Target="../media/image18.png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5.xml"/><Relationship Id="rId4" Type="http://schemas.openxmlformats.org/officeDocument/2006/relationships/slideLayout" Target="../slideLayouts/slideLayout44.xml"/><Relationship Id="rId9" Type="http://schemas.openxmlformats.org/officeDocument/2006/relationships/theme" Target="../theme/theme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white text&#10;&#10;Description automatically generated with low confidence">
            <a:extLst>
              <a:ext uri="{FF2B5EF4-FFF2-40B4-BE49-F238E27FC236}">
                <a16:creationId xmlns:a16="http://schemas.microsoft.com/office/drawing/2014/main" id="{54B31FAD-A0B3-FC30-DEA7-D7A295A647D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974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adge&#10;&#10;Description automatically generated with low confidence">
            <a:extLst>
              <a:ext uri="{FF2B5EF4-FFF2-40B4-BE49-F238E27FC236}">
                <a16:creationId xmlns:a16="http://schemas.microsoft.com/office/drawing/2014/main" id="{321E63E8-38CD-D033-DCAF-C35E9D59516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328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rochure&#10;&#10;Description automatically generated with low confidence">
            <a:extLst>
              <a:ext uri="{FF2B5EF4-FFF2-40B4-BE49-F238E27FC236}">
                <a16:creationId xmlns:a16="http://schemas.microsoft.com/office/drawing/2014/main" id="{70687FFB-C9C8-95F0-A402-046B0732843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537101"/>
      </p:ext>
    </p:extLst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, screenshot, graphic design, design&#10;&#10;Description automatically generated">
            <a:extLst>
              <a:ext uri="{FF2B5EF4-FFF2-40B4-BE49-F238E27FC236}">
                <a16:creationId xmlns:a16="http://schemas.microsoft.com/office/drawing/2014/main" id="{551FA688-2EBA-93E0-797B-8D53F690081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790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, screenshot, graphic design, font&#10;&#10;Description automatically generated">
            <a:extLst>
              <a:ext uri="{FF2B5EF4-FFF2-40B4-BE49-F238E27FC236}">
                <a16:creationId xmlns:a16="http://schemas.microsoft.com/office/drawing/2014/main" id="{D259B7C1-A8D7-F339-5012-17BB3E1361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742971"/>
      </p:ext>
    </p:extLst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white text&#10;&#10;Description automatically generated with medium confidence">
            <a:extLst>
              <a:ext uri="{FF2B5EF4-FFF2-40B4-BE49-F238E27FC236}">
                <a16:creationId xmlns:a16="http://schemas.microsoft.com/office/drawing/2014/main" id="{94D6A193-B301-6B6C-B400-4D5D66BB341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761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768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and white background&#10;&#10;Description automatically generated with low confidence">
            <a:extLst>
              <a:ext uri="{FF2B5EF4-FFF2-40B4-BE49-F238E27FC236}">
                <a16:creationId xmlns:a16="http://schemas.microsoft.com/office/drawing/2014/main" id="{EA17DCD5-2337-493E-15B5-B3D914EFD69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443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ree, cloud, house, sky&#10;&#10;Description automatically generated">
            <a:extLst>
              <a:ext uri="{FF2B5EF4-FFF2-40B4-BE49-F238E27FC236}">
                <a16:creationId xmlns:a16="http://schemas.microsoft.com/office/drawing/2014/main" id="{7D3A0B8D-8F1B-BBD7-763E-306A1918458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8418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sky, cloud, grass, text&#10;&#10;Description automatically generated">
            <a:extLst>
              <a:ext uri="{FF2B5EF4-FFF2-40B4-BE49-F238E27FC236}">
                <a16:creationId xmlns:a16="http://schemas.microsoft.com/office/drawing/2014/main" id="{FD64A1D8-C4BB-C68E-DD4E-12E4B52E658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636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sky, tree, outdoor, cloud&#10;&#10;Description automatically generated">
            <a:extLst>
              <a:ext uri="{FF2B5EF4-FFF2-40B4-BE49-F238E27FC236}">
                <a16:creationId xmlns:a16="http://schemas.microsoft.com/office/drawing/2014/main" id="{B6E7C2A9-67AF-B453-A32C-8398FDC3064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151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uilding&#10;&#10;Description automatically generated with low confidence">
            <a:extLst>
              <a:ext uri="{FF2B5EF4-FFF2-40B4-BE49-F238E27FC236}">
                <a16:creationId xmlns:a16="http://schemas.microsoft.com/office/drawing/2014/main" id="{EC565704-B489-D021-F781-93D2D4B3EEF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632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sky, tree, outdoor, screenshot&#10;&#10;Description automatically generated">
            <a:extLst>
              <a:ext uri="{FF2B5EF4-FFF2-40B4-BE49-F238E27FC236}">
                <a16:creationId xmlns:a16="http://schemas.microsoft.com/office/drawing/2014/main" id="{8C16B6D9-FB9C-49F3-2582-C99E877F12B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377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sky, text, screenshot, building&#10;&#10;Description automatically generated">
            <a:extLst>
              <a:ext uri="{FF2B5EF4-FFF2-40B4-BE49-F238E27FC236}">
                <a16:creationId xmlns:a16="http://schemas.microsoft.com/office/drawing/2014/main" id="{42885A91-394F-610C-FB99-7E0485978FE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821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building&#10;&#10;Description automatically generated with low confidence">
            <a:extLst>
              <a:ext uri="{FF2B5EF4-FFF2-40B4-BE49-F238E27FC236}">
                <a16:creationId xmlns:a16="http://schemas.microsoft.com/office/drawing/2014/main" id="{80BB21EE-854B-4A5D-4B38-92F4066580F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903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, sky, tree, plant&#10;&#10;Description automatically generated">
            <a:extLst>
              <a:ext uri="{FF2B5EF4-FFF2-40B4-BE49-F238E27FC236}">
                <a16:creationId xmlns:a16="http://schemas.microsoft.com/office/drawing/2014/main" id="{A6CE6DCC-5EFF-0C9E-9F78-1881B15D324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452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, screenshot, businesscard, design&#10;&#10;Description automatically generated">
            <a:extLst>
              <a:ext uri="{FF2B5EF4-FFF2-40B4-BE49-F238E27FC236}">
                <a16:creationId xmlns:a16="http://schemas.microsoft.com/office/drawing/2014/main" id="{289E7878-B3D1-6FC5-87DB-108CA1BA808E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622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, screenshot&#10;&#10;Description automatically generated">
            <a:extLst>
              <a:ext uri="{FF2B5EF4-FFF2-40B4-BE49-F238E27FC236}">
                <a16:creationId xmlns:a16="http://schemas.microsoft.com/office/drawing/2014/main" id="{A6A14B7B-8C7E-6FAF-1CC1-93662CD7B4CB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31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, screenshot, design&#10;&#10;Description automatically generated">
            <a:extLst>
              <a:ext uri="{FF2B5EF4-FFF2-40B4-BE49-F238E27FC236}">
                <a16:creationId xmlns:a16="http://schemas.microsoft.com/office/drawing/2014/main" id="{5C687F51-381C-2C10-F251-1D289F363341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43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9703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6" r:id="rId3"/>
    <p:sldLayoutId id="2147483747" r:id="rId4"/>
    <p:sldLayoutId id="2147483750" r:id="rId5"/>
    <p:sldLayoutId id="2147483751" r:id="rId6"/>
    <p:sldLayoutId id="2147483748" r:id="rId7"/>
    <p:sldLayoutId id="2147483749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kahoot.it/" TargetMode="External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37449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2EE76C-41F4-4A96-7D20-B4E0A78D38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GB" b="1" dirty="0"/>
            </a:br>
            <a:br>
              <a:rPr lang="en-GB" b="1" dirty="0"/>
            </a:br>
            <a:r>
              <a:rPr lang="en-GB" sz="3600" b="1" dirty="0"/>
              <a:t>Pre-Sessional Programme</a:t>
            </a:r>
            <a:br>
              <a:rPr lang="en-GB" sz="3600" b="1" dirty="0"/>
            </a:br>
            <a:br>
              <a:rPr lang="en-GB" dirty="0"/>
            </a:br>
            <a:r>
              <a:rPr lang="en-GB" dirty="0"/>
              <a:t>with Stephanie Bradley, Dip. Ed., Dip TEFLA, MA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July – September 2024</a:t>
            </a:r>
          </a:p>
        </p:txBody>
      </p:sp>
    </p:spTree>
    <p:extLst>
      <p:ext uri="{BB962C8B-B14F-4D97-AF65-F5344CB8AC3E}">
        <p14:creationId xmlns:p14="http://schemas.microsoft.com/office/powerpoint/2010/main" val="4363090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EED7AA-853C-22EB-4DFD-02C80A142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680936"/>
            <a:ext cx="8058149" cy="4442857"/>
          </a:xfrm>
        </p:spPr>
        <p:txBody>
          <a:bodyPr/>
          <a:lstStyle/>
          <a:p>
            <a:pPr algn="ctr"/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10 Week Course (10PSE)</a:t>
            </a:r>
            <a:r>
              <a:rPr lang="en-GB" b="1" dirty="0"/>
              <a:t>    WEEK 5</a:t>
            </a:r>
            <a:br>
              <a:rPr lang="en-GB" b="1" dirty="0"/>
            </a:br>
            <a:r>
              <a:rPr lang="en-GB" dirty="0"/>
              <a:t>6 Week Course (6PSE)  </a:t>
            </a:r>
            <a:r>
              <a:rPr lang="en-GB" b="1" dirty="0"/>
              <a:t>WEEK 1</a:t>
            </a:r>
            <a:br>
              <a:rPr lang="en-GB" b="1" dirty="0"/>
            </a:br>
            <a:br>
              <a:rPr lang="en-GB" b="1" dirty="0"/>
            </a:br>
            <a:r>
              <a:rPr lang="en-GB" dirty="0"/>
              <a:t>Book Unit 4 – Fire!</a:t>
            </a:r>
            <a:br>
              <a:rPr lang="en-GB" dirty="0"/>
            </a:br>
            <a:r>
              <a:rPr lang="en-GB" dirty="0"/>
              <a:t>Focus on Academic Writing Skills</a:t>
            </a:r>
            <a:br>
              <a:rPr lang="en-GB" dirty="0"/>
            </a:br>
            <a:r>
              <a:rPr lang="en-GB" dirty="0"/>
              <a:t>Assessment – Compare and Contrast Essay </a:t>
            </a:r>
            <a:br>
              <a:rPr lang="en-GB" dirty="0"/>
            </a:br>
            <a:r>
              <a:rPr lang="en-GB" dirty="0"/>
              <a:t>Focus on Speaking Skills </a:t>
            </a:r>
          </a:p>
        </p:txBody>
      </p:sp>
    </p:spTree>
    <p:extLst>
      <p:ext uri="{BB962C8B-B14F-4D97-AF65-F5344CB8AC3E}">
        <p14:creationId xmlns:p14="http://schemas.microsoft.com/office/powerpoint/2010/main" val="2258446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5B0B8-F1E5-8E12-B73B-0C3E8FC090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GB" dirty="0"/>
            </a:br>
            <a:br>
              <a:rPr lang="en-GB" dirty="0"/>
            </a:br>
            <a:r>
              <a:rPr lang="en-GB" dirty="0"/>
              <a:t>10PSE WEEK 5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Day One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dirty="0"/>
              <a:t>Session One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D9B508E-D68E-66E8-B080-BFED50EB6245}"/>
              </a:ext>
            </a:extLst>
          </p:cNvPr>
          <p:cNvSpPr txBox="1"/>
          <p:nvPr/>
        </p:nvSpPr>
        <p:spPr>
          <a:xfrm>
            <a:off x="5287384" y="2845398"/>
            <a:ext cx="362148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bg1"/>
              </a:solidFill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1EC09EF-A1C5-BDDE-F4FF-EBA06095C6C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Review Units 1-3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Adjective Order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Vocabulary Review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Language of debate</a:t>
            </a:r>
          </a:p>
        </p:txBody>
      </p:sp>
    </p:spTree>
    <p:extLst>
      <p:ext uri="{BB962C8B-B14F-4D97-AF65-F5344CB8AC3E}">
        <p14:creationId xmlns:p14="http://schemas.microsoft.com/office/powerpoint/2010/main" val="1377350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A5EFA3-857B-4971-2EDB-2338A9371F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/>
                </a:solidFill>
              </a:rPr>
              <a:t>Board Race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F1235C-7E6F-38D9-3C5F-81B63772C7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do you remember – language of debate.</a:t>
            </a:r>
          </a:p>
        </p:txBody>
      </p:sp>
    </p:spTree>
    <p:extLst>
      <p:ext uri="{BB962C8B-B14F-4D97-AF65-F5344CB8AC3E}">
        <p14:creationId xmlns:p14="http://schemas.microsoft.com/office/powerpoint/2010/main" val="4086924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88C48F-E821-2D3C-0004-883DB54448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/>
                </a:solidFill>
              </a:rPr>
              <a:t>Practise debating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1B11A3-845C-E2A0-87D6-3AE926C0FA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Choose 4-6 phrases you think you might use in a debate.</a:t>
            </a:r>
          </a:p>
          <a:p>
            <a:endParaRPr lang="en-GB" dirty="0"/>
          </a:p>
          <a:p>
            <a:r>
              <a:rPr lang="en-GB" dirty="0"/>
              <a:t>Add each phrase to a </a:t>
            </a:r>
            <a:r>
              <a:rPr lang="en-GB" dirty="0" err="1"/>
              <a:t>post-it</a:t>
            </a:r>
            <a:r>
              <a:rPr lang="en-GB" dirty="0"/>
              <a:t>:</a:t>
            </a:r>
          </a:p>
          <a:p>
            <a:pPr>
              <a:buFontTx/>
              <a:buChar char="-"/>
            </a:pPr>
            <a:r>
              <a:rPr lang="en-GB" dirty="0"/>
              <a:t>Compare and contrast – orange</a:t>
            </a:r>
          </a:p>
          <a:p>
            <a:pPr>
              <a:buFontTx/>
              <a:buChar char="-"/>
            </a:pPr>
            <a:r>
              <a:rPr lang="en-GB" dirty="0"/>
              <a:t>Refute – pink</a:t>
            </a:r>
          </a:p>
          <a:p>
            <a:pPr>
              <a:buFontTx/>
              <a:buChar char="-"/>
            </a:pPr>
            <a:r>
              <a:rPr lang="en-GB" dirty="0"/>
              <a:t>Agree/concede – yellow</a:t>
            </a:r>
          </a:p>
          <a:p>
            <a:pPr>
              <a:buFontTx/>
              <a:buChar char="-"/>
            </a:pPr>
            <a:r>
              <a:rPr lang="en-GB" dirty="0"/>
              <a:t>Point out a weakness - green</a:t>
            </a:r>
          </a:p>
        </p:txBody>
      </p:sp>
    </p:spTree>
    <p:extLst>
      <p:ext uri="{BB962C8B-B14F-4D97-AF65-F5344CB8AC3E}">
        <p14:creationId xmlns:p14="http://schemas.microsoft.com/office/powerpoint/2010/main" val="27923813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4CD10C-A27F-36A5-2DAF-A4470F7BF0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821649"/>
          </a:xfrm>
        </p:spPr>
        <p:txBody>
          <a:bodyPr/>
          <a:lstStyle/>
          <a:p>
            <a:r>
              <a:rPr lang="en-GB" b="1" dirty="0">
                <a:solidFill>
                  <a:schemeClr val="accent1"/>
                </a:solidFill>
              </a:rPr>
              <a:t>Being a Chair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251FDE-1525-7676-6603-9CBC74C0A4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303506"/>
            <a:ext cx="7886700" cy="4873457"/>
          </a:xfrm>
        </p:spPr>
        <p:txBody>
          <a:bodyPr/>
          <a:lstStyle/>
          <a:p>
            <a:endParaRPr lang="en-GB" b="1" dirty="0">
              <a:solidFill>
                <a:schemeClr val="accent1"/>
              </a:solidFill>
            </a:endParaRPr>
          </a:p>
          <a:p>
            <a:r>
              <a:rPr lang="en-GB" b="1" dirty="0">
                <a:solidFill>
                  <a:schemeClr val="accent1"/>
                </a:solidFill>
              </a:rPr>
              <a:t>A Chair:</a:t>
            </a:r>
          </a:p>
          <a:p>
            <a:r>
              <a:rPr lang="en-GB" dirty="0"/>
              <a:t>Introduces the theme, </a:t>
            </a:r>
          </a:p>
          <a:p>
            <a:r>
              <a:rPr lang="en-GB" dirty="0"/>
              <a:t>Keeps time, </a:t>
            </a:r>
          </a:p>
          <a:p>
            <a:r>
              <a:rPr lang="en-GB" dirty="0"/>
              <a:t>Introduces the speakers, </a:t>
            </a:r>
          </a:p>
          <a:p>
            <a:r>
              <a:rPr lang="en-GB" dirty="0"/>
              <a:t>Manages any questions, </a:t>
            </a:r>
          </a:p>
          <a:p>
            <a:r>
              <a:rPr lang="en-GB" dirty="0"/>
              <a:t>Concludes &amp; summarises.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8034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320EEB-10DB-F85D-D651-2F3661433A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solidFill>
                  <a:schemeClr val="accent1"/>
                </a:solidFill>
              </a:rPr>
              <a:t>Debate practice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891C0A-2257-F956-8107-0F5570AD54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14488" y="1725443"/>
            <a:ext cx="5915025" cy="3764529"/>
          </a:xfrm>
        </p:spPr>
        <p:txBody>
          <a:bodyPr/>
          <a:lstStyle/>
          <a:p>
            <a:r>
              <a:rPr lang="en-GB" dirty="0"/>
              <a:t>Debate the positive and negative effects of digital technology on academic performance. You have 12 minutes to complete the task.</a:t>
            </a:r>
          </a:p>
          <a:p>
            <a:endParaRPr lang="en-GB" dirty="0"/>
          </a:p>
          <a:p>
            <a:r>
              <a:rPr lang="en-GB" dirty="0"/>
              <a:t>1 Chair</a:t>
            </a:r>
          </a:p>
          <a:p>
            <a:r>
              <a:rPr lang="en-GB" dirty="0"/>
              <a:t>2 for</a:t>
            </a:r>
          </a:p>
          <a:p>
            <a:r>
              <a:rPr lang="en-GB" dirty="0"/>
              <a:t>2 against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79547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C42CFE-61DE-527F-9086-D8DC6B57B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/>
                </a:solidFill>
              </a:rPr>
              <a:t>Review Vocabulary Unit 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10D29E-0D63-586A-6749-0B4FED1854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Play Kahoot!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>
                <a:hlinkClick r:id="rId2"/>
              </a:rPr>
              <a:t>www.Kahoot.it</a:t>
            </a:r>
            <a:r>
              <a:rPr lang="en-GB" dirty="0"/>
              <a:t>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74303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A71CC5-C13C-819A-F9EE-CBAAD5FB64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/>
                </a:solidFill>
              </a:rPr>
              <a:t>Review Vocabulary: first 4 weeks,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7AA371-C72C-E6B5-FD9D-2052E645A2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371600"/>
            <a:ext cx="7886700" cy="4805363"/>
          </a:xfrm>
        </p:spPr>
        <p:txBody>
          <a:bodyPr/>
          <a:lstStyle/>
          <a:p>
            <a:r>
              <a:rPr lang="en-GB" dirty="0"/>
              <a:t>Look at the flip charts with your group.</a:t>
            </a:r>
          </a:p>
          <a:p>
            <a:r>
              <a:rPr lang="en-GB" dirty="0"/>
              <a:t>Choose 10 words.</a:t>
            </a:r>
          </a:p>
          <a:p>
            <a:r>
              <a:rPr lang="en-GB" dirty="0"/>
              <a:t>Make a quiz question for each.</a:t>
            </a:r>
          </a:p>
          <a:p>
            <a:r>
              <a:rPr lang="en-GB" dirty="0"/>
              <a:t>Take it in turns to ask a question to the other team.</a:t>
            </a:r>
          </a:p>
          <a:p>
            <a:r>
              <a:rPr lang="en-GB" dirty="0"/>
              <a:t>If necessary, give clues:</a:t>
            </a:r>
          </a:p>
          <a:p>
            <a:pPr>
              <a:buFontTx/>
              <a:buChar char="-"/>
            </a:pPr>
            <a:r>
              <a:rPr lang="en-GB" dirty="0"/>
              <a:t>Flip chart #</a:t>
            </a:r>
          </a:p>
          <a:p>
            <a:pPr>
              <a:buFontTx/>
              <a:buChar char="-"/>
            </a:pPr>
            <a:r>
              <a:rPr lang="en-GB" dirty="0"/>
              <a:t>It’s a noun, verb, adjective, adverb phrase etc.</a:t>
            </a:r>
          </a:p>
          <a:p>
            <a:pPr>
              <a:buFontTx/>
              <a:buChar char="-"/>
            </a:pPr>
            <a:r>
              <a:rPr lang="en-GB" dirty="0"/>
              <a:t>Record any words you have forgotten.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3097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E56920-881D-1B6C-40F4-7B74C703D8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/>
                </a:solidFill>
              </a:rPr>
              <a:t>Self-Study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D83E91-3933-E2FE-D36E-4DFA7DDE45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914400"/>
            <a:ext cx="7886700" cy="5262563"/>
          </a:xfrm>
        </p:spPr>
        <p:txBody>
          <a:bodyPr/>
          <a:lstStyle/>
          <a:p>
            <a:r>
              <a:rPr lang="en-GB" dirty="0"/>
              <a:t>Look at the listening paper. Read the </a:t>
            </a:r>
            <a:r>
              <a:rPr lang="en-GB" dirty="0" err="1"/>
              <a:t>tapescript</a:t>
            </a:r>
            <a:r>
              <a:rPr lang="en-GB" dirty="0"/>
              <a:t>. Where did you make mistakes?</a:t>
            </a:r>
          </a:p>
          <a:p>
            <a:r>
              <a:rPr lang="en-GB" dirty="0"/>
              <a:t>Look at the reading paper. Check the answers. Where did you make mistakes?</a:t>
            </a:r>
          </a:p>
          <a:p>
            <a:r>
              <a:rPr lang="en-GB" dirty="0"/>
              <a:t>Review all the listening and reading activities in Units 1-3 and in the workbook throughout this week.</a:t>
            </a:r>
          </a:p>
          <a:p>
            <a:r>
              <a:rPr lang="en-GB" dirty="0"/>
              <a:t>Make sure that you give yourself a time limit for each activity. 20 minutes for a text. </a:t>
            </a:r>
          </a:p>
          <a:p>
            <a:r>
              <a:rPr lang="en-GB" dirty="0"/>
              <a:t>Review sentence structure. Play the </a:t>
            </a:r>
            <a:r>
              <a:rPr lang="en-GB" dirty="0" err="1"/>
              <a:t>wordwall</a:t>
            </a:r>
            <a:r>
              <a:rPr lang="en-GB" dirty="0"/>
              <a:t> game again. Make notes on the structure of each sentence. Send your notes to me by Team chat.</a:t>
            </a:r>
          </a:p>
        </p:txBody>
      </p:sp>
    </p:spTree>
    <p:extLst>
      <p:ext uri="{BB962C8B-B14F-4D97-AF65-F5344CB8AC3E}">
        <p14:creationId xmlns:p14="http://schemas.microsoft.com/office/powerpoint/2010/main" val="31405970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96FD83-9772-A731-D0B2-6B01CAC3CD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/>
                </a:solidFill>
              </a:rPr>
              <a:t>Review Writing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448576-178B-CAFA-C5E2-7F521A1CD9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Review the handmade v machine made essay.</a:t>
            </a:r>
          </a:p>
          <a:p>
            <a:r>
              <a:rPr lang="en-GB" dirty="0"/>
              <a:t>Check it carefully for sentence structure and other grammatical errors.</a:t>
            </a:r>
          </a:p>
          <a:p>
            <a:r>
              <a:rPr lang="en-GB" dirty="0"/>
              <a:t>Resubmit your essay as a second draft.</a:t>
            </a:r>
          </a:p>
          <a:p>
            <a:r>
              <a:rPr lang="en-GB" dirty="0"/>
              <a:t>Make sure that it has your Chinese name and an appropriate title.</a:t>
            </a:r>
          </a:p>
          <a:p>
            <a:r>
              <a:rPr lang="en-GB" dirty="0"/>
              <a:t>Submission deadline </a:t>
            </a:r>
            <a:r>
              <a:rPr lang="en-GB" dirty="0">
                <a:solidFill>
                  <a:srgbClr val="FF0000"/>
                </a:solidFill>
              </a:rPr>
              <a:t>Thursday 10am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675953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3AF26-A755-AF15-E598-C4512C230D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002060"/>
                </a:solidFill>
              </a:rPr>
              <a:t>Take a lunch break</a:t>
            </a:r>
          </a:p>
        </p:txBody>
      </p:sp>
      <p:pic>
        <p:nvPicPr>
          <p:cNvPr id="5" name="Content Placeholder 4" descr="Bear in coffee">
            <a:extLst>
              <a:ext uri="{FF2B5EF4-FFF2-40B4-BE49-F238E27FC236}">
                <a16:creationId xmlns:a16="http://schemas.microsoft.com/office/drawing/2014/main" id="{B030972E-0135-4BD8-DC1C-37E3981BF9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8176" y="1186529"/>
            <a:ext cx="4351338" cy="4351338"/>
          </a:xfrm>
        </p:spPr>
      </p:pic>
    </p:spTree>
    <p:extLst>
      <p:ext uri="{BB962C8B-B14F-4D97-AF65-F5344CB8AC3E}">
        <p14:creationId xmlns:p14="http://schemas.microsoft.com/office/powerpoint/2010/main" val="1999379107"/>
      </p:ext>
    </p:extLst>
  </p:cSld>
  <p:clrMapOvr>
    <a:masterClrMapping/>
  </p:clrMapOvr>
</p:sld>
</file>

<file path=ppt/theme/theme1.xml><?xml version="1.0" encoding="utf-8"?>
<a:theme xmlns:a="http://schemas.openxmlformats.org/drawingml/2006/main" name="Holding PAg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itle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itle Slid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itle Slid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itle Slid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Sub 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2_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3_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4_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5_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6_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7_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8_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Text Break / Info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Only_Image Bkgr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8E20122F4455F4B9575FBE79886672E" ma:contentTypeVersion="15" ma:contentTypeDescription="Create a new document." ma:contentTypeScope="" ma:versionID="022aaa62bb3da7f02c5551d14a568fe5">
  <xsd:schema xmlns:xsd="http://www.w3.org/2001/XMLSchema" xmlns:xs="http://www.w3.org/2001/XMLSchema" xmlns:p="http://schemas.microsoft.com/office/2006/metadata/properties" xmlns:ns3="1b88a2b3-a887-4da5-bc58-1cd6fd79184b" xmlns:ns4="791995b0-624b-4c5a-90b4-d742ddd9de15" targetNamespace="http://schemas.microsoft.com/office/2006/metadata/properties" ma:root="true" ma:fieldsID="3ecc1ba9d12a822c4bb16c3cd9fc4305" ns3:_="" ns4:_="">
    <xsd:import namespace="1b88a2b3-a887-4da5-bc58-1cd6fd79184b"/>
    <xsd:import namespace="791995b0-624b-4c5a-90b4-d742ddd9de1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LengthInSeconds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b88a2b3-a887-4da5-bc58-1cd6fd79184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1995b0-624b-4c5a-90b4-d742ddd9de15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1b88a2b3-a887-4da5-bc58-1cd6fd79184b" xsi:nil="true"/>
  </documentManagement>
</p:properties>
</file>

<file path=customXml/itemProps1.xml><?xml version="1.0" encoding="utf-8"?>
<ds:datastoreItem xmlns:ds="http://schemas.openxmlformats.org/officeDocument/2006/customXml" ds:itemID="{ABB19A8E-FFDD-4962-83DB-375666F083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A4D5BFF-01F6-48BD-8686-E4013D3DA11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b88a2b3-a887-4da5-bc58-1cd6fd79184b"/>
    <ds:schemaRef ds:uri="791995b0-624b-4c5a-90b4-d742ddd9de1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8CB21A0-8CF4-435C-9D93-2C7E1309F06A}">
  <ds:schemaRefs>
    <ds:schemaRef ds:uri="http://schemas.microsoft.com/office/2006/documentManagement/types"/>
    <ds:schemaRef ds:uri="1b88a2b3-a887-4da5-bc58-1cd6fd79184b"/>
    <ds:schemaRef ds:uri="http://purl.org/dc/elements/1.1/"/>
    <ds:schemaRef ds:uri="791995b0-624b-4c5a-90b4-d742ddd9de15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22296</TotalTime>
  <Words>439</Words>
  <Application>Microsoft Office PowerPoint</Application>
  <PresentationFormat>On-screen Show (4:3)</PresentationFormat>
  <Paragraphs>66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19</vt:i4>
      </vt:variant>
      <vt:variant>
        <vt:lpstr>Slide Titles</vt:lpstr>
      </vt:variant>
      <vt:variant>
        <vt:i4>13</vt:i4>
      </vt:variant>
    </vt:vector>
  </HeadingPairs>
  <TitlesOfParts>
    <vt:vector size="34" baseType="lpstr">
      <vt:lpstr>Arial</vt:lpstr>
      <vt:lpstr>Calibri</vt:lpstr>
      <vt:lpstr>Holding PAge</vt:lpstr>
      <vt:lpstr>Title Slide 1</vt:lpstr>
      <vt:lpstr>Title Slide 2</vt:lpstr>
      <vt:lpstr>Title Slide 3</vt:lpstr>
      <vt:lpstr>Title Slide 4</vt:lpstr>
      <vt:lpstr>Sub Title 1</vt:lpstr>
      <vt:lpstr>Sub Title 3</vt:lpstr>
      <vt:lpstr>1_Sub Title 3</vt:lpstr>
      <vt:lpstr>2_Sub Title 3</vt:lpstr>
      <vt:lpstr>3_Sub Title 3</vt:lpstr>
      <vt:lpstr>4_Sub Title 3</vt:lpstr>
      <vt:lpstr>5_Sub Title 3</vt:lpstr>
      <vt:lpstr>6_Sub Title 3</vt:lpstr>
      <vt:lpstr>7_Sub Title 3</vt:lpstr>
      <vt:lpstr>8_Sub Title 3</vt:lpstr>
      <vt:lpstr>Text 1</vt:lpstr>
      <vt:lpstr>Text 4</vt:lpstr>
      <vt:lpstr>Text Break / Info Slide 1</vt:lpstr>
      <vt:lpstr>UWTSD Logo Only_Image Bkgrnd</vt:lpstr>
      <vt:lpstr>PowerPoint Presentation</vt:lpstr>
      <vt:lpstr>  Pre-Sessional Programme  with Stephanie Bradley, Dip. Ed., Dip TEFLA, MA   July – September 2024</vt:lpstr>
      <vt:lpstr>    10 Week Course (10PSE)    WEEK 5 6 Week Course (6PSE)  WEEK 1  Book Unit 4 – Fire! Focus on Academic Writing Skills Assessment – Compare and Contrast Essay  Focus on Speaking Skills </vt:lpstr>
      <vt:lpstr>  10PSE WEEK 5   Day One   Session One</vt:lpstr>
      <vt:lpstr>Board Race</vt:lpstr>
      <vt:lpstr>Practise debating</vt:lpstr>
      <vt:lpstr>Being a Chair</vt:lpstr>
      <vt:lpstr>Debate practice</vt:lpstr>
      <vt:lpstr>Review Vocabulary Unit 3</vt:lpstr>
      <vt:lpstr>Review Vocabulary: first 4 weeks,</vt:lpstr>
      <vt:lpstr>Self-Study</vt:lpstr>
      <vt:lpstr>Review Writing Skills</vt:lpstr>
      <vt:lpstr>Take a lunch break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Stephanie Bradley</cp:lastModifiedBy>
  <cp:revision>139</cp:revision>
  <dcterms:created xsi:type="dcterms:W3CDTF">2021-03-10T12:10:47Z</dcterms:created>
  <dcterms:modified xsi:type="dcterms:W3CDTF">2024-08-07T06:48:27Z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0x010100A8E20122F4455F4B9575FBE79886672E</vt:lpwstr>
  </property>
</Properties>
</file>