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548.png" ContentType="image/png"/>
  <Override PartName="/ppt/media/image28.png" ContentType="image/png"/>
  <Override PartName="/ppt/media/image100.png" ContentType="image/png"/>
  <Override PartName="/ppt/media/image199.jpeg" ContentType="image/jpeg"/>
  <Override PartName="/ppt/media/image391.png" ContentType="image/png"/>
  <Override PartName="/ppt/media/image715.png" ContentType="image/png"/>
  <Override PartName="/ppt/media/image1.jpeg" ContentType="image/jpeg"/>
  <Override PartName="/ppt/media/image269.png" ContentType="image/png"/>
  <Override PartName="/ppt/media/image279.png" ContentType="image/png"/>
  <Override PartName="/ppt/media/image2.jpeg" ContentType="image/jpeg"/>
  <Override PartName="/ppt/media/image725.png" ContentType="image/png"/>
  <Override PartName="/ppt/media/image110.png" ContentType="image/png"/>
  <Override PartName="/ppt/media/image1.emf" ContentType="image/x-emf"/>
  <Override PartName="/ppt/media/image38.png" ContentType="image/png"/>
  <Override PartName="/ppt/media/image558.png" ContentType="image/png"/>
  <Override PartName="/ppt/media/image300.png" ContentType="image/png"/>
  <Override PartName="/ppt/media/image71.png" ContentType="image/png"/>
  <Override PartName="/ppt/media/image5.png" ContentType="image/png"/>
  <Override PartName="/ppt/media/image591.png" ContentType="image/png"/>
  <Override PartName="/ppt/media/image289.png" ContentType="image/png"/>
  <Override PartName="/ppt/media/image3.jpeg" ContentType="image/jpeg"/>
  <Override PartName="/ppt/media/image735.png" ContentType="image/png"/>
  <Override PartName="/ppt/media/image120.png" ContentType="image/png"/>
  <Override PartName="/ppt/media/image48.png" ContentType="image/png"/>
  <Override PartName="/ppt/media/image568.png" ContentType="image/png"/>
  <Override PartName="/ppt/media/image70.png" ContentType="image/png"/>
  <Override PartName="/ppt/media/image4.png" ContentType="image/png"/>
  <Override PartName="/ppt/media/image590.png" ContentType="image/png"/>
  <Override PartName="/ppt/media/image347.jpeg" ContentType="image/jpeg"/>
  <Override PartName="/ppt/media/image749.png" ContentType="image/png"/>
  <Override PartName="/ppt/media/image301.png" ContentType="image/png"/>
  <Override PartName="/ppt/media/image72.png" ContentType="image/png"/>
  <Override PartName="/ppt/media/image6.png" ContentType="image/png"/>
  <Override PartName="/ppt/media/image592.png" ContentType="image/png"/>
  <Override PartName="/ppt/media/image302.png" ContentType="image/png"/>
  <Override PartName="/ppt/media/image73.png" ContentType="image/png"/>
  <Override PartName="/ppt/media/image7.png" ContentType="image/png"/>
  <Override PartName="/ppt/media/image593.png" ContentType="image/png"/>
  <Override PartName="/ppt/media/image303.png" ContentType="image/png"/>
  <Override PartName="/ppt/media/image74.png" ContentType="image/png"/>
  <Override PartName="/ppt/media/image8.png" ContentType="image/png"/>
  <Override PartName="/ppt/media/image594.png" ContentType="image/png"/>
  <Override PartName="/ppt/media/image304.png" ContentType="image/png"/>
  <Override PartName="/ppt/media/image75.png" ContentType="image/png"/>
  <Override PartName="/ppt/media/image9.png" ContentType="image/png"/>
  <Override PartName="/ppt/media/image595.png" ContentType="image/png"/>
  <Override PartName="/ppt/media/image10.png" ContentType="image/png"/>
  <Override PartName="/ppt/media/image530.png" ContentType="image/png"/>
  <Override PartName="/ppt/media/image11.png" ContentType="image/png"/>
  <Override PartName="/ppt/media/image531.png" ContentType="image/png"/>
  <Override PartName="/ppt/media/image12.png" ContentType="image/png"/>
  <Override PartName="/ppt/media/image532.png" ContentType="image/png"/>
  <Override PartName="/ppt/media/image13.png" ContentType="image/png"/>
  <Override PartName="/ppt/media/image533.png" ContentType="image/png"/>
  <Override PartName="/ppt/media/image14.png" ContentType="image/png"/>
  <Override PartName="/ppt/media/image534.png" ContentType="image/png"/>
  <Override PartName="/ppt/media/image335.png" ContentType="image/png"/>
  <Override PartName="/ppt/media/image15.jpeg" ContentType="image/jpeg"/>
  <Override PartName="/ppt/media/image328.jpeg" ContentType="image/jpeg"/>
  <Override PartName="/ppt/media/image39.png" ContentType="image/png"/>
  <Override PartName="/ppt/media/image559.png" ContentType="image/png"/>
  <Override PartName="/ppt/media/image111.png" ContentType="image/png"/>
  <Override PartName="/ppt/media/image16.png" ContentType="image/png"/>
  <Override PartName="/ppt/media/image536.png" ContentType="image/png"/>
  <Override PartName="/ppt/media/image962.jpeg" ContentType="image/jpeg"/>
  <Override PartName="/ppt/media/image537.png" ContentType="image/png"/>
  <Override PartName="/ppt/media/image17.png" ContentType="image/png"/>
  <Override PartName="/ppt/media/image380.png" ContentType="image/png"/>
  <Override PartName="/ppt/media/image538.png" ContentType="image/png"/>
  <Override PartName="/ppt/media/image18.png" ContentType="image/png"/>
  <Override PartName="/ppt/media/image198.jpeg" ContentType="image/jpeg"/>
  <Override PartName="/ppt/media/image381.png" ContentType="image/png"/>
  <Override PartName="/ppt/media/image539.png" ContentType="image/png"/>
  <Override PartName="/ppt/media/image19.png" ContentType="image/png"/>
  <Override PartName="/ppt/media/image382.png" ContentType="image/png"/>
  <Override PartName="/ppt/media/image540.png" ContentType="image/png"/>
  <Override PartName="/ppt/media/image20.png" ContentType="image/png"/>
  <Override PartName="/ppt/media/image241.jpeg" ContentType="image/jpeg"/>
  <Override PartName="/ppt/media/image541.png" ContentType="image/png"/>
  <Override PartName="/ppt/media/image21.png" ContentType="image/png"/>
  <Override PartName="/ppt/media/image542.png" ContentType="image/png"/>
  <Override PartName="/ppt/media/image22.png" ContentType="image/png"/>
  <Override PartName="/ppt/media/image543.png" ContentType="image/png"/>
  <Override PartName="/ppt/media/image23.png" ContentType="image/png"/>
  <Override PartName="/ppt/media/image544.png" ContentType="image/png"/>
  <Override PartName="/ppt/media/image24.png" ContentType="image/png"/>
  <Override PartName="/ppt/media/image545.png" ContentType="image/png"/>
  <Override PartName="/ppt/media/image25.png" ContentType="image/png"/>
  <Override PartName="/ppt/media/image546.png" ContentType="image/png"/>
  <Override PartName="/ppt/media/image26.png" ContentType="image/png"/>
  <Override PartName="/ppt/media/image963.jpeg" ContentType="image/jpeg"/>
  <Override PartName="/ppt/media/image547.png" ContentType="image/png"/>
  <Override PartName="/ppt/media/image27.png" ContentType="image/png"/>
  <Override PartName="/ppt/media/image390.png" ContentType="image/png"/>
  <Override PartName="/ppt/media/image549.png" ContentType="image/png"/>
  <Override PartName="/ppt/media/image29.png" ContentType="image/png"/>
  <Override PartName="/ppt/media/image101.png" ContentType="image/png"/>
  <Override PartName="/ppt/media/image392.png" ContentType="image/png"/>
  <Override PartName="/ppt/media/image41.jpeg" ContentType="image/jpeg"/>
  <Override PartName="/ppt/media/image149.png" ContentType="image/png"/>
  <Override PartName="/ppt/media/image550.png" ContentType="image/png"/>
  <Override PartName="/ppt/media/image30.png" ContentType="image/png"/>
  <Override PartName="/ppt/media/image242.jpeg" ContentType="image/jpeg"/>
  <Override PartName="/ppt/media/image551.png" ContentType="image/png"/>
  <Override PartName="/ppt/media/image31.png" ContentType="image/png"/>
  <Override PartName="/ppt/media/image552.png" ContentType="image/png"/>
  <Override PartName="/ppt/media/image32.png" ContentType="image/png"/>
  <Override PartName="/ppt/media/image553.png" ContentType="image/png"/>
  <Override PartName="/ppt/media/image33.png" ContentType="image/png"/>
  <Override PartName="/ppt/media/image554.png" ContentType="image/png"/>
  <Override PartName="/ppt/media/image34.png" ContentType="image/png"/>
  <Override PartName="/ppt/media/image555.png" ContentType="image/png"/>
  <Override PartName="/ppt/media/image35.png" ContentType="image/png"/>
  <Override PartName="/ppt/media/image556.png" ContentType="image/png"/>
  <Override PartName="/ppt/media/image36.png" ContentType="image/png"/>
  <Override PartName="/ppt/media/image557.png" ContentType="image/png"/>
  <Override PartName="/ppt/media/image37.png" ContentType="image/png"/>
  <Override PartName="/ppt/media/image560.png" ContentType="image/png"/>
  <Override PartName="/ppt/media/image40.png" ContentType="image/png"/>
  <Override PartName="/ppt/media/image243.jpeg" ContentType="image/jpeg"/>
  <Override PartName="/ppt/media/image562.png" ContentType="image/png"/>
  <Override PartName="/ppt/media/image42.png" ContentType="image/png"/>
  <Override PartName="/ppt/media/image563.png" ContentType="image/png"/>
  <Override PartName="/ppt/media/image43.png" ContentType="image/png"/>
  <Override PartName="/ppt/media/image564.png" ContentType="image/png"/>
  <Override PartName="/ppt/media/image44.png" ContentType="image/png"/>
  <Override PartName="/ppt/media/image565.png" ContentType="image/png"/>
  <Override PartName="/ppt/media/image45.png" ContentType="image/png"/>
  <Override PartName="/ppt/media/image566.png" ContentType="image/png"/>
  <Override PartName="/ppt/media/image46.png" ContentType="image/png"/>
  <Override PartName="/ppt/media/image567.png" ContentType="image/png"/>
  <Override PartName="/ppt/media/image47.png" ContentType="image/png"/>
  <Override PartName="/ppt/media/image569.png" ContentType="image/png"/>
  <Override PartName="/ppt/media/image49.png" ContentType="image/png"/>
  <Override PartName="/ppt/media/image121.png" ContentType="image/png"/>
  <Override PartName="/ppt/media/image570.png" ContentType="image/png"/>
  <Override PartName="/ppt/media/image50.png" ContentType="image/png"/>
  <Override PartName="/ppt/media/image571.png" ContentType="image/png"/>
  <Override PartName="/ppt/media/image51.png" ContentType="image/png"/>
  <Override PartName="/ppt/media/image572.png" ContentType="image/png"/>
  <Override PartName="/ppt/media/image52.png" ContentType="image/png"/>
  <Override PartName="/ppt/media/image573.png" ContentType="image/png"/>
  <Override PartName="/ppt/media/image53.png" ContentType="image/png"/>
  <Override PartName="/ppt/media/image574.png" ContentType="image/png"/>
  <Override PartName="/ppt/media/image54.png" ContentType="image/png"/>
  <Override PartName="/ppt/media/image575.png" ContentType="image/png"/>
  <Override PartName="/ppt/media/image55.png" ContentType="image/png"/>
  <Override PartName="/ppt/media/image576.png" ContentType="image/png"/>
  <Override PartName="/ppt/media/image56.png" ContentType="image/png"/>
  <Override PartName="/ppt/media/image577.png" ContentType="image/png"/>
  <Override PartName="/ppt/media/image57.png" ContentType="image/png"/>
  <Override PartName="/ppt/media/image578.png" ContentType="image/png"/>
  <Override PartName="/ppt/media/image58.png" ContentType="image/png"/>
  <Override PartName="/ppt/media/image130.png" ContentType="image/png"/>
  <Override PartName="/ppt/media/image200.jpeg" ContentType="image/jpeg"/>
  <Override PartName="/ppt/media/image579.png" ContentType="image/png"/>
  <Override PartName="/ppt/media/image59.png" ContentType="image/png"/>
  <Override PartName="/ppt/media/image131.png" ContentType="image/png"/>
  <Override PartName="/ppt/media/image580.png" ContentType="image/png"/>
  <Override PartName="/ppt/media/image60.png" ContentType="image/png"/>
  <Override PartName="/ppt/media/image581.png" ContentType="image/png"/>
  <Override PartName="/ppt/media/image61.png" ContentType="image/png"/>
  <Override PartName="/ppt/media/image582.png" ContentType="image/png"/>
  <Override PartName="/ppt/media/image62.png" ContentType="image/png"/>
  <Override PartName="/ppt/media/image583.png" ContentType="image/png"/>
  <Override PartName="/ppt/media/image63.png" ContentType="image/png"/>
  <Override PartName="/ppt/media/image584.png" ContentType="image/png"/>
  <Override PartName="/ppt/media/image64.png" ContentType="image/png"/>
  <Override PartName="/ppt/media/image585.png" ContentType="image/png"/>
  <Override PartName="/ppt/media/image65.png" ContentType="image/png"/>
  <Override PartName="/ppt/media/image586.png" ContentType="image/png"/>
  <Override PartName="/ppt/media/image66.png" ContentType="image/png"/>
  <Override PartName="/ppt/media/image855.png" ContentType="image/png"/>
  <Override PartName="/ppt/media/image67.jpeg" ContentType="image/jpeg"/>
  <Override PartName="/ppt/media/image118.png" ContentType="image/png"/>
  <Override PartName="/ppt/media/image588.png" ContentType="image/png"/>
  <Override PartName="/ppt/media/image68.png" ContentType="image/png"/>
  <Override PartName="/ppt/media/image140.png" ContentType="image/png"/>
  <Override PartName="/ppt/media/image589.png" ContentType="image/png"/>
  <Override PartName="/ppt/media/image69.png" ContentType="image/png"/>
  <Override PartName="/ppt/media/image141.png" ContentType="image/png"/>
  <Override PartName="/ppt/media/image596.png" ContentType="image/png"/>
  <Override PartName="/ppt/media/image76.png" ContentType="image/png"/>
  <Override PartName="/ppt/media/image305.png" ContentType="image/png"/>
  <Override PartName="/ppt/media/image597.png" ContentType="image/png"/>
  <Override PartName="/ppt/media/image77.png" ContentType="image/png"/>
  <Override PartName="/ppt/media/image306.png" ContentType="image/png"/>
  <Override PartName="/ppt/media/image150.png" ContentType="image/png"/>
  <Override PartName="/ppt/media/image598.png" ContentType="image/png"/>
  <Override PartName="/ppt/media/image78.png" ContentType="image/png"/>
  <Override PartName="/ppt/media/image307.png" ContentType="image/png"/>
  <Override PartName="/ppt/media/image151.png" ContentType="image/png"/>
  <Override PartName="/ppt/media/image599.png" ContentType="image/png"/>
  <Override PartName="/ppt/media/image79.png" ContentType="image/png"/>
  <Override PartName="/ppt/media/image308.png" ContentType="image/png"/>
  <Override PartName="/ppt/media/image80.png" ContentType="image/png"/>
  <Override PartName="/ppt/media/image81.png" ContentType="image/png"/>
  <Override PartName="/ppt/media/image310.png" ContentType="image/png"/>
  <Override PartName="/ppt/media/image82.png" ContentType="image/png"/>
  <Override PartName="/ppt/media/image191.jpeg" ContentType="image/jpeg"/>
  <Override PartName="/ppt/media/image311.png" ContentType="image/pn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6.png" ContentType="image/png"/>
  <Override PartName="/ppt/media/image315.png" ContentType="image/png"/>
  <Override PartName="/ppt/media/image87.png" ContentType="image/png"/>
  <Override PartName="/ppt/media/image316.png" ContentType="image/png"/>
  <Override PartName="/ppt/media/image160.png" ContentType="image/png"/>
  <Override PartName="/ppt/media/image940.jpeg" ContentType="image/jpeg"/>
  <Override PartName="/ppt/media/image88.png" ContentType="image/png"/>
  <Override PartName="/ppt/media/image317.png" ContentType="image/png"/>
  <Override PartName="/ppt/media/image161.png" ContentType="image/png"/>
  <Override PartName="/ppt/media/image89.png" ContentType="image/png"/>
  <Override PartName="/ppt/media/image31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92.png" ContentType="image/png"/>
  <Override PartName="/ppt/media/image192.jpeg" ContentType="image/jpeg"/>
  <Override PartName="/ppt/media/image321.png" ContentType="image/png"/>
  <Override PartName="/ppt/media/image93.jpeg" ContentType="image/jpeg"/>
  <Override PartName="/ppt/media/image221.png" ContentType="image/png"/>
  <Override PartName="/ppt/media/image94.png" ContentType="image/png"/>
  <Override PartName="/ppt/media/image323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325.png" ContentType="image/png"/>
  <Override PartName="/ppt/media/image97.png" ContentType="image/png"/>
  <Override PartName="/ppt/media/image326.png" ContentType="image/png"/>
  <Override PartName="/ppt/media/image170.png" ContentType="image/png"/>
  <Override PartName="/ppt/media/image98.png" ContentType="image/png"/>
  <Override PartName="/ppt/media/image327.png" ContentType="image/png"/>
  <Override PartName="/ppt/media/image99.png" ContentType="image/png"/>
  <Override PartName="/ppt/media/image171.png" ContentType="image/png"/>
  <Override PartName="/ppt/media/image102.png" ContentType="image/png"/>
  <Override PartName="/ppt/media/image393.png" ContentType="image/png"/>
  <Override PartName="/ppt/media/image103.png" ContentType="image/png"/>
  <Override PartName="/ppt/media/image394.png" ContentType="image/png"/>
  <Override PartName="/ppt/media/image104.png" ContentType="image/png"/>
  <Override PartName="/ppt/media/image395.png" ContentType="image/png"/>
  <Override PartName="/ppt/media/image105.png" ContentType="image/png"/>
  <Override PartName="/ppt/media/image396.png" ContentType="image/png"/>
  <Override PartName="/ppt/media/image948.jpeg" ContentType="image/jpeg"/>
  <Override PartName="/ppt/media/image106.png" ContentType="image/png"/>
  <Override PartName="/ppt/media/image397.png" ContentType="image/png"/>
  <Override PartName="/ppt/media/image107.png" ContentType="image/png"/>
  <Override PartName="/ppt/media/image398.png" ContentType="image/png"/>
  <Override PartName="/ppt/media/image108.png" ContentType="image/png"/>
  <Override PartName="/ppt/media/image399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116.png" ContentType="image/png"/>
  <Override PartName="/ppt/media/image117.png" ContentType="image/png"/>
  <Override PartName="/ppt/media/image119.jpeg" ContentType="image/jpeg"/>
  <Override PartName="/ppt/media/image485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128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134.png" ContentType="image/png"/>
  <Override PartName="/ppt/media/image645.png" ContentType="image/png"/>
  <Override PartName="/ppt/media/image135.jpeg" ContentType="image/jpeg"/>
  <Override PartName="/ppt/media/image655.png" ContentType="image/png"/>
  <Override PartName="/ppt/media/image136.jpeg" ContentType="image/jpeg"/>
  <Override PartName="/ppt/media/image665.png" ContentType="image/png"/>
  <Override PartName="/ppt/media/image137.jpeg" ContentType="image/jpeg"/>
  <Override PartName="/ppt/media/image895.jpeg" ContentType="image/jpeg"/>
  <Override PartName="/ppt/media/image138.png" ContentType="image/png"/>
  <Override PartName="/ppt/media/image139.png" ContentType="image/png"/>
  <Override PartName="/ppt/media/image142.png" ContentType="image/png"/>
  <Override PartName="/ppt/media/image143.png" ContentType="image/png"/>
  <Override PartName="/ppt/media/image144.png" ContentType="image/png"/>
  <Override PartName="/ppt/media/image145.png" ContentType="image/png"/>
  <Override PartName="/ppt/media/image146.png" ContentType="image/png"/>
  <Override PartName="/ppt/media/image147.png" ContentType="image/png"/>
  <Override PartName="/ppt/media/image896.jpeg" ContentType="image/jpeg"/>
  <Override PartName="/ppt/media/image148.png" ContentType="image/png"/>
  <Override PartName="/ppt/media/image152.png" ContentType="image/png"/>
  <Override PartName="/ppt/media/image309.png" ContentType="image/png"/>
  <Override PartName="/ppt/media/image153.png" ContentType="image/png"/>
  <Override PartName="/ppt/media/image835.png" ContentType="image/png"/>
  <Override PartName="/ppt/media/image154.jpeg" ContentType="image/jpeg"/>
  <Override PartName="/ppt/media/image389.png" ContentType="image/png"/>
  <Override PartName="/ppt/media/image155.png" ContentType="image/png"/>
  <Override PartName="/ppt/media/image156.png" ContentType="image/png"/>
  <Override PartName="/ppt/media/image157.png" ContentType="image/png"/>
  <Override PartName="/ppt/media/image897.jpeg" ContentType="image/jpeg"/>
  <Override PartName="/ppt/media/image158.png" ContentType="image/png"/>
  <Override PartName="/ppt/media/image159.png" ContentType="image/png"/>
  <Override PartName="/ppt/media/image162.png" ContentType="image/png"/>
  <Override PartName="/ppt/media/image319.png" ContentType="image/pn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167.png" ContentType="image/png"/>
  <Override PartName="/ppt/media/image898.jpeg" ContentType="image/jpeg"/>
  <Override PartName="/ppt/media/image168.png" ContentType="image/png"/>
  <Override PartName="/ppt/media/image169.png" ContentType="image/png"/>
  <Override PartName="/ppt/media/image172.png" ContentType="image/png"/>
  <Override PartName="/ppt/media/image329.png" ContentType="image/pn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177.png" ContentType="image/png"/>
  <Override PartName="/ppt/media/image899.jpeg" ContentType="image/jpeg"/>
  <Override PartName="/ppt/media/image178.png" ContentType="image/png"/>
  <Override PartName="/ppt/media/image179.jpeg" ContentType="image/jpeg"/>
  <Override PartName="/ppt/media/image348.png" ContentType="image/png"/>
  <Override PartName="/ppt/media/image180.png" ContentType="image/png"/>
  <Override PartName="/ppt/media/image337.png" ContentType="image/png"/>
  <Override PartName="/ppt/media/image181.png" ContentType="image/png"/>
  <Override PartName="/ppt/media/image338.png" ContentType="image/png"/>
  <Override PartName="/ppt/media/image182.png" ContentType="image/png"/>
  <Override PartName="/ppt/media/image339.png" ContentType="image/png"/>
  <Override PartName="/ppt/media/image183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89.png" ContentType="image/png"/>
  <Override PartName="/ppt/media/image190.png" ContentType="image/png"/>
  <Override PartName="/ppt/media/image193.jpeg" ContentType="image/jpeg"/>
  <Override PartName="/ppt/media/image331.png" ContentType="image/png"/>
  <Override PartName="/ppt/media/image194.jpeg" ContentType="image/jpeg"/>
  <Override PartName="/ppt/media/image341.png" ContentType="image/png"/>
  <Override PartName="/ppt/media/image195.png" ContentType="image/png"/>
  <Override PartName="/ppt/media/image196.png" ContentType="image/png"/>
  <Override PartName="/ppt/media/image197.jpeg" ContentType="image/jpeg"/>
  <Override PartName="/ppt/media/image371.png" ContentType="image/png"/>
  <Override PartName="/ppt/media/image201.png" ContentType="image/png"/>
  <Override PartName="/ppt/media/image492.png" ContentType="image/png"/>
  <Override PartName="/ppt/media/image202.png" ContentType="image/png"/>
  <Override PartName="/ppt/media/image493.png" ContentType="image/png"/>
  <Override PartName="/ppt/media/image203.png" ContentType="image/png"/>
  <Override PartName="/ppt/media/image494.png" ContentType="image/png"/>
  <Override PartName="/ppt/media/image204.png" ContentType="image/png"/>
  <Override PartName="/ppt/media/image495.png" ContentType="image/png"/>
  <Override PartName="/ppt/media/image205.png" ContentType="image/png"/>
  <Override PartName="/ppt/media/image496.png" ContentType="image/png"/>
  <Override PartName="/ppt/media/image958.jpeg" ContentType="image/jpeg"/>
  <Override PartName="/ppt/media/image206.png" ContentType="image/png"/>
  <Override PartName="/ppt/media/image497.png" ContentType="image/png"/>
  <Override PartName="/ppt/media/image207.png" ContentType="image/png"/>
  <Override PartName="/ppt/media/image498.png" ContentType="image/png"/>
  <Override PartName="/ppt/media/image208.png" ContentType="image/png"/>
  <Override PartName="/ppt/media/image499.png" ContentType="image/pn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959.jpeg" ContentType="image/jpeg"/>
  <Override PartName="/ppt/media/image216.png" ContentType="image/png"/>
  <Override PartName="/ppt/media/image217.png" ContentType="image/png"/>
  <Override PartName="/ppt/media/image218.png" ContentType="image/png"/>
  <Override PartName="/ppt/media/image219.png" ContentType="image/png"/>
  <Override PartName="/ppt/media/image220.png" ContentType="image/png"/>
  <Override PartName="/ppt/media/image222.png" ContentType="image/png"/>
  <Override PartName="/ppt/media/image223.png" ContentType="image/png"/>
  <Override PartName="/ppt/media/image224.png" ContentType="image/png"/>
  <Override PartName="/ppt/media/image225.png" ContentType="image/png"/>
  <Override PartName="/ppt/media/image226.png" ContentType="image/png"/>
  <Override PartName="/ppt/media/image227.png" ContentType="image/png"/>
  <Override PartName="/ppt/media/image228.png" ContentType="image/png"/>
  <Override PartName="/ppt/media/image229.png" ContentType="image/png"/>
  <Override PartName="/ppt/media/image230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84.jpeg" ContentType="image/jpe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8.png" ContentType="image/png"/>
  <Override PartName="/ppt/media/image239.png" ContentType="image/png"/>
  <Override PartName="/ppt/media/image240.png" ContentType="image/png"/>
  <Override PartName="/ppt/media/image244.png" ContentType="image/png"/>
  <Override PartName="/ppt/media/image245.png" ContentType="image/png"/>
  <Override PartName="/ppt/media/image246.png" ContentType="image/png"/>
  <Override PartName="/ppt/media/image247.png" ContentType="image/png"/>
  <Override PartName="/ppt/media/image248.png" ContentType="image/png"/>
  <Override PartName="/ppt/media/image249.png" ContentType="image/png"/>
  <Override PartName="/ppt/media/image250.png" ContentType="image/png"/>
  <Override PartName="/ppt/media/image698.png" ContentType="image/png"/>
  <Override PartName="/ppt/media/image407.png" ContentType="image/png"/>
  <Override PartName="/ppt/media/image251.png" ContentType="image/png"/>
  <Override PartName="/ppt/media/image699.png" ContentType="image/png"/>
  <Override PartName="/ppt/media/image408.png" ContentType="image/png"/>
  <Override PartName="/ppt/media/image252.png" ContentType="image/png"/>
  <Override PartName="/ppt/media/image409.png" ContentType="image/png"/>
  <Override PartName="/ppt/media/image253.png" ContentType="image/png"/>
  <Override PartName="/ppt/media/image286.jpeg" ContentType="image/jpeg"/>
  <Override PartName="/ppt/media/image254.png" ContentType="image/png"/>
  <Override PartName="/ppt/media/image255.png" ContentType="image/png"/>
  <Override PartName="/ppt/media/image256.png" ContentType="image/png"/>
  <Override PartName="/ppt/media/image257.png" ContentType="image/png"/>
  <Override PartName="/ppt/media/image258.png" ContentType="image/png"/>
  <Override PartName="/ppt/media/image259.png" ContentType="image/png"/>
  <Override PartName="/ppt/media/image260.png" ContentType="image/png"/>
  <Override PartName="/ppt/media/image950.jpeg" ContentType="image/jpeg"/>
  <Override PartName="/ppt/media/image417.png" ContentType="image/png"/>
  <Override PartName="/ppt/media/image261.png" ContentType="image/png"/>
  <Override PartName="/ppt/media/image418.png" ContentType="image/png"/>
  <Override PartName="/ppt/media/image262.png" ContentType="image/png"/>
  <Override PartName="/ppt/media/image419.png" ContentType="image/png"/>
  <Override PartName="/ppt/media/image263.png" ContentType="image/png"/>
  <Override PartName="/ppt/media/image264.png" ContentType="image/png"/>
  <Override PartName="/ppt/media/image265.png" ContentType="image/png"/>
  <Override PartName="/ppt/media/image266.png" ContentType="image/png"/>
  <Override PartName="/ppt/media/image267.png" ContentType="image/png"/>
  <Override PartName="/ppt/media/image268.png" ContentType="image/png"/>
  <Override PartName="/ppt/media/image270.png" ContentType="image/png"/>
  <Override PartName="/ppt/media/image427.png" ContentType="image/png"/>
  <Override PartName="/ppt/media/image271.png" ContentType="image/png"/>
  <Override PartName="/ppt/media/image428.png" ContentType="image/png"/>
  <Override PartName="/ppt/media/image272.png" ContentType="image/png"/>
  <Override PartName="/ppt/media/image429.png" ContentType="image/png"/>
  <Override PartName="/ppt/media/image273.png" ContentType="image/png"/>
  <Override PartName="/ppt/media/image274.png" ContentType="image/png"/>
  <Override PartName="/ppt/media/image275.png" ContentType="image/png"/>
  <Override PartName="/ppt/media/image276.png" ContentType="image/png"/>
  <Override PartName="/ppt/media/image277.png" ContentType="image/png"/>
  <Override PartName="/ppt/media/image278.png" ContentType="image/png"/>
  <Override PartName="/ppt/media/image280.png" ContentType="image/png"/>
  <Override PartName="/ppt/media/image437.png" ContentType="image/png"/>
  <Override PartName="/ppt/media/image281.png" ContentType="image/png"/>
  <Override PartName="/ppt/media/image438.png" ContentType="image/png"/>
  <Override PartName="/ppt/media/image282.png" ContentType="image/png"/>
  <Override PartName="/ppt/media/image439.png" ContentType="image/png"/>
  <Override PartName="/ppt/media/image283.png" ContentType="image/png"/>
  <Override PartName="/ppt/media/image285.jpeg" ContentType="image/jpeg"/>
  <Override PartName="/ppt/media/image287.png" ContentType="image/png"/>
  <Override PartName="/ppt/media/image288.png" ContentType="image/png"/>
  <Override PartName="/ppt/media/image290.png" ContentType="image/png"/>
  <Override PartName="/ppt/media/image447.png" ContentType="image/png"/>
  <Override PartName="/ppt/media/image291.png" ContentType="image/png"/>
  <Override PartName="/ppt/media/image448.png" ContentType="image/png"/>
  <Override PartName="/ppt/media/image292.png" ContentType="image/png"/>
  <Override PartName="/ppt/media/image449.png" ContentType="image/png"/>
  <Override PartName="/ppt/media/image293.png" ContentType="image/png"/>
  <Override PartName="/ppt/media/image294.png" ContentType="image/png"/>
  <Override PartName="/ppt/media/image295.png" ContentType="image/png"/>
  <Override PartName="/ppt/media/image296.png" ContentType="image/png"/>
  <Override PartName="/ppt/media/image938.jpeg" ContentType="image/jpeg"/>
  <Override PartName="/ppt/media/image297.png" ContentType="image/png"/>
  <Override PartName="/ppt/media/image298.png" ContentType="image/png"/>
  <Override PartName="/ppt/media/image299.png" ContentType="image/png"/>
  <Override PartName="/ppt/media/image322.png" ContentType="image/png"/>
  <Override PartName="/ppt/media/image330.png" ContentType="image/png"/>
  <Override PartName="/ppt/media/image332.png" ContentType="image/png"/>
  <Override PartName="/ppt/media/image333.png" ContentType="image/png"/>
  <Override PartName="/ppt/media/image334.png" ContentType="image/png"/>
  <Override PartName="/ppt/media/image336.png" ContentType="image/png"/>
  <Override PartName="/ppt/media/image340.png" ContentType="image/png"/>
  <Override PartName="/ppt/media/image342.png" ContentType="image/png"/>
  <Override PartName="/ppt/media/image343.png" ContentType="image/png"/>
  <Override PartName="/ppt/media/image344.png" ContentType="image/png"/>
  <Override PartName="/ppt/media/image345.png" ContentType="image/png"/>
  <Override PartName="/ppt/media/image346.png" ContentType="image/png"/>
  <Override PartName="/ppt/media/image349.png" ContentType="image/png"/>
  <Override PartName="/ppt/media/image350.png" ContentType="image/png"/>
  <Override PartName="/ppt/media/image507.png" ContentType="image/png"/>
  <Override PartName="/ppt/media/image351.png" ContentType="image/png"/>
  <Override PartName="/ppt/media/image799.png" ContentType="image/png"/>
  <Override PartName="/ppt/media/image508.png" ContentType="image/png"/>
  <Override PartName="/ppt/media/image352.png" ContentType="image/png"/>
  <Override PartName="/ppt/media/image509.png" ContentType="image/png"/>
  <Override PartName="/ppt/media/image353.png" ContentType="image/png"/>
  <Override PartName="/ppt/media/image354.png" ContentType="image/png"/>
  <Override PartName="/ppt/media/image355.png" ContentType="image/png"/>
  <Override PartName="/ppt/media/image356.png" ContentType="image/png"/>
  <Override PartName="/ppt/media/image357.png" ContentType="image/png"/>
  <Override PartName="/ppt/media/image358.png" ContentType="image/png"/>
  <Override PartName="/ppt/media/image359.png" ContentType="image/png"/>
  <Override PartName="/ppt/media/image360.png" ContentType="image/png"/>
  <Override PartName="/ppt/media/image361.png" ContentType="image/png"/>
  <Override PartName="/ppt/media/image362.png" ContentType="image/png"/>
  <Override PartName="/ppt/media/image363.png" ContentType="image/png"/>
  <Override PartName="/ppt/media/image364.png" ContentType="image/png"/>
  <Override PartName="/ppt/media/image365.png" ContentType="image/png"/>
  <Override PartName="/ppt/media/image366.png" ContentType="image/png"/>
  <Override PartName="/ppt/media/image367.png" ContentType="image/png"/>
  <Override PartName="/ppt/media/image368.png" ContentType="image/png"/>
  <Override PartName="/ppt/media/image369.png" ContentType="image/png"/>
  <Override PartName="/ppt/media/image370.png" ContentType="image/png"/>
  <Override PartName="/ppt/media/image372.png" ContentType="image/png"/>
  <Override PartName="/ppt/media/image373.png" ContentType="image/png"/>
  <Override PartName="/ppt/media/image374.png" ContentType="image/png"/>
  <Override PartName="/ppt/media/image375.png" ContentType="image/png"/>
  <Override PartName="/ppt/media/image376.png" ContentType="image/png"/>
  <Override PartName="/ppt/media/image377.png" ContentType="image/png"/>
  <Override PartName="/ppt/media/image378.png" ContentType="image/png"/>
  <Override PartName="/ppt/media/image379.png" ContentType="image/png"/>
  <Override PartName="/ppt/media/image383.png" ContentType="image/png"/>
  <Override PartName="/ppt/media/image384.png" ContentType="image/png"/>
  <Override PartName="/ppt/media/image385.png" ContentType="image/png"/>
  <Override PartName="/ppt/media/image386.png" ContentType="image/png"/>
  <Override PartName="/ppt/media/image387.png" ContentType="image/png"/>
  <Override PartName="/ppt/media/image947.jpeg" ContentType="image/jpeg"/>
  <Override PartName="/ppt/media/image388.png" ContentType="image/png"/>
  <Override PartName="/ppt/media/image400.png" ContentType="image/png"/>
  <Override PartName="/ppt/media/image691.png" ContentType="image/png"/>
  <Override PartName="/ppt/media/image401.png" ContentType="image/png"/>
  <Override PartName="/ppt/media/image692.png" ContentType="image/png"/>
  <Override PartName="/ppt/media/image402.png" ContentType="image/png"/>
  <Override PartName="/ppt/media/image693.png" ContentType="image/png"/>
  <Override PartName="/ppt/media/image403.png" ContentType="image/png"/>
  <Override PartName="/ppt/media/image694.png" ContentType="image/png"/>
  <Override PartName="/ppt/media/image404.png" ContentType="image/png"/>
  <Override PartName="/ppt/media/image695.png" ContentType="image/png"/>
  <Override PartName="/ppt/media/image405.png" ContentType="image/png"/>
  <Override PartName="/ppt/media/image696.png" ContentType="image/png"/>
  <Override PartName="/ppt/media/image406.png" ContentType="image/png"/>
  <Override PartName="/ppt/media/image697.png" ContentType="image/png"/>
  <Override PartName="/ppt/media/image410.png" ContentType="image/png"/>
  <Override PartName="/ppt/media/image411.png" ContentType="image/png"/>
  <Override PartName="/ppt/media/image412.png" ContentType="image/png"/>
  <Override PartName="/ppt/media/image413.png" ContentType="image/png"/>
  <Override PartName="/ppt/media/image414.png" ContentType="image/png"/>
  <Override PartName="/ppt/media/image415.png" ContentType="image/png"/>
  <Override PartName="/ppt/media/image416.png" ContentType="image/png"/>
  <Override PartName="/ppt/media/image420.png" ContentType="image/png"/>
  <Override PartName="/ppt/media/image421.png" ContentType="image/png"/>
  <Override PartName="/ppt/media/image422.png" ContentType="image/png"/>
  <Override PartName="/ppt/media/image423.png" ContentType="image/png"/>
  <Override PartName="/ppt/media/image424.png" ContentType="image/png"/>
  <Override PartName="/ppt/media/image425.png" ContentType="image/png"/>
  <Override PartName="/ppt/media/image426.png" ContentType="image/png"/>
  <Override PartName="/ppt/media/image430.png" ContentType="image/png"/>
  <Override PartName="/ppt/media/image431.png" ContentType="image/png"/>
  <Override PartName="/ppt/media/image806.jpeg" ContentType="image/jpeg"/>
  <Override PartName="/ppt/media/image432.png" ContentType="image/png"/>
  <Override PartName="/ppt/media/image433.png" ContentType="image/png"/>
  <Override PartName="/ppt/media/image434.png" ContentType="image/png"/>
  <Override PartName="/ppt/media/image435.png" ContentType="image/png"/>
  <Override PartName="/ppt/media/image436.png" ContentType="image/png"/>
  <Override PartName="/ppt/media/image440.png" ContentType="image/png"/>
  <Override PartName="/ppt/media/image441.png" ContentType="image/png"/>
  <Override PartName="/ppt/media/image442.png" ContentType="image/png"/>
  <Override PartName="/ppt/media/image443.png" ContentType="image/png"/>
  <Override PartName="/ppt/media/image444.png" ContentType="image/png"/>
  <Override PartName="/ppt/media/image445.png" ContentType="image/png"/>
  <Override PartName="/ppt/media/image446.png" ContentType="image/png"/>
  <Override PartName="/ppt/media/image450.png" ContentType="image/png"/>
  <Override PartName="/ppt/media/image451.png" ContentType="image/png"/>
  <Override PartName="/ppt/media/image452.png" ContentType="image/png"/>
  <Override PartName="/ppt/media/image453.png" ContentType="image/png"/>
  <Override PartName="/ppt/media/image454.png" ContentType="image/png"/>
  <Override PartName="/ppt/media/image455.png" ContentType="image/png"/>
  <Override PartName="/ppt/media/image456.png" ContentType="image/png"/>
  <Override PartName="/ppt/media/image457.png" ContentType="image/png"/>
  <Override PartName="/ppt/media/image458.png" ContentType="image/png"/>
  <Override PartName="/ppt/media/image459.png" ContentType="image/png"/>
  <Override PartName="/ppt/media/image460.png" ContentType="image/png"/>
  <Override PartName="/ppt/media/image461.png" ContentType="image/png"/>
  <Override PartName="/ppt/media/image462.png" ContentType="image/png"/>
  <Override PartName="/ppt/media/image463.png" ContentType="image/png"/>
  <Override PartName="/ppt/media/image464.png" ContentType="image/png"/>
  <Override PartName="/ppt/media/image465.png" ContentType="image/png"/>
  <Override PartName="/ppt/media/image466.png" ContentType="image/png"/>
  <Override PartName="/ppt/media/image467.png" ContentType="image/png"/>
  <Override PartName="/ppt/media/image468.png" ContentType="image/png"/>
  <Override PartName="/ppt/media/image469.png" ContentType="image/png"/>
  <Override PartName="/ppt/media/image470.png" ContentType="image/png"/>
  <Override PartName="/ppt/media/image471.png" ContentType="image/png"/>
  <Override PartName="/ppt/media/image472.png" ContentType="image/png"/>
  <Override PartName="/ppt/media/image473.png" ContentType="image/png"/>
  <Override PartName="/ppt/media/image474.png" ContentType="image/png"/>
  <Override PartName="/ppt/media/image475.png" ContentType="image/png"/>
  <Override PartName="/ppt/media/image476.png" ContentType="image/png"/>
  <Override PartName="/ppt/media/image477.png" ContentType="image/png"/>
  <Override PartName="/ppt/media/image478.png" ContentType="image/png"/>
  <Override PartName="/ppt/media/image479.png" ContentType="image/png"/>
  <Override PartName="/ppt/media/image480.png" ContentType="image/png"/>
  <Override PartName="/ppt/media/image481.png" ContentType="image/png"/>
  <Override PartName="/ppt/media/image482.png" ContentType="image/png"/>
  <Override PartName="/ppt/media/image483.png" ContentType="image/png"/>
  <Override PartName="/ppt/media/image484.png" ContentType="image/png"/>
  <Override PartName="/ppt/media/image486.png" ContentType="image/png"/>
  <Override PartName="/ppt/media/image487.png" ContentType="image/png"/>
  <Override PartName="/ppt/media/image957.jpeg" ContentType="image/jpeg"/>
  <Override PartName="/ppt/media/image488.png" ContentType="image/png"/>
  <Override PartName="/ppt/media/image489.png" ContentType="image/png"/>
  <Override PartName="/ppt/media/image490.png" ContentType="image/png"/>
  <Override PartName="/ppt/media/image491.png" ContentType="image/png"/>
  <Override PartName="/ppt/media/image500.png" ContentType="image/png"/>
  <Override PartName="/ppt/media/image791.png" ContentType="image/png"/>
  <Override PartName="/ppt/media/image501.png" ContentType="image/png"/>
  <Override PartName="/ppt/media/image792.png" ContentType="image/png"/>
  <Override PartName="/ppt/media/image502.png" ContentType="image/png"/>
  <Override PartName="/ppt/media/image793.png" ContentType="image/png"/>
  <Override PartName="/ppt/media/image503.png" ContentType="image/png"/>
  <Override PartName="/ppt/media/image794.png" ContentType="image/png"/>
  <Override PartName="/ppt/media/image504.png" ContentType="image/png"/>
  <Override PartName="/ppt/media/image795.png" ContentType="image/png"/>
  <Override PartName="/ppt/media/image505.png" ContentType="image/png"/>
  <Override PartName="/ppt/media/image506.png" ContentType="image/png"/>
  <Override PartName="/ppt/media/image797.png" ContentType="image/png"/>
  <Override PartName="/ppt/media/image510.png" ContentType="image/png"/>
  <Override PartName="/ppt/media/image511.png" ContentType="image/png"/>
  <Override PartName="/ppt/media/image512.png" ContentType="image/png"/>
  <Override PartName="/ppt/media/image513.png" ContentType="image/png"/>
  <Override PartName="/ppt/media/image514.png" ContentType="image/png"/>
  <Override PartName="/ppt/media/image515.png" ContentType="image/png"/>
  <Override PartName="/ppt/media/image516.png" ContentType="image/png"/>
  <Override PartName="/ppt/media/image517.png" ContentType="image/png"/>
  <Override PartName="/ppt/media/image960.jpeg" ContentType="image/jpeg"/>
  <Override PartName="/ppt/media/image518.png" ContentType="image/png"/>
  <Override PartName="/ppt/media/image519.png" ContentType="image/png"/>
  <Override PartName="/ppt/media/image520.png" ContentType="image/png"/>
  <Override PartName="/ppt/media/image521.png" ContentType="image/png"/>
  <Override PartName="/ppt/media/image522.png" ContentType="image/png"/>
  <Override PartName="/ppt/media/image523.png" ContentType="image/png"/>
  <Override PartName="/ppt/media/image524.png" ContentType="image/png"/>
  <Override PartName="/ppt/media/image525.png" ContentType="image/png"/>
  <Override PartName="/ppt/media/image526.png" ContentType="image/png"/>
  <Override PartName="/ppt/media/image527.png" ContentType="image/png"/>
  <Override PartName="/ppt/media/image961.jpeg" ContentType="image/jpeg"/>
  <Override PartName="/ppt/media/image528.png" ContentType="image/png"/>
  <Override PartName="/ppt/media/image529.png" ContentType="image/png"/>
  <Override PartName="/ppt/media/image535.png" ContentType="image/png"/>
  <Override PartName="/ppt/media/image561.png" ContentType="image/png"/>
  <Override PartName="/ppt/media/image587.png" ContentType="image/png"/>
  <Override PartName="/ppt/media/image600.png" ContentType="image/png"/>
  <Override PartName="/ppt/media/image891.png" ContentType="image/png"/>
  <Override PartName="/ppt/media/image601.png" ContentType="image/png"/>
  <Override PartName="/ppt/media/image892.png" ContentType="image/png"/>
  <Override PartName="/ppt/media/image602.png" ContentType="image/png"/>
  <Override PartName="/ppt/media/image796.jpeg" ContentType="image/jpeg"/>
  <Override PartName="/ppt/media/image893.png" ContentType="image/png"/>
  <Override PartName="/ppt/media/image603.png" ContentType="image/png"/>
  <Override PartName="/ppt/media/image894.png" ContentType="image/png"/>
  <Override PartName="/ppt/media/image604.png" ContentType="image/png"/>
  <Override PartName="/ppt/media/image605.png" ContentType="image/png"/>
  <Override PartName="/ppt/media/image606.png" ContentType="image/png"/>
  <Override PartName="/ppt/media/image607.png" ContentType="image/png"/>
  <Override PartName="/ppt/media/image608.png" ContentType="image/png"/>
  <Override PartName="/ppt/media/image609.png" ContentType="image/png"/>
  <Override PartName="/ppt/media/image610.png" ContentType="image/png"/>
  <Override PartName="/ppt/media/image611.png" ContentType="image/png"/>
  <Override PartName="/ppt/media/image612.png" ContentType="image/png"/>
  <Override PartName="/ppt/media/image613.png" ContentType="image/png"/>
  <Override PartName="/ppt/media/image614.png" ContentType="image/png"/>
  <Override PartName="/ppt/media/image615.png" ContentType="image/png"/>
  <Override PartName="/ppt/media/image616.png" ContentType="image/png"/>
  <Override PartName="/ppt/media/image617.png" ContentType="image/png"/>
  <Override PartName="/ppt/media/image618.png" ContentType="image/png"/>
  <Override PartName="/ppt/media/image619.png" ContentType="image/png"/>
  <Override PartName="/ppt/media/image620.png" ContentType="image/png"/>
  <Override PartName="/ppt/media/image621.png" ContentType="image/png"/>
  <Override PartName="/ppt/media/image622.png" ContentType="image/png"/>
  <Override PartName="/ppt/media/image798.jpeg" ContentType="image/jpeg"/>
  <Override PartName="/ppt/media/image623.png" ContentType="image/png"/>
  <Override PartName="/ppt/media/image624.png" ContentType="image/png"/>
  <Override PartName="/ppt/media/image625.png" ContentType="image/png"/>
  <Override PartName="/ppt/media/image626.png" ContentType="image/png"/>
  <Override PartName="/ppt/media/image627.png" ContentType="image/png"/>
  <Override PartName="/ppt/media/image628.png" ContentType="image/png"/>
  <Override PartName="/ppt/media/image629.png" ContentType="image/png"/>
  <Override PartName="/ppt/media/image630.png" ContentType="image/png"/>
  <Override PartName="/ppt/media/image631.png" ContentType="image/png"/>
  <Override PartName="/ppt/media/image632.png" ContentType="image/png"/>
  <Override PartName="/ppt/media/image633.png" ContentType="image/png"/>
  <Override PartName="/ppt/media/image634.png" ContentType="image/png"/>
  <Override PartName="/ppt/media/image635.png" ContentType="image/png"/>
  <Override PartName="/ppt/media/image636.png" ContentType="image/png"/>
  <Override PartName="/ppt/media/image637.png" ContentType="image/png"/>
  <Override PartName="/ppt/media/image638.png" ContentType="image/png"/>
  <Override PartName="/ppt/media/image639.png" ContentType="image/png"/>
  <Override PartName="/ppt/media/image640.png" ContentType="image/png"/>
  <Override PartName="/ppt/media/image641.png" ContentType="image/png"/>
  <Override PartName="/ppt/media/image642.png" ContentType="image/png"/>
  <Override PartName="/ppt/media/image643.png" ContentType="image/png"/>
  <Override PartName="/ppt/media/image644.png" ContentType="image/png"/>
  <Override PartName="/ppt/media/image646.png" ContentType="image/png"/>
  <Override PartName="/ppt/media/image647.png" ContentType="image/png"/>
  <Override PartName="/ppt/media/image648.png" ContentType="image/png"/>
  <Override PartName="/ppt/media/image649.png" ContentType="image/png"/>
  <Override PartName="/ppt/media/image650.png" ContentType="image/png"/>
  <Override PartName="/ppt/media/image651.png" ContentType="image/png"/>
  <Override PartName="/ppt/media/image652.png" ContentType="image/png"/>
  <Override PartName="/ppt/media/image653.png" ContentType="image/png"/>
  <Override PartName="/ppt/media/image654.png" ContentType="image/png"/>
  <Override PartName="/ppt/media/image656.png" ContentType="image/png"/>
  <Override PartName="/ppt/media/image657.png" ContentType="image/png"/>
  <Override PartName="/ppt/media/image658.png" ContentType="image/png"/>
  <Override PartName="/ppt/media/image659.png" ContentType="image/png"/>
  <Override PartName="/ppt/media/image660.png" ContentType="image/png"/>
  <Override PartName="/ppt/media/image661.png" ContentType="image/png"/>
  <Override PartName="/ppt/media/image662.png" ContentType="image/png"/>
  <Override PartName="/ppt/media/image663.png" ContentType="image/png"/>
  <Override PartName="/ppt/media/image664.png" ContentType="image/png"/>
  <Override PartName="/ppt/media/image666.png" ContentType="image/png"/>
  <Override PartName="/ppt/media/image667.png" ContentType="image/png"/>
  <Override PartName="/ppt/media/image668.png" ContentType="image/png"/>
  <Override PartName="/ppt/media/image669.png" ContentType="image/png"/>
  <Override PartName="/ppt/media/image670.png" ContentType="image/png"/>
  <Override PartName="/ppt/media/image671.png" ContentType="image/png"/>
  <Override PartName="/ppt/media/image672.png" ContentType="image/png"/>
  <Override PartName="/ppt/media/image673.png" ContentType="image/png"/>
  <Override PartName="/ppt/media/image674.png" ContentType="image/png"/>
  <Override PartName="/ppt/media/image675.png" ContentType="image/png"/>
  <Override PartName="/ppt/media/image676.png" ContentType="image/png"/>
  <Override PartName="/ppt/media/image677.png" ContentType="image/png"/>
  <Override PartName="/ppt/media/image678.png" ContentType="image/png"/>
  <Override PartName="/ppt/media/image679.png" ContentType="image/png"/>
  <Override PartName="/ppt/media/image680.png" ContentType="image/png"/>
  <Override PartName="/ppt/media/image681.png" ContentType="image/png"/>
  <Override PartName="/ppt/media/image682.png" ContentType="image/png"/>
  <Override PartName="/ppt/media/image802.jpeg" ContentType="image/jpeg"/>
  <Override PartName="/ppt/media/image683.png" ContentType="image/png"/>
  <Override PartName="/ppt/media/image684.png" ContentType="image/png"/>
  <Override PartName="/ppt/media/image685.png" ContentType="image/png"/>
  <Override PartName="/ppt/media/image686.png" ContentType="image/png"/>
  <Override PartName="/ppt/media/image687.png" ContentType="image/png"/>
  <Override PartName="/ppt/media/image688.png" ContentType="image/png"/>
  <Override PartName="/ppt/media/image689.png" ContentType="image/png"/>
  <Override PartName="/ppt/media/image690.png" ContentType="image/png"/>
  <Override PartName="/ppt/media/image700.png" ContentType="image/png"/>
  <Override PartName="/ppt/media/image701.png" ContentType="image/png"/>
  <Override PartName="/ppt/media/image702.png" ContentType="image/png"/>
  <Override PartName="/ppt/media/image703.png" ContentType="image/png"/>
  <Override PartName="/ppt/media/image704.png" ContentType="image/png"/>
  <Override PartName="/ppt/media/image705.png" ContentType="image/png"/>
  <Override PartName="/ppt/media/image706.png" ContentType="image/png"/>
  <Override PartName="/ppt/media/image707.png" ContentType="image/png"/>
  <Override PartName="/ppt/media/image708.png" ContentType="image/png"/>
  <Override PartName="/ppt/media/image709.png" ContentType="image/png"/>
  <Override PartName="/ppt/media/image710.png" ContentType="image/png"/>
  <Override PartName="/ppt/media/image711.png" ContentType="image/png"/>
  <Override PartName="/ppt/media/image712.png" ContentType="image/png"/>
  <Override PartName="/ppt/media/image713.png" ContentType="image/png"/>
  <Override PartName="/ppt/media/image714.png" ContentType="image/png"/>
  <Override PartName="/ppt/media/image716.png" ContentType="image/png"/>
  <Override PartName="/ppt/media/image717.png" ContentType="image/png"/>
  <Override PartName="/ppt/media/image718.png" ContentType="image/png"/>
  <Override PartName="/ppt/media/image719.png" ContentType="image/png"/>
  <Override PartName="/ppt/media/image720.png" ContentType="image/png"/>
  <Override PartName="/ppt/media/image721.png" ContentType="image/png"/>
  <Override PartName="/ppt/media/image722.png" ContentType="image/png"/>
  <Override PartName="/ppt/media/image723.png" ContentType="image/png"/>
  <Override PartName="/ppt/media/image724.png" ContentType="image/png"/>
  <Override PartName="/ppt/media/image726.png" ContentType="image/png"/>
  <Override PartName="/ppt/media/image727.png" ContentType="image/png"/>
  <Override PartName="/ppt/media/image728.png" ContentType="image/png"/>
  <Override PartName="/ppt/media/image729.png" ContentType="image/png"/>
  <Override PartName="/ppt/media/image730.png" ContentType="image/png"/>
  <Override PartName="/ppt/media/image731.png" ContentType="image/png"/>
  <Override PartName="/ppt/media/image732.png" ContentType="image/png"/>
  <Override PartName="/ppt/media/image733.png" ContentType="image/png"/>
  <Override PartName="/ppt/media/image734.png" ContentType="image/png"/>
  <Override PartName="/ppt/media/image736.png" ContentType="image/png"/>
  <Override PartName="/ppt/media/image737.png" ContentType="image/png"/>
  <Override PartName="/ppt/media/image738.png" ContentType="image/png"/>
  <Override PartName="/ppt/media/image739.png" ContentType="image/png"/>
  <Override PartName="/ppt/media/image740.png" ContentType="image/png"/>
  <Override PartName="/ppt/media/image741.png" ContentType="image/png"/>
  <Override PartName="/ppt/media/image742.png" ContentType="image/png"/>
  <Override PartName="/ppt/media/image743.png" ContentType="image/png"/>
  <Override PartName="/ppt/media/image744.png" ContentType="image/png"/>
  <Override PartName="/ppt/media/image745.png" ContentType="image/png"/>
  <Override PartName="/ppt/media/image746.png" ContentType="image/png"/>
  <Override PartName="/ppt/media/image747.png" ContentType="image/png"/>
  <Override PartName="/ppt/media/image748.png" ContentType="image/png"/>
  <Override PartName="/ppt/media/image750.png" ContentType="image/png"/>
  <Override PartName="/ppt/media/image751.png" ContentType="image/png"/>
  <Override PartName="/ppt/media/image752.png" ContentType="image/png"/>
  <Override PartName="/ppt/media/image753.png" ContentType="image/png"/>
  <Override PartName="/ppt/media/image754.png" ContentType="image/png"/>
  <Override PartName="/ppt/media/image755.png" ContentType="image/png"/>
  <Override PartName="/ppt/media/image756.png" ContentType="image/png"/>
  <Override PartName="/ppt/media/image757.png" ContentType="image/png"/>
  <Override PartName="/ppt/media/image758.png" ContentType="image/png"/>
  <Override PartName="/ppt/media/image759.png" ContentType="image/png"/>
  <Override PartName="/ppt/media/image760.png" ContentType="image/png"/>
  <Override PartName="/ppt/media/image761.png" ContentType="image/png"/>
  <Override PartName="/ppt/media/image762.png" ContentType="image/png"/>
  <Override PartName="/ppt/media/image763.png" ContentType="image/png"/>
  <Override PartName="/ppt/media/image764.png" ContentType="image/png"/>
  <Override PartName="/ppt/media/image765.png" ContentType="image/png"/>
  <Override PartName="/ppt/media/image766.png" ContentType="image/png"/>
  <Override PartName="/ppt/media/image767.png" ContentType="image/png"/>
  <Override PartName="/ppt/media/image768.png" ContentType="image/png"/>
  <Override PartName="/ppt/media/image769.png" ContentType="image/png"/>
  <Override PartName="/ppt/media/image770.png" ContentType="image/png"/>
  <Override PartName="/ppt/media/image771.png" ContentType="image/png"/>
  <Override PartName="/ppt/media/image772.png" ContentType="image/png"/>
  <Override PartName="/ppt/media/image773.png" ContentType="image/png"/>
  <Override PartName="/ppt/media/image774.png" ContentType="image/png"/>
  <Override PartName="/ppt/media/image775.png" ContentType="image/png"/>
  <Override PartName="/ppt/media/image776.png" ContentType="image/png"/>
  <Override PartName="/ppt/media/image777.png" ContentType="image/png"/>
  <Override PartName="/ppt/media/image778.png" ContentType="image/png"/>
  <Override PartName="/ppt/media/image779.png" ContentType="image/png"/>
  <Override PartName="/ppt/media/image780.png" ContentType="image/png"/>
  <Override PartName="/ppt/media/image781.png" ContentType="image/png"/>
  <Override PartName="/ppt/media/image782.png" ContentType="image/png"/>
  <Override PartName="/ppt/media/image783.png" ContentType="image/png"/>
  <Override PartName="/ppt/media/image784.png" ContentType="image/png"/>
  <Override PartName="/ppt/media/image785.png" ContentType="image/png"/>
  <Override PartName="/ppt/media/image786.png" ContentType="image/png"/>
  <Override PartName="/ppt/media/image787.png" ContentType="image/png"/>
  <Override PartName="/ppt/media/image788.png" ContentType="image/png"/>
  <Override PartName="/ppt/media/image789.png" ContentType="image/png"/>
  <Override PartName="/ppt/media/image790.png" ContentType="image/png"/>
  <Override PartName="/ppt/media/image800.png" ContentType="image/png"/>
  <Override PartName="/ppt/media/image801.png" ContentType="image/png"/>
  <Override PartName="/ppt/media/image803.png" ContentType="image/png"/>
  <Override PartName="/ppt/media/image804.png" ContentType="image/png"/>
  <Override PartName="/ppt/media/image805.png" ContentType="image/png"/>
  <Override PartName="/ppt/media/image807.png" ContentType="image/png"/>
  <Override PartName="/ppt/media/image808.png" ContentType="image/png"/>
  <Override PartName="/ppt/media/image809.png" ContentType="image/png"/>
  <Override PartName="/ppt/media/image810.png" ContentType="image/png"/>
  <Override PartName="/ppt/media/image811.png" ContentType="image/png"/>
  <Override PartName="/ppt/media/image812.png" ContentType="image/png"/>
  <Override PartName="/ppt/media/image813.png" ContentType="image/png"/>
  <Override PartName="/ppt/media/image814.png" ContentType="image/png"/>
  <Override PartName="/ppt/media/image815.png" ContentType="image/png"/>
  <Override PartName="/ppt/media/image816.png" ContentType="image/png"/>
  <Override PartName="/ppt/media/image817.png" ContentType="image/png"/>
  <Override PartName="/ppt/media/image818.png" ContentType="image/png"/>
  <Override PartName="/ppt/media/image819.png" ContentType="image/png"/>
  <Override PartName="/ppt/media/image820.png" ContentType="image/png"/>
  <Override PartName="/ppt/media/image821.png" ContentType="image/png"/>
  <Override PartName="/ppt/media/image822.png" ContentType="image/png"/>
  <Override PartName="/ppt/media/image823.png" ContentType="image/png"/>
  <Override PartName="/ppt/media/image824.png" ContentType="image/png"/>
  <Override PartName="/ppt/media/image825.png" ContentType="image/png"/>
  <Override PartName="/ppt/media/image826.png" ContentType="image/png"/>
  <Override PartName="/ppt/media/image827.png" ContentType="image/png"/>
  <Override PartName="/ppt/media/image828.png" ContentType="image/png"/>
  <Override PartName="/ppt/media/image829.png" ContentType="image/png"/>
  <Override PartName="/ppt/media/image830.png" ContentType="image/png"/>
  <Override PartName="/ppt/media/image831.png" ContentType="image/png"/>
  <Override PartName="/ppt/media/image832.png" ContentType="image/png"/>
  <Override PartName="/ppt/media/image833.png" ContentType="image/png"/>
  <Override PartName="/ppt/media/image834.png" ContentType="image/png"/>
  <Override PartName="/ppt/media/image836.png" ContentType="image/png"/>
  <Override PartName="/ppt/media/image837.png" ContentType="image/png"/>
  <Override PartName="/ppt/media/image838.png" ContentType="image/png"/>
  <Override PartName="/ppt/media/image839.png" ContentType="image/png"/>
  <Override PartName="/ppt/media/image840.png" ContentType="image/png"/>
  <Override PartName="/ppt/media/image841.png" ContentType="image/png"/>
  <Override PartName="/ppt/media/image842.png" ContentType="image/png"/>
  <Override PartName="/ppt/media/image843.png" ContentType="image/png"/>
  <Override PartName="/ppt/media/image844.png" ContentType="image/png"/>
  <Override PartName="/ppt/media/image845.png" ContentType="image/png"/>
  <Override PartName="/ppt/media/image846.png" ContentType="image/png"/>
  <Override PartName="/ppt/media/image847.png" ContentType="image/png"/>
  <Override PartName="/ppt/media/image848.png" ContentType="image/png"/>
  <Override PartName="/ppt/media/image849.png" ContentType="image/png"/>
  <Override PartName="/ppt/media/image850.png" ContentType="image/png"/>
  <Override PartName="/ppt/media/image851.png" ContentType="image/png"/>
  <Override PartName="/ppt/media/image852.png" ContentType="image/png"/>
  <Override PartName="/ppt/media/image853.png" ContentType="image/png"/>
  <Override PartName="/ppt/media/image854.png" ContentType="image/png"/>
  <Override PartName="/ppt/media/image856.png" ContentType="image/png"/>
  <Override PartName="/ppt/media/image857.png" ContentType="image/png"/>
  <Override PartName="/ppt/media/image858.png" ContentType="image/png"/>
  <Override PartName="/ppt/media/image859.png" ContentType="image/png"/>
  <Override PartName="/ppt/media/image860.png" ContentType="image/png"/>
  <Override PartName="/ppt/media/image861.png" ContentType="image/png"/>
  <Override PartName="/ppt/media/image862.png" ContentType="image/png"/>
  <Override PartName="/ppt/media/image863.png" ContentType="image/png"/>
  <Override PartName="/ppt/media/image864.png" ContentType="image/png"/>
  <Override PartName="/ppt/media/image865.png" ContentType="image/png"/>
  <Override PartName="/ppt/media/image866.png" ContentType="image/png"/>
  <Override PartName="/ppt/media/image867.png" ContentType="image/png"/>
  <Override PartName="/ppt/media/image868.png" ContentType="image/png"/>
  <Override PartName="/ppt/media/image869.png" ContentType="image/png"/>
  <Override PartName="/ppt/media/image870.png" ContentType="image/png"/>
  <Override PartName="/ppt/media/image871.png" ContentType="image/png"/>
  <Override PartName="/ppt/media/image872.png" ContentType="image/png"/>
  <Override PartName="/ppt/media/image873.png" ContentType="image/png"/>
  <Override PartName="/ppt/media/image874.png" ContentType="image/png"/>
  <Override PartName="/ppt/media/image875.png" ContentType="image/png"/>
  <Override PartName="/ppt/media/image876.png" ContentType="image/png"/>
  <Override PartName="/ppt/media/image877.png" ContentType="image/png"/>
  <Override PartName="/ppt/media/image878.png" ContentType="image/png"/>
  <Override PartName="/ppt/media/image879.png" ContentType="image/png"/>
  <Override PartName="/ppt/media/image880.png" ContentType="image/png"/>
  <Override PartName="/ppt/media/image881.png" ContentType="image/png"/>
  <Override PartName="/ppt/media/image882.png" ContentType="image/png"/>
  <Override PartName="/ppt/media/image883.png" ContentType="image/png"/>
  <Override PartName="/ppt/media/image884.png" ContentType="image/png"/>
  <Override PartName="/ppt/media/image885.png" ContentType="image/png"/>
  <Override PartName="/ppt/media/image886.jpeg" ContentType="image/jpeg"/>
  <Override PartName="/ppt/media/image887.png" ContentType="image/png"/>
  <Override PartName="/ppt/media/image888.png" ContentType="image/png"/>
  <Override PartName="/ppt/media/image889.png" ContentType="image/png"/>
  <Override PartName="/ppt/media/image890.png" ContentType="image/png"/>
  <Override PartName="/ppt/media/image900.png" ContentType="image/png"/>
  <Override PartName="/ppt/media/image901.png" ContentType="image/png"/>
  <Override PartName="/ppt/media/image902.png" ContentType="image/png"/>
  <Override PartName="/ppt/media/image903.png" ContentType="image/png"/>
  <Override PartName="/ppt/media/image904.png" ContentType="image/png"/>
  <Override PartName="/ppt/media/image905.png" ContentType="image/png"/>
  <Override PartName="/ppt/media/image906.png" ContentType="image/png"/>
  <Override PartName="/ppt/media/image907.png" ContentType="image/png"/>
  <Override PartName="/ppt/media/image908.png" ContentType="image/png"/>
  <Override PartName="/ppt/media/image909.png" ContentType="image/png"/>
  <Override PartName="/ppt/media/image910.png" ContentType="image/png"/>
  <Override PartName="/ppt/media/image911.png" ContentType="image/png"/>
  <Override PartName="/ppt/media/image912.png" ContentType="image/png"/>
  <Override PartName="/ppt/media/image913.png" ContentType="image/png"/>
  <Override PartName="/ppt/media/image914.png" ContentType="image/png"/>
  <Override PartName="/ppt/media/image915.png" ContentType="image/png"/>
  <Override PartName="/ppt/media/image916.png" ContentType="image/png"/>
  <Override PartName="/ppt/media/image917.png" ContentType="image/png"/>
  <Override PartName="/ppt/media/image918.png" ContentType="image/png"/>
  <Override PartName="/ppt/media/image919.png" ContentType="image/png"/>
  <Override PartName="/ppt/media/image920.png" ContentType="image/png"/>
  <Override PartName="/ppt/media/image921.png" ContentType="image/png"/>
  <Override PartName="/ppt/media/image922.png" ContentType="image/png"/>
  <Override PartName="/ppt/media/image923.png" ContentType="image/png"/>
  <Override PartName="/ppt/media/image924.png" ContentType="image/png"/>
  <Override PartName="/ppt/media/image925.png" ContentType="image/png"/>
  <Override PartName="/ppt/media/image926.png" ContentType="image/png"/>
  <Override PartName="/ppt/media/image927.png" ContentType="image/png"/>
  <Override PartName="/ppt/media/image928.png" ContentType="image/png"/>
  <Override PartName="/ppt/media/image929.png" ContentType="image/png"/>
  <Override PartName="/ppt/media/image930.png" ContentType="image/png"/>
  <Override PartName="/ppt/media/image931.png" ContentType="image/png"/>
  <Override PartName="/ppt/media/image932.png" ContentType="image/png"/>
  <Override PartName="/ppt/media/image933.png" ContentType="image/png"/>
  <Override PartName="/ppt/media/image934.png" ContentType="image/png"/>
  <Override PartName="/ppt/media/image935.png" ContentType="image/png"/>
  <Override PartName="/ppt/media/image936.png" ContentType="image/png"/>
  <Override PartName="/ppt/media/image937.png" ContentType="image/png"/>
  <Override PartName="/ppt/media/image939.png" ContentType="image/png"/>
  <Override PartName="/ppt/media/image941.png" ContentType="image/png"/>
  <Override PartName="/ppt/media/image942.png" ContentType="image/png"/>
  <Override PartName="/ppt/media/image943.jpeg" ContentType="image/jpeg"/>
  <Override PartName="/ppt/media/image944.png" ContentType="image/png"/>
  <Override PartName="/ppt/media/image945.png" ContentType="image/png"/>
  <Override PartName="/ppt/media/image946.png" ContentType="image/png"/>
  <Override PartName="/ppt/media/image949.png" ContentType="image/png"/>
  <Override PartName="/ppt/media/image951.png" ContentType="image/png"/>
  <Override PartName="/ppt/media/image952.png" ContentType="image/png"/>
  <Override PartName="/ppt/media/image953.png" ContentType="image/png"/>
  <Override PartName="/ppt/media/image954.png" ContentType="image/png"/>
  <Override PartName="/ppt/media/image955.png" ContentType="image/png"/>
  <Override PartName="/ppt/media/image956.png" ContentType="image/png"/>
  <Override PartName="/ppt/media/image964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0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21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3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4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5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26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  <Override PartName="/ppt/slides/_rels/slide58.xml.rels" ContentType="application/vnd.openxmlformats-package.relationships+xml"/>
  <Override PartName="/ppt/slides/_rels/slide59.xml.rels" ContentType="application/vnd.openxmlformats-package.relationships+xml"/>
  <Override PartName="/ppt/slides/_rels/slide60.xml.rels" ContentType="application/vnd.openxmlformats-package.relationships+xml"/>
  <Override PartName="/ppt/slides/_rels/slide61.xml.rels" ContentType="application/vnd.openxmlformats-package.relationships+xml"/>
  <Override PartName="/ppt/slides/_rels/slide62.xml.rels" ContentType="application/vnd.openxmlformats-package.relationships+xml"/>
  <Override PartName="/ppt/slides/_rels/slide63.xml.rels" ContentType="application/vnd.openxmlformats-package.relationships+xml"/>
  <Override PartName="/ppt/slides/_rels/slide64.xml.rels" ContentType="application/vnd.openxmlformats-package.relationships+xml"/>
  <Override PartName="/ppt/slides/_rels/slide65.xml.rels" ContentType="application/vnd.openxmlformats-package.relationships+xml"/>
  <Override PartName="/ppt/slides/_rels/slide66.xml.rels" ContentType="application/vnd.openxmlformats-package.relationships+xml"/>
  <Override PartName="/ppt/slides/_rels/slide67.xml.rels" ContentType="application/vnd.openxmlformats-package.relationships+xml"/>
  <Override PartName="/ppt/slides/_rels/slide68.xml.rels" ContentType="application/vnd.openxmlformats-package.relationships+xml"/>
  <Override PartName="/ppt/slides/_rels/slide69.xml.rels" ContentType="application/vnd.openxmlformats-package.relationships+xml"/>
  <Override PartName="/ppt/slides/_rels/slide70.xml.rels" ContentType="application/vnd.openxmlformats-package.relationships+xml"/>
  <Override PartName="/ppt/slides/_rels/slide71.xml.rels" ContentType="application/vnd.openxmlformats-package.relationships+xml"/>
  <Override PartName="/ppt/slides/_rels/slide72.xml.rels" ContentType="application/vnd.openxmlformats-package.relationships+xml"/>
  <Override PartName="/ppt/slides/_rels/slide73.xml.rels" ContentType="application/vnd.openxmlformats-package.relationships+xml"/>
  <Override PartName="/ppt/slides/_rels/slide74.xml.rels" ContentType="application/vnd.openxmlformats-package.relationships+xml"/>
  <Override PartName="/ppt/slides/_rels/slide75.xml.rels" ContentType="application/vnd.openxmlformats-package.relationships+xml"/>
  <Override PartName="/ppt/slides/_rels/slide76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  <p:sldId id="316" r:id="rId64"/>
    <p:sldId id="317" r:id="rId65"/>
    <p:sldId id="318" r:id="rId66"/>
    <p:sldId id="319" r:id="rId67"/>
    <p:sldId id="320" r:id="rId68"/>
    <p:sldId id="321" r:id="rId69"/>
    <p:sldId id="322" r:id="rId70"/>
    <p:sldId id="323" r:id="rId71"/>
    <p:sldId id="324" r:id="rId72"/>
    <p:sldId id="325" r:id="rId73"/>
    <p:sldId id="326" r:id="rId74"/>
    <p:sldId id="327" r:id="rId75"/>
    <p:sldId id="328" r:id="rId76"/>
    <p:sldId id="329" r:id="rId77"/>
    <p:sldId id="330" r:id="rId78"/>
    <p:sldId id="331" r:id="rId79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63" Type="http://schemas.openxmlformats.org/officeDocument/2006/relationships/slide" Target="slides/slide60.xml"/><Relationship Id="rId64" Type="http://schemas.openxmlformats.org/officeDocument/2006/relationships/slide" Target="slides/slide61.xml"/><Relationship Id="rId65" Type="http://schemas.openxmlformats.org/officeDocument/2006/relationships/slide" Target="slides/slide62.xml"/><Relationship Id="rId66" Type="http://schemas.openxmlformats.org/officeDocument/2006/relationships/slide" Target="slides/slide63.xml"/><Relationship Id="rId67" Type="http://schemas.openxmlformats.org/officeDocument/2006/relationships/slide" Target="slides/slide64.xml"/><Relationship Id="rId68" Type="http://schemas.openxmlformats.org/officeDocument/2006/relationships/slide" Target="slides/slide65.xml"/><Relationship Id="rId69" Type="http://schemas.openxmlformats.org/officeDocument/2006/relationships/slide" Target="slides/slide66.xml"/><Relationship Id="rId70" Type="http://schemas.openxmlformats.org/officeDocument/2006/relationships/slide" Target="slides/slide67.xml"/><Relationship Id="rId71" Type="http://schemas.openxmlformats.org/officeDocument/2006/relationships/slide" Target="slides/slide68.xml"/><Relationship Id="rId72" Type="http://schemas.openxmlformats.org/officeDocument/2006/relationships/slide" Target="slides/slide69.xml"/><Relationship Id="rId73" Type="http://schemas.openxmlformats.org/officeDocument/2006/relationships/slide" Target="slides/slide70.xml"/><Relationship Id="rId74" Type="http://schemas.openxmlformats.org/officeDocument/2006/relationships/slide" Target="slides/slide71.xml"/><Relationship Id="rId75" Type="http://schemas.openxmlformats.org/officeDocument/2006/relationships/slide" Target="slides/slide72.xml"/><Relationship Id="rId76" Type="http://schemas.openxmlformats.org/officeDocument/2006/relationships/slide" Target="slides/slide73.xml"/><Relationship Id="rId77" Type="http://schemas.openxmlformats.org/officeDocument/2006/relationships/slide" Target="slides/slide74.xml"/><Relationship Id="rId78" Type="http://schemas.openxmlformats.org/officeDocument/2006/relationships/slide" Target="slides/slide75.xml"/><Relationship Id="rId79" Type="http://schemas.openxmlformats.org/officeDocument/2006/relationships/slide" Target="slides/slide76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jpe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8" Type="http://schemas.openxmlformats.org/officeDocument/2006/relationships/image" Target="../media/image9.png"/><Relationship Id="rId9" Type="http://schemas.openxmlformats.org/officeDocument/2006/relationships/image" Target="../media/image10.png"/><Relationship Id="rId10" Type="http://schemas.openxmlformats.org/officeDocument/2006/relationships/image" Target="../media/image11.png"/><Relationship Id="rId11" Type="http://schemas.openxmlformats.org/officeDocument/2006/relationships/image" Target="../media/image12.png"/><Relationship Id="rId12" Type="http://schemas.openxmlformats.org/officeDocument/2006/relationships/image" Target="../media/image13.png"/><Relationship Id="rId13" Type="http://schemas.openxmlformats.org/officeDocument/2006/relationships/image" Target="../media/image14.png"/><Relationship Id="rId14" Type="http://schemas.openxmlformats.org/officeDocument/2006/relationships/image" Target="../media/image15.jpeg"/><Relationship Id="rId15" Type="http://schemas.openxmlformats.org/officeDocument/2006/relationships/image" Target="../media/image16.png"/><Relationship Id="rId16" Type="http://schemas.openxmlformats.org/officeDocument/2006/relationships/image" Target="../media/image17.png"/><Relationship Id="rId17" Type="http://schemas.openxmlformats.org/officeDocument/2006/relationships/image" Target="../media/image18.png"/><Relationship Id="rId18" Type="http://schemas.openxmlformats.org/officeDocument/2006/relationships/image" Target="../media/image19.png"/><Relationship Id="rId19" Type="http://schemas.openxmlformats.org/officeDocument/2006/relationships/image" Target="../media/image20.png"/><Relationship Id="rId20" Type="http://schemas.openxmlformats.org/officeDocument/2006/relationships/image" Target="../media/image21.png"/><Relationship Id="rId21" Type="http://schemas.openxmlformats.org/officeDocument/2006/relationships/image" Target="../media/image22.png"/><Relationship Id="rId22" Type="http://schemas.openxmlformats.org/officeDocument/2006/relationships/image" Target="../media/image23.png"/><Relationship Id="rId23" Type="http://schemas.openxmlformats.org/officeDocument/2006/relationships/image" Target="../media/image24.png"/><Relationship Id="rId24" Type="http://schemas.openxmlformats.org/officeDocument/2006/relationships/image" Target="../media/image25.png"/><Relationship Id="rId25" Type="http://schemas.openxmlformats.org/officeDocument/2006/relationships/image" Target="../media/image26.png"/><Relationship Id="rId26" Type="http://schemas.openxmlformats.org/officeDocument/2006/relationships/image" Target="../media/image27.png"/><Relationship Id="rId27" Type="http://schemas.openxmlformats.org/officeDocument/2006/relationships/image" Target="../media/image28.png"/><Relationship Id="rId28" Type="http://schemas.openxmlformats.org/officeDocument/2006/relationships/image" Target="../media/image29.png"/><Relationship Id="rId29" Type="http://schemas.openxmlformats.org/officeDocument/2006/relationships/image" Target="../media/image30.png"/><Relationship Id="rId30" Type="http://schemas.openxmlformats.org/officeDocument/2006/relationships/image" Target="../media/image31.png"/><Relationship Id="rId31" Type="http://schemas.openxmlformats.org/officeDocument/2006/relationships/image" Target="../media/image32.png"/><Relationship Id="rId32" Type="http://schemas.openxmlformats.org/officeDocument/2006/relationships/image" Target="../media/image33.png"/><Relationship Id="rId33" Type="http://schemas.openxmlformats.org/officeDocument/2006/relationships/image" Target="../media/image34.png"/><Relationship Id="rId34" Type="http://schemas.openxmlformats.org/officeDocument/2006/relationships/image" Target="../media/image35.png"/><Relationship Id="rId35" Type="http://schemas.openxmlformats.org/officeDocument/2006/relationships/image" Target="../media/image36.png"/><Relationship Id="rId36" Type="http://schemas.openxmlformats.org/officeDocument/2006/relationships/image" Target="../media/image37.png"/><Relationship Id="rId37" Type="http://schemas.openxmlformats.org/officeDocument/2006/relationships/image" Target="../media/image38.png"/><Relationship Id="rId38" Type="http://schemas.openxmlformats.org/officeDocument/2006/relationships/image" Target="../media/image39.png"/><Relationship Id="rId39" Type="http://schemas.openxmlformats.org/officeDocument/2006/relationships/image" Target="../media/image40.png"/><Relationship Id="rId40" Type="http://schemas.openxmlformats.org/officeDocument/2006/relationships/image" Target="../media/image41.jpeg"/><Relationship Id="rId41" Type="http://schemas.openxmlformats.org/officeDocument/2006/relationships/image" Target="../media/image42.png"/><Relationship Id="rId42" Type="http://schemas.openxmlformats.org/officeDocument/2006/relationships/image" Target="../media/image43.png"/><Relationship Id="rId43" Type="http://schemas.openxmlformats.org/officeDocument/2006/relationships/image" Target="../media/image44.png"/><Relationship Id="rId44" Type="http://schemas.openxmlformats.org/officeDocument/2006/relationships/image" Target="../media/image45.png"/><Relationship Id="rId45" Type="http://schemas.openxmlformats.org/officeDocument/2006/relationships/image" Target="../media/image46.png"/><Relationship Id="rId46" Type="http://schemas.openxmlformats.org/officeDocument/2006/relationships/image" Target="../media/image47.png"/><Relationship Id="rId47" Type="http://schemas.openxmlformats.org/officeDocument/2006/relationships/image" Target="../media/image48.png"/><Relationship Id="rId48" Type="http://schemas.openxmlformats.org/officeDocument/2006/relationships/image" Target="../media/image49.png"/><Relationship Id="rId49" Type="http://schemas.openxmlformats.org/officeDocument/2006/relationships/image" Target="../media/image50.png"/><Relationship Id="rId50" Type="http://schemas.openxmlformats.org/officeDocument/2006/relationships/image" Target="../media/image51.png"/><Relationship Id="rId51" Type="http://schemas.openxmlformats.org/officeDocument/2006/relationships/image" Target="../media/image52.png"/><Relationship Id="rId52" Type="http://schemas.openxmlformats.org/officeDocument/2006/relationships/image" Target="../media/image53.png"/><Relationship Id="rId53" Type="http://schemas.openxmlformats.org/officeDocument/2006/relationships/image" Target="../media/image54.png"/><Relationship Id="rId54" Type="http://schemas.openxmlformats.org/officeDocument/2006/relationships/image" Target="../media/image55.png"/><Relationship Id="rId55" Type="http://schemas.openxmlformats.org/officeDocument/2006/relationships/image" Target="../media/image56.png"/><Relationship Id="rId56" Type="http://schemas.openxmlformats.org/officeDocument/2006/relationships/image" Target="../media/image57.png"/><Relationship Id="rId57" Type="http://schemas.openxmlformats.org/officeDocument/2006/relationships/image" Target="../media/image58.png"/><Relationship Id="rId58" Type="http://schemas.openxmlformats.org/officeDocument/2006/relationships/image" Target="../media/image59.png"/><Relationship Id="rId59" Type="http://schemas.openxmlformats.org/officeDocument/2006/relationships/image" Target="../media/image60.png"/><Relationship Id="rId60" Type="http://schemas.openxmlformats.org/officeDocument/2006/relationships/image" Target="../media/image61.png"/><Relationship Id="rId61" Type="http://schemas.openxmlformats.org/officeDocument/2006/relationships/image" Target="../media/image62.png"/><Relationship Id="rId62" Type="http://schemas.openxmlformats.org/officeDocument/2006/relationships/image" Target="../media/image63.png"/><Relationship Id="rId63" Type="http://schemas.openxmlformats.org/officeDocument/2006/relationships/image" Target="../media/image64.png"/><Relationship Id="rId64" Type="http://schemas.openxmlformats.org/officeDocument/2006/relationships/image" Target="../media/image65.png"/><Relationship Id="rId65" Type="http://schemas.openxmlformats.org/officeDocument/2006/relationships/image" Target="../media/image66.png"/><Relationship Id="rId66" Type="http://schemas.openxmlformats.org/officeDocument/2006/relationships/image" Target="../media/image67.jpeg"/><Relationship Id="rId67" Type="http://schemas.openxmlformats.org/officeDocument/2006/relationships/image" Target="../media/image68.png"/><Relationship Id="rId68" Type="http://schemas.openxmlformats.org/officeDocument/2006/relationships/image" Target="../media/image69.png"/><Relationship Id="rId69" Type="http://schemas.openxmlformats.org/officeDocument/2006/relationships/image" Target="../media/image70.png"/><Relationship Id="rId70" Type="http://schemas.openxmlformats.org/officeDocument/2006/relationships/image" Target="../media/image71.png"/><Relationship Id="rId71" Type="http://schemas.openxmlformats.org/officeDocument/2006/relationships/image" Target="../media/image72.png"/><Relationship Id="rId72" Type="http://schemas.openxmlformats.org/officeDocument/2006/relationships/image" Target="../media/image73.png"/><Relationship Id="rId73" Type="http://schemas.openxmlformats.org/officeDocument/2006/relationships/image" Target="../media/image74.png"/><Relationship Id="rId74" Type="http://schemas.openxmlformats.org/officeDocument/2006/relationships/image" Target="../media/image75.png"/><Relationship Id="rId75" Type="http://schemas.openxmlformats.org/officeDocument/2006/relationships/image" Target="../media/image76.png"/><Relationship Id="rId76" Type="http://schemas.openxmlformats.org/officeDocument/2006/relationships/image" Target="../media/image77.png"/><Relationship Id="rId77" Type="http://schemas.openxmlformats.org/officeDocument/2006/relationships/image" Target="../media/image78.png"/><Relationship Id="rId78" Type="http://schemas.openxmlformats.org/officeDocument/2006/relationships/image" Target="../media/image79.png"/><Relationship Id="rId79" Type="http://schemas.openxmlformats.org/officeDocument/2006/relationships/image" Target="../media/image80.png"/><Relationship Id="rId80" Type="http://schemas.openxmlformats.org/officeDocument/2006/relationships/image" Target="../media/image81.png"/><Relationship Id="rId81" Type="http://schemas.openxmlformats.org/officeDocument/2006/relationships/image" Target="../media/image82.png"/><Relationship Id="rId82" Type="http://schemas.openxmlformats.org/officeDocument/2006/relationships/image" Target="../media/image83.png"/><Relationship Id="rId83" Type="http://schemas.openxmlformats.org/officeDocument/2006/relationships/image" Target="../media/image84.png"/><Relationship Id="rId84" Type="http://schemas.openxmlformats.org/officeDocument/2006/relationships/image" Target="../media/image85.png"/><Relationship Id="rId85" Type="http://schemas.openxmlformats.org/officeDocument/2006/relationships/image" Target="../media/image86.png"/><Relationship Id="rId86" Type="http://schemas.openxmlformats.org/officeDocument/2006/relationships/image" Target="../media/image87.png"/><Relationship Id="rId87" Type="http://schemas.openxmlformats.org/officeDocument/2006/relationships/image" Target="../media/image88.png"/><Relationship Id="rId88" Type="http://schemas.openxmlformats.org/officeDocument/2006/relationships/image" Target="../media/image89.png"/><Relationship Id="rId89" Type="http://schemas.openxmlformats.org/officeDocument/2006/relationships/image" Target="../media/image90.png"/><Relationship Id="rId90" Type="http://schemas.openxmlformats.org/officeDocument/2006/relationships/image" Target="../media/image91.png"/><Relationship Id="rId91" Type="http://schemas.openxmlformats.org/officeDocument/2006/relationships/image" Target="../media/image92.png"/><Relationship Id="rId92" Type="http://schemas.openxmlformats.org/officeDocument/2006/relationships/image" Target="../media/image93.jpeg"/><Relationship Id="rId93" Type="http://schemas.openxmlformats.org/officeDocument/2006/relationships/image" Target="../media/image94.png"/><Relationship Id="rId94" Type="http://schemas.openxmlformats.org/officeDocument/2006/relationships/image" Target="../media/image95.png"/><Relationship Id="rId95" Type="http://schemas.openxmlformats.org/officeDocument/2006/relationships/image" Target="../media/image96.png"/><Relationship Id="rId96" Type="http://schemas.openxmlformats.org/officeDocument/2006/relationships/image" Target="../media/image97.png"/><Relationship Id="rId97" Type="http://schemas.openxmlformats.org/officeDocument/2006/relationships/image" Target="../media/image98.png"/><Relationship Id="rId98" Type="http://schemas.openxmlformats.org/officeDocument/2006/relationships/image" Target="../media/image99.png"/><Relationship Id="rId99" Type="http://schemas.openxmlformats.org/officeDocument/2006/relationships/image" Target="../media/image100.png"/><Relationship Id="rId100" Type="http://schemas.openxmlformats.org/officeDocument/2006/relationships/image" Target="../media/image101.png"/><Relationship Id="rId101" Type="http://schemas.openxmlformats.org/officeDocument/2006/relationships/image" Target="../media/image102.png"/><Relationship Id="rId102" Type="http://schemas.openxmlformats.org/officeDocument/2006/relationships/image" Target="../media/image103.png"/><Relationship Id="rId103" Type="http://schemas.openxmlformats.org/officeDocument/2006/relationships/image" Target="../media/image104.png"/><Relationship Id="rId104" Type="http://schemas.openxmlformats.org/officeDocument/2006/relationships/image" Target="../media/image105.png"/><Relationship Id="rId105" Type="http://schemas.openxmlformats.org/officeDocument/2006/relationships/image" Target="../media/image106.png"/><Relationship Id="rId106" Type="http://schemas.openxmlformats.org/officeDocument/2006/relationships/image" Target="../media/image107.png"/><Relationship Id="rId107" Type="http://schemas.openxmlformats.org/officeDocument/2006/relationships/image" Target="../media/image108.png"/><Relationship Id="rId108" Type="http://schemas.openxmlformats.org/officeDocument/2006/relationships/image" Target="../media/image109.png"/><Relationship Id="rId109" Type="http://schemas.openxmlformats.org/officeDocument/2006/relationships/image" Target="../media/image110.png"/><Relationship Id="rId110" Type="http://schemas.openxmlformats.org/officeDocument/2006/relationships/image" Target="../media/image111.png"/><Relationship Id="rId111" Type="http://schemas.openxmlformats.org/officeDocument/2006/relationships/image" Target="../media/image112.png"/><Relationship Id="rId112" Type="http://schemas.openxmlformats.org/officeDocument/2006/relationships/image" Target="../media/image113.png"/><Relationship Id="rId113" Type="http://schemas.openxmlformats.org/officeDocument/2006/relationships/image" Target="../media/image114.png"/><Relationship Id="rId114" Type="http://schemas.openxmlformats.org/officeDocument/2006/relationships/image" Target="../media/image115.png"/><Relationship Id="rId115" Type="http://schemas.openxmlformats.org/officeDocument/2006/relationships/image" Target="../media/image116.png"/><Relationship Id="rId116" Type="http://schemas.openxmlformats.org/officeDocument/2006/relationships/image" Target="../media/image117.png"/><Relationship Id="rId117" Type="http://schemas.openxmlformats.org/officeDocument/2006/relationships/image" Target="../media/image118.png"/><Relationship Id="rId118" Type="http://schemas.openxmlformats.org/officeDocument/2006/relationships/image" Target="../media/image119.jpeg"/><Relationship Id="rId119" Type="http://schemas.openxmlformats.org/officeDocument/2006/relationships/image" Target="../media/image120.png"/><Relationship Id="rId120" Type="http://schemas.openxmlformats.org/officeDocument/2006/relationships/image" Target="../media/image121.png"/><Relationship Id="rId121" Type="http://schemas.openxmlformats.org/officeDocument/2006/relationships/image" Target="../media/image122.png"/><Relationship Id="rId122" Type="http://schemas.openxmlformats.org/officeDocument/2006/relationships/image" Target="../media/image123.png"/><Relationship Id="rId123" Type="http://schemas.openxmlformats.org/officeDocument/2006/relationships/image" Target="../media/image124.png"/><Relationship Id="rId124" Type="http://schemas.openxmlformats.org/officeDocument/2006/relationships/image" Target="../media/image125.png"/><Relationship Id="rId125" Type="http://schemas.openxmlformats.org/officeDocument/2006/relationships/image" Target="../media/image126.png"/><Relationship Id="rId126" Type="http://schemas.openxmlformats.org/officeDocument/2006/relationships/image" Target="../media/image127.png"/><Relationship Id="rId127" Type="http://schemas.openxmlformats.org/officeDocument/2006/relationships/image" Target="../media/image128.png"/><Relationship Id="rId128" Type="http://schemas.openxmlformats.org/officeDocument/2006/relationships/image" Target="../media/image129.png"/><Relationship Id="rId129" Type="http://schemas.openxmlformats.org/officeDocument/2006/relationships/image" Target="../media/image130.png"/><Relationship Id="rId130" Type="http://schemas.openxmlformats.org/officeDocument/2006/relationships/image" Target="../media/image131.png"/><Relationship Id="rId131" Type="http://schemas.openxmlformats.org/officeDocument/2006/relationships/image" Target="../media/image132.png"/><Relationship Id="rId132" Type="http://schemas.openxmlformats.org/officeDocument/2006/relationships/image" Target="../media/image133.png"/><Relationship Id="rId133" Type="http://schemas.openxmlformats.org/officeDocument/2006/relationships/image" Target="../media/image134.png"/><Relationship Id="rId134" Type="http://schemas.openxmlformats.org/officeDocument/2006/relationships/image" Target="../media/image135.jpeg"/><Relationship Id="rId135" Type="http://schemas.openxmlformats.org/officeDocument/2006/relationships/image" Target="../media/image136.jpeg"/><Relationship Id="rId136" Type="http://schemas.openxmlformats.org/officeDocument/2006/relationships/image" Target="../media/image137.jpeg"/><Relationship Id="rId137" Type="http://schemas.openxmlformats.org/officeDocument/2006/relationships/image" Target="../media/image138.png"/><Relationship Id="rId138" Type="http://schemas.openxmlformats.org/officeDocument/2006/relationships/image" Target="../media/image139.png"/><Relationship Id="rId139" Type="http://schemas.openxmlformats.org/officeDocument/2006/relationships/image" Target="../media/image140.png"/><Relationship Id="rId140" Type="http://schemas.openxmlformats.org/officeDocument/2006/relationships/image" Target="../media/image141.png"/><Relationship Id="rId141" Type="http://schemas.openxmlformats.org/officeDocument/2006/relationships/image" Target="../media/image142.png"/><Relationship Id="rId142" Type="http://schemas.openxmlformats.org/officeDocument/2006/relationships/image" Target="../media/image143.png"/><Relationship Id="rId143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44.png"/><Relationship Id="rId2" Type="http://schemas.openxmlformats.org/officeDocument/2006/relationships/image" Target="../media/image145.png"/><Relationship Id="rId3" Type="http://schemas.openxmlformats.org/officeDocument/2006/relationships/image" Target="../media/image146.png"/><Relationship Id="rId4" Type="http://schemas.openxmlformats.org/officeDocument/2006/relationships/image" Target="../media/image147.png"/><Relationship Id="rId5" Type="http://schemas.openxmlformats.org/officeDocument/2006/relationships/image" Target="../media/image148.png"/><Relationship Id="rId6" Type="http://schemas.openxmlformats.org/officeDocument/2006/relationships/image" Target="../media/image149.png"/><Relationship Id="rId7" Type="http://schemas.openxmlformats.org/officeDocument/2006/relationships/image" Target="../media/image150.png"/><Relationship Id="rId8" Type="http://schemas.openxmlformats.org/officeDocument/2006/relationships/image" Target="../media/image151.png"/><Relationship Id="rId9" Type="http://schemas.openxmlformats.org/officeDocument/2006/relationships/image" Target="../media/image152.png"/><Relationship Id="rId10" Type="http://schemas.openxmlformats.org/officeDocument/2006/relationships/image" Target="../media/image153.png"/><Relationship Id="rId1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54.jpeg"/><Relationship Id="rId2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55.png"/><Relationship Id="rId2" Type="http://schemas.openxmlformats.org/officeDocument/2006/relationships/image" Target="../media/image156.png"/><Relationship Id="rId3" Type="http://schemas.openxmlformats.org/officeDocument/2006/relationships/image" Target="../media/image157.png"/><Relationship Id="rId4" Type="http://schemas.openxmlformats.org/officeDocument/2006/relationships/image" Target="../media/image158.png"/><Relationship Id="rId5" Type="http://schemas.openxmlformats.org/officeDocument/2006/relationships/image" Target="../media/image159.png"/><Relationship Id="rId6" Type="http://schemas.openxmlformats.org/officeDocument/2006/relationships/image" Target="../media/image160.png"/><Relationship Id="rId7" Type="http://schemas.openxmlformats.org/officeDocument/2006/relationships/image" Target="../media/image161.png"/><Relationship Id="rId8" Type="http://schemas.openxmlformats.org/officeDocument/2006/relationships/image" Target="../media/image162.png"/><Relationship Id="rId9" Type="http://schemas.openxmlformats.org/officeDocument/2006/relationships/image" Target="../media/image163.png"/><Relationship Id="rId10" Type="http://schemas.openxmlformats.org/officeDocument/2006/relationships/image" Target="../media/image164.png"/><Relationship Id="rId1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65.png"/><Relationship Id="rId2" Type="http://schemas.openxmlformats.org/officeDocument/2006/relationships/image" Target="../media/image166.png"/><Relationship Id="rId3" Type="http://schemas.openxmlformats.org/officeDocument/2006/relationships/image" Target="../media/image167.png"/><Relationship Id="rId4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68.png"/><Relationship Id="rId2" Type="http://schemas.openxmlformats.org/officeDocument/2006/relationships/image" Target="../media/image169.png"/><Relationship Id="rId3" Type="http://schemas.openxmlformats.org/officeDocument/2006/relationships/image" Target="../media/image170.png"/><Relationship Id="rId4" Type="http://schemas.openxmlformats.org/officeDocument/2006/relationships/image" Target="../media/image171.png"/><Relationship Id="rId5" Type="http://schemas.openxmlformats.org/officeDocument/2006/relationships/image" Target="../media/image172.png"/><Relationship Id="rId6" Type="http://schemas.openxmlformats.org/officeDocument/2006/relationships/image" Target="../media/image173.png"/><Relationship Id="rId7" Type="http://schemas.openxmlformats.org/officeDocument/2006/relationships/image" Target="../media/image174.png"/><Relationship Id="rId8" Type="http://schemas.openxmlformats.org/officeDocument/2006/relationships/image" Target="../media/image175.png"/><Relationship Id="rId9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76.png"/><Relationship Id="rId2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77.png"/><Relationship Id="rId2" Type="http://schemas.openxmlformats.org/officeDocument/2006/relationships/image" Target="../media/image178.png"/><Relationship Id="rId3" Type="http://schemas.openxmlformats.org/officeDocument/2006/relationships/image" Target="../media/image179.jpeg"/><Relationship Id="rId4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80.pn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81.png"/><Relationship Id="rId2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82.pn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183.png"/><Relationship Id="rId2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184.png"/><Relationship Id="rId2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185.png"/><Relationship Id="rId2" Type="http://schemas.openxmlformats.org/officeDocument/2006/relationships/image" Target="../media/image186.png"/><Relationship Id="rId3" Type="http://schemas.openxmlformats.org/officeDocument/2006/relationships/image" Target="../media/image187.png"/><Relationship Id="rId4" Type="http://schemas.openxmlformats.org/officeDocument/2006/relationships/image" Target="../media/image188.png"/><Relationship Id="rId5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189.png"/><Relationship Id="rId2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190.png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191.jpeg"/><Relationship Id="rId2" Type="http://schemas.openxmlformats.org/officeDocument/2006/relationships/image" Target="../media/image192.jpeg"/><Relationship Id="rId3" Type="http://schemas.openxmlformats.org/officeDocument/2006/relationships/image" Target="../media/image193.jpeg"/><Relationship Id="rId4" Type="http://schemas.openxmlformats.org/officeDocument/2006/relationships/image" Target="../media/image194.jpeg"/><Relationship Id="rId5" Type="http://schemas.openxmlformats.org/officeDocument/2006/relationships/image" Target="../media/image195.png"/><Relationship Id="rId6" Type="http://schemas.openxmlformats.org/officeDocument/2006/relationships/image" Target="../media/image196.png"/><Relationship Id="rId7" Type="http://schemas.openxmlformats.org/officeDocument/2006/relationships/image" Target="../media/image197.jpeg"/><Relationship Id="rId8" Type="http://schemas.openxmlformats.org/officeDocument/2006/relationships/image" Target="../media/image198.jpeg"/><Relationship Id="rId9" Type="http://schemas.openxmlformats.org/officeDocument/2006/relationships/image" Target="../media/image199.jpeg"/><Relationship Id="rId10" Type="http://schemas.openxmlformats.org/officeDocument/2006/relationships/image" Target="../media/image200.jpeg"/><Relationship Id="rId11" Type="http://schemas.openxmlformats.org/officeDocument/2006/relationships/image" Target="../media/image201.png"/><Relationship Id="rId12" Type="http://schemas.openxmlformats.org/officeDocument/2006/relationships/image" Target="../media/image202.png"/><Relationship Id="rId13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203.png"/><Relationship Id="rId2" Type="http://schemas.openxmlformats.org/officeDocument/2006/relationships/image" Target="../media/image204.png"/><Relationship Id="rId3" Type="http://schemas.openxmlformats.org/officeDocument/2006/relationships/image" Target="../media/image205.png"/><Relationship Id="rId4" Type="http://schemas.openxmlformats.org/officeDocument/2006/relationships/image" Target="../media/image206.png"/><Relationship Id="rId5" Type="http://schemas.openxmlformats.org/officeDocument/2006/relationships/image" Target="../media/image207.png"/><Relationship Id="rId6" Type="http://schemas.openxmlformats.org/officeDocument/2006/relationships/image" Target="../media/image208.png"/><Relationship Id="rId7" Type="http://schemas.openxmlformats.org/officeDocument/2006/relationships/image" Target="../media/image209.png"/><Relationship Id="rId8" Type="http://schemas.openxmlformats.org/officeDocument/2006/relationships/image" Target="../media/image210.png"/><Relationship Id="rId9" Type="http://schemas.openxmlformats.org/officeDocument/2006/relationships/image" Target="../media/image211.png"/><Relationship Id="rId10" Type="http://schemas.openxmlformats.org/officeDocument/2006/relationships/image" Target="../media/image212.png"/><Relationship Id="rId11" Type="http://schemas.openxmlformats.org/officeDocument/2006/relationships/image" Target="../media/image213.png"/><Relationship Id="rId12" Type="http://schemas.openxmlformats.org/officeDocument/2006/relationships/image" Target="../media/image214.png"/><Relationship Id="rId13" Type="http://schemas.openxmlformats.org/officeDocument/2006/relationships/image" Target="../media/image215.png"/><Relationship Id="rId14" Type="http://schemas.openxmlformats.org/officeDocument/2006/relationships/image" Target="../media/image216.png"/><Relationship Id="rId15" Type="http://schemas.openxmlformats.org/officeDocument/2006/relationships/image" Target="../media/image217.png"/><Relationship Id="rId16" Type="http://schemas.openxmlformats.org/officeDocument/2006/relationships/image" Target="../media/image218.png"/><Relationship Id="rId17" Type="http://schemas.openxmlformats.org/officeDocument/2006/relationships/image" Target="../media/image219.png"/><Relationship Id="rId18" Type="http://schemas.openxmlformats.org/officeDocument/2006/relationships/image" Target="../media/image220.png"/><Relationship Id="rId19" Type="http://schemas.openxmlformats.org/officeDocument/2006/relationships/image" Target="../media/image221.png"/><Relationship Id="rId20" Type="http://schemas.openxmlformats.org/officeDocument/2006/relationships/image" Target="../media/image222.png"/><Relationship Id="rId21" Type="http://schemas.openxmlformats.org/officeDocument/2006/relationships/image" Target="../media/image223.png"/><Relationship Id="rId22" Type="http://schemas.openxmlformats.org/officeDocument/2006/relationships/image" Target="../media/image224.png"/><Relationship Id="rId23" Type="http://schemas.openxmlformats.org/officeDocument/2006/relationships/image" Target="../media/image225.png"/><Relationship Id="rId24" Type="http://schemas.openxmlformats.org/officeDocument/2006/relationships/image" Target="../media/image226.png"/><Relationship Id="rId25" Type="http://schemas.openxmlformats.org/officeDocument/2006/relationships/image" Target="../media/image227.png"/><Relationship Id="rId26" Type="http://schemas.openxmlformats.org/officeDocument/2006/relationships/image" Target="../media/image228.png"/><Relationship Id="rId27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229.png"/><Relationship Id="rId2" Type="http://schemas.openxmlformats.org/officeDocument/2006/relationships/image" Target="../media/image230.png"/><Relationship Id="rId3" Type="http://schemas.openxmlformats.org/officeDocument/2006/relationships/image" Target="../media/image231.png"/><Relationship Id="rId4" Type="http://schemas.openxmlformats.org/officeDocument/2006/relationships/image" Target="../media/image232.png"/><Relationship Id="rId5" Type="http://schemas.openxmlformats.org/officeDocument/2006/relationships/image" Target="../media/image233.png"/><Relationship Id="rId6" Type="http://schemas.openxmlformats.org/officeDocument/2006/relationships/image" Target="../media/image234.png"/><Relationship Id="rId7" Type="http://schemas.openxmlformats.org/officeDocument/2006/relationships/image" Target="../media/image235.png"/><Relationship Id="rId8" Type="http://schemas.openxmlformats.org/officeDocument/2006/relationships/image" Target="../media/image236.png"/><Relationship Id="rId9" Type="http://schemas.openxmlformats.org/officeDocument/2006/relationships/image" Target="../media/image237.png"/><Relationship Id="rId10" Type="http://schemas.openxmlformats.org/officeDocument/2006/relationships/image" Target="../media/image238.png"/><Relationship Id="rId11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239.png"/><Relationship Id="rId2" Type="http://schemas.openxmlformats.org/officeDocument/2006/relationships/image" Target="../media/image240.png"/><Relationship Id="rId3" Type="http://schemas.openxmlformats.org/officeDocument/2006/relationships/image" Target="../media/image241.jpeg"/><Relationship Id="rId4" Type="http://schemas.openxmlformats.org/officeDocument/2006/relationships/image" Target="../media/image242.jpeg"/><Relationship Id="rId5" Type="http://schemas.openxmlformats.org/officeDocument/2006/relationships/image" Target="../media/image243.jpeg"/><Relationship Id="rId6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244.png"/><Relationship Id="rId2" Type="http://schemas.openxmlformats.org/officeDocument/2006/relationships/image" Target="../media/image245.png"/><Relationship Id="rId3" Type="http://schemas.openxmlformats.org/officeDocument/2006/relationships/image" Target="../media/image246.png"/><Relationship Id="rId4" Type="http://schemas.openxmlformats.org/officeDocument/2006/relationships/image" Target="../media/image247.png"/><Relationship Id="rId5" Type="http://schemas.openxmlformats.org/officeDocument/2006/relationships/image" Target="../media/image248.png"/><Relationship Id="rId6" Type="http://schemas.openxmlformats.org/officeDocument/2006/relationships/image" Target="../media/image249.png"/><Relationship Id="rId7" Type="http://schemas.openxmlformats.org/officeDocument/2006/relationships/image" Target="../media/image250.png"/><Relationship Id="rId8" Type="http://schemas.openxmlformats.org/officeDocument/2006/relationships/image" Target="../media/image251.png"/><Relationship Id="rId9" Type="http://schemas.openxmlformats.org/officeDocument/2006/relationships/image" Target="../media/image252.png"/><Relationship Id="rId10" Type="http://schemas.openxmlformats.org/officeDocument/2006/relationships/image" Target="../media/image253.png"/><Relationship Id="rId11" Type="http://schemas.openxmlformats.org/officeDocument/2006/relationships/image" Target="../media/image254.png"/><Relationship Id="rId12" Type="http://schemas.openxmlformats.org/officeDocument/2006/relationships/image" Target="../media/image255.png"/><Relationship Id="rId13" Type="http://schemas.openxmlformats.org/officeDocument/2006/relationships/image" Target="../media/image256.png"/><Relationship Id="rId14" Type="http://schemas.openxmlformats.org/officeDocument/2006/relationships/image" Target="../media/image257.png"/><Relationship Id="rId15" Type="http://schemas.openxmlformats.org/officeDocument/2006/relationships/image" Target="../media/image258.png"/><Relationship Id="rId16" Type="http://schemas.openxmlformats.org/officeDocument/2006/relationships/image" Target="../media/image259.png"/><Relationship Id="rId17" Type="http://schemas.openxmlformats.org/officeDocument/2006/relationships/image" Target="../media/image260.png"/><Relationship Id="rId18" Type="http://schemas.openxmlformats.org/officeDocument/2006/relationships/image" Target="../media/image261.png"/><Relationship Id="rId19" Type="http://schemas.openxmlformats.org/officeDocument/2006/relationships/image" Target="../media/image262.png"/><Relationship Id="rId20" Type="http://schemas.openxmlformats.org/officeDocument/2006/relationships/image" Target="../media/image263.png"/><Relationship Id="rId21" Type="http://schemas.openxmlformats.org/officeDocument/2006/relationships/image" Target="../media/image264.png"/><Relationship Id="rId22" Type="http://schemas.openxmlformats.org/officeDocument/2006/relationships/image" Target="../media/image265.png"/><Relationship Id="rId23" Type="http://schemas.openxmlformats.org/officeDocument/2006/relationships/image" Target="../media/image266.png"/><Relationship Id="rId24" Type="http://schemas.openxmlformats.org/officeDocument/2006/relationships/image" Target="../media/image267.png"/><Relationship Id="rId25" Type="http://schemas.openxmlformats.org/officeDocument/2006/relationships/image" Target="../media/image268.png"/><Relationship Id="rId26" Type="http://schemas.openxmlformats.org/officeDocument/2006/relationships/image" Target="../media/image269.png"/><Relationship Id="rId27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270.png"/><Relationship Id="rId2" Type="http://schemas.openxmlformats.org/officeDocument/2006/relationships/image" Target="../media/image271.png"/><Relationship Id="rId3" Type="http://schemas.openxmlformats.org/officeDocument/2006/relationships/image" Target="../media/image272.png"/><Relationship Id="rId4" Type="http://schemas.openxmlformats.org/officeDocument/2006/relationships/image" Target="../media/image273.png"/><Relationship Id="rId5" Type="http://schemas.openxmlformats.org/officeDocument/2006/relationships/image" Target="../media/image274.png"/><Relationship Id="rId6" Type="http://schemas.openxmlformats.org/officeDocument/2006/relationships/image" Target="../media/image275.png"/><Relationship Id="rId7" Type="http://schemas.openxmlformats.org/officeDocument/2006/relationships/image" Target="../media/image276.png"/><Relationship Id="rId8" Type="http://schemas.openxmlformats.org/officeDocument/2006/relationships/image" Target="../media/image277.png"/><Relationship Id="rId9" Type="http://schemas.openxmlformats.org/officeDocument/2006/relationships/image" Target="../media/image278.png"/><Relationship Id="rId10" Type="http://schemas.openxmlformats.org/officeDocument/2006/relationships/image" Target="../media/image279.png"/><Relationship Id="rId11" Type="http://schemas.openxmlformats.org/officeDocument/2006/relationships/image" Target="../media/image280.png"/><Relationship Id="rId12" Type="http://schemas.openxmlformats.org/officeDocument/2006/relationships/image" Target="../media/image281.png"/><Relationship Id="rId13" Type="http://schemas.openxmlformats.org/officeDocument/2006/relationships/image" Target="../media/image282.png"/><Relationship Id="rId14" Type="http://schemas.openxmlformats.org/officeDocument/2006/relationships/image" Target="../media/image283.png"/><Relationship Id="rId15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284.jpeg"/><Relationship Id="rId2" Type="http://schemas.openxmlformats.org/officeDocument/2006/relationships/image" Target="../media/image285.jpeg"/><Relationship Id="rId3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286.jpe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287.png"/><Relationship Id="rId2" Type="http://schemas.openxmlformats.org/officeDocument/2006/relationships/image" Target="../media/image288.png"/><Relationship Id="rId3" Type="http://schemas.openxmlformats.org/officeDocument/2006/relationships/image" Target="../media/image289.png"/><Relationship Id="rId4" Type="http://schemas.openxmlformats.org/officeDocument/2006/relationships/image" Target="../media/image290.png"/><Relationship Id="rId5" Type="http://schemas.openxmlformats.org/officeDocument/2006/relationships/image" Target="../media/image291.png"/><Relationship Id="rId6" Type="http://schemas.openxmlformats.org/officeDocument/2006/relationships/image" Target="../media/image292.png"/><Relationship Id="rId7" Type="http://schemas.openxmlformats.org/officeDocument/2006/relationships/image" Target="../media/image293.png"/><Relationship Id="rId8" Type="http://schemas.openxmlformats.org/officeDocument/2006/relationships/image" Target="../media/image294.png"/><Relationship Id="rId9" Type="http://schemas.openxmlformats.org/officeDocument/2006/relationships/image" Target="../media/image295.png"/><Relationship Id="rId10" Type="http://schemas.openxmlformats.org/officeDocument/2006/relationships/image" Target="../media/image296.png"/><Relationship Id="rId11" Type="http://schemas.openxmlformats.org/officeDocument/2006/relationships/image" Target="../media/image297.png"/><Relationship Id="rId12" Type="http://schemas.openxmlformats.org/officeDocument/2006/relationships/image" Target="../media/image298.png"/><Relationship Id="rId13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299.png"/><Relationship Id="rId2" Type="http://schemas.openxmlformats.org/officeDocument/2006/relationships/image" Target="../media/image300.png"/><Relationship Id="rId3" Type="http://schemas.openxmlformats.org/officeDocument/2006/relationships/image" Target="../media/image301.png"/><Relationship Id="rId4" Type="http://schemas.openxmlformats.org/officeDocument/2006/relationships/image" Target="../media/image302.png"/><Relationship Id="rId5" Type="http://schemas.openxmlformats.org/officeDocument/2006/relationships/image" Target="../media/image303.png"/><Relationship Id="rId6" Type="http://schemas.openxmlformats.org/officeDocument/2006/relationships/image" Target="../media/image304.png"/><Relationship Id="rId7" Type="http://schemas.openxmlformats.org/officeDocument/2006/relationships/image" Target="../media/image305.png"/><Relationship Id="rId8" Type="http://schemas.openxmlformats.org/officeDocument/2006/relationships/image" Target="../media/image306.png"/><Relationship Id="rId9" Type="http://schemas.openxmlformats.org/officeDocument/2006/relationships/image" Target="../media/image307.png"/><Relationship Id="rId10" Type="http://schemas.openxmlformats.org/officeDocument/2006/relationships/image" Target="../media/image308.png"/><Relationship Id="rId11" Type="http://schemas.openxmlformats.org/officeDocument/2006/relationships/image" Target="../media/image309.png"/><Relationship Id="rId12" Type="http://schemas.openxmlformats.org/officeDocument/2006/relationships/image" Target="../media/image310.png"/><Relationship Id="rId13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311.png"/><Relationship Id="rId2" Type="http://schemas.openxmlformats.org/officeDocument/2006/relationships/image" Target="../media/image312.png"/><Relationship Id="rId3" Type="http://schemas.openxmlformats.org/officeDocument/2006/relationships/image" Target="../media/image313.png"/><Relationship Id="rId4" Type="http://schemas.openxmlformats.org/officeDocument/2006/relationships/image" Target="../media/image314.png"/><Relationship Id="rId5" Type="http://schemas.openxmlformats.org/officeDocument/2006/relationships/image" Target="../media/image315.png"/><Relationship Id="rId6" Type="http://schemas.openxmlformats.org/officeDocument/2006/relationships/image" Target="../media/image316.png"/><Relationship Id="rId7" Type="http://schemas.openxmlformats.org/officeDocument/2006/relationships/image" Target="../media/image317.png"/><Relationship Id="rId8" Type="http://schemas.openxmlformats.org/officeDocument/2006/relationships/image" Target="../media/image318.png"/><Relationship Id="rId9" Type="http://schemas.openxmlformats.org/officeDocument/2006/relationships/image" Target="../media/image319.png"/><Relationship Id="rId10" Type="http://schemas.openxmlformats.org/officeDocument/2006/relationships/image" Target="../media/image320.png"/><Relationship Id="rId11" Type="http://schemas.openxmlformats.org/officeDocument/2006/relationships/image" Target="../media/image321.png"/><Relationship Id="rId12" Type="http://schemas.openxmlformats.org/officeDocument/2006/relationships/image" Target="../media/image322.png"/><Relationship Id="rId13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323.png"/><Relationship Id="rId2" Type="http://schemas.openxmlformats.org/officeDocument/2006/relationships/image" Target="../media/image324.png"/><Relationship Id="rId3" Type="http://schemas.openxmlformats.org/officeDocument/2006/relationships/image" Target="../media/image325.png"/><Relationship Id="rId4" Type="http://schemas.openxmlformats.org/officeDocument/2006/relationships/image" Target="../media/image326.png"/><Relationship Id="rId5" Type="http://schemas.openxmlformats.org/officeDocument/2006/relationships/image" Target="../media/image327.png"/><Relationship Id="rId6" Type="http://schemas.openxmlformats.org/officeDocument/2006/relationships/image" Target="../media/image328.jpeg"/><Relationship Id="rId7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329.png"/><Relationship Id="rId2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330.png"/><Relationship Id="rId2" Type="http://schemas.openxmlformats.org/officeDocument/2006/relationships/image" Target="../media/image331.png"/><Relationship Id="rId3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332.png"/><Relationship Id="rId2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333.png"/><Relationship Id="rId2" Type="http://schemas.openxmlformats.org/officeDocument/2006/relationships/image" Target="../media/image334.png"/><Relationship Id="rId3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335.png"/><Relationship Id="rId2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336.png"/><Relationship Id="rId2" Type="http://schemas.openxmlformats.org/officeDocument/2006/relationships/image" Target="../media/image337.png"/><Relationship Id="rId3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338.png"/><Relationship Id="rId2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339.png"/><Relationship Id="rId2" Type="http://schemas.openxmlformats.org/officeDocument/2006/relationships/image" Target="../media/image340.png"/><Relationship Id="rId3" Type="http://schemas.openxmlformats.org/officeDocument/2006/relationships/image" Target="../media/image341.png"/><Relationship Id="rId4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342.png"/><Relationship Id="rId2" Type="http://schemas.openxmlformats.org/officeDocument/2006/relationships/image" Target="../media/image343.png"/><Relationship Id="rId3" Type="http://schemas.openxmlformats.org/officeDocument/2006/relationships/image" Target="../media/image344.png"/><Relationship Id="rId4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345.png"/><Relationship Id="rId2" Type="http://schemas.openxmlformats.org/officeDocument/2006/relationships/image" Target="../media/image346.png"/><Relationship Id="rId3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347.jpeg"/><Relationship Id="rId2" Type="http://schemas.openxmlformats.org/officeDocument/2006/relationships/image" Target="../media/image348.png"/><Relationship Id="rId3" Type="http://schemas.openxmlformats.org/officeDocument/2006/relationships/image" Target="../media/image349.png"/><Relationship Id="rId4" Type="http://schemas.openxmlformats.org/officeDocument/2006/relationships/image" Target="../media/image350.png"/><Relationship Id="rId5" Type="http://schemas.openxmlformats.org/officeDocument/2006/relationships/image" Target="../media/image351.png"/><Relationship Id="rId6" Type="http://schemas.openxmlformats.org/officeDocument/2006/relationships/image" Target="../media/image352.png"/><Relationship Id="rId7" Type="http://schemas.openxmlformats.org/officeDocument/2006/relationships/image" Target="../media/image353.png"/><Relationship Id="rId8" Type="http://schemas.openxmlformats.org/officeDocument/2006/relationships/image" Target="../media/image354.png"/><Relationship Id="rId9" Type="http://schemas.openxmlformats.org/officeDocument/2006/relationships/image" Target="../media/image355.png"/><Relationship Id="rId10" Type="http://schemas.openxmlformats.org/officeDocument/2006/relationships/image" Target="../media/image356.png"/><Relationship Id="rId11" Type="http://schemas.openxmlformats.org/officeDocument/2006/relationships/image" Target="../media/image357.png"/><Relationship Id="rId12" Type="http://schemas.openxmlformats.org/officeDocument/2006/relationships/image" Target="../media/image358.png"/><Relationship Id="rId13" Type="http://schemas.openxmlformats.org/officeDocument/2006/relationships/image" Target="../media/image359.png"/><Relationship Id="rId14" Type="http://schemas.openxmlformats.org/officeDocument/2006/relationships/image" Target="../media/image360.png"/><Relationship Id="rId15" Type="http://schemas.openxmlformats.org/officeDocument/2006/relationships/image" Target="../media/image361.png"/><Relationship Id="rId16" Type="http://schemas.openxmlformats.org/officeDocument/2006/relationships/image" Target="../media/image362.png"/><Relationship Id="rId17" Type="http://schemas.openxmlformats.org/officeDocument/2006/relationships/image" Target="../media/image363.png"/><Relationship Id="rId18" Type="http://schemas.openxmlformats.org/officeDocument/2006/relationships/image" Target="../media/image364.png"/><Relationship Id="rId19" Type="http://schemas.openxmlformats.org/officeDocument/2006/relationships/image" Target="../media/image365.png"/><Relationship Id="rId20" Type="http://schemas.openxmlformats.org/officeDocument/2006/relationships/image" Target="../media/image366.png"/><Relationship Id="rId21" Type="http://schemas.openxmlformats.org/officeDocument/2006/relationships/image" Target="../media/image367.png"/><Relationship Id="rId22" Type="http://schemas.openxmlformats.org/officeDocument/2006/relationships/image" Target="../media/image368.png"/><Relationship Id="rId23" Type="http://schemas.openxmlformats.org/officeDocument/2006/relationships/image" Target="../media/image369.png"/><Relationship Id="rId24" Type="http://schemas.openxmlformats.org/officeDocument/2006/relationships/image" Target="../media/image370.png"/><Relationship Id="rId25" Type="http://schemas.openxmlformats.org/officeDocument/2006/relationships/image" Target="../media/image371.png"/><Relationship Id="rId26" Type="http://schemas.openxmlformats.org/officeDocument/2006/relationships/image" Target="../media/image372.png"/><Relationship Id="rId27" Type="http://schemas.openxmlformats.org/officeDocument/2006/relationships/image" Target="../media/image373.png"/><Relationship Id="rId28" Type="http://schemas.openxmlformats.org/officeDocument/2006/relationships/image" Target="../media/image374.png"/><Relationship Id="rId29" Type="http://schemas.openxmlformats.org/officeDocument/2006/relationships/image" Target="../media/image375.png"/><Relationship Id="rId30" Type="http://schemas.openxmlformats.org/officeDocument/2006/relationships/image" Target="../media/image376.png"/><Relationship Id="rId31" Type="http://schemas.openxmlformats.org/officeDocument/2006/relationships/image" Target="../media/image377.png"/><Relationship Id="rId32" Type="http://schemas.openxmlformats.org/officeDocument/2006/relationships/image" Target="../media/image378.png"/><Relationship Id="rId33" Type="http://schemas.openxmlformats.org/officeDocument/2006/relationships/image" Target="../media/image379.png"/><Relationship Id="rId34" Type="http://schemas.openxmlformats.org/officeDocument/2006/relationships/image" Target="../media/image380.png"/><Relationship Id="rId35" Type="http://schemas.openxmlformats.org/officeDocument/2006/relationships/image" Target="../media/image381.png"/><Relationship Id="rId36" Type="http://schemas.openxmlformats.org/officeDocument/2006/relationships/image" Target="../media/image382.png"/><Relationship Id="rId37" Type="http://schemas.openxmlformats.org/officeDocument/2006/relationships/image" Target="../media/image383.png"/><Relationship Id="rId38" Type="http://schemas.openxmlformats.org/officeDocument/2006/relationships/image" Target="../media/image384.png"/><Relationship Id="rId39" Type="http://schemas.openxmlformats.org/officeDocument/2006/relationships/image" Target="../media/image385.png"/><Relationship Id="rId40" Type="http://schemas.openxmlformats.org/officeDocument/2006/relationships/image" Target="../media/image386.png"/><Relationship Id="rId41" Type="http://schemas.openxmlformats.org/officeDocument/2006/relationships/image" Target="../media/image387.png"/><Relationship Id="rId42" Type="http://schemas.openxmlformats.org/officeDocument/2006/relationships/image" Target="../media/image388.png"/><Relationship Id="rId43" Type="http://schemas.openxmlformats.org/officeDocument/2006/relationships/image" Target="../media/image389.png"/><Relationship Id="rId44" Type="http://schemas.openxmlformats.org/officeDocument/2006/relationships/image" Target="../media/image390.png"/><Relationship Id="rId45" Type="http://schemas.openxmlformats.org/officeDocument/2006/relationships/image" Target="../media/image391.png"/><Relationship Id="rId46" Type="http://schemas.openxmlformats.org/officeDocument/2006/relationships/image" Target="../media/image392.png"/><Relationship Id="rId47" Type="http://schemas.openxmlformats.org/officeDocument/2006/relationships/image" Target="../media/image393.png"/><Relationship Id="rId48" Type="http://schemas.openxmlformats.org/officeDocument/2006/relationships/image" Target="../media/image394.png"/><Relationship Id="rId49" Type="http://schemas.openxmlformats.org/officeDocument/2006/relationships/image" Target="../media/image395.png"/><Relationship Id="rId50" Type="http://schemas.openxmlformats.org/officeDocument/2006/relationships/image" Target="../media/image396.png"/><Relationship Id="rId51" Type="http://schemas.openxmlformats.org/officeDocument/2006/relationships/image" Target="../media/image397.png"/><Relationship Id="rId52" Type="http://schemas.openxmlformats.org/officeDocument/2006/relationships/image" Target="../media/image398.png"/><Relationship Id="rId53" Type="http://schemas.openxmlformats.org/officeDocument/2006/relationships/image" Target="../media/image399.png"/><Relationship Id="rId54" Type="http://schemas.openxmlformats.org/officeDocument/2006/relationships/image" Target="../media/image400.png"/><Relationship Id="rId55" Type="http://schemas.openxmlformats.org/officeDocument/2006/relationships/image" Target="../media/image401.png"/><Relationship Id="rId56" Type="http://schemas.openxmlformats.org/officeDocument/2006/relationships/image" Target="../media/image402.png"/><Relationship Id="rId57" Type="http://schemas.openxmlformats.org/officeDocument/2006/relationships/image" Target="../media/image403.png"/><Relationship Id="rId58" Type="http://schemas.openxmlformats.org/officeDocument/2006/relationships/image" Target="../media/image404.png"/><Relationship Id="rId59" Type="http://schemas.openxmlformats.org/officeDocument/2006/relationships/image" Target="../media/image405.png"/><Relationship Id="rId60" Type="http://schemas.openxmlformats.org/officeDocument/2006/relationships/image" Target="../media/image406.png"/><Relationship Id="rId61" Type="http://schemas.openxmlformats.org/officeDocument/2006/relationships/image" Target="../media/image407.png"/><Relationship Id="rId62" Type="http://schemas.openxmlformats.org/officeDocument/2006/relationships/image" Target="../media/image408.png"/><Relationship Id="rId63" Type="http://schemas.openxmlformats.org/officeDocument/2006/relationships/image" Target="../media/image409.png"/><Relationship Id="rId64" Type="http://schemas.openxmlformats.org/officeDocument/2006/relationships/image" Target="../media/image410.png"/><Relationship Id="rId65" Type="http://schemas.openxmlformats.org/officeDocument/2006/relationships/image" Target="../media/image411.png"/><Relationship Id="rId66" Type="http://schemas.openxmlformats.org/officeDocument/2006/relationships/image" Target="../media/image412.png"/><Relationship Id="rId67" Type="http://schemas.openxmlformats.org/officeDocument/2006/relationships/image" Target="../media/image413.png"/><Relationship Id="rId68" Type="http://schemas.openxmlformats.org/officeDocument/2006/relationships/image" Target="../media/image414.png"/><Relationship Id="rId69" Type="http://schemas.openxmlformats.org/officeDocument/2006/relationships/image" Target="../media/image415.png"/><Relationship Id="rId70" Type="http://schemas.openxmlformats.org/officeDocument/2006/relationships/image" Target="../media/image416.png"/><Relationship Id="rId71" Type="http://schemas.openxmlformats.org/officeDocument/2006/relationships/image" Target="../media/image417.png"/><Relationship Id="rId72" Type="http://schemas.openxmlformats.org/officeDocument/2006/relationships/image" Target="../media/image418.png"/><Relationship Id="rId73" Type="http://schemas.openxmlformats.org/officeDocument/2006/relationships/image" Target="../media/image419.png"/><Relationship Id="rId74" Type="http://schemas.openxmlformats.org/officeDocument/2006/relationships/image" Target="../media/image420.png"/><Relationship Id="rId75" Type="http://schemas.openxmlformats.org/officeDocument/2006/relationships/image" Target="../media/image421.png"/><Relationship Id="rId76" Type="http://schemas.openxmlformats.org/officeDocument/2006/relationships/image" Target="../media/image422.png"/><Relationship Id="rId77" Type="http://schemas.openxmlformats.org/officeDocument/2006/relationships/image" Target="../media/image423.png"/><Relationship Id="rId78" Type="http://schemas.openxmlformats.org/officeDocument/2006/relationships/image" Target="../media/image424.png"/><Relationship Id="rId79" Type="http://schemas.openxmlformats.org/officeDocument/2006/relationships/image" Target="../media/image425.png"/><Relationship Id="rId80" Type="http://schemas.openxmlformats.org/officeDocument/2006/relationships/image" Target="../media/image426.png"/><Relationship Id="rId81" Type="http://schemas.openxmlformats.org/officeDocument/2006/relationships/image" Target="../media/image427.png"/><Relationship Id="rId82" Type="http://schemas.openxmlformats.org/officeDocument/2006/relationships/image" Target="../media/image428.png"/><Relationship Id="rId83" Type="http://schemas.openxmlformats.org/officeDocument/2006/relationships/image" Target="../media/image429.png"/><Relationship Id="rId84" Type="http://schemas.openxmlformats.org/officeDocument/2006/relationships/image" Target="../media/image430.png"/><Relationship Id="rId85" Type="http://schemas.openxmlformats.org/officeDocument/2006/relationships/image" Target="../media/image431.png"/><Relationship Id="rId86" Type="http://schemas.openxmlformats.org/officeDocument/2006/relationships/image" Target="../media/image432.png"/><Relationship Id="rId87" Type="http://schemas.openxmlformats.org/officeDocument/2006/relationships/image" Target="../media/image433.png"/><Relationship Id="rId88" Type="http://schemas.openxmlformats.org/officeDocument/2006/relationships/image" Target="../media/image434.png"/><Relationship Id="rId89" Type="http://schemas.openxmlformats.org/officeDocument/2006/relationships/image" Target="../media/image435.png"/><Relationship Id="rId90" Type="http://schemas.openxmlformats.org/officeDocument/2006/relationships/image" Target="../media/image436.png"/><Relationship Id="rId91" Type="http://schemas.openxmlformats.org/officeDocument/2006/relationships/image" Target="../media/image437.png"/><Relationship Id="rId92" Type="http://schemas.openxmlformats.org/officeDocument/2006/relationships/image" Target="../media/image438.png"/><Relationship Id="rId93" Type="http://schemas.openxmlformats.org/officeDocument/2006/relationships/image" Target="../media/image439.png"/><Relationship Id="rId94" Type="http://schemas.openxmlformats.org/officeDocument/2006/relationships/image" Target="../media/image440.png"/><Relationship Id="rId95" Type="http://schemas.openxmlformats.org/officeDocument/2006/relationships/image" Target="../media/image441.png"/><Relationship Id="rId96" Type="http://schemas.openxmlformats.org/officeDocument/2006/relationships/image" Target="../media/image442.png"/><Relationship Id="rId97" Type="http://schemas.openxmlformats.org/officeDocument/2006/relationships/image" Target="../media/image443.png"/><Relationship Id="rId98" Type="http://schemas.openxmlformats.org/officeDocument/2006/relationships/image" Target="../media/image444.png"/><Relationship Id="rId99" Type="http://schemas.openxmlformats.org/officeDocument/2006/relationships/image" Target="../media/image445.png"/><Relationship Id="rId100" Type="http://schemas.openxmlformats.org/officeDocument/2006/relationships/image" Target="../media/image446.png"/><Relationship Id="rId101" Type="http://schemas.openxmlformats.org/officeDocument/2006/relationships/image" Target="../media/image447.png"/><Relationship Id="rId102" Type="http://schemas.openxmlformats.org/officeDocument/2006/relationships/image" Target="../media/image448.png"/><Relationship Id="rId103" Type="http://schemas.openxmlformats.org/officeDocument/2006/relationships/image" Target="../media/image449.png"/><Relationship Id="rId104" Type="http://schemas.openxmlformats.org/officeDocument/2006/relationships/image" Target="../media/image450.png"/><Relationship Id="rId105" Type="http://schemas.openxmlformats.org/officeDocument/2006/relationships/image" Target="../media/image451.png"/><Relationship Id="rId106" Type="http://schemas.openxmlformats.org/officeDocument/2006/relationships/image" Target="../media/image452.png"/><Relationship Id="rId107" Type="http://schemas.openxmlformats.org/officeDocument/2006/relationships/image" Target="../media/image453.png"/><Relationship Id="rId108" Type="http://schemas.openxmlformats.org/officeDocument/2006/relationships/image" Target="../media/image454.png"/><Relationship Id="rId109" Type="http://schemas.openxmlformats.org/officeDocument/2006/relationships/image" Target="../media/image455.png"/><Relationship Id="rId110" Type="http://schemas.openxmlformats.org/officeDocument/2006/relationships/image" Target="../media/image456.png"/><Relationship Id="rId111" Type="http://schemas.openxmlformats.org/officeDocument/2006/relationships/image" Target="../media/image457.png"/><Relationship Id="rId112" Type="http://schemas.openxmlformats.org/officeDocument/2006/relationships/image" Target="../media/image458.png"/><Relationship Id="rId113" Type="http://schemas.openxmlformats.org/officeDocument/2006/relationships/image" Target="../media/image459.png"/><Relationship Id="rId114" Type="http://schemas.openxmlformats.org/officeDocument/2006/relationships/image" Target="../media/image460.png"/><Relationship Id="rId115" Type="http://schemas.openxmlformats.org/officeDocument/2006/relationships/image" Target="../media/image461.png"/><Relationship Id="rId116" Type="http://schemas.openxmlformats.org/officeDocument/2006/relationships/image" Target="../media/image462.png"/><Relationship Id="rId117" Type="http://schemas.openxmlformats.org/officeDocument/2006/relationships/image" Target="../media/image463.png"/><Relationship Id="rId118" Type="http://schemas.openxmlformats.org/officeDocument/2006/relationships/image" Target="../media/image464.png"/><Relationship Id="rId119" Type="http://schemas.openxmlformats.org/officeDocument/2006/relationships/image" Target="../media/image465.png"/><Relationship Id="rId120" Type="http://schemas.openxmlformats.org/officeDocument/2006/relationships/image" Target="../media/image466.png"/><Relationship Id="rId121" Type="http://schemas.openxmlformats.org/officeDocument/2006/relationships/image" Target="../media/image467.png"/><Relationship Id="rId122" Type="http://schemas.openxmlformats.org/officeDocument/2006/relationships/image" Target="../media/image468.png"/><Relationship Id="rId123" Type="http://schemas.openxmlformats.org/officeDocument/2006/relationships/image" Target="../media/image469.png"/><Relationship Id="rId124" Type="http://schemas.openxmlformats.org/officeDocument/2006/relationships/image" Target="../media/image470.png"/><Relationship Id="rId125" Type="http://schemas.openxmlformats.org/officeDocument/2006/relationships/image" Target="../media/image471.png"/><Relationship Id="rId126" Type="http://schemas.openxmlformats.org/officeDocument/2006/relationships/image" Target="../media/image472.png"/><Relationship Id="rId127" Type="http://schemas.openxmlformats.org/officeDocument/2006/relationships/image" Target="../media/image473.png"/><Relationship Id="rId128" Type="http://schemas.openxmlformats.org/officeDocument/2006/relationships/image" Target="../media/image474.png"/><Relationship Id="rId129" Type="http://schemas.openxmlformats.org/officeDocument/2006/relationships/image" Target="../media/image475.png"/><Relationship Id="rId130" Type="http://schemas.openxmlformats.org/officeDocument/2006/relationships/image" Target="../media/image476.png"/><Relationship Id="rId131" Type="http://schemas.openxmlformats.org/officeDocument/2006/relationships/image" Target="../media/image477.png"/><Relationship Id="rId132" Type="http://schemas.openxmlformats.org/officeDocument/2006/relationships/image" Target="../media/image478.png"/><Relationship Id="rId133" Type="http://schemas.openxmlformats.org/officeDocument/2006/relationships/image" Target="../media/image479.png"/><Relationship Id="rId134" Type="http://schemas.openxmlformats.org/officeDocument/2006/relationships/image" Target="../media/image480.png"/><Relationship Id="rId135" Type="http://schemas.openxmlformats.org/officeDocument/2006/relationships/image" Target="../media/image481.png"/><Relationship Id="rId136" Type="http://schemas.openxmlformats.org/officeDocument/2006/relationships/image" Target="../media/image482.png"/><Relationship Id="rId137" Type="http://schemas.openxmlformats.org/officeDocument/2006/relationships/image" Target="../media/image483.png"/><Relationship Id="rId138" Type="http://schemas.openxmlformats.org/officeDocument/2006/relationships/image" Target="../media/image484.png"/><Relationship Id="rId139" Type="http://schemas.openxmlformats.org/officeDocument/2006/relationships/image" Target="../media/image485.png"/><Relationship Id="rId140" Type="http://schemas.openxmlformats.org/officeDocument/2006/relationships/image" Target="../media/image486.png"/><Relationship Id="rId141" Type="http://schemas.openxmlformats.org/officeDocument/2006/relationships/image" Target="../media/image487.png"/><Relationship Id="rId142" Type="http://schemas.openxmlformats.org/officeDocument/2006/relationships/image" Target="../media/image488.png"/><Relationship Id="rId143" Type="http://schemas.openxmlformats.org/officeDocument/2006/relationships/image" Target="../media/image489.png"/><Relationship Id="rId144" Type="http://schemas.openxmlformats.org/officeDocument/2006/relationships/image" Target="../media/image490.png"/><Relationship Id="rId145" Type="http://schemas.openxmlformats.org/officeDocument/2006/relationships/image" Target="../media/image491.png"/><Relationship Id="rId146" Type="http://schemas.openxmlformats.org/officeDocument/2006/relationships/image" Target="../media/image492.png"/><Relationship Id="rId147" Type="http://schemas.openxmlformats.org/officeDocument/2006/relationships/image" Target="../media/image493.png"/><Relationship Id="rId148" Type="http://schemas.openxmlformats.org/officeDocument/2006/relationships/image" Target="../media/image494.png"/><Relationship Id="rId149" Type="http://schemas.openxmlformats.org/officeDocument/2006/relationships/image" Target="../media/image495.png"/><Relationship Id="rId150" Type="http://schemas.openxmlformats.org/officeDocument/2006/relationships/image" Target="../media/image496.png"/><Relationship Id="rId151" Type="http://schemas.openxmlformats.org/officeDocument/2006/relationships/image" Target="../media/image497.png"/><Relationship Id="rId152" Type="http://schemas.openxmlformats.org/officeDocument/2006/relationships/image" Target="../media/image498.png"/><Relationship Id="rId153" Type="http://schemas.openxmlformats.org/officeDocument/2006/relationships/image" Target="../media/image499.png"/><Relationship Id="rId154" Type="http://schemas.openxmlformats.org/officeDocument/2006/relationships/image" Target="../media/image500.png"/><Relationship Id="rId155" Type="http://schemas.openxmlformats.org/officeDocument/2006/relationships/image" Target="../media/image501.png"/><Relationship Id="rId156" Type="http://schemas.openxmlformats.org/officeDocument/2006/relationships/image" Target="../media/image502.png"/><Relationship Id="rId157" Type="http://schemas.openxmlformats.org/officeDocument/2006/relationships/image" Target="../media/image503.png"/><Relationship Id="rId158" Type="http://schemas.openxmlformats.org/officeDocument/2006/relationships/image" Target="../media/image504.png"/><Relationship Id="rId159" Type="http://schemas.openxmlformats.org/officeDocument/2006/relationships/image" Target="../media/image505.png"/><Relationship Id="rId160" Type="http://schemas.openxmlformats.org/officeDocument/2006/relationships/image" Target="../media/image506.png"/><Relationship Id="rId161" Type="http://schemas.openxmlformats.org/officeDocument/2006/relationships/image" Target="../media/image507.png"/><Relationship Id="rId162" Type="http://schemas.openxmlformats.org/officeDocument/2006/relationships/image" Target="../media/image508.png"/><Relationship Id="rId163" Type="http://schemas.openxmlformats.org/officeDocument/2006/relationships/image" Target="../media/image509.png"/><Relationship Id="rId164" Type="http://schemas.openxmlformats.org/officeDocument/2006/relationships/image" Target="../media/image510.png"/><Relationship Id="rId165" Type="http://schemas.openxmlformats.org/officeDocument/2006/relationships/image" Target="../media/image511.png"/><Relationship Id="rId166" Type="http://schemas.openxmlformats.org/officeDocument/2006/relationships/image" Target="../media/image512.png"/><Relationship Id="rId167" Type="http://schemas.openxmlformats.org/officeDocument/2006/relationships/image" Target="../media/image513.png"/><Relationship Id="rId168" Type="http://schemas.openxmlformats.org/officeDocument/2006/relationships/image" Target="../media/image514.png"/><Relationship Id="rId169" Type="http://schemas.openxmlformats.org/officeDocument/2006/relationships/image" Target="../media/image515.png"/><Relationship Id="rId170" Type="http://schemas.openxmlformats.org/officeDocument/2006/relationships/image" Target="../media/image516.png"/><Relationship Id="rId171" Type="http://schemas.openxmlformats.org/officeDocument/2006/relationships/image" Target="../media/image517.png"/><Relationship Id="rId172" Type="http://schemas.openxmlformats.org/officeDocument/2006/relationships/image" Target="../media/image518.png"/><Relationship Id="rId173" Type="http://schemas.openxmlformats.org/officeDocument/2006/relationships/image" Target="../media/image519.png"/><Relationship Id="rId174" Type="http://schemas.openxmlformats.org/officeDocument/2006/relationships/image" Target="../media/image520.png"/><Relationship Id="rId175" Type="http://schemas.openxmlformats.org/officeDocument/2006/relationships/image" Target="../media/image521.png"/><Relationship Id="rId176" Type="http://schemas.openxmlformats.org/officeDocument/2006/relationships/image" Target="../media/image522.png"/><Relationship Id="rId177" Type="http://schemas.openxmlformats.org/officeDocument/2006/relationships/image" Target="../media/image523.png"/><Relationship Id="rId178" Type="http://schemas.openxmlformats.org/officeDocument/2006/relationships/image" Target="../media/image524.png"/><Relationship Id="rId179" Type="http://schemas.openxmlformats.org/officeDocument/2006/relationships/image" Target="../media/image525.png"/><Relationship Id="rId180" Type="http://schemas.openxmlformats.org/officeDocument/2006/relationships/image" Target="../media/image526.png"/><Relationship Id="rId181" Type="http://schemas.openxmlformats.org/officeDocument/2006/relationships/image" Target="../media/image527.png"/><Relationship Id="rId182" Type="http://schemas.openxmlformats.org/officeDocument/2006/relationships/image" Target="../media/image528.png"/><Relationship Id="rId183" Type="http://schemas.openxmlformats.org/officeDocument/2006/relationships/image" Target="../media/image529.png"/><Relationship Id="rId184" Type="http://schemas.openxmlformats.org/officeDocument/2006/relationships/image" Target="../media/image530.png"/><Relationship Id="rId185" Type="http://schemas.openxmlformats.org/officeDocument/2006/relationships/image" Target="../media/image531.png"/><Relationship Id="rId186" Type="http://schemas.openxmlformats.org/officeDocument/2006/relationships/image" Target="../media/image532.png"/><Relationship Id="rId187" Type="http://schemas.openxmlformats.org/officeDocument/2006/relationships/image" Target="../media/image533.png"/><Relationship Id="rId188" Type="http://schemas.openxmlformats.org/officeDocument/2006/relationships/image" Target="../media/image534.png"/><Relationship Id="rId189" Type="http://schemas.openxmlformats.org/officeDocument/2006/relationships/image" Target="../media/image535.png"/><Relationship Id="rId190" Type="http://schemas.openxmlformats.org/officeDocument/2006/relationships/image" Target="../media/image536.png"/><Relationship Id="rId191" Type="http://schemas.openxmlformats.org/officeDocument/2006/relationships/image" Target="../media/image537.png"/><Relationship Id="rId192" Type="http://schemas.openxmlformats.org/officeDocument/2006/relationships/image" Target="../media/image538.png"/><Relationship Id="rId193" Type="http://schemas.openxmlformats.org/officeDocument/2006/relationships/image" Target="../media/image539.png"/><Relationship Id="rId194" Type="http://schemas.openxmlformats.org/officeDocument/2006/relationships/image" Target="../media/image540.png"/><Relationship Id="rId195" Type="http://schemas.openxmlformats.org/officeDocument/2006/relationships/image" Target="../media/image541.png"/><Relationship Id="rId196" Type="http://schemas.openxmlformats.org/officeDocument/2006/relationships/image" Target="../media/image542.png"/><Relationship Id="rId197" Type="http://schemas.openxmlformats.org/officeDocument/2006/relationships/image" Target="../media/image543.png"/><Relationship Id="rId198" Type="http://schemas.openxmlformats.org/officeDocument/2006/relationships/image" Target="../media/image544.png"/><Relationship Id="rId199" Type="http://schemas.openxmlformats.org/officeDocument/2006/relationships/image" Target="../media/image545.png"/><Relationship Id="rId200" Type="http://schemas.openxmlformats.org/officeDocument/2006/relationships/image" Target="../media/image546.png"/><Relationship Id="rId201" Type="http://schemas.openxmlformats.org/officeDocument/2006/relationships/image" Target="../media/image547.png"/><Relationship Id="rId202" Type="http://schemas.openxmlformats.org/officeDocument/2006/relationships/image" Target="../media/image548.png"/><Relationship Id="rId203" Type="http://schemas.openxmlformats.org/officeDocument/2006/relationships/image" Target="../media/image549.png"/><Relationship Id="rId204" Type="http://schemas.openxmlformats.org/officeDocument/2006/relationships/image" Target="../media/image550.png"/><Relationship Id="rId205" Type="http://schemas.openxmlformats.org/officeDocument/2006/relationships/image" Target="../media/image551.png"/><Relationship Id="rId206" Type="http://schemas.openxmlformats.org/officeDocument/2006/relationships/image" Target="../media/image552.png"/><Relationship Id="rId207" Type="http://schemas.openxmlformats.org/officeDocument/2006/relationships/image" Target="../media/image553.png"/><Relationship Id="rId208" Type="http://schemas.openxmlformats.org/officeDocument/2006/relationships/image" Target="../media/image554.png"/><Relationship Id="rId209" Type="http://schemas.openxmlformats.org/officeDocument/2006/relationships/image" Target="../media/image555.png"/><Relationship Id="rId210" Type="http://schemas.openxmlformats.org/officeDocument/2006/relationships/image" Target="../media/image556.png"/><Relationship Id="rId211" Type="http://schemas.openxmlformats.org/officeDocument/2006/relationships/image" Target="../media/image557.png"/><Relationship Id="rId212" Type="http://schemas.openxmlformats.org/officeDocument/2006/relationships/image" Target="../media/image558.png"/><Relationship Id="rId213" Type="http://schemas.openxmlformats.org/officeDocument/2006/relationships/image" Target="../media/image559.png"/><Relationship Id="rId214" Type="http://schemas.openxmlformats.org/officeDocument/2006/relationships/image" Target="../media/image560.png"/><Relationship Id="rId215" Type="http://schemas.openxmlformats.org/officeDocument/2006/relationships/image" Target="../media/image561.png"/><Relationship Id="rId216" Type="http://schemas.openxmlformats.org/officeDocument/2006/relationships/image" Target="../media/image562.png"/><Relationship Id="rId217" Type="http://schemas.openxmlformats.org/officeDocument/2006/relationships/image" Target="../media/image563.png"/><Relationship Id="rId218" Type="http://schemas.openxmlformats.org/officeDocument/2006/relationships/image" Target="../media/image564.png"/><Relationship Id="rId219" Type="http://schemas.openxmlformats.org/officeDocument/2006/relationships/image" Target="../media/image565.png"/><Relationship Id="rId220" Type="http://schemas.openxmlformats.org/officeDocument/2006/relationships/image" Target="../media/image566.png"/><Relationship Id="rId221" Type="http://schemas.openxmlformats.org/officeDocument/2006/relationships/image" Target="../media/image567.png"/><Relationship Id="rId222" Type="http://schemas.openxmlformats.org/officeDocument/2006/relationships/image" Target="../media/image568.png"/><Relationship Id="rId223" Type="http://schemas.openxmlformats.org/officeDocument/2006/relationships/image" Target="../media/image569.png"/><Relationship Id="rId224" Type="http://schemas.openxmlformats.org/officeDocument/2006/relationships/image" Target="../media/image570.png"/><Relationship Id="rId225" Type="http://schemas.openxmlformats.org/officeDocument/2006/relationships/image" Target="../media/image571.png"/><Relationship Id="rId226" Type="http://schemas.openxmlformats.org/officeDocument/2006/relationships/image" Target="../media/image572.png"/><Relationship Id="rId227" Type="http://schemas.openxmlformats.org/officeDocument/2006/relationships/image" Target="../media/image573.png"/><Relationship Id="rId228" Type="http://schemas.openxmlformats.org/officeDocument/2006/relationships/image" Target="../media/image574.png"/><Relationship Id="rId229" Type="http://schemas.openxmlformats.org/officeDocument/2006/relationships/image" Target="../media/image575.png"/><Relationship Id="rId230" Type="http://schemas.openxmlformats.org/officeDocument/2006/relationships/image" Target="../media/image576.png"/><Relationship Id="rId231" Type="http://schemas.openxmlformats.org/officeDocument/2006/relationships/image" Target="../media/image577.png"/><Relationship Id="rId232" Type="http://schemas.openxmlformats.org/officeDocument/2006/relationships/image" Target="../media/image578.png"/><Relationship Id="rId233" Type="http://schemas.openxmlformats.org/officeDocument/2006/relationships/image" Target="../media/image579.png"/><Relationship Id="rId234" Type="http://schemas.openxmlformats.org/officeDocument/2006/relationships/image" Target="../media/image580.png"/><Relationship Id="rId235" Type="http://schemas.openxmlformats.org/officeDocument/2006/relationships/image" Target="../media/image581.png"/><Relationship Id="rId236" Type="http://schemas.openxmlformats.org/officeDocument/2006/relationships/image" Target="../media/image582.png"/><Relationship Id="rId237" Type="http://schemas.openxmlformats.org/officeDocument/2006/relationships/image" Target="../media/image583.png"/><Relationship Id="rId238" Type="http://schemas.openxmlformats.org/officeDocument/2006/relationships/image" Target="../media/image584.png"/><Relationship Id="rId239" Type="http://schemas.openxmlformats.org/officeDocument/2006/relationships/image" Target="../media/image585.png"/><Relationship Id="rId240" Type="http://schemas.openxmlformats.org/officeDocument/2006/relationships/image" Target="../media/image586.png"/><Relationship Id="rId241" Type="http://schemas.openxmlformats.org/officeDocument/2006/relationships/image" Target="../media/image587.png"/><Relationship Id="rId242" Type="http://schemas.openxmlformats.org/officeDocument/2006/relationships/image" Target="../media/image588.png"/><Relationship Id="rId243" Type="http://schemas.openxmlformats.org/officeDocument/2006/relationships/image" Target="../media/image589.png"/><Relationship Id="rId244" Type="http://schemas.openxmlformats.org/officeDocument/2006/relationships/image" Target="../media/image590.png"/><Relationship Id="rId245" Type="http://schemas.openxmlformats.org/officeDocument/2006/relationships/image" Target="../media/image591.png"/><Relationship Id="rId246" Type="http://schemas.openxmlformats.org/officeDocument/2006/relationships/image" Target="../media/image592.png"/><Relationship Id="rId247" Type="http://schemas.openxmlformats.org/officeDocument/2006/relationships/image" Target="../media/image593.png"/><Relationship Id="rId248" Type="http://schemas.openxmlformats.org/officeDocument/2006/relationships/image" Target="../media/image594.png"/><Relationship Id="rId249" Type="http://schemas.openxmlformats.org/officeDocument/2006/relationships/image" Target="../media/image595.png"/><Relationship Id="rId250" Type="http://schemas.openxmlformats.org/officeDocument/2006/relationships/image" Target="../media/image596.png"/><Relationship Id="rId251" Type="http://schemas.openxmlformats.org/officeDocument/2006/relationships/image" Target="../media/image597.png"/><Relationship Id="rId252" Type="http://schemas.openxmlformats.org/officeDocument/2006/relationships/image" Target="../media/image598.png"/><Relationship Id="rId253" Type="http://schemas.openxmlformats.org/officeDocument/2006/relationships/image" Target="../media/image599.png"/><Relationship Id="rId254" Type="http://schemas.openxmlformats.org/officeDocument/2006/relationships/image" Target="../media/image600.png"/><Relationship Id="rId255" Type="http://schemas.openxmlformats.org/officeDocument/2006/relationships/image" Target="../media/image601.png"/><Relationship Id="rId256" Type="http://schemas.openxmlformats.org/officeDocument/2006/relationships/image" Target="../media/image602.png"/><Relationship Id="rId257" Type="http://schemas.openxmlformats.org/officeDocument/2006/relationships/image" Target="../media/image603.png"/><Relationship Id="rId258" Type="http://schemas.openxmlformats.org/officeDocument/2006/relationships/image" Target="../media/image604.png"/><Relationship Id="rId259" Type="http://schemas.openxmlformats.org/officeDocument/2006/relationships/image" Target="../media/image605.png"/><Relationship Id="rId260" Type="http://schemas.openxmlformats.org/officeDocument/2006/relationships/image" Target="../media/image606.png"/><Relationship Id="rId261" Type="http://schemas.openxmlformats.org/officeDocument/2006/relationships/image" Target="../media/image607.png"/><Relationship Id="rId262" Type="http://schemas.openxmlformats.org/officeDocument/2006/relationships/image" Target="../media/image608.png"/><Relationship Id="rId263" Type="http://schemas.openxmlformats.org/officeDocument/2006/relationships/image" Target="../media/image609.png"/><Relationship Id="rId264" Type="http://schemas.openxmlformats.org/officeDocument/2006/relationships/image" Target="../media/image610.png"/><Relationship Id="rId265" Type="http://schemas.openxmlformats.org/officeDocument/2006/relationships/image" Target="../media/image611.png"/><Relationship Id="rId266" Type="http://schemas.openxmlformats.org/officeDocument/2006/relationships/image" Target="../media/image612.png"/><Relationship Id="rId267" Type="http://schemas.openxmlformats.org/officeDocument/2006/relationships/image" Target="../media/image613.png"/><Relationship Id="rId268" Type="http://schemas.openxmlformats.org/officeDocument/2006/relationships/image" Target="../media/image614.png"/><Relationship Id="rId269" Type="http://schemas.openxmlformats.org/officeDocument/2006/relationships/image" Target="../media/image615.png"/><Relationship Id="rId270" Type="http://schemas.openxmlformats.org/officeDocument/2006/relationships/image" Target="../media/image616.png"/><Relationship Id="rId271" Type="http://schemas.openxmlformats.org/officeDocument/2006/relationships/image" Target="../media/image617.png"/><Relationship Id="rId272" Type="http://schemas.openxmlformats.org/officeDocument/2006/relationships/image" Target="../media/image618.png"/><Relationship Id="rId273" Type="http://schemas.openxmlformats.org/officeDocument/2006/relationships/image" Target="../media/image619.png"/><Relationship Id="rId274" Type="http://schemas.openxmlformats.org/officeDocument/2006/relationships/image" Target="../media/image620.png"/><Relationship Id="rId275" Type="http://schemas.openxmlformats.org/officeDocument/2006/relationships/image" Target="../media/image621.png"/><Relationship Id="rId276" Type="http://schemas.openxmlformats.org/officeDocument/2006/relationships/image" Target="../media/image622.png"/><Relationship Id="rId277" Type="http://schemas.openxmlformats.org/officeDocument/2006/relationships/image" Target="../media/image623.png"/><Relationship Id="rId278" Type="http://schemas.openxmlformats.org/officeDocument/2006/relationships/image" Target="../media/image624.png"/><Relationship Id="rId279" Type="http://schemas.openxmlformats.org/officeDocument/2006/relationships/image" Target="../media/image625.png"/><Relationship Id="rId280" Type="http://schemas.openxmlformats.org/officeDocument/2006/relationships/image" Target="../media/image626.png"/><Relationship Id="rId281" Type="http://schemas.openxmlformats.org/officeDocument/2006/relationships/image" Target="../media/image627.png"/><Relationship Id="rId282" Type="http://schemas.openxmlformats.org/officeDocument/2006/relationships/image" Target="../media/image628.png"/><Relationship Id="rId283" Type="http://schemas.openxmlformats.org/officeDocument/2006/relationships/image" Target="../media/image629.png"/><Relationship Id="rId284" Type="http://schemas.openxmlformats.org/officeDocument/2006/relationships/image" Target="../media/image630.png"/><Relationship Id="rId285" Type="http://schemas.openxmlformats.org/officeDocument/2006/relationships/image" Target="../media/image631.png"/><Relationship Id="rId286" Type="http://schemas.openxmlformats.org/officeDocument/2006/relationships/image" Target="../media/image632.png"/><Relationship Id="rId287" Type="http://schemas.openxmlformats.org/officeDocument/2006/relationships/image" Target="../media/image633.png"/><Relationship Id="rId288" Type="http://schemas.openxmlformats.org/officeDocument/2006/relationships/image" Target="../media/image634.png"/><Relationship Id="rId289" Type="http://schemas.openxmlformats.org/officeDocument/2006/relationships/image" Target="../media/image635.png"/><Relationship Id="rId290" Type="http://schemas.openxmlformats.org/officeDocument/2006/relationships/image" Target="../media/image636.png"/><Relationship Id="rId291" Type="http://schemas.openxmlformats.org/officeDocument/2006/relationships/image" Target="../media/image637.png"/><Relationship Id="rId292" Type="http://schemas.openxmlformats.org/officeDocument/2006/relationships/image" Target="../media/image638.png"/><Relationship Id="rId293" Type="http://schemas.openxmlformats.org/officeDocument/2006/relationships/image" Target="../media/image639.png"/><Relationship Id="rId294" Type="http://schemas.openxmlformats.org/officeDocument/2006/relationships/image" Target="../media/image640.png"/><Relationship Id="rId295" Type="http://schemas.openxmlformats.org/officeDocument/2006/relationships/image" Target="../media/image641.png"/><Relationship Id="rId296" Type="http://schemas.openxmlformats.org/officeDocument/2006/relationships/image" Target="../media/image642.png"/><Relationship Id="rId297" Type="http://schemas.openxmlformats.org/officeDocument/2006/relationships/image" Target="../media/image643.png"/><Relationship Id="rId298" Type="http://schemas.openxmlformats.org/officeDocument/2006/relationships/image" Target="../media/image644.png"/><Relationship Id="rId299" Type="http://schemas.openxmlformats.org/officeDocument/2006/relationships/image" Target="../media/image645.png"/><Relationship Id="rId300" Type="http://schemas.openxmlformats.org/officeDocument/2006/relationships/image" Target="../media/image646.png"/><Relationship Id="rId301" Type="http://schemas.openxmlformats.org/officeDocument/2006/relationships/image" Target="../media/image647.png"/><Relationship Id="rId302" Type="http://schemas.openxmlformats.org/officeDocument/2006/relationships/image" Target="../media/image648.png"/><Relationship Id="rId303" Type="http://schemas.openxmlformats.org/officeDocument/2006/relationships/image" Target="../media/image649.png"/><Relationship Id="rId304" Type="http://schemas.openxmlformats.org/officeDocument/2006/relationships/image" Target="../media/image650.png"/><Relationship Id="rId305" Type="http://schemas.openxmlformats.org/officeDocument/2006/relationships/image" Target="../media/image651.png"/><Relationship Id="rId306" Type="http://schemas.openxmlformats.org/officeDocument/2006/relationships/image" Target="../media/image652.png"/><Relationship Id="rId307" Type="http://schemas.openxmlformats.org/officeDocument/2006/relationships/image" Target="../media/image653.png"/><Relationship Id="rId308" Type="http://schemas.openxmlformats.org/officeDocument/2006/relationships/image" Target="../media/image654.png"/><Relationship Id="rId309" Type="http://schemas.openxmlformats.org/officeDocument/2006/relationships/image" Target="../media/image655.png"/><Relationship Id="rId310" Type="http://schemas.openxmlformats.org/officeDocument/2006/relationships/image" Target="../media/image656.png"/><Relationship Id="rId311" Type="http://schemas.openxmlformats.org/officeDocument/2006/relationships/image" Target="../media/image657.png"/><Relationship Id="rId312" Type="http://schemas.openxmlformats.org/officeDocument/2006/relationships/image" Target="../media/image658.png"/><Relationship Id="rId313" Type="http://schemas.openxmlformats.org/officeDocument/2006/relationships/image" Target="../media/image659.png"/><Relationship Id="rId314" Type="http://schemas.openxmlformats.org/officeDocument/2006/relationships/image" Target="../media/image660.png"/><Relationship Id="rId315" Type="http://schemas.openxmlformats.org/officeDocument/2006/relationships/image" Target="../media/image661.png"/><Relationship Id="rId316" Type="http://schemas.openxmlformats.org/officeDocument/2006/relationships/image" Target="../media/image662.png"/><Relationship Id="rId317" Type="http://schemas.openxmlformats.org/officeDocument/2006/relationships/image" Target="../media/image663.png"/><Relationship Id="rId318" Type="http://schemas.openxmlformats.org/officeDocument/2006/relationships/image" Target="../media/image664.png"/><Relationship Id="rId319" Type="http://schemas.openxmlformats.org/officeDocument/2006/relationships/image" Target="../media/image665.png"/><Relationship Id="rId320" Type="http://schemas.openxmlformats.org/officeDocument/2006/relationships/image" Target="../media/image666.png"/><Relationship Id="rId321" Type="http://schemas.openxmlformats.org/officeDocument/2006/relationships/image" Target="../media/image667.png"/><Relationship Id="rId322" Type="http://schemas.openxmlformats.org/officeDocument/2006/relationships/image" Target="../media/image668.png"/><Relationship Id="rId323" Type="http://schemas.openxmlformats.org/officeDocument/2006/relationships/image" Target="../media/image669.png"/><Relationship Id="rId324" Type="http://schemas.openxmlformats.org/officeDocument/2006/relationships/image" Target="../media/image670.png"/><Relationship Id="rId325" Type="http://schemas.openxmlformats.org/officeDocument/2006/relationships/image" Target="../media/image671.png"/><Relationship Id="rId326" Type="http://schemas.openxmlformats.org/officeDocument/2006/relationships/image" Target="../media/image672.png"/><Relationship Id="rId327" Type="http://schemas.openxmlformats.org/officeDocument/2006/relationships/image" Target="../media/image673.png"/><Relationship Id="rId328" Type="http://schemas.openxmlformats.org/officeDocument/2006/relationships/image" Target="../media/image674.png"/><Relationship Id="rId329" Type="http://schemas.openxmlformats.org/officeDocument/2006/relationships/image" Target="../media/image675.png"/><Relationship Id="rId330" Type="http://schemas.openxmlformats.org/officeDocument/2006/relationships/image" Target="../media/image676.png"/><Relationship Id="rId331" Type="http://schemas.openxmlformats.org/officeDocument/2006/relationships/image" Target="../media/image677.png"/><Relationship Id="rId332" Type="http://schemas.openxmlformats.org/officeDocument/2006/relationships/image" Target="../media/image678.png"/><Relationship Id="rId333" Type="http://schemas.openxmlformats.org/officeDocument/2006/relationships/image" Target="../media/image679.png"/><Relationship Id="rId334" Type="http://schemas.openxmlformats.org/officeDocument/2006/relationships/image" Target="../media/image680.png"/><Relationship Id="rId335" Type="http://schemas.openxmlformats.org/officeDocument/2006/relationships/image" Target="../media/image681.png"/><Relationship Id="rId336" Type="http://schemas.openxmlformats.org/officeDocument/2006/relationships/image" Target="../media/image682.png"/><Relationship Id="rId337" Type="http://schemas.openxmlformats.org/officeDocument/2006/relationships/image" Target="../media/image683.png"/><Relationship Id="rId338" Type="http://schemas.openxmlformats.org/officeDocument/2006/relationships/image" Target="../media/image684.png"/><Relationship Id="rId339" Type="http://schemas.openxmlformats.org/officeDocument/2006/relationships/image" Target="../media/image685.png"/><Relationship Id="rId340" Type="http://schemas.openxmlformats.org/officeDocument/2006/relationships/image" Target="../media/image686.png"/><Relationship Id="rId341" Type="http://schemas.openxmlformats.org/officeDocument/2006/relationships/image" Target="../media/image687.png"/><Relationship Id="rId342" Type="http://schemas.openxmlformats.org/officeDocument/2006/relationships/image" Target="../media/image688.png"/><Relationship Id="rId343" Type="http://schemas.openxmlformats.org/officeDocument/2006/relationships/image" Target="../media/image689.png"/><Relationship Id="rId344" Type="http://schemas.openxmlformats.org/officeDocument/2006/relationships/image" Target="../media/image690.png"/><Relationship Id="rId345" Type="http://schemas.openxmlformats.org/officeDocument/2006/relationships/image" Target="../media/image691.png"/><Relationship Id="rId346" Type="http://schemas.openxmlformats.org/officeDocument/2006/relationships/image" Target="../media/image692.png"/><Relationship Id="rId347" Type="http://schemas.openxmlformats.org/officeDocument/2006/relationships/image" Target="../media/image693.png"/><Relationship Id="rId348" Type="http://schemas.openxmlformats.org/officeDocument/2006/relationships/image" Target="../media/image694.png"/><Relationship Id="rId349" Type="http://schemas.openxmlformats.org/officeDocument/2006/relationships/image" Target="../media/image695.png"/><Relationship Id="rId350" Type="http://schemas.openxmlformats.org/officeDocument/2006/relationships/image" Target="../media/image696.png"/><Relationship Id="rId351" Type="http://schemas.openxmlformats.org/officeDocument/2006/relationships/image" Target="../media/image697.png"/><Relationship Id="rId352" Type="http://schemas.openxmlformats.org/officeDocument/2006/relationships/image" Target="../media/image698.png"/><Relationship Id="rId353" Type="http://schemas.openxmlformats.org/officeDocument/2006/relationships/image" Target="../media/image699.png"/><Relationship Id="rId354" Type="http://schemas.openxmlformats.org/officeDocument/2006/relationships/image" Target="../media/image700.png"/><Relationship Id="rId355" Type="http://schemas.openxmlformats.org/officeDocument/2006/relationships/image" Target="../media/image701.png"/><Relationship Id="rId356" Type="http://schemas.openxmlformats.org/officeDocument/2006/relationships/image" Target="../media/image702.png"/><Relationship Id="rId357" Type="http://schemas.openxmlformats.org/officeDocument/2006/relationships/image" Target="../media/image703.png"/><Relationship Id="rId358" Type="http://schemas.openxmlformats.org/officeDocument/2006/relationships/image" Target="../media/image704.png"/><Relationship Id="rId359" Type="http://schemas.openxmlformats.org/officeDocument/2006/relationships/image" Target="../media/image705.png"/><Relationship Id="rId360" Type="http://schemas.openxmlformats.org/officeDocument/2006/relationships/image" Target="../media/image706.png"/><Relationship Id="rId361" Type="http://schemas.openxmlformats.org/officeDocument/2006/relationships/image" Target="../media/image707.png"/><Relationship Id="rId362" Type="http://schemas.openxmlformats.org/officeDocument/2006/relationships/image" Target="../media/image708.png"/><Relationship Id="rId363" Type="http://schemas.openxmlformats.org/officeDocument/2006/relationships/image" Target="../media/image709.png"/><Relationship Id="rId364" Type="http://schemas.openxmlformats.org/officeDocument/2006/relationships/image" Target="../media/image710.png"/><Relationship Id="rId365" Type="http://schemas.openxmlformats.org/officeDocument/2006/relationships/image" Target="../media/image711.png"/><Relationship Id="rId366" Type="http://schemas.openxmlformats.org/officeDocument/2006/relationships/image" Target="../media/image712.png"/><Relationship Id="rId367" Type="http://schemas.openxmlformats.org/officeDocument/2006/relationships/image" Target="../media/image713.png"/><Relationship Id="rId368" Type="http://schemas.openxmlformats.org/officeDocument/2006/relationships/image" Target="../media/image714.png"/><Relationship Id="rId369" Type="http://schemas.openxmlformats.org/officeDocument/2006/relationships/image" Target="../media/image715.png"/><Relationship Id="rId370" Type="http://schemas.openxmlformats.org/officeDocument/2006/relationships/image" Target="../media/image716.png"/><Relationship Id="rId371" Type="http://schemas.openxmlformats.org/officeDocument/2006/relationships/image" Target="../media/image717.png"/><Relationship Id="rId372" Type="http://schemas.openxmlformats.org/officeDocument/2006/relationships/image" Target="../media/image718.png"/><Relationship Id="rId373" Type="http://schemas.openxmlformats.org/officeDocument/2006/relationships/image" Target="../media/image719.png"/><Relationship Id="rId374" Type="http://schemas.openxmlformats.org/officeDocument/2006/relationships/image" Target="../media/image720.png"/><Relationship Id="rId375" Type="http://schemas.openxmlformats.org/officeDocument/2006/relationships/image" Target="../media/image721.png"/><Relationship Id="rId376" Type="http://schemas.openxmlformats.org/officeDocument/2006/relationships/image" Target="../media/image722.png"/><Relationship Id="rId377" Type="http://schemas.openxmlformats.org/officeDocument/2006/relationships/image" Target="../media/image723.png"/><Relationship Id="rId378" Type="http://schemas.openxmlformats.org/officeDocument/2006/relationships/image" Target="../media/image724.png"/><Relationship Id="rId379" Type="http://schemas.openxmlformats.org/officeDocument/2006/relationships/image" Target="../media/image725.png"/><Relationship Id="rId380" Type="http://schemas.openxmlformats.org/officeDocument/2006/relationships/image" Target="../media/image726.png"/><Relationship Id="rId381" Type="http://schemas.openxmlformats.org/officeDocument/2006/relationships/image" Target="../media/image727.png"/><Relationship Id="rId382" Type="http://schemas.openxmlformats.org/officeDocument/2006/relationships/image" Target="../media/image728.png"/><Relationship Id="rId383" Type="http://schemas.openxmlformats.org/officeDocument/2006/relationships/image" Target="../media/image729.png"/><Relationship Id="rId384" Type="http://schemas.openxmlformats.org/officeDocument/2006/relationships/image" Target="../media/image730.png"/><Relationship Id="rId385" Type="http://schemas.openxmlformats.org/officeDocument/2006/relationships/image" Target="../media/image731.png"/><Relationship Id="rId386" Type="http://schemas.openxmlformats.org/officeDocument/2006/relationships/image" Target="../media/image732.png"/><Relationship Id="rId387" Type="http://schemas.openxmlformats.org/officeDocument/2006/relationships/image" Target="../media/image733.png"/><Relationship Id="rId388" Type="http://schemas.openxmlformats.org/officeDocument/2006/relationships/image" Target="../media/image734.png"/><Relationship Id="rId389" Type="http://schemas.openxmlformats.org/officeDocument/2006/relationships/image" Target="../media/image735.png"/><Relationship Id="rId390" Type="http://schemas.openxmlformats.org/officeDocument/2006/relationships/image" Target="../media/image736.png"/><Relationship Id="rId391" Type="http://schemas.openxmlformats.org/officeDocument/2006/relationships/image" Target="../media/image737.png"/><Relationship Id="rId392" Type="http://schemas.openxmlformats.org/officeDocument/2006/relationships/image" Target="../media/image738.png"/><Relationship Id="rId393" Type="http://schemas.openxmlformats.org/officeDocument/2006/relationships/image" Target="../media/image739.png"/><Relationship Id="rId394" Type="http://schemas.openxmlformats.org/officeDocument/2006/relationships/image" Target="../media/image740.png"/><Relationship Id="rId395" Type="http://schemas.openxmlformats.org/officeDocument/2006/relationships/image" Target="../media/image741.png"/><Relationship Id="rId396" Type="http://schemas.openxmlformats.org/officeDocument/2006/relationships/image" Target="../media/image742.png"/><Relationship Id="rId397" Type="http://schemas.openxmlformats.org/officeDocument/2006/relationships/image" Target="../media/image743.png"/><Relationship Id="rId398" Type="http://schemas.openxmlformats.org/officeDocument/2006/relationships/image" Target="../media/image744.png"/><Relationship Id="rId399" Type="http://schemas.openxmlformats.org/officeDocument/2006/relationships/image" Target="../media/image745.png"/><Relationship Id="rId400" Type="http://schemas.openxmlformats.org/officeDocument/2006/relationships/image" Target="../media/image746.png"/><Relationship Id="rId401" Type="http://schemas.openxmlformats.org/officeDocument/2006/relationships/image" Target="../media/image747.png"/><Relationship Id="rId402" Type="http://schemas.openxmlformats.org/officeDocument/2006/relationships/image" Target="../media/image748.png"/><Relationship Id="rId403" Type="http://schemas.openxmlformats.org/officeDocument/2006/relationships/image" Target="../media/image749.png"/><Relationship Id="rId404" Type="http://schemas.openxmlformats.org/officeDocument/2006/relationships/image" Target="../media/image750.png"/><Relationship Id="rId405" Type="http://schemas.openxmlformats.org/officeDocument/2006/relationships/image" Target="../media/image751.png"/><Relationship Id="rId406" Type="http://schemas.openxmlformats.org/officeDocument/2006/relationships/image" Target="../media/image752.png"/><Relationship Id="rId407" Type="http://schemas.openxmlformats.org/officeDocument/2006/relationships/image" Target="../media/image753.png"/><Relationship Id="rId408" Type="http://schemas.openxmlformats.org/officeDocument/2006/relationships/image" Target="../media/image754.png"/><Relationship Id="rId409" Type="http://schemas.openxmlformats.org/officeDocument/2006/relationships/image" Target="../media/image755.png"/><Relationship Id="rId410" Type="http://schemas.openxmlformats.org/officeDocument/2006/relationships/image" Target="../media/image756.png"/><Relationship Id="rId411" Type="http://schemas.openxmlformats.org/officeDocument/2006/relationships/image" Target="../media/image757.png"/><Relationship Id="rId412" Type="http://schemas.openxmlformats.org/officeDocument/2006/relationships/image" Target="../media/image758.png"/><Relationship Id="rId413" Type="http://schemas.openxmlformats.org/officeDocument/2006/relationships/image" Target="../media/image759.png"/><Relationship Id="rId414" Type="http://schemas.openxmlformats.org/officeDocument/2006/relationships/image" Target="../media/image760.png"/><Relationship Id="rId415" Type="http://schemas.openxmlformats.org/officeDocument/2006/relationships/image" Target="../media/image761.png"/><Relationship Id="rId416" Type="http://schemas.openxmlformats.org/officeDocument/2006/relationships/image" Target="../media/image762.png"/><Relationship Id="rId417" Type="http://schemas.openxmlformats.org/officeDocument/2006/relationships/image" Target="../media/image763.png"/><Relationship Id="rId418" Type="http://schemas.openxmlformats.org/officeDocument/2006/relationships/image" Target="../media/image764.png"/><Relationship Id="rId419" Type="http://schemas.openxmlformats.org/officeDocument/2006/relationships/image" Target="../media/image765.png"/><Relationship Id="rId420" Type="http://schemas.openxmlformats.org/officeDocument/2006/relationships/image" Target="../media/image766.png"/><Relationship Id="rId421" Type="http://schemas.openxmlformats.org/officeDocument/2006/relationships/image" Target="../media/image767.png"/><Relationship Id="rId422" Type="http://schemas.openxmlformats.org/officeDocument/2006/relationships/image" Target="../media/image768.png"/><Relationship Id="rId423" Type="http://schemas.openxmlformats.org/officeDocument/2006/relationships/image" Target="../media/image769.png"/><Relationship Id="rId424" Type="http://schemas.openxmlformats.org/officeDocument/2006/relationships/image" Target="../media/image770.png"/><Relationship Id="rId425" Type="http://schemas.openxmlformats.org/officeDocument/2006/relationships/image" Target="../media/image771.png"/><Relationship Id="rId426" Type="http://schemas.openxmlformats.org/officeDocument/2006/relationships/image" Target="../media/image772.png"/><Relationship Id="rId427" Type="http://schemas.openxmlformats.org/officeDocument/2006/relationships/image" Target="../media/image773.png"/><Relationship Id="rId428" Type="http://schemas.openxmlformats.org/officeDocument/2006/relationships/image" Target="../media/image774.png"/><Relationship Id="rId429" Type="http://schemas.openxmlformats.org/officeDocument/2006/relationships/image" Target="../media/image775.png"/><Relationship Id="rId430" Type="http://schemas.openxmlformats.org/officeDocument/2006/relationships/image" Target="../media/image776.png"/><Relationship Id="rId431" Type="http://schemas.openxmlformats.org/officeDocument/2006/relationships/image" Target="../media/image777.png"/><Relationship Id="rId432" Type="http://schemas.openxmlformats.org/officeDocument/2006/relationships/image" Target="../media/image778.png"/><Relationship Id="rId433" Type="http://schemas.openxmlformats.org/officeDocument/2006/relationships/image" Target="../media/image779.png"/><Relationship Id="rId434" Type="http://schemas.openxmlformats.org/officeDocument/2006/relationships/image" Target="../media/image780.png"/><Relationship Id="rId435" Type="http://schemas.openxmlformats.org/officeDocument/2006/relationships/image" Target="../media/image781.png"/><Relationship Id="rId436" Type="http://schemas.openxmlformats.org/officeDocument/2006/relationships/image" Target="../media/image782.png"/><Relationship Id="rId437" Type="http://schemas.openxmlformats.org/officeDocument/2006/relationships/image" Target="../media/image783.png"/><Relationship Id="rId438" Type="http://schemas.openxmlformats.org/officeDocument/2006/relationships/image" Target="../media/image784.png"/><Relationship Id="rId439" Type="http://schemas.openxmlformats.org/officeDocument/2006/relationships/image" Target="../media/image785.png"/><Relationship Id="rId440" Type="http://schemas.openxmlformats.org/officeDocument/2006/relationships/image" Target="../media/image786.png"/><Relationship Id="rId441" Type="http://schemas.openxmlformats.org/officeDocument/2006/relationships/image" Target="../media/image787.png"/><Relationship Id="rId442" Type="http://schemas.openxmlformats.org/officeDocument/2006/relationships/image" Target="../media/image788.png"/><Relationship Id="rId443" Type="http://schemas.openxmlformats.org/officeDocument/2006/relationships/image" Target="../media/image789.png"/><Relationship Id="rId444" Type="http://schemas.openxmlformats.org/officeDocument/2006/relationships/image" Target="../media/image790.png"/><Relationship Id="rId445" Type="http://schemas.openxmlformats.org/officeDocument/2006/relationships/image" Target="../media/image791.png"/><Relationship Id="rId446" Type="http://schemas.openxmlformats.org/officeDocument/2006/relationships/image" Target="../media/image792.png"/><Relationship Id="rId447" Type="http://schemas.openxmlformats.org/officeDocument/2006/relationships/image" Target="../media/image793.png"/><Relationship Id="rId448" Type="http://schemas.openxmlformats.org/officeDocument/2006/relationships/image" Target="../media/image794.png"/><Relationship Id="rId449" Type="http://schemas.openxmlformats.org/officeDocument/2006/relationships/image" Target="../media/image795.png"/><Relationship Id="rId450" Type="http://schemas.openxmlformats.org/officeDocument/2006/relationships/image" Target="../media/image796.jpeg"/><Relationship Id="rId451" Type="http://schemas.openxmlformats.org/officeDocument/2006/relationships/image" Target="../media/image797.png"/><Relationship Id="rId452" Type="http://schemas.openxmlformats.org/officeDocument/2006/relationships/image" Target="../media/image798.jpeg"/><Relationship Id="rId453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799.png"/><Relationship Id="rId2" Type="http://schemas.openxmlformats.org/officeDocument/2006/relationships/image" Target="../media/image800.png"/><Relationship Id="rId3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801.png"/><Relationship Id="rId2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802.jpeg"/><Relationship Id="rId2" Type="http://schemas.openxmlformats.org/officeDocument/2006/relationships/image" Target="../media/image803.png"/><Relationship Id="rId3" Type="http://schemas.openxmlformats.org/officeDocument/2006/relationships/image" Target="../media/image804.png"/><Relationship Id="rId4" Type="http://schemas.openxmlformats.org/officeDocument/2006/relationships/image" Target="../media/image805.png"/><Relationship Id="rId5" Type="http://schemas.openxmlformats.org/officeDocument/2006/relationships/image" Target="../media/image806.jpeg"/><Relationship Id="rId6" Type="http://schemas.openxmlformats.org/officeDocument/2006/relationships/image" Target="../media/image807.png"/><Relationship Id="rId7" Type="http://schemas.openxmlformats.org/officeDocument/2006/relationships/image" Target="../media/image808.png"/><Relationship Id="rId8" Type="http://schemas.openxmlformats.org/officeDocument/2006/relationships/image" Target="../media/image809.png"/><Relationship Id="rId9" Type="http://schemas.openxmlformats.org/officeDocument/2006/relationships/image" Target="../media/image810.png"/><Relationship Id="rId10" Type="http://schemas.openxmlformats.org/officeDocument/2006/relationships/image" Target="../media/image811.png"/><Relationship Id="rId11" Type="http://schemas.openxmlformats.org/officeDocument/2006/relationships/image" Target="../media/image812.png"/><Relationship Id="rId12" Type="http://schemas.openxmlformats.org/officeDocument/2006/relationships/image" Target="../media/image813.png"/><Relationship Id="rId13" Type="http://schemas.openxmlformats.org/officeDocument/2006/relationships/image" Target="../media/image814.png"/><Relationship Id="rId14" Type="http://schemas.openxmlformats.org/officeDocument/2006/relationships/image" Target="../media/image815.png"/><Relationship Id="rId15" Type="http://schemas.openxmlformats.org/officeDocument/2006/relationships/image" Target="../media/image816.png"/><Relationship Id="rId16" Type="http://schemas.openxmlformats.org/officeDocument/2006/relationships/image" Target="../media/image817.png"/><Relationship Id="rId17" Type="http://schemas.openxmlformats.org/officeDocument/2006/relationships/image" Target="../media/image818.png"/><Relationship Id="rId18" Type="http://schemas.openxmlformats.org/officeDocument/2006/relationships/image" Target="../media/image819.png"/><Relationship Id="rId19" Type="http://schemas.openxmlformats.org/officeDocument/2006/relationships/image" Target="../media/image820.png"/><Relationship Id="rId20" Type="http://schemas.openxmlformats.org/officeDocument/2006/relationships/image" Target="../media/image821.png"/><Relationship Id="rId21" Type="http://schemas.openxmlformats.org/officeDocument/2006/relationships/image" Target="../media/image822.png"/><Relationship Id="rId22" Type="http://schemas.openxmlformats.org/officeDocument/2006/relationships/image" Target="../media/image823.png"/><Relationship Id="rId23" Type="http://schemas.openxmlformats.org/officeDocument/2006/relationships/image" Target="../media/image824.png"/><Relationship Id="rId24" Type="http://schemas.openxmlformats.org/officeDocument/2006/relationships/image" Target="../media/image825.png"/><Relationship Id="rId25" Type="http://schemas.openxmlformats.org/officeDocument/2006/relationships/image" Target="../media/image826.png"/><Relationship Id="rId26" Type="http://schemas.openxmlformats.org/officeDocument/2006/relationships/image" Target="../media/image827.png"/><Relationship Id="rId27" Type="http://schemas.openxmlformats.org/officeDocument/2006/relationships/image" Target="../media/image828.png"/><Relationship Id="rId28" Type="http://schemas.openxmlformats.org/officeDocument/2006/relationships/image" Target="../media/image829.png"/><Relationship Id="rId29" Type="http://schemas.openxmlformats.org/officeDocument/2006/relationships/image" Target="../media/image830.png"/><Relationship Id="rId30" Type="http://schemas.openxmlformats.org/officeDocument/2006/relationships/image" Target="../media/image831.png"/><Relationship Id="rId31" Type="http://schemas.openxmlformats.org/officeDocument/2006/relationships/image" Target="../media/image832.png"/><Relationship Id="rId32" Type="http://schemas.openxmlformats.org/officeDocument/2006/relationships/image" Target="../media/image833.png"/><Relationship Id="rId33" Type="http://schemas.openxmlformats.org/officeDocument/2006/relationships/image" Target="../media/image834.png"/><Relationship Id="rId34" Type="http://schemas.openxmlformats.org/officeDocument/2006/relationships/image" Target="../media/image835.png"/><Relationship Id="rId35" Type="http://schemas.openxmlformats.org/officeDocument/2006/relationships/image" Target="../media/image836.png"/><Relationship Id="rId36" Type="http://schemas.openxmlformats.org/officeDocument/2006/relationships/image" Target="../media/image837.png"/><Relationship Id="rId37" Type="http://schemas.openxmlformats.org/officeDocument/2006/relationships/image" Target="../media/image838.png"/><Relationship Id="rId38" Type="http://schemas.openxmlformats.org/officeDocument/2006/relationships/image" Target="../media/image839.png"/><Relationship Id="rId39" Type="http://schemas.openxmlformats.org/officeDocument/2006/relationships/image" Target="../media/image840.png"/><Relationship Id="rId40" Type="http://schemas.openxmlformats.org/officeDocument/2006/relationships/image" Target="../media/image841.png"/><Relationship Id="rId41" Type="http://schemas.openxmlformats.org/officeDocument/2006/relationships/image" Target="../media/image842.png"/><Relationship Id="rId42" Type="http://schemas.openxmlformats.org/officeDocument/2006/relationships/image" Target="../media/image843.png"/><Relationship Id="rId43" Type="http://schemas.openxmlformats.org/officeDocument/2006/relationships/image" Target="../media/image844.png"/><Relationship Id="rId44" Type="http://schemas.openxmlformats.org/officeDocument/2006/relationships/image" Target="../media/image845.png"/><Relationship Id="rId45" Type="http://schemas.openxmlformats.org/officeDocument/2006/relationships/image" Target="../media/image846.png"/><Relationship Id="rId46" Type="http://schemas.openxmlformats.org/officeDocument/2006/relationships/image" Target="../media/image847.png"/><Relationship Id="rId47" Type="http://schemas.openxmlformats.org/officeDocument/2006/relationships/image" Target="../media/image848.png"/><Relationship Id="rId48" Type="http://schemas.openxmlformats.org/officeDocument/2006/relationships/image" Target="../media/image849.png"/><Relationship Id="rId49" Type="http://schemas.openxmlformats.org/officeDocument/2006/relationships/image" Target="../media/image850.png"/><Relationship Id="rId50" Type="http://schemas.openxmlformats.org/officeDocument/2006/relationships/image" Target="../media/image851.png"/><Relationship Id="rId51" Type="http://schemas.openxmlformats.org/officeDocument/2006/relationships/image" Target="../media/image852.png"/><Relationship Id="rId52" Type="http://schemas.openxmlformats.org/officeDocument/2006/relationships/image" Target="../media/image853.png"/><Relationship Id="rId53" Type="http://schemas.openxmlformats.org/officeDocument/2006/relationships/image" Target="../media/image854.png"/><Relationship Id="rId54" Type="http://schemas.openxmlformats.org/officeDocument/2006/relationships/image" Target="../media/image855.png"/><Relationship Id="rId55" Type="http://schemas.openxmlformats.org/officeDocument/2006/relationships/image" Target="../media/image856.png"/><Relationship Id="rId56" Type="http://schemas.openxmlformats.org/officeDocument/2006/relationships/image" Target="../media/image857.png"/><Relationship Id="rId57" Type="http://schemas.openxmlformats.org/officeDocument/2006/relationships/image" Target="../media/image858.png"/><Relationship Id="rId58" Type="http://schemas.openxmlformats.org/officeDocument/2006/relationships/image" Target="../media/image859.png"/><Relationship Id="rId59" Type="http://schemas.openxmlformats.org/officeDocument/2006/relationships/image" Target="../media/image860.png"/><Relationship Id="rId60" Type="http://schemas.openxmlformats.org/officeDocument/2006/relationships/image" Target="../media/image861.png"/><Relationship Id="rId61" Type="http://schemas.openxmlformats.org/officeDocument/2006/relationships/image" Target="../media/image862.png"/><Relationship Id="rId62" Type="http://schemas.openxmlformats.org/officeDocument/2006/relationships/image" Target="../media/image863.png"/><Relationship Id="rId63" Type="http://schemas.openxmlformats.org/officeDocument/2006/relationships/image" Target="../media/image864.png"/><Relationship Id="rId64" Type="http://schemas.openxmlformats.org/officeDocument/2006/relationships/image" Target="../media/image865.png"/><Relationship Id="rId65" Type="http://schemas.openxmlformats.org/officeDocument/2006/relationships/image" Target="../media/image866.png"/><Relationship Id="rId66" Type="http://schemas.openxmlformats.org/officeDocument/2006/relationships/image" Target="../media/image867.png"/><Relationship Id="rId67" Type="http://schemas.openxmlformats.org/officeDocument/2006/relationships/image" Target="../media/image868.png"/><Relationship Id="rId68" Type="http://schemas.openxmlformats.org/officeDocument/2006/relationships/image" Target="../media/image869.png"/><Relationship Id="rId69" Type="http://schemas.openxmlformats.org/officeDocument/2006/relationships/image" Target="../media/image870.png"/><Relationship Id="rId70" Type="http://schemas.openxmlformats.org/officeDocument/2006/relationships/image" Target="../media/image871.png"/><Relationship Id="rId71" Type="http://schemas.openxmlformats.org/officeDocument/2006/relationships/image" Target="../media/image872.png"/><Relationship Id="rId72" Type="http://schemas.openxmlformats.org/officeDocument/2006/relationships/image" Target="../media/image873.png"/><Relationship Id="rId73" Type="http://schemas.openxmlformats.org/officeDocument/2006/relationships/image" Target="../media/image874.png"/><Relationship Id="rId74" Type="http://schemas.openxmlformats.org/officeDocument/2006/relationships/image" Target="../media/image875.png"/><Relationship Id="rId75" Type="http://schemas.openxmlformats.org/officeDocument/2006/relationships/image" Target="../media/image876.png"/><Relationship Id="rId76" Type="http://schemas.openxmlformats.org/officeDocument/2006/relationships/image" Target="../media/image877.png"/><Relationship Id="rId77" Type="http://schemas.openxmlformats.org/officeDocument/2006/relationships/image" Target="../media/image878.png"/><Relationship Id="rId78" Type="http://schemas.openxmlformats.org/officeDocument/2006/relationships/image" Target="../media/image879.png"/><Relationship Id="rId79" Type="http://schemas.openxmlformats.org/officeDocument/2006/relationships/image" Target="../media/image880.png"/><Relationship Id="rId80" Type="http://schemas.openxmlformats.org/officeDocument/2006/relationships/image" Target="../media/image881.png"/><Relationship Id="rId81" Type="http://schemas.openxmlformats.org/officeDocument/2006/relationships/image" Target="../media/image882.png"/><Relationship Id="rId82" Type="http://schemas.openxmlformats.org/officeDocument/2006/relationships/image" Target="../media/image883.png"/><Relationship Id="rId83" Type="http://schemas.openxmlformats.org/officeDocument/2006/relationships/image" Target="../media/image884.png"/><Relationship Id="rId84" Type="http://schemas.openxmlformats.org/officeDocument/2006/relationships/image" Target="../media/image885.png"/><Relationship Id="rId85" Type="http://schemas.openxmlformats.org/officeDocument/2006/relationships/image" Target="../media/image886.jpeg"/><Relationship Id="rId86" Type="http://schemas.openxmlformats.org/officeDocument/2006/relationships/image" Target="../media/image887.png"/><Relationship Id="rId87" Type="http://schemas.openxmlformats.org/officeDocument/2006/relationships/image" Target="../media/image888.png"/><Relationship Id="rId88" Type="http://schemas.openxmlformats.org/officeDocument/2006/relationships/image" Target="../media/image889.png"/><Relationship Id="rId89" Type="http://schemas.openxmlformats.org/officeDocument/2006/relationships/image" Target="../media/image890.png"/><Relationship Id="rId90" Type="http://schemas.openxmlformats.org/officeDocument/2006/relationships/image" Target="../media/image891.png"/><Relationship Id="rId91" Type="http://schemas.openxmlformats.org/officeDocument/2006/relationships/image" Target="../media/image892.png"/><Relationship Id="rId92" Type="http://schemas.openxmlformats.org/officeDocument/2006/relationships/image" Target="../media/image893.png"/><Relationship Id="rId93" Type="http://schemas.openxmlformats.org/officeDocument/2006/relationships/image" Target="../media/image894.png"/><Relationship Id="rId94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895.jpeg"/><Relationship Id="rId2" Type="http://schemas.openxmlformats.org/officeDocument/2006/relationships/image" Target="../media/image896.jpeg"/><Relationship Id="rId3" Type="http://schemas.openxmlformats.org/officeDocument/2006/relationships/image" Target="../media/image897.jpeg"/><Relationship Id="rId4" Type="http://schemas.openxmlformats.org/officeDocument/2006/relationships/image" Target="../media/image898.jpeg"/><Relationship Id="rId5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899.jpeg"/><Relationship Id="rId2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900.png"/><Relationship Id="rId2" Type="http://schemas.openxmlformats.org/officeDocument/2006/relationships/image" Target="../media/image901.png"/><Relationship Id="rId3" Type="http://schemas.openxmlformats.org/officeDocument/2006/relationships/image" Target="../media/image902.png"/><Relationship Id="rId4" Type="http://schemas.openxmlformats.org/officeDocument/2006/relationships/image" Target="../media/image903.png"/><Relationship Id="rId5" Type="http://schemas.openxmlformats.org/officeDocument/2006/relationships/image" Target="../media/image904.png"/><Relationship Id="rId6" Type="http://schemas.openxmlformats.org/officeDocument/2006/relationships/image" Target="../media/image905.png"/><Relationship Id="rId7" Type="http://schemas.openxmlformats.org/officeDocument/2006/relationships/image" Target="../media/image906.png"/><Relationship Id="rId8" Type="http://schemas.openxmlformats.org/officeDocument/2006/relationships/image" Target="../media/image907.png"/><Relationship Id="rId9" Type="http://schemas.openxmlformats.org/officeDocument/2006/relationships/image" Target="../media/image908.png"/><Relationship Id="rId10" Type="http://schemas.openxmlformats.org/officeDocument/2006/relationships/image" Target="../media/image909.png"/><Relationship Id="rId11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910.png"/><Relationship Id="rId2" Type="http://schemas.openxmlformats.org/officeDocument/2006/relationships/image" Target="../media/image911.png"/><Relationship Id="rId3" Type="http://schemas.openxmlformats.org/officeDocument/2006/relationships/image" Target="../media/image912.png"/><Relationship Id="rId4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image" Target="../media/image913.png"/><Relationship Id="rId2" Type="http://schemas.openxmlformats.org/officeDocument/2006/relationships/image" Target="../media/image914.png"/><Relationship Id="rId3" Type="http://schemas.openxmlformats.org/officeDocument/2006/relationships/image" Target="../media/image915.png"/><Relationship Id="rId4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image" Target="../media/image916.png"/><Relationship Id="rId2" Type="http://schemas.openxmlformats.org/officeDocument/2006/relationships/image" Target="../media/image917.png"/><Relationship Id="rId3" Type="http://schemas.openxmlformats.org/officeDocument/2006/relationships/image" Target="../media/image918.png"/><Relationship Id="rId4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image" Target="../media/image919.png"/><Relationship Id="rId2" Type="http://schemas.openxmlformats.org/officeDocument/2006/relationships/image" Target="../media/image920.png"/><Relationship Id="rId3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image" Target="../media/image921.png"/><Relationship Id="rId2" Type="http://schemas.openxmlformats.org/officeDocument/2006/relationships/image" Target="../media/image922.png"/><Relationship Id="rId3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image" Target="../media/image923.png"/><Relationship Id="rId2" Type="http://schemas.openxmlformats.org/officeDocument/2006/relationships/image" Target="../media/image924.png"/><Relationship Id="rId3" Type="http://schemas.openxmlformats.org/officeDocument/2006/relationships/image" Target="../media/image925.png"/><Relationship Id="rId4" Type="http://schemas.openxmlformats.org/officeDocument/2006/relationships/slideLayout" Target="../slideLayouts/slideLayout1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image" Target="../media/image926.png"/><Relationship Id="rId2" Type="http://schemas.openxmlformats.org/officeDocument/2006/relationships/image" Target="../media/image927.png"/><Relationship Id="rId3" Type="http://schemas.openxmlformats.org/officeDocument/2006/relationships/image" Target="../media/image928.png"/><Relationship Id="rId4" Type="http://schemas.openxmlformats.org/officeDocument/2006/relationships/slideLayout" Target="../slideLayouts/slideLayout1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image" Target="../media/image929.png"/><Relationship Id="rId2" Type="http://schemas.openxmlformats.org/officeDocument/2006/relationships/image" Target="../media/image930.png"/><Relationship Id="rId3" Type="http://schemas.openxmlformats.org/officeDocument/2006/relationships/image" Target="../media/image931.png"/><Relationship Id="rId4" Type="http://schemas.openxmlformats.org/officeDocument/2006/relationships/slideLayout" Target="../slideLayouts/slideLayout13.xml"/>
</Relationships>
</file>

<file path=ppt/slides/_rels/slide60.xml.rels><?xml version="1.0" encoding="UTF-8"?>
<Relationships xmlns="http://schemas.openxmlformats.org/package/2006/relationships"><Relationship Id="rId1" Type="http://schemas.openxmlformats.org/officeDocument/2006/relationships/image" Target="../media/image932.png"/><Relationship Id="rId2" Type="http://schemas.openxmlformats.org/officeDocument/2006/relationships/slideLayout" Target="../slideLayouts/slideLayout13.xml"/>
</Relationships>
</file>

<file path=ppt/slides/_rels/slide61.xml.rels><?xml version="1.0" encoding="UTF-8"?>
<Relationships xmlns="http://schemas.openxmlformats.org/package/2006/relationships"><Relationship Id="rId1" Type="http://schemas.openxmlformats.org/officeDocument/2006/relationships/image" Target="../media/image933.png"/><Relationship Id="rId2" Type="http://schemas.openxmlformats.org/officeDocument/2006/relationships/image" Target="../media/image934.png"/><Relationship Id="rId3" Type="http://schemas.openxmlformats.org/officeDocument/2006/relationships/image" Target="../media/image935.png"/><Relationship Id="rId4" Type="http://schemas.openxmlformats.org/officeDocument/2006/relationships/image" Target="../media/image936.png"/><Relationship Id="rId5" Type="http://schemas.openxmlformats.org/officeDocument/2006/relationships/image" Target="../media/image937.png"/><Relationship Id="rId6" Type="http://schemas.openxmlformats.org/officeDocument/2006/relationships/image" Target="../media/image938.jpeg"/><Relationship Id="rId7" Type="http://schemas.openxmlformats.org/officeDocument/2006/relationships/image" Target="../media/image939.png"/><Relationship Id="rId8" Type="http://schemas.openxmlformats.org/officeDocument/2006/relationships/slideLayout" Target="../slideLayouts/slideLayout13.xml"/>
</Relationships>
</file>

<file path=ppt/slides/_rels/slide62.xml.rels><?xml version="1.0" encoding="UTF-8"?>
<Relationships xmlns="http://schemas.openxmlformats.org/package/2006/relationships"><Relationship Id="rId1" Type="http://schemas.openxmlformats.org/officeDocument/2006/relationships/image" Target="../media/image940.jpeg"/><Relationship Id="rId2" Type="http://schemas.openxmlformats.org/officeDocument/2006/relationships/image" Target="../media/image941.png"/><Relationship Id="rId3" Type="http://schemas.openxmlformats.org/officeDocument/2006/relationships/image" Target="../media/image942.png"/><Relationship Id="rId4" Type="http://schemas.openxmlformats.org/officeDocument/2006/relationships/image" Target="../media/image943.jpeg"/><Relationship Id="rId5" Type="http://schemas.openxmlformats.org/officeDocument/2006/relationships/image" Target="../media/image944.png"/><Relationship Id="rId6" Type="http://schemas.openxmlformats.org/officeDocument/2006/relationships/image" Target="../media/image945.png"/><Relationship Id="rId7" Type="http://schemas.openxmlformats.org/officeDocument/2006/relationships/image" Target="../media/image946.png"/><Relationship Id="rId8" Type="http://schemas.openxmlformats.org/officeDocument/2006/relationships/slideLayout" Target="../slideLayouts/slideLayout13.xml"/>
</Relationships>
</file>

<file path=ppt/slides/_rels/slide63.xml.rels><?xml version="1.0" encoding="UTF-8"?>
<Relationships xmlns="http://schemas.openxmlformats.org/package/2006/relationships"><Relationship Id="rId1" Type="http://schemas.openxmlformats.org/officeDocument/2006/relationships/image" Target="../media/image947.jpeg"/><Relationship Id="rId2" Type="http://schemas.openxmlformats.org/officeDocument/2006/relationships/image" Target="../media/image948.jpeg"/><Relationship Id="rId3" Type="http://schemas.openxmlformats.org/officeDocument/2006/relationships/slideLayout" Target="../slideLayouts/slideLayout13.xml"/>
</Relationships>
</file>

<file path=ppt/slides/_rels/slide64.xml.rels><?xml version="1.0" encoding="UTF-8"?>
<Relationships xmlns="http://schemas.openxmlformats.org/package/2006/relationships"><Relationship Id="rId1" Type="http://schemas.openxmlformats.org/officeDocument/2006/relationships/image" Target="../media/image949.png"/><Relationship Id="rId2" Type="http://schemas.openxmlformats.org/officeDocument/2006/relationships/image" Target="../media/image950.jpeg"/><Relationship Id="rId3" Type="http://schemas.openxmlformats.org/officeDocument/2006/relationships/slideLayout" Target="../slideLayouts/slideLayout13.xml"/>
</Relationships>
</file>

<file path=ppt/slides/_rels/slide65.xml.rels><?xml version="1.0" encoding="UTF-8"?>
<Relationships xmlns="http://schemas.openxmlformats.org/package/2006/relationships"><Relationship Id="rId1" Type="http://schemas.openxmlformats.org/officeDocument/2006/relationships/image" Target="../media/image951.png"/><Relationship Id="rId2" Type="http://schemas.openxmlformats.org/officeDocument/2006/relationships/image" Target="../media/image952.png"/><Relationship Id="rId3" Type="http://schemas.openxmlformats.org/officeDocument/2006/relationships/slideLayout" Target="../slideLayouts/slideLayout13.xml"/>
</Relationships>
</file>

<file path=ppt/slides/_rels/slide66.xml.rels><?xml version="1.0" encoding="UTF-8"?>
<Relationships xmlns="http://schemas.openxmlformats.org/package/2006/relationships"><Relationship Id="rId1" Type="http://schemas.openxmlformats.org/officeDocument/2006/relationships/image" Target="../media/image953.png"/><Relationship Id="rId2" Type="http://schemas.openxmlformats.org/officeDocument/2006/relationships/image" Target="../media/image954.png"/><Relationship Id="rId3" Type="http://schemas.openxmlformats.org/officeDocument/2006/relationships/slideLayout" Target="../slideLayouts/slideLayout13.xml"/>
</Relationships>
</file>

<file path=ppt/slides/_rels/slide67.xml.rels><?xml version="1.0" encoding="UTF-8"?>
<Relationships xmlns="http://schemas.openxmlformats.org/package/2006/relationships"><Relationship Id="rId1" Type="http://schemas.openxmlformats.org/officeDocument/2006/relationships/image" Target="../media/image955.png"/><Relationship Id="rId2" Type="http://schemas.openxmlformats.org/officeDocument/2006/relationships/image" Target="../media/image956.png"/><Relationship Id="rId3" Type="http://schemas.openxmlformats.org/officeDocument/2006/relationships/slideLayout" Target="../slideLayouts/slideLayout13.xml"/>
</Relationships>
</file>

<file path=ppt/slides/_rels/slide68.xml.rels><?xml version="1.0" encoding="UTF-8"?>
<Relationships xmlns="http://schemas.openxmlformats.org/package/2006/relationships"><Relationship Id="rId1" Type="http://schemas.openxmlformats.org/officeDocument/2006/relationships/image" Target="../media/image957.jpeg"/><Relationship Id="rId2" Type="http://schemas.openxmlformats.org/officeDocument/2006/relationships/image" Target="../media/image958.jpeg"/><Relationship Id="rId3" Type="http://schemas.openxmlformats.org/officeDocument/2006/relationships/slideLayout" Target="../slideLayouts/slideLayout13.xml"/>
</Relationships>
</file>

<file path=ppt/slides/_rels/slide69.xml.rels><?xml version="1.0" encoding="UTF-8"?>
<Relationships xmlns="http://schemas.openxmlformats.org/package/2006/relationships"><Relationship Id="rId1" Type="http://schemas.openxmlformats.org/officeDocument/2006/relationships/image" Target="../media/image959.jpeg"/><Relationship Id="rId2" Type="http://schemas.openxmlformats.org/officeDocument/2006/relationships/slideLayout" Target="../slideLayouts/slideLayout13.xml"/>
</Relationships>
</file>

<file path=ppt/slides/_rels/slide7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1.xml.rels><?xml version="1.0" encoding="UTF-8"?>
<Relationships xmlns="http://schemas.openxmlformats.org/package/2006/relationships"><Relationship Id="rId1" Type="http://schemas.openxmlformats.org/officeDocument/2006/relationships/image" Target="../media/image960.jpeg"/><Relationship Id="rId2" Type="http://schemas.openxmlformats.org/officeDocument/2006/relationships/image" Target="../media/image961.jpeg"/><Relationship Id="rId3" Type="http://schemas.openxmlformats.org/officeDocument/2006/relationships/image" Target="../media/image962.jpeg"/><Relationship Id="rId4" Type="http://schemas.openxmlformats.org/officeDocument/2006/relationships/image" Target="../media/image963.jpeg"/><Relationship Id="rId5" Type="http://schemas.openxmlformats.org/officeDocument/2006/relationships/slideLayout" Target="../slideLayouts/slideLayout13.xml"/>
</Relationships>
</file>

<file path=ppt/slides/_rels/slide7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6.xml.rels><?xml version="1.0" encoding="UTF-8"?>
<Relationships xmlns="http://schemas.openxmlformats.org/package/2006/relationships"><Relationship Id="rId1" Type="http://schemas.openxmlformats.org/officeDocument/2006/relationships/image" Target="../media/image964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 </a:t>
            </a: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6: Big Data Deep Learning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-179280" y="414000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-179280" y="414000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1" name="" descr=""/>
          <p:cNvPicPr/>
          <p:nvPr/>
        </p:nvPicPr>
        <p:blipFill>
          <a:blip r:embed="rId1"/>
          <a:stretch/>
        </p:blipFill>
        <p:spPr>
          <a:xfrm>
            <a:off x="6719040" y="3630960"/>
            <a:ext cx="2741400" cy="1431360"/>
          </a:xfrm>
          <a:prstGeom prst="rect">
            <a:avLst/>
          </a:prstGeom>
          <a:ln w="0">
            <a:noFill/>
          </a:ln>
        </p:spPr>
      </p:pic>
      <p:sp>
        <p:nvSpPr>
          <p:cNvPr id="82" name="CustomShape 2"/>
          <p:cNvSpPr/>
          <p:nvPr/>
        </p:nvSpPr>
        <p:spPr>
          <a:xfrm>
            <a:off x="490680" y="370440"/>
            <a:ext cx="8498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Recap of Lecture 5 – Map Reduce Computing Paradigm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3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4"/>
          <p:cNvSpPr/>
          <p:nvPr/>
        </p:nvSpPr>
        <p:spPr>
          <a:xfrm>
            <a:off x="957960" y="1032120"/>
            <a:ext cx="1638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Map Reduce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6" name="CustomShape 6"/>
          <p:cNvSpPr/>
          <p:nvPr/>
        </p:nvSpPr>
        <p:spPr>
          <a:xfrm>
            <a:off x="502920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" name="CustomShape 7"/>
          <p:cNvSpPr/>
          <p:nvPr/>
        </p:nvSpPr>
        <p:spPr>
          <a:xfrm>
            <a:off x="5389920" y="1032120"/>
            <a:ext cx="4106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Hadoop Distributed File System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8" name="CustomShape 8"/>
          <p:cNvSpPr/>
          <p:nvPr/>
        </p:nvSpPr>
        <p:spPr>
          <a:xfrm>
            <a:off x="5029200" y="3528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9" name="" descr=""/>
          <p:cNvPicPr/>
          <p:nvPr/>
        </p:nvPicPr>
        <p:blipFill>
          <a:blip r:embed="rId2"/>
          <a:stretch/>
        </p:blipFill>
        <p:spPr>
          <a:xfrm>
            <a:off x="133560" y="1364040"/>
            <a:ext cx="2025360" cy="1327320"/>
          </a:xfrm>
          <a:prstGeom prst="rect">
            <a:avLst/>
          </a:prstGeom>
          <a:ln w="0">
            <a:noFill/>
          </a:ln>
        </p:spPr>
      </p:pic>
      <p:sp>
        <p:nvSpPr>
          <p:cNvPr id="90" name="CustomShape 9"/>
          <p:cNvSpPr/>
          <p:nvPr/>
        </p:nvSpPr>
        <p:spPr>
          <a:xfrm>
            <a:off x="5390280" y="3566160"/>
            <a:ext cx="3611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Selected Cloud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" name="CustomShape 10"/>
          <p:cNvSpPr/>
          <p:nvPr/>
        </p:nvSpPr>
        <p:spPr>
          <a:xfrm>
            <a:off x="2199240" y="1416960"/>
            <a:ext cx="236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(origin in traditional computer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2" name="" descr=""/>
          <p:cNvPicPr/>
          <p:nvPr/>
        </p:nvPicPr>
        <p:blipFill>
          <a:blip r:embed="rId3"/>
          <a:stretch/>
        </p:blipFill>
        <p:spPr>
          <a:xfrm>
            <a:off x="2560320" y="1922040"/>
            <a:ext cx="857520" cy="565560"/>
          </a:xfrm>
          <a:prstGeom prst="rect">
            <a:avLst/>
          </a:prstGeom>
          <a:ln w="0">
            <a:noFill/>
          </a:ln>
        </p:spPr>
      </p:pic>
      <p:sp>
        <p:nvSpPr>
          <p:cNvPr id="93" name="CustomShape 11"/>
          <p:cNvSpPr/>
          <p:nvPr/>
        </p:nvSpPr>
        <p:spPr>
          <a:xfrm>
            <a:off x="2199240" y="1593000"/>
            <a:ext cx="2061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&amp; computational sciences)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4" name="" descr=""/>
          <p:cNvPicPr/>
          <p:nvPr/>
        </p:nvPicPr>
        <p:blipFill>
          <a:blip r:embed="rId4"/>
          <a:stretch/>
        </p:blipFill>
        <p:spPr>
          <a:xfrm>
            <a:off x="3648600" y="19508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95" name="" descr=""/>
          <p:cNvPicPr/>
          <p:nvPr/>
        </p:nvPicPr>
        <p:blipFill>
          <a:blip r:embed="rId5"/>
          <a:stretch/>
        </p:blipFill>
        <p:spPr>
          <a:xfrm>
            <a:off x="3636720" y="19540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96" name="" descr=""/>
          <p:cNvPicPr/>
          <p:nvPr/>
        </p:nvPicPr>
        <p:blipFill>
          <a:blip r:embed="rId6"/>
          <a:stretch/>
        </p:blipFill>
        <p:spPr>
          <a:xfrm>
            <a:off x="3628440" y="195732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97" name="" descr=""/>
          <p:cNvPicPr/>
          <p:nvPr/>
        </p:nvPicPr>
        <p:blipFill>
          <a:blip r:embed="rId7"/>
          <a:stretch/>
        </p:blipFill>
        <p:spPr>
          <a:xfrm>
            <a:off x="3616920" y="19605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98" name="" descr=""/>
          <p:cNvPicPr/>
          <p:nvPr/>
        </p:nvPicPr>
        <p:blipFill>
          <a:blip r:embed="rId8"/>
          <a:stretch/>
        </p:blipFill>
        <p:spPr>
          <a:xfrm>
            <a:off x="3604680" y="196344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99" name="" descr=""/>
          <p:cNvPicPr/>
          <p:nvPr/>
        </p:nvPicPr>
        <p:blipFill>
          <a:blip r:embed="rId9"/>
          <a:stretch/>
        </p:blipFill>
        <p:spPr>
          <a:xfrm>
            <a:off x="3596760" y="196668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00" name="" descr=""/>
          <p:cNvPicPr/>
          <p:nvPr/>
        </p:nvPicPr>
        <p:blipFill>
          <a:blip r:embed="rId10"/>
          <a:stretch/>
        </p:blipFill>
        <p:spPr>
          <a:xfrm>
            <a:off x="3588480" y="1969560"/>
            <a:ext cx="155880" cy="5400"/>
          </a:xfrm>
          <a:prstGeom prst="rect">
            <a:avLst/>
          </a:prstGeom>
          <a:ln w="0">
            <a:noFill/>
          </a:ln>
        </p:spPr>
      </p:pic>
      <p:pic>
        <p:nvPicPr>
          <p:cNvPr id="101" name="" descr=""/>
          <p:cNvPicPr/>
          <p:nvPr/>
        </p:nvPicPr>
        <p:blipFill>
          <a:blip r:embed="rId11"/>
          <a:stretch/>
        </p:blipFill>
        <p:spPr>
          <a:xfrm>
            <a:off x="3572640" y="197604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02" name="" descr=""/>
          <p:cNvPicPr/>
          <p:nvPr/>
        </p:nvPicPr>
        <p:blipFill>
          <a:blip r:embed="rId12"/>
          <a:stretch/>
        </p:blipFill>
        <p:spPr>
          <a:xfrm>
            <a:off x="3564720" y="197928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03" name="" descr=""/>
          <p:cNvPicPr/>
          <p:nvPr/>
        </p:nvPicPr>
        <p:blipFill>
          <a:blip r:embed="rId13"/>
          <a:stretch/>
        </p:blipFill>
        <p:spPr>
          <a:xfrm>
            <a:off x="3556440" y="198252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04" name="" descr=""/>
          <p:cNvPicPr/>
          <p:nvPr/>
        </p:nvPicPr>
        <p:blipFill>
          <a:blip r:embed="rId14"/>
          <a:stretch/>
        </p:blipFill>
        <p:spPr>
          <a:xfrm>
            <a:off x="3544560" y="1985400"/>
            <a:ext cx="199800" cy="140760"/>
          </a:xfrm>
          <a:prstGeom prst="rect">
            <a:avLst/>
          </a:prstGeom>
          <a:ln w="0">
            <a:noFill/>
          </a:ln>
        </p:spPr>
      </p:pic>
      <p:pic>
        <p:nvPicPr>
          <p:cNvPr id="105" name="" descr=""/>
          <p:cNvPicPr/>
          <p:nvPr/>
        </p:nvPicPr>
        <p:blipFill>
          <a:blip r:embed="rId15"/>
          <a:stretch/>
        </p:blipFill>
        <p:spPr>
          <a:xfrm>
            <a:off x="3544560" y="2126880"/>
            <a:ext cx="195840" cy="5400"/>
          </a:xfrm>
          <a:prstGeom prst="rect">
            <a:avLst/>
          </a:prstGeom>
          <a:ln w="0">
            <a:noFill/>
          </a:ln>
        </p:spPr>
      </p:pic>
      <p:pic>
        <p:nvPicPr>
          <p:cNvPr id="106" name="" descr=""/>
          <p:cNvPicPr/>
          <p:nvPr/>
        </p:nvPicPr>
        <p:blipFill>
          <a:blip r:embed="rId16"/>
          <a:stretch/>
        </p:blipFill>
        <p:spPr>
          <a:xfrm>
            <a:off x="3544560" y="2133360"/>
            <a:ext cx="191880" cy="2520"/>
          </a:xfrm>
          <a:prstGeom prst="rect">
            <a:avLst/>
          </a:prstGeom>
          <a:ln w="0">
            <a:noFill/>
          </a:ln>
        </p:spPr>
      </p:pic>
      <p:pic>
        <p:nvPicPr>
          <p:cNvPr id="107" name="" descr=""/>
          <p:cNvPicPr/>
          <p:nvPr/>
        </p:nvPicPr>
        <p:blipFill>
          <a:blip r:embed="rId17"/>
          <a:stretch/>
        </p:blipFill>
        <p:spPr>
          <a:xfrm>
            <a:off x="3544560" y="213624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08" name="" descr=""/>
          <p:cNvPicPr/>
          <p:nvPr/>
        </p:nvPicPr>
        <p:blipFill>
          <a:blip r:embed="rId18"/>
          <a:stretch/>
        </p:blipFill>
        <p:spPr>
          <a:xfrm>
            <a:off x="3544560" y="213948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09" name="" descr=""/>
          <p:cNvPicPr/>
          <p:nvPr/>
        </p:nvPicPr>
        <p:blipFill>
          <a:blip r:embed="rId19"/>
          <a:stretch/>
        </p:blipFill>
        <p:spPr>
          <a:xfrm>
            <a:off x="3544560" y="214236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110" name="" descr=""/>
          <p:cNvPicPr/>
          <p:nvPr/>
        </p:nvPicPr>
        <p:blipFill>
          <a:blip r:embed="rId20"/>
          <a:stretch/>
        </p:blipFill>
        <p:spPr>
          <a:xfrm>
            <a:off x="3544560" y="214560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111" name="" descr=""/>
          <p:cNvPicPr/>
          <p:nvPr/>
        </p:nvPicPr>
        <p:blipFill>
          <a:blip r:embed="rId21"/>
          <a:stretch/>
        </p:blipFill>
        <p:spPr>
          <a:xfrm>
            <a:off x="3544560" y="214884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112" name="" descr=""/>
          <p:cNvPicPr/>
          <p:nvPr/>
        </p:nvPicPr>
        <p:blipFill>
          <a:blip r:embed="rId22"/>
          <a:stretch/>
        </p:blipFill>
        <p:spPr>
          <a:xfrm>
            <a:off x="3548520" y="215208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13" name="" descr=""/>
          <p:cNvPicPr/>
          <p:nvPr/>
        </p:nvPicPr>
        <p:blipFill>
          <a:blip r:embed="rId23"/>
          <a:stretch/>
        </p:blipFill>
        <p:spPr>
          <a:xfrm>
            <a:off x="3560400" y="21553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14" name="" descr=""/>
          <p:cNvPicPr/>
          <p:nvPr/>
        </p:nvPicPr>
        <p:blipFill>
          <a:blip r:embed="rId24"/>
          <a:stretch/>
        </p:blipFill>
        <p:spPr>
          <a:xfrm>
            <a:off x="3580560" y="215820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15" name="" descr=""/>
          <p:cNvPicPr/>
          <p:nvPr/>
        </p:nvPicPr>
        <p:blipFill>
          <a:blip r:embed="rId25"/>
          <a:stretch/>
        </p:blipFill>
        <p:spPr>
          <a:xfrm>
            <a:off x="3592440" y="216144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16" name="" descr=""/>
          <p:cNvPicPr/>
          <p:nvPr/>
        </p:nvPicPr>
        <p:blipFill>
          <a:blip r:embed="rId26"/>
          <a:stretch/>
        </p:blipFill>
        <p:spPr>
          <a:xfrm>
            <a:off x="3604680" y="2164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17" name="" descr=""/>
          <p:cNvPicPr/>
          <p:nvPr/>
        </p:nvPicPr>
        <p:blipFill>
          <a:blip r:embed="rId27"/>
          <a:stretch/>
        </p:blipFill>
        <p:spPr>
          <a:xfrm>
            <a:off x="3616920" y="2167560"/>
            <a:ext cx="43200" cy="5400"/>
          </a:xfrm>
          <a:prstGeom prst="rect">
            <a:avLst/>
          </a:prstGeom>
          <a:ln w="0">
            <a:noFill/>
          </a:ln>
        </p:spPr>
      </p:pic>
      <p:pic>
        <p:nvPicPr>
          <p:cNvPr id="118" name="" descr=""/>
          <p:cNvPicPr/>
          <p:nvPr/>
        </p:nvPicPr>
        <p:blipFill>
          <a:blip r:embed="rId28"/>
          <a:stretch/>
        </p:blipFill>
        <p:spPr>
          <a:xfrm>
            <a:off x="3632760" y="2174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19" name="" descr=""/>
          <p:cNvPicPr/>
          <p:nvPr/>
        </p:nvPicPr>
        <p:blipFill>
          <a:blip r:embed="rId29"/>
          <a:stretch/>
        </p:blipFill>
        <p:spPr>
          <a:xfrm>
            <a:off x="3645000" y="217728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20" name="" descr=""/>
          <p:cNvPicPr/>
          <p:nvPr/>
        </p:nvPicPr>
        <p:blipFill>
          <a:blip r:embed="rId30"/>
          <a:stretch/>
        </p:blipFill>
        <p:spPr>
          <a:xfrm>
            <a:off x="2501640" y="1853640"/>
            <a:ext cx="7200" cy="5400"/>
          </a:xfrm>
          <a:prstGeom prst="rect">
            <a:avLst/>
          </a:prstGeom>
          <a:ln w="0">
            <a:noFill/>
          </a:ln>
        </p:spPr>
      </p:pic>
      <p:pic>
        <p:nvPicPr>
          <p:cNvPr id="121" name="" descr=""/>
          <p:cNvPicPr/>
          <p:nvPr/>
        </p:nvPicPr>
        <p:blipFill>
          <a:blip r:embed="rId31"/>
          <a:stretch/>
        </p:blipFill>
        <p:spPr>
          <a:xfrm>
            <a:off x="2490120" y="185976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22" name="" descr=""/>
          <p:cNvPicPr/>
          <p:nvPr/>
        </p:nvPicPr>
        <p:blipFill>
          <a:blip r:embed="rId32"/>
          <a:stretch/>
        </p:blipFill>
        <p:spPr>
          <a:xfrm>
            <a:off x="2481480" y="18630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123" name="" descr=""/>
          <p:cNvPicPr/>
          <p:nvPr/>
        </p:nvPicPr>
        <p:blipFill>
          <a:blip r:embed="rId33"/>
          <a:stretch/>
        </p:blipFill>
        <p:spPr>
          <a:xfrm>
            <a:off x="2469960" y="18662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24" name="" descr=""/>
          <p:cNvPicPr/>
          <p:nvPr/>
        </p:nvPicPr>
        <p:blipFill>
          <a:blip r:embed="rId34"/>
          <a:stretch/>
        </p:blipFill>
        <p:spPr>
          <a:xfrm>
            <a:off x="2457720" y="186948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125" name="" descr=""/>
          <p:cNvPicPr/>
          <p:nvPr/>
        </p:nvPicPr>
        <p:blipFill>
          <a:blip r:embed="rId35"/>
          <a:stretch/>
        </p:blipFill>
        <p:spPr>
          <a:xfrm>
            <a:off x="2449800" y="187236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26" name="" descr=""/>
          <p:cNvPicPr/>
          <p:nvPr/>
        </p:nvPicPr>
        <p:blipFill>
          <a:blip r:embed="rId36"/>
          <a:stretch/>
        </p:blipFill>
        <p:spPr>
          <a:xfrm>
            <a:off x="2441880" y="187560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127" name="" descr=""/>
          <p:cNvPicPr/>
          <p:nvPr/>
        </p:nvPicPr>
        <p:blipFill>
          <a:blip r:embed="rId37"/>
          <a:stretch/>
        </p:blipFill>
        <p:spPr>
          <a:xfrm>
            <a:off x="2429640" y="187848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128" name="" descr=""/>
          <p:cNvPicPr/>
          <p:nvPr/>
        </p:nvPicPr>
        <p:blipFill>
          <a:blip r:embed="rId38"/>
          <a:stretch/>
        </p:blipFill>
        <p:spPr>
          <a:xfrm>
            <a:off x="2417760" y="188172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29" name="" descr=""/>
          <p:cNvPicPr/>
          <p:nvPr/>
        </p:nvPicPr>
        <p:blipFill>
          <a:blip r:embed="rId39"/>
          <a:stretch/>
        </p:blipFill>
        <p:spPr>
          <a:xfrm>
            <a:off x="2409480" y="188496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30" name="" descr=""/>
          <p:cNvPicPr/>
          <p:nvPr/>
        </p:nvPicPr>
        <p:blipFill>
          <a:blip r:embed="rId40"/>
          <a:stretch/>
        </p:blipFill>
        <p:spPr>
          <a:xfrm>
            <a:off x="2397600" y="1888200"/>
            <a:ext cx="199800" cy="144000"/>
          </a:xfrm>
          <a:prstGeom prst="rect">
            <a:avLst/>
          </a:prstGeom>
          <a:ln w="0">
            <a:noFill/>
          </a:ln>
        </p:spPr>
      </p:pic>
      <p:pic>
        <p:nvPicPr>
          <p:cNvPr id="131" name="" descr=""/>
          <p:cNvPicPr/>
          <p:nvPr/>
        </p:nvPicPr>
        <p:blipFill>
          <a:blip r:embed="rId41"/>
          <a:stretch/>
        </p:blipFill>
        <p:spPr>
          <a:xfrm>
            <a:off x="2397600" y="2032560"/>
            <a:ext cx="195840" cy="2520"/>
          </a:xfrm>
          <a:prstGeom prst="rect">
            <a:avLst/>
          </a:prstGeom>
          <a:ln w="0">
            <a:noFill/>
          </a:ln>
        </p:spPr>
      </p:pic>
      <p:pic>
        <p:nvPicPr>
          <p:cNvPr id="132" name="" descr=""/>
          <p:cNvPicPr/>
          <p:nvPr/>
        </p:nvPicPr>
        <p:blipFill>
          <a:blip r:embed="rId42"/>
          <a:stretch/>
        </p:blipFill>
        <p:spPr>
          <a:xfrm>
            <a:off x="2397600" y="2035800"/>
            <a:ext cx="191880" cy="2520"/>
          </a:xfrm>
          <a:prstGeom prst="rect">
            <a:avLst/>
          </a:prstGeom>
          <a:ln w="0">
            <a:noFill/>
          </a:ln>
        </p:spPr>
      </p:pic>
      <p:pic>
        <p:nvPicPr>
          <p:cNvPr id="133" name="" descr=""/>
          <p:cNvPicPr/>
          <p:nvPr/>
        </p:nvPicPr>
        <p:blipFill>
          <a:blip r:embed="rId43"/>
          <a:stretch/>
        </p:blipFill>
        <p:spPr>
          <a:xfrm>
            <a:off x="2397600" y="203868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34" name="" descr=""/>
          <p:cNvPicPr/>
          <p:nvPr/>
        </p:nvPicPr>
        <p:blipFill>
          <a:blip r:embed="rId44"/>
          <a:stretch/>
        </p:blipFill>
        <p:spPr>
          <a:xfrm>
            <a:off x="2397600" y="204228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35" name="" descr=""/>
          <p:cNvPicPr/>
          <p:nvPr/>
        </p:nvPicPr>
        <p:blipFill>
          <a:blip r:embed="rId45"/>
          <a:stretch/>
        </p:blipFill>
        <p:spPr>
          <a:xfrm>
            <a:off x="2397600" y="204516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136" name="" descr=""/>
          <p:cNvPicPr/>
          <p:nvPr/>
        </p:nvPicPr>
        <p:blipFill>
          <a:blip r:embed="rId46"/>
          <a:stretch/>
        </p:blipFill>
        <p:spPr>
          <a:xfrm>
            <a:off x="2397600" y="204840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137" name="" descr=""/>
          <p:cNvPicPr/>
          <p:nvPr/>
        </p:nvPicPr>
        <p:blipFill>
          <a:blip r:embed="rId47"/>
          <a:stretch/>
        </p:blipFill>
        <p:spPr>
          <a:xfrm>
            <a:off x="2397600" y="205164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138" name="" descr=""/>
          <p:cNvPicPr/>
          <p:nvPr/>
        </p:nvPicPr>
        <p:blipFill>
          <a:blip r:embed="rId48"/>
          <a:stretch/>
        </p:blipFill>
        <p:spPr>
          <a:xfrm>
            <a:off x="2401560" y="2054520"/>
            <a:ext cx="147960" cy="5400"/>
          </a:xfrm>
          <a:prstGeom prst="rect">
            <a:avLst/>
          </a:prstGeom>
          <a:ln w="0">
            <a:noFill/>
          </a:ln>
        </p:spPr>
      </p:pic>
      <p:pic>
        <p:nvPicPr>
          <p:cNvPr id="139" name="" descr=""/>
          <p:cNvPicPr/>
          <p:nvPr/>
        </p:nvPicPr>
        <p:blipFill>
          <a:blip r:embed="rId49"/>
          <a:stretch/>
        </p:blipFill>
        <p:spPr>
          <a:xfrm>
            <a:off x="2413800" y="2061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0" name="" descr=""/>
          <p:cNvPicPr/>
          <p:nvPr/>
        </p:nvPicPr>
        <p:blipFill>
          <a:blip r:embed="rId50"/>
          <a:stretch/>
        </p:blipFill>
        <p:spPr>
          <a:xfrm>
            <a:off x="2433600" y="206424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41" name="" descr=""/>
          <p:cNvPicPr/>
          <p:nvPr/>
        </p:nvPicPr>
        <p:blipFill>
          <a:blip r:embed="rId51"/>
          <a:stretch/>
        </p:blipFill>
        <p:spPr>
          <a:xfrm>
            <a:off x="2445480" y="206712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42" name="" descr=""/>
          <p:cNvPicPr/>
          <p:nvPr/>
        </p:nvPicPr>
        <p:blipFill>
          <a:blip r:embed="rId52"/>
          <a:stretch/>
        </p:blipFill>
        <p:spPr>
          <a:xfrm>
            <a:off x="2457720" y="2070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3" name="" descr=""/>
          <p:cNvPicPr/>
          <p:nvPr/>
        </p:nvPicPr>
        <p:blipFill>
          <a:blip r:embed="rId53"/>
          <a:stretch/>
        </p:blipFill>
        <p:spPr>
          <a:xfrm>
            <a:off x="2469960" y="20736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44" name="" descr=""/>
          <p:cNvPicPr/>
          <p:nvPr/>
        </p:nvPicPr>
        <p:blipFill>
          <a:blip r:embed="rId54"/>
          <a:stretch/>
        </p:blipFill>
        <p:spPr>
          <a:xfrm>
            <a:off x="2485800" y="20764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5" name="" descr=""/>
          <p:cNvPicPr/>
          <p:nvPr/>
        </p:nvPicPr>
        <p:blipFill>
          <a:blip r:embed="rId55"/>
          <a:stretch/>
        </p:blipFill>
        <p:spPr>
          <a:xfrm>
            <a:off x="2498040" y="20797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46" name="" descr=""/>
          <p:cNvPicPr/>
          <p:nvPr/>
        </p:nvPicPr>
        <p:blipFill>
          <a:blip r:embed="rId56"/>
          <a:stretch/>
        </p:blipFill>
        <p:spPr>
          <a:xfrm>
            <a:off x="2614320" y="19227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47" name="" descr=""/>
          <p:cNvPicPr/>
          <p:nvPr/>
        </p:nvPicPr>
        <p:blipFill>
          <a:blip r:embed="rId57"/>
          <a:stretch/>
        </p:blipFill>
        <p:spPr>
          <a:xfrm>
            <a:off x="2598120" y="192564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48" name="" descr=""/>
          <p:cNvPicPr/>
          <p:nvPr/>
        </p:nvPicPr>
        <p:blipFill>
          <a:blip r:embed="rId58"/>
          <a:stretch/>
        </p:blipFill>
        <p:spPr>
          <a:xfrm>
            <a:off x="2589840" y="1928880"/>
            <a:ext cx="95400" cy="5400"/>
          </a:xfrm>
          <a:prstGeom prst="rect">
            <a:avLst/>
          </a:prstGeom>
          <a:ln w="0">
            <a:noFill/>
          </a:ln>
        </p:spPr>
      </p:pic>
      <p:pic>
        <p:nvPicPr>
          <p:cNvPr id="149" name="" descr=""/>
          <p:cNvPicPr/>
          <p:nvPr/>
        </p:nvPicPr>
        <p:blipFill>
          <a:blip r:embed="rId59"/>
          <a:stretch/>
        </p:blipFill>
        <p:spPr>
          <a:xfrm>
            <a:off x="2581920" y="19353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0" name="" descr=""/>
          <p:cNvPicPr/>
          <p:nvPr/>
        </p:nvPicPr>
        <p:blipFill>
          <a:blip r:embed="rId60"/>
          <a:stretch/>
        </p:blipFill>
        <p:spPr>
          <a:xfrm>
            <a:off x="2570040" y="193860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151" name="" descr=""/>
          <p:cNvPicPr/>
          <p:nvPr/>
        </p:nvPicPr>
        <p:blipFill>
          <a:blip r:embed="rId61"/>
          <a:stretch/>
        </p:blipFill>
        <p:spPr>
          <a:xfrm>
            <a:off x="2558160" y="194148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52" name="" descr=""/>
          <p:cNvPicPr/>
          <p:nvPr/>
        </p:nvPicPr>
        <p:blipFill>
          <a:blip r:embed="rId62"/>
          <a:stretch/>
        </p:blipFill>
        <p:spPr>
          <a:xfrm>
            <a:off x="2549880" y="194472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53" name="" descr=""/>
          <p:cNvPicPr/>
          <p:nvPr/>
        </p:nvPicPr>
        <p:blipFill>
          <a:blip r:embed="rId63"/>
          <a:stretch/>
        </p:blipFill>
        <p:spPr>
          <a:xfrm>
            <a:off x="2538000" y="194760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54" name="" descr=""/>
          <p:cNvPicPr/>
          <p:nvPr/>
        </p:nvPicPr>
        <p:blipFill>
          <a:blip r:embed="rId64"/>
          <a:stretch/>
        </p:blipFill>
        <p:spPr>
          <a:xfrm>
            <a:off x="2529720" y="195084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55" name="" descr=""/>
          <p:cNvPicPr/>
          <p:nvPr/>
        </p:nvPicPr>
        <p:blipFill>
          <a:blip r:embed="rId65"/>
          <a:stretch/>
        </p:blipFill>
        <p:spPr>
          <a:xfrm>
            <a:off x="2521800" y="195408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56" name="" descr=""/>
          <p:cNvPicPr/>
          <p:nvPr/>
        </p:nvPicPr>
        <p:blipFill>
          <a:blip r:embed="rId66"/>
          <a:stretch/>
        </p:blipFill>
        <p:spPr>
          <a:xfrm>
            <a:off x="2505960" y="1957320"/>
            <a:ext cx="203760" cy="144000"/>
          </a:xfrm>
          <a:prstGeom prst="rect">
            <a:avLst/>
          </a:prstGeom>
          <a:ln w="0">
            <a:noFill/>
          </a:ln>
        </p:spPr>
      </p:pic>
      <p:pic>
        <p:nvPicPr>
          <p:cNvPr id="157" name="" descr=""/>
          <p:cNvPicPr/>
          <p:nvPr/>
        </p:nvPicPr>
        <p:blipFill>
          <a:blip r:embed="rId67"/>
          <a:stretch/>
        </p:blipFill>
        <p:spPr>
          <a:xfrm>
            <a:off x="2505960" y="2101680"/>
            <a:ext cx="195840" cy="2520"/>
          </a:xfrm>
          <a:prstGeom prst="rect">
            <a:avLst/>
          </a:prstGeom>
          <a:ln w="0">
            <a:noFill/>
          </a:ln>
        </p:spPr>
      </p:pic>
      <p:pic>
        <p:nvPicPr>
          <p:cNvPr id="158" name="" descr=""/>
          <p:cNvPicPr/>
          <p:nvPr/>
        </p:nvPicPr>
        <p:blipFill>
          <a:blip r:embed="rId68"/>
          <a:stretch/>
        </p:blipFill>
        <p:spPr>
          <a:xfrm>
            <a:off x="2505960" y="2104920"/>
            <a:ext cx="191880" cy="2520"/>
          </a:xfrm>
          <a:prstGeom prst="rect">
            <a:avLst/>
          </a:prstGeom>
          <a:ln w="0">
            <a:noFill/>
          </a:ln>
        </p:spPr>
      </p:pic>
      <p:pic>
        <p:nvPicPr>
          <p:cNvPr id="159" name="" descr=""/>
          <p:cNvPicPr/>
          <p:nvPr/>
        </p:nvPicPr>
        <p:blipFill>
          <a:blip r:embed="rId69"/>
          <a:stretch/>
        </p:blipFill>
        <p:spPr>
          <a:xfrm>
            <a:off x="2505960" y="210816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60" name="" descr=""/>
          <p:cNvPicPr/>
          <p:nvPr/>
        </p:nvPicPr>
        <p:blipFill>
          <a:blip r:embed="rId70"/>
          <a:stretch/>
        </p:blipFill>
        <p:spPr>
          <a:xfrm>
            <a:off x="2505960" y="211140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61" name="" descr=""/>
          <p:cNvPicPr/>
          <p:nvPr/>
        </p:nvPicPr>
        <p:blipFill>
          <a:blip r:embed="rId71"/>
          <a:stretch/>
        </p:blipFill>
        <p:spPr>
          <a:xfrm>
            <a:off x="2505960" y="211428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62" name="" descr=""/>
          <p:cNvPicPr/>
          <p:nvPr/>
        </p:nvPicPr>
        <p:blipFill>
          <a:blip r:embed="rId72"/>
          <a:stretch/>
        </p:blipFill>
        <p:spPr>
          <a:xfrm>
            <a:off x="2505960" y="211752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163" name="" descr=""/>
          <p:cNvPicPr/>
          <p:nvPr/>
        </p:nvPicPr>
        <p:blipFill>
          <a:blip r:embed="rId73"/>
          <a:stretch/>
        </p:blipFill>
        <p:spPr>
          <a:xfrm>
            <a:off x="2505960" y="212040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64" name="" descr=""/>
          <p:cNvPicPr/>
          <p:nvPr/>
        </p:nvPicPr>
        <p:blipFill>
          <a:blip r:embed="rId74"/>
          <a:stretch/>
        </p:blipFill>
        <p:spPr>
          <a:xfrm>
            <a:off x="2509920" y="21236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65" name="" descr=""/>
          <p:cNvPicPr/>
          <p:nvPr/>
        </p:nvPicPr>
        <p:blipFill>
          <a:blip r:embed="rId75"/>
          <a:stretch/>
        </p:blipFill>
        <p:spPr>
          <a:xfrm>
            <a:off x="2526120" y="2126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6" name="" descr=""/>
          <p:cNvPicPr/>
          <p:nvPr/>
        </p:nvPicPr>
        <p:blipFill>
          <a:blip r:embed="rId76"/>
          <a:stretch/>
        </p:blipFill>
        <p:spPr>
          <a:xfrm>
            <a:off x="2541960" y="2130120"/>
            <a:ext cx="103320" cy="5400"/>
          </a:xfrm>
          <a:prstGeom prst="rect">
            <a:avLst/>
          </a:prstGeom>
          <a:ln w="0">
            <a:noFill/>
          </a:ln>
        </p:spPr>
      </p:pic>
      <p:pic>
        <p:nvPicPr>
          <p:cNvPr id="167" name="" descr=""/>
          <p:cNvPicPr/>
          <p:nvPr/>
        </p:nvPicPr>
        <p:blipFill>
          <a:blip r:embed="rId77"/>
          <a:stretch/>
        </p:blipFill>
        <p:spPr>
          <a:xfrm>
            <a:off x="2553840" y="213624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68" name="" descr=""/>
          <p:cNvPicPr/>
          <p:nvPr/>
        </p:nvPicPr>
        <p:blipFill>
          <a:blip r:embed="rId78"/>
          <a:stretch/>
        </p:blipFill>
        <p:spPr>
          <a:xfrm>
            <a:off x="2570040" y="2139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9" name="" descr=""/>
          <p:cNvPicPr/>
          <p:nvPr/>
        </p:nvPicPr>
        <p:blipFill>
          <a:blip r:embed="rId79"/>
          <a:stretch/>
        </p:blipFill>
        <p:spPr>
          <a:xfrm>
            <a:off x="2581920" y="21423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70" name="" descr=""/>
          <p:cNvPicPr/>
          <p:nvPr/>
        </p:nvPicPr>
        <p:blipFill>
          <a:blip r:embed="rId80"/>
          <a:stretch/>
        </p:blipFill>
        <p:spPr>
          <a:xfrm>
            <a:off x="2594160" y="21456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71" name="" descr=""/>
          <p:cNvPicPr/>
          <p:nvPr/>
        </p:nvPicPr>
        <p:blipFill>
          <a:blip r:embed="rId81"/>
          <a:stretch/>
        </p:blipFill>
        <p:spPr>
          <a:xfrm>
            <a:off x="2606400" y="21488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72" name="" descr=""/>
          <p:cNvPicPr/>
          <p:nvPr/>
        </p:nvPicPr>
        <p:blipFill>
          <a:blip r:embed="rId82"/>
          <a:stretch/>
        </p:blipFill>
        <p:spPr>
          <a:xfrm>
            <a:off x="2333520" y="22334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73" name="" descr=""/>
          <p:cNvPicPr/>
          <p:nvPr/>
        </p:nvPicPr>
        <p:blipFill>
          <a:blip r:embed="rId83"/>
          <a:stretch/>
        </p:blipFill>
        <p:spPr>
          <a:xfrm>
            <a:off x="2317680" y="223704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74" name="" descr=""/>
          <p:cNvPicPr/>
          <p:nvPr/>
        </p:nvPicPr>
        <p:blipFill>
          <a:blip r:embed="rId84"/>
          <a:stretch/>
        </p:blipFill>
        <p:spPr>
          <a:xfrm>
            <a:off x="2309400" y="224028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175" name="" descr=""/>
          <p:cNvPicPr/>
          <p:nvPr/>
        </p:nvPicPr>
        <p:blipFill>
          <a:blip r:embed="rId85"/>
          <a:stretch/>
        </p:blipFill>
        <p:spPr>
          <a:xfrm>
            <a:off x="2301120" y="22431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6" name="" descr=""/>
          <p:cNvPicPr/>
          <p:nvPr/>
        </p:nvPicPr>
        <p:blipFill>
          <a:blip r:embed="rId86"/>
          <a:stretch/>
        </p:blipFill>
        <p:spPr>
          <a:xfrm>
            <a:off x="2289240" y="224640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177" name="" descr=""/>
          <p:cNvPicPr/>
          <p:nvPr/>
        </p:nvPicPr>
        <p:blipFill>
          <a:blip r:embed="rId87"/>
          <a:stretch/>
        </p:blipFill>
        <p:spPr>
          <a:xfrm>
            <a:off x="2281320" y="224928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78" name="" descr=""/>
          <p:cNvPicPr/>
          <p:nvPr/>
        </p:nvPicPr>
        <p:blipFill>
          <a:blip r:embed="rId88"/>
          <a:stretch/>
        </p:blipFill>
        <p:spPr>
          <a:xfrm>
            <a:off x="2269440" y="225252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79" name="" descr=""/>
          <p:cNvPicPr/>
          <p:nvPr/>
        </p:nvPicPr>
        <p:blipFill>
          <a:blip r:embed="rId89"/>
          <a:stretch/>
        </p:blipFill>
        <p:spPr>
          <a:xfrm>
            <a:off x="2257200" y="225576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80" name="" descr=""/>
          <p:cNvPicPr/>
          <p:nvPr/>
        </p:nvPicPr>
        <p:blipFill>
          <a:blip r:embed="rId90"/>
          <a:stretch/>
        </p:blipFill>
        <p:spPr>
          <a:xfrm>
            <a:off x="2249280" y="225900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81" name="" descr=""/>
          <p:cNvPicPr/>
          <p:nvPr/>
        </p:nvPicPr>
        <p:blipFill>
          <a:blip r:embed="rId91"/>
          <a:stretch/>
        </p:blipFill>
        <p:spPr>
          <a:xfrm>
            <a:off x="2241000" y="226224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82" name="" descr=""/>
          <p:cNvPicPr/>
          <p:nvPr/>
        </p:nvPicPr>
        <p:blipFill>
          <a:blip r:embed="rId92"/>
          <a:stretch/>
        </p:blipFill>
        <p:spPr>
          <a:xfrm>
            <a:off x="2225160" y="2265120"/>
            <a:ext cx="203760" cy="144000"/>
          </a:xfrm>
          <a:prstGeom prst="rect">
            <a:avLst/>
          </a:prstGeom>
          <a:ln w="0">
            <a:noFill/>
          </a:ln>
        </p:spPr>
      </p:pic>
      <p:pic>
        <p:nvPicPr>
          <p:cNvPr id="183" name="" descr=""/>
          <p:cNvPicPr/>
          <p:nvPr/>
        </p:nvPicPr>
        <p:blipFill>
          <a:blip r:embed="rId93"/>
          <a:stretch/>
        </p:blipFill>
        <p:spPr>
          <a:xfrm>
            <a:off x="2225160" y="2409840"/>
            <a:ext cx="199800" cy="2520"/>
          </a:xfrm>
          <a:prstGeom prst="rect">
            <a:avLst/>
          </a:prstGeom>
          <a:ln w="0">
            <a:noFill/>
          </a:ln>
        </p:spPr>
      </p:pic>
      <p:pic>
        <p:nvPicPr>
          <p:cNvPr id="184" name="" descr=""/>
          <p:cNvPicPr/>
          <p:nvPr/>
        </p:nvPicPr>
        <p:blipFill>
          <a:blip r:embed="rId94"/>
          <a:stretch/>
        </p:blipFill>
        <p:spPr>
          <a:xfrm>
            <a:off x="2225160" y="2413080"/>
            <a:ext cx="191880" cy="2520"/>
          </a:xfrm>
          <a:prstGeom prst="rect">
            <a:avLst/>
          </a:prstGeom>
          <a:ln w="0">
            <a:noFill/>
          </a:ln>
        </p:spPr>
      </p:pic>
      <p:pic>
        <p:nvPicPr>
          <p:cNvPr id="185" name="" descr=""/>
          <p:cNvPicPr/>
          <p:nvPr/>
        </p:nvPicPr>
        <p:blipFill>
          <a:blip r:embed="rId95"/>
          <a:stretch/>
        </p:blipFill>
        <p:spPr>
          <a:xfrm>
            <a:off x="2225160" y="241596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86" name="" descr=""/>
          <p:cNvPicPr/>
          <p:nvPr/>
        </p:nvPicPr>
        <p:blipFill>
          <a:blip r:embed="rId96"/>
          <a:stretch/>
        </p:blipFill>
        <p:spPr>
          <a:xfrm>
            <a:off x="2225160" y="241920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87" name="" descr=""/>
          <p:cNvPicPr/>
          <p:nvPr/>
        </p:nvPicPr>
        <p:blipFill>
          <a:blip r:embed="rId97"/>
          <a:stretch/>
        </p:blipFill>
        <p:spPr>
          <a:xfrm>
            <a:off x="2225160" y="2422080"/>
            <a:ext cx="171720" cy="5400"/>
          </a:xfrm>
          <a:prstGeom prst="rect">
            <a:avLst/>
          </a:prstGeom>
          <a:ln w="0">
            <a:noFill/>
          </a:ln>
        </p:spPr>
      </p:pic>
      <p:pic>
        <p:nvPicPr>
          <p:cNvPr id="188" name="" descr=""/>
          <p:cNvPicPr/>
          <p:nvPr/>
        </p:nvPicPr>
        <p:blipFill>
          <a:blip r:embed="rId98"/>
          <a:stretch/>
        </p:blipFill>
        <p:spPr>
          <a:xfrm>
            <a:off x="2225160" y="242856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189" name="" descr=""/>
          <p:cNvPicPr/>
          <p:nvPr/>
        </p:nvPicPr>
        <p:blipFill>
          <a:blip r:embed="rId99"/>
          <a:stretch/>
        </p:blipFill>
        <p:spPr>
          <a:xfrm>
            <a:off x="2225160" y="243180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90" name="" descr=""/>
          <p:cNvPicPr/>
          <p:nvPr/>
        </p:nvPicPr>
        <p:blipFill>
          <a:blip r:embed="rId100"/>
          <a:stretch/>
        </p:blipFill>
        <p:spPr>
          <a:xfrm>
            <a:off x="2233080" y="243504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91" name="" descr=""/>
          <p:cNvPicPr/>
          <p:nvPr/>
        </p:nvPicPr>
        <p:blipFill>
          <a:blip r:embed="rId101"/>
          <a:stretch/>
        </p:blipFill>
        <p:spPr>
          <a:xfrm>
            <a:off x="2245320" y="2437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92" name="" descr=""/>
          <p:cNvPicPr/>
          <p:nvPr/>
        </p:nvPicPr>
        <p:blipFill>
          <a:blip r:embed="rId102"/>
          <a:stretch/>
        </p:blipFill>
        <p:spPr>
          <a:xfrm>
            <a:off x="2261160" y="244116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93" name="" descr=""/>
          <p:cNvPicPr/>
          <p:nvPr/>
        </p:nvPicPr>
        <p:blipFill>
          <a:blip r:embed="rId103"/>
          <a:stretch/>
        </p:blipFill>
        <p:spPr>
          <a:xfrm>
            <a:off x="2273400" y="244404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94" name="" descr=""/>
          <p:cNvPicPr/>
          <p:nvPr/>
        </p:nvPicPr>
        <p:blipFill>
          <a:blip r:embed="rId104"/>
          <a:stretch/>
        </p:blipFill>
        <p:spPr>
          <a:xfrm>
            <a:off x="2289240" y="24472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5" name="" descr=""/>
          <p:cNvPicPr/>
          <p:nvPr/>
        </p:nvPicPr>
        <p:blipFill>
          <a:blip r:embed="rId105"/>
          <a:stretch/>
        </p:blipFill>
        <p:spPr>
          <a:xfrm>
            <a:off x="2301120" y="24505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96" name="" descr=""/>
          <p:cNvPicPr/>
          <p:nvPr/>
        </p:nvPicPr>
        <p:blipFill>
          <a:blip r:embed="rId106"/>
          <a:stretch/>
        </p:blipFill>
        <p:spPr>
          <a:xfrm>
            <a:off x="2313360" y="2453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97" name="" descr=""/>
          <p:cNvPicPr/>
          <p:nvPr/>
        </p:nvPicPr>
        <p:blipFill>
          <a:blip r:embed="rId107"/>
          <a:stretch/>
        </p:blipFill>
        <p:spPr>
          <a:xfrm>
            <a:off x="2329200" y="24570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98" name="" descr=""/>
          <p:cNvPicPr/>
          <p:nvPr/>
        </p:nvPicPr>
        <p:blipFill>
          <a:blip r:embed="rId108"/>
          <a:stretch/>
        </p:blipFill>
        <p:spPr>
          <a:xfrm>
            <a:off x="3404160" y="22932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99" name="" descr=""/>
          <p:cNvPicPr/>
          <p:nvPr/>
        </p:nvPicPr>
        <p:blipFill>
          <a:blip r:embed="rId109"/>
          <a:stretch/>
        </p:blipFill>
        <p:spPr>
          <a:xfrm>
            <a:off x="3387960" y="22964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200" name="" descr=""/>
          <p:cNvPicPr/>
          <p:nvPr/>
        </p:nvPicPr>
        <p:blipFill>
          <a:blip r:embed="rId110"/>
          <a:stretch/>
        </p:blipFill>
        <p:spPr>
          <a:xfrm>
            <a:off x="3380040" y="229968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201" name="" descr=""/>
          <p:cNvPicPr/>
          <p:nvPr/>
        </p:nvPicPr>
        <p:blipFill>
          <a:blip r:embed="rId111"/>
          <a:stretch/>
        </p:blipFill>
        <p:spPr>
          <a:xfrm>
            <a:off x="3372120" y="23029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202" name="" descr=""/>
          <p:cNvPicPr/>
          <p:nvPr/>
        </p:nvPicPr>
        <p:blipFill>
          <a:blip r:embed="rId112"/>
          <a:stretch/>
        </p:blipFill>
        <p:spPr>
          <a:xfrm>
            <a:off x="3359880" y="230616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203" name="" descr=""/>
          <p:cNvPicPr/>
          <p:nvPr/>
        </p:nvPicPr>
        <p:blipFill>
          <a:blip r:embed="rId113"/>
          <a:stretch/>
        </p:blipFill>
        <p:spPr>
          <a:xfrm>
            <a:off x="3351960" y="230904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204" name="" descr=""/>
          <p:cNvPicPr/>
          <p:nvPr/>
        </p:nvPicPr>
        <p:blipFill>
          <a:blip r:embed="rId114"/>
          <a:stretch/>
        </p:blipFill>
        <p:spPr>
          <a:xfrm>
            <a:off x="3339720" y="23122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205" name="" descr=""/>
          <p:cNvPicPr/>
          <p:nvPr/>
        </p:nvPicPr>
        <p:blipFill>
          <a:blip r:embed="rId115"/>
          <a:stretch/>
        </p:blipFill>
        <p:spPr>
          <a:xfrm>
            <a:off x="3328200" y="231552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206" name="" descr=""/>
          <p:cNvPicPr/>
          <p:nvPr/>
        </p:nvPicPr>
        <p:blipFill>
          <a:blip r:embed="rId116"/>
          <a:stretch/>
        </p:blipFill>
        <p:spPr>
          <a:xfrm>
            <a:off x="3319920" y="231840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207" name="" descr=""/>
          <p:cNvPicPr/>
          <p:nvPr/>
        </p:nvPicPr>
        <p:blipFill>
          <a:blip r:embed="rId117"/>
          <a:stretch/>
        </p:blipFill>
        <p:spPr>
          <a:xfrm>
            <a:off x="3312000" y="232164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208" name="" descr=""/>
          <p:cNvPicPr/>
          <p:nvPr/>
        </p:nvPicPr>
        <p:blipFill>
          <a:blip r:embed="rId118"/>
          <a:stretch/>
        </p:blipFill>
        <p:spPr>
          <a:xfrm>
            <a:off x="3299760" y="2324880"/>
            <a:ext cx="199800" cy="144000"/>
          </a:xfrm>
          <a:prstGeom prst="rect">
            <a:avLst/>
          </a:prstGeom>
          <a:ln w="0">
            <a:noFill/>
          </a:ln>
        </p:spPr>
      </p:pic>
      <p:pic>
        <p:nvPicPr>
          <p:cNvPr id="209" name="" descr=""/>
          <p:cNvPicPr/>
          <p:nvPr/>
        </p:nvPicPr>
        <p:blipFill>
          <a:blip r:embed="rId119"/>
          <a:stretch/>
        </p:blipFill>
        <p:spPr>
          <a:xfrm>
            <a:off x="3299760" y="2469240"/>
            <a:ext cx="195840" cy="2520"/>
          </a:xfrm>
          <a:prstGeom prst="rect">
            <a:avLst/>
          </a:prstGeom>
          <a:ln w="0">
            <a:noFill/>
          </a:ln>
        </p:spPr>
      </p:pic>
      <p:pic>
        <p:nvPicPr>
          <p:cNvPr id="210" name="" descr=""/>
          <p:cNvPicPr/>
          <p:nvPr/>
        </p:nvPicPr>
        <p:blipFill>
          <a:blip r:embed="rId120"/>
          <a:stretch/>
        </p:blipFill>
        <p:spPr>
          <a:xfrm>
            <a:off x="3299760" y="2472480"/>
            <a:ext cx="191880" cy="2520"/>
          </a:xfrm>
          <a:prstGeom prst="rect">
            <a:avLst/>
          </a:prstGeom>
          <a:ln w="0">
            <a:noFill/>
          </a:ln>
        </p:spPr>
      </p:pic>
      <p:pic>
        <p:nvPicPr>
          <p:cNvPr id="211" name="" descr=""/>
          <p:cNvPicPr/>
          <p:nvPr/>
        </p:nvPicPr>
        <p:blipFill>
          <a:blip r:embed="rId121"/>
          <a:stretch/>
        </p:blipFill>
        <p:spPr>
          <a:xfrm>
            <a:off x="3299760" y="247572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212" name="" descr=""/>
          <p:cNvPicPr/>
          <p:nvPr/>
        </p:nvPicPr>
        <p:blipFill>
          <a:blip r:embed="rId122"/>
          <a:stretch/>
        </p:blipFill>
        <p:spPr>
          <a:xfrm>
            <a:off x="3299760" y="247896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213" name="" descr=""/>
          <p:cNvPicPr/>
          <p:nvPr/>
        </p:nvPicPr>
        <p:blipFill>
          <a:blip r:embed="rId123"/>
          <a:stretch/>
        </p:blipFill>
        <p:spPr>
          <a:xfrm>
            <a:off x="3299760" y="248184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214" name="" descr=""/>
          <p:cNvPicPr/>
          <p:nvPr/>
        </p:nvPicPr>
        <p:blipFill>
          <a:blip r:embed="rId124"/>
          <a:stretch/>
        </p:blipFill>
        <p:spPr>
          <a:xfrm>
            <a:off x="3299760" y="248508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215" name="" descr=""/>
          <p:cNvPicPr/>
          <p:nvPr/>
        </p:nvPicPr>
        <p:blipFill>
          <a:blip r:embed="rId125"/>
          <a:stretch/>
        </p:blipFill>
        <p:spPr>
          <a:xfrm>
            <a:off x="3299760" y="2488320"/>
            <a:ext cx="155880" cy="5400"/>
          </a:xfrm>
          <a:prstGeom prst="rect">
            <a:avLst/>
          </a:prstGeom>
          <a:ln w="0">
            <a:noFill/>
          </a:ln>
        </p:spPr>
      </p:pic>
      <p:pic>
        <p:nvPicPr>
          <p:cNvPr id="216" name="" descr=""/>
          <p:cNvPicPr/>
          <p:nvPr/>
        </p:nvPicPr>
        <p:blipFill>
          <a:blip r:embed="rId126"/>
          <a:stretch/>
        </p:blipFill>
        <p:spPr>
          <a:xfrm>
            <a:off x="3303720" y="249444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217" name="" descr=""/>
          <p:cNvPicPr/>
          <p:nvPr/>
        </p:nvPicPr>
        <p:blipFill>
          <a:blip r:embed="rId127"/>
          <a:stretch/>
        </p:blipFill>
        <p:spPr>
          <a:xfrm>
            <a:off x="3315960" y="2497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218" name="" descr=""/>
          <p:cNvPicPr/>
          <p:nvPr/>
        </p:nvPicPr>
        <p:blipFill>
          <a:blip r:embed="rId128"/>
          <a:stretch/>
        </p:blipFill>
        <p:spPr>
          <a:xfrm>
            <a:off x="3331800" y="25009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219" name="" descr=""/>
          <p:cNvPicPr/>
          <p:nvPr/>
        </p:nvPicPr>
        <p:blipFill>
          <a:blip r:embed="rId129"/>
          <a:stretch/>
        </p:blipFill>
        <p:spPr>
          <a:xfrm>
            <a:off x="3348000" y="25041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220" name="" descr=""/>
          <p:cNvPicPr/>
          <p:nvPr/>
        </p:nvPicPr>
        <p:blipFill>
          <a:blip r:embed="rId130"/>
          <a:stretch/>
        </p:blipFill>
        <p:spPr>
          <a:xfrm>
            <a:off x="3359880" y="2507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21" name="" descr=""/>
          <p:cNvPicPr/>
          <p:nvPr/>
        </p:nvPicPr>
        <p:blipFill>
          <a:blip r:embed="rId131"/>
          <a:stretch/>
        </p:blipFill>
        <p:spPr>
          <a:xfrm>
            <a:off x="3372120" y="25102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22" name="" descr=""/>
          <p:cNvPicPr/>
          <p:nvPr/>
        </p:nvPicPr>
        <p:blipFill>
          <a:blip r:embed="rId132"/>
          <a:stretch/>
        </p:blipFill>
        <p:spPr>
          <a:xfrm>
            <a:off x="3384360" y="2513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23" name="" descr=""/>
          <p:cNvPicPr/>
          <p:nvPr/>
        </p:nvPicPr>
        <p:blipFill>
          <a:blip r:embed="rId133"/>
          <a:stretch/>
        </p:blipFill>
        <p:spPr>
          <a:xfrm>
            <a:off x="3400200" y="2516400"/>
            <a:ext cx="3600" cy="2520"/>
          </a:xfrm>
          <a:prstGeom prst="rect">
            <a:avLst/>
          </a:prstGeom>
          <a:ln w="0">
            <a:noFill/>
          </a:ln>
        </p:spPr>
      </p:pic>
      <p:sp>
        <p:nvSpPr>
          <p:cNvPr id="224" name="CustomShape 12"/>
          <p:cNvSpPr/>
          <p:nvPr/>
        </p:nvSpPr>
        <p:spPr>
          <a:xfrm>
            <a:off x="3597480" y="2331000"/>
            <a:ext cx="329040" cy="17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</a:rPr>
              <a:t>HTC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25" name="" descr=""/>
          <p:cNvPicPr/>
          <p:nvPr/>
        </p:nvPicPr>
        <p:blipFill>
          <a:blip r:embed="rId134"/>
          <a:stretch/>
        </p:blipFill>
        <p:spPr>
          <a:xfrm>
            <a:off x="451800" y="2693880"/>
            <a:ext cx="3372480" cy="845280"/>
          </a:xfrm>
          <a:prstGeom prst="rect">
            <a:avLst/>
          </a:prstGeom>
          <a:ln w="0">
            <a:noFill/>
          </a:ln>
        </p:spPr>
      </p:pic>
      <p:pic>
        <p:nvPicPr>
          <p:cNvPr id="226" name="" descr=""/>
          <p:cNvPicPr/>
          <p:nvPr/>
        </p:nvPicPr>
        <p:blipFill>
          <a:blip r:embed="rId135"/>
          <a:stretch/>
        </p:blipFill>
        <p:spPr>
          <a:xfrm>
            <a:off x="451800" y="3539520"/>
            <a:ext cx="3372480" cy="845280"/>
          </a:xfrm>
          <a:prstGeom prst="rect">
            <a:avLst/>
          </a:prstGeom>
          <a:ln w="0">
            <a:noFill/>
          </a:ln>
        </p:spPr>
      </p:pic>
      <p:sp>
        <p:nvSpPr>
          <p:cNvPr id="227" name="CustomShape 13"/>
          <p:cNvSpPr/>
          <p:nvPr/>
        </p:nvSpPr>
        <p:spPr>
          <a:xfrm>
            <a:off x="622800" y="5104440"/>
            <a:ext cx="3585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[1] Mining of Massive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8" name="CustomShape 14"/>
          <p:cNvSpPr/>
          <p:nvPr/>
        </p:nvSpPr>
        <p:spPr>
          <a:xfrm>
            <a:off x="551520" y="4434480"/>
            <a:ext cx="345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(group/shuffle/sort done by the framework)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29" name="" descr=""/>
          <p:cNvPicPr/>
          <p:nvPr/>
        </p:nvPicPr>
        <p:blipFill>
          <a:blip r:embed="rId136"/>
          <a:stretch/>
        </p:blipFill>
        <p:spPr>
          <a:xfrm>
            <a:off x="526320" y="4646160"/>
            <a:ext cx="1745280" cy="355680"/>
          </a:xfrm>
          <a:prstGeom prst="rect">
            <a:avLst/>
          </a:prstGeom>
          <a:ln w="0">
            <a:noFill/>
          </a:ln>
        </p:spPr>
      </p:pic>
      <p:pic>
        <p:nvPicPr>
          <p:cNvPr id="230" name="" descr=""/>
          <p:cNvPicPr/>
          <p:nvPr/>
        </p:nvPicPr>
        <p:blipFill>
          <a:blip r:embed="rId137"/>
          <a:stretch/>
        </p:blipFill>
        <p:spPr>
          <a:xfrm>
            <a:off x="5176440" y="1364040"/>
            <a:ext cx="4196520" cy="1885320"/>
          </a:xfrm>
          <a:prstGeom prst="rect">
            <a:avLst/>
          </a:prstGeom>
          <a:ln w="0">
            <a:noFill/>
          </a:ln>
        </p:spPr>
      </p:pic>
      <p:sp>
        <p:nvSpPr>
          <p:cNvPr id="231" name="CustomShape 15"/>
          <p:cNvSpPr/>
          <p:nvPr/>
        </p:nvSpPr>
        <p:spPr>
          <a:xfrm>
            <a:off x="8255520" y="1393920"/>
            <a:ext cx="359640" cy="269280"/>
          </a:xfrm>
          <a:custGeom>
            <a:avLst/>
            <a:gdLst/>
            <a:ahLst/>
            <a:rect l="l" t="t" r="r" b="b"/>
            <a:pathLst>
              <a:path w="1000" h="74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43" y="0"/>
                </a:lnTo>
                <a:cubicBezTo>
                  <a:pt x="975" y="0"/>
                  <a:pt x="999" y="19"/>
                  <a:pt x="999" y="44"/>
                </a:cubicBezTo>
                <a:lnTo>
                  <a:pt x="999" y="704"/>
                </a:lnTo>
                <a:cubicBezTo>
                  <a:pt x="999" y="729"/>
                  <a:pt x="975" y="748"/>
                  <a:pt x="943" y="748"/>
                </a:cubicBezTo>
                <a:lnTo>
                  <a:pt x="56" y="748"/>
                </a:lnTo>
                <a:cubicBezTo>
                  <a:pt x="24" y="748"/>
                  <a:pt x="0" y="729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943" y="661"/>
                </a:lnTo>
                <a:lnTo>
                  <a:pt x="887" y="704"/>
                </a:lnTo>
                <a:lnTo>
                  <a:pt x="887" y="44"/>
                </a:lnTo>
                <a:lnTo>
                  <a:pt x="94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" name="CustomShape 16"/>
          <p:cNvSpPr/>
          <p:nvPr/>
        </p:nvSpPr>
        <p:spPr>
          <a:xfrm>
            <a:off x="8119800" y="2025000"/>
            <a:ext cx="359640" cy="269280"/>
          </a:xfrm>
          <a:custGeom>
            <a:avLst/>
            <a:gdLst/>
            <a:ahLst/>
            <a:rect l="l" t="t" r="r" b="b"/>
            <a:pathLst>
              <a:path w="1000" h="74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43" y="0"/>
                </a:lnTo>
                <a:cubicBezTo>
                  <a:pt x="973" y="0"/>
                  <a:pt x="999" y="19"/>
                  <a:pt x="999" y="44"/>
                </a:cubicBezTo>
                <a:lnTo>
                  <a:pt x="999" y="703"/>
                </a:lnTo>
                <a:cubicBezTo>
                  <a:pt x="999" y="727"/>
                  <a:pt x="973" y="748"/>
                  <a:pt x="943" y="748"/>
                </a:cubicBezTo>
                <a:lnTo>
                  <a:pt x="56" y="748"/>
                </a:lnTo>
                <a:cubicBezTo>
                  <a:pt x="24" y="748"/>
                  <a:pt x="0" y="727"/>
                  <a:pt x="0" y="703"/>
                </a:cubicBezTo>
                <a:lnTo>
                  <a:pt x="0" y="44"/>
                </a:lnTo>
                <a:moveTo>
                  <a:pt x="112" y="703"/>
                </a:moveTo>
                <a:lnTo>
                  <a:pt x="56" y="660"/>
                </a:lnTo>
                <a:lnTo>
                  <a:pt x="943" y="660"/>
                </a:lnTo>
                <a:lnTo>
                  <a:pt x="888" y="703"/>
                </a:lnTo>
                <a:lnTo>
                  <a:pt x="888" y="44"/>
                </a:lnTo>
                <a:lnTo>
                  <a:pt x="94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" name="CustomShape 17"/>
          <p:cNvSpPr/>
          <p:nvPr/>
        </p:nvSpPr>
        <p:spPr>
          <a:xfrm>
            <a:off x="8119800" y="2985480"/>
            <a:ext cx="359640" cy="269280"/>
          </a:xfrm>
          <a:custGeom>
            <a:avLst/>
            <a:gdLst/>
            <a:ahLst/>
            <a:rect l="l" t="t" r="r" b="b"/>
            <a:pathLst>
              <a:path w="1000" h="74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943" y="0"/>
                </a:lnTo>
                <a:cubicBezTo>
                  <a:pt x="973" y="0"/>
                  <a:pt x="999" y="20"/>
                  <a:pt x="999" y="44"/>
                </a:cubicBezTo>
                <a:lnTo>
                  <a:pt x="999" y="705"/>
                </a:lnTo>
                <a:cubicBezTo>
                  <a:pt x="999" y="729"/>
                  <a:pt x="973" y="748"/>
                  <a:pt x="943" y="748"/>
                </a:cubicBezTo>
                <a:lnTo>
                  <a:pt x="56" y="748"/>
                </a:lnTo>
                <a:cubicBezTo>
                  <a:pt x="24" y="748"/>
                  <a:pt x="0" y="729"/>
                  <a:pt x="0" y="705"/>
                </a:cubicBezTo>
                <a:lnTo>
                  <a:pt x="0" y="44"/>
                </a:lnTo>
                <a:moveTo>
                  <a:pt x="112" y="705"/>
                </a:moveTo>
                <a:lnTo>
                  <a:pt x="56" y="661"/>
                </a:lnTo>
                <a:lnTo>
                  <a:pt x="943" y="661"/>
                </a:lnTo>
                <a:lnTo>
                  <a:pt x="888" y="705"/>
                </a:lnTo>
                <a:lnTo>
                  <a:pt x="888" y="44"/>
                </a:lnTo>
                <a:lnTo>
                  <a:pt x="94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" name="CustomShape 18"/>
          <p:cNvSpPr/>
          <p:nvPr/>
        </p:nvSpPr>
        <p:spPr>
          <a:xfrm>
            <a:off x="4412160" y="5109120"/>
            <a:ext cx="1497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Apache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5" name="CustomShape 19"/>
          <p:cNvSpPr/>
          <p:nvPr/>
        </p:nvSpPr>
        <p:spPr>
          <a:xfrm>
            <a:off x="5834160" y="2968920"/>
            <a:ext cx="134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(replication to be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36" name="" descr=""/>
          <p:cNvPicPr/>
          <p:nvPr/>
        </p:nvPicPr>
        <p:blipFill>
          <a:blip r:embed="rId138"/>
          <a:stretch/>
        </p:blipFill>
        <p:spPr>
          <a:xfrm rot="5400000">
            <a:off x="2561040" y="4413960"/>
            <a:ext cx="395280" cy="817200"/>
          </a:xfrm>
          <a:prstGeom prst="rect">
            <a:avLst/>
          </a:prstGeom>
          <a:ln w="0">
            <a:noFill/>
          </a:ln>
        </p:spPr>
      </p:pic>
      <p:pic>
        <p:nvPicPr>
          <p:cNvPr id="237" name="" descr=""/>
          <p:cNvPicPr/>
          <p:nvPr/>
        </p:nvPicPr>
        <p:blipFill>
          <a:blip r:embed="rId139"/>
          <a:stretch/>
        </p:blipFill>
        <p:spPr>
          <a:xfrm rot="5400000">
            <a:off x="3613680" y="4302000"/>
            <a:ext cx="250920" cy="877680"/>
          </a:xfrm>
          <a:prstGeom prst="rect">
            <a:avLst/>
          </a:prstGeom>
          <a:ln w="0">
            <a:noFill/>
          </a:ln>
        </p:spPr>
      </p:pic>
      <p:pic>
        <p:nvPicPr>
          <p:cNvPr id="238" name="" descr=""/>
          <p:cNvPicPr/>
          <p:nvPr/>
        </p:nvPicPr>
        <p:blipFill>
          <a:blip r:embed="rId140"/>
          <a:stretch/>
        </p:blipFill>
        <p:spPr>
          <a:xfrm>
            <a:off x="3308040" y="4857120"/>
            <a:ext cx="853200" cy="18360"/>
          </a:xfrm>
          <a:prstGeom prst="rect">
            <a:avLst/>
          </a:prstGeom>
          <a:ln w="0">
            <a:noFill/>
          </a:ln>
        </p:spPr>
      </p:pic>
      <p:pic>
        <p:nvPicPr>
          <p:cNvPr id="239" name="" descr=""/>
          <p:cNvPicPr/>
          <p:nvPr/>
        </p:nvPicPr>
        <p:blipFill>
          <a:blip r:embed="rId141"/>
          <a:stretch/>
        </p:blipFill>
        <p:spPr>
          <a:xfrm rot="5400000">
            <a:off x="3699720" y="4459320"/>
            <a:ext cx="146880" cy="961560"/>
          </a:xfrm>
          <a:prstGeom prst="rect">
            <a:avLst/>
          </a:prstGeom>
          <a:ln w="0">
            <a:noFill/>
          </a:ln>
        </p:spPr>
      </p:pic>
      <p:sp>
        <p:nvSpPr>
          <p:cNvPr id="240" name="CustomShape 20"/>
          <p:cNvSpPr/>
          <p:nvPr/>
        </p:nvSpPr>
        <p:spPr>
          <a:xfrm>
            <a:off x="5834160" y="3144960"/>
            <a:ext cx="155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more fault tolerant)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41" name="" descr=""/>
          <p:cNvPicPr/>
          <p:nvPr/>
        </p:nvPicPr>
        <p:blipFill>
          <a:blip r:embed="rId142"/>
          <a:stretch/>
        </p:blipFill>
        <p:spPr>
          <a:xfrm>
            <a:off x="5046840" y="3845880"/>
            <a:ext cx="2007360" cy="1048320"/>
          </a:xfrm>
          <a:prstGeom prst="rect">
            <a:avLst/>
          </a:prstGeom>
          <a:ln w="0">
            <a:noFill/>
          </a:ln>
        </p:spPr>
      </p:pic>
      <p:sp>
        <p:nvSpPr>
          <p:cNvPr id="242" name="CustomShape 21"/>
          <p:cNvSpPr/>
          <p:nvPr/>
        </p:nvSpPr>
        <p:spPr>
          <a:xfrm>
            <a:off x="6158880" y="5100840"/>
            <a:ext cx="166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AWS Marketplace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3" name="CustomShape 22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6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7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8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9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0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1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2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9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0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1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2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4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5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" name="CustomShape 2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7" name="CustomShape 24"/>
          <p:cNvSpPr/>
          <p:nvPr/>
        </p:nvSpPr>
        <p:spPr>
          <a:xfrm>
            <a:off x="4927680" y="111600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11.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8" name="CustomShape 25"/>
          <p:cNvSpPr/>
          <p:nvPr/>
        </p:nvSpPr>
        <p:spPr>
          <a:xfrm>
            <a:off x="5408640" y="1116000"/>
            <a:ext cx="387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Data Analytics &amp; Cloud Data Mining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" name="CustomShape 26"/>
          <p:cNvSpPr/>
          <p:nvPr/>
        </p:nvSpPr>
        <p:spPr>
          <a:xfrm>
            <a:off x="4927680" y="15433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12.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0" name="CustomShape 27"/>
          <p:cNvSpPr/>
          <p:nvPr/>
        </p:nvSpPr>
        <p:spPr>
          <a:xfrm>
            <a:off x="5409000" y="1543320"/>
            <a:ext cx="367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Docker &amp; Container Management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1" name="CustomShape 28"/>
          <p:cNvSpPr/>
          <p:nvPr/>
        </p:nvSpPr>
        <p:spPr>
          <a:xfrm>
            <a:off x="4927680" y="197064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" name="CustomShape 29"/>
          <p:cNvSpPr/>
          <p:nvPr/>
        </p:nvSpPr>
        <p:spPr>
          <a:xfrm>
            <a:off x="5408640" y="1970640"/>
            <a:ext cx="385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OpenStack Cloud 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" name="CustomShape 30"/>
          <p:cNvSpPr/>
          <p:nvPr/>
        </p:nvSpPr>
        <p:spPr>
          <a:xfrm>
            <a:off x="4927680" y="239796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" name="CustomShape 31"/>
          <p:cNvSpPr/>
          <p:nvPr/>
        </p:nvSpPr>
        <p:spPr>
          <a:xfrm>
            <a:off x="5408640" y="2397960"/>
            <a:ext cx="381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Online Social Networking &amp; Graphs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" name="CustomShape 32"/>
          <p:cNvSpPr/>
          <p:nvPr/>
        </p:nvSpPr>
        <p:spPr>
          <a:xfrm>
            <a:off x="4927680" y="282528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" name="CustomShape 33"/>
          <p:cNvSpPr/>
          <p:nvPr/>
        </p:nvSpPr>
        <p:spPr>
          <a:xfrm>
            <a:off x="5409000" y="2825280"/>
            <a:ext cx="396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Streaming Tools &amp;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" name="CustomShape 34"/>
          <p:cNvSpPr/>
          <p:nvPr/>
        </p:nvSpPr>
        <p:spPr>
          <a:xfrm>
            <a:off x="4927680" y="325260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" name="CustomShape 35"/>
          <p:cNvSpPr/>
          <p:nvPr/>
        </p:nvSpPr>
        <p:spPr>
          <a:xfrm>
            <a:off x="5409000" y="3252600"/>
            <a:ext cx="93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Epilogue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" name="CustomShape 36"/>
          <p:cNvSpPr/>
          <p:nvPr/>
        </p:nvSpPr>
        <p:spPr>
          <a:xfrm>
            <a:off x="4927680" y="3679920"/>
            <a:ext cx="402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+ additional practical lectures for our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" name="CustomShape 37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" name="CustomShape 38"/>
          <p:cNvSpPr/>
          <p:nvPr/>
        </p:nvSpPr>
        <p:spPr>
          <a:xfrm>
            <a:off x="4927680" y="4056840"/>
            <a:ext cx="322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hands-on exercises in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" name="CustomShape 39"/>
          <p:cNvSpPr/>
          <p:nvPr/>
        </p:nvSpPr>
        <p:spPr>
          <a:xfrm>
            <a:off x="4965840" y="462384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50"/>
                </a:solidFill>
                <a:latin typeface="Wingding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3" name="CustomShape 40"/>
          <p:cNvSpPr/>
          <p:nvPr/>
        </p:nvSpPr>
        <p:spPr>
          <a:xfrm>
            <a:off x="5266440" y="4651920"/>
            <a:ext cx="1505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50"/>
                </a:solidFill>
                <a:latin typeface="Calibri"/>
              </a:rPr>
              <a:t>Practical Topics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4" name="CustomShape 41"/>
          <p:cNvSpPr/>
          <p:nvPr/>
        </p:nvSpPr>
        <p:spPr>
          <a:xfrm>
            <a:off x="4965840" y="496332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5" name="CustomShape 42"/>
          <p:cNvSpPr/>
          <p:nvPr/>
        </p:nvSpPr>
        <p:spPr>
          <a:xfrm>
            <a:off x="135720" y="2966760"/>
            <a:ext cx="4261680" cy="443160"/>
          </a:xfrm>
          <a:custGeom>
            <a:avLst/>
            <a:gdLst/>
            <a:ahLst/>
            <a:rect l="l" t="t" r="r" b="b"/>
            <a:pathLst>
              <a:path w="11839" h="12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1782" y="0"/>
                </a:lnTo>
                <a:cubicBezTo>
                  <a:pt x="11812" y="0"/>
                  <a:pt x="11838" y="19"/>
                  <a:pt x="11838" y="44"/>
                </a:cubicBezTo>
                <a:lnTo>
                  <a:pt x="11838" y="1188"/>
                </a:lnTo>
                <a:cubicBezTo>
                  <a:pt x="11838" y="1211"/>
                  <a:pt x="11812" y="1231"/>
                  <a:pt x="11782" y="1231"/>
                </a:cubicBezTo>
                <a:lnTo>
                  <a:pt x="56" y="1231"/>
                </a:lnTo>
                <a:cubicBezTo>
                  <a:pt x="24" y="1231"/>
                  <a:pt x="0" y="1211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4"/>
                </a:lnTo>
                <a:lnTo>
                  <a:pt x="11782" y="1144"/>
                </a:lnTo>
                <a:lnTo>
                  <a:pt x="11726" y="1188"/>
                </a:lnTo>
                <a:lnTo>
                  <a:pt x="11726" y="44"/>
                </a:lnTo>
                <a:lnTo>
                  <a:pt x="1178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" name="CustomShape 43"/>
          <p:cNvSpPr/>
          <p:nvPr/>
        </p:nvSpPr>
        <p:spPr>
          <a:xfrm>
            <a:off x="5266440" y="4991040"/>
            <a:ext cx="3085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Theoretical / Conceptual Topics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7" name="CustomShape 4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9" name="CustomShape 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0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91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2" name="CustomShape 5"/>
          <p:cNvSpPr/>
          <p:nvPr/>
        </p:nvSpPr>
        <p:spPr>
          <a:xfrm>
            <a:off x="957960" y="1032120"/>
            <a:ext cx="380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Deep Learning Fundamentals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3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4" name="CustomShape 7"/>
          <p:cNvSpPr/>
          <p:nvPr/>
        </p:nvSpPr>
        <p:spPr>
          <a:xfrm>
            <a:off x="1379160" y="1376640"/>
            <a:ext cx="3588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Supervised Learning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5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6" name="CustomShape 9"/>
          <p:cNvSpPr/>
          <p:nvPr/>
        </p:nvSpPr>
        <p:spPr>
          <a:xfrm>
            <a:off x="1379160" y="16783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Logistic Regression Algorithm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8" name="CustomShape 11"/>
          <p:cNvSpPr/>
          <p:nvPr/>
        </p:nvSpPr>
        <p:spPr>
          <a:xfrm>
            <a:off x="1379160" y="1980000"/>
            <a:ext cx="374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Stochastic Gradient Descent (SGD)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9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0" name="CustomShape 13"/>
          <p:cNvSpPr/>
          <p:nvPr/>
        </p:nvSpPr>
        <p:spPr>
          <a:xfrm>
            <a:off x="1379160" y="2281680"/>
            <a:ext cx="449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Derivatives &amp; Backpropagation Algorithm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2" name="CustomShape 15"/>
          <p:cNvSpPr/>
          <p:nvPr/>
        </p:nvSpPr>
        <p:spPr>
          <a:xfrm>
            <a:off x="1379160" y="2583360"/>
            <a:ext cx="363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Artificial Neural Networks (ANNs)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3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4" name="CustomShape 17"/>
          <p:cNvSpPr/>
          <p:nvPr/>
        </p:nvSpPr>
        <p:spPr>
          <a:xfrm>
            <a:off x="957960" y="3264480"/>
            <a:ext cx="4371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Deep Learning Models &amp; Big Data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5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6" name="CustomShape 19"/>
          <p:cNvSpPr/>
          <p:nvPr/>
        </p:nvSpPr>
        <p:spPr>
          <a:xfrm>
            <a:off x="1379160" y="3608640"/>
            <a:ext cx="367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Conceptual Idea of Deep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7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" name="CustomShape 21"/>
          <p:cNvSpPr/>
          <p:nvPr/>
        </p:nvSpPr>
        <p:spPr>
          <a:xfrm>
            <a:off x="1379160" y="3910320"/>
            <a:ext cx="4190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Relationship Big Data &amp; Deep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9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0" name="CustomShape 23"/>
          <p:cNvSpPr/>
          <p:nvPr/>
        </p:nvSpPr>
        <p:spPr>
          <a:xfrm>
            <a:off x="1379160" y="4212000"/>
            <a:ext cx="422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Convolutional Neural Networks (CNNs)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" name="CustomShape 25"/>
          <p:cNvSpPr/>
          <p:nvPr/>
        </p:nvSpPr>
        <p:spPr>
          <a:xfrm>
            <a:off x="1379160" y="4513680"/>
            <a:ext cx="381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Support &amp; GPGPU Relevance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" name="CustomShape 27"/>
          <p:cNvSpPr/>
          <p:nvPr/>
        </p:nvSpPr>
        <p:spPr>
          <a:xfrm>
            <a:off x="6120360" y="592200"/>
            <a:ext cx="3335040" cy="4691520"/>
          </a:xfrm>
          <a:custGeom>
            <a:avLst/>
            <a:gdLst/>
            <a:ahLst/>
            <a:rect l="l" t="t" r="r" b="b"/>
            <a:pathLst>
              <a:path w="9265" h="13033">
                <a:moveTo>
                  <a:pt x="0" y="0"/>
                </a:moveTo>
                <a:lnTo>
                  <a:pt x="0" y="13032"/>
                </a:lnTo>
                <a:lnTo>
                  <a:pt x="9264" y="13032"/>
                </a:lnTo>
                <a:lnTo>
                  <a:pt x="9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" name="CustomShape 28"/>
          <p:cNvSpPr/>
          <p:nvPr/>
        </p:nvSpPr>
        <p:spPr>
          <a:xfrm>
            <a:off x="6100200" y="576360"/>
            <a:ext cx="3375360" cy="4722840"/>
          </a:xfrm>
          <a:custGeom>
            <a:avLst/>
            <a:gdLst/>
            <a:ahLst/>
            <a:rect l="l" t="t" r="r" b="b"/>
            <a:pathLst>
              <a:path w="9377" h="1312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9320" y="0"/>
                </a:lnTo>
                <a:cubicBezTo>
                  <a:pt x="9352" y="0"/>
                  <a:pt x="9376" y="19"/>
                  <a:pt x="9376" y="44"/>
                </a:cubicBezTo>
                <a:lnTo>
                  <a:pt x="9376" y="13076"/>
                </a:lnTo>
                <a:cubicBezTo>
                  <a:pt x="9376" y="13100"/>
                  <a:pt x="9352" y="13119"/>
                  <a:pt x="9320" y="13119"/>
                </a:cubicBezTo>
                <a:lnTo>
                  <a:pt x="56" y="13119"/>
                </a:lnTo>
                <a:cubicBezTo>
                  <a:pt x="25" y="13119"/>
                  <a:pt x="0" y="13100"/>
                  <a:pt x="0" y="13076"/>
                </a:cubicBezTo>
                <a:lnTo>
                  <a:pt x="0" y="44"/>
                </a:lnTo>
                <a:moveTo>
                  <a:pt x="112" y="13076"/>
                </a:moveTo>
                <a:lnTo>
                  <a:pt x="56" y="13032"/>
                </a:lnTo>
                <a:lnTo>
                  <a:pt x="9320" y="13032"/>
                </a:lnTo>
                <a:lnTo>
                  <a:pt x="9264" y="13076"/>
                </a:lnTo>
                <a:lnTo>
                  <a:pt x="9264" y="44"/>
                </a:lnTo>
                <a:lnTo>
                  <a:pt x="932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0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" name="CustomShape 29"/>
          <p:cNvSpPr/>
          <p:nvPr/>
        </p:nvSpPr>
        <p:spPr>
          <a:xfrm>
            <a:off x="1379160" y="4815360"/>
            <a:ext cx="313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Other Deep Learning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" name="CustomShape 30"/>
          <p:cNvSpPr/>
          <p:nvPr/>
        </p:nvSpPr>
        <p:spPr>
          <a:xfrm>
            <a:off x="6216840" y="6350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" name="CustomShape 31"/>
          <p:cNvSpPr/>
          <p:nvPr/>
        </p:nvSpPr>
        <p:spPr>
          <a:xfrm>
            <a:off x="6577560" y="656640"/>
            <a:ext cx="117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9" name="CustomShape 32"/>
          <p:cNvSpPr/>
          <p:nvPr/>
        </p:nvSpPr>
        <p:spPr>
          <a:xfrm>
            <a:off x="6577560" y="832680"/>
            <a:ext cx="1508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" name="CustomShape 33"/>
          <p:cNvSpPr/>
          <p:nvPr/>
        </p:nvSpPr>
        <p:spPr>
          <a:xfrm>
            <a:off x="6216840" y="10216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1" name="CustomShape 34"/>
          <p:cNvSpPr/>
          <p:nvPr/>
        </p:nvSpPr>
        <p:spPr>
          <a:xfrm>
            <a:off x="6577560" y="1043640"/>
            <a:ext cx="2621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0 &amp; Practical Lecture 0.1 –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" name="CustomShape 35"/>
          <p:cNvSpPr/>
          <p:nvPr/>
        </p:nvSpPr>
        <p:spPr>
          <a:xfrm>
            <a:off x="6577560" y="1219680"/>
            <a:ext cx="2639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Prologue: 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Lecture 6 &amp; 7 provide a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3" name="CustomShape 36"/>
          <p:cNvSpPr/>
          <p:nvPr/>
        </p:nvSpPr>
        <p:spPr>
          <a:xfrm>
            <a:off x="6577560" y="1395360"/>
            <a:ext cx="274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short introduction to deep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4" name="CustomShape 37"/>
          <p:cNvSpPr/>
          <p:nvPr/>
        </p:nvSpPr>
        <p:spPr>
          <a:xfrm>
            <a:off x="6577560" y="1571400"/>
            <a:ext cx="263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models and applications in clouds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5" name="CustomShape 38"/>
          <p:cNvSpPr/>
          <p:nvPr/>
        </p:nvSpPr>
        <p:spPr>
          <a:xfrm>
            <a:off x="6216840" y="17611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6" name="CustomShape 39"/>
          <p:cNvSpPr/>
          <p:nvPr/>
        </p:nvSpPr>
        <p:spPr>
          <a:xfrm>
            <a:off x="6577560" y="1782720"/>
            <a:ext cx="2727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Practical Lecture 0.1: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6 &amp; 7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7" name="CustomShape 40"/>
          <p:cNvSpPr/>
          <p:nvPr/>
        </p:nvSpPr>
        <p:spPr>
          <a:xfrm>
            <a:off x="6577560" y="1958760"/>
            <a:ext cx="2095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provide a a more thorough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8" name="CustomShape 41"/>
          <p:cNvSpPr/>
          <p:nvPr/>
        </p:nvSpPr>
        <p:spPr>
          <a:xfrm>
            <a:off x="6577560" y="2134440"/>
            <a:ext cx="2621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introduction to tensors of various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9" name="CustomShape 42"/>
          <p:cNvSpPr/>
          <p:nvPr/>
        </p:nvSpPr>
        <p:spPr>
          <a:xfrm>
            <a:off x="6577560" y="2310480"/>
            <a:ext cx="89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dimensions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0" name="CustomShape 43"/>
          <p:cNvSpPr/>
          <p:nvPr/>
        </p:nvSpPr>
        <p:spPr>
          <a:xfrm>
            <a:off x="6216840" y="2499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1" name="CustomShape 44"/>
          <p:cNvSpPr/>
          <p:nvPr/>
        </p:nvSpPr>
        <p:spPr>
          <a:xfrm>
            <a:off x="6577560" y="2521440"/>
            <a:ext cx="250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6 &amp; 7 provide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2" name="CustomShape 45"/>
          <p:cNvSpPr/>
          <p:nvPr/>
        </p:nvSpPr>
        <p:spPr>
          <a:xfrm>
            <a:off x="6577560" y="2697480"/>
            <a:ext cx="281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more details on how GPUs are used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3" name="CustomShape 46"/>
          <p:cNvSpPr/>
          <p:nvPr/>
        </p:nvSpPr>
        <p:spPr>
          <a:xfrm>
            <a:off x="6577560" y="2873880"/>
            <a:ext cx="269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as key technology in deep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" name="CustomShape 47"/>
          <p:cNvSpPr/>
          <p:nvPr/>
        </p:nvSpPr>
        <p:spPr>
          <a:xfrm>
            <a:off x="6216840" y="30628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" name="CustomShape 48"/>
          <p:cNvSpPr/>
          <p:nvPr/>
        </p:nvSpPr>
        <p:spPr>
          <a:xfrm>
            <a:off x="6577560" y="3084840"/>
            <a:ext cx="253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2 &amp; Practical Lecture 3.1: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6" name="CustomShape 49"/>
          <p:cNvSpPr/>
          <p:nvPr/>
        </p:nvSpPr>
        <p:spPr>
          <a:xfrm>
            <a:off x="6577560" y="3260520"/>
            <a:ext cx="275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Lecture 6 &amp; 7 offer more details 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7" name="CustomShape 50"/>
          <p:cNvSpPr/>
          <p:nvPr/>
        </p:nvSpPr>
        <p:spPr>
          <a:xfrm>
            <a:off x="6577560" y="3436560"/>
            <a:ext cx="2056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feature selection concepts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8" name="CustomShape 51"/>
          <p:cNvSpPr/>
          <p:nvPr/>
        </p:nvSpPr>
        <p:spPr>
          <a:xfrm>
            <a:off x="6577560" y="3612600"/>
            <a:ext cx="2790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including spatial concepts in images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9" name="CustomShape 52"/>
          <p:cNvSpPr/>
          <p:nvPr/>
        </p:nvSpPr>
        <p:spPr>
          <a:xfrm>
            <a:off x="6216840" y="38019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0" name="CustomShape 53"/>
          <p:cNvSpPr/>
          <p:nvPr/>
        </p:nvSpPr>
        <p:spPr>
          <a:xfrm>
            <a:off x="6577560" y="3823920"/>
            <a:ext cx="253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2 &amp; Practical Lecture 3.1: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1" name="CustomShape 54"/>
          <p:cNvSpPr/>
          <p:nvPr/>
        </p:nvSpPr>
        <p:spPr>
          <a:xfrm>
            <a:off x="6577560" y="3999960"/>
            <a:ext cx="2530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Lecture 6 &amp; 7 &amp; 11 provide more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" name="CustomShape 55"/>
          <p:cNvSpPr/>
          <p:nvPr/>
        </p:nvSpPr>
        <p:spPr>
          <a:xfrm>
            <a:off x="6577560" y="4175640"/>
            <a:ext cx="2388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data visualization examples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" name="CustomShape 56"/>
          <p:cNvSpPr/>
          <p:nvPr/>
        </p:nvSpPr>
        <p:spPr>
          <a:xfrm>
            <a:off x="6577560" y="4351680"/>
            <a:ext cx="250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context of different applications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" name="CustomShape 57"/>
          <p:cNvSpPr/>
          <p:nvPr/>
        </p:nvSpPr>
        <p:spPr>
          <a:xfrm>
            <a:off x="6216840" y="45410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" name="CustomShape 58"/>
          <p:cNvSpPr/>
          <p:nvPr/>
        </p:nvSpPr>
        <p:spPr>
          <a:xfrm>
            <a:off x="6577560" y="4562640"/>
            <a:ext cx="2542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3 &amp; 6 provides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" name="CustomShape 59"/>
          <p:cNvSpPr/>
          <p:nvPr/>
        </p:nvSpPr>
        <p:spPr>
          <a:xfrm>
            <a:off x="6577560" y="4738680"/>
            <a:ext cx="203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more insights into Logistic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" name="CustomShape 60"/>
          <p:cNvSpPr/>
          <p:nvPr/>
        </p:nvSpPr>
        <p:spPr>
          <a:xfrm>
            <a:off x="6577560" y="4914720"/>
            <a:ext cx="2425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Regression &amp; Gradient 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" name="CustomShape 61"/>
          <p:cNvSpPr/>
          <p:nvPr/>
        </p:nvSpPr>
        <p:spPr>
          <a:xfrm>
            <a:off x="6577560" y="5090760"/>
            <a:ext cx="101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Optimization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" name="CustomShape 62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" name="CustomShape 2"/>
          <p:cNvSpPr/>
          <p:nvPr/>
        </p:nvSpPr>
        <p:spPr>
          <a:xfrm>
            <a:off x="2569320" y="370440"/>
            <a:ext cx="4520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Fundamentals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2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5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7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8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9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0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1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4" name="CustomShape 1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5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" name="CustomShape 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8" name="CustomShape 3"/>
          <p:cNvSpPr/>
          <p:nvPr/>
        </p:nvSpPr>
        <p:spPr>
          <a:xfrm>
            <a:off x="133200" y="4321080"/>
            <a:ext cx="9428400" cy="942840"/>
          </a:xfrm>
          <a:custGeom>
            <a:avLst/>
            <a:gdLst/>
            <a:ahLst/>
            <a:rect l="l" t="t" r="r" b="b"/>
            <a:pathLst>
              <a:path w="26191" h="2620">
                <a:moveTo>
                  <a:pt x="0" y="0"/>
                </a:moveTo>
                <a:lnTo>
                  <a:pt x="0" y="2619"/>
                </a:lnTo>
                <a:lnTo>
                  <a:pt x="26190" y="2619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a6a6a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" name="CustomShape 4"/>
          <p:cNvSpPr/>
          <p:nvPr/>
        </p:nvSpPr>
        <p:spPr>
          <a:xfrm>
            <a:off x="119520" y="4311360"/>
            <a:ext cx="9454680" cy="963360"/>
          </a:xfrm>
          <a:custGeom>
            <a:avLst/>
            <a:gdLst/>
            <a:ahLst/>
            <a:rect l="l" t="t" r="r" b="b"/>
            <a:pathLst>
              <a:path w="26264" h="267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2"/>
                  <a:pt x="26263" y="27"/>
                </a:cubicBezTo>
                <a:lnTo>
                  <a:pt x="26263" y="2646"/>
                </a:lnTo>
                <a:cubicBezTo>
                  <a:pt x="26263" y="2662"/>
                  <a:pt x="26248" y="2676"/>
                  <a:pt x="26228" y="2676"/>
                </a:cubicBezTo>
                <a:lnTo>
                  <a:pt x="38" y="2676"/>
                </a:lnTo>
                <a:cubicBezTo>
                  <a:pt x="16" y="2676"/>
                  <a:pt x="0" y="2662"/>
                  <a:pt x="0" y="2646"/>
                </a:cubicBezTo>
                <a:lnTo>
                  <a:pt x="0" y="27"/>
                </a:lnTo>
                <a:moveTo>
                  <a:pt x="74" y="2646"/>
                </a:moveTo>
                <a:lnTo>
                  <a:pt x="38" y="2619"/>
                </a:lnTo>
                <a:lnTo>
                  <a:pt x="26228" y="2619"/>
                </a:lnTo>
                <a:lnTo>
                  <a:pt x="26190" y="2646"/>
                </a:lnTo>
                <a:lnTo>
                  <a:pt x="26190" y="27"/>
                </a:lnTo>
                <a:lnTo>
                  <a:pt x="26228" y="57"/>
                </a:lnTo>
                <a:lnTo>
                  <a:pt x="38" y="57"/>
                </a:lnTo>
                <a:lnTo>
                  <a:pt x="74" y="27"/>
                </a:lnTo>
                <a:lnTo>
                  <a:pt x="74" y="264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0" name="CustomShape 5"/>
          <p:cNvSpPr/>
          <p:nvPr/>
        </p:nvSpPr>
        <p:spPr>
          <a:xfrm>
            <a:off x="133200" y="770040"/>
            <a:ext cx="9428400" cy="944640"/>
          </a:xfrm>
          <a:custGeom>
            <a:avLst/>
            <a:gdLst/>
            <a:ahLst/>
            <a:rect l="l" t="t" r="r" b="b"/>
            <a:pathLst>
              <a:path w="26191" h="2625">
                <a:moveTo>
                  <a:pt x="0" y="0"/>
                </a:moveTo>
                <a:lnTo>
                  <a:pt x="0" y="2624"/>
                </a:lnTo>
                <a:lnTo>
                  <a:pt x="26190" y="2624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1" name="CustomShape 6"/>
          <p:cNvSpPr/>
          <p:nvPr/>
        </p:nvSpPr>
        <p:spPr>
          <a:xfrm>
            <a:off x="119520" y="759240"/>
            <a:ext cx="9454680" cy="965520"/>
          </a:xfrm>
          <a:custGeom>
            <a:avLst/>
            <a:gdLst/>
            <a:ahLst/>
            <a:rect l="l" t="t" r="r" b="b"/>
            <a:pathLst>
              <a:path w="26264" h="2683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4"/>
                  <a:pt x="26263" y="30"/>
                </a:cubicBezTo>
                <a:lnTo>
                  <a:pt x="26263" y="2654"/>
                </a:lnTo>
                <a:cubicBezTo>
                  <a:pt x="26263" y="2670"/>
                  <a:pt x="26248" y="2682"/>
                  <a:pt x="26228" y="2682"/>
                </a:cubicBezTo>
                <a:lnTo>
                  <a:pt x="38" y="2682"/>
                </a:lnTo>
                <a:cubicBezTo>
                  <a:pt x="16" y="2682"/>
                  <a:pt x="0" y="2670"/>
                  <a:pt x="0" y="2654"/>
                </a:cubicBezTo>
                <a:lnTo>
                  <a:pt x="0" y="30"/>
                </a:lnTo>
                <a:moveTo>
                  <a:pt x="74" y="2654"/>
                </a:moveTo>
                <a:lnTo>
                  <a:pt x="38" y="2624"/>
                </a:lnTo>
                <a:lnTo>
                  <a:pt x="26228" y="2624"/>
                </a:lnTo>
                <a:lnTo>
                  <a:pt x="26190" y="2654"/>
                </a:lnTo>
                <a:lnTo>
                  <a:pt x="26190" y="30"/>
                </a:lnTo>
                <a:lnTo>
                  <a:pt x="26228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54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" name="CustomShape 7"/>
          <p:cNvSpPr/>
          <p:nvPr/>
        </p:nvSpPr>
        <p:spPr>
          <a:xfrm>
            <a:off x="116640" y="2115000"/>
            <a:ext cx="9428040" cy="954000"/>
          </a:xfrm>
          <a:custGeom>
            <a:avLst/>
            <a:gdLst/>
            <a:ahLst/>
            <a:rect l="l" t="t" r="r" b="b"/>
            <a:pathLst>
              <a:path w="26190" h="2651">
                <a:moveTo>
                  <a:pt x="0" y="0"/>
                </a:moveTo>
                <a:lnTo>
                  <a:pt x="0" y="2650"/>
                </a:lnTo>
                <a:lnTo>
                  <a:pt x="26189" y="2650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3" name="CustomShape 8"/>
          <p:cNvSpPr/>
          <p:nvPr/>
        </p:nvSpPr>
        <p:spPr>
          <a:xfrm>
            <a:off x="102960" y="210420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2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49"/>
                </a:lnTo>
                <a:lnTo>
                  <a:pt x="26227" y="2649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8"/>
                </a:lnTo>
                <a:lnTo>
                  <a:pt x="38" y="58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4" name="CustomShape 9"/>
          <p:cNvSpPr/>
          <p:nvPr/>
        </p:nvSpPr>
        <p:spPr>
          <a:xfrm>
            <a:off x="116640" y="3246480"/>
            <a:ext cx="9428040" cy="953640"/>
          </a:xfrm>
          <a:custGeom>
            <a:avLst/>
            <a:gdLst/>
            <a:ahLst/>
            <a:rect l="l" t="t" r="r" b="b"/>
            <a:pathLst>
              <a:path w="26190" h="2650">
                <a:moveTo>
                  <a:pt x="0" y="0"/>
                </a:moveTo>
                <a:lnTo>
                  <a:pt x="0" y="2649"/>
                </a:lnTo>
                <a:lnTo>
                  <a:pt x="26189" y="2649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5" name="CustomShape 10"/>
          <p:cNvSpPr/>
          <p:nvPr/>
        </p:nvSpPr>
        <p:spPr>
          <a:xfrm>
            <a:off x="102960" y="323604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4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50"/>
                </a:lnTo>
                <a:lnTo>
                  <a:pt x="26227" y="2650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6" name="CustomShape 11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7" name="CustomShape 12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8" name="CustomShape 13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" name="CustomShape 14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" name="CustomShape 15"/>
          <p:cNvSpPr/>
          <p:nvPr/>
        </p:nvSpPr>
        <p:spPr>
          <a:xfrm>
            <a:off x="632160" y="370440"/>
            <a:ext cx="8386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Supervised Learning Revisited – Overview &amp; Summary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81" name="CustomShape 16"/>
          <p:cNvSpPr/>
          <p:nvPr/>
        </p:nvSpPr>
        <p:spPr>
          <a:xfrm>
            <a:off x="1527480" y="1088640"/>
            <a:ext cx="1441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Unknown Target Function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2" name="CustomShape 17"/>
          <p:cNvSpPr/>
          <p:nvPr/>
        </p:nvSpPr>
        <p:spPr>
          <a:xfrm>
            <a:off x="8685360" y="1060200"/>
            <a:ext cx="73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3" name="CustomShape 18"/>
          <p:cNvSpPr/>
          <p:nvPr/>
        </p:nvSpPr>
        <p:spPr>
          <a:xfrm>
            <a:off x="8744760" y="1185840"/>
            <a:ext cx="611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not exactly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4" name="CustomShape 19"/>
          <p:cNvSpPr/>
          <p:nvPr/>
        </p:nvSpPr>
        <p:spPr>
          <a:xfrm>
            <a:off x="8618760" y="131184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(need to) know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5" name="CustomShape 20"/>
          <p:cNvSpPr/>
          <p:nvPr/>
        </p:nvSpPr>
        <p:spPr>
          <a:xfrm>
            <a:off x="8634960" y="2214720"/>
            <a:ext cx="701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6" name="CustomShape 21"/>
          <p:cNvSpPr/>
          <p:nvPr/>
        </p:nvSpPr>
        <p:spPr>
          <a:xfrm>
            <a:off x="8623080" y="2340360"/>
            <a:ext cx="72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must  and/or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7" name="CustomShape 22"/>
          <p:cNvSpPr/>
          <p:nvPr/>
        </p:nvSpPr>
        <p:spPr>
          <a:xfrm>
            <a:off x="8516880" y="2466000"/>
            <a:ext cx="940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should have and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8" name="CustomShape 23"/>
          <p:cNvSpPr/>
          <p:nvPr/>
        </p:nvSpPr>
        <p:spPr>
          <a:xfrm>
            <a:off x="8540280" y="2591640"/>
            <a:ext cx="891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might raise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9" name="CustomShape 24"/>
          <p:cNvSpPr/>
          <p:nvPr/>
        </p:nvSpPr>
        <p:spPr>
          <a:xfrm>
            <a:off x="8564040" y="2717640"/>
            <a:ext cx="847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huge demands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0" name="CustomShape 25"/>
          <p:cNvSpPr/>
          <p:nvPr/>
        </p:nvSpPr>
        <p:spPr>
          <a:xfrm>
            <a:off x="8679240" y="2843280"/>
            <a:ext cx="613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for storage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1" name="CustomShape 26"/>
          <p:cNvSpPr/>
          <p:nvPr/>
        </p:nvSpPr>
        <p:spPr>
          <a:xfrm>
            <a:off x="8732880" y="336600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2" name="CustomShape 27"/>
          <p:cNvSpPr/>
          <p:nvPr/>
        </p:nvSpPr>
        <p:spPr>
          <a:xfrm>
            <a:off x="8583480" y="3491640"/>
            <a:ext cx="80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derive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3" name="CustomShape 28"/>
          <p:cNvSpPr/>
          <p:nvPr/>
        </p:nvSpPr>
        <p:spPr>
          <a:xfrm>
            <a:off x="8538840" y="3617280"/>
            <a:ext cx="89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from 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4" name="CustomShape 29"/>
          <p:cNvSpPr/>
          <p:nvPr/>
        </p:nvSpPr>
        <p:spPr>
          <a:xfrm>
            <a:off x="8553240" y="374292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and that can be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5" name="CustomShape 30"/>
          <p:cNvSpPr/>
          <p:nvPr/>
        </p:nvSpPr>
        <p:spPr>
          <a:xfrm>
            <a:off x="8529840" y="386856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computationally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6" name="CustomShape 31"/>
          <p:cNvSpPr/>
          <p:nvPr/>
        </p:nvSpPr>
        <p:spPr>
          <a:xfrm>
            <a:off x="8735760" y="3994560"/>
            <a:ext cx="499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intensive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7" name="CustomShape 32"/>
          <p:cNvSpPr/>
          <p:nvPr/>
        </p:nvSpPr>
        <p:spPr>
          <a:xfrm>
            <a:off x="8732880" y="455724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8" name="CustomShape 33"/>
          <p:cNvSpPr/>
          <p:nvPr/>
        </p:nvSpPr>
        <p:spPr>
          <a:xfrm>
            <a:off x="8755920" y="4683240"/>
            <a:ext cx="460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9" name="CustomShape 34"/>
          <p:cNvSpPr/>
          <p:nvPr/>
        </p:nvSpPr>
        <p:spPr>
          <a:xfrm>
            <a:off x="8664480" y="4808880"/>
            <a:ext cx="640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derive from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0" name="CustomShape 35"/>
          <p:cNvSpPr/>
          <p:nvPr/>
        </p:nvSpPr>
        <p:spPr>
          <a:xfrm>
            <a:off x="8686800" y="4934520"/>
            <a:ext cx="5972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1" name="CustomShape 36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2" name="CustomShape 37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3" name="CustomShape 38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4" name="CustomShape 39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5" name="CustomShape 40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06" name="CustomShape 41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07" name="" descr=""/>
          <p:cNvPicPr/>
          <p:nvPr/>
        </p:nvPicPr>
        <p:blipFill>
          <a:blip r:embed="rId1"/>
          <a:stretch/>
        </p:blipFill>
        <p:spPr>
          <a:xfrm>
            <a:off x="6143760" y="3683160"/>
            <a:ext cx="666360" cy="21924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2"/>
          <a:stretch/>
        </p:blipFill>
        <p:spPr>
          <a:xfrm>
            <a:off x="1613160" y="1198800"/>
            <a:ext cx="1269000" cy="235800"/>
          </a:xfrm>
          <a:prstGeom prst="rect">
            <a:avLst/>
          </a:prstGeom>
          <a:ln w="0">
            <a:noFill/>
          </a:ln>
        </p:spPr>
      </p:pic>
      <p:sp>
        <p:nvSpPr>
          <p:cNvPr id="409" name="CustomShape 42"/>
          <p:cNvSpPr/>
          <p:nvPr/>
        </p:nvSpPr>
        <p:spPr>
          <a:xfrm>
            <a:off x="6055560" y="356652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Final Hypothesis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10" name="CustomShape 43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1" name="CustomShape 44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2" name="CustomShape 45"/>
          <p:cNvSpPr/>
          <p:nvPr/>
        </p:nvSpPr>
        <p:spPr>
          <a:xfrm>
            <a:off x="1531440" y="1524960"/>
            <a:ext cx="11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(ideal function)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3" name="CustomShape 46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4" name="CustomShape 47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5" name="CustomShape 48"/>
          <p:cNvSpPr/>
          <p:nvPr/>
        </p:nvSpPr>
        <p:spPr>
          <a:xfrm>
            <a:off x="5968440" y="4011120"/>
            <a:ext cx="108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(final formula)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16" name="CustomShape 49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7" name="CustomShape 50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8" name="CustomShape 51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9" name="CustomShape 52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0" name="CustomShape 53"/>
          <p:cNvSpPr/>
          <p:nvPr/>
        </p:nvSpPr>
        <p:spPr>
          <a:xfrm>
            <a:off x="622800" y="5074920"/>
            <a:ext cx="2051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(set of candidate formulas)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21" name="" descr=""/>
          <p:cNvPicPr/>
          <p:nvPr/>
        </p:nvPicPr>
        <p:blipFill>
          <a:blip r:embed="rId3"/>
          <a:stretch/>
        </p:blipFill>
        <p:spPr>
          <a:xfrm>
            <a:off x="1483920" y="3658320"/>
            <a:ext cx="363240" cy="244440"/>
          </a:xfrm>
          <a:prstGeom prst="rect">
            <a:avLst/>
          </a:prstGeom>
          <a:ln w="0">
            <a:noFill/>
          </a:ln>
        </p:spPr>
      </p:pic>
      <p:sp>
        <p:nvSpPr>
          <p:cNvPr id="422" name="CustomShape 54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3" name="CustomShape 55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4" name="CustomShape 56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5" name="CustomShape 57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6" name="CustomShape 58"/>
          <p:cNvSpPr/>
          <p:nvPr/>
        </p:nvSpPr>
        <p:spPr>
          <a:xfrm>
            <a:off x="749160" y="3566520"/>
            <a:ext cx="2026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Learning Algorithm (‘train a system‘)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27" name="" descr=""/>
          <p:cNvPicPr/>
          <p:nvPr/>
        </p:nvPicPr>
        <p:blipFill>
          <a:blip r:embed="rId4"/>
          <a:stretch/>
        </p:blipFill>
        <p:spPr>
          <a:xfrm>
            <a:off x="778320" y="4735080"/>
            <a:ext cx="1992240" cy="245880"/>
          </a:xfrm>
          <a:prstGeom prst="rect">
            <a:avLst/>
          </a:prstGeom>
          <a:ln w="0">
            <a:noFill/>
          </a:ln>
        </p:spPr>
      </p:pic>
      <p:sp>
        <p:nvSpPr>
          <p:cNvPr id="428" name="CustomShape 59"/>
          <p:cNvSpPr/>
          <p:nvPr/>
        </p:nvSpPr>
        <p:spPr>
          <a:xfrm>
            <a:off x="1216080" y="4646880"/>
            <a:ext cx="82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Hypothesis 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29" name="CustomShape 60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0" name="CustomShape 61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1" name="CustomShape 62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2" name="CustomShape 63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3" name="CustomShape 64"/>
          <p:cNvSpPr/>
          <p:nvPr/>
        </p:nvSpPr>
        <p:spPr>
          <a:xfrm>
            <a:off x="690120" y="4010040"/>
            <a:ext cx="1952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(set of known algorithms)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34" name="CustomShape 65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35" name="CustomShape 66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6" name="CustomShape 67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7" name="CustomShape 68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8" name="CustomShape 69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9" name="CustomShape 70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0" name="CustomShape 71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1" name="CustomShape 72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2" name="CustomShape 73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3" name="CustomShape 74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4" name="CustomShape 75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5" name="CustomShape 76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6" name="CustomShape 77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47" name="" descr=""/>
          <p:cNvPicPr/>
          <p:nvPr/>
        </p:nvPicPr>
        <p:blipFill>
          <a:blip r:embed="rId5"/>
          <a:stretch/>
        </p:blipFill>
        <p:spPr>
          <a:xfrm>
            <a:off x="6029280" y="1211400"/>
            <a:ext cx="896760" cy="203760"/>
          </a:xfrm>
          <a:prstGeom prst="rect">
            <a:avLst/>
          </a:prstGeom>
          <a:ln w="0">
            <a:noFill/>
          </a:ln>
        </p:spPr>
      </p:pic>
      <p:sp>
        <p:nvSpPr>
          <p:cNvPr id="448" name="CustomShape 78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49" name="CustomShape 79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0" name="CustomShape 80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1" name="CustomShape 81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2" name="CustomShape 82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3" name="CustomShape 83"/>
          <p:cNvSpPr/>
          <p:nvPr/>
        </p:nvSpPr>
        <p:spPr>
          <a:xfrm>
            <a:off x="5856480" y="1088640"/>
            <a:ext cx="1299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Probability Distribution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54" name="" descr=""/>
          <p:cNvPicPr/>
          <p:nvPr/>
        </p:nvPicPr>
        <p:blipFill>
          <a:blip r:embed="rId6"/>
          <a:stretch/>
        </p:blipFill>
        <p:spPr>
          <a:xfrm>
            <a:off x="5427720" y="2539080"/>
            <a:ext cx="419400" cy="225000"/>
          </a:xfrm>
          <a:prstGeom prst="rect">
            <a:avLst/>
          </a:prstGeom>
          <a:ln w="0">
            <a:noFill/>
          </a:ln>
        </p:spPr>
      </p:pic>
      <p:sp>
        <p:nvSpPr>
          <p:cNvPr id="455" name="CustomShape 84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6" name="CustomShape 85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7" name="CustomShape 86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8" name="CustomShape 87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9" name="CustomShape 88"/>
          <p:cNvSpPr/>
          <p:nvPr/>
        </p:nvSpPr>
        <p:spPr>
          <a:xfrm>
            <a:off x="5222880" y="2446920"/>
            <a:ext cx="802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Error Measure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60" name="" descr=""/>
          <p:cNvPicPr/>
          <p:nvPr/>
        </p:nvPicPr>
        <p:blipFill>
          <a:blip r:embed="rId7"/>
          <a:stretch/>
        </p:blipFill>
        <p:spPr>
          <a:xfrm>
            <a:off x="3502080" y="1080000"/>
            <a:ext cx="695160" cy="232560"/>
          </a:xfrm>
          <a:prstGeom prst="rect">
            <a:avLst/>
          </a:prstGeom>
          <a:ln w="0">
            <a:noFill/>
          </a:ln>
        </p:spPr>
      </p:pic>
      <p:sp>
        <p:nvSpPr>
          <p:cNvPr id="461" name="CustomShape 89"/>
          <p:cNvSpPr/>
          <p:nvPr/>
        </p:nvSpPr>
        <p:spPr>
          <a:xfrm>
            <a:off x="1527480" y="1096920"/>
            <a:ext cx="16185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ff0000"/>
                </a:solidFill>
                <a:latin typeface="Calibri"/>
              </a:rPr>
              <a:t>Unknown Target Distribution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62" name="CustomShape 90"/>
          <p:cNvSpPr/>
          <p:nvPr/>
        </p:nvSpPr>
        <p:spPr>
          <a:xfrm>
            <a:off x="650160" y="1284840"/>
            <a:ext cx="9147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376092"/>
                </a:solidFill>
                <a:latin typeface="Calibri"/>
              </a:rPr>
              <a:t>target function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463" name="CustomShape 91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4" name="CustomShape 92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5" name="CustomShape 93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6" name="CustomShape 94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7" name="CustomShape 95"/>
          <p:cNvSpPr/>
          <p:nvPr/>
        </p:nvSpPr>
        <p:spPr>
          <a:xfrm>
            <a:off x="2979000" y="1290960"/>
            <a:ext cx="6145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ff0000"/>
                </a:solidFill>
                <a:latin typeface="Calibri"/>
              </a:rPr>
              <a:t>plus noise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468" name="CustomShape 96"/>
          <p:cNvSpPr/>
          <p:nvPr/>
        </p:nvSpPr>
        <p:spPr>
          <a:xfrm>
            <a:off x="1660680" y="2430720"/>
            <a:ext cx="1005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Training Examples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69" name="" descr=""/>
          <p:cNvPicPr/>
          <p:nvPr/>
        </p:nvPicPr>
        <p:blipFill>
          <a:blip r:embed="rId8"/>
          <a:stretch/>
        </p:blipFill>
        <p:spPr>
          <a:xfrm>
            <a:off x="1265400" y="2540880"/>
            <a:ext cx="1811880" cy="227880"/>
          </a:xfrm>
          <a:prstGeom prst="rect">
            <a:avLst/>
          </a:prstGeom>
          <a:ln w="0">
            <a:noFill/>
          </a:ln>
        </p:spPr>
      </p:pic>
      <p:pic>
        <p:nvPicPr>
          <p:cNvPr id="470" name="" descr=""/>
          <p:cNvPicPr/>
          <p:nvPr/>
        </p:nvPicPr>
        <p:blipFill>
          <a:blip r:embed="rId9"/>
          <a:stretch/>
        </p:blipFill>
        <p:spPr>
          <a:xfrm>
            <a:off x="4400280" y="1804680"/>
            <a:ext cx="1464480" cy="21096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10"/>
          <a:stretch/>
        </p:blipFill>
        <p:spPr>
          <a:xfrm>
            <a:off x="6774120" y="1834560"/>
            <a:ext cx="207720" cy="155160"/>
          </a:xfrm>
          <a:prstGeom prst="rect">
            <a:avLst/>
          </a:prstGeom>
          <a:ln w="0">
            <a:noFill/>
          </a:ln>
        </p:spPr>
      </p:pic>
      <p:sp>
        <p:nvSpPr>
          <p:cNvPr id="472" name="CustomShape 97"/>
          <p:cNvSpPr/>
          <p:nvPr/>
        </p:nvSpPr>
        <p:spPr>
          <a:xfrm>
            <a:off x="455400" y="2873880"/>
            <a:ext cx="3639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(historical records, groundtruth data, examples)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3" name="CustomShape 98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5" name="CustomShape 2"/>
          <p:cNvSpPr/>
          <p:nvPr/>
        </p:nvSpPr>
        <p:spPr>
          <a:xfrm>
            <a:off x="944280" y="370800"/>
            <a:ext cx="7778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Food Inspection in Chicago Application –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76" name="CustomShape 3"/>
          <p:cNvSpPr/>
          <p:nvPr/>
        </p:nvSpPr>
        <p:spPr>
          <a:xfrm>
            <a:off x="596880" y="10328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7" name="CustomShape 4"/>
          <p:cNvSpPr/>
          <p:nvPr/>
        </p:nvSpPr>
        <p:spPr>
          <a:xfrm>
            <a:off x="1078560" y="1032840"/>
            <a:ext cx="2735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Some pattern exists: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8" name="CustomShape 5"/>
          <p:cNvSpPr/>
          <p:nvPr/>
        </p:nvSpPr>
        <p:spPr>
          <a:xfrm>
            <a:off x="101844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9" name="CustomShape 6"/>
          <p:cNvSpPr/>
          <p:nvPr/>
        </p:nvSpPr>
        <p:spPr>
          <a:xfrm>
            <a:off x="1499400" y="1377360"/>
            <a:ext cx="777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Believe in a pattern with ‘quality violations in checking restaurants‘ will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0" name="CustomShape 7"/>
          <p:cNvSpPr/>
          <p:nvPr/>
        </p:nvSpPr>
        <p:spPr>
          <a:xfrm>
            <a:off x="1499400" y="1629000"/>
            <a:ext cx="767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somehow influence if food inspection pass or fail (binary classification)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1" name="CustomShape 8"/>
          <p:cNvSpPr/>
          <p:nvPr/>
        </p:nvSpPr>
        <p:spPr>
          <a:xfrm>
            <a:off x="596880" y="194760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2" name="CustomShape 9"/>
          <p:cNvSpPr/>
          <p:nvPr/>
        </p:nvSpPr>
        <p:spPr>
          <a:xfrm>
            <a:off x="1078920" y="1947600"/>
            <a:ext cx="4120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 exact mathematical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3" name="CustomShape 10"/>
          <p:cNvSpPr/>
          <p:nvPr/>
        </p:nvSpPr>
        <p:spPr>
          <a:xfrm>
            <a:off x="1018440" y="2261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4" name="CustomShape 11"/>
          <p:cNvSpPr/>
          <p:nvPr/>
        </p:nvSpPr>
        <p:spPr>
          <a:xfrm>
            <a:off x="1499400" y="2292480"/>
            <a:ext cx="799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the best of our knowledge there is no precise formula for this 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5" name="CustomShape 12"/>
          <p:cNvSpPr/>
          <p:nvPr/>
        </p:nvSpPr>
        <p:spPr>
          <a:xfrm>
            <a:off x="596880" y="26114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6" name="CustomShape 13"/>
          <p:cNvSpPr/>
          <p:nvPr/>
        </p:nvSpPr>
        <p:spPr>
          <a:xfrm>
            <a:off x="1078200" y="2611440"/>
            <a:ext cx="1416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Data exists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7" name="CustomShape 14"/>
          <p:cNvSpPr/>
          <p:nvPr/>
        </p:nvSpPr>
        <p:spPr>
          <a:xfrm>
            <a:off x="1018440" y="292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8" name="CustomShape 15"/>
          <p:cNvSpPr/>
          <p:nvPr/>
        </p:nvSpPr>
        <p:spPr>
          <a:xfrm>
            <a:off x="1499400" y="2955960"/>
            <a:ext cx="162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Data collection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9" name="CustomShape 16"/>
          <p:cNvSpPr/>
          <p:nvPr/>
        </p:nvSpPr>
        <p:spPr>
          <a:xfrm>
            <a:off x="1499400" y="3207240"/>
            <a:ext cx="220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from City of Chicago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0" name="CustomShape 17"/>
          <p:cNvSpPr/>
          <p:nvPr/>
        </p:nvSpPr>
        <p:spPr>
          <a:xfrm>
            <a:off x="276120" y="3502080"/>
            <a:ext cx="4233600" cy="1524240"/>
          </a:xfrm>
          <a:custGeom>
            <a:avLst/>
            <a:gdLst/>
            <a:ahLst/>
            <a:rect l="l" t="t" r="r" b="b"/>
            <a:pathLst>
              <a:path w="11761" h="4235">
                <a:moveTo>
                  <a:pt x="0" y="0"/>
                </a:moveTo>
                <a:lnTo>
                  <a:pt x="0" y="4234"/>
                </a:lnTo>
                <a:lnTo>
                  <a:pt x="11760" y="4234"/>
                </a:lnTo>
                <a:lnTo>
                  <a:pt x="1176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1" name="CustomShape 18"/>
          <p:cNvSpPr/>
          <p:nvPr/>
        </p:nvSpPr>
        <p:spPr>
          <a:xfrm>
            <a:off x="255960" y="3486600"/>
            <a:ext cx="4273560" cy="1555560"/>
          </a:xfrm>
          <a:custGeom>
            <a:avLst/>
            <a:gdLst/>
            <a:ahLst/>
            <a:rect l="l" t="t" r="r" b="b"/>
            <a:pathLst>
              <a:path w="11872" h="4322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1816" y="0"/>
                </a:lnTo>
                <a:cubicBezTo>
                  <a:pt x="11844" y="0"/>
                  <a:pt x="11871" y="21"/>
                  <a:pt x="11871" y="44"/>
                </a:cubicBezTo>
                <a:lnTo>
                  <a:pt x="11871" y="4278"/>
                </a:lnTo>
                <a:cubicBezTo>
                  <a:pt x="11871" y="4301"/>
                  <a:pt x="11844" y="4321"/>
                  <a:pt x="11816" y="4321"/>
                </a:cubicBezTo>
                <a:lnTo>
                  <a:pt x="56" y="4321"/>
                </a:lnTo>
                <a:cubicBezTo>
                  <a:pt x="25" y="4321"/>
                  <a:pt x="0" y="4301"/>
                  <a:pt x="0" y="4278"/>
                </a:cubicBezTo>
                <a:lnTo>
                  <a:pt x="0" y="44"/>
                </a:lnTo>
                <a:moveTo>
                  <a:pt x="112" y="4278"/>
                </a:moveTo>
                <a:lnTo>
                  <a:pt x="56" y="4234"/>
                </a:lnTo>
                <a:lnTo>
                  <a:pt x="11816" y="4234"/>
                </a:lnTo>
                <a:lnTo>
                  <a:pt x="11760" y="4278"/>
                </a:lnTo>
                <a:lnTo>
                  <a:pt x="11760" y="44"/>
                </a:lnTo>
                <a:lnTo>
                  <a:pt x="1181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2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2" name="CustomShape 19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93" name="CustomShape 20"/>
          <p:cNvSpPr/>
          <p:nvPr/>
        </p:nvSpPr>
        <p:spPr>
          <a:xfrm>
            <a:off x="371880" y="3547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4" name="CustomShape 21"/>
          <p:cNvSpPr/>
          <p:nvPr/>
        </p:nvSpPr>
        <p:spPr>
          <a:xfrm>
            <a:off x="732600" y="3571920"/>
            <a:ext cx="3078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goal of the advanced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5" name="CustomShape 22"/>
          <p:cNvSpPr/>
          <p:nvPr/>
        </p:nvSpPr>
        <p:spPr>
          <a:xfrm>
            <a:off x="732600" y="3773160"/>
            <a:ext cx="3683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application with food inspection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6" name="CustomShape 23"/>
          <p:cNvSpPr/>
          <p:nvPr/>
        </p:nvSpPr>
        <p:spPr>
          <a:xfrm>
            <a:off x="732600" y="3974400"/>
            <a:ext cx="363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restaurants in the City of Chicago is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7" name="CustomShape 24"/>
          <p:cNvSpPr/>
          <p:nvPr/>
        </p:nvSpPr>
        <p:spPr>
          <a:xfrm>
            <a:off x="732600" y="4175280"/>
            <a:ext cx="351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predict the outcome of food inspection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8" name="CustomShape 25"/>
          <p:cNvSpPr/>
          <p:nvPr/>
        </p:nvSpPr>
        <p:spPr>
          <a:xfrm>
            <a:off x="732600" y="4376520"/>
            <a:ext cx="351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new Chicago restaurants given some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9" name="CustomShape 26"/>
          <p:cNvSpPr/>
          <p:nvPr/>
        </p:nvSpPr>
        <p:spPr>
          <a:xfrm>
            <a:off x="732600" y="4577400"/>
            <a:ext cx="2595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existing violations of other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500" name="" descr=""/>
          <p:cNvPicPr/>
          <p:nvPr/>
        </p:nvPicPr>
        <p:blipFill>
          <a:blip r:embed="rId1"/>
          <a:stretch/>
        </p:blipFill>
        <p:spPr>
          <a:xfrm>
            <a:off x="4673520" y="2903040"/>
            <a:ext cx="4785480" cy="1909080"/>
          </a:xfrm>
          <a:prstGeom prst="rect">
            <a:avLst/>
          </a:prstGeom>
          <a:ln w="0">
            <a:noFill/>
          </a:ln>
        </p:spPr>
      </p:pic>
      <p:sp>
        <p:nvSpPr>
          <p:cNvPr id="501" name="CustomShape 27"/>
          <p:cNvSpPr/>
          <p:nvPr/>
        </p:nvSpPr>
        <p:spPr>
          <a:xfrm>
            <a:off x="732600" y="4778640"/>
            <a:ext cx="3526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restaurants already obtained in Chicago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2" name="CustomShape 28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4" name="CustomShape 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05" name="CustomShape 3"/>
          <p:cNvSpPr/>
          <p:nvPr/>
        </p:nvSpPr>
        <p:spPr>
          <a:xfrm>
            <a:off x="133200" y="4321080"/>
            <a:ext cx="9428400" cy="942840"/>
          </a:xfrm>
          <a:custGeom>
            <a:avLst/>
            <a:gdLst/>
            <a:ahLst/>
            <a:rect l="l" t="t" r="r" b="b"/>
            <a:pathLst>
              <a:path w="26191" h="2620">
                <a:moveTo>
                  <a:pt x="0" y="0"/>
                </a:moveTo>
                <a:lnTo>
                  <a:pt x="0" y="2619"/>
                </a:lnTo>
                <a:lnTo>
                  <a:pt x="26190" y="2619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a6a6a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6" name="CustomShape 4"/>
          <p:cNvSpPr/>
          <p:nvPr/>
        </p:nvSpPr>
        <p:spPr>
          <a:xfrm>
            <a:off x="119520" y="4311360"/>
            <a:ext cx="9454680" cy="963360"/>
          </a:xfrm>
          <a:custGeom>
            <a:avLst/>
            <a:gdLst/>
            <a:ahLst/>
            <a:rect l="l" t="t" r="r" b="b"/>
            <a:pathLst>
              <a:path w="26264" h="267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2"/>
                  <a:pt x="26263" y="27"/>
                </a:cubicBezTo>
                <a:lnTo>
                  <a:pt x="26263" y="2646"/>
                </a:lnTo>
                <a:cubicBezTo>
                  <a:pt x="26263" y="2662"/>
                  <a:pt x="26248" y="2676"/>
                  <a:pt x="26228" y="2676"/>
                </a:cubicBezTo>
                <a:lnTo>
                  <a:pt x="38" y="2676"/>
                </a:lnTo>
                <a:cubicBezTo>
                  <a:pt x="16" y="2676"/>
                  <a:pt x="0" y="2662"/>
                  <a:pt x="0" y="2646"/>
                </a:cubicBezTo>
                <a:lnTo>
                  <a:pt x="0" y="27"/>
                </a:lnTo>
                <a:moveTo>
                  <a:pt x="74" y="2646"/>
                </a:moveTo>
                <a:lnTo>
                  <a:pt x="38" y="2619"/>
                </a:lnTo>
                <a:lnTo>
                  <a:pt x="26228" y="2619"/>
                </a:lnTo>
                <a:lnTo>
                  <a:pt x="26190" y="2646"/>
                </a:lnTo>
                <a:lnTo>
                  <a:pt x="26190" y="27"/>
                </a:lnTo>
                <a:lnTo>
                  <a:pt x="26228" y="57"/>
                </a:lnTo>
                <a:lnTo>
                  <a:pt x="38" y="57"/>
                </a:lnTo>
                <a:lnTo>
                  <a:pt x="74" y="27"/>
                </a:lnTo>
                <a:lnTo>
                  <a:pt x="74" y="264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7" name="CustomShape 5"/>
          <p:cNvSpPr/>
          <p:nvPr/>
        </p:nvSpPr>
        <p:spPr>
          <a:xfrm>
            <a:off x="133200" y="770040"/>
            <a:ext cx="9428400" cy="944640"/>
          </a:xfrm>
          <a:custGeom>
            <a:avLst/>
            <a:gdLst/>
            <a:ahLst/>
            <a:rect l="l" t="t" r="r" b="b"/>
            <a:pathLst>
              <a:path w="26191" h="2625">
                <a:moveTo>
                  <a:pt x="0" y="0"/>
                </a:moveTo>
                <a:lnTo>
                  <a:pt x="0" y="2624"/>
                </a:lnTo>
                <a:lnTo>
                  <a:pt x="26190" y="2624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8" name="CustomShape 6"/>
          <p:cNvSpPr/>
          <p:nvPr/>
        </p:nvSpPr>
        <p:spPr>
          <a:xfrm>
            <a:off x="119520" y="759240"/>
            <a:ext cx="9454680" cy="965520"/>
          </a:xfrm>
          <a:custGeom>
            <a:avLst/>
            <a:gdLst/>
            <a:ahLst/>
            <a:rect l="l" t="t" r="r" b="b"/>
            <a:pathLst>
              <a:path w="26264" h="2683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4"/>
                  <a:pt x="26263" y="30"/>
                </a:cubicBezTo>
                <a:lnTo>
                  <a:pt x="26263" y="2654"/>
                </a:lnTo>
                <a:cubicBezTo>
                  <a:pt x="26263" y="2670"/>
                  <a:pt x="26248" y="2682"/>
                  <a:pt x="26228" y="2682"/>
                </a:cubicBezTo>
                <a:lnTo>
                  <a:pt x="38" y="2682"/>
                </a:lnTo>
                <a:cubicBezTo>
                  <a:pt x="16" y="2682"/>
                  <a:pt x="0" y="2670"/>
                  <a:pt x="0" y="2654"/>
                </a:cubicBezTo>
                <a:lnTo>
                  <a:pt x="0" y="30"/>
                </a:lnTo>
                <a:moveTo>
                  <a:pt x="74" y="2654"/>
                </a:moveTo>
                <a:lnTo>
                  <a:pt x="38" y="2624"/>
                </a:lnTo>
                <a:lnTo>
                  <a:pt x="26228" y="2624"/>
                </a:lnTo>
                <a:lnTo>
                  <a:pt x="26190" y="2654"/>
                </a:lnTo>
                <a:lnTo>
                  <a:pt x="26190" y="30"/>
                </a:lnTo>
                <a:lnTo>
                  <a:pt x="26228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54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9" name="CustomShape 7"/>
          <p:cNvSpPr/>
          <p:nvPr/>
        </p:nvSpPr>
        <p:spPr>
          <a:xfrm>
            <a:off x="116640" y="2115000"/>
            <a:ext cx="9428040" cy="954000"/>
          </a:xfrm>
          <a:custGeom>
            <a:avLst/>
            <a:gdLst/>
            <a:ahLst/>
            <a:rect l="l" t="t" r="r" b="b"/>
            <a:pathLst>
              <a:path w="26190" h="2651">
                <a:moveTo>
                  <a:pt x="0" y="0"/>
                </a:moveTo>
                <a:lnTo>
                  <a:pt x="0" y="2650"/>
                </a:lnTo>
                <a:lnTo>
                  <a:pt x="26189" y="2650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0" name="CustomShape 8"/>
          <p:cNvSpPr/>
          <p:nvPr/>
        </p:nvSpPr>
        <p:spPr>
          <a:xfrm>
            <a:off x="102960" y="210420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2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49"/>
                </a:lnTo>
                <a:lnTo>
                  <a:pt x="26227" y="2649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8"/>
                </a:lnTo>
                <a:lnTo>
                  <a:pt x="38" y="58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1" name="CustomShape 9"/>
          <p:cNvSpPr/>
          <p:nvPr/>
        </p:nvSpPr>
        <p:spPr>
          <a:xfrm>
            <a:off x="116640" y="3246480"/>
            <a:ext cx="9428040" cy="953640"/>
          </a:xfrm>
          <a:custGeom>
            <a:avLst/>
            <a:gdLst/>
            <a:ahLst/>
            <a:rect l="l" t="t" r="r" b="b"/>
            <a:pathLst>
              <a:path w="26190" h="2650">
                <a:moveTo>
                  <a:pt x="0" y="0"/>
                </a:moveTo>
                <a:lnTo>
                  <a:pt x="0" y="2649"/>
                </a:lnTo>
                <a:lnTo>
                  <a:pt x="26189" y="2649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2" name="CustomShape 10"/>
          <p:cNvSpPr/>
          <p:nvPr/>
        </p:nvSpPr>
        <p:spPr>
          <a:xfrm>
            <a:off x="102960" y="323604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4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50"/>
                </a:lnTo>
                <a:lnTo>
                  <a:pt x="26227" y="2650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3" name="CustomShape 11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4" name="CustomShape 12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5" name="CustomShape 13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6" name="CustomShape 14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7" name="CustomShape 15"/>
          <p:cNvSpPr/>
          <p:nvPr/>
        </p:nvSpPr>
        <p:spPr>
          <a:xfrm>
            <a:off x="274680" y="370440"/>
            <a:ext cx="9098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Supervised Learning – Food Inspection Chicago Application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18" name="CustomShape 16"/>
          <p:cNvSpPr/>
          <p:nvPr/>
        </p:nvSpPr>
        <p:spPr>
          <a:xfrm>
            <a:off x="1527480" y="1088640"/>
            <a:ext cx="1441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Unknown Target Function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19" name="CustomShape 17"/>
          <p:cNvSpPr/>
          <p:nvPr/>
        </p:nvSpPr>
        <p:spPr>
          <a:xfrm>
            <a:off x="8685360" y="1060200"/>
            <a:ext cx="73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0" name="CustomShape 18"/>
          <p:cNvSpPr/>
          <p:nvPr/>
        </p:nvSpPr>
        <p:spPr>
          <a:xfrm>
            <a:off x="8744760" y="1185840"/>
            <a:ext cx="611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not exactly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1" name="CustomShape 19"/>
          <p:cNvSpPr/>
          <p:nvPr/>
        </p:nvSpPr>
        <p:spPr>
          <a:xfrm>
            <a:off x="8618760" y="131184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(need to) know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2" name="CustomShape 20"/>
          <p:cNvSpPr/>
          <p:nvPr/>
        </p:nvSpPr>
        <p:spPr>
          <a:xfrm>
            <a:off x="8634960" y="2214720"/>
            <a:ext cx="701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3" name="CustomShape 21"/>
          <p:cNvSpPr/>
          <p:nvPr/>
        </p:nvSpPr>
        <p:spPr>
          <a:xfrm>
            <a:off x="8623080" y="2340360"/>
            <a:ext cx="72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must  and/or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4" name="CustomShape 22"/>
          <p:cNvSpPr/>
          <p:nvPr/>
        </p:nvSpPr>
        <p:spPr>
          <a:xfrm>
            <a:off x="8516880" y="2466000"/>
            <a:ext cx="940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should have and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5" name="CustomShape 23"/>
          <p:cNvSpPr/>
          <p:nvPr/>
        </p:nvSpPr>
        <p:spPr>
          <a:xfrm>
            <a:off x="8540280" y="2591640"/>
            <a:ext cx="891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might raise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6" name="CustomShape 24"/>
          <p:cNvSpPr/>
          <p:nvPr/>
        </p:nvSpPr>
        <p:spPr>
          <a:xfrm>
            <a:off x="8564040" y="2717640"/>
            <a:ext cx="847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huge demands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7" name="CustomShape 25"/>
          <p:cNvSpPr/>
          <p:nvPr/>
        </p:nvSpPr>
        <p:spPr>
          <a:xfrm>
            <a:off x="8679240" y="2843280"/>
            <a:ext cx="613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for storage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8" name="CustomShape 26"/>
          <p:cNvSpPr/>
          <p:nvPr/>
        </p:nvSpPr>
        <p:spPr>
          <a:xfrm>
            <a:off x="8732880" y="336600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29" name="CustomShape 27"/>
          <p:cNvSpPr/>
          <p:nvPr/>
        </p:nvSpPr>
        <p:spPr>
          <a:xfrm>
            <a:off x="8583480" y="3491640"/>
            <a:ext cx="80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derive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0" name="CustomShape 28"/>
          <p:cNvSpPr/>
          <p:nvPr/>
        </p:nvSpPr>
        <p:spPr>
          <a:xfrm>
            <a:off x="8538840" y="3617280"/>
            <a:ext cx="89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from 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1" name="CustomShape 29"/>
          <p:cNvSpPr/>
          <p:nvPr/>
        </p:nvSpPr>
        <p:spPr>
          <a:xfrm>
            <a:off x="8553240" y="374292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and that can be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2" name="CustomShape 30"/>
          <p:cNvSpPr/>
          <p:nvPr/>
        </p:nvSpPr>
        <p:spPr>
          <a:xfrm>
            <a:off x="8529840" y="386856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computationally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3" name="CustomShape 31"/>
          <p:cNvSpPr/>
          <p:nvPr/>
        </p:nvSpPr>
        <p:spPr>
          <a:xfrm>
            <a:off x="8735760" y="3994560"/>
            <a:ext cx="499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intensive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4" name="CustomShape 32"/>
          <p:cNvSpPr/>
          <p:nvPr/>
        </p:nvSpPr>
        <p:spPr>
          <a:xfrm>
            <a:off x="8732880" y="455724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5" name="CustomShape 33"/>
          <p:cNvSpPr/>
          <p:nvPr/>
        </p:nvSpPr>
        <p:spPr>
          <a:xfrm>
            <a:off x="8755920" y="4683240"/>
            <a:ext cx="460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6" name="CustomShape 34"/>
          <p:cNvSpPr/>
          <p:nvPr/>
        </p:nvSpPr>
        <p:spPr>
          <a:xfrm>
            <a:off x="8664480" y="4808880"/>
            <a:ext cx="640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derive from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7" name="CustomShape 35"/>
          <p:cNvSpPr/>
          <p:nvPr/>
        </p:nvSpPr>
        <p:spPr>
          <a:xfrm>
            <a:off x="8686800" y="4934520"/>
            <a:ext cx="5972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8" name="CustomShape 36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9" name="CustomShape 37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0" name="CustomShape 38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1" name="CustomShape 39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2" name="CustomShape 40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3" name="CustomShape 41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44" name="" descr=""/>
          <p:cNvPicPr/>
          <p:nvPr/>
        </p:nvPicPr>
        <p:blipFill>
          <a:blip r:embed="rId1"/>
          <a:stretch/>
        </p:blipFill>
        <p:spPr>
          <a:xfrm>
            <a:off x="6143760" y="3683160"/>
            <a:ext cx="666360" cy="219240"/>
          </a:xfrm>
          <a:prstGeom prst="rect">
            <a:avLst/>
          </a:prstGeom>
          <a:ln w="0">
            <a:noFill/>
          </a:ln>
        </p:spPr>
      </p:pic>
      <p:pic>
        <p:nvPicPr>
          <p:cNvPr id="545" name="" descr=""/>
          <p:cNvPicPr/>
          <p:nvPr/>
        </p:nvPicPr>
        <p:blipFill>
          <a:blip r:embed="rId2"/>
          <a:stretch/>
        </p:blipFill>
        <p:spPr>
          <a:xfrm>
            <a:off x="1613160" y="1198800"/>
            <a:ext cx="1269000" cy="235800"/>
          </a:xfrm>
          <a:prstGeom prst="rect">
            <a:avLst/>
          </a:prstGeom>
          <a:ln w="0">
            <a:noFill/>
          </a:ln>
        </p:spPr>
      </p:pic>
      <p:sp>
        <p:nvSpPr>
          <p:cNvPr id="546" name="CustomShape 42"/>
          <p:cNvSpPr/>
          <p:nvPr/>
        </p:nvSpPr>
        <p:spPr>
          <a:xfrm>
            <a:off x="6055560" y="356652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Final Hypothesis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47" name="CustomShape 43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8" name="CustomShape 44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9" name="CustomShape 45"/>
          <p:cNvSpPr/>
          <p:nvPr/>
        </p:nvSpPr>
        <p:spPr>
          <a:xfrm>
            <a:off x="1531440" y="1524960"/>
            <a:ext cx="11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(ideal function)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50" name="CustomShape 46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1" name="CustomShape 47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2" name="CustomShape 48"/>
          <p:cNvSpPr/>
          <p:nvPr/>
        </p:nvSpPr>
        <p:spPr>
          <a:xfrm>
            <a:off x="5968440" y="4011120"/>
            <a:ext cx="108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(final formula)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53" name="CustomShape 49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4" name="CustomShape 50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5" name="CustomShape 51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6" name="CustomShape 52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7" name="CustomShape 53"/>
          <p:cNvSpPr/>
          <p:nvPr/>
        </p:nvSpPr>
        <p:spPr>
          <a:xfrm>
            <a:off x="622800" y="5074920"/>
            <a:ext cx="200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(logistic regression model)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58" name="" descr=""/>
          <p:cNvPicPr/>
          <p:nvPr/>
        </p:nvPicPr>
        <p:blipFill>
          <a:blip r:embed="rId3"/>
          <a:stretch/>
        </p:blipFill>
        <p:spPr>
          <a:xfrm>
            <a:off x="1483920" y="3658320"/>
            <a:ext cx="363240" cy="244440"/>
          </a:xfrm>
          <a:prstGeom prst="rect">
            <a:avLst/>
          </a:prstGeom>
          <a:ln w="0">
            <a:noFill/>
          </a:ln>
        </p:spPr>
      </p:pic>
      <p:sp>
        <p:nvSpPr>
          <p:cNvPr id="559" name="CustomShape 54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0" name="CustomShape 55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1" name="CustomShape 56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2" name="CustomShape 57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3" name="CustomShape 58"/>
          <p:cNvSpPr/>
          <p:nvPr/>
        </p:nvSpPr>
        <p:spPr>
          <a:xfrm>
            <a:off x="749160" y="3566520"/>
            <a:ext cx="2026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Learning Algorithm (‘train a system‘)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64" name="" descr=""/>
          <p:cNvPicPr/>
          <p:nvPr/>
        </p:nvPicPr>
        <p:blipFill>
          <a:blip r:embed="rId4"/>
          <a:stretch/>
        </p:blipFill>
        <p:spPr>
          <a:xfrm>
            <a:off x="778320" y="4735080"/>
            <a:ext cx="1992240" cy="245880"/>
          </a:xfrm>
          <a:prstGeom prst="rect">
            <a:avLst/>
          </a:prstGeom>
          <a:ln w="0">
            <a:noFill/>
          </a:ln>
        </p:spPr>
      </p:pic>
      <p:sp>
        <p:nvSpPr>
          <p:cNvPr id="565" name="CustomShape 59"/>
          <p:cNvSpPr/>
          <p:nvPr/>
        </p:nvSpPr>
        <p:spPr>
          <a:xfrm>
            <a:off x="1216080" y="4646880"/>
            <a:ext cx="82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Hypothesis 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66" name="CustomShape 60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7" name="CustomShape 61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8" name="CustomShape 62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9" name="CustomShape 63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0" name="CustomShape 64"/>
          <p:cNvSpPr/>
          <p:nvPr/>
        </p:nvSpPr>
        <p:spPr>
          <a:xfrm>
            <a:off x="690120" y="4010040"/>
            <a:ext cx="219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(stochastic gradient descent)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71" name="CustomShape 65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72" name="CustomShape 66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3" name="CustomShape 67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4" name="CustomShape 68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5" name="CustomShape 69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6" name="CustomShape 70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7" name="CustomShape 71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8" name="CustomShape 72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9" name="CustomShape 73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0" name="CustomShape 74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1" name="CustomShape 75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2" name="CustomShape 76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3" name="CustomShape 77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4" name="" descr=""/>
          <p:cNvPicPr/>
          <p:nvPr/>
        </p:nvPicPr>
        <p:blipFill>
          <a:blip r:embed="rId5"/>
          <a:stretch/>
        </p:blipFill>
        <p:spPr>
          <a:xfrm>
            <a:off x="6029280" y="1211400"/>
            <a:ext cx="896760" cy="203760"/>
          </a:xfrm>
          <a:prstGeom prst="rect">
            <a:avLst/>
          </a:prstGeom>
          <a:ln w="0">
            <a:noFill/>
          </a:ln>
        </p:spPr>
      </p:pic>
      <p:sp>
        <p:nvSpPr>
          <p:cNvPr id="585" name="CustomShape 78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86" name="CustomShape 79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7" name="CustomShape 80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8" name="CustomShape 81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9" name="CustomShape 82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0" name="CustomShape 83"/>
          <p:cNvSpPr/>
          <p:nvPr/>
        </p:nvSpPr>
        <p:spPr>
          <a:xfrm>
            <a:off x="5856480" y="1088640"/>
            <a:ext cx="1299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Probability Distribution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91" name="" descr=""/>
          <p:cNvPicPr/>
          <p:nvPr/>
        </p:nvPicPr>
        <p:blipFill>
          <a:blip r:embed="rId6"/>
          <a:stretch/>
        </p:blipFill>
        <p:spPr>
          <a:xfrm>
            <a:off x="5427720" y="2539080"/>
            <a:ext cx="419400" cy="225000"/>
          </a:xfrm>
          <a:prstGeom prst="rect">
            <a:avLst/>
          </a:prstGeom>
          <a:ln w="0">
            <a:noFill/>
          </a:ln>
        </p:spPr>
      </p:pic>
      <p:sp>
        <p:nvSpPr>
          <p:cNvPr id="592" name="CustomShape 84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3" name="CustomShape 85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4" name="CustomShape 86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5" name="CustomShape 87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6" name="CustomShape 88"/>
          <p:cNvSpPr/>
          <p:nvPr/>
        </p:nvSpPr>
        <p:spPr>
          <a:xfrm>
            <a:off x="5222880" y="2446920"/>
            <a:ext cx="802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Error Measure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97" name="" descr=""/>
          <p:cNvPicPr/>
          <p:nvPr/>
        </p:nvPicPr>
        <p:blipFill>
          <a:blip r:embed="rId7"/>
          <a:stretch/>
        </p:blipFill>
        <p:spPr>
          <a:xfrm>
            <a:off x="3502080" y="1080000"/>
            <a:ext cx="695160" cy="232560"/>
          </a:xfrm>
          <a:prstGeom prst="rect">
            <a:avLst/>
          </a:prstGeom>
          <a:ln w="0">
            <a:noFill/>
          </a:ln>
        </p:spPr>
      </p:pic>
      <p:sp>
        <p:nvSpPr>
          <p:cNvPr id="598" name="CustomShape 89"/>
          <p:cNvSpPr/>
          <p:nvPr/>
        </p:nvSpPr>
        <p:spPr>
          <a:xfrm>
            <a:off x="1527480" y="1096920"/>
            <a:ext cx="16185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ff0000"/>
                </a:solidFill>
                <a:latin typeface="Calibri"/>
              </a:rPr>
              <a:t>Unknown Target Distribution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99" name="CustomShape 90"/>
          <p:cNvSpPr/>
          <p:nvPr/>
        </p:nvSpPr>
        <p:spPr>
          <a:xfrm>
            <a:off x="650160" y="1284840"/>
            <a:ext cx="9147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376092"/>
                </a:solidFill>
                <a:latin typeface="Calibri"/>
              </a:rPr>
              <a:t>target function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600" name="CustomShape 91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1" name="CustomShape 92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2" name="CustomShape 93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3" name="CustomShape 94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4" name="CustomShape 95"/>
          <p:cNvSpPr/>
          <p:nvPr/>
        </p:nvSpPr>
        <p:spPr>
          <a:xfrm>
            <a:off x="2979000" y="1290960"/>
            <a:ext cx="6145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ff0000"/>
                </a:solidFill>
                <a:latin typeface="Calibri"/>
              </a:rPr>
              <a:t>plus noise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605" name="CustomShape 96"/>
          <p:cNvSpPr/>
          <p:nvPr/>
        </p:nvSpPr>
        <p:spPr>
          <a:xfrm>
            <a:off x="1660680" y="2430720"/>
            <a:ext cx="1005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Training Examples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606" name="" descr=""/>
          <p:cNvPicPr/>
          <p:nvPr/>
        </p:nvPicPr>
        <p:blipFill>
          <a:blip r:embed="rId8"/>
          <a:stretch/>
        </p:blipFill>
        <p:spPr>
          <a:xfrm>
            <a:off x="1265400" y="2540880"/>
            <a:ext cx="1811880" cy="227880"/>
          </a:xfrm>
          <a:prstGeom prst="rect">
            <a:avLst/>
          </a:prstGeom>
          <a:ln w="0">
            <a:noFill/>
          </a:ln>
        </p:spPr>
      </p:pic>
      <p:pic>
        <p:nvPicPr>
          <p:cNvPr id="607" name="" descr=""/>
          <p:cNvPicPr/>
          <p:nvPr/>
        </p:nvPicPr>
        <p:blipFill>
          <a:blip r:embed="rId9"/>
          <a:stretch/>
        </p:blipFill>
        <p:spPr>
          <a:xfrm>
            <a:off x="4400280" y="1804680"/>
            <a:ext cx="1464480" cy="210960"/>
          </a:xfrm>
          <a:prstGeom prst="rect">
            <a:avLst/>
          </a:prstGeom>
          <a:ln w="0">
            <a:noFill/>
          </a:ln>
        </p:spPr>
      </p:pic>
      <p:pic>
        <p:nvPicPr>
          <p:cNvPr id="608" name="" descr=""/>
          <p:cNvPicPr/>
          <p:nvPr/>
        </p:nvPicPr>
        <p:blipFill>
          <a:blip r:embed="rId10"/>
          <a:stretch/>
        </p:blipFill>
        <p:spPr>
          <a:xfrm>
            <a:off x="6774120" y="1834560"/>
            <a:ext cx="207720" cy="155160"/>
          </a:xfrm>
          <a:prstGeom prst="rect">
            <a:avLst/>
          </a:prstGeom>
          <a:ln w="0">
            <a:noFill/>
          </a:ln>
        </p:spPr>
      </p:pic>
      <p:sp>
        <p:nvSpPr>
          <p:cNvPr id="609" name="CustomShape 97"/>
          <p:cNvSpPr/>
          <p:nvPr/>
        </p:nvSpPr>
        <p:spPr>
          <a:xfrm>
            <a:off x="113040" y="3256560"/>
            <a:ext cx="3299040" cy="958680"/>
          </a:xfrm>
          <a:custGeom>
            <a:avLst/>
            <a:gdLst/>
            <a:ahLst/>
            <a:rect l="l" t="t" r="r" b="b"/>
            <a:pathLst>
              <a:path w="9165" h="2664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9108" y="0"/>
                </a:lnTo>
                <a:cubicBezTo>
                  <a:pt x="9140" y="0"/>
                  <a:pt x="9164" y="19"/>
                  <a:pt x="9164" y="44"/>
                </a:cubicBezTo>
                <a:lnTo>
                  <a:pt x="9164" y="2619"/>
                </a:lnTo>
                <a:cubicBezTo>
                  <a:pt x="9164" y="2641"/>
                  <a:pt x="9140" y="2663"/>
                  <a:pt x="9108" y="2663"/>
                </a:cubicBezTo>
                <a:lnTo>
                  <a:pt x="56" y="2663"/>
                </a:lnTo>
                <a:cubicBezTo>
                  <a:pt x="25" y="2663"/>
                  <a:pt x="0" y="2641"/>
                  <a:pt x="0" y="2619"/>
                </a:cubicBezTo>
                <a:lnTo>
                  <a:pt x="0" y="44"/>
                </a:lnTo>
                <a:moveTo>
                  <a:pt x="112" y="2619"/>
                </a:moveTo>
                <a:lnTo>
                  <a:pt x="56" y="2576"/>
                </a:lnTo>
                <a:lnTo>
                  <a:pt x="9108" y="2576"/>
                </a:lnTo>
                <a:lnTo>
                  <a:pt x="9053" y="2619"/>
                </a:lnTo>
                <a:lnTo>
                  <a:pt x="9053" y="44"/>
                </a:lnTo>
                <a:lnTo>
                  <a:pt x="910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1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0" name="CustomShape 98"/>
          <p:cNvSpPr/>
          <p:nvPr/>
        </p:nvSpPr>
        <p:spPr>
          <a:xfrm>
            <a:off x="455400" y="2873880"/>
            <a:ext cx="3744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(historical records of food inspections in Chicago)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11" name="CustomShape 99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3" name="CustomShape 2"/>
          <p:cNvSpPr/>
          <p:nvPr/>
        </p:nvSpPr>
        <p:spPr>
          <a:xfrm>
            <a:off x="441000" y="370440"/>
            <a:ext cx="8771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Logistic Regression Using Non-Linear Activation Function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1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15" name="CustomShape 4"/>
          <p:cNvSpPr/>
          <p:nvPr/>
        </p:nvSpPr>
        <p:spPr>
          <a:xfrm>
            <a:off x="957960" y="1032120"/>
            <a:ext cx="2575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Linear Classification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1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7" name="CustomShape 6"/>
          <p:cNvSpPr/>
          <p:nvPr/>
        </p:nvSpPr>
        <p:spPr>
          <a:xfrm>
            <a:off x="1379160" y="1376640"/>
            <a:ext cx="5083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Simple binary classification (linearly seperable)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8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9" name="CustomShape 8"/>
          <p:cNvSpPr/>
          <p:nvPr/>
        </p:nvSpPr>
        <p:spPr>
          <a:xfrm>
            <a:off x="1379160" y="1678320"/>
            <a:ext cx="372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Linear combination of the inputs 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0" name="CustomShape 9"/>
          <p:cNvSpPr/>
          <p:nvPr/>
        </p:nvSpPr>
        <p:spPr>
          <a:xfrm>
            <a:off x="5097240" y="178236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libri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621" name="CustomShape 10"/>
          <p:cNvSpPr/>
          <p:nvPr/>
        </p:nvSpPr>
        <p:spPr>
          <a:xfrm>
            <a:off x="5197680" y="1678320"/>
            <a:ext cx="164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 weights 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2" name="CustomShape 11"/>
          <p:cNvSpPr/>
          <p:nvPr/>
        </p:nvSpPr>
        <p:spPr>
          <a:xfrm>
            <a:off x="6833880" y="178236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ff0000"/>
                </a:solidFill>
                <a:latin typeface="Calibri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623" name="CustomShape 12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24" name="CustomShape 13"/>
          <p:cNvSpPr/>
          <p:nvPr/>
        </p:nvSpPr>
        <p:spPr>
          <a:xfrm>
            <a:off x="957960" y="1997280"/>
            <a:ext cx="2295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Linear Regression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25" name="CustomShape 14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6" name="CustomShape 15"/>
          <p:cNvSpPr/>
          <p:nvPr/>
        </p:nvSpPr>
        <p:spPr>
          <a:xfrm>
            <a:off x="1379160" y="2342160"/>
            <a:ext cx="623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Real value with the activiation being the identity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7" name="CustomShape 16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8" name="CustomShape 17"/>
          <p:cNvSpPr/>
          <p:nvPr/>
        </p:nvSpPr>
        <p:spPr>
          <a:xfrm>
            <a:off x="1379160" y="2643480"/>
            <a:ext cx="748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how much sales given marketing money spend on TV advertising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9" name="CustomShape 18"/>
          <p:cNvSpPr/>
          <p:nvPr/>
        </p:nvSpPr>
        <p:spPr>
          <a:xfrm>
            <a:off x="596880" y="29253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0" name="CustomShape 19"/>
          <p:cNvSpPr/>
          <p:nvPr/>
        </p:nvSpPr>
        <p:spPr>
          <a:xfrm>
            <a:off x="957960" y="2962800"/>
            <a:ext cx="2459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Logistic Regression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1" name="CustomShape 20"/>
          <p:cNvSpPr/>
          <p:nvPr/>
        </p:nvSpPr>
        <p:spPr>
          <a:xfrm>
            <a:off x="1078200" y="327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2" name="CustomShape 21"/>
          <p:cNvSpPr/>
          <p:nvPr/>
        </p:nvSpPr>
        <p:spPr>
          <a:xfrm>
            <a:off x="1379160" y="3307320"/>
            <a:ext cx="811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Different from above: model/error measure/learning algorithm is different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3" name="CustomShape 22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4" name="CustomShape 23"/>
          <p:cNvSpPr/>
          <p:nvPr/>
        </p:nvSpPr>
        <p:spPr>
          <a:xfrm>
            <a:off x="1379160" y="3608640"/>
            <a:ext cx="428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Captures non-linear data dependencies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5" name="CustomShape 24"/>
          <p:cNvSpPr/>
          <p:nvPr/>
        </p:nvSpPr>
        <p:spPr>
          <a:xfrm>
            <a:off x="1379160" y="3860280"/>
            <a:ext cx="392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the so-called Sigmoid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6" name="CustomShape 25"/>
          <p:cNvSpPr/>
          <p:nvPr/>
        </p:nvSpPr>
        <p:spPr>
          <a:xfrm>
            <a:off x="1078200" y="413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7" name="CustomShape 26"/>
          <p:cNvSpPr/>
          <p:nvPr/>
        </p:nvSpPr>
        <p:spPr>
          <a:xfrm>
            <a:off x="1379160" y="4161960"/>
            <a:ext cx="383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Key idea is to bring values between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8" name="CustomShape 27"/>
          <p:cNvSpPr/>
          <p:nvPr/>
        </p:nvSpPr>
        <p:spPr>
          <a:xfrm>
            <a:off x="1379160" y="4413240"/>
            <a:ext cx="3540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0 and 1 to estimate a probability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639" name="" descr=""/>
          <p:cNvPicPr/>
          <p:nvPr/>
        </p:nvPicPr>
        <p:blipFill>
          <a:blip r:embed="rId1"/>
          <a:stretch/>
        </p:blipFill>
        <p:spPr>
          <a:xfrm>
            <a:off x="7283520" y="1067400"/>
            <a:ext cx="2118960" cy="942120"/>
          </a:xfrm>
          <a:prstGeom prst="rect">
            <a:avLst/>
          </a:prstGeom>
          <a:ln w="0">
            <a:noFill/>
          </a:ln>
        </p:spPr>
      </p:pic>
      <p:pic>
        <p:nvPicPr>
          <p:cNvPr id="640" name="" descr=""/>
          <p:cNvPicPr/>
          <p:nvPr/>
        </p:nvPicPr>
        <p:blipFill>
          <a:blip r:embed="rId2"/>
          <a:stretch/>
        </p:blipFill>
        <p:spPr>
          <a:xfrm rot="5400000">
            <a:off x="7097040" y="3117960"/>
            <a:ext cx="1187280" cy="2244240"/>
          </a:xfrm>
          <a:prstGeom prst="rect">
            <a:avLst/>
          </a:prstGeom>
          <a:ln w="0">
            <a:noFill/>
          </a:ln>
        </p:spPr>
      </p:pic>
      <p:pic>
        <p:nvPicPr>
          <p:cNvPr id="641" name="" descr=""/>
          <p:cNvPicPr/>
          <p:nvPr/>
        </p:nvPicPr>
        <p:blipFill>
          <a:blip r:embed="rId3"/>
          <a:stretch/>
        </p:blipFill>
        <p:spPr>
          <a:xfrm>
            <a:off x="8748000" y="4811400"/>
            <a:ext cx="28080" cy="5040"/>
          </a:xfrm>
          <a:prstGeom prst="rect">
            <a:avLst/>
          </a:prstGeom>
          <a:ln w="0">
            <a:noFill/>
          </a:ln>
        </p:spPr>
      </p:pic>
      <p:sp>
        <p:nvSpPr>
          <p:cNvPr id="642" name="CustomShape 28"/>
          <p:cNvSpPr/>
          <p:nvPr/>
        </p:nvSpPr>
        <p:spPr>
          <a:xfrm>
            <a:off x="133200" y="4691880"/>
            <a:ext cx="6062760" cy="549720"/>
          </a:xfrm>
          <a:custGeom>
            <a:avLst/>
            <a:gdLst/>
            <a:ahLst/>
            <a:rect l="l" t="t" r="r" b="b"/>
            <a:pathLst>
              <a:path w="16842" h="1528">
                <a:moveTo>
                  <a:pt x="0" y="0"/>
                </a:moveTo>
                <a:lnTo>
                  <a:pt x="0" y="1527"/>
                </a:lnTo>
                <a:lnTo>
                  <a:pt x="16841" y="1527"/>
                </a:lnTo>
                <a:lnTo>
                  <a:pt x="1684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3" name="CustomShape 29"/>
          <p:cNvSpPr/>
          <p:nvPr/>
        </p:nvSpPr>
        <p:spPr>
          <a:xfrm>
            <a:off x="113040" y="4676040"/>
            <a:ext cx="6103080" cy="581040"/>
          </a:xfrm>
          <a:custGeom>
            <a:avLst/>
            <a:gdLst/>
            <a:ahLst/>
            <a:rect l="l" t="t" r="r" b="b"/>
            <a:pathLst>
              <a:path w="16954" h="161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6897" y="0"/>
                </a:lnTo>
                <a:cubicBezTo>
                  <a:pt x="16929" y="0"/>
                  <a:pt x="16953" y="20"/>
                  <a:pt x="16953" y="44"/>
                </a:cubicBezTo>
                <a:lnTo>
                  <a:pt x="16953" y="1569"/>
                </a:lnTo>
                <a:cubicBezTo>
                  <a:pt x="16953" y="1593"/>
                  <a:pt x="16929" y="1614"/>
                  <a:pt x="16897" y="1614"/>
                </a:cubicBezTo>
                <a:lnTo>
                  <a:pt x="56" y="1614"/>
                </a:lnTo>
                <a:cubicBezTo>
                  <a:pt x="25" y="1614"/>
                  <a:pt x="0" y="1593"/>
                  <a:pt x="0" y="1569"/>
                </a:cubicBezTo>
                <a:lnTo>
                  <a:pt x="0" y="44"/>
                </a:lnTo>
                <a:moveTo>
                  <a:pt x="112" y="1569"/>
                </a:moveTo>
                <a:lnTo>
                  <a:pt x="56" y="1526"/>
                </a:lnTo>
                <a:lnTo>
                  <a:pt x="16897" y="1526"/>
                </a:lnTo>
                <a:lnTo>
                  <a:pt x="16841" y="1569"/>
                </a:lnTo>
                <a:lnTo>
                  <a:pt x="16841" y="44"/>
                </a:lnTo>
                <a:lnTo>
                  <a:pt x="1689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6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4" name="CustomShape 30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45" name="CustomShape 31"/>
          <p:cNvSpPr/>
          <p:nvPr/>
        </p:nvSpPr>
        <p:spPr>
          <a:xfrm>
            <a:off x="228960" y="4735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6" name="CustomShape 32"/>
          <p:cNvSpPr/>
          <p:nvPr/>
        </p:nvSpPr>
        <p:spPr>
          <a:xfrm>
            <a:off x="589680" y="4760280"/>
            <a:ext cx="553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One of the optimization algorithms that can be used to train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7" name="CustomShape 33"/>
          <p:cNvSpPr/>
          <p:nvPr/>
        </p:nvSpPr>
        <p:spPr>
          <a:xfrm>
            <a:off x="589680" y="4961520"/>
            <a:ext cx="547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logistic regression model is Stochastic Gradient Descent (SGD)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8" name="CustomShape 3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0" name="CustomShape 2"/>
          <p:cNvSpPr/>
          <p:nvPr/>
        </p:nvSpPr>
        <p:spPr>
          <a:xfrm>
            <a:off x="690120" y="370440"/>
            <a:ext cx="8292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Data: Python/NumPy &amp; Vectorization Not Enough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5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2" name="CustomShape 4"/>
          <p:cNvSpPr/>
          <p:nvPr/>
        </p:nvSpPr>
        <p:spPr>
          <a:xfrm>
            <a:off x="957960" y="1032120"/>
            <a:ext cx="6968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Small-scale example‘ of the power of ‘parallelization‘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4" name="CustomShape 6"/>
          <p:cNvSpPr/>
          <p:nvPr/>
        </p:nvSpPr>
        <p:spPr>
          <a:xfrm>
            <a:off x="1379160" y="1376640"/>
            <a:ext cx="757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element-wise computations at the same time (aka in parallel)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5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6" name="CustomShape 8"/>
          <p:cNvSpPr/>
          <p:nvPr/>
        </p:nvSpPr>
        <p:spPr>
          <a:xfrm>
            <a:off x="1379160" y="1678320"/>
            <a:ext cx="711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small-scale‘ since we are still within one computer – but perform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7" name="CustomShape 9"/>
          <p:cNvSpPr/>
          <p:nvPr/>
        </p:nvSpPr>
        <p:spPr>
          <a:xfrm>
            <a:off x="1379160" y="1929600"/>
            <a:ext cx="420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operations in parallel on different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8" name="CustomShape 10"/>
          <p:cNvSpPr/>
          <p:nvPr/>
        </p:nvSpPr>
        <p:spPr>
          <a:xfrm>
            <a:off x="133200" y="4333320"/>
            <a:ext cx="9397440" cy="549720"/>
          </a:xfrm>
          <a:custGeom>
            <a:avLst/>
            <a:gdLst/>
            <a:ahLst/>
            <a:rect l="l" t="t" r="r" b="b"/>
            <a:pathLst>
              <a:path w="26105" h="1528">
                <a:moveTo>
                  <a:pt x="0" y="0"/>
                </a:moveTo>
                <a:lnTo>
                  <a:pt x="0" y="1527"/>
                </a:lnTo>
                <a:lnTo>
                  <a:pt x="26104" y="152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9" name="CustomShape 11"/>
          <p:cNvSpPr/>
          <p:nvPr/>
        </p:nvSpPr>
        <p:spPr>
          <a:xfrm>
            <a:off x="113040" y="4317480"/>
            <a:ext cx="9437760" cy="581040"/>
          </a:xfrm>
          <a:custGeom>
            <a:avLst/>
            <a:gdLst/>
            <a:ahLst/>
            <a:rect l="l" t="t" r="r" b="b"/>
            <a:pathLst>
              <a:path w="26217" h="161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70"/>
                </a:lnTo>
                <a:cubicBezTo>
                  <a:pt x="26216" y="1594"/>
                  <a:pt x="26192" y="1614"/>
                  <a:pt x="26160" y="1614"/>
                </a:cubicBezTo>
                <a:lnTo>
                  <a:pt x="56" y="1614"/>
                </a:lnTo>
                <a:cubicBezTo>
                  <a:pt x="25" y="1614"/>
                  <a:pt x="0" y="1594"/>
                  <a:pt x="0" y="1570"/>
                </a:cubicBezTo>
                <a:lnTo>
                  <a:pt x="0" y="44"/>
                </a:lnTo>
                <a:moveTo>
                  <a:pt x="112" y="1570"/>
                </a:moveTo>
                <a:lnTo>
                  <a:pt x="56" y="1527"/>
                </a:lnTo>
                <a:lnTo>
                  <a:pt x="26160" y="1527"/>
                </a:lnTo>
                <a:lnTo>
                  <a:pt x="26104" y="157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0" name="CustomShape 1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61" name="CustomShape 13"/>
          <p:cNvSpPr/>
          <p:nvPr/>
        </p:nvSpPr>
        <p:spPr>
          <a:xfrm>
            <a:off x="228960" y="437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2" name="CustomShape 14"/>
          <p:cNvSpPr/>
          <p:nvPr/>
        </p:nvSpPr>
        <p:spPr>
          <a:xfrm>
            <a:off x="589680" y="4401360"/>
            <a:ext cx="8350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Challenges for Big Data in real life scenarios require a large-scale &amp; elastic Cloud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3" name="CustomShape 15"/>
          <p:cNvSpPr/>
          <p:nvPr/>
        </p:nvSpPr>
        <p:spPr>
          <a:xfrm>
            <a:off x="228960" y="4618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64" name="" descr=""/>
          <p:cNvPicPr/>
          <p:nvPr/>
        </p:nvPicPr>
        <p:blipFill>
          <a:blip r:embed="rId1"/>
          <a:stretch/>
        </p:blipFill>
        <p:spPr>
          <a:xfrm>
            <a:off x="481680" y="2259000"/>
            <a:ext cx="2035440" cy="269640"/>
          </a:xfrm>
          <a:prstGeom prst="rect">
            <a:avLst/>
          </a:prstGeom>
          <a:ln w="0">
            <a:noFill/>
          </a:ln>
        </p:spPr>
      </p:pic>
      <p:sp>
        <p:nvSpPr>
          <p:cNvPr id="665" name="CustomShape 16"/>
          <p:cNvSpPr/>
          <p:nvPr/>
        </p:nvSpPr>
        <p:spPr>
          <a:xfrm>
            <a:off x="589680" y="4642920"/>
            <a:ext cx="8633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Vectorization matter in small-scale per CPU/node, but large-scale parallelization is also important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6" name="CustomShape 17"/>
          <p:cNvSpPr/>
          <p:nvPr/>
        </p:nvSpPr>
        <p:spPr>
          <a:xfrm>
            <a:off x="338040" y="2557080"/>
            <a:ext cx="2913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(vector notation, using T = transpose)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67" name="" descr=""/>
          <p:cNvPicPr/>
          <p:nvPr/>
        </p:nvPicPr>
        <p:blipFill>
          <a:blip r:embed="rId2"/>
          <a:stretch/>
        </p:blipFill>
        <p:spPr>
          <a:xfrm>
            <a:off x="2646000" y="3718800"/>
            <a:ext cx="2035440" cy="231120"/>
          </a:xfrm>
          <a:prstGeom prst="rect">
            <a:avLst/>
          </a:prstGeom>
          <a:ln w="0">
            <a:noFill/>
          </a:ln>
        </p:spPr>
      </p:pic>
      <p:pic>
        <p:nvPicPr>
          <p:cNvPr id="668" name="" descr=""/>
          <p:cNvPicPr/>
          <p:nvPr/>
        </p:nvPicPr>
        <p:blipFill>
          <a:blip r:embed="rId3"/>
          <a:stretch/>
        </p:blipFill>
        <p:spPr>
          <a:xfrm>
            <a:off x="306000" y="2819880"/>
            <a:ext cx="2727000" cy="285120"/>
          </a:xfrm>
          <a:prstGeom prst="rect">
            <a:avLst/>
          </a:prstGeom>
          <a:ln w="0">
            <a:noFill/>
          </a:ln>
        </p:spPr>
      </p:pic>
      <p:pic>
        <p:nvPicPr>
          <p:cNvPr id="669" name="" descr=""/>
          <p:cNvPicPr/>
          <p:nvPr/>
        </p:nvPicPr>
        <p:blipFill>
          <a:blip r:embed="rId4"/>
          <a:stretch/>
        </p:blipFill>
        <p:spPr>
          <a:xfrm>
            <a:off x="2637360" y="3306240"/>
            <a:ext cx="2388600" cy="261000"/>
          </a:xfrm>
          <a:prstGeom prst="rect">
            <a:avLst/>
          </a:prstGeom>
          <a:ln w="0">
            <a:noFill/>
          </a:ln>
        </p:spPr>
      </p:pic>
      <p:pic>
        <p:nvPicPr>
          <p:cNvPr id="670" name="" descr=""/>
          <p:cNvPicPr/>
          <p:nvPr/>
        </p:nvPicPr>
        <p:blipFill>
          <a:blip r:embed="rId5"/>
          <a:stretch/>
        </p:blipFill>
        <p:spPr>
          <a:xfrm>
            <a:off x="737640" y="3110400"/>
            <a:ext cx="1403640" cy="1022400"/>
          </a:xfrm>
          <a:prstGeom prst="rect">
            <a:avLst/>
          </a:prstGeom>
          <a:ln w="0">
            <a:noFill/>
          </a:ln>
        </p:spPr>
      </p:pic>
      <p:sp>
        <p:nvSpPr>
          <p:cNvPr id="671" name="CustomShape 18"/>
          <p:cNvSpPr/>
          <p:nvPr/>
        </p:nvSpPr>
        <p:spPr>
          <a:xfrm>
            <a:off x="4831560" y="3621960"/>
            <a:ext cx="744480" cy="399960"/>
          </a:xfrm>
          <a:custGeom>
            <a:avLst/>
            <a:gdLst/>
            <a:ahLst/>
            <a:rect l="l" t="t" r="r" b="b"/>
            <a:pathLst>
              <a:path w="2069" h="1112">
                <a:moveTo>
                  <a:pt x="0" y="277"/>
                </a:moveTo>
                <a:lnTo>
                  <a:pt x="1359" y="277"/>
                </a:lnTo>
                <a:lnTo>
                  <a:pt x="1359" y="0"/>
                </a:lnTo>
                <a:lnTo>
                  <a:pt x="2068" y="555"/>
                </a:lnTo>
                <a:lnTo>
                  <a:pt x="1359" y="1111"/>
                </a:lnTo>
                <a:lnTo>
                  <a:pt x="1359" y="832"/>
                </a:lnTo>
                <a:lnTo>
                  <a:pt x="0" y="832"/>
                </a:lnTo>
                <a:lnTo>
                  <a:pt x="0" y="277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2" name="CustomShape 19"/>
          <p:cNvSpPr/>
          <p:nvPr/>
        </p:nvSpPr>
        <p:spPr>
          <a:xfrm>
            <a:off x="4818600" y="3596760"/>
            <a:ext cx="776160" cy="450000"/>
          </a:xfrm>
          <a:custGeom>
            <a:avLst/>
            <a:gdLst/>
            <a:ahLst/>
            <a:rect l="l" t="t" r="r" b="b"/>
            <a:pathLst>
              <a:path w="2157" h="1251">
                <a:moveTo>
                  <a:pt x="0" y="317"/>
                </a:moveTo>
                <a:lnTo>
                  <a:pt x="1396" y="317"/>
                </a:lnTo>
                <a:lnTo>
                  <a:pt x="1358" y="347"/>
                </a:lnTo>
                <a:lnTo>
                  <a:pt x="1358" y="0"/>
                </a:lnTo>
                <a:lnTo>
                  <a:pt x="2156" y="625"/>
                </a:lnTo>
                <a:lnTo>
                  <a:pt x="1358" y="1250"/>
                </a:lnTo>
                <a:lnTo>
                  <a:pt x="1358" y="902"/>
                </a:lnTo>
                <a:lnTo>
                  <a:pt x="1396" y="930"/>
                </a:lnTo>
                <a:lnTo>
                  <a:pt x="0" y="930"/>
                </a:lnTo>
                <a:lnTo>
                  <a:pt x="0" y="317"/>
                </a:lnTo>
                <a:moveTo>
                  <a:pt x="74" y="902"/>
                </a:moveTo>
                <a:lnTo>
                  <a:pt x="36" y="872"/>
                </a:lnTo>
                <a:lnTo>
                  <a:pt x="1431" y="872"/>
                </a:lnTo>
                <a:lnTo>
                  <a:pt x="1431" y="1181"/>
                </a:lnTo>
                <a:lnTo>
                  <a:pt x="1369" y="1159"/>
                </a:lnTo>
                <a:lnTo>
                  <a:pt x="2078" y="604"/>
                </a:lnTo>
                <a:lnTo>
                  <a:pt x="2078" y="646"/>
                </a:lnTo>
                <a:lnTo>
                  <a:pt x="1369" y="91"/>
                </a:lnTo>
                <a:lnTo>
                  <a:pt x="1431" y="70"/>
                </a:lnTo>
                <a:lnTo>
                  <a:pt x="1431" y="375"/>
                </a:lnTo>
                <a:lnTo>
                  <a:pt x="36" y="375"/>
                </a:lnTo>
                <a:lnTo>
                  <a:pt x="74" y="347"/>
                </a:lnTo>
                <a:lnTo>
                  <a:pt x="74" y="9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73" name="" descr=""/>
          <p:cNvPicPr/>
          <p:nvPr/>
        </p:nvPicPr>
        <p:blipFill>
          <a:blip r:embed="rId6"/>
          <a:stretch/>
        </p:blipFill>
        <p:spPr>
          <a:xfrm rot="5400000">
            <a:off x="6108120" y="3006720"/>
            <a:ext cx="848520" cy="1593720"/>
          </a:xfrm>
          <a:prstGeom prst="rect">
            <a:avLst/>
          </a:prstGeom>
          <a:ln w="0">
            <a:noFill/>
          </a:ln>
        </p:spPr>
      </p:pic>
      <p:pic>
        <p:nvPicPr>
          <p:cNvPr id="674" name="" descr=""/>
          <p:cNvPicPr/>
          <p:nvPr/>
        </p:nvPicPr>
        <p:blipFill>
          <a:blip r:embed="rId7"/>
          <a:stretch/>
        </p:blipFill>
        <p:spPr>
          <a:xfrm>
            <a:off x="7284240" y="4210560"/>
            <a:ext cx="21600" cy="3960"/>
          </a:xfrm>
          <a:prstGeom prst="rect">
            <a:avLst/>
          </a:prstGeom>
          <a:ln w="0">
            <a:noFill/>
          </a:ln>
        </p:spPr>
      </p:pic>
      <p:sp>
        <p:nvSpPr>
          <p:cNvPr id="675" name="CustomShape 20"/>
          <p:cNvSpPr/>
          <p:nvPr/>
        </p:nvSpPr>
        <p:spPr>
          <a:xfrm>
            <a:off x="2628720" y="4038840"/>
            <a:ext cx="258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(equivalent dotproduct notation)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76" name="CustomShape 21"/>
          <p:cNvSpPr/>
          <p:nvPr/>
        </p:nvSpPr>
        <p:spPr>
          <a:xfrm>
            <a:off x="7780680" y="3454920"/>
            <a:ext cx="1362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(sigmoid function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77" name="CustomShape 22"/>
          <p:cNvSpPr/>
          <p:nvPr/>
        </p:nvSpPr>
        <p:spPr>
          <a:xfrm>
            <a:off x="7775280" y="3630960"/>
            <a:ext cx="138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to bring all values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78" name="CustomShape 23"/>
          <p:cNvSpPr/>
          <p:nvPr/>
        </p:nvSpPr>
        <p:spPr>
          <a:xfrm>
            <a:off x="7700040" y="3807000"/>
            <a:ext cx="154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towards probability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79" name="CustomShape 24"/>
          <p:cNvSpPr/>
          <p:nvPr/>
        </p:nvSpPr>
        <p:spPr>
          <a:xfrm>
            <a:off x="7807320" y="3983040"/>
            <a:ext cx="1359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between 0 and 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0" name="CustomShape 25"/>
          <p:cNvSpPr/>
          <p:nvPr/>
        </p:nvSpPr>
        <p:spPr>
          <a:xfrm>
            <a:off x="7488720" y="2448360"/>
            <a:ext cx="184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(np.dot() is a vectorized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1" name="CustomShape 26"/>
          <p:cNvSpPr/>
          <p:nvPr/>
        </p:nvSpPr>
        <p:spPr>
          <a:xfrm>
            <a:off x="7628400" y="2624040"/>
            <a:ext cx="1566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function that is fast,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2" name="CustomShape 27"/>
          <p:cNvSpPr/>
          <p:nvPr/>
        </p:nvSpPr>
        <p:spPr>
          <a:xfrm>
            <a:off x="7459920" y="2800080"/>
            <a:ext cx="1861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but still not fast enough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83" name="" descr=""/>
          <p:cNvPicPr/>
          <p:nvPr/>
        </p:nvPicPr>
        <p:blipFill>
          <a:blip r:embed="rId8"/>
          <a:stretch/>
        </p:blipFill>
        <p:spPr>
          <a:xfrm>
            <a:off x="4693680" y="2358000"/>
            <a:ext cx="2598480" cy="793440"/>
          </a:xfrm>
          <a:prstGeom prst="rect">
            <a:avLst/>
          </a:prstGeom>
          <a:ln w="0">
            <a:noFill/>
          </a:ln>
        </p:spPr>
      </p:pic>
      <p:sp>
        <p:nvSpPr>
          <p:cNvPr id="684" name="CustomShape 28"/>
          <p:cNvSpPr/>
          <p:nvPr/>
        </p:nvSpPr>
        <p:spPr>
          <a:xfrm>
            <a:off x="1270800" y="2253960"/>
            <a:ext cx="540720" cy="279000"/>
          </a:xfrm>
          <a:custGeom>
            <a:avLst/>
            <a:gdLst/>
            <a:ahLst/>
            <a:rect l="l" t="t" r="r" b="b"/>
            <a:pathLst>
              <a:path w="1503" h="776">
                <a:moveTo>
                  <a:pt x="0" y="0"/>
                </a:moveTo>
                <a:lnTo>
                  <a:pt x="0" y="775"/>
                </a:lnTo>
                <a:lnTo>
                  <a:pt x="1502" y="775"/>
                </a:lnTo>
                <a:lnTo>
                  <a:pt x="15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5" name="CustomShape 29"/>
          <p:cNvSpPr/>
          <p:nvPr/>
        </p:nvSpPr>
        <p:spPr>
          <a:xfrm>
            <a:off x="7400520" y="2976120"/>
            <a:ext cx="2027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when facing big data sets)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6" name="CustomShape 30"/>
          <p:cNvSpPr/>
          <p:nvPr/>
        </p:nvSpPr>
        <p:spPr>
          <a:xfrm>
            <a:off x="3411720" y="3694680"/>
            <a:ext cx="541080" cy="280080"/>
          </a:xfrm>
          <a:custGeom>
            <a:avLst/>
            <a:gdLst/>
            <a:ahLst/>
            <a:rect l="l" t="t" r="r" b="b"/>
            <a:pathLst>
              <a:path w="1504" h="779">
                <a:moveTo>
                  <a:pt x="0" y="0"/>
                </a:moveTo>
                <a:lnTo>
                  <a:pt x="0" y="778"/>
                </a:lnTo>
                <a:lnTo>
                  <a:pt x="1503" y="778"/>
                </a:lnTo>
                <a:lnTo>
                  <a:pt x="150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7" name="CustomShape 31"/>
          <p:cNvSpPr/>
          <p:nvPr/>
        </p:nvSpPr>
        <p:spPr>
          <a:xfrm>
            <a:off x="1609560" y="232272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70c0"/>
                </a:solidFill>
                <a:latin typeface="Calibri"/>
              </a:rPr>
              <a:t>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88" name="CustomShape 32"/>
          <p:cNvSpPr/>
          <p:nvPr/>
        </p:nvSpPr>
        <p:spPr>
          <a:xfrm>
            <a:off x="3750480" y="376380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70c0"/>
                </a:solidFill>
                <a:latin typeface="Calibri"/>
              </a:rPr>
              <a:t>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89" name="CustomShape 33"/>
          <p:cNvSpPr/>
          <p:nvPr/>
        </p:nvSpPr>
        <p:spPr>
          <a:xfrm>
            <a:off x="5860800" y="353304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70c0"/>
                </a:solidFill>
                <a:latin typeface="Calibri"/>
              </a:rPr>
              <a:t>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0" name="CustomShape 34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1" name="CustomShape 35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2" name="CustomShape 36"/>
          <p:cNvSpPr/>
          <p:nvPr/>
        </p:nvSpPr>
        <p:spPr>
          <a:xfrm>
            <a:off x="2593440" y="2340360"/>
            <a:ext cx="151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(logistic regression)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3" name="CustomShape 37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4" name="CustomShape 38"/>
          <p:cNvSpPr/>
          <p:nvPr/>
        </p:nvSpPr>
        <p:spPr>
          <a:xfrm>
            <a:off x="969120" y="5045040"/>
            <a:ext cx="812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7 provides more details on SGD in context of Logistic Regression &amp; Neural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95" name="CustomShape 3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7" name="CustomShape 2"/>
          <p:cNvSpPr/>
          <p:nvPr/>
        </p:nvSpPr>
        <p:spPr>
          <a:xfrm>
            <a:off x="481680" y="372240"/>
            <a:ext cx="5855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Challenges: Growth of Users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98" name="CustomShape 3"/>
          <p:cNvSpPr/>
          <p:nvPr/>
        </p:nvSpPr>
        <p:spPr>
          <a:xfrm>
            <a:off x="6331320" y="328320"/>
            <a:ext cx="373680" cy="39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699" name="" descr=""/>
          <p:cNvPicPr/>
          <p:nvPr/>
        </p:nvPicPr>
        <p:blipFill>
          <a:blip r:embed="rId1"/>
          <a:stretch/>
        </p:blipFill>
        <p:spPr>
          <a:xfrm>
            <a:off x="1072800" y="945720"/>
            <a:ext cx="7518240" cy="4126320"/>
          </a:xfrm>
          <a:prstGeom prst="rect">
            <a:avLst/>
          </a:prstGeom>
          <a:ln w="0">
            <a:noFill/>
          </a:ln>
        </p:spPr>
      </p:pic>
      <p:sp>
        <p:nvSpPr>
          <p:cNvPr id="700" name="CustomShape 4"/>
          <p:cNvSpPr/>
          <p:nvPr/>
        </p:nvSpPr>
        <p:spPr>
          <a:xfrm>
            <a:off x="6784560" y="372240"/>
            <a:ext cx="2404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Growth of Data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01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02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4" name="CustomShape 2"/>
          <p:cNvSpPr/>
          <p:nvPr/>
        </p:nvSpPr>
        <p:spPr>
          <a:xfrm>
            <a:off x="383760" y="370440"/>
            <a:ext cx="8896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Motivation Deep Learning – ImageNet ‘Big Data‘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0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06" name="CustomShape 4"/>
          <p:cNvSpPr/>
          <p:nvPr/>
        </p:nvSpPr>
        <p:spPr>
          <a:xfrm>
            <a:off x="957960" y="1032120"/>
            <a:ext cx="2441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Dataset: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ImageNet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0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8" name="CustomShape 6"/>
          <p:cNvSpPr/>
          <p:nvPr/>
        </p:nvSpPr>
        <p:spPr>
          <a:xfrm>
            <a:off x="1379160" y="1376640"/>
            <a:ext cx="394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Total number of images: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14.197.122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09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0" name="CustomShape 8"/>
          <p:cNvSpPr/>
          <p:nvPr/>
        </p:nvSpPr>
        <p:spPr>
          <a:xfrm>
            <a:off x="1379160" y="1678320"/>
            <a:ext cx="2550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Number of images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11" name="CustomShape 9"/>
          <p:cNvSpPr/>
          <p:nvPr/>
        </p:nvSpPr>
        <p:spPr>
          <a:xfrm>
            <a:off x="1379160" y="1929600"/>
            <a:ext cx="408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bounding box annotations: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1.034.908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12" name="" descr=""/>
          <p:cNvPicPr/>
          <p:nvPr/>
        </p:nvPicPr>
        <p:blipFill>
          <a:blip r:embed="rId1"/>
          <a:stretch/>
        </p:blipFill>
        <p:spPr>
          <a:xfrm>
            <a:off x="623520" y="3026880"/>
            <a:ext cx="4447080" cy="1983240"/>
          </a:xfrm>
          <a:prstGeom prst="rect">
            <a:avLst/>
          </a:prstGeom>
          <a:ln w="0">
            <a:noFill/>
          </a:ln>
        </p:spPr>
      </p:pic>
      <p:sp>
        <p:nvSpPr>
          <p:cNvPr id="713" name="CustomShape 10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714" name="" descr=""/>
          <p:cNvPicPr/>
          <p:nvPr/>
        </p:nvPicPr>
        <p:blipFill>
          <a:blip r:embed="rId2"/>
          <a:stretch/>
        </p:blipFill>
        <p:spPr>
          <a:xfrm>
            <a:off x="6347520" y="905400"/>
            <a:ext cx="3182400" cy="4088880"/>
          </a:xfrm>
          <a:prstGeom prst="rect">
            <a:avLst/>
          </a:prstGeom>
          <a:ln w="0">
            <a:noFill/>
          </a:ln>
        </p:spPr>
      </p:pic>
      <p:sp>
        <p:nvSpPr>
          <p:cNvPr id="715" name="CustomShape 11"/>
          <p:cNvSpPr/>
          <p:nvPr/>
        </p:nvSpPr>
        <p:spPr>
          <a:xfrm>
            <a:off x="719640" y="5101920"/>
            <a:ext cx="359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J. Dean et al., ‘Large-Scale Deep Learning’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716" name="" descr=""/>
          <p:cNvPicPr/>
          <p:nvPr/>
        </p:nvPicPr>
        <p:blipFill>
          <a:blip r:embed="rId3"/>
          <a:stretch/>
        </p:blipFill>
        <p:spPr>
          <a:xfrm>
            <a:off x="1069560" y="2170440"/>
            <a:ext cx="4015800" cy="772560"/>
          </a:xfrm>
          <a:prstGeom prst="rect">
            <a:avLst/>
          </a:prstGeom>
          <a:ln w="0">
            <a:noFill/>
          </a:ln>
        </p:spPr>
      </p:pic>
      <p:sp>
        <p:nvSpPr>
          <p:cNvPr id="717" name="CustomShape 12"/>
          <p:cNvSpPr/>
          <p:nvPr/>
        </p:nvSpPr>
        <p:spPr>
          <a:xfrm>
            <a:off x="6464520" y="5101920"/>
            <a:ext cx="1959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ImageNet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18" name="CustomShape 1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0" name="CustomShape 2"/>
          <p:cNvSpPr/>
          <p:nvPr/>
        </p:nvSpPr>
        <p:spPr>
          <a:xfrm>
            <a:off x="601200" y="370440"/>
            <a:ext cx="8453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Handwritten Character Recognition MNIST Application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2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22" name="CustomShape 4"/>
          <p:cNvSpPr/>
          <p:nvPr/>
        </p:nvSpPr>
        <p:spPr>
          <a:xfrm>
            <a:off x="957960" y="1032120"/>
            <a:ext cx="1280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Metadata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2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24" name="CustomShape 6"/>
          <p:cNvSpPr/>
          <p:nvPr/>
        </p:nvSpPr>
        <p:spPr>
          <a:xfrm>
            <a:off x="1379160" y="1376640"/>
            <a:ext cx="783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Subset of a larger dataset from US National Institute of Standards (NIST)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25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26" name="CustomShape 8"/>
          <p:cNvSpPr/>
          <p:nvPr/>
        </p:nvSpPr>
        <p:spPr>
          <a:xfrm>
            <a:off x="1379160" y="1678320"/>
            <a:ext cx="742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Handwritten digits including corresponding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labels with values 0 to 9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27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28" name="CustomShape 10"/>
          <p:cNvSpPr/>
          <p:nvPr/>
        </p:nvSpPr>
        <p:spPr>
          <a:xfrm>
            <a:off x="1379160" y="1980000"/>
            <a:ext cx="5773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digits have been size-normalized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28 * 28 pixels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29" name="CustomShape 11"/>
          <p:cNvSpPr/>
          <p:nvPr/>
        </p:nvSpPr>
        <p:spPr>
          <a:xfrm>
            <a:off x="1379160" y="2231280"/>
            <a:ext cx="6409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are centered in a fixed-size image for direct processing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0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1" name="CustomShape 13"/>
          <p:cNvSpPr/>
          <p:nvPr/>
        </p:nvSpPr>
        <p:spPr>
          <a:xfrm>
            <a:off x="1379160" y="2532960"/>
            <a:ext cx="714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very challenging dataset, but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good for experiments / tutorials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2" name="CustomShape 14"/>
          <p:cNvSpPr/>
          <p:nvPr/>
        </p:nvSpPr>
        <p:spPr>
          <a:xfrm>
            <a:off x="596880" y="3176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3" name="CustomShape 15"/>
          <p:cNvSpPr/>
          <p:nvPr/>
        </p:nvSpPr>
        <p:spPr>
          <a:xfrm>
            <a:off x="957960" y="3214080"/>
            <a:ext cx="3101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MNIST Dataset Samples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4" name="CustomShape 16"/>
          <p:cNvSpPr/>
          <p:nvPr/>
        </p:nvSpPr>
        <p:spPr>
          <a:xfrm>
            <a:off x="1078200" y="3527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5" name="CustomShape 17"/>
          <p:cNvSpPr/>
          <p:nvPr/>
        </p:nvSpPr>
        <p:spPr>
          <a:xfrm>
            <a:off x="1379160" y="3558600"/>
            <a:ext cx="276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Labelled data (10 classes)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6" name="CustomShape 18"/>
          <p:cNvSpPr/>
          <p:nvPr/>
        </p:nvSpPr>
        <p:spPr>
          <a:xfrm>
            <a:off x="1078200" y="3828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7" name="CustomShape 19"/>
          <p:cNvSpPr/>
          <p:nvPr/>
        </p:nvSpPr>
        <p:spPr>
          <a:xfrm>
            <a:off x="1379160" y="3860280"/>
            <a:ext cx="203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Two separate files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8" name="CustomShape 20"/>
          <p:cNvSpPr/>
          <p:nvPr/>
        </p:nvSpPr>
        <p:spPr>
          <a:xfrm>
            <a:off x="1379160" y="4111560"/>
            <a:ext cx="216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training and test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39" name="CustomShape 21"/>
          <p:cNvSpPr/>
          <p:nvPr/>
        </p:nvSpPr>
        <p:spPr>
          <a:xfrm>
            <a:off x="1078200" y="4381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0" name="CustomShape 22"/>
          <p:cNvSpPr/>
          <p:nvPr/>
        </p:nvSpPr>
        <p:spPr>
          <a:xfrm>
            <a:off x="1379160" y="4413240"/>
            <a:ext cx="365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60000 training samples (~47 MB)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1" name="CustomShape 23"/>
          <p:cNvSpPr/>
          <p:nvPr/>
        </p:nvSpPr>
        <p:spPr>
          <a:xfrm>
            <a:off x="1078200" y="468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2" name="CustomShape 24"/>
          <p:cNvSpPr/>
          <p:nvPr/>
        </p:nvSpPr>
        <p:spPr>
          <a:xfrm>
            <a:off x="1379160" y="4714560"/>
            <a:ext cx="324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10000 test samples (~7.8 MB)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43" name="" descr=""/>
          <p:cNvPicPr/>
          <p:nvPr/>
        </p:nvPicPr>
        <p:blipFill>
          <a:blip r:embed="rId1"/>
          <a:stretch/>
        </p:blipFill>
        <p:spPr>
          <a:xfrm>
            <a:off x="5741280" y="2908080"/>
            <a:ext cx="3420720" cy="2144160"/>
          </a:xfrm>
          <a:prstGeom prst="rect">
            <a:avLst/>
          </a:prstGeom>
          <a:ln w="0">
            <a:noFill/>
          </a:ln>
        </p:spPr>
      </p:pic>
      <p:sp>
        <p:nvSpPr>
          <p:cNvPr id="744" name="CustomShape 2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45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7" name="CustomShape 2"/>
          <p:cNvSpPr/>
          <p:nvPr/>
        </p:nvSpPr>
        <p:spPr>
          <a:xfrm>
            <a:off x="257400" y="370440"/>
            <a:ext cx="9186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Data Exploration (cf. Practical Lecture 0.1)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4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49" name="CustomShape 4"/>
          <p:cNvSpPr/>
          <p:nvPr/>
        </p:nvSpPr>
        <p:spPr>
          <a:xfrm>
            <a:off x="957960" y="1032120"/>
            <a:ext cx="4185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When working with the dataset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5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1" name="CustomShape 6"/>
          <p:cNvSpPr/>
          <p:nvPr/>
        </p:nvSpPr>
        <p:spPr>
          <a:xfrm>
            <a:off x="1379160" y="1376640"/>
            <a:ext cx="692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Dataset is not in any standard image format like jpg, bmp, or gif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3" name="CustomShape 8"/>
          <p:cNvSpPr/>
          <p:nvPr/>
        </p:nvSpPr>
        <p:spPr>
          <a:xfrm>
            <a:off x="1379160" y="1678320"/>
            <a:ext cx="780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One needs to write typically a small program to read and work for them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4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5" name="CustomShape 10"/>
          <p:cNvSpPr/>
          <p:nvPr/>
        </p:nvSpPr>
        <p:spPr>
          <a:xfrm>
            <a:off x="1379160" y="1980000"/>
            <a:ext cx="728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samples are stored in a simple file format that is designed for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6" name="CustomShape 11"/>
          <p:cNvSpPr/>
          <p:nvPr/>
        </p:nvSpPr>
        <p:spPr>
          <a:xfrm>
            <a:off x="1379160" y="2231280"/>
            <a:ext cx="782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storing vectors and multidimensional matrices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here numpy binary files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7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8" name="CustomShape 13"/>
          <p:cNvSpPr/>
          <p:nvPr/>
        </p:nvSpPr>
        <p:spPr>
          <a:xfrm>
            <a:off x="1379160" y="2532960"/>
            <a:ext cx="777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pixels of the handwritten digit images are organized row-wise with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9" name="CustomShape 14"/>
          <p:cNvSpPr/>
          <p:nvPr/>
        </p:nvSpPr>
        <p:spPr>
          <a:xfrm>
            <a:off x="1379160" y="2784240"/>
            <a:ext cx="796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pixel values ranging from 0 (white background) to 255 (black foreground)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0" name="CustomShape 15"/>
          <p:cNvSpPr/>
          <p:nvPr/>
        </p:nvSpPr>
        <p:spPr>
          <a:xfrm>
            <a:off x="1078200" y="3054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1" name="CustomShape 16"/>
          <p:cNvSpPr/>
          <p:nvPr/>
        </p:nvSpPr>
        <p:spPr>
          <a:xfrm>
            <a:off x="1379160" y="3085920"/>
            <a:ext cx="7812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Images contain grey levels as a result of an anti-aliasing technique used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2" name="CustomShape 17"/>
          <p:cNvSpPr/>
          <p:nvPr/>
        </p:nvSpPr>
        <p:spPr>
          <a:xfrm>
            <a:off x="1379160" y="3337560"/>
            <a:ext cx="646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by the normalization algorithm that generated this dataset.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63" name="" descr=""/>
          <p:cNvPicPr/>
          <p:nvPr/>
        </p:nvPicPr>
        <p:blipFill>
          <a:blip r:embed="rId1"/>
          <a:stretch/>
        </p:blipFill>
        <p:spPr>
          <a:xfrm>
            <a:off x="2179800" y="3641400"/>
            <a:ext cx="5733720" cy="1577880"/>
          </a:xfrm>
          <a:prstGeom prst="rect">
            <a:avLst/>
          </a:prstGeom>
          <a:ln w="0">
            <a:noFill/>
          </a:ln>
        </p:spPr>
      </p:pic>
      <p:sp>
        <p:nvSpPr>
          <p:cNvPr id="764" name="CustomShape 18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65" name="CustomShape 1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767" name="" descr=""/>
          <p:cNvPicPr/>
          <p:nvPr/>
        </p:nvPicPr>
        <p:blipFill>
          <a:blip r:embed="rId1"/>
          <a:stretch/>
        </p:blipFill>
        <p:spPr>
          <a:xfrm>
            <a:off x="532080" y="958680"/>
            <a:ext cx="5984640" cy="3541680"/>
          </a:xfrm>
          <a:prstGeom prst="rect">
            <a:avLst/>
          </a:prstGeom>
          <a:ln w="0">
            <a:noFill/>
          </a:ln>
        </p:spPr>
      </p:pic>
      <p:sp>
        <p:nvSpPr>
          <p:cNvPr id="768" name="CustomShape 2"/>
          <p:cNvSpPr/>
          <p:nvPr/>
        </p:nvSpPr>
        <p:spPr>
          <a:xfrm>
            <a:off x="450360" y="370440"/>
            <a:ext cx="8791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Python Script Training Data Exploration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69" name="CustomShape 3"/>
          <p:cNvSpPr/>
          <p:nvPr/>
        </p:nvSpPr>
        <p:spPr>
          <a:xfrm>
            <a:off x="6650280" y="942840"/>
            <a:ext cx="2824200" cy="1905840"/>
          </a:xfrm>
          <a:custGeom>
            <a:avLst/>
            <a:gdLst/>
            <a:ahLst/>
            <a:rect l="l" t="t" r="r" b="b"/>
            <a:pathLst>
              <a:path w="7846" h="5295">
                <a:moveTo>
                  <a:pt x="0" y="0"/>
                </a:moveTo>
                <a:lnTo>
                  <a:pt x="0" y="5294"/>
                </a:lnTo>
                <a:lnTo>
                  <a:pt x="7845" y="5294"/>
                </a:lnTo>
                <a:lnTo>
                  <a:pt x="7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0" name="CustomShape 4"/>
          <p:cNvSpPr/>
          <p:nvPr/>
        </p:nvSpPr>
        <p:spPr>
          <a:xfrm>
            <a:off x="6630480" y="927000"/>
            <a:ext cx="2864160" cy="1937160"/>
          </a:xfrm>
          <a:custGeom>
            <a:avLst/>
            <a:gdLst/>
            <a:ahLst/>
            <a:rect l="l" t="t" r="r" b="b"/>
            <a:pathLst>
              <a:path w="7957" h="5382">
                <a:moveTo>
                  <a:pt x="0" y="44"/>
                </a:moveTo>
                <a:cubicBezTo>
                  <a:pt x="0" y="20"/>
                  <a:pt x="26" y="0"/>
                  <a:pt x="55" y="0"/>
                </a:cubicBezTo>
                <a:lnTo>
                  <a:pt x="7900" y="0"/>
                </a:lnTo>
                <a:cubicBezTo>
                  <a:pt x="7932" y="0"/>
                  <a:pt x="7956" y="20"/>
                  <a:pt x="7956" y="44"/>
                </a:cubicBezTo>
                <a:lnTo>
                  <a:pt x="7956" y="5337"/>
                </a:lnTo>
                <a:cubicBezTo>
                  <a:pt x="7956" y="5362"/>
                  <a:pt x="7932" y="5381"/>
                  <a:pt x="7900" y="5381"/>
                </a:cubicBezTo>
                <a:lnTo>
                  <a:pt x="55" y="5381"/>
                </a:lnTo>
                <a:cubicBezTo>
                  <a:pt x="26" y="5381"/>
                  <a:pt x="0" y="5362"/>
                  <a:pt x="0" y="5337"/>
                </a:cubicBezTo>
                <a:lnTo>
                  <a:pt x="0" y="44"/>
                </a:lnTo>
                <a:moveTo>
                  <a:pt x="111" y="5337"/>
                </a:moveTo>
                <a:lnTo>
                  <a:pt x="55" y="5294"/>
                </a:lnTo>
                <a:lnTo>
                  <a:pt x="7900" y="5294"/>
                </a:lnTo>
                <a:lnTo>
                  <a:pt x="7844" y="5337"/>
                </a:lnTo>
                <a:lnTo>
                  <a:pt x="7844" y="44"/>
                </a:lnTo>
                <a:lnTo>
                  <a:pt x="790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53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1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72" name="CustomShape 6"/>
          <p:cNvSpPr/>
          <p:nvPr/>
        </p:nvSpPr>
        <p:spPr>
          <a:xfrm>
            <a:off x="6747120" y="986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3" name="CustomShape 7"/>
          <p:cNvSpPr/>
          <p:nvPr/>
        </p:nvSpPr>
        <p:spPr>
          <a:xfrm>
            <a:off x="7107840" y="1011240"/>
            <a:ext cx="2117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Loading MNIST training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4" name="CustomShape 8"/>
          <p:cNvSpPr/>
          <p:nvPr/>
        </p:nvSpPr>
        <p:spPr>
          <a:xfrm>
            <a:off x="7107840" y="1212480"/>
            <a:ext cx="210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datasets (X) with labels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5" name="CustomShape 9"/>
          <p:cNvSpPr/>
          <p:nvPr/>
        </p:nvSpPr>
        <p:spPr>
          <a:xfrm>
            <a:off x="7107840" y="1413720"/>
            <a:ext cx="1890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(Y) stored in a binary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6" name="CustomShape 10"/>
          <p:cNvSpPr/>
          <p:nvPr/>
        </p:nvSpPr>
        <p:spPr>
          <a:xfrm>
            <a:off x="7107840" y="1614600"/>
            <a:ext cx="127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numpy format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7" name="CustomShape 11"/>
          <p:cNvSpPr/>
          <p:nvPr/>
        </p:nvSpPr>
        <p:spPr>
          <a:xfrm>
            <a:off x="6747120" y="1830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8" name="CustomShape 12"/>
          <p:cNvSpPr/>
          <p:nvPr/>
        </p:nvSpPr>
        <p:spPr>
          <a:xfrm>
            <a:off x="7107840" y="1855800"/>
            <a:ext cx="2021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Format is 28 x 28 pixel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79" name="CustomShape 13"/>
          <p:cNvSpPr/>
          <p:nvPr/>
        </p:nvSpPr>
        <p:spPr>
          <a:xfrm>
            <a:off x="7107840" y="2057040"/>
            <a:ext cx="1965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values with grey level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0" name="CustomShape 14"/>
          <p:cNvSpPr/>
          <p:nvPr/>
        </p:nvSpPr>
        <p:spPr>
          <a:xfrm>
            <a:off x="7107840" y="2257920"/>
            <a:ext cx="125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from 0 (white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1" name="CustomShape 15"/>
          <p:cNvSpPr/>
          <p:nvPr/>
        </p:nvSpPr>
        <p:spPr>
          <a:xfrm>
            <a:off x="7107840" y="2459160"/>
            <a:ext cx="176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background) to 255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2" name="CustomShape 16"/>
          <p:cNvSpPr/>
          <p:nvPr/>
        </p:nvSpPr>
        <p:spPr>
          <a:xfrm>
            <a:off x="494280" y="940320"/>
            <a:ext cx="6015600" cy="1088640"/>
          </a:xfrm>
          <a:custGeom>
            <a:avLst/>
            <a:gdLst/>
            <a:ahLst/>
            <a:rect l="l" t="t" r="r" b="b"/>
            <a:pathLst>
              <a:path w="16711" h="3025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6670" y="0"/>
                </a:lnTo>
                <a:cubicBezTo>
                  <a:pt x="16692" y="0"/>
                  <a:pt x="16710" y="14"/>
                  <a:pt x="16710" y="31"/>
                </a:cubicBezTo>
                <a:lnTo>
                  <a:pt x="16710" y="2991"/>
                </a:lnTo>
                <a:cubicBezTo>
                  <a:pt x="16710" y="3010"/>
                  <a:pt x="16692" y="3024"/>
                  <a:pt x="16670" y="3024"/>
                </a:cubicBezTo>
                <a:lnTo>
                  <a:pt x="42" y="3024"/>
                </a:lnTo>
                <a:cubicBezTo>
                  <a:pt x="20" y="3024"/>
                  <a:pt x="0" y="3010"/>
                  <a:pt x="0" y="2991"/>
                </a:cubicBezTo>
                <a:lnTo>
                  <a:pt x="0" y="31"/>
                </a:lnTo>
                <a:moveTo>
                  <a:pt x="84" y="2991"/>
                </a:moveTo>
                <a:lnTo>
                  <a:pt x="42" y="2959"/>
                </a:lnTo>
                <a:lnTo>
                  <a:pt x="16670" y="2959"/>
                </a:lnTo>
                <a:lnTo>
                  <a:pt x="16628" y="2991"/>
                </a:lnTo>
                <a:lnTo>
                  <a:pt x="16628" y="31"/>
                </a:lnTo>
                <a:lnTo>
                  <a:pt x="16670" y="64"/>
                </a:lnTo>
                <a:lnTo>
                  <a:pt x="42" y="64"/>
                </a:lnTo>
                <a:lnTo>
                  <a:pt x="84" y="31"/>
                </a:lnTo>
                <a:lnTo>
                  <a:pt x="84" y="299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3" name="CustomShape 17"/>
          <p:cNvSpPr/>
          <p:nvPr/>
        </p:nvSpPr>
        <p:spPr>
          <a:xfrm>
            <a:off x="494280" y="940320"/>
            <a:ext cx="6015600" cy="1088640"/>
          </a:xfrm>
          <a:custGeom>
            <a:avLst/>
            <a:gdLst/>
            <a:ahLst/>
            <a:rect l="l" t="t" r="r" b="b"/>
            <a:pathLst>
              <a:path w="16711" h="3025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6670" y="0"/>
                </a:lnTo>
                <a:cubicBezTo>
                  <a:pt x="16692" y="0"/>
                  <a:pt x="16710" y="14"/>
                  <a:pt x="16710" y="31"/>
                </a:cubicBezTo>
                <a:lnTo>
                  <a:pt x="16710" y="2991"/>
                </a:lnTo>
                <a:cubicBezTo>
                  <a:pt x="16710" y="3010"/>
                  <a:pt x="16692" y="3024"/>
                  <a:pt x="16670" y="3024"/>
                </a:cubicBezTo>
                <a:lnTo>
                  <a:pt x="42" y="3024"/>
                </a:lnTo>
                <a:cubicBezTo>
                  <a:pt x="20" y="3024"/>
                  <a:pt x="0" y="3010"/>
                  <a:pt x="0" y="2991"/>
                </a:cubicBezTo>
                <a:lnTo>
                  <a:pt x="0" y="31"/>
                </a:lnTo>
                <a:moveTo>
                  <a:pt x="84" y="2991"/>
                </a:moveTo>
                <a:lnTo>
                  <a:pt x="42" y="2959"/>
                </a:lnTo>
                <a:lnTo>
                  <a:pt x="16670" y="2959"/>
                </a:lnTo>
                <a:lnTo>
                  <a:pt x="16628" y="2991"/>
                </a:lnTo>
                <a:lnTo>
                  <a:pt x="16628" y="31"/>
                </a:lnTo>
                <a:lnTo>
                  <a:pt x="16670" y="64"/>
                </a:lnTo>
                <a:lnTo>
                  <a:pt x="42" y="64"/>
                </a:lnTo>
                <a:lnTo>
                  <a:pt x="84" y="31"/>
                </a:lnTo>
                <a:lnTo>
                  <a:pt x="84" y="299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4" name="CustomShape 18"/>
          <p:cNvSpPr/>
          <p:nvPr/>
        </p:nvSpPr>
        <p:spPr>
          <a:xfrm>
            <a:off x="6477840" y="1471320"/>
            <a:ext cx="188640" cy="433440"/>
          </a:xfrm>
          <a:custGeom>
            <a:avLst/>
            <a:gdLst/>
            <a:ahLst/>
            <a:rect l="l" t="t" r="r" b="b"/>
            <a:pathLst>
              <a:path w="525" h="1205">
                <a:moveTo>
                  <a:pt x="89" y="28"/>
                </a:moveTo>
                <a:lnTo>
                  <a:pt x="135" y="152"/>
                </a:lnTo>
                <a:cubicBezTo>
                  <a:pt x="142" y="170"/>
                  <a:pt x="129" y="189"/>
                  <a:pt x="107" y="194"/>
                </a:cubicBezTo>
                <a:cubicBezTo>
                  <a:pt x="84" y="199"/>
                  <a:pt x="61" y="189"/>
                  <a:pt x="55" y="171"/>
                </a:cubicBezTo>
                <a:lnTo>
                  <a:pt x="9" y="45"/>
                </a:lnTo>
                <a:cubicBezTo>
                  <a:pt x="0" y="28"/>
                  <a:pt x="13" y="11"/>
                  <a:pt x="35" y="6"/>
                </a:cubicBezTo>
                <a:cubicBezTo>
                  <a:pt x="57" y="0"/>
                  <a:pt x="82" y="11"/>
                  <a:pt x="89" y="28"/>
                </a:cubicBezTo>
                <a:moveTo>
                  <a:pt x="182" y="278"/>
                </a:moveTo>
                <a:lnTo>
                  <a:pt x="231" y="403"/>
                </a:lnTo>
                <a:cubicBezTo>
                  <a:pt x="238" y="420"/>
                  <a:pt x="224" y="440"/>
                  <a:pt x="202" y="445"/>
                </a:cubicBezTo>
                <a:cubicBezTo>
                  <a:pt x="180" y="450"/>
                  <a:pt x="158" y="440"/>
                  <a:pt x="151" y="423"/>
                </a:cubicBezTo>
                <a:lnTo>
                  <a:pt x="104" y="297"/>
                </a:lnTo>
                <a:cubicBezTo>
                  <a:pt x="97" y="279"/>
                  <a:pt x="109" y="262"/>
                  <a:pt x="131" y="256"/>
                </a:cubicBezTo>
                <a:cubicBezTo>
                  <a:pt x="153" y="251"/>
                  <a:pt x="175" y="260"/>
                  <a:pt x="182" y="278"/>
                </a:cubicBezTo>
                <a:moveTo>
                  <a:pt x="278" y="529"/>
                </a:moveTo>
                <a:lnTo>
                  <a:pt x="326" y="655"/>
                </a:lnTo>
                <a:cubicBezTo>
                  <a:pt x="334" y="673"/>
                  <a:pt x="320" y="690"/>
                  <a:pt x="298" y="696"/>
                </a:cubicBezTo>
                <a:cubicBezTo>
                  <a:pt x="276" y="701"/>
                  <a:pt x="254" y="693"/>
                  <a:pt x="246" y="674"/>
                </a:cubicBezTo>
                <a:lnTo>
                  <a:pt x="198" y="549"/>
                </a:lnTo>
                <a:cubicBezTo>
                  <a:pt x="191" y="531"/>
                  <a:pt x="204" y="512"/>
                  <a:pt x="226" y="506"/>
                </a:cubicBezTo>
                <a:cubicBezTo>
                  <a:pt x="249" y="503"/>
                  <a:pt x="271" y="512"/>
                  <a:pt x="278" y="529"/>
                </a:cubicBezTo>
                <a:moveTo>
                  <a:pt x="374" y="781"/>
                </a:moveTo>
                <a:lnTo>
                  <a:pt x="420" y="907"/>
                </a:lnTo>
                <a:cubicBezTo>
                  <a:pt x="428" y="924"/>
                  <a:pt x="416" y="942"/>
                  <a:pt x="394" y="947"/>
                </a:cubicBezTo>
                <a:cubicBezTo>
                  <a:pt x="372" y="952"/>
                  <a:pt x="346" y="942"/>
                  <a:pt x="342" y="924"/>
                </a:cubicBezTo>
                <a:lnTo>
                  <a:pt x="294" y="801"/>
                </a:lnTo>
                <a:cubicBezTo>
                  <a:pt x="286" y="783"/>
                  <a:pt x="300" y="763"/>
                  <a:pt x="322" y="759"/>
                </a:cubicBezTo>
                <a:cubicBezTo>
                  <a:pt x="344" y="754"/>
                  <a:pt x="366" y="763"/>
                  <a:pt x="374" y="781"/>
                </a:cubicBezTo>
                <a:moveTo>
                  <a:pt x="470" y="1032"/>
                </a:moveTo>
                <a:lnTo>
                  <a:pt x="517" y="1158"/>
                </a:lnTo>
                <a:cubicBezTo>
                  <a:pt x="524" y="1174"/>
                  <a:pt x="512" y="1193"/>
                  <a:pt x="490" y="1198"/>
                </a:cubicBezTo>
                <a:cubicBezTo>
                  <a:pt x="468" y="1204"/>
                  <a:pt x="442" y="1193"/>
                  <a:pt x="436" y="1176"/>
                </a:cubicBezTo>
                <a:lnTo>
                  <a:pt x="390" y="1050"/>
                </a:lnTo>
                <a:cubicBezTo>
                  <a:pt x="382" y="1032"/>
                  <a:pt x="396" y="1015"/>
                  <a:pt x="418" y="1010"/>
                </a:cubicBezTo>
                <a:cubicBezTo>
                  <a:pt x="438" y="1004"/>
                  <a:pt x="462" y="1015"/>
                  <a:pt x="470" y="103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5" name="CustomShape 19"/>
          <p:cNvSpPr/>
          <p:nvPr/>
        </p:nvSpPr>
        <p:spPr>
          <a:xfrm>
            <a:off x="6650280" y="2963520"/>
            <a:ext cx="2824200" cy="1537560"/>
          </a:xfrm>
          <a:custGeom>
            <a:avLst/>
            <a:gdLst/>
            <a:ahLst/>
            <a:rect l="l" t="t" r="r" b="b"/>
            <a:pathLst>
              <a:path w="7846" h="4272">
                <a:moveTo>
                  <a:pt x="0" y="0"/>
                </a:moveTo>
                <a:lnTo>
                  <a:pt x="0" y="4271"/>
                </a:lnTo>
                <a:lnTo>
                  <a:pt x="7845" y="4271"/>
                </a:lnTo>
                <a:lnTo>
                  <a:pt x="78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6" name="CustomShape 20"/>
          <p:cNvSpPr/>
          <p:nvPr/>
        </p:nvSpPr>
        <p:spPr>
          <a:xfrm>
            <a:off x="6630480" y="2948040"/>
            <a:ext cx="2864160" cy="1569240"/>
          </a:xfrm>
          <a:custGeom>
            <a:avLst/>
            <a:gdLst/>
            <a:ahLst/>
            <a:rect l="l" t="t" r="r" b="b"/>
            <a:pathLst>
              <a:path w="7957" h="4360">
                <a:moveTo>
                  <a:pt x="0" y="44"/>
                </a:moveTo>
                <a:cubicBezTo>
                  <a:pt x="0" y="20"/>
                  <a:pt x="26" y="0"/>
                  <a:pt x="55" y="0"/>
                </a:cubicBezTo>
                <a:lnTo>
                  <a:pt x="7900" y="0"/>
                </a:lnTo>
                <a:cubicBezTo>
                  <a:pt x="7932" y="0"/>
                  <a:pt x="7956" y="20"/>
                  <a:pt x="7956" y="44"/>
                </a:cubicBezTo>
                <a:lnTo>
                  <a:pt x="7956" y="4315"/>
                </a:lnTo>
                <a:cubicBezTo>
                  <a:pt x="7956" y="4339"/>
                  <a:pt x="7932" y="4359"/>
                  <a:pt x="7900" y="4359"/>
                </a:cubicBezTo>
                <a:lnTo>
                  <a:pt x="55" y="4359"/>
                </a:lnTo>
                <a:cubicBezTo>
                  <a:pt x="26" y="4359"/>
                  <a:pt x="0" y="4339"/>
                  <a:pt x="0" y="4315"/>
                </a:cubicBezTo>
                <a:lnTo>
                  <a:pt x="0" y="44"/>
                </a:lnTo>
                <a:moveTo>
                  <a:pt x="111" y="4315"/>
                </a:moveTo>
                <a:lnTo>
                  <a:pt x="55" y="4271"/>
                </a:lnTo>
                <a:lnTo>
                  <a:pt x="7900" y="4271"/>
                </a:lnTo>
                <a:lnTo>
                  <a:pt x="7844" y="4315"/>
                </a:lnTo>
                <a:lnTo>
                  <a:pt x="7844" y="44"/>
                </a:lnTo>
                <a:lnTo>
                  <a:pt x="790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31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7" name="CustomShape 21"/>
          <p:cNvSpPr/>
          <p:nvPr/>
        </p:nvSpPr>
        <p:spPr>
          <a:xfrm>
            <a:off x="7107840" y="2660400"/>
            <a:ext cx="1644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(black foreground)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8" name="CustomShape 22"/>
          <p:cNvSpPr/>
          <p:nvPr/>
        </p:nvSpPr>
        <p:spPr>
          <a:xfrm>
            <a:off x="6747120" y="3007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9" name="CustomShape 23"/>
          <p:cNvSpPr/>
          <p:nvPr/>
        </p:nvSpPr>
        <p:spPr>
          <a:xfrm>
            <a:off x="7107840" y="3033000"/>
            <a:ext cx="1941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Small helper function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0" name="CustomShape 24"/>
          <p:cNvSpPr/>
          <p:nvPr/>
        </p:nvSpPr>
        <p:spPr>
          <a:xfrm>
            <a:off x="7107840" y="3234240"/>
            <a:ext cx="2231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prints row-wise one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1" name="CustomShape 25"/>
          <p:cNvSpPr/>
          <p:nvPr/>
        </p:nvSpPr>
        <p:spPr>
          <a:xfrm>
            <a:off x="7107840" y="3435120"/>
            <a:ext cx="220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hand-written‘ character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2" name="CustomShape 26"/>
          <p:cNvSpPr/>
          <p:nvPr/>
        </p:nvSpPr>
        <p:spPr>
          <a:xfrm>
            <a:off x="7107840" y="3636000"/>
            <a:ext cx="177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the grey levels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3" name="CustomShape 27"/>
          <p:cNvSpPr/>
          <p:nvPr/>
        </p:nvSpPr>
        <p:spPr>
          <a:xfrm>
            <a:off x="7107840" y="3837240"/>
            <a:ext cx="2238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stored in training dataset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4" name="CustomShape 28"/>
          <p:cNvSpPr/>
          <p:nvPr/>
        </p:nvSpPr>
        <p:spPr>
          <a:xfrm>
            <a:off x="6747120" y="4053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5" name="CustomShape 29"/>
          <p:cNvSpPr/>
          <p:nvPr/>
        </p:nvSpPr>
        <p:spPr>
          <a:xfrm>
            <a:off x="7107840" y="4078440"/>
            <a:ext cx="223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Should reveal the nature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6" name="CustomShape 30"/>
          <p:cNvSpPr/>
          <p:nvPr/>
        </p:nvSpPr>
        <p:spPr>
          <a:xfrm>
            <a:off x="494280" y="2052000"/>
            <a:ext cx="6015600" cy="1384560"/>
          </a:xfrm>
          <a:custGeom>
            <a:avLst/>
            <a:gdLst/>
            <a:ahLst/>
            <a:rect l="l" t="t" r="r" b="b"/>
            <a:pathLst>
              <a:path w="16711" h="3847">
                <a:moveTo>
                  <a:pt x="0" y="33"/>
                </a:moveTo>
                <a:cubicBezTo>
                  <a:pt x="0" y="16"/>
                  <a:pt x="20" y="0"/>
                  <a:pt x="42" y="0"/>
                </a:cubicBezTo>
                <a:lnTo>
                  <a:pt x="16670" y="0"/>
                </a:lnTo>
                <a:cubicBezTo>
                  <a:pt x="16692" y="0"/>
                  <a:pt x="16710" y="16"/>
                  <a:pt x="16710" y="33"/>
                </a:cubicBezTo>
                <a:lnTo>
                  <a:pt x="16710" y="3815"/>
                </a:lnTo>
                <a:cubicBezTo>
                  <a:pt x="16710" y="3832"/>
                  <a:pt x="16692" y="3846"/>
                  <a:pt x="16670" y="3846"/>
                </a:cubicBezTo>
                <a:lnTo>
                  <a:pt x="42" y="3846"/>
                </a:lnTo>
                <a:cubicBezTo>
                  <a:pt x="20" y="3846"/>
                  <a:pt x="0" y="3832"/>
                  <a:pt x="0" y="3815"/>
                </a:cubicBezTo>
                <a:lnTo>
                  <a:pt x="0" y="33"/>
                </a:lnTo>
                <a:moveTo>
                  <a:pt x="84" y="3815"/>
                </a:moveTo>
                <a:lnTo>
                  <a:pt x="42" y="3782"/>
                </a:lnTo>
                <a:lnTo>
                  <a:pt x="16670" y="3782"/>
                </a:lnTo>
                <a:lnTo>
                  <a:pt x="16628" y="3815"/>
                </a:lnTo>
                <a:lnTo>
                  <a:pt x="16628" y="33"/>
                </a:lnTo>
                <a:lnTo>
                  <a:pt x="16670" y="67"/>
                </a:lnTo>
                <a:lnTo>
                  <a:pt x="42" y="67"/>
                </a:lnTo>
                <a:lnTo>
                  <a:pt x="84" y="33"/>
                </a:lnTo>
                <a:lnTo>
                  <a:pt x="84" y="381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7" name="CustomShape 31"/>
          <p:cNvSpPr/>
          <p:nvPr/>
        </p:nvSpPr>
        <p:spPr>
          <a:xfrm>
            <a:off x="494280" y="2052000"/>
            <a:ext cx="6015600" cy="1384560"/>
          </a:xfrm>
          <a:custGeom>
            <a:avLst/>
            <a:gdLst/>
            <a:ahLst/>
            <a:rect l="l" t="t" r="r" b="b"/>
            <a:pathLst>
              <a:path w="16711" h="3847">
                <a:moveTo>
                  <a:pt x="0" y="33"/>
                </a:moveTo>
                <a:cubicBezTo>
                  <a:pt x="0" y="16"/>
                  <a:pt x="20" y="0"/>
                  <a:pt x="42" y="0"/>
                </a:cubicBezTo>
                <a:lnTo>
                  <a:pt x="16670" y="0"/>
                </a:lnTo>
                <a:cubicBezTo>
                  <a:pt x="16692" y="0"/>
                  <a:pt x="16710" y="16"/>
                  <a:pt x="16710" y="33"/>
                </a:cubicBezTo>
                <a:lnTo>
                  <a:pt x="16710" y="3815"/>
                </a:lnTo>
                <a:cubicBezTo>
                  <a:pt x="16710" y="3832"/>
                  <a:pt x="16692" y="3846"/>
                  <a:pt x="16670" y="3846"/>
                </a:cubicBezTo>
                <a:lnTo>
                  <a:pt x="42" y="3846"/>
                </a:lnTo>
                <a:cubicBezTo>
                  <a:pt x="20" y="3846"/>
                  <a:pt x="0" y="3832"/>
                  <a:pt x="0" y="3815"/>
                </a:cubicBezTo>
                <a:lnTo>
                  <a:pt x="0" y="33"/>
                </a:lnTo>
                <a:moveTo>
                  <a:pt x="84" y="3815"/>
                </a:moveTo>
                <a:lnTo>
                  <a:pt x="42" y="3782"/>
                </a:lnTo>
                <a:lnTo>
                  <a:pt x="16670" y="3782"/>
                </a:lnTo>
                <a:lnTo>
                  <a:pt x="16628" y="3815"/>
                </a:lnTo>
                <a:lnTo>
                  <a:pt x="16628" y="33"/>
                </a:lnTo>
                <a:lnTo>
                  <a:pt x="16670" y="67"/>
                </a:lnTo>
                <a:lnTo>
                  <a:pt x="42" y="67"/>
                </a:lnTo>
                <a:lnTo>
                  <a:pt x="84" y="33"/>
                </a:lnTo>
                <a:lnTo>
                  <a:pt x="84" y="381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8" name="CustomShape 32"/>
          <p:cNvSpPr/>
          <p:nvPr/>
        </p:nvSpPr>
        <p:spPr>
          <a:xfrm>
            <a:off x="6478560" y="2731680"/>
            <a:ext cx="187560" cy="1008000"/>
          </a:xfrm>
          <a:custGeom>
            <a:avLst/>
            <a:gdLst/>
            <a:ahLst/>
            <a:rect l="l" t="t" r="r" b="b"/>
            <a:pathLst>
              <a:path w="522" h="2801">
                <a:moveTo>
                  <a:pt x="85" y="32"/>
                </a:moveTo>
                <a:lnTo>
                  <a:pt x="105" y="161"/>
                </a:lnTo>
                <a:cubicBezTo>
                  <a:pt x="110" y="179"/>
                  <a:pt x="92" y="196"/>
                  <a:pt x="70" y="198"/>
                </a:cubicBezTo>
                <a:cubicBezTo>
                  <a:pt x="48" y="200"/>
                  <a:pt x="28" y="188"/>
                  <a:pt x="23" y="170"/>
                </a:cubicBezTo>
                <a:lnTo>
                  <a:pt x="3" y="39"/>
                </a:lnTo>
                <a:cubicBezTo>
                  <a:pt x="0" y="22"/>
                  <a:pt x="16" y="6"/>
                  <a:pt x="38" y="2"/>
                </a:cubicBezTo>
                <a:cubicBezTo>
                  <a:pt x="63" y="0"/>
                  <a:pt x="83" y="13"/>
                  <a:pt x="85" y="32"/>
                </a:cubicBezTo>
                <a:moveTo>
                  <a:pt x="129" y="291"/>
                </a:moveTo>
                <a:lnTo>
                  <a:pt x="149" y="421"/>
                </a:lnTo>
                <a:cubicBezTo>
                  <a:pt x="151" y="439"/>
                  <a:pt x="135" y="455"/>
                  <a:pt x="112" y="458"/>
                </a:cubicBezTo>
                <a:cubicBezTo>
                  <a:pt x="88" y="460"/>
                  <a:pt x="68" y="447"/>
                  <a:pt x="66" y="429"/>
                </a:cubicBezTo>
                <a:lnTo>
                  <a:pt x="43" y="299"/>
                </a:lnTo>
                <a:cubicBezTo>
                  <a:pt x="41" y="282"/>
                  <a:pt x="58" y="264"/>
                  <a:pt x="81" y="263"/>
                </a:cubicBezTo>
                <a:cubicBezTo>
                  <a:pt x="103" y="261"/>
                  <a:pt x="124" y="273"/>
                  <a:pt x="129" y="291"/>
                </a:cubicBezTo>
                <a:moveTo>
                  <a:pt x="169" y="551"/>
                </a:moveTo>
                <a:lnTo>
                  <a:pt x="189" y="682"/>
                </a:lnTo>
                <a:cubicBezTo>
                  <a:pt x="193" y="699"/>
                  <a:pt x="176" y="715"/>
                  <a:pt x="153" y="718"/>
                </a:cubicBezTo>
                <a:cubicBezTo>
                  <a:pt x="131" y="720"/>
                  <a:pt x="108" y="708"/>
                  <a:pt x="105" y="688"/>
                </a:cubicBezTo>
                <a:lnTo>
                  <a:pt x="85" y="560"/>
                </a:lnTo>
                <a:cubicBezTo>
                  <a:pt x="83" y="542"/>
                  <a:pt x="99" y="524"/>
                  <a:pt x="121" y="523"/>
                </a:cubicBezTo>
                <a:cubicBezTo>
                  <a:pt x="147" y="521"/>
                  <a:pt x="167" y="533"/>
                  <a:pt x="169" y="551"/>
                </a:cubicBezTo>
                <a:moveTo>
                  <a:pt x="211" y="810"/>
                </a:moveTo>
                <a:lnTo>
                  <a:pt x="231" y="941"/>
                </a:lnTo>
                <a:cubicBezTo>
                  <a:pt x="234" y="959"/>
                  <a:pt x="218" y="974"/>
                  <a:pt x="196" y="977"/>
                </a:cubicBezTo>
                <a:cubicBezTo>
                  <a:pt x="171" y="980"/>
                  <a:pt x="151" y="966"/>
                  <a:pt x="149" y="949"/>
                </a:cubicBezTo>
                <a:lnTo>
                  <a:pt x="127" y="819"/>
                </a:lnTo>
                <a:cubicBezTo>
                  <a:pt x="124" y="800"/>
                  <a:pt x="140" y="785"/>
                  <a:pt x="164" y="783"/>
                </a:cubicBezTo>
                <a:cubicBezTo>
                  <a:pt x="187" y="781"/>
                  <a:pt x="207" y="793"/>
                  <a:pt x="211" y="810"/>
                </a:cubicBezTo>
                <a:moveTo>
                  <a:pt x="252" y="1071"/>
                </a:moveTo>
                <a:lnTo>
                  <a:pt x="272" y="1200"/>
                </a:lnTo>
                <a:cubicBezTo>
                  <a:pt x="276" y="1219"/>
                  <a:pt x="258" y="1235"/>
                  <a:pt x="236" y="1237"/>
                </a:cubicBezTo>
                <a:cubicBezTo>
                  <a:pt x="214" y="1240"/>
                  <a:pt x="191" y="1226"/>
                  <a:pt x="189" y="1209"/>
                </a:cubicBezTo>
                <a:lnTo>
                  <a:pt x="169" y="1079"/>
                </a:lnTo>
                <a:cubicBezTo>
                  <a:pt x="167" y="1060"/>
                  <a:pt x="182" y="1045"/>
                  <a:pt x="204" y="1043"/>
                </a:cubicBezTo>
                <a:cubicBezTo>
                  <a:pt x="227" y="1040"/>
                  <a:pt x="249" y="1054"/>
                  <a:pt x="252" y="1071"/>
                </a:cubicBezTo>
                <a:moveTo>
                  <a:pt x="292" y="1331"/>
                </a:moveTo>
                <a:lnTo>
                  <a:pt x="314" y="1461"/>
                </a:lnTo>
                <a:cubicBezTo>
                  <a:pt x="316" y="1480"/>
                  <a:pt x="300" y="1496"/>
                  <a:pt x="276" y="1497"/>
                </a:cubicBezTo>
                <a:cubicBezTo>
                  <a:pt x="254" y="1499"/>
                  <a:pt x="234" y="1487"/>
                  <a:pt x="229" y="1469"/>
                </a:cubicBezTo>
                <a:lnTo>
                  <a:pt x="209" y="1338"/>
                </a:lnTo>
                <a:cubicBezTo>
                  <a:pt x="207" y="1321"/>
                  <a:pt x="222" y="1305"/>
                  <a:pt x="247" y="1303"/>
                </a:cubicBezTo>
                <a:cubicBezTo>
                  <a:pt x="269" y="1299"/>
                  <a:pt x="290" y="1313"/>
                  <a:pt x="292" y="1331"/>
                </a:cubicBezTo>
                <a:moveTo>
                  <a:pt x="334" y="1592"/>
                </a:moveTo>
                <a:lnTo>
                  <a:pt x="354" y="1721"/>
                </a:lnTo>
                <a:cubicBezTo>
                  <a:pt x="356" y="1738"/>
                  <a:pt x="340" y="1756"/>
                  <a:pt x="318" y="1758"/>
                </a:cubicBezTo>
                <a:cubicBezTo>
                  <a:pt x="296" y="1760"/>
                  <a:pt x="274" y="1747"/>
                  <a:pt x="272" y="1730"/>
                </a:cubicBezTo>
                <a:lnTo>
                  <a:pt x="252" y="1599"/>
                </a:lnTo>
                <a:cubicBezTo>
                  <a:pt x="247" y="1581"/>
                  <a:pt x="264" y="1566"/>
                  <a:pt x="287" y="1562"/>
                </a:cubicBezTo>
                <a:cubicBezTo>
                  <a:pt x="310" y="1561"/>
                  <a:pt x="332" y="1572"/>
                  <a:pt x="334" y="1592"/>
                </a:cubicBezTo>
                <a:moveTo>
                  <a:pt x="374" y="1852"/>
                </a:moveTo>
                <a:lnTo>
                  <a:pt x="396" y="1981"/>
                </a:lnTo>
                <a:cubicBezTo>
                  <a:pt x="398" y="1999"/>
                  <a:pt x="382" y="2016"/>
                  <a:pt x="358" y="2018"/>
                </a:cubicBezTo>
                <a:cubicBezTo>
                  <a:pt x="336" y="2019"/>
                  <a:pt x="316" y="2007"/>
                  <a:pt x="312" y="1990"/>
                </a:cubicBezTo>
                <a:lnTo>
                  <a:pt x="292" y="1859"/>
                </a:lnTo>
                <a:cubicBezTo>
                  <a:pt x="290" y="1841"/>
                  <a:pt x="304" y="1826"/>
                  <a:pt x="327" y="1822"/>
                </a:cubicBezTo>
                <a:cubicBezTo>
                  <a:pt x="352" y="1821"/>
                  <a:pt x="372" y="1833"/>
                  <a:pt x="374" y="1852"/>
                </a:cubicBezTo>
                <a:moveTo>
                  <a:pt x="416" y="2110"/>
                </a:moveTo>
                <a:lnTo>
                  <a:pt x="436" y="2241"/>
                </a:lnTo>
                <a:cubicBezTo>
                  <a:pt x="438" y="2259"/>
                  <a:pt x="423" y="2276"/>
                  <a:pt x="400" y="2277"/>
                </a:cubicBezTo>
                <a:cubicBezTo>
                  <a:pt x="376" y="2280"/>
                  <a:pt x="356" y="2268"/>
                  <a:pt x="354" y="2249"/>
                </a:cubicBezTo>
                <a:lnTo>
                  <a:pt x="334" y="2119"/>
                </a:lnTo>
                <a:cubicBezTo>
                  <a:pt x="330" y="2102"/>
                  <a:pt x="348" y="2084"/>
                  <a:pt x="370" y="2082"/>
                </a:cubicBezTo>
                <a:cubicBezTo>
                  <a:pt x="392" y="2080"/>
                  <a:pt x="414" y="2093"/>
                  <a:pt x="416" y="2110"/>
                </a:cubicBezTo>
                <a:moveTo>
                  <a:pt x="456" y="2371"/>
                </a:moveTo>
                <a:lnTo>
                  <a:pt x="476" y="2501"/>
                </a:lnTo>
                <a:cubicBezTo>
                  <a:pt x="481" y="2519"/>
                  <a:pt x="463" y="2535"/>
                  <a:pt x="440" y="2538"/>
                </a:cubicBezTo>
                <a:cubicBezTo>
                  <a:pt x="418" y="2540"/>
                  <a:pt x="398" y="2527"/>
                  <a:pt x="394" y="2508"/>
                </a:cubicBezTo>
                <a:lnTo>
                  <a:pt x="374" y="2379"/>
                </a:lnTo>
                <a:cubicBezTo>
                  <a:pt x="372" y="2362"/>
                  <a:pt x="388" y="2344"/>
                  <a:pt x="410" y="2343"/>
                </a:cubicBezTo>
                <a:cubicBezTo>
                  <a:pt x="434" y="2341"/>
                  <a:pt x="454" y="2353"/>
                  <a:pt x="456" y="2371"/>
                </a:cubicBezTo>
                <a:moveTo>
                  <a:pt x="498" y="2630"/>
                </a:moveTo>
                <a:lnTo>
                  <a:pt x="519" y="2762"/>
                </a:lnTo>
                <a:cubicBezTo>
                  <a:pt x="521" y="2779"/>
                  <a:pt x="505" y="2795"/>
                  <a:pt x="483" y="2798"/>
                </a:cubicBezTo>
                <a:cubicBezTo>
                  <a:pt x="458" y="2800"/>
                  <a:pt x="438" y="2785"/>
                  <a:pt x="436" y="2768"/>
                </a:cubicBezTo>
                <a:lnTo>
                  <a:pt x="414" y="2640"/>
                </a:lnTo>
                <a:cubicBezTo>
                  <a:pt x="412" y="2621"/>
                  <a:pt x="428" y="2604"/>
                  <a:pt x="452" y="2602"/>
                </a:cubicBezTo>
                <a:cubicBezTo>
                  <a:pt x="474" y="2601"/>
                  <a:pt x="494" y="2613"/>
                  <a:pt x="498" y="263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9" name="CustomShape 33"/>
          <p:cNvSpPr/>
          <p:nvPr/>
        </p:nvSpPr>
        <p:spPr>
          <a:xfrm>
            <a:off x="531720" y="4748760"/>
            <a:ext cx="8942760" cy="520920"/>
          </a:xfrm>
          <a:custGeom>
            <a:avLst/>
            <a:gdLst/>
            <a:ahLst/>
            <a:rect l="l" t="t" r="r" b="b"/>
            <a:pathLst>
              <a:path w="24842" h="1448">
                <a:moveTo>
                  <a:pt x="0" y="0"/>
                </a:moveTo>
                <a:lnTo>
                  <a:pt x="0" y="1447"/>
                </a:lnTo>
                <a:lnTo>
                  <a:pt x="24841" y="1447"/>
                </a:lnTo>
                <a:lnTo>
                  <a:pt x="2484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0" name="CustomShape 34"/>
          <p:cNvSpPr/>
          <p:nvPr/>
        </p:nvSpPr>
        <p:spPr>
          <a:xfrm>
            <a:off x="511560" y="4732920"/>
            <a:ext cx="8983080" cy="552600"/>
          </a:xfrm>
          <a:custGeom>
            <a:avLst/>
            <a:gdLst/>
            <a:ahLst/>
            <a:rect l="l" t="t" r="r" b="b"/>
            <a:pathLst>
              <a:path w="24954" h="1536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4897" y="0"/>
                </a:lnTo>
                <a:cubicBezTo>
                  <a:pt x="24929" y="0"/>
                  <a:pt x="24953" y="21"/>
                  <a:pt x="24953" y="44"/>
                </a:cubicBezTo>
                <a:lnTo>
                  <a:pt x="24953" y="1491"/>
                </a:lnTo>
                <a:cubicBezTo>
                  <a:pt x="24953" y="1516"/>
                  <a:pt x="24929" y="1535"/>
                  <a:pt x="24897" y="1535"/>
                </a:cubicBezTo>
                <a:lnTo>
                  <a:pt x="56" y="1535"/>
                </a:lnTo>
                <a:cubicBezTo>
                  <a:pt x="25" y="1535"/>
                  <a:pt x="0" y="1516"/>
                  <a:pt x="0" y="1491"/>
                </a:cubicBezTo>
                <a:lnTo>
                  <a:pt x="0" y="44"/>
                </a:lnTo>
                <a:moveTo>
                  <a:pt x="112" y="1491"/>
                </a:moveTo>
                <a:lnTo>
                  <a:pt x="56" y="1448"/>
                </a:lnTo>
                <a:lnTo>
                  <a:pt x="24897" y="1448"/>
                </a:lnTo>
                <a:lnTo>
                  <a:pt x="24841" y="1491"/>
                </a:lnTo>
                <a:lnTo>
                  <a:pt x="24841" y="44"/>
                </a:lnTo>
                <a:lnTo>
                  <a:pt x="2489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1" name="CustomShape 35"/>
          <p:cNvSpPr/>
          <p:nvPr/>
        </p:nvSpPr>
        <p:spPr>
          <a:xfrm>
            <a:off x="7107840" y="4279680"/>
            <a:ext cx="2247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the number (aka label)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2" name="CustomShape 36"/>
          <p:cNvSpPr/>
          <p:nvPr/>
        </p:nvSpPr>
        <p:spPr>
          <a:xfrm>
            <a:off x="62856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3" name="CustomShape 37"/>
          <p:cNvSpPr/>
          <p:nvPr/>
        </p:nvSpPr>
        <p:spPr>
          <a:xfrm>
            <a:off x="989280" y="4817880"/>
            <a:ext cx="8018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Loop of the training dataset and the testing dataset (e.g. first 10 characters as shown here)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4" name="CustomShape 38"/>
          <p:cNvSpPr/>
          <p:nvPr/>
        </p:nvSpPr>
        <p:spPr>
          <a:xfrm>
            <a:off x="628560" y="503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5" name="CustomShape 39"/>
          <p:cNvSpPr/>
          <p:nvPr/>
        </p:nvSpPr>
        <p:spPr>
          <a:xfrm>
            <a:off x="494280" y="3472200"/>
            <a:ext cx="2610360" cy="1037160"/>
          </a:xfrm>
          <a:custGeom>
            <a:avLst/>
            <a:gdLst/>
            <a:ahLst/>
            <a:rect l="l" t="t" r="r" b="b"/>
            <a:pathLst>
              <a:path w="7252" h="2882">
                <a:moveTo>
                  <a:pt x="0" y="33"/>
                </a:moveTo>
                <a:cubicBezTo>
                  <a:pt x="0" y="16"/>
                  <a:pt x="20" y="0"/>
                  <a:pt x="43" y="0"/>
                </a:cubicBezTo>
                <a:lnTo>
                  <a:pt x="7208" y="0"/>
                </a:lnTo>
                <a:cubicBezTo>
                  <a:pt x="7230" y="0"/>
                  <a:pt x="7251" y="16"/>
                  <a:pt x="7251" y="33"/>
                </a:cubicBezTo>
                <a:lnTo>
                  <a:pt x="7251" y="2848"/>
                </a:lnTo>
                <a:cubicBezTo>
                  <a:pt x="7251" y="2865"/>
                  <a:pt x="7230" y="2881"/>
                  <a:pt x="7208" y="2881"/>
                </a:cubicBezTo>
                <a:lnTo>
                  <a:pt x="43" y="2881"/>
                </a:lnTo>
                <a:cubicBezTo>
                  <a:pt x="20" y="2881"/>
                  <a:pt x="0" y="2865"/>
                  <a:pt x="0" y="2848"/>
                </a:cubicBezTo>
                <a:lnTo>
                  <a:pt x="0" y="33"/>
                </a:lnTo>
                <a:moveTo>
                  <a:pt x="85" y="2848"/>
                </a:moveTo>
                <a:lnTo>
                  <a:pt x="43" y="2815"/>
                </a:lnTo>
                <a:lnTo>
                  <a:pt x="7208" y="2815"/>
                </a:lnTo>
                <a:lnTo>
                  <a:pt x="7166" y="2848"/>
                </a:lnTo>
                <a:lnTo>
                  <a:pt x="7166" y="33"/>
                </a:lnTo>
                <a:lnTo>
                  <a:pt x="7208" y="66"/>
                </a:lnTo>
                <a:lnTo>
                  <a:pt x="43" y="66"/>
                </a:lnTo>
                <a:lnTo>
                  <a:pt x="85" y="33"/>
                </a:lnTo>
                <a:lnTo>
                  <a:pt x="85" y="28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6" name="CustomShape 40"/>
          <p:cNvSpPr/>
          <p:nvPr/>
        </p:nvSpPr>
        <p:spPr>
          <a:xfrm>
            <a:off x="494280" y="3472200"/>
            <a:ext cx="2610360" cy="1037160"/>
          </a:xfrm>
          <a:custGeom>
            <a:avLst/>
            <a:gdLst/>
            <a:ahLst/>
            <a:rect l="l" t="t" r="r" b="b"/>
            <a:pathLst>
              <a:path w="7252" h="2882">
                <a:moveTo>
                  <a:pt x="0" y="33"/>
                </a:moveTo>
                <a:cubicBezTo>
                  <a:pt x="0" y="16"/>
                  <a:pt x="20" y="0"/>
                  <a:pt x="43" y="0"/>
                </a:cubicBezTo>
                <a:lnTo>
                  <a:pt x="7208" y="0"/>
                </a:lnTo>
                <a:cubicBezTo>
                  <a:pt x="7230" y="0"/>
                  <a:pt x="7251" y="16"/>
                  <a:pt x="7251" y="33"/>
                </a:cubicBezTo>
                <a:lnTo>
                  <a:pt x="7251" y="2848"/>
                </a:lnTo>
                <a:cubicBezTo>
                  <a:pt x="7251" y="2865"/>
                  <a:pt x="7230" y="2881"/>
                  <a:pt x="7208" y="2881"/>
                </a:cubicBezTo>
                <a:lnTo>
                  <a:pt x="43" y="2881"/>
                </a:lnTo>
                <a:cubicBezTo>
                  <a:pt x="20" y="2881"/>
                  <a:pt x="0" y="2865"/>
                  <a:pt x="0" y="2848"/>
                </a:cubicBezTo>
                <a:lnTo>
                  <a:pt x="0" y="33"/>
                </a:lnTo>
                <a:moveTo>
                  <a:pt x="85" y="2848"/>
                </a:moveTo>
                <a:lnTo>
                  <a:pt x="43" y="2815"/>
                </a:lnTo>
                <a:lnTo>
                  <a:pt x="7208" y="2815"/>
                </a:lnTo>
                <a:lnTo>
                  <a:pt x="7166" y="2848"/>
                </a:lnTo>
                <a:lnTo>
                  <a:pt x="7166" y="33"/>
                </a:lnTo>
                <a:lnTo>
                  <a:pt x="7208" y="66"/>
                </a:lnTo>
                <a:lnTo>
                  <a:pt x="43" y="66"/>
                </a:lnTo>
                <a:lnTo>
                  <a:pt x="85" y="33"/>
                </a:lnTo>
                <a:lnTo>
                  <a:pt x="85" y="28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7" name="CustomShape 41"/>
          <p:cNvSpPr/>
          <p:nvPr/>
        </p:nvSpPr>
        <p:spPr>
          <a:xfrm>
            <a:off x="3072240" y="3977280"/>
            <a:ext cx="1913040" cy="771480"/>
          </a:xfrm>
          <a:custGeom>
            <a:avLst/>
            <a:gdLst/>
            <a:ahLst/>
            <a:rect l="l" t="t" r="r" b="b"/>
            <a:pathLst>
              <a:path w="5315" h="2144">
                <a:moveTo>
                  <a:pt x="64" y="7"/>
                </a:moveTo>
                <a:lnTo>
                  <a:pt x="214" y="66"/>
                </a:lnTo>
                <a:cubicBezTo>
                  <a:pt x="236" y="75"/>
                  <a:pt x="243" y="94"/>
                  <a:pt x="234" y="110"/>
                </a:cubicBezTo>
                <a:cubicBezTo>
                  <a:pt x="223" y="127"/>
                  <a:pt x="198" y="132"/>
                  <a:pt x="176" y="126"/>
                </a:cubicBezTo>
                <a:lnTo>
                  <a:pt x="29" y="66"/>
                </a:lnTo>
                <a:cubicBezTo>
                  <a:pt x="6" y="57"/>
                  <a:pt x="0" y="38"/>
                  <a:pt x="9" y="22"/>
                </a:cubicBezTo>
                <a:cubicBezTo>
                  <a:pt x="20" y="5"/>
                  <a:pt x="44" y="0"/>
                  <a:pt x="64" y="7"/>
                </a:cubicBezTo>
                <a:moveTo>
                  <a:pt x="363" y="126"/>
                </a:moveTo>
                <a:lnTo>
                  <a:pt x="513" y="185"/>
                </a:lnTo>
                <a:cubicBezTo>
                  <a:pt x="535" y="192"/>
                  <a:pt x="541" y="213"/>
                  <a:pt x="533" y="229"/>
                </a:cubicBezTo>
                <a:cubicBezTo>
                  <a:pt x="521" y="244"/>
                  <a:pt x="497" y="251"/>
                  <a:pt x="475" y="243"/>
                </a:cubicBezTo>
                <a:lnTo>
                  <a:pt x="325" y="183"/>
                </a:lnTo>
                <a:cubicBezTo>
                  <a:pt x="305" y="176"/>
                  <a:pt x="296" y="155"/>
                  <a:pt x="307" y="140"/>
                </a:cubicBezTo>
                <a:cubicBezTo>
                  <a:pt x="319" y="124"/>
                  <a:pt x="343" y="116"/>
                  <a:pt x="363" y="126"/>
                </a:cubicBezTo>
                <a:moveTo>
                  <a:pt x="662" y="244"/>
                </a:moveTo>
                <a:lnTo>
                  <a:pt x="811" y="302"/>
                </a:lnTo>
                <a:cubicBezTo>
                  <a:pt x="831" y="310"/>
                  <a:pt x="840" y="330"/>
                  <a:pt x="828" y="347"/>
                </a:cubicBezTo>
                <a:cubicBezTo>
                  <a:pt x="820" y="363"/>
                  <a:pt x="793" y="370"/>
                  <a:pt x="773" y="361"/>
                </a:cubicBezTo>
                <a:lnTo>
                  <a:pt x="624" y="302"/>
                </a:lnTo>
                <a:cubicBezTo>
                  <a:pt x="603" y="293"/>
                  <a:pt x="595" y="274"/>
                  <a:pt x="606" y="258"/>
                </a:cubicBezTo>
                <a:cubicBezTo>
                  <a:pt x="617" y="243"/>
                  <a:pt x="641" y="235"/>
                  <a:pt x="662" y="244"/>
                </a:cubicBezTo>
                <a:moveTo>
                  <a:pt x="960" y="361"/>
                </a:moveTo>
                <a:lnTo>
                  <a:pt x="1110" y="421"/>
                </a:lnTo>
                <a:cubicBezTo>
                  <a:pt x="1130" y="429"/>
                  <a:pt x="1138" y="449"/>
                  <a:pt x="1127" y="465"/>
                </a:cubicBezTo>
                <a:cubicBezTo>
                  <a:pt x="1118" y="482"/>
                  <a:pt x="1092" y="487"/>
                  <a:pt x="1072" y="480"/>
                </a:cubicBezTo>
                <a:lnTo>
                  <a:pt x="922" y="421"/>
                </a:lnTo>
                <a:cubicBezTo>
                  <a:pt x="902" y="412"/>
                  <a:pt x="894" y="393"/>
                  <a:pt x="904" y="377"/>
                </a:cubicBezTo>
                <a:cubicBezTo>
                  <a:pt x="916" y="360"/>
                  <a:pt x="940" y="354"/>
                  <a:pt x="960" y="361"/>
                </a:cubicBezTo>
                <a:moveTo>
                  <a:pt x="1259" y="480"/>
                </a:moveTo>
                <a:lnTo>
                  <a:pt x="1408" y="540"/>
                </a:lnTo>
                <a:cubicBezTo>
                  <a:pt x="1428" y="546"/>
                  <a:pt x="1437" y="568"/>
                  <a:pt x="1426" y="583"/>
                </a:cubicBezTo>
                <a:cubicBezTo>
                  <a:pt x="1415" y="599"/>
                  <a:pt x="1391" y="606"/>
                  <a:pt x="1371" y="596"/>
                </a:cubicBezTo>
                <a:lnTo>
                  <a:pt x="1221" y="538"/>
                </a:lnTo>
                <a:cubicBezTo>
                  <a:pt x="1201" y="530"/>
                  <a:pt x="1192" y="510"/>
                  <a:pt x="1203" y="494"/>
                </a:cubicBezTo>
                <a:cubicBezTo>
                  <a:pt x="1212" y="479"/>
                  <a:pt x="1239" y="471"/>
                  <a:pt x="1259" y="480"/>
                </a:cubicBezTo>
                <a:moveTo>
                  <a:pt x="1557" y="599"/>
                </a:moveTo>
                <a:lnTo>
                  <a:pt x="1706" y="656"/>
                </a:lnTo>
                <a:cubicBezTo>
                  <a:pt x="1726" y="665"/>
                  <a:pt x="1736" y="684"/>
                  <a:pt x="1724" y="701"/>
                </a:cubicBezTo>
                <a:cubicBezTo>
                  <a:pt x="1714" y="718"/>
                  <a:pt x="1688" y="724"/>
                  <a:pt x="1668" y="715"/>
                </a:cubicBezTo>
                <a:lnTo>
                  <a:pt x="1519" y="656"/>
                </a:lnTo>
                <a:cubicBezTo>
                  <a:pt x="1499" y="648"/>
                  <a:pt x="1491" y="629"/>
                  <a:pt x="1501" y="613"/>
                </a:cubicBezTo>
                <a:cubicBezTo>
                  <a:pt x="1511" y="596"/>
                  <a:pt x="1537" y="590"/>
                  <a:pt x="1557" y="599"/>
                </a:cubicBezTo>
                <a:moveTo>
                  <a:pt x="1856" y="715"/>
                </a:moveTo>
                <a:lnTo>
                  <a:pt x="2005" y="775"/>
                </a:lnTo>
                <a:cubicBezTo>
                  <a:pt x="2025" y="784"/>
                  <a:pt x="2034" y="803"/>
                  <a:pt x="2023" y="818"/>
                </a:cubicBezTo>
                <a:cubicBezTo>
                  <a:pt x="2012" y="836"/>
                  <a:pt x="1987" y="841"/>
                  <a:pt x="1967" y="834"/>
                </a:cubicBezTo>
                <a:lnTo>
                  <a:pt x="1818" y="775"/>
                </a:lnTo>
                <a:cubicBezTo>
                  <a:pt x="1798" y="766"/>
                  <a:pt x="1789" y="747"/>
                  <a:pt x="1800" y="731"/>
                </a:cubicBezTo>
                <a:cubicBezTo>
                  <a:pt x="1809" y="714"/>
                  <a:pt x="1834" y="709"/>
                  <a:pt x="1856" y="715"/>
                </a:cubicBezTo>
                <a:moveTo>
                  <a:pt x="2155" y="834"/>
                </a:moveTo>
                <a:lnTo>
                  <a:pt x="2303" y="893"/>
                </a:lnTo>
                <a:cubicBezTo>
                  <a:pt x="2324" y="901"/>
                  <a:pt x="2330" y="921"/>
                  <a:pt x="2321" y="937"/>
                </a:cubicBezTo>
                <a:cubicBezTo>
                  <a:pt x="2310" y="953"/>
                  <a:pt x="2286" y="960"/>
                  <a:pt x="2266" y="951"/>
                </a:cubicBezTo>
                <a:lnTo>
                  <a:pt x="2117" y="892"/>
                </a:lnTo>
                <a:cubicBezTo>
                  <a:pt x="2095" y="885"/>
                  <a:pt x="2087" y="864"/>
                  <a:pt x="2097" y="848"/>
                </a:cubicBezTo>
                <a:cubicBezTo>
                  <a:pt x="2107" y="832"/>
                  <a:pt x="2133" y="826"/>
                  <a:pt x="2155" y="834"/>
                </a:cubicBezTo>
                <a:moveTo>
                  <a:pt x="2450" y="953"/>
                </a:moveTo>
                <a:lnTo>
                  <a:pt x="2601" y="1010"/>
                </a:lnTo>
                <a:cubicBezTo>
                  <a:pt x="2623" y="1020"/>
                  <a:pt x="2630" y="1039"/>
                  <a:pt x="2621" y="1056"/>
                </a:cubicBezTo>
                <a:cubicBezTo>
                  <a:pt x="2609" y="1071"/>
                  <a:pt x="2585" y="1079"/>
                  <a:pt x="2563" y="1070"/>
                </a:cubicBezTo>
                <a:lnTo>
                  <a:pt x="2415" y="1010"/>
                </a:lnTo>
                <a:cubicBezTo>
                  <a:pt x="2393" y="1002"/>
                  <a:pt x="2386" y="982"/>
                  <a:pt x="2395" y="967"/>
                </a:cubicBezTo>
                <a:cubicBezTo>
                  <a:pt x="2406" y="951"/>
                  <a:pt x="2430" y="944"/>
                  <a:pt x="2450" y="953"/>
                </a:cubicBezTo>
                <a:moveTo>
                  <a:pt x="2750" y="1070"/>
                </a:moveTo>
                <a:lnTo>
                  <a:pt x="2900" y="1129"/>
                </a:lnTo>
                <a:cubicBezTo>
                  <a:pt x="2920" y="1138"/>
                  <a:pt x="2928" y="1157"/>
                  <a:pt x="2920" y="1173"/>
                </a:cubicBezTo>
                <a:cubicBezTo>
                  <a:pt x="2908" y="1190"/>
                  <a:pt x="2884" y="1196"/>
                  <a:pt x="2862" y="1189"/>
                </a:cubicBezTo>
                <a:lnTo>
                  <a:pt x="2712" y="1129"/>
                </a:lnTo>
                <a:cubicBezTo>
                  <a:pt x="2692" y="1120"/>
                  <a:pt x="2683" y="1101"/>
                  <a:pt x="2695" y="1086"/>
                </a:cubicBezTo>
                <a:cubicBezTo>
                  <a:pt x="2705" y="1068"/>
                  <a:pt x="2730" y="1063"/>
                  <a:pt x="2750" y="1070"/>
                </a:cubicBezTo>
                <a:moveTo>
                  <a:pt x="3048" y="1189"/>
                </a:moveTo>
                <a:lnTo>
                  <a:pt x="3198" y="1248"/>
                </a:lnTo>
                <a:cubicBezTo>
                  <a:pt x="3218" y="1255"/>
                  <a:pt x="3227" y="1276"/>
                  <a:pt x="3216" y="1292"/>
                </a:cubicBezTo>
                <a:cubicBezTo>
                  <a:pt x="3207" y="1307"/>
                  <a:pt x="3180" y="1314"/>
                  <a:pt x="3160" y="1306"/>
                </a:cubicBezTo>
                <a:lnTo>
                  <a:pt x="3010" y="1246"/>
                </a:lnTo>
                <a:cubicBezTo>
                  <a:pt x="2990" y="1239"/>
                  <a:pt x="2982" y="1218"/>
                  <a:pt x="2994" y="1203"/>
                </a:cubicBezTo>
                <a:cubicBezTo>
                  <a:pt x="3004" y="1187"/>
                  <a:pt x="3028" y="1180"/>
                  <a:pt x="3048" y="1189"/>
                </a:cubicBezTo>
                <a:moveTo>
                  <a:pt x="3347" y="1307"/>
                </a:moveTo>
                <a:lnTo>
                  <a:pt x="3497" y="1365"/>
                </a:lnTo>
                <a:cubicBezTo>
                  <a:pt x="3517" y="1373"/>
                  <a:pt x="3525" y="1393"/>
                  <a:pt x="3515" y="1410"/>
                </a:cubicBezTo>
                <a:cubicBezTo>
                  <a:pt x="3505" y="1426"/>
                  <a:pt x="3479" y="1433"/>
                  <a:pt x="3459" y="1424"/>
                </a:cubicBezTo>
                <a:lnTo>
                  <a:pt x="3309" y="1365"/>
                </a:lnTo>
                <a:cubicBezTo>
                  <a:pt x="3289" y="1356"/>
                  <a:pt x="3281" y="1337"/>
                  <a:pt x="3291" y="1321"/>
                </a:cubicBezTo>
                <a:cubicBezTo>
                  <a:pt x="3303" y="1306"/>
                  <a:pt x="3327" y="1298"/>
                  <a:pt x="3347" y="1307"/>
                </a:cubicBezTo>
                <a:moveTo>
                  <a:pt x="3646" y="1424"/>
                </a:moveTo>
                <a:lnTo>
                  <a:pt x="3796" y="1484"/>
                </a:lnTo>
                <a:cubicBezTo>
                  <a:pt x="3816" y="1492"/>
                  <a:pt x="3824" y="1512"/>
                  <a:pt x="3812" y="1528"/>
                </a:cubicBezTo>
                <a:cubicBezTo>
                  <a:pt x="3802" y="1543"/>
                  <a:pt x="3778" y="1550"/>
                  <a:pt x="3758" y="1543"/>
                </a:cubicBezTo>
                <a:lnTo>
                  <a:pt x="3608" y="1484"/>
                </a:lnTo>
                <a:cubicBezTo>
                  <a:pt x="3588" y="1475"/>
                  <a:pt x="3579" y="1456"/>
                  <a:pt x="3590" y="1440"/>
                </a:cubicBezTo>
                <a:cubicBezTo>
                  <a:pt x="3599" y="1423"/>
                  <a:pt x="3626" y="1417"/>
                  <a:pt x="3646" y="1424"/>
                </a:cubicBezTo>
                <a:moveTo>
                  <a:pt x="3944" y="1543"/>
                </a:moveTo>
                <a:lnTo>
                  <a:pt x="4093" y="1603"/>
                </a:lnTo>
                <a:cubicBezTo>
                  <a:pt x="4113" y="1609"/>
                  <a:pt x="4123" y="1631"/>
                  <a:pt x="4111" y="1646"/>
                </a:cubicBezTo>
                <a:cubicBezTo>
                  <a:pt x="4101" y="1662"/>
                  <a:pt x="4075" y="1669"/>
                  <a:pt x="4055" y="1660"/>
                </a:cubicBezTo>
                <a:lnTo>
                  <a:pt x="3906" y="1601"/>
                </a:lnTo>
                <a:cubicBezTo>
                  <a:pt x="3886" y="1594"/>
                  <a:pt x="3878" y="1573"/>
                  <a:pt x="3888" y="1557"/>
                </a:cubicBezTo>
                <a:cubicBezTo>
                  <a:pt x="3898" y="1542"/>
                  <a:pt x="3924" y="1534"/>
                  <a:pt x="3944" y="1543"/>
                </a:cubicBezTo>
                <a:moveTo>
                  <a:pt x="4243" y="1662"/>
                </a:moveTo>
                <a:lnTo>
                  <a:pt x="4392" y="1720"/>
                </a:lnTo>
                <a:cubicBezTo>
                  <a:pt x="4412" y="1728"/>
                  <a:pt x="4421" y="1747"/>
                  <a:pt x="4410" y="1765"/>
                </a:cubicBezTo>
                <a:cubicBezTo>
                  <a:pt x="4399" y="1781"/>
                  <a:pt x="4374" y="1787"/>
                  <a:pt x="4354" y="1778"/>
                </a:cubicBezTo>
                <a:lnTo>
                  <a:pt x="4205" y="1720"/>
                </a:lnTo>
                <a:cubicBezTo>
                  <a:pt x="4185" y="1711"/>
                  <a:pt x="4175" y="1692"/>
                  <a:pt x="4185" y="1676"/>
                </a:cubicBezTo>
                <a:cubicBezTo>
                  <a:pt x="4197" y="1660"/>
                  <a:pt x="4221" y="1653"/>
                  <a:pt x="4243" y="1662"/>
                </a:cubicBezTo>
                <a:moveTo>
                  <a:pt x="4542" y="1778"/>
                </a:moveTo>
                <a:lnTo>
                  <a:pt x="4688" y="1838"/>
                </a:lnTo>
                <a:cubicBezTo>
                  <a:pt x="4710" y="1847"/>
                  <a:pt x="4718" y="1866"/>
                  <a:pt x="4708" y="1881"/>
                </a:cubicBezTo>
                <a:cubicBezTo>
                  <a:pt x="4698" y="1897"/>
                  <a:pt x="4673" y="1904"/>
                  <a:pt x="4652" y="1897"/>
                </a:cubicBezTo>
                <a:lnTo>
                  <a:pt x="4504" y="1838"/>
                </a:lnTo>
                <a:cubicBezTo>
                  <a:pt x="4481" y="1829"/>
                  <a:pt x="4474" y="1810"/>
                  <a:pt x="4484" y="1792"/>
                </a:cubicBezTo>
                <a:cubicBezTo>
                  <a:pt x="4494" y="1777"/>
                  <a:pt x="4519" y="1772"/>
                  <a:pt x="4542" y="1778"/>
                </a:cubicBezTo>
                <a:moveTo>
                  <a:pt x="4838" y="1897"/>
                </a:moveTo>
                <a:lnTo>
                  <a:pt x="4987" y="1956"/>
                </a:lnTo>
                <a:cubicBezTo>
                  <a:pt x="5009" y="1964"/>
                  <a:pt x="5015" y="1984"/>
                  <a:pt x="5007" y="2000"/>
                </a:cubicBezTo>
                <a:cubicBezTo>
                  <a:pt x="4995" y="2016"/>
                  <a:pt x="4971" y="2023"/>
                  <a:pt x="4949" y="2014"/>
                </a:cubicBezTo>
                <a:lnTo>
                  <a:pt x="4802" y="1955"/>
                </a:lnTo>
                <a:cubicBezTo>
                  <a:pt x="4780" y="1948"/>
                  <a:pt x="4773" y="1927"/>
                  <a:pt x="4782" y="1911"/>
                </a:cubicBezTo>
                <a:cubicBezTo>
                  <a:pt x="4793" y="1895"/>
                  <a:pt x="4818" y="1889"/>
                  <a:pt x="4838" y="1897"/>
                </a:cubicBezTo>
                <a:moveTo>
                  <a:pt x="5136" y="2016"/>
                </a:moveTo>
                <a:lnTo>
                  <a:pt x="5286" y="2074"/>
                </a:lnTo>
                <a:cubicBezTo>
                  <a:pt x="5306" y="2083"/>
                  <a:pt x="5314" y="2102"/>
                  <a:pt x="5306" y="2120"/>
                </a:cubicBezTo>
                <a:cubicBezTo>
                  <a:pt x="5294" y="2135"/>
                  <a:pt x="5270" y="2143"/>
                  <a:pt x="5248" y="2134"/>
                </a:cubicBezTo>
                <a:lnTo>
                  <a:pt x="5099" y="2074"/>
                </a:lnTo>
                <a:cubicBezTo>
                  <a:pt x="5079" y="2065"/>
                  <a:pt x="5069" y="2045"/>
                  <a:pt x="5081" y="2030"/>
                </a:cubicBezTo>
                <a:cubicBezTo>
                  <a:pt x="5091" y="2014"/>
                  <a:pt x="5116" y="2008"/>
                  <a:pt x="5136" y="201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8" name="CustomShape 42"/>
          <p:cNvSpPr/>
          <p:nvPr/>
        </p:nvSpPr>
        <p:spPr>
          <a:xfrm>
            <a:off x="989280" y="5058720"/>
            <a:ext cx="8309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At each loop interval the ‘hand-written‘ character (X) is printed in ‘matrix notation‘ &amp; label (Y)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9" name="CustomShape 4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1" name="CustomShape 2"/>
          <p:cNvSpPr/>
          <p:nvPr/>
        </p:nvSpPr>
        <p:spPr>
          <a:xfrm>
            <a:off x="991080" y="370440"/>
            <a:ext cx="7694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Data Visualization &amp; Exploration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12" name="" descr=""/>
          <p:cNvPicPr/>
          <p:nvPr/>
        </p:nvPicPr>
        <p:blipFill>
          <a:blip r:embed="rId1"/>
          <a:stretch/>
        </p:blipFill>
        <p:spPr>
          <a:xfrm>
            <a:off x="511920" y="948600"/>
            <a:ext cx="8574120" cy="4155120"/>
          </a:xfrm>
          <a:prstGeom prst="rect">
            <a:avLst/>
          </a:prstGeom>
          <a:ln w="0">
            <a:noFill/>
          </a:ln>
        </p:spPr>
      </p:pic>
      <p:sp>
        <p:nvSpPr>
          <p:cNvPr id="813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14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6" name="CustomShape 2"/>
          <p:cNvSpPr/>
          <p:nvPr/>
        </p:nvSpPr>
        <p:spPr>
          <a:xfrm>
            <a:off x="1532880" y="370440"/>
            <a:ext cx="6634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Exploration Script Testing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17" name="" descr=""/>
          <p:cNvPicPr/>
          <p:nvPr/>
        </p:nvPicPr>
        <p:blipFill>
          <a:blip r:embed="rId1"/>
          <a:stretch/>
        </p:blipFill>
        <p:spPr>
          <a:xfrm>
            <a:off x="1497600" y="948600"/>
            <a:ext cx="5834160" cy="3541680"/>
          </a:xfrm>
          <a:prstGeom prst="rect">
            <a:avLst/>
          </a:prstGeom>
          <a:ln w="0">
            <a:noFill/>
          </a:ln>
        </p:spPr>
      </p:pic>
      <p:sp>
        <p:nvSpPr>
          <p:cNvPr id="818" name="CustomShape 3"/>
          <p:cNvSpPr/>
          <p:nvPr/>
        </p:nvSpPr>
        <p:spPr>
          <a:xfrm>
            <a:off x="1407240" y="1206720"/>
            <a:ext cx="6017040" cy="795960"/>
          </a:xfrm>
          <a:custGeom>
            <a:avLst/>
            <a:gdLst/>
            <a:ahLst/>
            <a:rect l="l" t="t" r="r" b="b"/>
            <a:pathLst>
              <a:path w="16715" h="2212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6672" y="0"/>
                </a:lnTo>
                <a:cubicBezTo>
                  <a:pt x="16696" y="0"/>
                  <a:pt x="16714" y="16"/>
                  <a:pt x="16714" y="33"/>
                </a:cubicBezTo>
                <a:lnTo>
                  <a:pt x="16714" y="2180"/>
                </a:lnTo>
                <a:cubicBezTo>
                  <a:pt x="16714" y="2197"/>
                  <a:pt x="16696" y="2211"/>
                  <a:pt x="16672" y="2211"/>
                </a:cubicBezTo>
                <a:lnTo>
                  <a:pt x="42" y="2211"/>
                </a:lnTo>
                <a:cubicBezTo>
                  <a:pt x="18" y="2211"/>
                  <a:pt x="0" y="2197"/>
                  <a:pt x="0" y="2180"/>
                </a:cubicBezTo>
                <a:lnTo>
                  <a:pt x="0" y="33"/>
                </a:lnTo>
                <a:moveTo>
                  <a:pt x="84" y="2180"/>
                </a:moveTo>
                <a:lnTo>
                  <a:pt x="42" y="2147"/>
                </a:lnTo>
                <a:lnTo>
                  <a:pt x="16672" y="2147"/>
                </a:lnTo>
                <a:lnTo>
                  <a:pt x="16632" y="2180"/>
                </a:lnTo>
                <a:lnTo>
                  <a:pt x="16632" y="33"/>
                </a:lnTo>
                <a:lnTo>
                  <a:pt x="16672" y="67"/>
                </a:lnTo>
                <a:lnTo>
                  <a:pt x="42" y="67"/>
                </a:lnTo>
                <a:lnTo>
                  <a:pt x="84" y="33"/>
                </a:lnTo>
                <a:lnTo>
                  <a:pt x="84" y="218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9" name="CustomShape 4"/>
          <p:cNvSpPr/>
          <p:nvPr/>
        </p:nvSpPr>
        <p:spPr>
          <a:xfrm>
            <a:off x="1407240" y="1206720"/>
            <a:ext cx="6017040" cy="795960"/>
          </a:xfrm>
          <a:custGeom>
            <a:avLst/>
            <a:gdLst/>
            <a:ahLst/>
            <a:rect l="l" t="t" r="r" b="b"/>
            <a:pathLst>
              <a:path w="16715" h="2212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6672" y="0"/>
                </a:lnTo>
                <a:cubicBezTo>
                  <a:pt x="16696" y="0"/>
                  <a:pt x="16714" y="16"/>
                  <a:pt x="16714" y="33"/>
                </a:cubicBezTo>
                <a:lnTo>
                  <a:pt x="16714" y="2180"/>
                </a:lnTo>
                <a:cubicBezTo>
                  <a:pt x="16714" y="2197"/>
                  <a:pt x="16696" y="2211"/>
                  <a:pt x="16672" y="2211"/>
                </a:cubicBezTo>
                <a:lnTo>
                  <a:pt x="42" y="2211"/>
                </a:lnTo>
                <a:cubicBezTo>
                  <a:pt x="18" y="2211"/>
                  <a:pt x="0" y="2197"/>
                  <a:pt x="0" y="2180"/>
                </a:cubicBezTo>
                <a:lnTo>
                  <a:pt x="0" y="33"/>
                </a:lnTo>
                <a:moveTo>
                  <a:pt x="84" y="2180"/>
                </a:moveTo>
                <a:lnTo>
                  <a:pt x="42" y="2147"/>
                </a:lnTo>
                <a:lnTo>
                  <a:pt x="16672" y="2147"/>
                </a:lnTo>
                <a:lnTo>
                  <a:pt x="16632" y="2180"/>
                </a:lnTo>
                <a:lnTo>
                  <a:pt x="16632" y="33"/>
                </a:lnTo>
                <a:lnTo>
                  <a:pt x="16672" y="67"/>
                </a:lnTo>
                <a:lnTo>
                  <a:pt x="42" y="67"/>
                </a:lnTo>
                <a:lnTo>
                  <a:pt x="84" y="33"/>
                </a:lnTo>
                <a:lnTo>
                  <a:pt x="84" y="218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0" name="CustomShape 5"/>
          <p:cNvSpPr/>
          <p:nvPr/>
        </p:nvSpPr>
        <p:spPr>
          <a:xfrm>
            <a:off x="1414440" y="3489840"/>
            <a:ext cx="6009840" cy="1013400"/>
          </a:xfrm>
          <a:custGeom>
            <a:avLst/>
            <a:gdLst/>
            <a:ahLst/>
            <a:rect l="l" t="t" r="r" b="b"/>
            <a:pathLst>
              <a:path w="16695" h="2816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6652" y="0"/>
                </a:lnTo>
                <a:cubicBezTo>
                  <a:pt x="16676" y="0"/>
                  <a:pt x="16694" y="16"/>
                  <a:pt x="16694" y="33"/>
                </a:cubicBezTo>
                <a:lnTo>
                  <a:pt x="16694" y="2782"/>
                </a:lnTo>
                <a:cubicBezTo>
                  <a:pt x="16694" y="2799"/>
                  <a:pt x="16676" y="2815"/>
                  <a:pt x="16652" y="2815"/>
                </a:cubicBezTo>
                <a:lnTo>
                  <a:pt x="42" y="2815"/>
                </a:lnTo>
                <a:cubicBezTo>
                  <a:pt x="18" y="2815"/>
                  <a:pt x="0" y="2799"/>
                  <a:pt x="0" y="2782"/>
                </a:cubicBezTo>
                <a:lnTo>
                  <a:pt x="0" y="33"/>
                </a:lnTo>
                <a:moveTo>
                  <a:pt x="82" y="2782"/>
                </a:moveTo>
                <a:lnTo>
                  <a:pt x="42" y="2749"/>
                </a:lnTo>
                <a:lnTo>
                  <a:pt x="16652" y="2749"/>
                </a:lnTo>
                <a:lnTo>
                  <a:pt x="16612" y="2782"/>
                </a:lnTo>
                <a:lnTo>
                  <a:pt x="16612" y="33"/>
                </a:lnTo>
                <a:lnTo>
                  <a:pt x="16652" y="66"/>
                </a:lnTo>
                <a:lnTo>
                  <a:pt x="42" y="66"/>
                </a:lnTo>
                <a:lnTo>
                  <a:pt x="82" y="33"/>
                </a:lnTo>
                <a:lnTo>
                  <a:pt x="82" y="278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1" name="CustomShape 6"/>
          <p:cNvSpPr/>
          <p:nvPr/>
        </p:nvSpPr>
        <p:spPr>
          <a:xfrm>
            <a:off x="1414440" y="3489840"/>
            <a:ext cx="6009840" cy="1013400"/>
          </a:xfrm>
          <a:custGeom>
            <a:avLst/>
            <a:gdLst/>
            <a:ahLst/>
            <a:rect l="l" t="t" r="r" b="b"/>
            <a:pathLst>
              <a:path w="16695" h="2816">
                <a:moveTo>
                  <a:pt x="0" y="33"/>
                </a:moveTo>
                <a:cubicBezTo>
                  <a:pt x="0" y="16"/>
                  <a:pt x="18" y="0"/>
                  <a:pt x="42" y="0"/>
                </a:cubicBezTo>
                <a:lnTo>
                  <a:pt x="16652" y="0"/>
                </a:lnTo>
                <a:cubicBezTo>
                  <a:pt x="16676" y="0"/>
                  <a:pt x="16694" y="16"/>
                  <a:pt x="16694" y="33"/>
                </a:cubicBezTo>
                <a:lnTo>
                  <a:pt x="16694" y="2782"/>
                </a:lnTo>
                <a:cubicBezTo>
                  <a:pt x="16694" y="2799"/>
                  <a:pt x="16676" y="2815"/>
                  <a:pt x="16652" y="2815"/>
                </a:cubicBezTo>
                <a:lnTo>
                  <a:pt x="42" y="2815"/>
                </a:lnTo>
                <a:cubicBezTo>
                  <a:pt x="18" y="2815"/>
                  <a:pt x="0" y="2799"/>
                  <a:pt x="0" y="2782"/>
                </a:cubicBezTo>
                <a:lnTo>
                  <a:pt x="0" y="33"/>
                </a:lnTo>
                <a:moveTo>
                  <a:pt x="82" y="2782"/>
                </a:moveTo>
                <a:lnTo>
                  <a:pt x="42" y="2749"/>
                </a:lnTo>
                <a:lnTo>
                  <a:pt x="16652" y="2749"/>
                </a:lnTo>
                <a:lnTo>
                  <a:pt x="16612" y="2782"/>
                </a:lnTo>
                <a:lnTo>
                  <a:pt x="16612" y="33"/>
                </a:lnTo>
                <a:lnTo>
                  <a:pt x="16652" y="66"/>
                </a:lnTo>
                <a:lnTo>
                  <a:pt x="42" y="66"/>
                </a:lnTo>
                <a:lnTo>
                  <a:pt x="82" y="33"/>
                </a:lnTo>
                <a:lnTo>
                  <a:pt x="82" y="278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2" name="CustomShape 7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23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5" name="CustomShape 2"/>
          <p:cNvSpPr/>
          <p:nvPr/>
        </p:nvSpPr>
        <p:spPr>
          <a:xfrm>
            <a:off x="491400" y="370440"/>
            <a:ext cx="871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Exploration – Selected Testing Samples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26" name="" descr=""/>
          <p:cNvPicPr/>
          <p:nvPr/>
        </p:nvPicPr>
        <p:blipFill>
          <a:blip r:embed="rId1"/>
          <a:stretch/>
        </p:blipFill>
        <p:spPr>
          <a:xfrm>
            <a:off x="285120" y="948600"/>
            <a:ext cx="4511160" cy="2077560"/>
          </a:xfrm>
          <a:prstGeom prst="rect">
            <a:avLst/>
          </a:prstGeom>
          <a:ln w="0">
            <a:noFill/>
          </a:ln>
        </p:spPr>
      </p:pic>
      <p:pic>
        <p:nvPicPr>
          <p:cNvPr id="827" name="" descr=""/>
          <p:cNvPicPr/>
          <p:nvPr/>
        </p:nvPicPr>
        <p:blipFill>
          <a:blip r:embed="rId2"/>
          <a:stretch/>
        </p:blipFill>
        <p:spPr>
          <a:xfrm>
            <a:off x="4957920" y="948600"/>
            <a:ext cx="4513320" cy="2077560"/>
          </a:xfrm>
          <a:prstGeom prst="rect">
            <a:avLst/>
          </a:prstGeom>
          <a:ln w="0">
            <a:noFill/>
          </a:ln>
        </p:spPr>
      </p:pic>
      <p:pic>
        <p:nvPicPr>
          <p:cNvPr id="828" name="" descr=""/>
          <p:cNvPicPr/>
          <p:nvPr/>
        </p:nvPicPr>
        <p:blipFill>
          <a:blip r:embed="rId3"/>
          <a:stretch/>
        </p:blipFill>
        <p:spPr>
          <a:xfrm>
            <a:off x="285120" y="3204720"/>
            <a:ext cx="4511160" cy="2073240"/>
          </a:xfrm>
          <a:prstGeom prst="rect">
            <a:avLst/>
          </a:prstGeom>
          <a:ln w="0">
            <a:noFill/>
          </a:ln>
        </p:spPr>
      </p:pic>
      <p:pic>
        <p:nvPicPr>
          <p:cNvPr id="829" name="" descr=""/>
          <p:cNvPicPr/>
          <p:nvPr/>
        </p:nvPicPr>
        <p:blipFill>
          <a:blip r:embed="rId4"/>
          <a:stretch/>
        </p:blipFill>
        <p:spPr>
          <a:xfrm>
            <a:off x="4957920" y="3204720"/>
            <a:ext cx="4492440" cy="2073240"/>
          </a:xfrm>
          <a:prstGeom prst="rect">
            <a:avLst/>
          </a:prstGeom>
          <a:ln w="0">
            <a:noFill/>
          </a:ln>
        </p:spPr>
      </p:pic>
      <p:sp>
        <p:nvSpPr>
          <p:cNvPr id="830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31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3" name="CustomShape 2"/>
          <p:cNvSpPr/>
          <p:nvPr/>
        </p:nvSpPr>
        <p:spPr>
          <a:xfrm>
            <a:off x="1516320" y="370440"/>
            <a:ext cx="6633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Reshape &amp; Normalization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34" name="" descr=""/>
          <p:cNvPicPr/>
          <p:nvPr/>
        </p:nvPicPr>
        <p:blipFill>
          <a:blip r:embed="rId1"/>
          <a:stretch/>
        </p:blipFill>
        <p:spPr>
          <a:xfrm>
            <a:off x="663840" y="888840"/>
            <a:ext cx="5043960" cy="4320720"/>
          </a:xfrm>
          <a:prstGeom prst="rect">
            <a:avLst/>
          </a:prstGeom>
          <a:ln w="0">
            <a:noFill/>
          </a:ln>
        </p:spPr>
      </p:pic>
      <p:sp>
        <p:nvSpPr>
          <p:cNvPr id="835" name="CustomShape 3"/>
          <p:cNvSpPr/>
          <p:nvPr/>
        </p:nvSpPr>
        <p:spPr>
          <a:xfrm>
            <a:off x="6271920" y="942840"/>
            <a:ext cx="3202920" cy="1965240"/>
          </a:xfrm>
          <a:custGeom>
            <a:avLst/>
            <a:gdLst/>
            <a:ahLst/>
            <a:rect l="l" t="t" r="r" b="b"/>
            <a:pathLst>
              <a:path w="8898" h="5460">
                <a:moveTo>
                  <a:pt x="0" y="0"/>
                </a:moveTo>
                <a:lnTo>
                  <a:pt x="0" y="5459"/>
                </a:lnTo>
                <a:lnTo>
                  <a:pt x="8897" y="5459"/>
                </a:lnTo>
                <a:lnTo>
                  <a:pt x="88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6" name="CustomShape 4"/>
          <p:cNvSpPr/>
          <p:nvPr/>
        </p:nvSpPr>
        <p:spPr>
          <a:xfrm>
            <a:off x="6251760" y="927000"/>
            <a:ext cx="3242880" cy="1996920"/>
          </a:xfrm>
          <a:custGeom>
            <a:avLst/>
            <a:gdLst/>
            <a:ahLst/>
            <a:rect l="l" t="t" r="r" b="b"/>
            <a:pathLst>
              <a:path w="9009" h="5548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8953" y="0"/>
                </a:lnTo>
                <a:cubicBezTo>
                  <a:pt x="8984" y="0"/>
                  <a:pt x="9008" y="20"/>
                  <a:pt x="9008" y="44"/>
                </a:cubicBezTo>
                <a:lnTo>
                  <a:pt x="9008" y="5503"/>
                </a:lnTo>
                <a:cubicBezTo>
                  <a:pt x="9008" y="5528"/>
                  <a:pt x="8984" y="5547"/>
                  <a:pt x="8953" y="5547"/>
                </a:cubicBezTo>
                <a:lnTo>
                  <a:pt x="56" y="5547"/>
                </a:lnTo>
                <a:cubicBezTo>
                  <a:pt x="25" y="5547"/>
                  <a:pt x="0" y="5528"/>
                  <a:pt x="0" y="5503"/>
                </a:cubicBezTo>
                <a:lnTo>
                  <a:pt x="0" y="44"/>
                </a:lnTo>
                <a:moveTo>
                  <a:pt x="112" y="5503"/>
                </a:moveTo>
                <a:lnTo>
                  <a:pt x="56" y="5459"/>
                </a:lnTo>
                <a:lnTo>
                  <a:pt x="8953" y="5459"/>
                </a:lnTo>
                <a:lnTo>
                  <a:pt x="8897" y="5503"/>
                </a:lnTo>
                <a:lnTo>
                  <a:pt x="8897" y="44"/>
                </a:lnTo>
                <a:lnTo>
                  <a:pt x="895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5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7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38" name="CustomShape 6"/>
          <p:cNvSpPr/>
          <p:nvPr/>
        </p:nvSpPr>
        <p:spPr>
          <a:xfrm>
            <a:off x="6368400" y="986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39" name="CustomShape 7"/>
          <p:cNvSpPr/>
          <p:nvPr/>
        </p:nvSpPr>
        <p:spPr>
          <a:xfrm>
            <a:off x="6729120" y="1011240"/>
            <a:ext cx="2117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Loading MNIST training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0" name="CustomShape 8"/>
          <p:cNvSpPr/>
          <p:nvPr/>
        </p:nvSpPr>
        <p:spPr>
          <a:xfrm>
            <a:off x="6729120" y="1212480"/>
            <a:ext cx="2132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datasets (X) and testing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1" name="CustomShape 9"/>
          <p:cNvSpPr/>
          <p:nvPr/>
        </p:nvSpPr>
        <p:spPr>
          <a:xfrm>
            <a:off x="6729120" y="1413720"/>
            <a:ext cx="2688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datasets (Y) stored in a binary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2" name="CustomShape 10"/>
          <p:cNvSpPr/>
          <p:nvPr/>
        </p:nvSpPr>
        <p:spPr>
          <a:xfrm>
            <a:off x="6729120" y="1614600"/>
            <a:ext cx="2643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numpy format with labels for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3" name="CustomShape 11"/>
          <p:cNvSpPr/>
          <p:nvPr/>
        </p:nvSpPr>
        <p:spPr>
          <a:xfrm>
            <a:off x="6729120" y="1815480"/>
            <a:ext cx="65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X and 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4" name="CustomShape 12"/>
          <p:cNvSpPr/>
          <p:nvPr/>
        </p:nvSpPr>
        <p:spPr>
          <a:xfrm>
            <a:off x="6368400" y="2032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5" name="CustomShape 13"/>
          <p:cNvSpPr/>
          <p:nvPr/>
        </p:nvSpPr>
        <p:spPr>
          <a:xfrm>
            <a:off x="6729120" y="2057040"/>
            <a:ext cx="2635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Format is 28 x 28 pixel values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6" name="CustomShape 14"/>
          <p:cNvSpPr/>
          <p:nvPr/>
        </p:nvSpPr>
        <p:spPr>
          <a:xfrm>
            <a:off x="6729120" y="2257920"/>
            <a:ext cx="2606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with grey level from 0 (white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7" name="CustomShape 15"/>
          <p:cNvSpPr/>
          <p:nvPr/>
        </p:nvSpPr>
        <p:spPr>
          <a:xfrm>
            <a:off x="6729120" y="2459160"/>
            <a:ext cx="234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background) to 255 (black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8" name="CustomShape 16"/>
          <p:cNvSpPr/>
          <p:nvPr/>
        </p:nvSpPr>
        <p:spPr>
          <a:xfrm>
            <a:off x="5691240" y="1752120"/>
            <a:ext cx="543600" cy="171360"/>
          </a:xfrm>
          <a:custGeom>
            <a:avLst/>
            <a:gdLst/>
            <a:ahLst/>
            <a:rect l="l" t="t" r="r" b="b"/>
            <a:pathLst>
              <a:path w="1511" h="477">
                <a:moveTo>
                  <a:pt x="60" y="7"/>
                </a:moveTo>
                <a:lnTo>
                  <a:pt x="218" y="51"/>
                </a:lnTo>
                <a:cubicBezTo>
                  <a:pt x="240" y="58"/>
                  <a:pt x="252" y="75"/>
                  <a:pt x="244" y="93"/>
                </a:cubicBezTo>
                <a:cubicBezTo>
                  <a:pt x="236" y="111"/>
                  <a:pt x="212" y="119"/>
                  <a:pt x="190" y="112"/>
                </a:cubicBezTo>
                <a:lnTo>
                  <a:pt x="34" y="68"/>
                </a:lnTo>
                <a:cubicBezTo>
                  <a:pt x="11" y="62"/>
                  <a:pt x="0" y="44"/>
                  <a:pt x="7" y="26"/>
                </a:cubicBezTo>
                <a:cubicBezTo>
                  <a:pt x="16" y="9"/>
                  <a:pt x="40" y="0"/>
                  <a:pt x="60" y="7"/>
                </a:cubicBezTo>
                <a:moveTo>
                  <a:pt x="374" y="96"/>
                </a:moveTo>
                <a:lnTo>
                  <a:pt x="533" y="140"/>
                </a:lnTo>
                <a:cubicBezTo>
                  <a:pt x="555" y="147"/>
                  <a:pt x="567" y="164"/>
                  <a:pt x="557" y="182"/>
                </a:cubicBezTo>
                <a:cubicBezTo>
                  <a:pt x="551" y="200"/>
                  <a:pt x="526" y="209"/>
                  <a:pt x="504" y="201"/>
                </a:cubicBezTo>
                <a:lnTo>
                  <a:pt x="348" y="158"/>
                </a:lnTo>
                <a:cubicBezTo>
                  <a:pt x="326" y="151"/>
                  <a:pt x="314" y="133"/>
                  <a:pt x="322" y="115"/>
                </a:cubicBezTo>
                <a:cubicBezTo>
                  <a:pt x="330" y="98"/>
                  <a:pt x="354" y="89"/>
                  <a:pt x="374" y="96"/>
                </a:cubicBezTo>
                <a:moveTo>
                  <a:pt x="692" y="186"/>
                </a:moveTo>
                <a:lnTo>
                  <a:pt x="848" y="230"/>
                </a:lnTo>
                <a:cubicBezTo>
                  <a:pt x="870" y="237"/>
                  <a:pt x="881" y="254"/>
                  <a:pt x="873" y="272"/>
                </a:cubicBezTo>
                <a:cubicBezTo>
                  <a:pt x="866" y="289"/>
                  <a:pt x="841" y="298"/>
                  <a:pt x="819" y="291"/>
                </a:cubicBezTo>
                <a:lnTo>
                  <a:pt x="663" y="247"/>
                </a:lnTo>
                <a:cubicBezTo>
                  <a:pt x="639" y="240"/>
                  <a:pt x="629" y="223"/>
                  <a:pt x="637" y="205"/>
                </a:cubicBezTo>
                <a:cubicBezTo>
                  <a:pt x="645" y="187"/>
                  <a:pt x="669" y="178"/>
                  <a:pt x="692" y="186"/>
                </a:cubicBezTo>
                <a:moveTo>
                  <a:pt x="1007" y="275"/>
                </a:moveTo>
                <a:lnTo>
                  <a:pt x="1162" y="319"/>
                </a:lnTo>
                <a:cubicBezTo>
                  <a:pt x="1185" y="326"/>
                  <a:pt x="1195" y="343"/>
                  <a:pt x="1187" y="361"/>
                </a:cubicBezTo>
                <a:cubicBezTo>
                  <a:pt x="1180" y="379"/>
                  <a:pt x="1155" y="387"/>
                  <a:pt x="1133" y="380"/>
                </a:cubicBezTo>
                <a:lnTo>
                  <a:pt x="977" y="336"/>
                </a:lnTo>
                <a:cubicBezTo>
                  <a:pt x="955" y="329"/>
                  <a:pt x="944" y="312"/>
                  <a:pt x="953" y="294"/>
                </a:cubicBezTo>
                <a:cubicBezTo>
                  <a:pt x="959" y="277"/>
                  <a:pt x="984" y="268"/>
                  <a:pt x="1007" y="275"/>
                </a:cubicBezTo>
                <a:moveTo>
                  <a:pt x="1320" y="365"/>
                </a:moveTo>
                <a:lnTo>
                  <a:pt x="1476" y="408"/>
                </a:lnTo>
                <a:cubicBezTo>
                  <a:pt x="1498" y="415"/>
                  <a:pt x="1510" y="432"/>
                  <a:pt x="1500" y="449"/>
                </a:cubicBezTo>
                <a:cubicBezTo>
                  <a:pt x="1494" y="468"/>
                  <a:pt x="1470" y="476"/>
                  <a:pt x="1448" y="469"/>
                </a:cubicBezTo>
                <a:lnTo>
                  <a:pt x="1291" y="426"/>
                </a:lnTo>
                <a:cubicBezTo>
                  <a:pt x="1269" y="418"/>
                  <a:pt x="1258" y="401"/>
                  <a:pt x="1267" y="383"/>
                </a:cubicBezTo>
                <a:cubicBezTo>
                  <a:pt x="1274" y="366"/>
                  <a:pt x="1298" y="357"/>
                  <a:pt x="1320" y="36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9" name="CustomShape 17"/>
          <p:cNvSpPr/>
          <p:nvPr/>
        </p:nvSpPr>
        <p:spPr>
          <a:xfrm>
            <a:off x="651600" y="1086840"/>
            <a:ext cx="5072400" cy="1358280"/>
          </a:xfrm>
          <a:custGeom>
            <a:avLst/>
            <a:gdLst/>
            <a:ahLst/>
            <a:rect l="l" t="t" r="r" b="b"/>
            <a:pathLst>
              <a:path w="14091" h="3774">
                <a:moveTo>
                  <a:pt x="0" y="33"/>
                </a:moveTo>
                <a:cubicBezTo>
                  <a:pt x="0" y="14"/>
                  <a:pt x="18" y="0"/>
                  <a:pt x="40" y="0"/>
                </a:cubicBezTo>
                <a:lnTo>
                  <a:pt x="14047" y="0"/>
                </a:lnTo>
                <a:cubicBezTo>
                  <a:pt x="14070" y="0"/>
                  <a:pt x="14090" y="14"/>
                  <a:pt x="14090" y="33"/>
                </a:cubicBezTo>
                <a:lnTo>
                  <a:pt x="14090" y="3740"/>
                </a:lnTo>
                <a:cubicBezTo>
                  <a:pt x="14090" y="3757"/>
                  <a:pt x="14070" y="3773"/>
                  <a:pt x="14047" y="3773"/>
                </a:cubicBezTo>
                <a:lnTo>
                  <a:pt x="40" y="3773"/>
                </a:lnTo>
                <a:cubicBezTo>
                  <a:pt x="18" y="3773"/>
                  <a:pt x="0" y="3757"/>
                  <a:pt x="0" y="3740"/>
                </a:cubicBezTo>
                <a:lnTo>
                  <a:pt x="0" y="33"/>
                </a:lnTo>
                <a:moveTo>
                  <a:pt x="82" y="3740"/>
                </a:moveTo>
                <a:lnTo>
                  <a:pt x="40" y="3707"/>
                </a:lnTo>
                <a:lnTo>
                  <a:pt x="14047" y="3707"/>
                </a:lnTo>
                <a:lnTo>
                  <a:pt x="14005" y="3740"/>
                </a:lnTo>
                <a:lnTo>
                  <a:pt x="14005" y="33"/>
                </a:lnTo>
                <a:lnTo>
                  <a:pt x="14047" y="64"/>
                </a:lnTo>
                <a:lnTo>
                  <a:pt x="40" y="64"/>
                </a:lnTo>
                <a:lnTo>
                  <a:pt x="82" y="33"/>
                </a:lnTo>
                <a:lnTo>
                  <a:pt x="82" y="37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0" name="CustomShape 18"/>
          <p:cNvSpPr/>
          <p:nvPr/>
        </p:nvSpPr>
        <p:spPr>
          <a:xfrm>
            <a:off x="651600" y="1086840"/>
            <a:ext cx="5072400" cy="1358280"/>
          </a:xfrm>
          <a:custGeom>
            <a:avLst/>
            <a:gdLst/>
            <a:ahLst/>
            <a:rect l="l" t="t" r="r" b="b"/>
            <a:pathLst>
              <a:path w="14091" h="3774">
                <a:moveTo>
                  <a:pt x="0" y="33"/>
                </a:moveTo>
                <a:cubicBezTo>
                  <a:pt x="0" y="14"/>
                  <a:pt x="18" y="0"/>
                  <a:pt x="40" y="0"/>
                </a:cubicBezTo>
                <a:lnTo>
                  <a:pt x="14047" y="0"/>
                </a:lnTo>
                <a:cubicBezTo>
                  <a:pt x="14070" y="0"/>
                  <a:pt x="14090" y="14"/>
                  <a:pt x="14090" y="33"/>
                </a:cubicBezTo>
                <a:lnTo>
                  <a:pt x="14090" y="3740"/>
                </a:lnTo>
                <a:cubicBezTo>
                  <a:pt x="14090" y="3757"/>
                  <a:pt x="14070" y="3773"/>
                  <a:pt x="14047" y="3773"/>
                </a:cubicBezTo>
                <a:lnTo>
                  <a:pt x="40" y="3773"/>
                </a:lnTo>
                <a:cubicBezTo>
                  <a:pt x="18" y="3773"/>
                  <a:pt x="0" y="3757"/>
                  <a:pt x="0" y="3740"/>
                </a:cubicBezTo>
                <a:lnTo>
                  <a:pt x="0" y="33"/>
                </a:lnTo>
                <a:moveTo>
                  <a:pt x="82" y="3740"/>
                </a:moveTo>
                <a:lnTo>
                  <a:pt x="40" y="3707"/>
                </a:lnTo>
                <a:lnTo>
                  <a:pt x="14047" y="3707"/>
                </a:lnTo>
                <a:lnTo>
                  <a:pt x="14005" y="3740"/>
                </a:lnTo>
                <a:lnTo>
                  <a:pt x="14005" y="33"/>
                </a:lnTo>
                <a:lnTo>
                  <a:pt x="14047" y="64"/>
                </a:lnTo>
                <a:lnTo>
                  <a:pt x="40" y="64"/>
                </a:lnTo>
                <a:lnTo>
                  <a:pt x="82" y="33"/>
                </a:lnTo>
                <a:lnTo>
                  <a:pt x="82" y="37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1" name="CustomShape 19"/>
          <p:cNvSpPr/>
          <p:nvPr/>
        </p:nvSpPr>
        <p:spPr>
          <a:xfrm>
            <a:off x="6271920" y="2960280"/>
            <a:ext cx="3198960" cy="2322360"/>
          </a:xfrm>
          <a:custGeom>
            <a:avLst/>
            <a:gdLst/>
            <a:ahLst/>
            <a:rect l="l" t="t" r="r" b="b"/>
            <a:pathLst>
              <a:path w="8887" h="6452">
                <a:moveTo>
                  <a:pt x="0" y="0"/>
                </a:moveTo>
                <a:lnTo>
                  <a:pt x="0" y="6451"/>
                </a:lnTo>
                <a:lnTo>
                  <a:pt x="8886" y="6451"/>
                </a:lnTo>
                <a:lnTo>
                  <a:pt x="88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2" name="CustomShape 20"/>
          <p:cNvSpPr/>
          <p:nvPr/>
        </p:nvSpPr>
        <p:spPr>
          <a:xfrm>
            <a:off x="6251760" y="2944440"/>
            <a:ext cx="3239280" cy="2353680"/>
          </a:xfrm>
          <a:custGeom>
            <a:avLst/>
            <a:gdLst/>
            <a:ahLst/>
            <a:rect l="l" t="t" r="r" b="b"/>
            <a:pathLst>
              <a:path w="8999" h="6539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8942" y="0"/>
                </a:lnTo>
                <a:cubicBezTo>
                  <a:pt x="8971" y="0"/>
                  <a:pt x="8998" y="19"/>
                  <a:pt x="8998" y="44"/>
                </a:cubicBezTo>
                <a:lnTo>
                  <a:pt x="8998" y="6494"/>
                </a:lnTo>
                <a:cubicBezTo>
                  <a:pt x="8998" y="6518"/>
                  <a:pt x="8971" y="6538"/>
                  <a:pt x="8942" y="6538"/>
                </a:cubicBezTo>
                <a:lnTo>
                  <a:pt x="56" y="6538"/>
                </a:lnTo>
                <a:cubicBezTo>
                  <a:pt x="25" y="6538"/>
                  <a:pt x="0" y="6518"/>
                  <a:pt x="0" y="6494"/>
                </a:cubicBezTo>
                <a:lnTo>
                  <a:pt x="0" y="44"/>
                </a:lnTo>
                <a:moveTo>
                  <a:pt x="112" y="6494"/>
                </a:moveTo>
                <a:lnTo>
                  <a:pt x="56" y="6451"/>
                </a:lnTo>
                <a:lnTo>
                  <a:pt x="8942" y="6451"/>
                </a:lnTo>
                <a:lnTo>
                  <a:pt x="8886" y="6494"/>
                </a:lnTo>
                <a:lnTo>
                  <a:pt x="8886" y="44"/>
                </a:lnTo>
                <a:lnTo>
                  <a:pt x="894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49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3" name="CustomShape 21"/>
          <p:cNvSpPr/>
          <p:nvPr/>
        </p:nvSpPr>
        <p:spPr>
          <a:xfrm>
            <a:off x="6729120" y="2660400"/>
            <a:ext cx="106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foreground)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4" name="CustomShape 22"/>
          <p:cNvSpPr/>
          <p:nvPr/>
        </p:nvSpPr>
        <p:spPr>
          <a:xfrm>
            <a:off x="6368400" y="300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5" name="CustomShape 23"/>
          <p:cNvSpPr/>
          <p:nvPr/>
        </p:nvSpPr>
        <p:spPr>
          <a:xfrm>
            <a:off x="6729120" y="3029400"/>
            <a:ext cx="253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Reshape from 28 x 28 matrix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6" name="CustomShape 24"/>
          <p:cNvSpPr/>
          <p:nvPr/>
        </p:nvSpPr>
        <p:spPr>
          <a:xfrm>
            <a:off x="6729120" y="3230280"/>
            <a:ext cx="243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pixels to 784 pixel values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7" name="CustomShape 25"/>
          <p:cNvSpPr/>
          <p:nvPr/>
        </p:nvSpPr>
        <p:spPr>
          <a:xfrm>
            <a:off x="6729120" y="3431160"/>
            <a:ext cx="234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considered to be the input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8" name="CustomShape 26"/>
          <p:cNvSpPr/>
          <p:nvPr/>
        </p:nvSpPr>
        <p:spPr>
          <a:xfrm>
            <a:off x="6729120" y="3632400"/>
            <a:ext cx="2563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the neural networks later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9" name="CustomShape 27"/>
          <p:cNvSpPr/>
          <p:nvPr/>
        </p:nvSpPr>
        <p:spPr>
          <a:xfrm>
            <a:off x="6729120" y="3833640"/>
            <a:ext cx="2395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(unroll in one large vector,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0" name="CustomShape 28"/>
          <p:cNvSpPr/>
          <p:nvPr/>
        </p:nvSpPr>
        <p:spPr>
          <a:xfrm>
            <a:off x="6729120" y="4034520"/>
            <a:ext cx="2315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also called ‘vectorization‘)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1" name="CustomShape 29"/>
          <p:cNvSpPr/>
          <p:nvPr/>
        </p:nvSpPr>
        <p:spPr>
          <a:xfrm>
            <a:off x="6368400" y="4250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2" name="CustomShape 30"/>
          <p:cNvSpPr/>
          <p:nvPr/>
        </p:nvSpPr>
        <p:spPr>
          <a:xfrm>
            <a:off x="6729120" y="4276080"/>
            <a:ext cx="2358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Normalization is added for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3" name="CustomShape 31"/>
          <p:cNvSpPr/>
          <p:nvPr/>
        </p:nvSpPr>
        <p:spPr>
          <a:xfrm>
            <a:off x="6729120" y="4476960"/>
            <a:ext cx="2388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mathematical convenience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4" name="CustomShape 32"/>
          <p:cNvSpPr/>
          <p:nvPr/>
        </p:nvSpPr>
        <p:spPr>
          <a:xfrm>
            <a:off x="6729120" y="4678200"/>
            <a:ext cx="223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since the computing with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5" name="CustomShape 33"/>
          <p:cNvSpPr/>
          <p:nvPr/>
        </p:nvSpPr>
        <p:spPr>
          <a:xfrm>
            <a:off x="6729120" y="4879080"/>
            <a:ext cx="246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numbers get easier (not too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6" name="CustomShape 34"/>
          <p:cNvSpPr/>
          <p:nvPr/>
        </p:nvSpPr>
        <p:spPr>
          <a:xfrm>
            <a:off x="617760" y="2532600"/>
            <a:ext cx="5072400" cy="1396800"/>
          </a:xfrm>
          <a:custGeom>
            <a:avLst/>
            <a:gdLst/>
            <a:ahLst/>
            <a:rect l="l" t="t" r="r" b="b"/>
            <a:pathLst>
              <a:path w="14091" h="3881">
                <a:moveTo>
                  <a:pt x="0" y="34"/>
                </a:moveTo>
                <a:cubicBezTo>
                  <a:pt x="0" y="16"/>
                  <a:pt x="20" y="0"/>
                  <a:pt x="42" y="0"/>
                </a:cubicBezTo>
                <a:lnTo>
                  <a:pt x="14050" y="0"/>
                </a:lnTo>
                <a:cubicBezTo>
                  <a:pt x="14072" y="0"/>
                  <a:pt x="14090" y="16"/>
                  <a:pt x="14090" y="34"/>
                </a:cubicBezTo>
                <a:lnTo>
                  <a:pt x="14090" y="3846"/>
                </a:lnTo>
                <a:cubicBezTo>
                  <a:pt x="14090" y="3866"/>
                  <a:pt x="14072" y="3880"/>
                  <a:pt x="14050" y="3880"/>
                </a:cubicBezTo>
                <a:lnTo>
                  <a:pt x="42" y="3880"/>
                </a:lnTo>
                <a:cubicBezTo>
                  <a:pt x="20" y="3880"/>
                  <a:pt x="0" y="3866"/>
                  <a:pt x="0" y="3846"/>
                </a:cubicBezTo>
                <a:lnTo>
                  <a:pt x="0" y="34"/>
                </a:lnTo>
                <a:moveTo>
                  <a:pt x="84" y="3846"/>
                </a:moveTo>
                <a:lnTo>
                  <a:pt x="42" y="3815"/>
                </a:lnTo>
                <a:lnTo>
                  <a:pt x="14050" y="3815"/>
                </a:lnTo>
                <a:lnTo>
                  <a:pt x="14007" y="3846"/>
                </a:lnTo>
                <a:lnTo>
                  <a:pt x="14007" y="34"/>
                </a:lnTo>
                <a:lnTo>
                  <a:pt x="14050" y="67"/>
                </a:lnTo>
                <a:lnTo>
                  <a:pt x="42" y="67"/>
                </a:lnTo>
                <a:lnTo>
                  <a:pt x="84" y="34"/>
                </a:lnTo>
                <a:lnTo>
                  <a:pt x="84" y="384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7" name="CustomShape 35"/>
          <p:cNvSpPr/>
          <p:nvPr/>
        </p:nvSpPr>
        <p:spPr>
          <a:xfrm>
            <a:off x="617760" y="2532600"/>
            <a:ext cx="5072400" cy="1396800"/>
          </a:xfrm>
          <a:custGeom>
            <a:avLst/>
            <a:gdLst/>
            <a:ahLst/>
            <a:rect l="l" t="t" r="r" b="b"/>
            <a:pathLst>
              <a:path w="14091" h="3881">
                <a:moveTo>
                  <a:pt x="0" y="34"/>
                </a:moveTo>
                <a:cubicBezTo>
                  <a:pt x="0" y="16"/>
                  <a:pt x="20" y="0"/>
                  <a:pt x="42" y="0"/>
                </a:cubicBezTo>
                <a:lnTo>
                  <a:pt x="14050" y="0"/>
                </a:lnTo>
                <a:cubicBezTo>
                  <a:pt x="14072" y="0"/>
                  <a:pt x="14090" y="16"/>
                  <a:pt x="14090" y="34"/>
                </a:cubicBezTo>
                <a:lnTo>
                  <a:pt x="14090" y="3846"/>
                </a:lnTo>
                <a:cubicBezTo>
                  <a:pt x="14090" y="3866"/>
                  <a:pt x="14072" y="3880"/>
                  <a:pt x="14050" y="3880"/>
                </a:cubicBezTo>
                <a:lnTo>
                  <a:pt x="42" y="3880"/>
                </a:lnTo>
                <a:cubicBezTo>
                  <a:pt x="20" y="3880"/>
                  <a:pt x="0" y="3866"/>
                  <a:pt x="0" y="3846"/>
                </a:cubicBezTo>
                <a:lnTo>
                  <a:pt x="0" y="34"/>
                </a:lnTo>
                <a:moveTo>
                  <a:pt x="84" y="3846"/>
                </a:moveTo>
                <a:lnTo>
                  <a:pt x="42" y="3815"/>
                </a:lnTo>
                <a:lnTo>
                  <a:pt x="14050" y="3815"/>
                </a:lnTo>
                <a:lnTo>
                  <a:pt x="14007" y="3846"/>
                </a:lnTo>
                <a:lnTo>
                  <a:pt x="14007" y="34"/>
                </a:lnTo>
                <a:lnTo>
                  <a:pt x="14050" y="67"/>
                </a:lnTo>
                <a:lnTo>
                  <a:pt x="42" y="67"/>
                </a:lnTo>
                <a:lnTo>
                  <a:pt x="84" y="34"/>
                </a:lnTo>
                <a:lnTo>
                  <a:pt x="84" y="384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8" name="CustomShape 36"/>
          <p:cNvSpPr/>
          <p:nvPr/>
        </p:nvSpPr>
        <p:spPr>
          <a:xfrm>
            <a:off x="5657760" y="3217680"/>
            <a:ext cx="622800" cy="903240"/>
          </a:xfrm>
          <a:custGeom>
            <a:avLst/>
            <a:gdLst/>
            <a:ahLst/>
            <a:rect l="l" t="t" r="r" b="b"/>
            <a:pathLst>
              <a:path w="1731" h="2510">
                <a:moveTo>
                  <a:pt x="84" y="23"/>
                </a:moveTo>
                <a:lnTo>
                  <a:pt x="164" y="138"/>
                </a:lnTo>
                <a:cubicBezTo>
                  <a:pt x="174" y="154"/>
                  <a:pt x="168" y="173"/>
                  <a:pt x="146" y="182"/>
                </a:cubicBezTo>
                <a:cubicBezTo>
                  <a:pt x="126" y="190"/>
                  <a:pt x="101" y="185"/>
                  <a:pt x="90" y="168"/>
                </a:cubicBezTo>
                <a:lnTo>
                  <a:pt x="11" y="52"/>
                </a:lnTo>
                <a:cubicBezTo>
                  <a:pt x="0" y="37"/>
                  <a:pt x="8" y="16"/>
                  <a:pt x="29" y="9"/>
                </a:cubicBezTo>
                <a:cubicBezTo>
                  <a:pt x="49" y="0"/>
                  <a:pt x="75" y="5"/>
                  <a:pt x="84" y="23"/>
                </a:cubicBezTo>
                <a:moveTo>
                  <a:pt x="242" y="253"/>
                </a:moveTo>
                <a:lnTo>
                  <a:pt x="320" y="370"/>
                </a:lnTo>
                <a:cubicBezTo>
                  <a:pt x="330" y="386"/>
                  <a:pt x="322" y="405"/>
                  <a:pt x="302" y="414"/>
                </a:cubicBezTo>
                <a:cubicBezTo>
                  <a:pt x="282" y="423"/>
                  <a:pt x="256" y="415"/>
                  <a:pt x="246" y="400"/>
                </a:cubicBezTo>
                <a:lnTo>
                  <a:pt x="168" y="285"/>
                </a:lnTo>
                <a:cubicBezTo>
                  <a:pt x="156" y="269"/>
                  <a:pt x="166" y="248"/>
                  <a:pt x="186" y="240"/>
                </a:cubicBezTo>
                <a:cubicBezTo>
                  <a:pt x="206" y="232"/>
                  <a:pt x="230" y="237"/>
                  <a:pt x="242" y="253"/>
                </a:cubicBezTo>
                <a:moveTo>
                  <a:pt x="397" y="485"/>
                </a:moveTo>
                <a:lnTo>
                  <a:pt x="475" y="601"/>
                </a:lnTo>
                <a:cubicBezTo>
                  <a:pt x="486" y="618"/>
                  <a:pt x="477" y="637"/>
                  <a:pt x="457" y="646"/>
                </a:cubicBezTo>
                <a:cubicBezTo>
                  <a:pt x="437" y="654"/>
                  <a:pt x="410" y="648"/>
                  <a:pt x="402" y="632"/>
                </a:cubicBezTo>
                <a:lnTo>
                  <a:pt x="324" y="517"/>
                </a:lnTo>
                <a:cubicBezTo>
                  <a:pt x="312" y="499"/>
                  <a:pt x="320" y="480"/>
                  <a:pt x="342" y="471"/>
                </a:cubicBezTo>
                <a:cubicBezTo>
                  <a:pt x="362" y="462"/>
                  <a:pt x="386" y="470"/>
                  <a:pt x="397" y="485"/>
                </a:cubicBezTo>
                <a:moveTo>
                  <a:pt x="553" y="717"/>
                </a:moveTo>
                <a:lnTo>
                  <a:pt x="631" y="833"/>
                </a:lnTo>
                <a:cubicBezTo>
                  <a:pt x="640" y="848"/>
                  <a:pt x="633" y="870"/>
                  <a:pt x="613" y="878"/>
                </a:cubicBezTo>
                <a:cubicBezTo>
                  <a:pt x="591" y="885"/>
                  <a:pt x="567" y="880"/>
                  <a:pt x="555" y="864"/>
                </a:cubicBezTo>
                <a:lnTo>
                  <a:pt x="477" y="747"/>
                </a:lnTo>
                <a:cubicBezTo>
                  <a:pt x="468" y="731"/>
                  <a:pt x="475" y="712"/>
                  <a:pt x="495" y="704"/>
                </a:cubicBezTo>
                <a:cubicBezTo>
                  <a:pt x="515" y="695"/>
                  <a:pt x="542" y="701"/>
                  <a:pt x="553" y="717"/>
                </a:cubicBezTo>
                <a:moveTo>
                  <a:pt x="707" y="950"/>
                </a:moveTo>
                <a:lnTo>
                  <a:pt x="785" y="1065"/>
                </a:lnTo>
                <a:cubicBezTo>
                  <a:pt x="796" y="1081"/>
                  <a:pt x="789" y="1101"/>
                  <a:pt x="767" y="1109"/>
                </a:cubicBezTo>
                <a:cubicBezTo>
                  <a:pt x="747" y="1117"/>
                  <a:pt x="723" y="1112"/>
                  <a:pt x="711" y="1096"/>
                </a:cubicBezTo>
                <a:lnTo>
                  <a:pt x="633" y="979"/>
                </a:lnTo>
                <a:cubicBezTo>
                  <a:pt x="623" y="964"/>
                  <a:pt x="631" y="945"/>
                  <a:pt x="651" y="936"/>
                </a:cubicBezTo>
                <a:cubicBezTo>
                  <a:pt x="671" y="927"/>
                  <a:pt x="699" y="934"/>
                  <a:pt x="707" y="950"/>
                </a:cubicBezTo>
                <a:moveTo>
                  <a:pt x="863" y="1180"/>
                </a:moveTo>
                <a:lnTo>
                  <a:pt x="941" y="1297"/>
                </a:lnTo>
                <a:cubicBezTo>
                  <a:pt x="952" y="1313"/>
                  <a:pt x="943" y="1332"/>
                  <a:pt x="923" y="1341"/>
                </a:cubicBezTo>
                <a:cubicBezTo>
                  <a:pt x="903" y="1350"/>
                  <a:pt x="878" y="1342"/>
                  <a:pt x="867" y="1327"/>
                </a:cubicBezTo>
                <a:lnTo>
                  <a:pt x="789" y="1212"/>
                </a:lnTo>
                <a:cubicBezTo>
                  <a:pt x="779" y="1195"/>
                  <a:pt x="787" y="1175"/>
                  <a:pt x="807" y="1168"/>
                </a:cubicBezTo>
                <a:cubicBezTo>
                  <a:pt x="827" y="1159"/>
                  <a:pt x="852" y="1164"/>
                  <a:pt x="863" y="1180"/>
                </a:cubicBezTo>
                <a:moveTo>
                  <a:pt x="1018" y="1412"/>
                </a:moveTo>
                <a:lnTo>
                  <a:pt x="1096" y="1529"/>
                </a:lnTo>
                <a:cubicBezTo>
                  <a:pt x="1108" y="1545"/>
                  <a:pt x="1100" y="1564"/>
                  <a:pt x="1078" y="1574"/>
                </a:cubicBezTo>
                <a:cubicBezTo>
                  <a:pt x="1058" y="1582"/>
                  <a:pt x="1032" y="1576"/>
                  <a:pt x="1024" y="1559"/>
                </a:cubicBezTo>
                <a:lnTo>
                  <a:pt x="945" y="1444"/>
                </a:lnTo>
                <a:cubicBezTo>
                  <a:pt x="934" y="1428"/>
                  <a:pt x="941" y="1407"/>
                  <a:pt x="963" y="1398"/>
                </a:cubicBezTo>
                <a:cubicBezTo>
                  <a:pt x="983" y="1392"/>
                  <a:pt x="1008" y="1397"/>
                  <a:pt x="1018" y="1412"/>
                </a:cubicBezTo>
                <a:moveTo>
                  <a:pt x="1174" y="1645"/>
                </a:moveTo>
                <a:lnTo>
                  <a:pt x="1253" y="1760"/>
                </a:lnTo>
                <a:cubicBezTo>
                  <a:pt x="1262" y="1778"/>
                  <a:pt x="1255" y="1797"/>
                  <a:pt x="1235" y="1806"/>
                </a:cubicBezTo>
                <a:cubicBezTo>
                  <a:pt x="1215" y="1815"/>
                  <a:pt x="1188" y="1807"/>
                  <a:pt x="1177" y="1792"/>
                </a:cubicBezTo>
                <a:lnTo>
                  <a:pt x="1100" y="1675"/>
                </a:lnTo>
                <a:cubicBezTo>
                  <a:pt x="1090" y="1659"/>
                  <a:pt x="1096" y="1640"/>
                  <a:pt x="1116" y="1632"/>
                </a:cubicBezTo>
                <a:cubicBezTo>
                  <a:pt x="1140" y="1623"/>
                  <a:pt x="1164" y="1629"/>
                  <a:pt x="1174" y="1645"/>
                </a:cubicBezTo>
                <a:moveTo>
                  <a:pt x="1329" y="1877"/>
                </a:moveTo>
                <a:lnTo>
                  <a:pt x="1407" y="1993"/>
                </a:lnTo>
                <a:cubicBezTo>
                  <a:pt x="1417" y="2009"/>
                  <a:pt x="1411" y="2029"/>
                  <a:pt x="1389" y="2038"/>
                </a:cubicBezTo>
                <a:cubicBezTo>
                  <a:pt x="1369" y="2045"/>
                  <a:pt x="1344" y="2040"/>
                  <a:pt x="1333" y="2024"/>
                </a:cubicBezTo>
                <a:lnTo>
                  <a:pt x="1255" y="1907"/>
                </a:lnTo>
                <a:cubicBezTo>
                  <a:pt x="1244" y="1891"/>
                  <a:pt x="1253" y="1873"/>
                  <a:pt x="1273" y="1863"/>
                </a:cubicBezTo>
                <a:cubicBezTo>
                  <a:pt x="1293" y="1854"/>
                  <a:pt x="1319" y="1862"/>
                  <a:pt x="1329" y="1877"/>
                </a:cubicBezTo>
                <a:moveTo>
                  <a:pt x="1485" y="2109"/>
                </a:moveTo>
                <a:lnTo>
                  <a:pt x="1563" y="2225"/>
                </a:lnTo>
                <a:cubicBezTo>
                  <a:pt x="1573" y="2240"/>
                  <a:pt x="1565" y="2262"/>
                  <a:pt x="1545" y="2268"/>
                </a:cubicBezTo>
                <a:cubicBezTo>
                  <a:pt x="1525" y="2277"/>
                  <a:pt x="1501" y="2272"/>
                  <a:pt x="1489" y="2254"/>
                </a:cubicBezTo>
                <a:lnTo>
                  <a:pt x="1411" y="2139"/>
                </a:lnTo>
                <a:cubicBezTo>
                  <a:pt x="1399" y="2123"/>
                  <a:pt x="1409" y="2104"/>
                  <a:pt x="1429" y="2096"/>
                </a:cubicBezTo>
                <a:cubicBezTo>
                  <a:pt x="1449" y="2087"/>
                  <a:pt x="1473" y="2092"/>
                  <a:pt x="1485" y="2109"/>
                </a:cubicBezTo>
                <a:moveTo>
                  <a:pt x="1641" y="2340"/>
                </a:moveTo>
                <a:lnTo>
                  <a:pt x="1718" y="2457"/>
                </a:lnTo>
                <a:cubicBezTo>
                  <a:pt x="1730" y="2473"/>
                  <a:pt x="1721" y="2492"/>
                  <a:pt x="1701" y="2501"/>
                </a:cubicBezTo>
                <a:cubicBezTo>
                  <a:pt x="1681" y="2509"/>
                  <a:pt x="1654" y="2503"/>
                  <a:pt x="1645" y="2487"/>
                </a:cubicBezTo>
                <a:lnTo>
                  <a:pt x="1567" y="2371"/>
                </a:lnTo>
                <a:cubicBezTo>
                  <a:pt x="1555" y="2356"/>
                  <a:pt x="1563" y="2335"/>
                  <a:pt x="1585" y="2328"/>
                </a:cubicBezTo>
                <a:cubicBezTo>
                  <a:pt x="1605" y="2319"/>
                  <a:pt x="1629" y="2324"/>
                  <a:pt x="1641" y="234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9" name="CustomShape 37"/>
          <p:cNvSpPr/>
          <p:nvPr/>
        </p:nvSpPr>
        <p:spPr>
          <a:xfrm>
            <a:off x="6729120" y="5080320"/>
            <a:ext cx="50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0" name="CustomShape 3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2" name="CustomShape 2"/>
          <p:cNvSpPr/>
          <p:nvPr/>
        </p:nvSpPr>
        <p:spPr>
          <a:xfrm>
            <a:off x="640800" y="370440"/>
            <a:ext cx="8397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Reshape &amp; Normalization – Example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73" name="" descr=""/>
          <p:cNvPicPr/>
          <p:nvPr/>
        </p:nvPicPr>
        <p:blipFill>
          <a:blip r:embed="rId1"/>
          <a:stretch/>
        </p:blipFill>
        <p:spPr>
          <a:xfrm>
            <a:off x="2786040" y="849960"/>
            <a:ext cx="3712680" cy="4358160"/>
          </a:xfrm>
          <a:prstGeom prst="rect">
            <a:avLst/>
          </a:prstGeom>
          <a:ln w="0">
            <a:noFill/>
          </a:ln>
        </p:spPr>
      </p:pic>
      <p:sp>
        <p:nvSpPr>
          <p:cNvPr id="874" name="CustomShape 3"/>
          <p:cNvSpPr/>
          <p:nvPr/>
        </p:nvSpPr>
        <p:spPr>
          <a:xfrm>
            <a:off x="2106000" y="3252240"/>
            <a:ext cx="5072400" cy="1752840"/>
          </a:xfrm>
          <a:custGeom>
            <a:avLst/>
            <a:gdLst/>
            <a:ahLst/>
            <a:rect l="l" t="t" r="r" b="b"/>
            <a:pathLst>
              <a:path w="14091" h="4870">
                <a:moveTo>
                  <a:pt x="0" y="33"/>
                </a:moveTo>
                <a:cubicBezTo>
                  <a:pt x="0" y="16"/>
                  <a:pt x="20" y="0"/>
                  <a:pt x="43" y="0"/>
                </a:cubicBezTo>
                <a:lnTo>
                  <a:pt x="14050" y="0"/>
                </a:lnTo>
                <a:cubicBezTo>
                  <a:pt x="14072" y="0"/>
                  <a:pt x="14090" y="16"/>
                  <a:pt x="14090" y="33"/>
                </a:cubicBezTo>
                <a:lnTo>
                  <a:pt x="14090" y="4836"/>
                </a:lnTo>
                <a:cubicBezTo>
                  <a:pt x="14090" y="4855"/>
                  <a:pt x="14072" y="4869"/>
                  <a:pt x="14050" y="4869"/>
                </a:cubicBezTo>
                <a:lnTo>
                  <a:pt x="43" y="4869"/>
                </a:lnTo>
                <a:cubicBezTo>
                  <a:pt x="20" y="4869"/>
                  <a:pt x="0" y="4855"/>
                  <a:pt x="0" y="4836"/>
                </a:cubicBezTo>
                <a:lnTo>
                  <a:pt x="0" y="33"/>
                </a:lnTo>
                <a:moveTo>
                  <a:pt x="85" y="4836"/>
                </a:moveTo>
                <a:lnTo>
                  <a:pt x="43" y="4805"/>
                </a:lnTo>
                <a:lnTo>
                  <a:pt x="14050" y="4805"/>
                </a:lnTo>
                <a:lnTo>
                  <a:pt x="14008" y="4836"/>
                </a:lnTo>
                <a:lnTo>
                  <a:pt x="14008" y="33"/>
                </a:lnTo>
                <a:lnTo>
                  <a:pt x="14050" y="66"/>
                </a:lnTo>
                <a:lnTo>
                  <a:pt x="43" y="66"/>
                </a:lnTo>
                <a:lnTo>
                  <a:pt x="85" y="33"/>
                </a:lnTo>
                <a:lnTo>
                  <a:pt x="85" y="483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5" name="CustomShape 4"/>
          <p:cNvSpPr/>
          <p:nvPr/>
        </p:nvSpPr>
        <p:spPr>
          <a:xfrm>
            <a:off x="2106000" y="3252240"/>
            <a:ext cx="5072400" cy="1752840"/>
          </a:xfrm>
          <a:custGeom>
            <a:avLst/>
            <a:gdLst/>
            <a:ahLst/>
            <a:rect l="l" t="t" r="r" b="b"/>
            <a:pathLst>
              <a:path w="14091" h="4870">
                <a:moveTo>
                  <a:pt x="0" y="33"/>
                </a:moveTo>
                <a:cubicBezTo>
                  <a:pt x="0" y="16"/>
                  <a:pt x="20" y="0"/>
                  <a:pt x="43" y="0"/>
                </a:cubicBezTo>
                <a:lnTo>
                  <a:pt x="14050" y="0"/>
                </a:lnTo>
                <a:cubicBezTo>
                  <a:pt x="14072" y="0"/>
                  <a:pt x="14090" y="16"/>
                  <a:pt x="14090" y="33"/>
                </a:cubicBezTo>
                <a:lnTo>
                  <a:pt x="14090" y="4836"/>
                </a:lnTo>
                <a:cubicBezTo>
                  <a:pt x="14090" y="4855"/>
                  <a:pt x="14072" y="4869"/>
                  <a:pt x="14050" y="4869"/>
                </a:cubicBezTo>
                <a:lnTo>
                  <a:pt x="43" y="4869"/>
                </a:lnTo>
                <a:cubicBezTo>
                  <a:pt x="20" y="4869"/>
                  <a:pt x="0" y="4855"/>
                  <a:pt x="0" y="4836"/>
                </a:cubicBezTo>
                <a:lnTo>
                  <a:pt x="0" y="33"/>
                </a:lnTo>
                <a:moveTo>
                  <a:pt x="85" y="4836"/>
                </a:moveTo>
                <a:lnTo>
                  <a:pt x="43" y="4805"/>
                </a:lnTo>
                <a:lnTo>
                  <a:pt x="14050" y="4805"/>
                </a:lnTo>
                <a:lnTo>
                  <a:pt x="14008" y="4836"/>
                </a:lnTo>
                <a:lnTo>
                  <a:pt x="14008" y="33"/>
                </a:lnTo>
                <a:lnTo>
                  <a:pt x="14050" y="66"/>
                </a:lnTo>
                <a:lnTo>
                  <a:pt x="43" y="66"/>
                </a:lnTo>
                <a:lnTo>
                  <a:pt x="85" y="33"/>
                </a:lnTo>
                <a:lnTo>
                  <a:pt x="85" y="483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6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77" name="CustomShape 6"/>
          <p:cNvSpPr/>
          <p:nvPr/>
        </p:nvSpPr>
        <p:spPr>
          <a:xfrm>
            <a:off x="7571520" y="3978000"/>
            <a:ext cx="10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(numbers are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78" name="CustomShape 7"/>
          <p:cNvSpPr/>
          <p:nvPr/>
        </p:nvSpPr>
        <p:spPr>
          <a:xfrm>
            <a:off x="7465320" y="4153680"/>
            <a:ext cx="1301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between 0 and 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79" name="CustomShape 8"/>
          <p:cNvSpPr/>
          <p:nvPr/>
        </p:nvSpPr>
        <p:spPr>
          <a:xfrm>
            <a:off x="7442280" y="4329720"/>
            <a:ext cx="1349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for mathematical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0" name="CustomShape 9"/>
          <p:cNvSpPr/>
          <p:nvPr/>
        </p:nvSpPr>
        <p:spPr>
          <a:xfrm>
            <a:off x="7597080" y="4505760"/>
            <a:ext cx="103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convenience)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1" name="CustomShape 10"/>
          <p:cNvSpPr/>
          <p:nvPr/>
        </p:nvSpPr>
        <p:spPr>
          <a:xfrm>
            <a:off x="240120" y="1095840"/>
            <a:ext cx="1324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(one large vector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2" name="CustomShape 11"/>
          <p:cNvSpPr/>
          <p:nvPr/>
        </p:nvSpPr>
        <p:spPr>
          <a:xfrm>
            <a:off x="509760" y="1271520"/>
            <a:ext cx="779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instead of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3" name="CustomShape 12"/>
          <p:cNvSpPr/>
          <p:nvPr/>
        </p:nvSpPr>
        <p:spPr>
          <a:xfrm>
            <a:off x="410760" y="1447920"/>
            <a:ext cx="97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28 * 28 pixel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4" name="CustomShape 13"/>
          <p:cNvSpPr/>
          <p:nvPr/>
        </p:nvSpPr>
        <p:spPr>
          <a:xfrm>
            <a:off x="1719000" y="1086120"/>
            <a:ext cx="1030320" cy="199440"/>
          </a:xfrm>
          <a:custGeom>
            <a:avLst/>
            <a:gdLst/>
            <a:ahLst/>
            <a:rect l="l" t="t" r="r" b="b"/>
            <a:pathLst>
              <a:path w="2863" h="555">
                <a:moveTo>
                  <a:pt x="0" y="138"/>
                </a:moveTo>
                <a:lnTo>
                  <a:pt x="2509" y="138"/>
                </a:lnTo>
                <a:lnTo>
                  <a:pt x="2509" y="0"/>
                </a:lnTo>
                <a:lnTo>
                  <a:pt x="2862" y="275"/>
                </a:lnTo>
                <a:lnTo>
                  <a:pt x="2509" y="554"/>
                </a:lnTo>
                <a:lnTo>
                  <a:pt x="2509" y="414"/>
                </a:lnTo>
                <a:lnTo>
                  <a:pt x="0" y="414"/>
                </a:lnTo>
                <a:lnTo>
                  <a:pt x="0" y="13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5" name="CustomShape 14"/>
          <p:cNvSpPr/>
          <p:nvPr/>
        </p:nvSpPr>
        <p:spPr>
          <a:xfrm>
            <a:off x="1706040" y="1060920"/>
            <a:ext cx="1062360" cy="249840"/>
          </a:xfrm>
          <a:custGeom>
            <a:avLst/>
            <a:gdLst/>
            <a:ahLst/>
            <a:rect l="l" t="t" r="r" b="b"/>
            <a:pathLst>
              <a:path w="2952" h="695">
                <a:moveTo>
                  <a:pt x="0" y="179"/>
                </a:moveTo>
                <a:lnTo>
                  <a:pt x="2545" y="179"/>
                </a:lnTo>
                <a:lnTo>
                  <a:pt x="2507" y="209"/>
                </a:lnTo>
                <a:lnTo>
                  <a:pt x="2507" y="0"/>
                </a:lnTo>
                <a:lnTo>
                  <a:pt x="2951" y="346"/>
                </a:lnTo>
                <a:lnTo>
                  <a:pt x="2507" y="694"/>
                </a:lnTo>
                <a:lnTo>
                  <a:pt x="2507" y="484"/>
                </a:lnTo>
                <a:lnTo>
                  <a:pt x="2545" y="514"/>
                </a:lnTo>
                <a:lnTo>
                  <a:pt x="0" y="514"/>
                </a:lnTo>
                <a:lnTo>
                  <a:pt x="0" y="179"/>
                </a:lnTo>
                <a:moveTo>
                  <a:pt x="74" y="484"/>
                </a:moveTo>
                <a:lnTo>
                  <a:pt x="36" y="457"/>
                </a:lnTo>
                <a:lnTo>
                  <a:pt x="2583" y="457"/>
                </a:lnTo>
                <a:lnTo>
                  <a:pt x="2583" y="624"/>
                </a:lnTo>
                <a:lnTo>
                  <a:pt x="2519" y="603"/>
                </a:lnTo>
                <a:lnTo>
                  <a:pt x="2873" y="326"/>
                </a:lnTo>
                <a:lnTo>
                  <a:pt x="2873" y="368"/>
                </a:lnTo>
                <a:lnTo>
                  <a:pt x="2519" y="91"/>
                </a:lnTo>
                <a:lnTo>
                  <a:pt x="2583" y="70"/>
                </a:lnTo>
                <a:lnTo>
                  <a:pt x="2583" y="238"/>
                </a:lnTo>
                <a:lnTo>
                  <a:pt x="36" y="238"/>
                </a:lnTo>
                <a:lnTo>
                  <a:pt x="74" y="209"/>
                </a:lnTo>
                <a:lnTo>
                  <a:pt x="74" y="4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6" name="CustomShape 15"/>
          <p:cNvSpPr/>
          <p:nvPr/>
        </p:nvSpPr>
        <p:spPr>
          <a:xfrm>
            <a:off x="612360" y="1623960"/>
            <a:ext cx="569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matrix)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7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9" name="CustomShape 2"/>
          <p:cNvSpPr/>
          <p:nvPr/>
        </p:nvSpPr>
        <p:spPr>
          <a:xfrm>
            <a:off x="1452240" y="370440"/>
            <a:ext cx="675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Learning Models from Biological Inspiration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9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1" name="CustomShape 4"/>
          <p:cNvSpPr/>
          <p:nvPr/>
        </p:nvSpPr>
        <p:spPr>
          <a:xfrm>
            <a:off x="957960" y="1032120"/>
            <a:ext cx="2717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Biological Inspiration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2" name="CustomShape 5"/>
          <p:cNvSpPr/>
          <p:nvPr/>
        </p:nvSpPr>
        <p:spPr>
          <a:xfrm>
            <a:off x="1078200" y="1347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3" name="CustomShape 6"/>
          <p:cNvSpPr/>
          <p:nvPr/>
        </p:nvSpPr>
        <p:spPr>
          <a:xfrm>
            <a:off x="1379160" y="1378440"/>
            <a:ext cx="399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Humans learn (a biological function)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4" name="CustomShape 7"/>
          <p:cNvSpPr/>
          <p:nvPr/>
        </p:nvSpPr>
        <p:spPr>
          <a:xfrm>
            <a:off x="5368320" y="1347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5" name="CustomShape 8"/>
          <p:cNvSpPr/>
          <p:nvPr/>
        </p:nvSpPr>
        <p:spPr>
          <a:xfrm>
            <a:off x="5690520" y="1378440"/>
            <a:ext cx="209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machines can 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6" name="CustomShape 9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7" name="CustomShape 10"/>
          <p:cNvSpPr/>
          <p:nvPr/>
        </p:nvSpPr>
        <p:spPr>
          <a:xfrm>
            <a:off x="1379160" y="1678320"/>
            <a:ext cx="6952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Means we are interested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‘replicating’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‘biological function’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8" name="CustomShape 11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9" name="CustomShape 12"/>
          <p:cNvSpPr/>
          <p:nvPr/>
        </p:nvSpPr>
        <p:spPr>
          <a:xfrm>
            <a:off x="957960" y="1997280"/>
            <a:ext cx="6113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Approach: Replicating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‘biological structure’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0" name="CustomShape 13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1" name="CustomShape 14"/>
          <p:cNvSpPr/>
          <p:nvPr/>
        </p:nvSpPr>
        <p:spPr>
          <a:xfrm>
            <a:off x="1379160" y="2342160"/>
            <a:ext cx="515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Neurons connected to synapses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large number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2" name="CustomShape 15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3" name="CustomShape 16"/>
          <p:cNvSpPr/>
          <p:nvPr/>
        </p:nvSpPr>
        <p:spPr>
          <a:xfrm>
            <a:off x="1379160" y="2643480"/>
            <a:ext cx="660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Action of neurons depends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‘stimula of different synapses’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4" name="CustomShape 17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5" name="CustomShape 18"/>
          <p:cNvSpPr/>
          <p:nvPr/>
        </p:nvSpPr>
        <p:spPr>
          <a:xfrm>
            <a:off x="1379160" y="2945160"/>
            <a:ext cx="2624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Synapses have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‘weights’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6" name="CustomShape 19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7" name="CustomShape 20"/>
          <p:cNvSpPr/>
          <p:nvPr/>
        </p:nvSpPr>
        <p:spPr>
          <a:xfrm>
            <a:off x="1379160" y="3246840"/>
            <a:ext cx="687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Principle: neurons are in the following like a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‘single perceptron’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8" name="CustomShape 21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9" name="CustomShape 22"/>
          <p:cNvSpPr/>
          <p:nvPr/>
        </p:nvSpPr>
        <p:spPr>
          <a:xfrm>
            <a:off x="1379160" y="3548520"/>
            <a:ext cx="691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Neural network: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put together a ‘bunch of perceptrons’ in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0" name="CustomShape 23"/>
          <p:cNvSpPr/>
          <p:nvPr/>
        </p:nvSpPr>
        <p:spPr>
          <a:xfrm>
            <a:off x="1078200" y="38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1" name="CustomShape 24"/>
          <p:cNvSpPr/>
          <p:nvPr/>
        </p:nvSpPr>
        <p:spPr>
          <a:xfrm>
            <a:off x="1379160" y="3850200"/>
            <a:ext cx="760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Deep learning network: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create many layers with ‘smart functionalites‘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12" name="" descr=""/>
          <p:cNvPicPr/>
          <p:nvPr/>
        </p:nvPicPr>
        <p:blipFill>
          <a:blip r:embed="rId1"/>
          <a:stretch/>
        </p:blipFill>
        <p:spPr>
          <a:xfrm>
            <a:off x="1086120" y="4226400"/>
            <a:ext cx="1347480" cy="771120"/>
          </a:xfrm>
          <a:prstGeom prst="rect">
            <a:avLst/>
          </a:prstGeom>
          <a:ln w="0">
            <a:noFill/>
          </a:ln>
        </p:spPr>
      </p:pic>
      <p:pic>
        <p:nvPicPr>
          <p:cNvPr id="913" name="" descr=""/>
          <p:cNvPicPr/>
          <p:nvPr/>
        </p:nvPicPr>
        <p:blipFill>
          <a:blip r:embed="rId2"/>
          <a:stretch/>
        </p:blipFill>
        <p:spPr>
          <a:xfrm>
            <a:off x="1086120" y="4226400"/>
            <a:ext cx="1347480" cy="771120"/>
          </a:xfrm>
          <a:prstGeom prst="rect">
            <a:avLst/>
          </a:prstGeom>
          <a:ln w="0">
            <a:noFill/>
          </a:ln>
        </p:spPr>
      </p:pic>
      <p:pic>
        <p:nvPicPr>
          <p:cNvPr id="914" name="" descr=""/>
          <p:cNvPicPr/>
          <p:nvPr/>
        </p:nvPicPr>
        <p:blipFill>
          <a:blip r:embed="rId3"/>
          <a:stretch/>
        </p:blipFill>
        <p:spPr>
          <a:xfrm>
            <a:off x="3164400" y="4208760"/>
            <a:ext cx="1317960" cy="789480"/>
          </a:xfrm>
          <a:prstGeom prst="rect">
            <a:avLst/>
          </a:prstGeom>
          <a:ln w="0">
            <a:noFill/>
          </a:ln>
        </p:spPr>
      </p:pic>
      <p:pic>
        <p:nvPicPr>
          <p:cNvPr id="915" name="" descr=""/>
          <p:cNvPicPr/>
          <p:nvPr/>
        </p:nvPicPr>
        <p:blipFill>
          <a:blip r:embed="rId4"/>
          <a:stretch/>
        </p:blipFill>
        <p:spPr>
          <a:xfrm>
            <a:off x="3164400" y="4208760"/>
            <a:ext cx="1317960" cy="78948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5"/>
          <a:stretch/>
        </p:blipFill>
        <p:spPr>
          <a:xfrm>
            <a:off x="2558160" y="4490280"/>
            <a:ext cx="531000" cy="226800"/>
          </a:xfrm>
          <a:prstGeom prst="rect">
            <a:avLst/>
          </a:prstGeom>
          <a:ln w="0">
            <a:noFill/>
          </a:ln>
        </p:spPr>
      </p:pic>
      <p:sp>
        <p:nvSpPr>
          <p:cNvPr id="917" name="CustomShape 25"/>
          <p:cNvSpPr/>
          <p:nvPr/>
        </p:nvSpPr>
        <p:spPr>
          <a:xfrm>
            <a:off x="2552760" y="4480920"/>
            <a:ext cx="543240" cy="246240"/>
          </a:xfrm>
          <a:custGeom>
            <a:avLst/>
            <a:gdLst/>
            <a:ahLst/>
            <a:rect l="l" t="t" r="r" b="b"/>
            <a:pathLst>
              <a:path w="1510" h="685">
                <a:moveTo>
                  <a:pt x="0" y="174"/>
                </a:moveTo>
                <a:lnTo>
                  <a:pt x="1088" y="174"/>
                </a:lnTo>
                <a:lnTo>
                  <a:pt x="1076" y="184"/>
                </a:lnTo>
                <a:lnTo>
                  <a:pt x="1076" y="0"/>
                </a:lnTo>
                <a:lnTo>
                  <a:pt x="1509" y="341"/>
                </a:lnTo>
                <a:lnTo>
                  <a:pt x="1076" y="684"/>
                </a:lnTo>
                <a:lnTo>
                  <a:pt x="1076" y="500"/>
                </a:lnTo>
                <a:lnTo>
                  <a:pt x="1088" y="510"/>
                </a:lnTo>
                <a:lnTo>
                  <a:pt x="0" y="510"/>
                </a:lnTo>
                <a:lnTo>
                  <a:pt x="0" y="174"/>
                </a:lnTo>
                <a:moveTo>
                  <a:pt x="29" y="500"/>
                </a:moveTo>
                <a:lnTo>
                  <a:pt x="16" y="488"/>
                </a:lnTo>
                <a:lnTo>
                  <a:pt x="1102" y="488"/>
                </a:lnTo>
                <a:lnTo>
                  <a:pt x="1102" y="657"/>
                </a:lnTo>
                <a:lnTo>
                  <a:pt x="1080" y="648"/>
                </a:lnTo>
                <a:lnTo>
                  <a:pt x="1481" y="334"/>
                </a:lnTo>
                <a:lnTo>
                  <a:pt x="1481" y="350"/>
                </a:lnTo>
                <a:lnTo>
                  <a:pt x="1080" y="35"/>
                </a:lnTo>
                <a:lnTo>
                  <a:pt x="1102" y="26"/>
                </a:lnTo>
                <a:lnTo>
                  <a:pt x="1102" y="196"/>
                </a:lnTo>
                <a:lnTo>
                  <a:pt x="16" y="196"/>
                </a:lnTo>
                <a:lnTo>
                  <a:pt x="29" y="184"/>
                </a:lnTo>
                <a:lnTo>
                  <a:pt x="29" y="500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18" name="" descr=""/>
          <p:cNvPicPr/>
          <p:nvPr/>
        </p:nvPicPr>
        <p:blipFill>
          <a:blip r:embed="rId6"/>
          <a:stretch/>
        </p:blipFill>
        <p:spPr>
          <a:xfrm>
            <a:off x="2558160" y="4490280"/>
            <a:ext cx="531000" cy="226800"/>
          </a:xfrm>
          <a:prstGeom prst="rect">
            <a:avLst/>
          </a:prstGeom>
          <a:ln w="0">
            <a:noFill/>
          </a:ln>
        </p:spPr>
      </p:pic>
      <p:sp>
        <p:nvSpPr>
          <p:cNvPr id="919" name="CustomShape 26"/>
          <p:cNvSpPr/>
          <p:nvPr/>
        </p:nvSpPr>
        <p:spPr>
          <a:xfrm>
            <a:off x="2552760" y="4480920"/>
            <a:ext cx="543240" cy="246240"/>
          </a:xfrm>
          <a:custGeom>
            <a:avLst/>
            <a:gdLst/>
            <a:ahLst/>
            <a:rect l="l" t="t" r="r" b="b"/>
            <a:pathLst>
              <a:path w="1510" h="685">
                <a:moveTo>
                  <a:pt x="0" y="174"/>
                </a:moveTo>
                <a:lnTo>
                  <a:pt x="1088" y="174"/>
                </a:lnTo>
                <a:lnTo>
                  <a:pt x="1076" y="184"/>
                </a:lnTo>
                <a:lnTo>
                  <a:pt x="1076" y="0"/>
                </a:lnTo>
                <a:lnTo>
                  <a:pt x="1509" y="341"/>
                </a:lnTo>
                <a:lnTo>
                  <a:pt x="1076" y="684"/>
                </a:lnTo>
                <a:lnTo>
                  <a:pt x="1076" y="500"/>
                </a:lnTo>
                <a:lnTo>
                  <a:pt x="1088" y="510"/>
                </a:lnTo>
                <a:lnTo>
                  <a:pt x="0" y="510"/>
                </a:lnTo>
                <a:lnTo>
                  <a:pt x="0" y="174"/>
                </a:lnTo>
                <a:moveTo>
                  <a:pt x="29" y="500"/>
                </a:moveTo>
                <a:lnTo>
                  <a:pt x="16" y="488"/>
                </a:lnTo>
                <a:lnTo>
                  <a:pt x="1102" y="488"/>
                </a:lnTo>
                <a:lnTo>
                  <a:pt x="1102" y="657"/>
                </a:lnTo>
                <a:lnTo>
                  <a:pt x="1080" y="648"/>
                </a:lnTo>
                <a:lnTo>
                  <a:pt x="1481" y="334"/>
                </a:lnTo>
                <a:lnTo>
                  <a:pt x="1481" y="350"/>
                </a:lnTo>
                <a:lnTo>
                  <a:pt x="1080" y="35"/>
                </a:lnTo>
                <a:lnTo>
                  <a:pt x="1102" y="26"/>
                </a:lnTo>
                <a:lnTo>
                  <a:pt x="1102" y="196"/>
                </a:lnTo>
                <a:lnTo>
                  <a:pt x="16" y="196"/>
                </a:lnTo>
                <a:lnTo>
                  <a:pt x="29" y="184"/>
                </a:lnTo>
                <a:lnTo>
                  <a:pt x="29" y="500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20" name="" descr=""/>
          <p:cNvPicPr/>
          <p:nvPr/>
        </p:nvPicPr>
        <p:blipFill>
          <a:blip r:embed="rId7"/>
          <a:stretch/>
        </p:blipFill>
        <p:spPr>
          <a:xfrm>
            <a:off x="5589720" y="4226400"/>
            <a:ext cx="1321560" cy="792360"/>
          </a:xfrm>
          <a:prstGeom prst="rect">
            <a:avLst/>
          </a:prstGeom>
          <a:ln w="0">
            <a:noFill/>
          </a:ln>
        </p:spPr>
      </p:pic>
      <p:pic>
        <p:nvPicPr>
          <p:cNvPr id="921" name="" descr=""/>
          <p:cNvPicPr/>
          <p:nvPr/>
        </p:nvPicPr>
        <p:blipFill>
          <a:blip r:embed="rId8"/>
          <a:stretch/>
        </p:blipFill>
        <p:spPr>
          <a:xfrm>
            <a:off x="5589720" y="4226400"/>
            <a:ext cx="1321560" cy="792360"/>
          </a:xfrm>
          <a:prstGeom prst="rect">
            <a:avLst/>
          </a:prstGeom>
          <a:ln w="0">
            <a:noFill/>
          </a:ln>
        </p:spPr>
      </p:pic>
      <p:pic>
        <p:nvPicPr>
          <p:cNvPr id="922" name="" descr=""/>
          <p:cNvPicPr/>
          <p:nvPr/>
        </p:nvPicPr>
        <p:blipFill>
          <a:blip r:embed="rId9"/>
          <a:stretch/>
        </p:blipFill>
        <p:spPr>
          <a:xfrm>
            <a:off x="7819200" y="4226400"/>
            <a:ext cx="1363320" cy="789840"/>
          </a:xfrm>
          <a:prstGeom prst="rect">
            <a:avLst/>
          </a:prstGeom>
          <a:ln w="0">
            <a:noFill/>
          </a:ln>
        </p:spPr>
      </p:pic>
      <p:pic>
        <p:nvPicPr>
          <p:cNvPr id="923" name="" descr=""/>
          <p:cNvPicPr/>
          <p:nvPr/>
        </p:nvPicPr>
        <p:blipFill>
          <a:blip r:embed="rId10"/>
          <a:stretch/>
        </p:blipFill>
        <p:spPr>
          <a:xfrm>
            <a:off x="7819200" y="4226400"/>
            <a:ext cx="1363320" cy="789840"/>
          </a:xfrm>
          <a:prstGeom prst="rect">
            <a:avLst/>
          </a:prstGeom>
          <a:ln w="0">
            <a:noFill/>
          </a:ln>
        </p:spPr>
      </p:pic>
      <p:pic>
        <p:nvPicPr>
          <p:cNvPr id="924" name="" descr=""/>
          <p:cNvPicPr/>
          <p:nvPr/>
        </p:nvPicPr>
        <p:blipFill>
          <a:blip r:embed="rId11"/>
          <a:stretch/>
        </p:blipFill>
        <p:spPr>
          <a:xfrm>
            <a:off x="7104600" y="4509360"/>
            <a:ext cx="531720" cy="226800"/>
          </a:xfrm>
          <a:prstGeom prst="rect">
            <a:avLst/>
          </a:prstGeom>
          <a:ln w="0">
            <a:noFill/>
          </a:ln>
        </p:spPr>
      </p:pic>
      <p:sp>
        <p:nvSpPr>
          <p:cNvPr id="925" name="CustomShape 27"/>
          <p:cNvSpPr/>
          <p:nvPr/>
        </p:nvSpPr>
        <p:spPr>
          <a:xfrm>
            <a:off x="7100640" y="4500360"/>
            <a:ext cx="543240" cy="245160"/>
          </a:xfrm>
          <a:custGeom>
            <a:avLst/>
            <a:gdLst/>
            <a:ahLst/>
            <a:rect l="l" t="t" r="r" b="b"/>
            <a:pathLst>
              <a:path w="1510" h="682">
                <a:moveTo>
                  <a:pt x="0" y="173"/>
                </a:moveTo>
                <a:lnTo>
                  <a:pt x="1087" y="173"/>
                </a:lnTo>
                <a:lnTo>
                  <a:pt x="1074" y="184"/>
                </a:lnTo>
                <a:lnTo>
                  <a:pt x="1074" y="0"/>
                </a:lnTo>
                <a:lnTo>
                  <a:pt x="1509" y="341"/>
                </a:lnTo>
                <a:lnTo>
                  <a:pt x="1074" y="681"/>
                </a:lnTo>
                <a:lnTo>
                  <a:pt x="1074" y="498"/>
                </a:lnTo>
                <a:lnTo>
                  <a:pt x="1087" y="509"/>
                </a:lnTo>
                <a:lnTo>
                  <a:pt x="0" y="509"/>
                </a:lnTo>
                <a:lnTo>
                  <a:pt x="0" y="173"/>
                </a:lnTo>
                <a:moveTo>
                  <a:pt x="28" y="498"/>
                </a:moveTo>
                <a:lnTo>
                  <a:pt x="14" y="487"/>
                </a:lnTo>
                <a:lnTo>
                  <a:pt x="1100" y="487"/>
                </a:lnTo>
                <a:lnTo>
                  <a:pt x="1100" y="655"/>
                </a:lnTo>
                <a:lnTo>
                  <a:pt x="1076" y="647"/>
                </a:lnTo>
                <a:lnTo>
                  <a:pt x="1480" y="332"/>
                </a:lnTo>
                <a:lnTo>
                  <a:pt x="1480" y="348"/>
                </a:lnTo>
                <a:lnTo>
                  <a:pt x="1076" y="34"/>
                </a:lnTo>
                <a:lnTo>
                  <a:pt x="1100" y="26"/>
                </a:lnTo>
                <a:lnTo>
                  <a:pt x="1100" y="195"/>
                </a:lnTo>
                <a:lnTo>
                  <a:pt x="14" y="195"/>
                </a:lnTo>
                <a:lnTo>
                  <a:pt x="28" y="184"/>
                </a:lnTo>
                <a:lnTo>
                  <a:pt x="28" y="498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26" name="" descr=""/>
          <p:cNvPicPr/>
          <p:nvPr/>
        </p:nvPicPr>
        <p:blipFill>
          <a:blip r:embed="rId12"/>
          <a:stretch/>
        </p:blipFill>
        <p:spPr>
          <a:xfrm>
            <a:off x="7104600" y="4509360"/>
            <a:ext cx="531720" cy="226800"/>
          </a:xfrm>
          <a:prstGeom prst="rect">
            <a:avLst/>
          </a:prstGeom>
          <a:ln w="0">
            <a:noFill/>
          </a:ln>
        </p:spPr>
      </p:pic>
      <p:sp>
        <p:nvSpPr>
          <p:cNvPr id="927" name="CustomShape 28"/>
          <p:cNvSpPr/>
          <p:nvPr/>
        </p:nvSpPr>
        <p:spPr>
          <a:xfrm>
            <a:off x="7100640" y="4500360"/>
            <a:ext cx="543240" cy="245160"/>
          </a:xfrm>
          <a:custGeom>
            <a:avLst/>
            <a:gdLst/>
            <a:ahLst/>
            <a:rect l="l" t="t" r="r" b="b"/>
            <a:pathLst>
              <a:path w="1510" h="682">
                <a:moveTo>
                  <a:pt x="0" y="173"/>
                </a:moveTo>
                <a:lnTo>
                  <a:pt x="1087" y="173"/>
                </a:lnTo>
                <a:lnTo>
                  <a:pt x="1074" y="184"/>
                </a:lnTo>
                <a:lnTo>
                  <a:pt x="1074" y="0"/>
                </a:lnTo>
                <a:lnTo>
                  <a:pt x="1509" y="341"/>
                </a:lnTo>
                <a:lnTo>
                  <a:pt x="1074" y="681"/>
                </a:lnTo>
                <a:lnTo>
                  <a:pt x="1074" y="498"/>
                </a:lnTo>
                <a:lnTo>
                  <a:pt x="1087" y="509"/>
                </a:lnTo>
                <a:lnTo>
                  <a:pt x="0" y="509"/>
                </a:lnTo>
                <a:lnTo>
                  <a:pt x="0" y="173"/>
                </a:lnTo>
                <a:moveTo>
                  <a:pt x="28" y="498"/>
                </a:moveTo>
                <a:lnTo>
                  <a:pt x="14" y="487"/>
                </a:lnTo>
                <a:lnTo>
                  <a:pt x="1100" y="487"/>
                </a:lnTo>
                <a:lnTo>
                  <a:pt x="1100" y="655"/>
                </a:lnTo>
                <a:lnTo>
                  <a:pt x="1076" y="647"/>
                </a:lnTo>
                <a:lnTo>
                  <a:pt x="1480" y="332"/>
                </a:lnTo>
                <a:lnTo>
                  <a:pt x="1480" y="348"/>
                </a:lnTo>
                <a:lnTo>
                  <a:pt x="1076" y="34"/>
                </a:lnTo>
                <a:lnTo>
                  <a:pt x="1100" y="26"/>
                </a:lnTo>
                <a:lnTo>
                  <a:pt x="1100" y="195"/>
                </a:lnTo>
                <a:lnTo>
                  <a:pt x="14" y="195"/>
                </a:lnTo>
                <a:lnTo>
                  <a:pt x="28" y="184"/>
                </a:lnTo>
                <a:lnTo>
                  <a:pt x="28" y="498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8" name="CustomShape 29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9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1" name="CustomShape 2"/>
          <p:cNvSpPr/>
          <p:nvPr/>
        </p:nvSpPr>
        <p:spPr>
          <a:xfrm>
            <a:off x="2768400" y="370440"/>
            <a:ext cx="4133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Perceptron Model vs. ANN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32" name="CustomShape 3"/>
          <p:cNvSpPr/>
          <p:nvPr/>
        </p:nvSpPr>
        <p:spPr>
          <a:xfrm>
            <a:off x="94176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33" name="CustomShape 4"/>
          <p:cNvSpPr/>
          <p:nvPr/>
        </p:nvSpPr>
        <p:spPr>
          <a:xfrm>
            <a:off x="1302840" y="1032120"/>
            <a:ext cx="6166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Simple perceptrons fail: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‘not linearly seperable’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934" name="" descr=""/>
          <p:cNvPicPr/>
          <p:nvPr/>
        </p:nvPicPr>
        <p:blipFill>
          <a:blip r:embed="rId1"/>
          <a:stretch/>
        </p:blipFill>
        <p:spPr>
          <a:xfrm>
            <a:off x="8006040" y="9957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35" name="CustomShape 5"/>
          <p:cNvSpPr/>
          <p:nvPr/>
        </p:nvSpPr>
        <p:spPr>
          <a:xfrm>
            <a:off x="8002080" y="992160"/>
            <a:ext cx="251280" cy="196560"/>
          </a:xfrm>
          <a:custGeom>
            <a:avLst/>
            <a:gdLst/>
            <a:ahLst/>
            <a:rect l="l" t="t" r="r" b="b"/>
            <a:pathLst>
              <a:path w="699" h="547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2" y="82"/>
                </a:lnTo>
                <a:lnTo>
                  <a:pt x="127" y="63"/>
                </a:lnTo>
                <a:lnTo>
                  <a:pt x="154" y="46"/>
                </a:lnTo>
                <a:lnTo>
                  <a:pt x="212" y="21"/>
                </a:lnTo>
                <a:lnTo>
                  <a:pt x="243" y="12"/>
                </a:lnTo>
                <a:lnTo>
                  <a:pt x="276" y="6"/>
                </a:lnTo>
                <a:lnTo>
                  <a:pt x="313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4" y="21"/>
                </a:lnTo>
                <a:lnTo>
                  <a:pt x="514" y="32"/>
                </a:lnTo>
                <a:lnTo>
                  <a:pt x="542" y="46"/>
                </a:lnTo>
                <a:lnTo>
                  <a:pt x="569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6" y="244"/>
                </a:lnTo>
                <a:lnTo>
                  <a:pt x="696" y="260"/>
                </a:lnTo>
                <a:lnTo>
                  <a:pt x="698" y="274"/>
                </a:lnTo>
                <a:lnTo>
                  <a:pt x="696" y="288"/>
                </a:lnTo>
                <a:lnTo>
                  <a:pt x="696" y="301"/>
                </a:lnTo>
                <a:lnTo>
                  <a:pt x="683" y="354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3"/>
                </a:lnTo>
                <a:lnTo>
                  <a:pt x="544" y="499"/>
                </a:lnTo>
                <a:lnTo>
                  <a:pt x="516" y="513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4"/>
                </a:lnTo>
                <a:lnTo>
                  <a:pt x="366" y="546"/>
                </a:lnTo>
                <a:lnTo>
                  <a:pt x="330" y="546"/>
                </a:lnTo>
                <a:lnTo>
                  <a:pt x="313" y="544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3"/>
                </a:lnTo>
                <a:lnTo>
                  <a:pt x="154" y="501"/>
                </a:lnTo>
                <a:lnTo>
                  <a:pt x="127" y="485"/>
                </a:lnTo>
                <a:lnTo>
                  <a:pt x="102" y="468"/>
                </a:lnTo>
                <a:lnTo>
                  <a:pt x="80" y="446"/>
                </a:lnTo>
                <a:lnTo>
                  <a:pt x="60" y="426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0" y="288"/>
                </a:lnTo>
                <a:lnTo>
                  <a:pt x="0" y="274"/>
                </a:lnTo>
                <a:moveTo>
                  <a:pt x="28" y="285"/>
                </a:moveTo>
                <a:lnTo>
                  <a:pt x="28" y="298"/>
                </a:lnTo>
                <a:lnTo>
                  <a:pt x="34" y="324"/>
                </a:lnTo>
                <a:lnTo>
                  <a:pt x="42" y="347"/>
                </a:lnTo>
                <a:lnTo>
                  <a:pt x="54" y="369"/>
                </a:lnTo>
                <a:lnTo>
                  <a:pt x="66" y="393"/>
                </a:lnTo>
                <a:lnTo>
                  <a:pt x="82" y="413"/>
                </a:lnTo>
                <a:lnTo>
                  <a:pt x="100" y="432"/>
                </a:lnTo>
                <a:lnTo>
                  <a:pt x="120" y="449"/>
                </a:lnTo>
                <a:lnTo>
                  <a:pt x="145" y="468"/>
                </a:lnTo>
                <a:lnTo>
                  <a:pt x="169" y="482"/>
                </a:lnTo>
                <a:lnTo>
                  <a:pt x="194" y="493"/>
                </a:lnTo>
                <a:lnTo>
                  <a:pt x="223" y="504"/>
                </a:lnTo>
                <a:lnTo>
                  <a:pt x="252" y="513"/>
                </a:lnTo>
                <a:lnTo>
                  <a:pt x="283" y="520"/>
                </a:lnTo>
                <a:lnTo>
                  <a:pt x="315" y="523"/>
                </a:lnTo>
                <a:lnTo>
                  <a:pt x="333" y="523"/>
                </a:lnTo>
                <a:lnTo>
                  <a:pt x="348" y="525"/>
                </a:lnTo>
                <a:lnTo>
                  <a:pt x="366" y="523"/>
                </a:lnTo>
                <a:lnTo>
                  <a:pt x="382" y="523"/>
                </a:lnTo>
                <a:lnTo>
                  <a:pt x="414" y="520"/>
                </a:lnTo>
                <a:lnTo>
                  <a:pt x="444" y="513"/>
                </a:lnTo>
                <a:lnTo>
                  <a:pt x="474" y="504"/>
                </a:lnTo>
                <a:lnTo>
                  <a:pt x="502" y="493"/>
                </a:lnTo>
                <a:lnTo>
                  <a:pt x="527" y="482"/>
                </a:lnTo>
                <a:lnTo>
                  <a:pt x="552" y="468"/>
                </a:lnTo>
                <a:lnTo>
                  <a:pt x="576" y="452"/>
                </a:lnTo>
                <a:lnTo>
                  <a:pt x="596" y="434"/>
                </a:lnTo>
                <a:lnTo>
                  <a:pt x="614" y="413"/>
                </a:lnTo>
                <a:lnTo>
                  <a:pt x="632" y="394"/>
                </a:lnTo>
                <a:lnTo>
                  <a:pt x="645" y="371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3"/>
                </a:lnTo>
                <a:lnTo>
                  <a:pt x="656" y="199"/>
                </a:lnTo>
                <a:lnTo>
                  <a:pt x="645" y="176"/>
                </a:lnTo>
                <a:lnTo>
                  <a:pt x="632" y="155"/>
                </a:lnTo>
                <a:lnTo>
                  <a:pt x="616" y="134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4"/>
                </a:lnTo>
                <a:lnTo>
                  <a:pt x="474" y="43"/>
                </a:lnTo>
                <a:lnTo>
                  <a:pt x="444" y="34"/>
                </a:lnTo>
                <a:lnTo>
                  <a:pt x="416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8" y="23"/>
                </a:lnTo>
                <a:lnTo>
                  <a:pt x="285" y="26"/>
                </a:lnTo>
                <a:lnTo>
                  <a:pt x="254" y="32"/>
                </a:lnTo>
                <a:lnTo>
                  <a:pt x="225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80"/>
                </a:lnTo>
                <a:lnTo>
                  <a:pt x="122" y="96"/>
                </a:lnTo>
                <a:lnTo>
                  <a:pt x="102" y="113"/>
                </a:lnTo>
                <a:lnTo>
                  <a:pt x="82" y="132"/>
                </a:lnTo>
                <a:lnTo>
                  <a:pt x="66" y="153"/>
                </a:lnTo>
                <a:lnTo>
                  <a:pt x="54" y="176"/>
                </a:lnTo>
                <a:lnTo>
                  <a:pt x="42" y="199"/>
                </a:lnTo>
                <a:lnTo>
                  <a:pt x="28" y="247"/>
                </a:lnTo>
                <a:lnTo>
                  <a:pt x="28" y="274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36" name="" descr=""/>
          <p:cNvPicPr/>
          <p:nvPr/>
        </p:nvPicPr>
        <p:blipFill>
          <a:blip r:embed="rId2"/>
          <a:stretch/>
        </p:blipFill>
        <p:spPr>
          <a:xfrm>
            <a:off x="8006040" y="9957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37" name="CustomShape 6"/>
          <p:cNvSpPr/>
          <p:nvPr/>
        </p:nvSpPr>
        <p:spPr>
          <a:xfrm>
            <a:off x="8002080" y="992160"/>
            <a:ext cx="251280" cy="196560"/>
          </a:xfrm>
          <a:custGeom>
            <a:avLst/>
            <a:gdLst/>
            <a:ahLst/>
            <a:rect l="l" t="t" r="r" b="b"/>
            <a:pathLst>
              <a:path w="699" h="547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2" y="82"/>
                </a:lnTo>
                <a:lnTo>
                  <a:pt x="127" y="63"/>
                </a:lnTo>
                <a:lnTo>
                  <a:pt x="154" y="46"/>
                </a:lnTo>
                <a:lnTo>
                  <a:pt x="212" y="21"/>
                </a:lnTo>
                <a:lnTo>
                  <a:pt x="243" y="12"/>
                </a:lnTo>
                <a:lnTo>
                  <a:pt x="276" y="6"/>
                </a:lnTo>
                <a:lnTo>
                  <a:pt x="313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4" y="21"/>
                </a:lnTo>
                <a:lnTo>
                  <a:pt x="514" y="32"/>
                </a:lnTo>
                <a:lnTo>
                  <a:pt x="542" y="46"/>
                </a:lnTo>
                <a:lnTo>
                  <a:pt x="569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6" y="244"/>
                </a:lnTo>
                <a:lnTo>
                  <a:pt x="696" y="260"/>
                </a:lnTo>
                <a:lnTo>
                  <a:pt x="698" y="274"/>
                </a:lnTo>
                <a:lnTo>
                  <a:pt x="696" y="288"/>
                </a:lnTo>
                <a:lnTo>
                  <a:pt x="696" y="301"/>
                </a:lnTo>
                <a:lnTo>
                  <a:pt x="683" y="354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3"/>
                </a:lnTo>
                <a:lnTo>
                  <a:pt x="544" y="499"/>
                </a:lnTo>
                <a:lnTo>
                  <a:pt x="516" y="513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4"/>
                </a:lnTo>
                <a:lnTo>
                  <a:pt x="366" y="546"/>
                </a:lnTo>
                <a:lnTo>
                  <a:pt x="330" y="546"/>
                </a:lnTo>
                <a:lnTo>
                  <a:pt x="313" y="544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3"/>
                </a:lnTo>
                <a:lnTo>
                  <a:pt x="154" y="501"/>
                </a:lnTo>
                <a:lnTo>
                  <a:pt x="127" y="485"/>
                </a:lnTo>
                <a:lnTo>
                  <a:pt x="102" y="468"/>
                </a:lnTo>
                <a:lnTo>
                  <a:pt x="80" y="446"/>
                </a:lnTo>
                <a:lnTo>
                  <a:pt x="60" y="426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0" y="288"/>
                </a:lnTo>
                <a:lnTo>
                  <a:pt x="0" y="274"/>
                </a:lnTo>
                <a:moveTo>
                  <a:pt x="28" y="285"/>
                </a:moveTo>
                <a:lnTo>
                  <a:pt x="28" y="298"/>
                </a:lnTo>
                <a:lnTo>
                  <a:pt x="34" y="324"/>
                </a:lnTo>
                <a:lnTo>
                  <a:pt x="42" y="347"/>
                </a:lnTo>
                <a:lnTo>
                  <a:pt x="54" y="369"/>
                </a:lnTo>
                <a:lnTo>
                  <a:pt x="66" y="393"/>
                </a:lnTo>
                <a:lnTo>
                  <a:pt x="82" y="413"/>
                </a:lnTo>
                <a:lnTo>
                  <a:pt x="100" y="432"/>
                </a:lnTo>
                <a:lnTo>
                  <a:pt x="120" y="449"/>
                </a:lnTo>
                <a:lnTo>
                  <a:pt x="145" y="468"/>
                </a:lnTo>
                <a:lnTo>
                  <a:pt x="169" y="482"/>
                </a:lnTo>
                <a:lnTo>
                  <a:pt x="194" y="493"/>
                </a:lnTo>
                <a:lnTo>
                  <a:pt x="223" y="504"/>
                </a:lnTo>
                <a:lnTo>
                  <a:pt x="252" y="513"/>
                </a:lnTo>
                <a:lnTo>
                  <a:pt x="283" y="520"/>
                </a:lnTo>
                <a:lnTo>
                  <a:pt x="315" y="523"/>
                </a:lnTo>
                <a:lnTo>
                  <a:pt x="333" y="523"/>
                </a:lnTo>
                <a:lnTo>
                  <a:pt x="348" y="525"/>
                </a:lnTo>
                <a:lnTo>
                  <a:pt x="366" y="523"/>
                </a:lnTo>
                <a:lnTo>
                  <a:pt x="382" y="523"/>
                </a:lnTo>
                <a:lnTo>
                  <a:pt x="414" y="520"/>
                </a:lnTo>
                <a:lnTo>
                  <a:pt x="444" y="513"/>
                </a:lnTo>
                <a:lnTo>
                  <a:pt x="474" y="504"/>
                </a:lnTo>
                <a:lnTo>
                  <a:pt x="502" y="493"/>
                </a:lnTo>
                <a:lnTo>
                  <a:pt x="527" y="482"/>
                </a:lnTo>
                <a:lnTo>
                  <a:pt x="552" y="468"/>
                </a:lnTo>
                <a:lnTo>
                  <a:pt x="576" y="452"/>
                </a:lnTo>
                <a:lnTo>
                  <a:pt x="596" y="434"/>
                </a:lnTo>
                <a:lnTo>
                  <a:pt x="614" y="413"/>
                </a:lnTo>
                <a:lnTo>
                  <a:pt x="632" y="394"/>
                </a:lnTo>
                <a:lnTo>
                  <a:pt x="645" y="371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3"/>
                </a:lnTo>
                <a:lnTo>
                  <a:pt x="656" y="199"/>
                </a:lnTo>
                <a:lnTo>
                  <a:pt x="645" y="176"/>
                </a:lnTo>
                <a:lnTo>
                  <a:pt x="632" y="155"/>
                </a:lnTo>
                <a:lnTo>
                  <a:pt x="616" y="134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4"/>
                </a:lnTo>
                <a:lnTo>
                  <a:pt x="474" y="43"/>
                </a:lnTo>
                <a:lnTo>
                  <a:pt x="444" y="34"/>
                </a:lnTo>
                <a:lnTo>
                  <a:pt x="416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8" y="23"/>
                </a:lnTo>
                <a:lnTo>
                  <a:pt x="285" y="26"/>
                </a:lnTo>
                <a:lnTo>
                  <a:pt x="254" y="32"/>
                </a:lnTo>
                <a:lnTo>
                  <a:pt x="225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80"/>
                </a:lnTo>
                <a:lnTo>
                  <a:pt x="122" y="96"/>
                </a:lnTo>
                <a:lnTo>
                  <a:pt x="102" y="113"/>
                </a:lnTo>
                <a:lnTo>
                  <a:pt x="82" y="132"/>
                </a:lnTo>
                <a:lnTo>
                  <a:pt x="66" y="153"/>
                </a:lnTo>
                <a:lnTo>
                  <a:pt x="54" y="176"/>
                </a:lnTo>
                <a:lnTo>
                  <a:pt x="42" y="199"/>
                </a:lnTo>
                <a:lnTo>
                  <a:pt x="28" y="247"/>
                </a:lnTo>
                <a:lnTo>
                  <a:pt x="28" y="274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38" name="" descr=""/>
          <p:cNvPicPr/>
          <p:nvPr/>
        </p:nvPicPr>
        <p:blipFill>
          <a:blip r:embed="rId3"/>
          <a:stretch/>
        </p:blipFill>
        <p:spPr>
          <a:xfrm>
            <a:off x="8607600" y="145512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39" name="CustomShape 7"/>
          <p:cNvSpPr/>
          <p:nvPr/>
        </p:nvSpPr>
        <p:spPr>
          <a:xfrm>
            <a:off x="8603640" y="1451160"/>
            <a:ext cx="251280" cy="19692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5" y="194"/>
                </a:lnTo>
                <a:lnTo>
                  <a:pt x="27" y="167"/>
                </a:lnTo>
                <a:lnTo>
                  <a:pt x="43" y="144"/>
                </a:lnTo>
                <a:lnTo>
                  <a:pt x="61" y="122"/>
                </a:lnTo>
                <a:lnTo>
                  <a:pt x="81" y="101"/>
                </a:lnTo>
                <a:lnTo>
                  <a:pt x="103" y="80"/>
                </a:lnTo>
                <a:lnTo>
                  <a:pt x="127" y="63"/>
                </a:lnTo>
                <a:lnTo>
                  <a:pt x="155" y="47"/>
                </a:lnTo>
                <a:lnTo>
                  <a:pt x="213" y="22"/>
                </a:lnTo>
                <a:lnTo>
                  <a:pt x="243" y="14"/>
                </a:lnTo>
                <a:lnTo>
                  <a:pt x="277" y="7"/>
                </a:lnTo>
                <a:lnTo>
                  <a:pt x="313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4" y="2"/>
                </a:lnTo>
                <a:lnTo>
                  <a:pt x="450" y="12"/>
                </a:lnTo>
                <a:lnTo>
                  <a:pt x="484" y="22"/>
                </a:lnTo>
                <a:lnTo>
                  <a:pt x="513" y="33"/>
                </a:lnTo>
                <a:lnTo>
                  <a:pt x="542" y="47"/>
                </a:lnTo>
                <a:lnTo>
                  <a:pt x="568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44"/>
                </a:lnTo>
                <a:lnTo>
                  <a:pt x="696" y="260"/>
                </a:lnTo>
                <a:lnTo>
                  <a:pt x="698" y="274"/>
                </a:lnTo>
                <a:lnTo>
                  <a:pt x="696" y="288"/>
                </a:lnTo>
                <a:lnTo>
                  <a:pt x="696" y="302"/>
                </a:lnTo>
                <a:lnTo>
                  <a:pt x="682" y="354"/>
                </a:lnTo>
                <a:lnTo>
                  <a:pt x="656" y="403"/>
                </a:lnTo>
                <a:lnTo>
                  <a:pt x="638" y="426"/>
                </a:lnTo>
                <a:lnTo>
                  <a:pt x="618" y="447"/>
                </a:lnTo>
                <a:lnTo>
                  <a:pt x="596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4" y="526"/>
                </a:lnTo>
                <a:lnTo>
                  <a:pt x="453" y="534"/>
                </a:lnTo>
                <a:lnTo>
                  <a:pt x="419" y="542"/>
                </a:lnTo>
                <a:lnTo>
                  <a:pt x="386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79" y="542"/>
                </a:lnTo>
                <a:lnTo>
                  <a:pt x="245" y="534"/>
                </a:lnTo>
                <a:lnTo>
                  <a:pt x="215" y="526"/>
                </a:lnTo>
                <a:lnTo>
                  <a:pt x="183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6"/>
                </a:lnTo>
                <a:lnTo>
                  <a:pt x="43" y="403"/>
                </a:lnTo>
                <a:lnTo>
                  <a:pt x="27" y="380"/>
                </a:lnTo>
                <a:lnTo>
                  <a:pt x="15" y="355"/>
                </a:lnTo>
                <a:lnTo>
                  <a:pt x="6" y="330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3" y="347"/>
                </a:lnTo>
                <a:lnTo>
                  <a:pt x="54" y="369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69" y="482"/>
                </a:lnTo>
                <a:lnTo>
                  <a:pt x="195" y="495"/>
                </a:lnTo>
                <a:lnTo>
                  <a:pt x="223" y="505"/>
                </a:lnTo>
                <a:lnTo>
                  <a:pt x="253" y="514"/>
                </a:lnTo>
                <a:lnTo>
                  <a:pt x="315" y="525"/>
                </a:lnTo>
                <a:lnTo>
                  <a:pt x="381" y="525"/>
                </a:lnTo>
                <a:lnTo>
                  <a:pt x="413" y="520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6" y="482"/>
                </a:lnTo>
                <a:lnTo>
                  <a:pt x="550" y="468"/>
                </a:lnTo>
                <a:lnTo>
                  <a:pt x="576" y="453"/>
                </a:lnTo>
                <a:lnTo>
                  <a:pt x="596" y="434"/>
                </a:lnTo>
                <a:lnTo>
                  <a:pt x="632" y="394"/>
                </a:lnTo>
                <a:lnTo>
                  <a:pt x="644" y="371"/>
                </a:lnTo>
                <a:lnTo>
                  <a:pt x="654" y="349"/>
                </a:lnTo>
                <a:lnTo>
                  <a:pt x="662" y="324"/>
                </a:lnTo>
                <a:lnTo>
                  <a:pt x="666" y="300"/>
                </a:lnTo>
                <a:lnTo>
                  <a:pt x="669" y="286"/>
                </a:lnTo>
                <a:lnTo>
                  <a:pt x="669" y="260"/>
                </a:lnTo>
                <a:lnTo>
                  <a:pt x="662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4"/>
                </a:lnTo>
                <a:lnTo>
                  <a:pt x="576" y="96"/>
                </a:lnTo>
                <a:lnTo>
                  <a:pt x="553" y="80"/>
                </a:lnTo>
                <a:lnTo>
                  <a:pt x="528" y="66"/>
                </a:lnTo>
                <a:lnTo>
                  <a:pt x="502" y="52"/>
                </a:lnTo>
                <a:lnTo>
                  <a:pt x="473" y="41"/>
                </a:lnTo>
                <a:lnTo>
                  <a:pt x="415" y="27"/>
                </a:lnTo>
                <a:lnTo>
                  <a:pt x="381" y="24"/>
                </a:lnTo>
                <a:lnTo>
                  <a:pt x="366" y="22"/>
                </a:lnTo>
                <a:lnTo>
                  <a:pt x="333" y="22"/>
                </a:lnTo>
                <a:lnTo>
                  <a:pt x="317" y="24"/>
                </a:lnTo>
                <a:lnTo>
                  <a:pt x="285" y="27"/>
                </a:lnTo>
                <a:lnTo>
                  <a:pt x="255" y="33"/>
                </a:lnTo>
                <a:lnTo>
                  <a:pt x="225" y="41"/>
                </a:lnTo>
                <a:lnTo>
                  <a:pt x="197" y="52"/>
                </a:lnTo>
                <a:lnTo>
                  <a:pt x="169" y="64"/>
                </a:lnTo>
                <a:lnTo>
                  <a:pt x="145" y="80"/>
                </a:lnTo>
                <a:lnTo>
                  <a:pt x="123" y="96"/>
                </a:lnTo>
                <a:lnTo>
                  <a:pt x="103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6"/>
                </a:lnTo>
                <a:lnTo>
                  <a:pt x="43" y="199"/>
                </a:lnTo>
                <a:lnTo>
                  <a:pt x="36" y="221"/>
                </a:lnTo>
                <a:lnTo>
                  <a:pt x="29" y="247"/>
                </a:lnTo>
                <a:lnTo>
                  <a:pt x="29" y="274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40" name="" descr=""/>
          <p:cNvPicPr/>
          <p:nvPr/>
        </p:nvPicPr>
        <p:blipFill>
          <a:blip r:embed="rId4"/>
          <a:stretch/>
        </p:blipFill>
        <p:spPr>
          <a:xfrm>
            <a:off x="8607600" y="145512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41" name="CustomShape 8"/>
          <p:cNvSpPr/>
          <p:nvPr/>
        </p:nvSpPr>
        <p:spPr>
          <a:xfrm>
            <a:off x="8603640" y="1451160"/>
            <a:ext cx="251280" cy="19692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5" y="194"/>
                </a:lnTo>
                <a:lnTo>
                  <a:pt x="27" y="167"/>
                </a:lnTo>
                <a:lnTo>
                  <a:pt x="43" y="144"/>
                </a:lnTo>
                <a:lnTo>
                  <a:pt x="61" y="122"/>
                </a:lnTo>
                <a:lnTo>
                  <a:pt x="81" y="101"/>
                </a:lnTo>
                <a:lnTo>
                  <a:pt x="103" y="80"/>
                </a:lnTo>
                <a:lnTo>
                  <a:pt x="127" y="63"/>
                </a:lnTo>
                <a:lnTo>
                  <a:pt x="155" y="47"/>
                </a:lnTo>
                <a:lnTo>
                  <a:pt x="213" y="22"/>
                </a:lnTo>
                <a:lnTo>
                  <a:pt x="243" y="14"/>
                </a:lnTo>
                <a:lnTo>
                  <a:pt x="277" y="7"/>
                </a:lnTo>
                <a:lnTo>
                  <a:pt x="313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4" y="2"/>
                </a:lnTo>
                <a:lnTo>
                  <a:pt x="450" y="12"/>
                </a:lnTo>
                <a:lnTo>
                  <a:pt x="484" y="22"/>
                </a:lnTo>
                <a:lnTo>
                  <a:pt x="513" y="33"/>
                </a:lnTo>
                <a:lnTo>
                  <a:pt x="542" y="47"/>
                </a:lnTo>
                <a:lnTo>
                  <a:pt x="568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44"/>
                </a:lnTo>
                <a:lnTo>
                  <a:pt x="696" y="260"/>
                </a:lnTo>
                <a:lnTo>
                  <a:pt x="698" y="274"/>
                </a:lnTo>
                <a:lnTo>
                  <a:pt x="696" y="288"/>
                </a:lnTo>
                <a:lnTo>
                  <a:pt x="696" y="302"/>
                </a:lnTo>
                <a:lnTo>
                  <a:pt x="682" y="354"/>
                </a:lnTo>
                <a:lnTo>
                  <a:pt x="656" y="403"/>
                </a:lnTo>
                <a:lnTo>
                  <a:pt x="638" y="426"/>
                </a:lnTo>
                <a:lnTo>
                  <a:pt x="618" y="447"/>
                </a:lnTo>
                <a:lnTo>
                  <a:pt x="596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4" y="526"/>
                </a:lnTo>
                <a:lnTo>
                  <a:pt x="453" y="534"/>
                </a:lnTo>
                <a:lnTo>
                  <a:pt x="419" y="542"/>
                </a:lnTo>
                <a:lnTo>
                  <a:pt x="386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79" y="542"/>
                </a:lnTo>
                <a:lnTo>
                  <a:pt x="245" y="534"/>
                </a:lnTo>
                <a:lnTo>
                  <a:pt x="215" y="526"/>
                </a:lnTo>
                <a:lnTo>
                  <a:pt x="183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6"/>
                </a:lnTo>
                <a:lnTo>
                  <a:pt x="43" y="403"/>
                </a:lnTo>
                <a:lnTo>
                  <a:pt x="27" y="380"/>
                </a:lnTo>
                <a:lnTo>
                  <a:pt x="15" y="355"/>
                </a:lnTo>
                <a:lnTo>
                  <a:pt x="6" y="330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3" y="347"/>
                </a:lnTo>
                <a:lnTo>
                  <a:pt x="54" y="369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69" y="482"/>
                </a:lnTo>
                <a:lnTo>
                  <a:pt x="195" y="495"/>
                </a:lnTo>
                <a:lnTo>
                  <a:pt x="223" y="505"/>
                </a:lnTo>
                <a:lnTo>
                  <a:pt x="253" y="514"/>
                </a:lnTo>
                <a:lnTo>
                  <a:pt x="315" y="525"/>
                </a:lnTo>
                <a:lnTo>
                  <a:pt x="381" y="525"/>
                </a:lnTo>
                <a:lnTo>
                  <a:pt x="413" y="520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6" y="482"/>
                </a:lnTo>
                <a:lnTo>
                  <a:pt x="550" y="468"/>
                </a:lnTo>
                <a:lnTo>
                  <a:pt x="576" y="453"/>
                </a:lnTo>
                <a:lnTo>
                  <a:pt x="596" y="434"/>
                </a:lnTo>
                <a:lnTo>
                  <a:pt x="632" y="394"/>
                </a:lnTo>
                <a:lnTo>
                  <a:pt x="644" y="371"/>
                </a:lnTo>
                <a:lnTo>
                  <a:pt x="654" y="349"/>
                </a:lnTo>
                <a:lnTo>
                  <a:pt x="662" y="324"/>
                </a:lnTo>
                <a:lnTo>
                  <a:pt x="666" y="300"/>
                </a:lnTo>
                <a:lnTo>
                  <a:pt x="669" y="286"/>
                </a:lnTo>
                <a:lnTo>
                  <a:pt x="669" y="260"/>
                </a:lnTo>
                <a:lnTo>
                  <a:pt x="662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4"/>
                </a:lnTo>
                <a:lnTo>
                  <a:pt x="576" y="96"/>
                </a:lnTo>
                <a:lnTo>
                  <a:pt x="553" y="80"/>
                </a:lnTo>
                <a:lnTo>
                  <a:pt x="528" y="66"/>
                </a:lnTo>
                <a:lnTo>
                  <a:pt x="502" y="52"/>
                </a:lnTo>
                <a:lnTo>
                  <a:pt x="473" y="41"/>
                </a:lnTo>
                <a:lnTo>
                  <a:pt x="415" y="27"/>
                </a:lnTo>
                <a:lnTo>
                  <a:pt x="381" y="24"/>
                </a:lnTo>
                <a:lnTo>
                  <a:pt x="366" y="22"/>
                </a:lnTo>
                <a:lnTo>
                  <a:pt x="333" y="22"/>
                </a:lnTo>
                <a:lnTo>
                  <a:pt x="317" y="24"/>
                </a:lnTo>
                <a:lnTo>
                  <a:pt x="285" y="27"/>
                </a:lnTo>
                <a:lnTo>
                  <a:pt x="255" y="33"/>
                </a:lnTo>
                <a:lnTo>
                  <a:pt x="225" y="41"/>
                </a:lnTo>
                <a:lnTo>
                  <a:pt x="197" y="52"/>
                </a:lnTo>
                <a:lnTo>
                  <a:pt x="169" y="64"/>
                </a:lnTo>
                <a:lnTo>
                  <a:pt x="145" y="80"/>
                </a:lnTo>
                <a:lnTo>
                  <a:pt x="123" y="96"/>
                </a:lnTo>
                <a:lnTo>
                  <a:pt x="103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6"/>
                </a:lnTo>
                <a:lnTo>
                  <a:pt x="43" y="199"/>
                </a:lnTo>
                <a:lnTo>
                  <a:pt x="36" y="221"/>
                </a:lnTo>
                <a:lnTo>
                  <a:pt x="29" y="247"/>
                </a:lnTo>
                <a:lnTo>
                  <a:pt x="29" y="274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42" name="" descr=""/>
          <p:cNvPicPr/>
          <p:nvPr/>
        </p:nvPicPr>
        <p:blipFill>
          <a:blip r:embed="rId5"/>
          <a:stretch/>
        </p:blipFill>
        <p:spPr>
          <a:xfrm>
            <a:off x="8006040" y="14475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43" name="CustomShape 9"/>
          <p:cNvSpPr/>
          <p:nvPr/>
        </p:nvSpPr>
        <p:spPr>
          <a:xfrm>
            <a:off x="8002080" y="1444320"/>
            <a:ext cx="251280" cy="196560"/>
          </a:xfrm>
          <a:custGeom>
            <a:avLst/>
            <a:gdLst/>
            <a:ahLst/>
            <a:rect l="l" t="t" r="r" b="b"/>
            <a:pathLst>
              <a:path w="699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1"/>
                </a:lnTo>
                <a:lnTo>
                  <a:pt x="127" y="61"/>
                </a:lnTo>
                <a:lnTo>
                  <a:pt x="154" y="45"/>
                </a:lnTo>
                <a:lnTo>
                  <a:pt x="212" y="21"/>
                </a:lnTo>
                <a:lnTo>
                  <a:pt x="243" y="12"/>
                </a:lnTo>
                <a:lnTo>
                  <a:pt x="276" y="6"/>
                </a:lnTo>
                <a:lnTo>
                  <a:pt x="313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4" y="21"/>
                </a:lnTo>
                <a:lnTo>
                  <a:pt x="514" y="31"/>
                </a:lnTo>
                <a:lnTo>
                  <a:pt x="542" y="45"/>
                </a:lnTo>
                <a:lnTo>
                  <a:pt x="569" y="61"/>
                </a:lnTo>
                <a:lnTo>
                  <a:pt x="596" y="79"/>
                </a:lnTo>
                <a:lnTo>
                  <a:pt x="618" y="98"/>
                </a:lnTo>
                <a:lnTo>
                  <a:pt x="638" y="119"/>
                </a:lnTo>
                <a:lnTo>
                  <a:pt x="654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6" y="245"/>
                </a:lnTo>
                <a:lnTo>
                  <a:pt x="696" y="259"/>
                </a:lnTo>
                <a:lnTo>
                  <a:pt x="698" y="273"/>
                </a:lnTo>
                <a:lnTo>
                  <a:pt x="696" y="286"/>
                </a:lnTo>
                <a:lnTo>
                  <a:pt x="696" y="300"/>
                </a:lnTo>
                <a:lnTo>
                  <a:pt x="683" y="353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3"/>
                </a:lnTo>
                <a:lnTo>
                  <a:pt x="544" y="499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4"/>
                </a:lnTo>
                <a:lnTo>
                  <a:pt x="366" y="546"/>
                </a:lnTo>
                <a:lnTo>
                  <a:pt x="330" y="546"/>
                </a:lnTo>
                <a:lnTo>
                  <a:pt x="313" y="544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2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3"/>
                </a:lnTo>
                <a:lnTo>
                  <a:pt x="26" y="379"/>
                </a:lnTo>
                <a:lnTo>
                  <a:pt x="16" y="355"/>
                </a:lnTo>
                <a:lnTo>
                  <a:pt x="6" y="328"/>
                </a:lnTo>
                <a:lnTo>
                  <a:pt x="0" y="286"/>
                </a:lnTo>
                <a:lnTo>
                  <a:pt x="0" y="273"/>
                </a:lnTo>
                <a:moveTo>
                  <a:pt x="28" y="285"/>
                </a:moveTo>
                <a:lnTo>
                  <a:pt x="28" y="297"/>
                </a:lnTo>
                <a:lnTo>
                  <a:pt x="34" y="323"/>
                </a:lnTo>
                <a:lnTo>
                  <a:pt x="42" y="346"/>
                </a:lnTo>
                <a:lnTo>
                  <a:pt x="54" y="370"/>
                </a:lnTo>
                <a:lnTo>
                  <a:pt x="66" y="391"/>
                </a:lnTo>
                <a:lnTo>
                  <a:pt x="82" y="412"/>
                </a:lnTo>
                <a:lnTo>
                  <a:pt x="100" y="432"/>
                </a:lnTo>
                <a:lnTo>
                  <a:pt x="120" y="449"/>
                </a:lnTo>
                <a:lnTo>
                  <a:pt x="145" y="467"/>
                </a:lnTo>
                <a:lnTo>
                  <a:pt x="169" y="481"/>
                </a:lnTo>
                <a:lnTo>
                  <a:pt x="194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5" y="523"/>
                </a:lnTo>
                <a:lnTo>
                  <a:pt x="333" y="523"/>
                </a:lnTo>
                <a:lnTo>
                  <a:pt x="348" y="525"/>
                </a:lnTo>
                <a:lnTo>
                  <a:pt x="366" y="523"/>
                </a:lnTo>
                <a:lnTo>
                  <a:pt x="382" y="523"/>
                </a:lnTo>
                <a:lnTo>
                  <a:pt x="414" y="520"/>
                </a:lnTo>
                <a:lnTo>
                  <a:pt x="444" y="512"/>
                </a:lnTo>
                <a:lnTo>
                  <a:pt x="474" y="504"/>
                </a:lnTo>
                <a:lnTo>
                  <a:pt x="502" y="493"/>
                </a:lnTo>
                <a:lnTo>
                  <a:pt x="527" y="481"/>
                </a:lnTo>
                <a:lnTo>
                  <a:pt x="552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0"/>
                </a:lnTo>
                <a:lnTo>
                  <a:pt x="654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2"/>
                </a:lnTo>
                <a:lnTo>
                  <a:pt x="656" y="197"/>
                </a:lnTo>
                <a:lnTo>
                  <a:pt x="645" y="175"/>
                </a:lnTo>
                <a:lnTo>
                  <a:pt x="632" y="154"/>
                </a:lnTo>
                <a:lnTo>
                  <a:pt x="616" y="133"/>
                </a:lnTo>
                <a:lnTo>
                  <a:pt x="576" y="95"/>
                </a:lnTo>
                <a:lnTo>
                  <a:pt x="554" y="79"/>
                </a:lnTo>
                <a:lnTo>
                  <a:pt x="529" y="65"/>
                </a:lnTo>
                <a:lnTo>
                  <a:pt x="502" y="53"/>
                </a:lnTo>
                <a:lnTo>
                  <a:pt x="474" y="42"/>
                </a:lnTo>
                <a:lnTo>
                  <a:pt x="444" y="34"/>
                </a:lnTo>
                <a:lnTo>
                  <a:pt x="416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8" y="23"/>
                </a:lnTo>
                <a:lnTo>
                  <a:pt x="285" y="26"/>
                </a:lnTo>
                <a:lnTo>
                  <a:pt x="254" y="31"/>
                </a:lnTo>
                <a:lnTo>
                  <a:pt x="225" y="40"/>
                </a:lnTo>
                <a:lnTo>
                  <a:pt x="196" y="51"/>
                </a:lnTo>
                <a:lnTo>
                  <a:pt x="169" y="64"/>
                </a:lnTo>
                <a:lnTo>
                  <a:pt x="145" y="79"/>
                </a:lnTo>
                <a:lnTo>
                  <a:pt x="122" y="95"/>
                </a:lnTo>
                <a:lnTo>
                  <a:pt x="102" y="112"/>
                </a:lnTo>
                <a:lnTo>
                  <a:pt x="82" y="131"/>
                </a:lnTo>
                <a:lnTo>
                  <a:pt x="66" y="152"/>
                </a:lnTo>
                <a:lnTo>
                  <a:pt x="54" y="175"/>
                </a:lnTo>
                <a:lnTo>
                  <a:pt x="42" y="197"/>
                </a:lnTo>
                <a:lnTo>
                  <a:pt x="28" y="247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44" name="" descr=""/>
          <p:cNvPicPr/>
          <p:nvPr/>
        </p:nvPicPr>
        <p:blipFill>
          <a:blip r:embed="rId6"/>
          <a:stretch/>
        </p:blipFill>
        <p:spPr>
          <a:xfrm>
            <a:off x="8006040" y="14475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45" name="CustomShape 10"/>
          <p:cNvSpPr/>
          <p:nvPr/>
        </p:nvSpPr>
        <p:spPr>
          <a:xfrm>
            <a:off x="8002080" y="1444320"/>
            <a:ext cx="251280" cy="196560"/>
          </a:xfrm>
          <a:custGeom>
            <a:avLst/>
            <a:gdLst/>
            <a:ahLst/>
            <a:rect l="l" t="t" r="r" b="b"/>
            <a:pathLst>
              <a:path w="699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1"/>
                </a:lnTo>
                <a:lnTo>
                  <a:pt x="127" y="61"/>
                </a:lnTo>
                <a:lnTo>
                  <a:pt x="154" y="45"/>
                </a:lnTo>
                <a:lnTo>
                  <a:pt x="212" y="21"/>
                </a:lnTo>
                <a:lnTo>
                  <a:pt x="243" y="12"/>
                </a:lnTo>
                <a:lnTo>
                  <a:pt x="276" y="6"/>
                </a:lnTo>
                <a:lnTo>
                  <a:pt x="313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4" y="21"/>
                </a:lnTo>
                <a:lnTo>
                  <a:pt x="514" y="31"/>
                </a:lnTo>
                <a:lnTo>
                  <a:pt x="542" y="45"/>
                </a:lnTo>
                <a:lnTo>
                  <a:pt x="569" y="61"/>
                </a:lnTo>
                <a:lnTo>
                  <a:pt x="596" y="79"/>
                </a:lnTo>
                <a:lnTo>
                  <a:pt x="618" y="98"/>
                </a:lnTo>
                <a:lnTo>
                  <a:pt x="638" y="119"/>
                </a:lnTo>
                <a:lnTo>
                  <a:pt x="654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6" y="245"/>
                </a:lnTo>
                <a:lnTo>
                  <a:pt x="696" y="259"/>
                </a:lnTo>
                <a:lnTo>
                  <a:pt x="698" y="273"/>
                </a:lnTo>
                <a:lnTo>
                  <a:pt x="696" y="286"/>
                </a:lnTo>
                <a:lnTo>
                  <a:pt x="696" y="300"/>
                </a:lnTo>
                <a:lnTo>
                  <a:pt x="683" y="353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3"/>
                </a:lnTo>
                <a:lnTo>
                  <a:pt x="544" y="499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4"/>
                </a:lnTo>
                <a:lnTo>
                  <a:pt x="366" y="546"/>
                </a:lnTo>
                <a:lnTo>
                  <a:pt x="330" y="546"/>
                </a:lnTo>
                <a:lnTo>
                  <a:pt x="313" y="544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2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3"/>
                </a:lnTo>
                <a:lnTo>
                  <a:pt x="26" y="379"/>
                </a:lnTo>
                <a:lnTo>
                  <a:pt x="16" y="355"/>
                </a:lnTo>
                <a:lnTo>
                  <a:pt x="6" y="328"/>
                </a:lnTo>
                <a:lnTo>
                  <a:pt x="0" y="286"/>
                </a:lnTo>
                <a:lnTo>
                  <a:pt x="0" y="273"/>
                </a:lnTo>
                <a:moveTo>
                  <a:pt x="28" y="285"/>
                </a:moveTo>
                <a:lnTo>
                  <a:pt x="28" y="297"/>
                </a:lnTo>
                <a:lnTo>
                  <a:pt x="34" y="323"/>
                </a:lnTo>
                <a:lnTo>
                  <a:pt x="42" y="346"/>
                </a:lnTo>
                <a:lnTo>
                  <a:pt x="54" y="370"/>
                </a:lnTo>
                <a:lnTo>
                  <a:pt x="66" y="391"/>
                </a:lnTo>
                <a:lnTo>
                  <a:pt x="82" y="412"/>
                </a:lnTo>
                <a:lnTo>
                  <a:pt x="100" y="432"/>
                </a:lnTo>
                <a:lnTo>
                  <a:pt x="120" y="449"/>
                </a:lnTo>
                <a:lnTo>
                  <a:pt x="145" y="467"/>
                </a:lnTo>
                <a:lnTo>
                  <a:pt x="169" y="481"/>
                </a:lnTo>
                <a:lnTo>
                  <a:pt x="194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5" y="523"/>
                </a:lnTo>
                <a:lnTo>
                  <a:pt x="333" y="523"/>
                </a:lnTo>
                <a:lnTo>
                  <a:pt x="348" y="525"/>
                </a:lnTo>
                <a:lnTo>
                  <a:pt x="366" y="523"/>
                </a:lnTo>
                <a:lnTo>
                  <a:pt x="382" y="523"/>
                </a:lnTo>
                <a:lnTo>
                  <a:pt x="414" y="520"/>
                </a:lnTo>
                <a:lnTo>
                  <a:pt x="444" y="512"/>
                </a:lnTo>
                <a:lnTo>
                  <a:pt x="474" y="504"/>
                </a:lnTo>
                <a:lnTo>
                  <a:pt x="502" y="493"/>
                </a:lnTo>
                <a:lnTo>
                  <a:pt x="527" y="481"/>
                </a:lnTo>
                <a:lnTo>
                  <a:pt x="552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0"/>
                </a:lnTo>
                <a:lnTo>
                  <a:pt x="654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2"/>
                </a:lnTo>
                <a:lnTo>
                  <a:pt x="656" y="197"/>
                </a:lnTo>
                <a:lnTo>
                  <a:pt x="645" y="175"/>
                </a:lnTo>
                <a:lnTo>
                  <a:pt x="632" y="154"/>
                </a:lnTo>
                <a:lnTo>
                  <a:pt x="616" y="133"/>
                </a:lnTo>
                <a:lnTo>
                  <a:pt x="576" y="95"/>
                </a:lnTo>
                <a:lnTo>
                  <a:pt x="554" y="79"/>
                </a:lnTo>
                <a:lnTo>
                  <a:pt x="529" y="65"/>
                </a:lnTo>
                <a:lnTo>
                  <a:pt x="502" y="53"/>
                </a:lnTo>
                <a:lnTo>
                  <a:pt x="474" y="42"/>
                </a:lnTo>
                <a:lnTo>
                  <a:pt x="444" y="34"/>
                </a:lnTo>
                <a:lnTo>
                  <a:pt x="416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8" y="23"/>
                </a:lnTo>
                <a:lnTo>
                  <a:pt x="285" y="26"/>
                </a:lnTo>
                <a:lnTo>
                  <a:pt x="254" y="31"/>
                </a:lnTo>
                <a:lnTo>
                  <a:pt x="225" y="40"/>
                </a:lnTo>
                <a:lnTo>
                  <a:pt x="196" y="51"/>
                </a:lnTo>
                <a:lnTo>
                  <a:pt x="169" y="64"/>
                </a:lnTo>
                <a:lnTo>
                  <a:pt x="145" y="79"/>
                </a:lnTo>
                <a:lnTo>
                  <a:pt x="122" y="95"/>
                </a:lnTo>
                <a:lnTo>
                  <a:pt x="102" y="112"/>
                </a:lnTo>
                <a:lnTo>
                  <a:pt x="82" y="131"/>
                </a:lnTo>
                <a:lnTo>
                  <a:pt x="66" y="152"/>
                </a:lnTo>
                <a:lnTo>
                  <a:pt x="54" y="175"/>
                </a:lnTo>
                <a:lnTo>
                  <a:pt x="42" y="197"/>
                </a:lnTo>
                <a:lnTo>
                  <a:pt x="28" y="247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46" name="" descr=""/>
          <p:cNvPicPr/>
          <p:nvPr/>
        </p:nvPicPr>
        <p:blipFill>
          <a:blip r:embed="rId7"/>
          <a:stretch/>
        </p:blipFill>
        <p:spPr>
          <a:xfrm>
            <a:off x="8592120" y="9792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47" name="CustomShape 11"/>
          <p:cNvSpPr/>
          <p:nvPr/>
        </p:nvSpPr>
        <p:spPr>
          <a:xfrm>
            <a:off x="8588160" y="975960"/>
            <a:ext cx="250920" cy="19728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61"/>
                </a:lnTo>
                <a:lnTo>
                  <a:pt x="7" y="219"/>
                </a:lnTo>
                <a:lnTo>
                  <a:pt x="16" y="193"/>
                </a:lnTo>
                <a:lnTo>
                  <a:pt x="27" y="169"/>
                </a:lnTo>
                <a:lnTo>
                  <a:pt x="43" y="144"/>
                </a:lnTo>
                <a:lnTo>
                  <a:pt x="58" y="121"/>
                </a:lnTo>
                <a:lnTo>
                  <a:pt x="78" y="101"/>
                </a:lnTo>
                <a:lnTo>
                  <a:pt x="101" y="81"/>
                </a:lnTo>
                <a:lnTo>
                  <a:pt x="125" y="64"/>
                </a:lnTo>
                <a:lnTo>
                  <a:pt x="152" y="48"/>
                </a:lnTo>
                <a:lnTo>
                  <a:pt x="181" y="34"/>
                </a:lnTo>
                <a:lnTo>
                  <a:pt x="243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4" y="21"/>
                </a:lnTo>
                <a:lnTo>
                  <a:pt x="513" y="34"/>
                </a:lnTo>
                <a:lnTo>
                  <a:pt x="542" y="48"/>
                </a:lnTo>
                <a:lnTo>
                  <a:pt x="568" y="64"/>
                </a:lnTo>
                <a:lnTo>
                  <a:pt x="593" y="81"/>
                </a:lnTo>
                <a:lnTo>
                  <a:pt x="615" y="101"/>
                </a:lnTo>
                <a:lnTo>
                  <a:pt x="636" y="121"/>
                </a:lnTo>
                <a:lnTo>
                  <a:pt x="653" y="144"/>
                </a:lnTo>
                <a:lnTo>
                  <a:pt x="668" y="167"/>
                </a:lnTo>
                <a:lnTo>
                  <a:pt x="681" y="193"/>
                </a:lnTo>
                <a:lnTo>
                  <a:pt x="689" y="219"/>
                </a:lnTo>
                <a:lnTo>
                  <a:pt x="695" y="246"/>
                </a:lnTo>
                <a:lnTo>
                  <a:pt x="697" y="260"/>
                </a:lnTo>
                <a:lnTo>
                  <a:pt x="697" y="301"/>
                </a:lnTo>
                <a:lnTo>
                  <a:pt x="689" y="329"/>
                </a:lnTo>
                <a:lnTo>
                  <a:pt x="681" y="355"/>
                </a:lnTo>
                <a:lnTo>
                  <a:pt x="668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5" y="468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53" y="535"/>
                </a:lnTo>
                <a:lnTo>
                  <a:pt x="419" y="540"/>
                </a:lnTo>
                <a:lnTo>
                  <a:pt x="383" y="546"/>
                </a:lnTo>
                <a:lnTo>
                  <a:pt x="365" y="546"/>
                </a:lnTo>
                <a:lnTo>
                  <a:pt x="347" y="548"/>
                </a:lnTo>
                <a:lnTo>
                  <a:pt x="330" y="546"/>
                </a:lnTo>
                <a:lnTo>
                  <a:pt x="313" y="546"/>
                </a:lnTo>
                <a:lnTo>
                  <a:pt x="279" y="543"/>
                </a:lnTo>
                <a:lnTo>
                  <a:pt x="245" y="53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8"/>
                </a:lnTo>
                <a:lnTo>
                  <a:pt x="80" y="448"/>
                </a:lnTo>
                <a:lnTo>
                  <a:pt x="60" y="427"/>
                </a:lnTo>
                <a:lnTo>
                  <a:pt x="43" y="404"/>
                </a:lnTo>
                <a:lnTo>
                  <a:pt x="27" y="380"/>
                </a:lnTo>
                <a:lnTo>
                  <a:pt x="16" y="355"/>
                </a:lnTo>
                <a:lnTo>
                  <a:pt x="7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8"/>
                </a:moveTo>
                <a:lnTo>
                  <a:pt x="34" y="324"/>
                </a:lnTo>
                <a:lnTo>
                  <a:pt x="43" y="349"/>
                </a:lnTo>
                <a:lnTo>
                  <a:pt x="54" y="371"/>
                </a:lnTo>
                <a:lnTo>
                  <a:pt x="67" y="394"/>
                </a:lnTo>
                <a:lnTo>
                  <a:pt x="83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8"/>
                </a:lnTo>
                <a:lnTo>
                  <a:pt x="167" y="481"/>
                </a:lnTo>
                <a:lnTo>
                  <a:pt x="194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20"/>
                </a:lnTo>
                <a:lnTo>
                  <a:pt x="444" y="515"/>
                </a:lnTo>
                <a:lnTo>
                  <a:pt x="473" y="506"/>
                </a:lnTo>
                <a:lnTo>
                  <a:pt x="499" y="495"/>
                </a:lnTo>
                <a:lnTo>
                  <a:pt x="526" y="483"/>
                </a:lnTo>
                <a:lnTo>
                  <a:pt x="550" y="469"/>
                </a:lnTo>
                <a:lnTo>
                  <a:pt x="575" y="451"/>
                </a:lnTo>
                <a:lnTo>
                  <a:pt x="595" y="434"/>
                </a:lnTo>
                <a:lnTo>
                  <a:pt x="613" y="415"/>
                </a:lnTo>
                <a:lnTo>
                  <a:pt x="628" y="394"/>
                </a:lnTo>
                <a:lnTo>
                  <a:pt x="642" y="373"/>
                </a:lnTo>
                <a:lnTo>
                  <a:pt x="653" y="349"/>
                </a:lnTo>
                <a:lnTo>
                  <a:pt x="662" y="326"/>
                </a:lnTo>
                <a:lnTo>
                  <a:pt x="666" y="299"/>
                </a:lnTo>
                <a:lnTo>
                  <a:pt x="668" y="288"/>
                </a:lnTo>
                <a:lnTo>
                  <a:pt x="668" y="261"/>
                </a:lnTo>
                <a:lnTo>
                  <a:pt x="662" y="224"/>
                </a:lnTo>
                <a:lnTo>
                  <a:pt x="653" y="200"/>
                </a:lnTo>
                <a:lnTo>
                  <a:pt x="644" y="177"/>
                </a:lnTo>
                <a:lnTo>
                  <a:pt x="630" y="155"/>
                </a:lnTo>
                <a:lnTo>
                  <a:pt x="613" y="134"/>
                </a:lnTo>
                <a:lnTo>
                  <a:pt x="595" y="115"/>
                </a:lnTo>
                <a:lnTo>
                  <a:pt x="575" y="97"/>
                </a:lnTo>
                <a:lnTo>
                  <a:pt x="553" y="81"/>
                </a:lnTo>
                <a:lnTo>
                  <a:pt x="528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1" y="23"/>
                </a:lnTo>
                <a:lnTo>
                  <a:pt x="317" y="23"/>
                </a:lnTo>
                <a:lnTo>
                  <a:pt x="283" y="28"/>
                </a:lnTo>
                <a:lnTo>
                  <a:pt x="255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01" y="115"/>
                </a:lnTo>
                <a:lnTo>
                  <a:pt x="83" y="134"/>
                </a:lnTo>
                <a:lnTo>
                  <a:pt x="67" y="155"/>
                </a:lnTo>
                <a:lnTo>
                  <a:pt x="54" y="176"/>
                </a:lnTo>
                <a:lnTo>
                  <a:pt x="43" y="199"/>
                </a:lnTo>
                <a:lnTo>
                  <a:pt x="34" y="223"/>
                </a:lnTo>
                <a:lnTo>
                  <a:pt x="29" y="249"/>
                </a:lnTo>
                <a:lnTo>
                  <a:pt x="29" y="261"/>
                </a:lnTo>
                <a:lnTo>
                  <a:pt x="27" y="274"/>
                </a:lnTo>
                <a:lnTo>
                  <a:pt x="27" y="288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48" name="" descr=""/>
          <p:cNvPicPr/>
          <p:nvPr/>
        </p:nvPicPr>
        <p:blipFill>
          <a:blip r:embed="rId8"/>
          <a:stretch/>
        </p:blipFill>
        <p:spPr>
          <a:xfrm>
            <a:off x="8592120" y="9792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49" name="CustomShape 12"/>
          <p:cNvSpPr/>
          <p:nvPr/>
        </p:nvSpPr>
        <p:spPr>
          <a:xfrm>
            <a:off x="8588160" y="975960"/>
            <a:ext cx="250920" cy="19728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61"/>
                </a:lnTo>
                <a:lnTo>
                  <a:pt x="7" y="219"/>
                </a:lnTo>
                <a:lnTo>
                  <a:pt x="16" y="193"/>
                </a:lnTo>
                <a:lnTo>
                  <a:pt x="27" y="169"/>
                </a:lnTo>
                <a:lnTo>
                  <a:pt x="43" y="144"/>
                </a:lnTo>
                <a:lnTo>
                  <a:pt x="58" y="121"/>
                </a:lnTo>
                <a:lnTo>
                  <a:pt x="78" y="101"/>
                </a:lnTo>
                <a:lnTo>
                  <a:pt x="101" y="81"/>
                </a:lnTo>
                <a:lnTo>
                  <a:pt x="125" y="64"/>
                </a:lnTo>
                <a:lnTo>
                  <a:pt x="152" y="48"/>
                </a:lnTo>
                <a:lnTo>
                  <a:pt x="181" y="34"/>
                </a:lnTo>
                <a:lnTo>
                  <a:pt x="243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4" y="21"/>
                </a:lnTo>
                <a:lnTo>
                  <a:pt x="513" y="34"/>
                </a:lnTo>
                <a:lnTo>
                  <a:pt x="542" y="48"/>
                </a:lnTo>
                <a:lnTo>
                  <a:pt x="568" y="64"/>
                </a:lnTo>
                <a:lnTo>
                  <a:pt x="593" y="81"/>
                </a:lnTo>
                <a:lnTo>
                  <a:pt x="615" y="101"/>
                </a:lnTo>
                <a:lnTo>
                  <a:pt x="636" y="121"/>
                </a:lnTo>
                <a:lnTo>
                  <a:pt x="653" y="144"/>
                </a:lnTo>
                <a:lnTo>
                  <a:pt x="668" y="167"/>
                </a:lnTo>
                <a:lnTo>
                  <a:pt x="681" y="193"/>
                </a:lnTo>
                <a:lnTo>
                  <a:pt x="689" y="219"/>
                </a:lnTo>
                <a:lnTo>
                  <a:pt x="695" y="246"/>
                </a:lnTo>
                <a:lnTo>
                  <a:pt x="697" y="260"/>
                </a:lnTo>
                <a:lnTo>
                  <a:pt x="697" y="301"/>
                </a:lnTo>
                <a:lnTo>
                  <a:pt x="689" y="329"/>
                </a:lnTo>
                <a:lnTo>
                  <a:pt x="681" y="355"/>
                </a:lnTo>
                <a:lnTo>
                  <a:pt x="668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5" y="468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53" y="535"/>
                </a:lnTo>
                <a:lnTo>
                  <a:pt x="419" y="540"/>
                </a:lnTo>
                <a:lnTo>
                  <a:pt x="383" y="546"/>
                </a:lnTo>
                <a:lnTo>
                  <a:pt x="365" y="546"/>
                </a:lnTo>
                <a:lnTo>
                  <a:pt x="347" y="548"/>
                </a:lnTo>
                <a:lnTo>
                  <a:pt x="330" y="546"/>
                </a:lnTo>
                <a:lnTo>
                  <a:pt x="313" y="546"/>
                </a:lnTo>
                <a:lnTo>
                  <a:pt x="279" y="543"/>
                </a:lnTo>
                <a:lnTo>
                  <a:pt x="245" y="53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8"/>
                </a:lnTo>
                <a:lnTo>
                  <a:pt x="80" y="448"/>
                </a:lnTo>
                <a:lnTo>
                  <a:pt x="60" y="427"/>
                </a:lnTo>
                <a:lnTo>
                  <a:pt x="43" y="404"/>
                </a:lnTo>
                <a:lnTo>
                  <a:pt x="27" y="380"/>
                </a:lnTo>
                <a:lnTo>
                  <a:pt x="16" y="355"/>
                </a:lnTo>
                <a:lnTo>
                  <a:pt x="7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8"/>
                </a:moveTo>
                <a:lnTo>
                  <a:pt x="34" y="324"/>
                </a:lnTo>
                <a:lnTo>
                  <a:pt x="43" y="349"/>
                </a:lnTo>
                <a:lnTo>
                  <a:pt x="54" y="371"/>
                </a:lnTo>
                <a:lnTo>
                  <a:pt x="67" y="394"/>
                </a:lnTo>
                <a:lnTo>
                  <a:pt x="83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8"/>
                </a:lnTo>
                <a:lnTo>
                  <a:pt x="167" y="481"/>
                </a:lnTo>
                <a:lnTo>
                  <a:pt x="194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20"/>
                </a:lnTo>
                <a:lnTo>
                  <a:pt x="444" y="515"/>
                </a:lnTo>
                <a:lnTo>
                  <a:pt x="473" y="506"/>
                </a:lnTo>
                <a:lnTo>
                  <a:pt x="499" y="495"/>
                </a:lnTo>
                <a:lnTo>
                  <a:pt x="526" y="483"/>
                </a:lnTo>
                <a:lnTo>
                  <a:pt x="550" y="469"/>
                </a:lnTo>
                <a:lnTo>
                  <a:pt x="575" y="451"/>
                </a:lnTo>
                <a:lnTo>
                  <a:pt x="595" y="434"/>
                </a:lnTo>
                <a:lnTo>
                  <a:pt x="613" y="415"/>
                </a:lnTo>
                <a:lnTo>
                  <a:pt x="628" y="394"/>
                </a:lnTo>
                <a:lnTo>
                  <a:pt x="642" y="373"/>
                </a:lnTo>
                <a:lnTo>
                  <a:pt x="653" y="349"/>
                </a:lnTo>
                <a:lnTo>
                  <a:pt x="662" y="326"/>
                </a:lnTo>
                <a:lnTo>
                  <a:pt x="666" y="299"/>
                </a:lnTo>
                <a:lnTo>
                  <a:pt x="668" y="288"/>
                </a:lnTo>
                <a:lnTo>
                  <a:pt x="668" y="261"/>
                </a:lnTo>
                <a:lnTo>
                  <a:pt x="662" y="224"/>
                </a:lnTo>
                <a:lnTo>
                  <a:pt x="653" y="200"/>
                </a:lnTo>
                <a:lnTo>
                  <a:pt x="644" y="177"/>
                </a:lnTo>
                <a:lnTo>
                  <a:pt x="630" y="155"/>
                </a:lnTo>
                <a:lnTo>
                  <a:pt x="613" y="134"/>
                </a:lnTo>
                <a:lnTo>
                  <a:pt x="595" y="115"/>
                </a:lnTo>
                <a:lnTo>
                  <a:pt x="575" y="97"/>
                </a:lnTo>
                <a:lnTo>
                  <a:pt x="553" y="81"/>
                </a:lnTo>
                <a:lnTo>
                  <a:pt x="528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1" y="23"/>
                </a:lnTo>
                <a:lnTo>
                  <a:pt x="317" y="23"/>
                </a:lnTo>
                <a:lnTo>
                  <a:pt x="283" y="28"/>
                </a:lnTo>
                <a:lnTo>
                  <a:pt x="255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01" y="115"/>
                </a:lnTo>
                <a:lnTo>
                  <a:pt x="83" y="134"/>
                </a:lnTo>
                <a:lnTo>
                  <a:pt x="67" y="155"/>
                </a:lnTo>
                <a:lnTo>
                  <a:pt x="54" y="176"/>
                </a:lnTo>
                <a:lnTo>
                  <a:pt x="43" y="199"/>
                </a:lnTo>
                <a:lnTo>
                  <a:pt x="34" y="223"/>
                </a:lnTo>
                <a:lnTo>
                  <a:pt x="29" y="249"/>
                </a:lnTo>
                <a:lnTo>
                  <a:pt x="29" y="261"/>
                </a:lnTo>
                <a:lnTo>
                  <a:pt x="27" y="274"/>
                </a:lnTo>
                <a:lnTo>
                  <a:pt x="27" y="288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0" name="CustomShape 13"/>
          <p:cNvSpPr/>
          <p:nvPr/>
        </p:nvSpPr>
        <p:spPr>
          <a:xfrm>
            <a:off x="7669440" y="1142640"/>
            <a:ext cx="1555920" cy="339120"/>
          </a:xfrm>
          <a:custGeom>
            <a:avLst/>
            <a:gdLst/>
            <a:ahLst/>
            <a:rect l="l" t="t" r="r" b="b"/>
            <a:pathLst>
              <a:path w="4323" h="943">
                <a:moveTo>
                  <a:pt x="110" y="933"/>
                </a:moveTo>
                <a:lnTo>
                  <a:pt x="4249" y="136"/>
                </a:lnTo>
                <a:cubicBezTo>
                  <a:pt x="4293" y="128"/>
                  <a:pt x="4322" y="92"/>
                  <a:pt x="4311" y="56"/>
                </a:cubicBezTo>
                <a:cubicBezTo>
                  <a:pt x="4300" y="21"/>
                  <a:pt x="4253" y="0"/>
                  <a:pt x="4209" y="9"/>
                </a:cubicBezTo>
                <a:lnTo>
                  <a:pt x="72" y="806"/>
                </a:lnTo>
                <a:cubicBezTo>
                  <a:pt x="26" y="815"/>
                  <a:pt x="0" y="851"/>
                  <a:pt x="10" y="886"/>
                </a:cubicBezTo>
                <a:cubicBezTo>
                  <a:pt x="22" y="921"/>
                  <a:pt x="66" y="942"/>
                  <a:pt x="110" y="93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1" name="CustomShape 14"/>
          <p:cNvSpPr/>
          <p:nvPr/>
        </p:nvSpPr>
        <p:spPr>
          <a:xfrm>
            <a:off x="7669440" y="1142640"/>
            <a:ext cx="1555920" cy="339120"/>
          </a:xfrm>
          <a:custGeom>
            <a:avLst/>
            <a:gdLst/>
            <a:ahLst/>
            <a:rect l="l" t="t" r="r" b="b"/>
            <a:pathLst>
              <a:path w="4323" h="943">
                <a:moveTo>
                  <a:pt x="110" y="933"/>
                </a:moveTo>
                <a:lnTo>
                  <a:pt x="4249" y="136"/>
                </a:lnTo>
                <a:cubicBezTo>
                  <a:pt x="4293" y="128"/>
                  <a:pt x="4322" y="92"/>
                  <a:pt x="4311" y="56"/>
                </a:cubicBezTo>
                <a:cubicBezTo>
                  <a:pt x="4300" y="21"/>
                  <a:pt x="4253" y="0"/>
                  <a:pt x="4209" y="9"/>
                </a:cubicBezTo>
                <a:lnTo>
                  <a:pt x="72" y="806"/>
                </a:lnTo>
                <a:cubicBezTo>
                  <a:pt x="26" y="815"/>
                  <a:pt x="0" y="851"/>
                  <a:pt x="10" y="886"/>
                </a:cubicBezTo>
                <a:cubicBezTo>
                  <a:pt x="22" y="921"/>
                  <a:pt x="66" y="942"/>
                  <a:pt x="110" y="93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2" name="CustomShape 15"/>
          <p:cNvSpPr/>
          <p:nvPr/>
        </p:nvSpPr>
        <p:spPr>
          <a:xfrm>
            <a:off x="8263080" y="824760"/>
            <a:ext cx="363600" cy="943560"/>
          </a:xfrm>
          <a:custGeom>
            <a:avLst/>
            <a:gdLst/>
            <a:ahLst/>
            <a:rect l="l" t="t" r="r" b="b"/>
            <a:pathLst>
              <a:path w="1011" h="2622">
                <a:moveTo>
                  <a:pt x="837" y="2565"/>
                </a:moveTo>
                <a:lnTo>
                  <a:pt x="14" y="89"/>
                </a:lnTo>
                <a:cubicBezTo>
                  <a:pt x="0" y="54"/>
                  <a:pt x="26" y="20"/>
                  <a:pt x="75" y="9"/>
                </a:cubicBezTo>
                <a:cubicBezTo>
                  <a:pt x="119" y="0"/>
                  <a:pt x="164" y="21"/>
                  <a:pt x="175" y="56"/>
                </a:cubicBezTo>
                <a:lnTo>
                  <a:pt x="997" y="2532"/>
                </a:lnTo>
                <a:cubicBezTo>
                  <a:pt x="1010" y="2567"/>
                  <a:pt x="983" y="2602"/>
                  <a:pt x="939" y="2612"/>
                </a:cubicBezTo>
                <a:cubicBezTo>
                  <a:pt x="892" y="2621"/>
                  <a:pt x="847" y="2600"/>
                  <a:pt x="837" y="2565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3" name="CustomShape 16"/>
          <p:cNvSpPr/>
          <p:nvPr/>
        </p:nvSpPr>
        <p:spPr>
          <a:xfrm>
            <a:off x="8263080" y="824760"/>
            <a:ext cx="363600" cy="943560"/>
          </a:xfrm>
          <a:custGeom>
            <a:avLst/>
            <a:gdLst/>
            <a:ahLst/>
            <a:rect l="l" t="t" r="r" b="b"/>
            <a:pathLst>
              <a:path w="1011" h="2622">
                <a:moveTo>
                  <a:pt x="837" y="2565"/>
                </a:moveTo>
                <a:lnTo>
                  <a:pt x="14" y="89"/>
                </a:lnTo>
                <a:cubicBezTo>
                  <a:pt x="0" y="54"/>
                  <a:pt x="26" y="20"/>
                  <a:pt x="75" y="9"/>
                </a:cubicBezTo>
                <a:cubicBezTo>
                  <a:pt x="119" y="0"/>
                  <a:pt x="164" y="21"/>
                  <a:pt x="175" y="56"/>
                </a:cubicBezTo>
                <a:lnTo>
                  <a:pt x="997" y="2532"/>
                </a:lnTo>
                <a:cubicBezTo>
                  <a:pt x="1010" y="2567"/>
                  <a:pt x="983" y="2602"/>
                  <a:pt x="939" y="2612"/>
                </a:cubicBezTo>
                <a:cubicBezTo>
                  <a:pt x="892" y="2621"/>
                  <a:pt x="847" y="2600"/>
                  <a:pt x="837" y="2565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4" name="CustomShape 17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955" name="" descr=""/>
          <p:cNvPicPr/>
          <p:nvPr/>
        </p:nvPicPr>
        <p:blipFill>
          <a:blip r:embed="rId9"/>
          <a:stretch/>
        </p:blipFill>
        <p:spPr>
          <a:xfrm>
            <a:off x="893520" y="36594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56" name="CustomShape 18"/>
          <p:cNvSpPr/>
          <p:nvPr/>
        </p:nvSpPr>
        <p:spPr>
          <a:xfrm>
            <a:off x="889560" y="3656160"/>
            <a:ext cx="250920" cy="19692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2"/>
                </a:moveTo>
                <a:lnTo>
                  <a:pt x="0" y="246"/>
                </a:lnTo>
                <a:lnTo>
                  <a:pt x="7" y="219"/>
                </a:lnTo>
                <a:lnTo>
                  <a:pt x="14" y="192"/>
                </a:lnTo>
                <a:lnTo>
                  <a:pt x="41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10" y="2"/>
                </a:lnTo>
                <a:lnTo>
                  <a:pt x="330" y="0"/>
                </a:lnTo>
                <a:lnTo>
                  <a:pt x="366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2" y="21"/>
                </a:lnTo>
                <a:lnTo>
                  <a:pt x="513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1"/>
                </a:lnTo>
                <a:lnTo>
                  <a:pt x="689" y="216"/>
                </a:lnTo>
                <a:lnTo>
                  <a:pt x="697" y="258"/>
                </a:lnTo>
                <a:lnTo>
                  <a:pt x="697" y="286"/>
                </a:lnTo>
                <a:lnTo>
                  <a:pt x="695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5" y="402"/>
                </a:lnTo>
                <a:lnTo>
                  <a:pt x="637" y="425"/>
                </a:lnTo>
                <a:lnTo>
                  <a:pt x="619" y="446"/>
                </a:lnTo>
                <a:lnTo>
                  <a:pt x="594" y="467"/>
                </a:lnTo>
                <a:lnTo>
                  <a:pt x="569" y="484"/>
                </a:lnTo>
                <a:lnTo>
                  <a:pt x="543" y="500"/>
                </a:lnTo>
                <a:lnTo>
                  <a:pt x="515" y="514"/>
                </a:lnTo>
                <a:lnTo>
                  <a:pt x="484" y="525"/>
                </a:lnTo>
                <a:lnTo>
                  <a:pt x="453" y="534"/>
                </a:lnTo>
                <a:lnTo>
                  <a:pt x="419" y="540"/>
                </a:lnTo>
                <a:lnTo>
                  <a:pt x="383" y="545"/>
                </a:lnTo>
                <a:lnTo>
                  <a:pt x="366" y="545"/>
                </a:lnTo>
                <a:lnTo>
                  <a:pt x="348" y="547"/>
                </a:lnTo>
                <a:lnTo>
                  <a:pt x="330" y="545"/>
                </a:lnTo>
                <a:lnTo>
                  <a:pt x="313" y="545"/>
                </a:lnTo>
                <a:lnTo>
                  <a:pt x="279" y="540"/>
                </a:lnTo>
                <a:lnTo>
                  <a:pt x="245" y="535"/>
                </a:lnTo>
                <a:lnTo>
                  <a:pt x="212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78" y="448"/>
                </a:lnTo>
                <a:lnTo>
                  <a:pt x="58" y="426"/>
                </a:lnTo>
                <a:lnTo>
                  <a:pt x="43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6"/>
                </a:lnTo>
                <a:lnTo>
                  <a:pt x="0" y="272"/>
                </a:lnTo>
                <a:moveTo>
                  <a:pt x="27" y="286"/>
                </a:moveTo>
                <a:lnTo>
                  <a:pt x="34" y="324"/>
                </a:lnTo>
                <a:lnTo>
                  <a:pt x="41" y="348"/>
                </a:lnTo>
                <a:lnTo>
                  <a:pt x="52" y="371"/>
                </a:lnTo>
                <a:lnTo>
                  <a:pt x="65" y="393"/>
                </a:lnTo>
                <a:lnTo>
                  <a:pt x="81" y="413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1"/>
                </a:lnTo>
                <a:lnTo>
                  <a:pt x="195" y="495"/>
                </a:lnTo>
                <a:lnTo>
                  <a:pt x="223" y="506"/>
                </a:lnTo>
                <a:lnTo>
                  <a:pt x="281" y="520"/>
                </a:lnTo>
                <a:lnTo>
                  <a:pt x="315" y="523"/>
                </a:lnTo>
                <a:lnTo>
                  <a:pt x="330" y="525"/>
                </a:lnTo>
                <a:lnTo>
                  <a:pt x="363" y="525"/>
                </a:lnTo>
                <a:lnTo>
                  <a:pt x="410" y="520"/>
                </a:lnTo>
                <a:lnTo>
                  <a:pt x="442" y="514"/>
                </a:lnTo>
                <a:lnTo>
                  <a:pt x="470" y="506"/>
                </a:lnTo>
                <a:lnTo>
                  <a:pt x="500" y="495"/>
                </a:lnTo>
                <a:lnTo>
                  <a:pt x="526" y="482"/>
                </a:lnTo>
                <a:lnTo>
                  <a:pt x="552" y="467"/>
                </a:lnTo>
                <a:lnTo>
                  <a:pt x="574" y="451"/>
                </a:lnTo>
                <a:lnTo>
                  <a:pt x="597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5" y="348"/>
                </a:lnTo>
                <a:lnTo>
                  <a:pt x="663" y="326"/>
                </a:lnTo>
                <a:lnTo>
                  <a:pt x="667" y="299"/>
                </a:lnTo>
                <a:lnTo>
                  <a:pt x="667" y="286"/>
                </a:lnTo>
                <a:lnTo>
                  <a:pt x="669" y="272"/>
                </a:lnTo>
                <a:lnTo>
                  <a:pt x="667" y="260"/>
                </a:lnTo>
                <a:lnTo>
                  <a:pt x="667" y="248"/>
                </a:lnTo>
                <a:lnTo>
                  <a:pt x="663" y="223"/>
                </a:lnTo>
                <a:lnTo>
                  <a:pt x="655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3"/>
                </a:lnTo>
                <a:lnTo>
                  <a:pt x="597" y="114"/>
                </a:lnTo>
                <a:lnTo>
                  <a:pt x="577" y="96"/>
                </a:lnTo>
                <a:lnTo>
                  <a:pt x="526" y="64"/>
                </a:lnTo>
                <a:lnTo>
                  <a:pt x="502" y="52"/>
                </a:lnTo>
                <a:lnTo>
                  <a:pt x="473" y="42"/>
                </a:lnTo>
                <a:lnTo>
                  <a:pt x="444" y="33"/>
                </a:lnTo>
                <a:lnTo>
                  <a:pt x="381" y="22"/>
                </a:lnTo>
                <a:lnTo>
                  <a:pt x="315" y="22"/>
                </a:lnTo>
                <a:lnTo>
                  <a:pt x="283" y="26"/>
                </a:lnTo>
                <a:lnTo>
                  <a:pt x="253" y="33"/>
                </a:lnTo>
                <a:lnTo>
                  <a:pt x="223" y="42"/>
                </a:lnTo>
                <a:lnTo>
                  <a:pt x="197" y="52"/>
                </a:lnTo>
                <a:lnTo>
                  <a:pt x="169" y="64"/>
                </a:lnTo>
                <a:lnTo>
                  <a:pt x="145" y="78"/>
                </a:lnTo>
                <a:lnTo>
                  <a:pt x="121" y="94"/>
                </a:lnTo>
                <a:lnTo>
                  <a:pt x="101" y="114"/>
                </a:lnTo>
                <a:lnTo>
                  <a:pt x="83" y="133"/>
                </a:lnTo>
                <a:lnTo>
                  <a:pt x="67" y="152"/>
                </a:lnTo>
                <a:lnTo>
                  <a:pt x="52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6"/>
                </a:lnTo>
                <a:lnTo>
                  <a:pt x="27" y="260"/>
                </a:lnTo>
                <a:lnTo>
                  <a:pt x="27" y="272"/>
                </a:lnTo>
                <a:lnTo>
                  <a:pt x="27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57" name="" descr=""/>
          <p:cNvPicPr/>
          <p:nvPr/>
        </p:nvPicPr>
        <p:blipFill>
          <a:blip r:embed="rId10"/>
          <a:stretch/>
        </p:blipFill>
        <p:spPr>
          <a:xfrm>
            <a:off x="893520" y="36594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58" name="CustomShape 19"/>
          <p:cNvSpPr/>
          <p:nvPr/>
        </p:nvSpPr>
        <p:spPr>
          <a:xfrm>
            <a:off x="889560" y="3656160"/>
            <a:ext cx="250920" cy="19692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2"/>
                </a:moveTo>
                <a:lnTo>
                  <a:pt x="0" y="246"/>
                </a:lnTo>
                <a:lnTo>
                  <a:pt x="7" y="219"/>
                </a:lnTo>
                <a:lnTo>
                  <a:pt x="14" y="192"/>
                </a:lnTo>
                <a:lnTo>
                  <a:pt x="41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10" y="2"/>
                </a:lnTo>
                <a:lnTo>
                  <a:pt x="330" y="0"/>
                </a:lnTo>
                <a:lnTo>
                  <a:pt x="366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2" y="21"/>
                </a:lnTo>
                <a:lnTo>
                  <a:pt x="513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1"/>
                </a:lnTo>
                <a:lnTo>
                  <a:pt x="689" y="216"/>
                </a:lnTo>
                <a:lnTo>
                  <a:pt x="697" y="258"/>
                </a:lnTo>
                <a:lnTo>
                  <a:pt x="697" y="286"/>
                </a:lnTo>
                <a:lnTo>
                  <a:pt x="695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5" y="402"/>
                </a:lnTo>
                <a:lnTo>
                  <a:pt x="637" y="425"/>
                </a:lnTo>
                <a:lnTo>
                  <a:pt x="619" y="446"/>
                </a:lnTo>
                <a:lnTo>
                  <a:pt x="594" y="467"/>
                </a:lnTo>
                <a:lnTo>
                  <a:pt x="569" y="484"/>
                </a:lnTo>
                <a:lnTo>
                  <a:pt x="543" y="500"/>
                </a:lnTo>
                <a:lnTo>
                  <a:pt x="515" y="514"/>
                </a:lnTo>
                <a:lnTo>
                  <a:pt x="484" y="525"/>
                </a:lnTo>
                <a:lnTo>
                  <a:pt x="453" y="534"/>
                </a:lnTo>
                <a:lnTo>
                  <a:pt x="419" y="540"/>
                </a:lnTo>
                <a:lnTo>
                  <a:pt x="383" y="545"/>
                </a:lnTo>
                <a:lnTo>
                  <a:pt x="366" y="545"/>
                </a:lnTo>
                <a:lnTo>
                  <a:pt x="348" y="547"/>
                </a:lnTo>
                <a:lnTo>
                  <a:pt x="330" y="545"/>
                </a:lnTo>
                <a:lnTo>
                  <a:pt x="313" y="545"/>
                </a:lnTo>
                <a:lnTo>
                  <a:pt x="279" y="540"/>
                </a:lnTo>
                <a:lnTo>
                  <a:pt x="245" y="535"/>
                </a:lnTo>
                <a:lnTo>
                  <a:pt x="212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78" y="448"/>
                </a:lnTo>
                <a:lnTo>
                  <a:pt x="58" y="426"/>
                </a:lnTo>
                <a:lnTo>
                  <a:pt x="43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6"/>
                </a:lnTo>
                <a:lnTo>
                  <a:pt x="0" y="272"/>
                </a:lnTo>
                <a:moveTo>
                  <a:pt x="27" y="286"/>
                </a:moveTo>
                <a:lnTo>
                  <a:pt x="34" y="324"/>
                </a:lnTo>
                <a:lnTo>
                  <a:pt x="41" y="348"/>
                </a:lnTo>
                <a:lnTo>
                  <a:pt x="52" y="371"/>
                </a:lnTo>
                <a:lnTo>
                  <a:pt x="65" y="393"/>
                </a:lnTo>
                <a:lnTo>
                  <a:pt x="81" y="413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1"/>
                </a:lnTo>
                <a:lnTo>
                  <a:pt x="195" y="495"/>
                </a:lnTo>
                <a:lnTo>
                  <a:pt x="223" y="506"/>
                </a:lnTo>
                <a:lnTo>
                  <a:pt x="281" y="520"/>
                </a:lnTo>
                <a:lnTo>
                  <a:pt x="315" y="523"/>
                </a:lnTo>
                <a:lnTo>
                  <a:pt x="330" y="525"/>
                </a:lnTo>
                <a:lnTo>
                  <a:pt x="363" y="525"/>
                </a:lnTo>
                <a:lnTo>
                  <a:pt x="410" y="520"/>
                </a:lnTo>
                <a:lnTo>
                  <a:pt x="442" y="514"/>
                </a:lnTo>
                <a:lnTo>
                  <a:pt x="470" y="506"/>
                </a:lnTo>
                <a:lnTo>
                  <a:pt x="500" y="495"/>
                </a:lnTo>
                <a:lnTo>
                  <a:pt x="526" y="482"/>
                </a:lnTo>
                <a:lnTo>
                  <a:pt x="552" y="467"/>
                </a:lnTo>
                <a:lnTo>
                  <a:pt x="574" y="451"/>
                </a:lnTo>
                <a:lnTo>
                  <a:pt x="597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5" y="348"/>
                </a:lnTo>
                <a:lnTo>
                  <a:pt x="663" y="326"/>
                </a:lnTo>
                <a:lnTo>
                  <a:pt x="667" y="299"/>
                </a:lnTo>
                <a:lnTo>
                  <a:pt x="667" y="286"/>
                </a:lnTo>
                <a:lnTo>
                  <a:pt x="669" y="272"/>
                </a:lnTo>
                <a:lnTo>
                  <a:pt x="667" y="260"/>
                </a:lnTo>
                <a:lnTo>
                  <a:pt x="667" y="248"/>
                </a:lnTo>
                <a:lnTo>
                  <a:pt x="663" y="223"/>
                </a:lnTo>
                <a:lnTo>
                  <a:pt x="655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3"/>
                </a:lnTo>
                <a:lnTo>
                  <a:pt x="597" y="114"/>
                </a:lnTo>
                <a:lnTo>
                  <a:pt x="577" y="96"/>
                </a:lnTo>
                <a:lnTo>
                  <a:pt x="526" y="64"/>
                </a:lnTo>
                <a:lnTo>
                  <a:pt x="502" y="52"/>
                </a:lnTo>
                <a:lnTo>
                  <a:pt x="473" y="42"/>
                </a:lnTo>
                <a:lnTo>
                  <a:pt x="444" y="33"/>
                </a:lnTo>
                <a:lnTo>
                  <a:pt x="381" y="22"/>
                </a:lnTo>
                <a:lnTo>
                  <a:pt x="315" y="22"/>
                </a:lnTo>
                <a:lnTo>
                  <a:pt x="283" y="26"/>
                </a:lnTo>
                <a:lnTo>
                  <a:pt x="253" y="33"/>
                </a:lnTo>
                <a:lnTo>
                  <a:pt x="223" y="42"/>
                </a:lnTo>
                <a:lnTo>
                  <a:pt x="197" y="52"/>
                </a:lnTo>
                <a:lnTo>
                  <a:pt x="169" y="64"/>
                </a:lnTo>
                <a:lnTo>
                  <a:pt x="145" y="78"/>
                </a:lnTo>
                <a:lnTo>
                  <a:pt x="121" y="94"/>
                </a:lnTo>
                <a:lnTo>
                  <a:pt x="101" y="114"/>
                </a:lnTo>
                <a:lnTo>
                  <a:pt x="83" y="133"/>
                </a:lnTo>
                <a:lnTo>
                  <a:pt x="67" y="152"/>
                </a:lnTo>
                <a:lnTo>
                  <a:pt x="52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6"/>
                </a:lnTo>
                <a:lnTo>
                  <a:pt x="27" y="260"/>
                </a:lnTo>
                <a:lnTo>
                  <a:pt x="27" y="272"/>
                </a:lnTo>
                <a:lnTo>
                  <a:pt x="27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59" name="" descr=""/>
          <p:cNvPicPr/>
          <p:nvPr/>
        </p:nvPicPr>
        <p:blipFill>
          <a:blip r:embed="rId11"/>
          <a:stretch/>
        </p:blipFill>
        <p:spPr>
          <a:xfrm>
            <a:off x="1730160" y="43038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60" name="CustomShape 20"/>
          <p:cNvSpPr/>
          <p:nvPr/>
        </p:nvSpPr>
        <p:spPr>
          <a:xfrm>
            <a:off x="1725480" y="4300560"/>
            <a:ext cx="251280" cy="19620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8"/>
                </a:lnTo>
                <a:lnTo>
                  <a:pt x="42" y="143"/>
                </a:lnTo>
                <a:lnTo>
                  <a:pt x="60" y="121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1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5"/>
                </a:lnTo>
                <a:lnTo>
                  <a:pt x="572" y="61"/>
                </a:lnTo>
                <a:lnTo>
                  <a:pt x="596" y="78"/>
                </a:lnTo>
                <a:lnTo>
                  <a:pt x="618" y="99"/>
                </a:lnTo>
                <a:lnTo>
                  <a:pt x="638" y="119"/>
                </a:lnTo>
                <a:lnTo>
                  <a:pt x="656" y="142"/>
                </a:lnTo>
                <a:lnTo>
                  <a:pt x="683" y="191"/>
                </a:lnTo>
                <a:lnTo>
                  <a:pt x="692" y="217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3" y="353"/>
                </a:lnTo>
                <a:lnTo>
                  <a:pt x="672" y="379"/>
                </a:lnTo>
                <a:lnTo>
                  <a:pt x="656" y="402"/>
                </a:lnTo>
                <a:lnTo>
                  <a:pt x="638" y="425"/>
                </a:lnTo>
                <a:lnTo>
                  <a:pt x="618" y="445"/>
                </a:lnTo>
                <a:lnTo>
                  <a:pt x="596" y="465"/>
                </a:lnTo>
                <a:lnTo>
                  <a:pt x="572" y="482"/>
                </a:lnTo>
                <a:lnTo>
                  <a:pt x="544" y="500"/>
                </a:lnTo>
                <a:lnTo>
                  <a:pt x="486" y="525"/>
                </a:lnTo>
                <a:lnTo>
                  <a:pt x="454" y="533"/>
                </a:lnTo>
                <a:lnTo>
                  <a:pt x="420" y="540"/>
                </a:lnTo>
                <a:lnTo>
                  <a:pt x="386" y="545"/>
                </a:lnTo>
                <a:lnTo>
                  <a:pt x="315" y="545"/>
                </a:lnTo>
                <a:lnTo>
                  <a:pt x="279" y="540"/>
                </a:lnTo>
                <a:lnTo>
                  <a:pt x="245" y="533"/>
                </a:lnTo>
                <a:lnTo>
                  <a:pt x="214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7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8" y="328"/>
                </a:lnTo>
                <a:lnTo>
                  <a:pt x="2" y="301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2"/>
                </a:lnTo>
                <a:lnTo>
                  <a:pt x="82" y="412"/>
                </a:lnTo>
                <a:lnTo>
                  <a:pt x="100" y="431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2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18" y="522"/>
                </a:lnTo>
                <a:lnTo>
                  <a:pt x="333" y="525"/>
                </a:lnTo>
                <a:lnTo>
                  <a:pt x="366" y="525"/>
                </a:lnTo>
                <a:lnTo>
                  <a:pt x="382" y="522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3"/>
                </a:lnTo>
                <a:lnTo>
                  <a:pt x="616" y="414"/>
                </a:lnTo>
                <a:lnTo>
                  <a:pt x="632" y="393"/>
                </a:lnTo>
                <a:lnTo>
                  <a:pt x="645" y="370"/>
                </a:lnTo>
                <a:lnTo>
                  <a:pt x="656" y="348"/>
                </a:lnTo>
                <a:lnTo>
                  <a:pt x="669" y="299"/>
                </a:lnTo>
                <a:lnTo>
                  <a:pt x="669" y="248"/>
                </a:lnTo>
                <a:lnTo>
                  <a:pt x="663" y="222"/>
                </a:lnTo>
                <a:lnTo>
                  <a:pt x="656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54" y="78"/>
                </a:lnTo>
                <a:lnTo>
                  <a:pt x="529" y="64"/>
                </a:lnTo>
                <a:lnTo>
                  <a:pt x="502" y="52"/>
                </a:lnTo>
                <a:lnTo>
                  <a:pt x="476" y="41"/>
                </a:lnTo>
                <a:lnTo>
                  <a:pt x="446" y="33"/>
                </a:lnTo>
                <a:lnTo>
                  <a:pt x="416" y="26"/>
                </a:lnTo>
                <a:lnTo>
                  <a:pt x="382" y="22"/>
                </a:lnTo>
                <a:lnTo>
                  <a:pt x="366" y="22"/>
                </a:lnTo>
                <a:lnTo>
                  <a:pt x="350" y="21"/>
                </a:lnTo>
                <a:lnTo>
                  <a:pt x="333" y="22"/>
                </a:lnTo>
                <a:lnTo>
                  <a:pt x="318" y="22"/>
                </a:lnTo>
                <a:lnTo>
                  <a:pt x="285" y="26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4"/>
                </a:lnTo>
                <a:lnTo>
                  <a:pt x="102" y="112"/>
                </a:lnTo>
                <a:lnTo>
                  <a:pt x="84" y="131"/>
                </a:lnTo>
                <a:lnTo>
                  <a:pt x="66" y="153"/>
                </a:lnTo>
                <a:lnTo>
                  <a:pt x="54" y="175"/>
                </a:lnTo>
                <a:lnTo>
                  <a:pt x="42" y="198"/>
                </a:lnTo>
                <a:lnTo>
                  <a:pt x="36" y="222"/>
                </a:lnTo>
                <a:lnTo>
                  <a:pt x="32" y="247"/>
                </a:lnTo>
                <a:lnTo>
                  <a:pt x="28" y="261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61" name="" descr=""/>
          <p:cNvPicPr/>
          <p:nvPr/>
        </p:nvPicPr>
        <p:blipFill>
          <a:blip r:embed="rId12"/>
          <a:stretch/>
        </p:blipFill>
        <p:spPr>
          <a:xfrm>
            <a:off x="1730160" y="43038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62" name="CustomShape 21"/>
          <p:cNvSpPr/>
          <p:nvPr/>
        </p:nvSpPr>
        <p:spPr>
          <a:xfrm>
            <a:off x="1725480" y="4300560"/>
            <a:ext cx="251280" cy="19620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8"/>
                </a:lnTo>
                <a:lnTo>
                  <a:pt x="42" y="143"/>
                </a:lnTo>
                <a:lnTo>
                  <a:pt x="60" y="121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1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5"/>
                </a:lnTo>
                <a:lnTo>
                  <a:pt x="572" y="61"/>
                </a:lnTo>
                <a:lnTo>
                  <a:pt x="596" y="78"/>
                </a:lnTo>
                <a:lnTo>
                  <a:pt x="618" y="99"/>
                </a:lnTo>
                <a:lnTo>
                  <a:pt x="638" y="119"/>
                </a:lnTo>
                <a:lnTo>
                  <a:pt x="656" y="142"/>
                </a:lnTo>
                <a:lnTo>
                  <a:pt x="683" y="191"/>
                </a:lnTo>
                <a:lnTo>
                  <a:pt x="692" y="217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3" y="353"/>
                </a:lnTo>
                <a:lnTo>
                  <a:pt x="672" y="379"/>
                </a:lnTo>
                <a:lnTo>
                  <a:pt x="656" y="402"/>
                </a:lnTo>
                <a:lnTo>
                  <a:pt x="638" y="425"/>
                </a:lnTo>
                <a:lnTo>
                  <a:pt x="618" y="445"/>
                </a:lnTo>
                <a:lnTo>
                  <a:pt x="596" y="465"/>
                </a:lnTo>
                <a:lnTo>
                  <a:pt x="572" y="482"/>
                </a:lnTo>
                <a:lnTo>
                  <a:pt x="544" y="500"/>
                </a:lnTo>
                <a:lnTo>
                  <a:pt x="486" y="525"/>
                </a:lnTo>
                <a:lnTo>
                  <a:pt x="454" y="533"/>
                </a:lnTo>
                <a:lnTo>
                  <a:pt x="420" y="540"/>
                </a:lnTo>
                <a:lnTo>
                  <a:pt x="386" y="545"/>
                </a:lnTo>
                <a:lnTo>
                  <a:pt x="315" y="545"/>
                </a:lnTo>
                <a:lnTo>
                  <a:pt x="279" y="540"/>
                </a:lnTo>
                <a:lnTo>
                  <a:pt x="245" y="533"/>
                </a:lnTo>
                <a:lnTo>
                  <a:pt x="214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7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8" y="328"/>
                </a:lnTo>
                <a:lnTo>
                  <a:pt x="2" y="301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2"/>
                </a:lnTo>
                <a:lnTo>
                  <a:pt x="82" y="412"/>
                </a:lnTo>
                <a:lnTo>
                  <a:pt x="100" y="431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2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18" y="522"/>
                </a:lnTo>
                <a:lnTo>
                  <a:pt x="333" y="525"/>
                </a:lnTo>
                <a:lnTo>
                  <a:pt x="366" y="525"/>
                </a:lnTo>
                <a:lnTo>
                  <a:pt x="382" y="522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3"/>
                </a:lnTo>
                <a:lnTo>
                  <a:pt x="616" y="414"/>
                </a:lnTo>
                <a:lnTo>
                  <a:pt x="632" y="393"/>
                </a:lnTo>
                <a:lnTo>
                  <a:pt x="645" y="370"/>
                </a:lnTo>
                <a:lnTo>
                  <a:pt x="656" y="348"/>
                </a:lnTo>
                <a:lnTo>
                  <a:pt x="669" y="299"/>
                </a:lnTo>
                <a:lnTo>
                  <a:pt x="669" y="248"/>
                </a:lnTo>
                <a:lnTo>
                  <a:pt x="663" y="222"/>
                </a:lnTo>
                <a:lnTo>
                  <a:pt x="656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54" y="78"/>
                </a:lnTo>
                <a:lnTo>
                  <a:pt x="529" y="64"/>
                </a:lnTo>
                <a:lnTo>
                  <a:pt x="502" y="52"/>
                </a:lnTo>
                <a:lnTo>
                  <a:pt x="476" y="41"/>
                </a:lnTo>
                <a:lnTo>
                  <a:pt x="446" y="33"/>
                </a:lnTo>
                <a:lnTo>
                  <a:pt x="416" y="26"/>
                </a:lnTo>
                <a:lnTo>
                  <a:pt x="382" y="22"/>
                </a:lnTo>
                <a:lnTo>
                  <a:pt x="366" y="22"/>
                </a:lnTo>
                <a:lnTo>
                  <a:pt x="350" y="21"/>
                </a:lnTo>
                <a:lnTo>
                  <a:pt x="333" y="22"/>
                </a:lnTo>
                <a:lnTo>
                  <a:pt x="318" y="22"/>
                </a:lnTo>
                <a:lnTo>
                  <a:pt x="285" y="26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4"/>
                </a:lnTo>
                <a:lnTo>
                  <a:pt x="102" y="112"/>
                </a:lnTo>
                <a:lnTo>
                  <a:pt x="84" y="131"/>
                </a:lnTo>
                <a:lnTo>
                  <a:pt x="66" y="153"/>
                </a:lnTo>
                <a:lnTo>
                  <a:pt x="54" y="175"/>
                </a:lnTo>
                <a:lnTo>
                  <a:pt x="42" y="198"/>
                </a:lnTo>
                <a:lnTo>
                  <a:pt x="36" y="222"/>
                </a:lnTo>
                <a:lnTo>
                  <a:pt x="32" y="247"/>
                </a:lnTo>
                <a:lnTo>
                  <a:pt x="28" y="261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63" name="" descr=""/>
          <p:cNvPicPr/>
          <p:nvPr/>
        </p:nvPicPr>
        <p:blipFill>
          <a:blip r:embed="rId13"/>
          <a:stretch/>
        </p:blipFill>
        <p:spPr>
          <a:xfrm>
            <a:off x="893520" y="431244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64" name="CustomShape 22"/>
          <p:cNvSpPr/>
          <p:nvPr/>
        </p:nvSpPr>
        <p:spPr>
          <a:xfrm>
            <a:off x="889560" y="4308480"/>
            <a:ext cx="250920" cy="19728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4" y="193"/>
                </a:lnTo>
                <a:lnTo>
                  <a:pt x="41" y="144"/>
                </a:lnTo>
                <a:lnTo>
                  <a:pt x="58" y="121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43" y="12"/>
                </a:lnTo>
                <a:lnTo>
                  <a:pt x="310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513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7" y="100"/>
                </a:lnTo>
                <a:lnTo>
                  <a:pt x="637" y="121"/>
                </a:lnTo>
                <a:lnTo>
                  <a:pt x="655" y="144"/>
                </a:lnTo>
                <a:lnTo>
                  <a:pt x="669" y="168"/>
                </a:lnTo>
                <a:lnTo>
                  <a:pt x="681" y="193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9"/>
                </a:lnTo>
                <a:lnTo>
                  <a:pt x="695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7" y="427"/>
                </a:lnTo>
                <a:lnTo>
                  <a:pt x="619" y="448"/>
                </a:lnTo>
                <a:lnTo>
                  <a:pt x="594" y="467"/>
                </a:lnTo>
                <a:lnTo>
                  <a:pt x="569" y="484"/>
                </a:lnTo>
                <a:lnTo>
                  <a:pt x="543" y="500"/>
                </a:lnTo>
                <a:lnTo>
                  <a:pt x="515" y="514"/>
                </a:lnTo>
                <a:lnTo>
                  <a:pt x="453" y="535"/>
                </a:lnTo>
                <a:lnTo>
                  <a:pt x="419" y="542"/>
                </a:lnTo>
                <a:lnTo>
                  <a:pt x="366" y="548"/>
                </a:lnTo>
                <a:lnTo>
                  <a:pt x="330" y="548"/>
                </a:lnTo>
                <a:lnTo>
                  <a:pt x="313" y="545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78" y="448"/>
                </a:lnTo>
                <a:lnTo>
                  <a:pt x="58" y="427"/>
                </a:lnTo>
                <a:lnTo>
                  <a:pt x="27" y="382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7"/>
                </a:moveTo>
                <a:lnTo>
                  <a:pt x="34" y="324"/>
                </a:lnTo>
                <a:lnTo>
                  <a:pt x="41" y="348"/>
                </a:lnTo>
                <a:lnTo>
                  <a:pt x="52" y="371"/>
                </a:lnTo>
                <a:lnTo>
                  <a:pt x="65" y="393"/>
                </a:lnTo>
                <a:lnTo>
                  <a:pt x="81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2"/>
                </a:lnTo>
                <a:lnTo>
                  <a:pt x="195" y="495"/>
                </a:lnTo>
                <a:lnTo>
                  <a:pt x="223" y="506"/>
                </a:lnTo>
                <a:lnTo>
                  <a:pt x="253" y="514"/>
                </a:lnTo>
                <a:lnTo>
                  <a:pt x="281" y="520"/>
                </a:lnTo>
                <a:lnTo>
                  <a:pt x="315" y="525"/>
                </a:lnTo>
                <a:lnTo>
                  <a:pt x="379" y="525"/>
                </a:lnTo>
                <a:lnTo>
                  <a:pt x="442" y="514"/>
                </a:lnTo>
                <a:lnTo>
                  <a:pt x="470" y="506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97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3"/>
                </a:lnTo>
                <a:lnTo>
                  <a:pt x="655" y="350"/>
                </a:lnTo>
                <a:lnTo>
                  <a:pt x="663" y="326"/>
                </a:lnTo>
                <a:lnTo>
                  <a:pt x="667" y="299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9"/>
                </a:lnTo>
                <a:lnTo>
                  <a:pt x="663" y="224"/>
                </a:lnTo>
                <a:lnTo>
                  <a:pt x="655" y="200"/>
                </a:lnTo>
                <a:lnTo>
                  <a:pt x="643" y="177"/>
                </a:lnTo>
                <a:lnTo>
                  <a:pt x="629" y="154"/>
                </a:lnTo>
                <a:lnTo>
                  <a:pt x="614" y="134"/>
                </a:lnTo>
                <a:lnTo>
                  <a:pt x="597" y="114"/>
                </a:lnTo>
                <a:lnTo>
                  <a:pt x="577" y="96"/>
                </a:lnTo>
                <a:lnTo>
                  <a:pt x="552" y="80"/>
                </a:lnTo>
                <a:lnTo>
                  <a:pt x="502" y="53"/>
                </a:lnTo>
                <a:lnTo>
                  <a:pt x="473" y="42"/>
                </a:lnTo>
                <a:lnTo>
                  <a:pt x="444" y="33"/>
                </a:lnTo>
                <a:lnTo>
                  <a:pt x="413" y="28"/>
                </a:lnTo>
                <a:lnTo>
                  <a:pt x="381" y="25"/>
                </a:lnTo>
                <a:lnTo>
                  <a:pt x="363" y="23"/>
                </a:lnTo>
                <a:lnTo>
                  <a:pt x="330" y="23"/>
                </a:lnTo>
                <a:lnTo>
                  <a:pt x="315" y="25"/>
                </a:lnTo>
                <a:lnTo>
                  <a:pt x="283" y="28"/>
                </a:lnTo>
                <a:lnTo>
                  <a:pt x="253" y="33"/>
                </a:lnTo>
                <a:lnTo>
                  <a:pt x="223" y="42"/>
                </a:lnTo>
                <a:lnTo>
                  <a:pt x="197" y="53"/>
                </a:lnTo>
                <a:lnTo>
                  <a:pt x="169" y="64"/>
                </a:lnTo>
                <a:lnTo>
                  <a:pt x="145" y="78"/>
                </a:lnTo>
                <a:lnTo>
                  <a:pt x="121" y="96"/>
                </a:lnTo>
                <a:lnTo>
                  <a:pt x="101" y="114"/>
                </a:lnTo>
                <a:lnTo>
                  <a:pt x="83" y="134"/>
                </a:lnTo>
                <a:lnTo>
                  <a:pt x="52" y="176"/>
                </a:lnTo>
                <a:lnTo>
                  <a:pt x="43" y="200"/>
                </a:lnTo>
                <a:lnTo>
                  <a:pt x="34" y="223"/>
                </a:lnTo>
                <a:lnTo>
                  <a:pt x="29" y="249"/>
                </a:lnTo>
                <a:lnTo>
                  <a:pt x="27" y="261"/>
                </a:lnTo>
                <a:lnTo>
                  <a:pt x="27" y="273"/>
                </a:lnTo>
                <a:lnTo>
                  <a:pt x="27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65" name="" descr=""/>
          <p:cNvPicPr/>
          <p:nvPr/>
        </p:nvPicPr>
        <p:blipFill>
          <a:blip r:embed="rId14"/>
          <a:stretch/>
        </p:blipFill>
        <p:spPr>
          <a:xfrm>
            <a:off x="893520" y="431244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66" name="CustomShape 23"/>
          <p:cNvSpPr/>
          <p:nvPr/>
        </p:nvSpPr>
        <p:spPr>
          <a:xfrm>
            <a:off x="889560" y="4308480"/>
            <a:ext cx="250920" cy="19728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4" y="193"/>
                </a:lnTo>
                <a:lnTo>
                  <a:pt x="41" y="144"/>
                </a:lnTo>
                <a:lnTo>
                  <a:pt x="58" y="121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43" y="12"/>
                </a:lnTo>
                <a:lnTo>
                  <a:pt x="310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513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7" y="100"/>
                </a:lnTo>
                <a:lnTo>
                  <a:pt x="637" y="121"/>
                </a:lnTo>
                <a:lnTo>
                  <a:pt x="655" y="144"/>
                </a:lnTo>
                <a:lnTo>
                  <a:pt x="669" y="168"/>
                </a:lnTo>
                <a:lnTo>
                  <a:pt x="681" y="193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9"/>
                </a:lnTo>
                <a:lnTo>
                  <a:pt x="695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7" y="427"/>
                </a:lnTo>
                <a:lnTo>
                  <a:pt x="619" y="448"/>
                </a:lnTo>
                <a:lnTo>
                  <a:pt x="594" y="467"/>
                </a:lnTo>
                <a:lnTo>
                  <a:pt x="569" y="484"/>
                </a:lnTo>
                <a:lnTo>
                  <a:pt x="543" y="500"/>
                </a:lnTo>
                <a:lnTo>
                  <a:pt x="515" y="514"/>
                </a:lnTo>
                <a:lnTo>
                  <a:pt x="453" y="535"/>
                </a:lnTo>
                <a:lnTo>
                  <a:pt x="419" y="542"/>
                </a:lnTo>
                <a:lnTo>
                  <a:pt x="366" y="548"/>
                </a:lnTo>
                <a:lnTo>
                  <a:pt x="330" y="548"/>
                </a:lnTo>
                <a:lnTo>
                  <a:pt x="313" y="545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78" y="448"/>
                </a:lnTo>
                <a:lnTo>
                  <a:pt x="58" y="427"/>
                </a:lnTo>
                <a:lnTo>
                  <a:pt x="27" y="382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7"/>
                </a:moveTo>
                <a:lnTo>
                  <a:pt x="34" y="324"/>
                </a:lnTo>
                <a:lnTo>
                  <a:pt x="41" y="348"/>
                </a:lnTo>
                <a:lnTo>
                  <a:pt x="52" y="371"/>
                </a:lnTo>
                <a:lnTo>
                  <a:pt x="65" y="393"/>
                </a:lnTo>
                <a:lnTo>
                  <a:pt x="81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2"/>
                </a:lnTo>
                <a:lnTo>
                  <a:pt x="195" y="495"/>
                </a:lnTo>
                <a:lnTo>
                  <a:pt x="223" y="506"/>
                </a:lnTo>
                <a:lnTo>
                  <a:pt x="253" y="514"/>
                </a:lnTo>
                <a:lnTo>
                  <a:pt x="281" y="520"/>
                </a:lnTo>
                <a:lnTo>
                  <a:pt x="315" y="525"/>
                </a:lnTo>
                <a:lnTo>
                  <a:pt x="379" y="525"/>
                </a:lnTo>
                <a:lnTo>
                  <a:pt x="442" y="514"/>
                </a:lnTo>
                <a:lnTo>
                  <a:pt x="470" y="506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97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3"/>
                </a:lnTo>
                <a:lnTo>
                  <a:pt x="655" y="350"/>
                </a:lnTo>
                <a:lnTo>
                  <a:pt x="663" y="326"/>
                </a:lnTo>
                <a:lnTo>
                  <a:pt x="667" y="299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9"/>
                </a:lnTo>
                <a:lnTo>
                  <a:pt x="663" y="224"/>
                </a:lnTo>
                <a:lnTo>
                  <a:pt x="655" y="200"/>
                </a:lnTo>
                <a:lnTo>
                  <a:pt x="643" y="177"/>
                </a:lnTo>
                <a:lnTo>
                  <a:pt x="629" y="154"/>
                </a:lnTo>
                <a:lnTo>
                  <a:pt x="614" y="134"/>
                </a:lnTo>
                <a:lnTo>
                  <a:pt x="597" y="114"/>
                </a:lnTo>
                <a:lnTo>
                  <a:pt x="577" y="96"/>
                </a:lnTo>
                <a:lnTo>
                  <a:pt x="552" y="80"/>
                </a:lnTo>
                <a:lnTo>
                  <a:pt x="502" y="53"/>
                </a:lnTo>
                <a:lnTo>
                  <a:pt x="473" y="42"/>
                </a:lnTo>
                <a:lnTo>
                  <a:pt x="444" y="33"/>
                </a:lnTo>
                <a:lnTo>
                  <a:pt x="413" y="28"/>
                </a:lnTo>
                <a:lnTo>
                  <a:pt x="381" y="25"/>
                </a:lnTo>
                <a:lnTo>
                  <a:pt x="363" y="23"/>
                </a:lnTo>
                <a:lnTo>
                  <a:pt x="330" y="23"/>
                </a:lnTo>
                <a:lnTo>
                  <a:pt x="315" y="25"/>
                </a:lnTo>
                <a:lnTo>
                  <a:pt x="283" y="28"/>
                </a:lnTo>
                <a:lnTo>
                  <a:pt x="253" y="33"/>
                </a:lnTo>
                <a:lnTo>
                  <a:pt x="223" y="42"/>
                </a:lnTo>
                <a:lnTo>
                  <a:pt x="197" y="53"/>
                </a:lnTo>
                <a:lnTo>
                  <a:pt x="169" y="64"/>
                </a:lnTo>
                <a:lnTo>
                  <a:pt x="145" y="78"/>
                </a:lnTo>
                <a:lnTo>
                  <a:pt x="121" y="96"/>
                </a:lnTo>
                <a:lnTo>
                  <a:pt x="101" y="114"/>
                </a:lnTo>
                <a:lnTo>
                  <a:pt x="83" y="134"/>
                </a:lnTo>
                <a:lnTo>
                  <a:pt x="52" y="176"/>
                </a:lnTo>
                <a:lnTo>
                  <a:pt x="43" y="200"/>
                </a:lnTo>
                <a:lnTo>
                  <a:pt x="34" y="223"/>
                </a:lnTo>
                <a:lnTo>
                  <a:pt x="29" y="249"/>
                </a:lnTo>
                <a:lnTo>
                  <a:pt x="27" y="261"/>
                </a:lnTo>
                <a:lnTo>
                  <a:pt x="27" y="273"/>
                </a:lnTo>
                <a:lnTo>
                  <a:pt x="27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67" name="" descr=""/>
          <p:cNvPicPr/>
          <p:nvPr/>
        </p:nvPicPr>
        <p:blipFill>
          <a:blip r:embed="rId15"/>
          <a:stretch/>
        </p:blipFill>
        <p:spPr>
          <a:xfrm>
            <a:off x="1730160" y="36651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68" name="CustomShape 24"/>
          <p:cNvSpPr/>
          <p:nvPr/>
        </p:nvSpPr>
        <p:spPr>
          <a:xfrm>
            <a:off x="1725480" y="3661920"/>
            <a:ext cx="251280" cy="19620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0"/>
                </a:lnTo>
                <a:lnTo>
                  <a:pt x="127" y="61"/>
                </a:lnTo>
                <a:lnTo>
                  <a:pt x="154" y="45"/>
                </a:lnTo>
                <a:lnTo>
                  <a:pt x="212" y="21"/>
                </a:lnTo>
                <a:lnTo>
                  <a:pt x="245" y="12"/>
                </a:lnTo>
                <a:lnTo>
                  <a:pt x="279" y="5"/>
                </a:lnTo>
                <a:lnTo>
                  <a:pt x="312" y="0"/>
                </a:lnTo>
                <a:lnTo>
                  <a:pt x="384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1"/>
                </a:lnTo>
                <a:lnTo>
                  <a:pt x="544" y="45"/>
                </a:lnTo>
                <a:lnTo>
                  <a:pt x="572" y="61"/>
                </a:lnTo>
                <a:lnTo>
                  <a:pt x="596" y="78"/>
                </a:lnTo>
                <a:lnTo>
                  <a:pt x="618" y="98"/>
                </a:lnTo>
                <a:lnTo>
                  <a:pt x="638" y="119"/>
                </a:lnTo>
                <a:lnTo>
                  <a:pt x="656" y="141"/>
                </a:lnTo>
                <a:lnTo>
                  <a:pt x="683" y="191"/>
                </a:lnTo>
                <a:lnTo>
                  <a:pt x="692" y="216"/>
                </a:lnTo>
                <a:lnTo>
                  <a:pt x="696" y="242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3" y="354"/>
                </a:lnTo>
                <a:lnTo>
                  <a:pt x="672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6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3"/>
                </a:lnTo>
                <a:lnTo>
                  <a:pt x="368" y="545"/>
                </a:lnTo>
                <a:lnTo>
                  <a:pt x="333" y="545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2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6"/>
                </a:lnTo>
                <a:lnTo>
                  <a:pt x="60" y="425"/>
                </a:lnTo>
                <a:lnTo>
                  <a:pt x="42" y="404"/>
                </a:lnTo>
                <a:lnTo>
                  <a:pt x="16" y="355"/>
                </a:lnTo>
                <a:lnTo>
                  <a:pt x="8" y="329"/>
                </a:lnTo>
                <a:lnTo>
                  <a:pt x="2" y="301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8"/>
                </a:lnTo>
                <a:lnTo>
                  <a:pt x="36" y="324"/>
                </a:lnTo>
                <a:lnTo>
                  <a:pt x="42" y="346"/>
                </a:lnTo>
                <a:lnTo>
                  <a:pt x="54" y="369"/>
                </a:lnTo>
                <a:lnTo>
                  <a:pt x="66" y="392"/>
                </a:lnTo>
                <a:lnTo>
                  <a:pt x="82" y="413"/>
                </a:lnTo>
                <a:lnTo>
                  <a:pt x="100" y="432"/>
                </a:lnTo>
                <a:lnTo>
                  <a:pt x="145" y="467"/>
                </a:lnTo>
                <a:lnTo>
                  <a:pt x="169" y="481"/>
                </a:lnTo>
                <a:lnTo>
                  <a:pt x="196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8" y="523"/>
                </a:lnTo>
                <a:lnTo>
                  <a:pt x="333" y="523"/>
                </a:lnTo>
                <a:lnTo>
                  <a:pt x="348" y="525"/>
                </a:lnTo>
                <a:lnTo>
                  <a:pt x="366" y="523"/>
                </a:lnTo>
                <a:lnTo>
                  <a:pt x="382" y="523"/>
                </a:lnTo>
                <a:lnTo>
                  <a:pt x="414" y="520"/>
                </a:lnTo>
                <a:lnTo>
                  <a:pt x="444" y="512"/>
                </a:lnTo>
                <a:lnTo>
                  <a:pt x="474" y="504"/>
                </a:lnTo>
                <a:lnTo>
                  <a:pt x="502" y="493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3"/>
                </a:lnTo>
                <a:lnTo>
                  <a:pt x="632" y="393"/>
                </a:lnTo>
                <a:lnTo>
                  <a:pt x="645" y="371"/>
                </a:lnTo>
                <a:lnTo>
                  <a:pt x="656" y="348"/>
                </a:lnTo>
                <a:lnTo>
                  <a:pt x="669" y="299"/>
                </a:lnTo>
                <a:lnTo>
                  <a:pt x="669" y="247"/>
                </a:lnTo>
                <a:lnTo>
                  <a:pt x="656" y="197"/>
                </a:lnTo>
                <a:lnTo>
                  <a:pt x="645" y="175"/>
                </a:lnTo>
                <a:lnTo>
                  <a:pt x="632" y="153"/>
                </a:lnTo>
                <a:lnTo>
                  <a:pt x="616" y="133"/>
                </a:lnTo>
                <a:lnTo>
                  <a:pt x="598" y="114"/>
                </a:lnTo>
                <a:lnTo>
                  <a:pt x="576" y="94"/>
                </a:lnTo>
                <a:lnTo>
                  <a:pt x="554" y="78"/>
                </a:lnTo>
                <a:lnTo>
                  <a:pt x="529" y="64"/>
                </a:lnTo>
                <a:lnTo>
                  <a:pt x="476" y="40"/>
                </a:lnTo>
                <a:lnTo>
                  <a:pt x="446" y="33"/>
                </a:lnTo>
                <a:lnTo>
                  <a:pt x="416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8" y="23"/>
                </a:lnTo>
                <a:lnTo>
                  <a:pt x="285" y="26"/>
                </a:lnTo>
                <a:lnTo>
                  <a:pt x="254" y="31"/>
                </a:lnTo>
                <a:lnTo>
                  <a:pt x="225" y="40"/>
                </a:lnTo>
                <a:lnTo>
                  <a:pt x="196" y="50"/>
                </a:lnTo>
                <a:lnTo>
                  <a:pt x="169" y="63"/>
                </a:lnTo>
                <a:lnTo>
                  <a:pt x="145" y="78"/>
                </a:lnTo>
                <a:lnTo>
                  <a:pt x="122" y="94"/>
                </a:lnTo>
                <a:lnTo>
                  <a:pt x="102" y="111"/>
                </a:lnTo>
                <a:lnTo>
                  <a:pt x="84" y="131"/>
                </a:lnTo>
                <a:lnTo>
                  <a:pt x="66" y="152"/>
                </a:lnTo>
                <a:lnTo>
                  <a:pt x="54" y="175"/>
                </a:lnTo>
                <a:lnTo>
                  <a:pt x="42" y="197"/>
                </a:lnTo>
                <a:lnTo>
                  <a:pt x="36" y="222"/>
                </a:lnTo>
                <a:lnTo>
                  <a:pt x="28" y="259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69" name="" descr=""/>
          <p:cNvPicPr/>
          <p:nvPr/>
        </p:nvPicPr>
        <p:blipFill>
          <a:blip r:embed="rId16"/>
          <a:stretch/>
        </p:blipFill>
        <p:spPr>
          <a:xfrm>
            <a:off x="1730160" y="36651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970" name="CustomShape 25"/>
          <p:cNvSpPr/>
          <p:nvPr/>
        </p:nvSpPr>
        <p:spPr>
          <a:xfrm>
            <a:off x="1725480" y="3661920"/>
            <a:ext cx="251280" cy="19620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0"/>
                </a:lnTo>
                <a:lnTo>
                  <a:pt x="127" y="61"/>
                </a:lnTo>
                <a:lnTo>
                  <a:pt x="154" y="45"/>
                </a:lnTo>
                <a:lnTo>
                  <a:pt x="212" y="21"/>
                </a:lnTo>
                <a:lnTo>
                  <a:pt x="245" y="12"/>
                </a:lnTo>
                <a:lnTo>
                  <a:pt x="279" y="5"/>
                </a:lnTo>
                <a:lnTo>
                  <a:pt x="312" y="0"/>
                </a:lnTo>
                <a:lnTo>
                  <a:pt x="384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1"/>
                </a:lnTo>
                <a:lnTo>
                  <a:pt x="544" y="45"/>
                </a:lnTo>
                <a:lnTo>
                  <a:pt x="572" y="61"/>
                </a:lnTo>
                <a:lnTo>
                  <a:pt x="596" y="78"/>
                </a:lnTo>
                <a:lnTo>
                  <a:pt x="618" y="98"/>
                </a:lnTo>
                <a:lnTo>
                  <a:pt x="638" y="119"/>
                </a:lnTo>
                <a:lnTo>
                  <a:pt x="656" y="141"/>
                </a:lnTo>
                <a:lnTo>
                  <a:pt x="683" y="191"/>
                </a:lnTo>
                <a:lnTo>
                  <a:pt x="692" y="216"/>
                </a:lnTo>
                <a:lnTo>
                  <a:pt x="696" y="242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3" y="354"/>
                </a:lnTo>
                <a:lnTo>
                  <a:pt x="672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6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3"/>
                </a:lnTo>
                <a:lnTo>
                  <a:pt x="368" y="545"/>
                </a:lnTo>
                <a:lnTo>
                  <a:pt x="333" y="545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2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6"/>
                </a:lnTo>
                <a:lnTo>
                  <a:pt x="60" y="425"/>
                </a:lnTo>
                <a:lnTo>
                  <a:pt x="42" y="404"/>
                </a:lnTo>
                <a:lnTo>
                  <a:pt x="16" y="355"/>
                </a:lnTo>
                <a:lnTo>
                  <a:pt x="8" y="329"/>
                </a:lnTo>
                <a:lnTo>
                  <a:pt x="2" y="301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8"/>
                </a:lnTo>
                <a:lnTo>
                  <a:pt x="36" y="324"/>
                </a:lnTo>
                <a:lnTo>
                  <a:pt x="42" y="346"/>
                </a:lnTo>
                <a:lnTo>
                  <a:pt x="54" y="369"/>
                </a:lnTo>
                <a:lnTo>
                  <a:pt x="66" y="392"/>
                </a:lnTo>
                <a:lnTo>
                  <a:pt x="82" y="413"/>
                </a:lnTo>
                <a:lnTo>
                  <a:pt x="100" y="432"/>
                </a:lnTo>
                <a:lnTo>
                  <a:pt x="145" y="467"/>
                </a:lnTo>
                <a:lnTo>
                  <a:pt x="169" y="481"/>
                </a:lnTo>
                <a:lnTo>
                  <a:pt x="196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8" y="523"/>
                </a:lnTo>
                <a:lnTo>
                  <a:pt x="333" y="523"/>
                </a:lnTo>
                <a:lnTo>
                  <a:pt x="348" y="525"/>
                </a:lnTo>
                <a:lnTo>
                  <a:pt x="366" y="523"/>
                </a:lnTo>
                <a:lnTo>
                  <a:pt x="382" y="523"/>
                </a:lnTo>
                <a:lnTo>
                  <a:pt x="414" y="520"/>
                </a:lnTo>
                <a:lnTo>
                  <a:pt x="444" y="512"/>
                </a:lnTo>
                <a:lnTo>
                  <a:pt x="474" y="504"/>
                </a:lnTo>
                <a:lnTo>
                  <a:pt x="502" y="493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3"/>
                </a:lnTo>
                <a:lnTo>
                  <a:pt x="632" y="393"/>
                </a:lnTo>
                <a:lnTo>
                  <a:pt x="645" y="371"/>
                </a:lnTo>
                <a:lnTo>
                  <a:pt x="656" y="348"/>
                </a:lnTo>
                <a:lnTo>
                  <a:pt x="669" y="299"/>
                </a:lnTo>
                <a:lnTo>
                  <a:pt x="669" y="247"/>
                </a:lnTo>
                <a:lnTo>
                  <a:pt x="656" y="197"/>
                </a:lnTo>
                <a:lnTo>
                  <a:pt x="645" y="175"/>
                </a:lnTo>
                <a:lnTo>
                  <a:pt x="632" y="153"/>
                </a:lnTo>
                <a:lnTo>
                  <a:pt x="616" y="133"/>
                </a:lnTo>
                <a:lnTo>
                  <a:pt x="598" y="114"/>
                </a:lnTo>
                <a:lnTo>
                  <a:pt x="576" y="94"/>
                </a:lnTo>
                <a:lnTo>
                  <a:pt x="554" y="78"/>
                </a:lnTo>
                <a:lnTo>
                  <a:pt x="529" y="64"/>
                </a:lnTo>
                <a:lnTo>
                  <a:pt x="476" y="40"/>
                </a:lnTo>
                <a:lnTo>
                  <a:pt x="446" y="33"/>
                </a:lnTo>
                <a:lnTo>
                  <a:pt x="416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8" y="23"/>
                </a:lnTo>
                <a:lnTo>
                  <a:pt x="285" y="26"/>
                </a:lnTo>
                <a:lnTo>
                  <a:pt x="254" y="31"/>
                </a:lnTo>
                <a:lnTo>
                  <a:pt x="225" y="40"/>
                </a:lnTo>
                <a:lnTo>
                  <a:pt x="196" y="50"/>
                </a:lnTo>
                <a:lnTo>
                  <a:pt x="169" y="63"/>
                </a:lnTo>
                <a:lnTo>
                  <a:pt x="145" y="78"/>
                </a:lnTo>
                <a:lnTo>
                  <a:pt x="122" y="94"/>
                </a:lnTo>
                <a:lnTo>
                  <a:pt x="102" y="111"/>
                </a:lnTo>
                <a:lnTo>
                  <a:pt x="84" y="131"/>
                </a:lnTo>
                <a:lnTo>
                  <a:pt x="66" y="152"/>
                </a:lnTo>
                <a:lnTo>
                  <a:pt x="54" y="175"/>
                </a:lnTo>
                <a:lnTo>
                  <a:pt x="42" y="197"/>
                </a:lnTo>
                <a:lnTo>
                  <a:pt x="36" y="222"/>
                </a:lnTo>
                <a:lnTo>
                  <a:pt x="28" y="259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1" name="CustomShape 26"/>
          <p:cNvSpPr/>
          <p:nvPr/>
        </p:nvSpPr>
        <p:spPr>
          <a:xfrm>
            <a:off x="480960" y="3397680"/>
            <a:ext cx="1403640" cy="1035720"/>
          </a:xfrm>
          <a:custGeom>
            <a:avLst/>
            <a:gdLst/>
            <a:ahLst/>
            <a:rect l="l" t="t" r="r" b="b"/>
            <a:pathLst>
              <a:path w="3900" h="2878">
                <a:moveTo>
                  <a:pt x="149" y="2853"/>
                </a:moveTo>
                <a:lnTo>
                  <a:pt x="3864" y="120"/>
                </a:lnTo>
                <a:cubicBezTo>
                  <a:pt x="3897" y="95"/>
                  <a:pt x="3899" y="54"/>
                  <a:pt x="3868" y="28"/>
                </a:cubicBezTo>
                <a:cubicBezTo>
                  <a:pt x="3837" y="1"/>
                  <a:pt x="3784" y="0"/>
                  <a:pt x="3750" y="25"/>
                </a:cubicBezTo>
                <a:lnTo>
                  <a:pt x="36" y="2757"/>
                </a:lnTo>
                <a:cubicBezTo>
                  <a:pt x="2" y="2782"/>
                  <a:pt x="0" y="2824"/>
                  <a:pt x="31" y="2849"/>
                </a:cubicBezTo>
                <a:cubicBezTo>
                  <a:pt x="62" y="2876"/>
                  <a:pt x="116" y="2877"/>
                  <a:pt x="149" y="285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2" name="CustomShape 27"/>
          <p:cNvSpPr/>
          <p:nvPr/>
        </p:nvSpPr>
        <p:spPr>
          <a:xfrm>
            <a:off x="480960" y="3397680"/>
            <a:ext cx="1403640" cy="1035720"/>
          </a:xfrm>
          <a:custGeom>
            <a:avLst/>
            <a:gdLst/>
            <a:ahLst/>
            <a:rect l="l" t="t" r="r" b="b"/>
            <a:pathLst>
              <a:path w="3900" h="2878">
                <a:moveTo>
                  <a:pt x="149" y="2853"/>
                </a:moveTo>
                <a:lnTo>
                  <a:pt x="3864" y="120"/>
                </a:lnTo>
                <a:cubicBezTo>
                  <a:pt x="3897" y="95"/>
                  <a:pt x="3899" y="54"/>
                  <a:pt x="3868" y="28"/>
                </a:cubicBezTo>
                <a:cubicBezTo>
                  <a:pt x="3837" y="1"/>
                  <a:pt x="3784" y="0"/>
                  <a:pt x="3750" y="25"/>
                </a:cubicBezTo>
                <a:lnTo>
                  <a:pt x="36" y="2757"/>
                </a:lnTo>
                <a:cubicBezTo>
                  <a:pt x="2" y="2782"/>
                  <a:pt x="0" y="2824"/>
                  <a:pt x="31" y="2849"/>
                </a:cubicBezTo>
                <a:cubicBezTo>
                  <a:pt x="62" y="2876"/>
                  <a:pt x="116" y="2877"/>
                  <a:pt x="149" y="285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3" name="CustomShape 28"/>
          <p:cNvSpPr/>
          <p:nvPr/>
        </p:nvSpPr>
        <p:spPr>
          <a:xfrm>
            <a:off x="878760" y="3786480"/>
            <a:ext cx="1404000" cy="1035720"/>
          </a:xfrm>
          <a:custGeom>
            <a:avLst/>
            <a:gdLst/>
            <a:ahLst/>
            <a:rect l="l" t="t" r="r" b="b"/>
            <a:pathLst>
              <a:path w="3901" h="2878">
                <a:moveTo>
                  <a:pt x="149" y="2853"/>
                </a:moveTo>
                <a:lnTo>
                  <a:pt x="3864" y="120"/>
                </a:lnTo>
                <a:cubicBezTo>
                  <a:pt x="3897" y="96"/>
                  <a:pt x="3900" y="54"/>
                  <a:pt x="3868" y="28"/>
                </a:cubicBezTo>
                <a:cubicBezTo>
                  <a:pt x="3837" y="1"/>
                  <a:pt x="3784" y="0"/>
                  <a:pt x="3750" y="25"/>
                </a:cubicBezTo>
                <a:lnTo>
                  <a:pt x="36" y="2757"/>
                </a:lnTo>
                <a:cubicBezTo>
                  <a:pt x="2" y="2782"/>
                  <a:pt x="0" y="2824"/>
                  <a:pt x="31" y="2850"/>
                </a:cubicBezTo>
                <a:cubicBezTo>
                  <a:pt x="62" y="2876"/>
                  <a:pt x="116" y="2877"/>
                  <a:pt x="149" y="285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4" name="CustomShape 29"/>
          <p:cNvSpPr/>
          <p:nvPr/>
        </p:nvSpPr>
        <p:spPr>
          <a:xfrm>
            <a:off x="878760" y="3786480"/>
            <a:ext cx="1404000" cy="1035720"/>
          </a:xfrm>
          <a:custGeom>
            <a:avLst/>
            <a:gdLst/>
            <a:ahLst/>
            <a:rect l="l" t="t" r="r" b="b"/>
            <a:pathLst>
              <a:path w="3901" h="2878">
                <a:moveTo>
                  <a:pt x="149" y="2853"/>
                </a:moveTo>
                <a:lnTo>
                  <a:pt x="3864" y="120"/>
                </a:lnTo>
                <a:cubicBezTo>
                  <a:pt x="3897" y="96"/>
                  <a:pt x="3900" y="54"/>
                  <a:pt x="3868" y="28"/>
                </a:cubicBezTo>
                <a:cubicBezTo>
                  <a:pt x="3837" y="1"/>
                  <a:pt x="3784" y="0"/>
                  <a:pt x="3750" y="25"/>
                </a:cubicBezTo>
                <a:lnTo>
                  <a:pt x="36" y="2757"/>
                </a:lnTo>
                <a:cubicBezTo>
                  <a:pt x="2" y="2782"/>
                  <a:pt x="0" y="2824"/>
                  <a:pt x="31" y="2850"/>
                </a:cubicBezTo>
                <a:cubicBezTo>
                  <a:pt x="62" y="2876"/>
                  <a:pt x="116" y="2877"/>
                  <a:pt x="149" y="285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5" name="CustomShape 30"/>
          <p:cNvSpPr/>
          <p:nvPr/>
        </p:nvSpPr>
        <p:spPr>
          <a:xfrm>
            <a:off x="8955720" y="678240"/>
            <a:ext cx="534240" cy="507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b0f0"/>
                </a:solidFill>
                <a:latin typeface="Calibri"/>
              </a:rPr>
              <a:t>?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976" name="CustomShape 31"/>
          <p:cNvSpPr/>
          <p:nvPr/>
        </p:nvSpPr>
        <p:spPr>
          <a:xfrm>
            <a:off x="429480" y="5011920"/>
            <a:ext cx="166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Decision Boundary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77" name="CustomShape 32"/>
          <p:cNvSpPr/>
          <p:nvPr/>
        </p:nvSpPr>
        <p:spPr>
          <a:xfrm>
            <a:off x="4114800" y="2541600"/>
            <a:ext cx="680040" cy="2353680"/>
          </a:xfrm>
          <a:custGeom>
            <a:avLst/>
            <a:gdLst/>
            <a:ahLst/>
            <a:rect l="l" t="t" r="r" b="b"/>
            <a:pathLst>
              <a:path w="1890" h="6539">
                <a:moveTo>
                  <a:pt x="0" y="0"/>
                </a:moveTo>
                <a:lnTo>
                  <a:pt x="0" y="6538"/>
                </a:lnTo>
                <a:lnTo>
                  <a:pt x="1889" y="6538"/>
                </a:lnTo>
                <a:lnTo>
                  <a:pt x="1889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8" name="CustomShape 33"/>
          <p:cNvSpPr/>
          <p:nvPr/>
        </p:nvSpPr>
        <p:spPr>
          <a:xfrm>
            <a:off x="4101840" y="2530800"/>
            <a:ext cx="706680" cy="2375280"/>
          </a:xfrm>
          <a:custGeom>
            <a:avLst/>
            <a:gdLst/>
            <a:ahLst/>
            <a:rect l="l" t="t" r="r" b="b"/>
            <a:pathLst>
              <a:path w="1964" h="6599">
                <a:moveTo>
                  <a:pt x="36" y="6598"/>
                </a:moveTo>
                <a:cubicBezTo>
                  <a:pt x="15" y="6598"/>
                  <a:pt x="0" y="6585"/>
                  <a:pt x="0" y="6568"/>
                </a:cubicBezTo>
                <a:lnTo>
                  <a:pt x="0" y="30"/>
                </a:lnTo>
                <a:cubicBezTo>
                  <a:pt x="0" y="14"/>
                  <a:pt x="15" y="0"/>
                  <a:pt x="36" y="0"/>
                </a:cubicBezTo>
                <a:lnTo>
                  <a:pt x="1925" y="0"/>
                </a:lnTo>
                <a:cubicBezTo>
                  <a:pt x="1948" y="0"/>
                  <a:pt x="1963" y="14"/>
                  <a:pt x="1963" y="30"/>
                </a:cubicBezTo>
                <a:lnTo>
                  <a:pt x="1963" y="6568"/>
                </a:lnTo>
                <a:cubicBezTo>
                  <a:pt x="1963" y="6585"/>
                  <a:pt x="1948" y="6598"/>
                  <a:pt x="1925" y="6598"/>
                </a:cubicBezTo>
                <a:lnTo>
                  <a:pt x="36" y="6598"/>
                </a:lnTo>
                <a:moveTo>
                  <a:pt x="1925" y="6540"/>
                </a:moveTo>
                <a:lnTo>
                  <a:pt x="1890" y="6568"/>
                </a:lnTo>
                <a:lnTo>
                  <a:pt x="1890" y="30"/>
                </a:lnTo>
                <a:lnTo>
                  <a:pt x="1925" y="59"/>
                </a:lnTo>
                <a:lnTo>
                  <a:pt x="36" y="59"/>
                </a:lnTo>
                <a:lnTo>
                  <a:pt x="74" y="30"/>
                </a:lnTo>
                <a:lnTo>
                  <a:pt x="74" y="6568"/>
                </a:lnTo>
                <a:lnTo>
                  <a:pt x="36" y="6540"/>
                </a:lnTo>
                <a:lnTo>
                  <a:pt x="1925" y="654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9" name="CustomShape 34"/>
          <p:cNvSpPr/>
          <p:nvPr/>
        </p:nvSpPr>
        <p:spPr>
          <a:xfrm>
            <a:off x="5817240" y="2541600"/>
            <a:ext cx="680400" cy="2353680"/>
          </a:xfrm>
          <a:custGeom>
            <a:avLst/>
            <a:gdLst/>
            <a:ahLst/>
            <a:rect l="l" t="t" r="r" b="b"/>
            <a:pathLst>
              <a:path w="1891" h="6539">
                <a:moveTo>
                  <a:pt x="0" y="0"/>
                </a:moveTo>
                <a:lnTo>
                  <a:pt x="0" y="6538"/>
                </a:lnTo>
                <a:lnTo>
                  <a:pt x="1890" y="6538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0" name="CustomShape 35"/>
          <p:cNvSpPr/>
          <p:nvPr/>
        </p:nvSpPr>
        <p:spPr>
          <a:xfrm>
            <a:off x="5803560" y="253080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5"/>
                  <a:pt x="0" y="6568"/>
                </a:cubicBezTo>
                <a:lnTo>
                  <a:pt x="0" y="30"/>
                </a:lnTo>
                <a:cubicBezTo>
                  <a:pt x="0" y="14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4"/>
                  <a:pt x="1966" y="30"/>
                </a:cubicBezTo>
                <a:lnTo>
                  <a:pt x="1966" y="6568"/>
                </a:lnTo>
                <a:cubicBezTo>
                  <a:pt x="1966" y="6585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40"/>
                </a:moveTo>
                <a:lnTo>
                  <a:pt x="1890" y="6568"/>
                </a:lnTo>
                <a:lnTo>
                  <a:pt x="1890" y="30"/>
                </a:lnTo>
                <a:lnTo>
                  <a:pt x="1928" y="59"/>
                </a:lnTo>
                <a:lnTo>
                  <a:pt x="38" y="59"/>
                </a:lnTo>
                <a:lnTo>
                  <a:pt x="76" y="30"/>
                </a:lnTo>
                <a:lnTo>
                  <a:pt x="76" y="6568"/>
                </a:lnTo>
                <a:lnTo>
                  <a:pt x="38" y="6540"/>
                </a:lnTo>
                <a:lnTo>
                  <a:pt x="1928" y="654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1" name="CustomShape 36"/>
          <p:cNvSpPr/>
          <p:nvPr/>
        </p:nvSpPr>
        <p:spPr>
          <a:xfrm>
            <a:off x="7531200" y="2541600"/>
            <a:ext cx="680040" cy="2353680"/>
          </a:xfrm>
          <a:custGeom>
            <a:avLst/>
            <a:gdLst/>
            <a:ahLst/>
            <a:rect l="l" t="t" r="r" b="b"/>
            <a:pathLst>
              <a:path w="1890" h="6539">
                <a:moveTo>
                  <a:pt x="0" y="0"/>
                </a:moveTo>
                <a:lnTo>
                  <a:pt x="0" y="6538"/>
                </a:lnTo>
                <a:lnTo>
                  <a:pt x="1889" y="6538"/>
                </a:lnTo>
                <a:lnTo>
                  <a:pt x="188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2" name="CustomShape 37"/>
          <p:cNvSpPr/>
          <p:nvPr/>
        </p:nvSpPr>
        <p:spPr>
          <a:xfrm>
            <a:off x="7517520" y="2530800"/>
            <a:ext cx="707400" cy="2375280"/>
          </a:xfrm>
          <a:custGeom>
            <a:avLst/>
            <a:gdLst/>
            <a:ahLst/>
            <a:rect l="l" t="t" r="r" b="b"/>
            <a:pathLst>
              <a:path w="1966" h="6599">
                <a:moveTo>
                  <a:pt x="38" y="6598"/>
                </a:moveTo>
                <a:cubicBezTo>
                  <a:pt x="17" y="6598"/>
                  <a:pt x="0" y="6585"/>
                  <a:pt x="0" y="6568"/>
                </a:cubicBezTo>
                <a:lnTo>
                  <a:pt x="0" y="30"/>
                </a:lnTo>
                <a:cubicBezTo>
                  <a:pt x="0" y="14"/>
                  <a:pt x="17" y="0"/>
                  <a:pt x="38" y="0"/>
                </a:cubicBezTo>
                <a:lnTo>
                  <a:pt x="1927" y="0"/>
                </a:lnTo>
                <a:cubicBezTo>
                  <a:pt x="1948" y="0"/>
                  <a:pt x="1965" y="14"/>
                  <a:pt x="1965" y="30"/>
                </a:cubicBezTo>
                <a:lnTo>
                  <a:pt x="1965" y="6568"/>
                </a:lnTo>
                <a:cubicBezTo>
                  <a:pt x="1965" y="6585"/>
                  <a:pt x="1948" y="6598"/>
                  <a:pt x="1927" y="6598"/>
                </a:cubicBezTo>
                <a:lnTo>
                  <a:pt x="38" y="6598"/>
                </a:lnTo>
                <a:moveTo>
                  <a:pt x="1927" y="6540"/>
                </a:moveTo>
                <a:lnTo>
                  <a:pt x="1892" y="6568"/>
                </a:lnTo>
                <a:lnTo>
                  <a:pt x="1892" y="30"/>
                </a:lnTo>
                <a:lnTo>
                  <a:pt x="1927" y="59"/>
                </a:lnTo>
                <a:lnTo>
                  <a:pt x="38" y="59"/>
                </a:lnTo>
                <a:lnTo>
                  <a:pt x="76" y="30"/>
                </a:lnTo>
                <a:lnTo>
                  <a:pt x="76" y="6568"/>
                </a:lnTo>
                <a:lnTo>
                  <a:pt x="38" y="6540"/>
                </a:lnTo>
                <a:lnTo>
                  <a:pt x="1927" y="654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83" name="" descr=""/>
          <p:cNvPicPr/>
          <p:nvPr/>
        </p:nvPicPr>
        <p:blipFill>
          <a:blip r:embed="rId17"/>
          <a:stretch/>
        </p:blipFill>
        <p:spPr>
          <a:xfrm>
            <a:off x="4264920" y="291888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984" name="CustomShape 38"/>
          <p:cNvSpPr/>
          <p:nvPr/>
        </p:nvSpPr>
        <p:spPr>
          <a:xfrm>
            <a:off x="4260600" y="291528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4"/>
                </a:moveTo>
                <a:lnTo>
                  <a:pt x="0" y="412"/>
                </a:lnTo>
                <a:lnTo>
                  <a:pt x="2" y="388"/>
                </a:lnTo>
                <a:lnTo>
                  <a:pt x="16" y="326"/>
                </a:lnTo>
                <a:lnTo>
                  <a:pt x="24" y="305"/>
                </a:lnTo>
                <a:lnTo>
                  <a:pt x="31" y="285"/>
                </a:lnTo>
                <a:lnTo>
                  <a:pt x="42" y="265"/>
                </a:lnTo>
                <a:lnTo>
                  <a:pt x="54" y="246"/>
                </a:lnTo>
                <a:lnTo>
                  <a:pt x="64" y="228"/>
                </a:lnTo>
                <a:lnTo>
                  <a:pt x="78" y="208"/>
                </a:lnTo>
                <a:lnTo>
                  <a:pt x="92" y="191"/>
                </a:lnTo>
                <a:lnTo>
                  <a:pt x="106" y="175"/>
                </a:lnTo>
                <a:lnTo>
                  <a:pt x="122" y="158"/>
                </a:lnTo>
                <a:lnTo>
                  <a:pt x="140" y="142"/>
                </a:lnTo>
                <a:lnTo>
                  <a:pt x="158" y="128"/>
                </a:lnTo>
                <a:lnTo>
                  <a:pt x="176" y="112"/>
                </a:lnTo>
                <a:lnTo>
                  <a:pt x="196" y="100"/>
                </a:lnTo>
                <a:lnTo>
                  <a:pt x="216" y="86"/>
                </a:lnTo>
                <a:lnTo>
                  <a:pt x="238" y="73"/>
                </a:lnTo>
                <a:lnTo>
                  <a:pt x="258" y="64"/>
                </a:lnTo>
                <a:lnTo>
                  <a:pt x="283" y="53"/>
                </a:lnTo>
                <a:lnTo>
                  <a:pt x="305" y="42"/>
                </a:lnTo>
                <a:lnTo>
                  <a:pt x="329" y="34"/>
                </a:lnTo>
                <a:lnTo>
                  <a:pt x="379" y="20"/>
                </a:lnTo>
                <a:lnTo>
                  <a:pt x="405" y="14"/>
                </a:lnTo>
                <a:lnTo>
                  <a:pt x="429" y="9"/>
                </a:lnTo>
                <a:lnTo>
                  <a:pt x="483" y="2"/>
                </a:lnTo>
                <a:lnTo>
                  <a:pt x="513" y="0"/>
                </a:lnTo>
                <a:lnTo>
                  <a:pt x="569" y="0"/>
                </a:lnTo>
                <a:lnTo>
                  <a:pt x="596" y="2"/>
                </a:lnTo>
                <a:lnTo>
                  <a:pt x="649" y="9"/>
                </a:lnTo>
                <a:lnTo>
                  <a:pt x="676" y="14"/>
                </a:lnTo>
                <a:lnTo>
                  <a:pt x="700" y="20"/>
                </a:lnTo>
                <a:lnTo>
                  <a:pt x="727" y="26"/>
                </a:lnTo>
                <a:lnTo>
                  <a:pt x="751" y="34"/>
                </a:lnTo>
                <a:lnTo>
                  <a:pt x="774" y="42"/>
                </a:lnTo>
                <a:lnTo>
                  <a:pt x="799" y="53"/>
                </a:lnTo>
                <a:lnTo>
                  <a:pt x="843" y="73"/>
                </a:lnTo>
                <a:lnTo>
                  <a:pt x="863" y="86"/>
                </a:lnTo>
                <a:lnTo>
                  <a:pt x="885" y="98"/>
                </a:lnTo>
                <a:lnTo>
                  <a:pt x="903" y="112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5"/>
                </a:lnTo>
                <a:lnTo>
                  <a:pt x="1070" y="347"/>
                </a:lnTo>
                <a:lnTo>
                  <a:pt x="1079" y="388"/>
                </a:lnTo>
                <a:lnTo>
                  <a:pt x="1081" y="412"/>
                </a:lnTo>
                <a:lnTo>
                  <a:pt x="1081" y="455"/>
                </a:lnTo>
                <a:lnTo>
                  <a:pt x="1079" y="477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28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776" y="823"/>
                </a:lnTo>
                <a:lnTo>
                  <a:pt x="751" y="832"/>
                </a:lnTo>
                <a:lnTo>
                  <a:pt x="703" y="846"/>
                </a:lnTo>
                <a:lnTo>
                  <a:pt x="676" y="851"/>
                </a:lnTo>
                <a:lnTo>
                  <a:pt x="649" y="857"/>
                </a:lnTo>
                <a:lnTo>
                  <a:pt x="596" y="863"/>
                </a:lnTo>
                <a:lnTo>
                  <a:pt x="569" y="865"/>
                </a:lnTo>
                <a:lnTo>
                  <a:pt x="513" y="865"/>
                </a:lnTo>
                <a:lnTo>
                  <a:pt x="485" y="863"/>
                </a:lnTo>
                <a:lnTo>
                  <a:pt x="432" y="857"/>
                </a:lnTo>
                <a:lnTo>
                  <a:pt x="405" y="851"/>
                </a:lnTo>
                <a:lnTo>
                  <a:pt x="379" y="846"/>
                </a:lnTo>
                <a:lnTo>
                  <a:pt x="329" y="832"/>
                </a:lnTo>
                <a:lnTo>
                  <a:pt x="305" y="823"/>
                </a:lnTo>
                <a:lnTo>
                  <a:pt x="238" y="792"/>
                </a:lnTo>
                <a:lnTo>
                  <a:pt x="216" y="779"/>
                </a:lnTo>
                <a:lnTo>
                  <a:pt x="196" y="768"/>
                </a:lnTo>
                <a:lnTo>
                  <a:pt x="176" y="754"/>
                </a:lnTo>
                <a:lnTo>
                  <a:pt x="158" y="740"/>
                </a:lnTo>
                <a:lnTo>
                  <a:pt x="122" y="708"/>
                </a:lnTo>
                <a:lnTo>
                  <a:pt x="106" y="693"/>
                </a:lnTo>
                <a:lnTo>
                  <a:pt x="92" y="675"/>
                </a:lnTo>
                <a:lnTo>
                  <a:pt x="64" y="640"/>
                </a:lnTo>
                <a:lnTo>
                  <a:pt x="42" y="602"/>
                </a:lnTo>
                <a:lnTo>
                  <a:pt x="34" y="582"/>
                </a:lnTo>
                <a:lnTo>
                  <a:pt x="24" y="562"/>
                </a:lnTo>
                <a:lnTo>
                  <a:pt x="18" y="543"/>
                </a:lnTo>
                <a:lnTo>
                  <a:pt x="11" y="521"/>
                </a:lnTo>
                <a:lnTo>
                  <a:pt x="6" y="499"/>
                </a:lnTo>
                <a:lnTo>
                  <a:pt x="2" y="477"/>
                </a:lnTo>
                <a:lnTo>
                  <a:pt x="0" y="455"/>
                </a:lnTo>
                <a:lnTo>
                  <a:pt x="0" y="434"/>
                </a:lnTo>
                <a:moveTo>
                  <a:pt x="28" y="455"/>
                </a:moveTo>
                <a:lnTo>
                  <a:pt x="28" y="474"/>
                </a:lnTo>
                <a:lnTo>
                  <a:pt x="38" y="516"/>
                </a:lnTo>
                <a:lnTo>
                  <a:pt x="58" y="574"/>
                </a:lnTo>
                <a:lnTo>
                  <a:pt x="66" y="593"/>
                </a:lnTo>
                <a:lnTo>
                  <a:pt x="78" y="610"/>
                </a:lnTo>
                <a:lnTo>
                  <a:pt x="88" y="629"/>
                </a:lnTo>
                <a:lnTo>
                  <a:pt x="102" y="645"/>
                </a:lnTo>
                <a:lnTo>
                  <a:pt x="116" y="663"/>
                </a:lnTo>
                <a:lnTo>
                  <a:pt x="129" y="679"/>
                </a:lnTo>
                <a:lnTo>
                  <a:pt x="160" y="710"/>
                </a:lnTo>
                <a:lnTo>
                  <a:pt x="196" y="738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3"/>
                </a:lnTo>
                <a:lnTo>
                  <a:pt x="318" y="804"/>
                </a:lnTo>
                <a:lnTo>
                  <a:pt x="363" y="818"/>
                </a:lnTo>
                <a:lnTo>
                  <a:pt x="387" y="825"/>
                </a:lnTo>
                <a:lnTo>
                  <a:pt x="412" y="830"/>
                </a:lnTo>
                <a:lnTo>
                  <a:pt x="437" y="835"/>
                </a:lnTo>
                <a:lnTo>
                  <a:pt x="461" y="839"/>
                </a:lnTo>
                <a:lnTo>
                  <a:pt x="487" y="843"/>
                </a:lnTo>
                <a:lnTo>
                  <a:pt x="513" y="843"/>
                </a:lnTo>
                <a:lnTo>
                  <a:pt x="540" y="844"/>
                </a:lnTo>
                <a:lnTo>
                  <a:pt x="566" y="843"/>
                </a:lnTo>
                <a:lnTo>
                  <a:pt x="594" y="843"/>
                </a:lnTo>
                <a:lnTo>
                  <a:pt x="618" y="839"/>
                </a:lnTo>
                <a:lnTo>
                  <a:pt x="644" y="835"/>
                </a:lnTo>
                <a:lnTo>
                  <a:pt x="669" y="830"/>
                </a:lnTo>
                <a:lnTo>
                  <a:pt x="694" y="825"/>
                </a:lnTo>
                <a:lnTo>
                  <a:pt x="716" y="820"/>
                </a:lnTo>
                <a:lnTo>
                  <a:pt x="740" y="811"/>
                </a:lnTo>
                <a:lnTo>
                  <a:pt x="763" y="804"/>
                </a:lnTo>
                <a:lnTo>
                  <a:pt x="785" y="796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4"/>
                </a:lnTo>
                <a:lnTo>
                  <a:pt x="953" y="679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7"/>
                </a:lnTo>
                <a:lnTo>
                  <a:pt x="1037" y="537"/>
                </a:lnTo>
                <a:lnTo>
                  <a:pt x="1043" y="516"/>
                </a:lnTo>
                <a:lnTo>
                  <a:pt x="1048" y="497"/>
                </a:lnTo>
                <a:lnTo>
                  <a:pt x="1053" y="455"/>
                </a:lnTo>
                <a:lnTo>
                  <a:pt x="1053" y="413"/>
                </a:lnTo>
                <a:lnTo>
                  <a:pt x="1048" y="371"/>
                </a:lnTo>
                <a:lnTo>
                  <a:pt x="1043" y="350"/>
                </a:lnTo>
                <a:lnTo>
                  <a:pt x="1030" y="312"/>
                </a:lnTo>
                <a:lnTo>
                  <a:pt x="1013" y="274"/>
                </a:lnTo>
                <a:lnTo>
                  <a:pt x="1003" y="256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903" y="142"/>
                </a:lnTo>
                <a:lnTo>
                  <a:pt x="885" y="129"/>
                </a:lnTo>
                <a:lnTo>
                  <a:pt x="867" y="115"/>
                </a:lnTo>
                <a:lnTo>
                  <a:pt x="847" y="103"/>
                </a:lnTo>
                <a:lnTo>
                  <a:pt x="827" y="93"/>
                </a:lnTo>
                <a:lnTo>
                  <a:pt x="807" y="81"/>
                </a:lnTo>
                <a:lnTo>
                  <a:pt x="740" y="54"/>
                </a:lnTo>
                <a:lnTo>
                  <a:pt x="718" y="48"/>
                </a:lnTo>
                <a:lnTo>
                  <a:pt x="694" y="40"/>
                </a:lnTo>
                <a:lnTo>
                  <a:pt x="644" y="30"/>
                </a:lnTo>
                <a:lnTo>
                  <a:pt x="620" y="26"/>
                </a:lnTo>
                <a:lnTo>
                  <a:pt x="594" y="25"/>
                </a:lnTo>
                <a:lnTo>
                  <a:pt x="566" y="23"/>
                </a:lnTo>
                <a:lnTo>
                  <a:pt x="542" y="21"/>
                </a:lnTo>
                <a:lnTo>
                  <a:pt x="515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8"/>
                </a:lnTo>
                <a:lnTo>
                  <a:pt x="318" y="62"/>
                </a:lnTo>
                <a:lnTo>
                  <a:pt x="296" y="72"/>
                </a:lnTo>
                <a:lnTo>
                  <a:pt x="274" y="81"/>
                </a:lnTo>
                <a:lnTo>
                  <a:pt x="254" y="91"/>
                </a:lnTo>
                <a:lnTo>
                  <a:pt x="214" y="115"/>
                </a:lnTo>
                <a:lnTo>
                  <a:pt x="196" y="128"/>
                </a:lnTo>
                <a:lnTo>
                  <a:pt x="160" y="156"/>
                </a:lnTo>
                <a:lnTo>
                  <a:pt x="129" y="187"/>
                </a:lnTo>
                <a:lnTo>
                  <a:pt x="102" y="219"/>
                </a:lnTo>
                <a:lnTo>
                  <a:pt x="88" y="237"/>
                </a:lnTo>
                <a:lnTo>
                  <a:pt x="78" y="254"/>
                </a:lnTo>
                <a:lnTo>
                  <a:pt x="66" y="274"/>
                </a:lnTo>
                <a:lnTo>
                  <a:pt x="58" y="293"/>
                </a:lnTo>
                <a:lnTo>
                  <a:pt x="51" y="310"/>
                </a:lnTo>
                <a:lnTo>
                  <a:pt x="44" y="331"/>
                </a:lnTo>
                <a:lnTo>
                  <a:pt x="38" y="350"/>
                </a:lnTo>
                <a:lnTo>
                  <a:pt x="34" y="371"/>
                </a:lnTo>
                <a:lnTo>
                  <a:pt x="31" y="390"/>
                </a:lnTo>
                <a:lnTo>
                  <a:pt x="26" y="432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85" name="" descr=""/>
          <p:cNvPicPr/>
          <p:nvPr/>
        </p:nvPicPr>
        <p:blipFill>
          <a:blip r:embed="rId18"/>
          <a:stretch/>
        </p:blipFill>
        <p:spPr>
          <a:xfrm>
            <a:off x="4264920" y="291888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986" name="CustomShape 39"/>
          <p:cNvSpPr/>
          <p:nvPr/>
        </p:nvSpPr>
        <p:spPr>
          <a:xfrm>
            <a:off x="4260600" y="291528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4"/>
                </a:moveTo>
                <a:lnTo>
                  <a:pt x="0" y="412"/>
                </a:lnTo>
                <a:lnTo>
                  <a:pt x="2" y="388"/>
                </a:lnTo>
                <a:lnTo>
                  <a:pt x="16" y="326"/>
                </a:lnTo>
                <a:lnTo>
                  <a:pt x="24" y="305"/>
                </a:lnTo>
                <a:lnTo>
                  <a:pt x="31" y="285"/>
                </a:lnTo>
                <a:lnTo>
                  <a:pt x="42" y="265"/>
                </a:lnTo>
                <a:lnTo>
                  <a:pt x="54" y="246"/>
                </a:lnTo>
                <a:lnTo>
                  <a:pt x="64" y="228"/>
                </a:lnTo>
                <a:lnTo>
                  <a:pt x="78" y="208"/>
                </a:lnTo>
                <a:lnTo>
                  <a:pt x="92" y="191"/>
                </a:lnTo>
                <a:lnTo>
                  <a:pt x="106" y="175"/>
                </a:lnTo>
                <a:lnTo>
                  <a:pt x="122" y="158"/>
                </a:lnTo>
                <a:lnTo>
                  <a:pt x="140" y="142"/>
                </a:lnTo>
                <a:lnTo>
                  <a:pt x="158" y="128"/>
                </a:lnTo>
                <a:lnTo>
                  <a:pt x="176" y="112"/>
                </a:lnTo>
                <a:lnTo>
                  <a:pt x="196" y="100"/>
                </a:lnTo>
                <a:lnTo>
                  <a:pt x="216" y="86"/>
                </a:lnTo>
                <a:lnTo>
                  <a:pt x="238" y="73"/>
                </a:lnTo>
                <a:lnTo>
                  <a:pt x="258" y="64"/>
                </a:lnTo>
                <a:lnTo>
                  <a:pt x="283" y="53"/>
                </a:lnTo>
                <a:lnTo>
                  <a:pt x="305" y="42"/>
                </a:lnTo>
                <a:lnTo>
                  <a:pt x="329" y="34"/>
                </a:lnTo>
                <a:lnTo>
                  <a:pt x="379" y="20"/>
                </a:lnTo>
                <a:lnTo>
                  <a:pt x="405" y="14"/>
                </a:lnTo>
                <a:lnTo>
                  <a:pt x="429" y="9"/>
                </a:lnTo>
                <a:lnTo>
                  <a:pt x="483" y="2"/>
                </a:lnTo>
                <a:lnTo>
                  <a:pt x="513" y="0"/>
                </a:lnTo>
                <a:lnTo>
                  <a:pt x="569" y="0"/>
                </a:lnTo>
                <a:lnTo>
                  <a:pt x="596" y="2"/>
                </a:lnTo>
                <a:lnTo>
                  <a:pt x="649" y="9"/>
                </a:lnTo>
                <a:lnTo>
                  <a:pt x="676" y="14"/>
                </a:lnTo>
                <a:lnTo>
                  <a:pt x="700" y="20"/>
                </a:lnTo>
                <a:lnTo>
                  <a:pt x="727" y="26"/>
                </a:lnTo>
                <a:lnTo>
                  <a:pt x="751" y="34"/>
                </a:lnTo>
                <a:lnTo>
                  <a:pt x="774" y="42"/>
                </a:lnTo>
                <a:lnTo>
                  <a:pt x="799" y="53"/>
                </a:lnTo>
                <a:lnTo>
                  <a:pt x="843" y="73"/>
                </a:lnTo>
                <a:lnTo>
                  <a:pt x="863" y="86"/>
                </a:lnTo>
                <a:lnTo>
                  <a:pt x="885" y="98"/>
                </a:lnTo>
                <a:lnTo>
                  <a:pt x="903" y="112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5"/>
                </a:lnTo>
                <a:lnTo>
                  <a:pt x="1070" y="347"/>
                </a:lnTo>
                <a:lnTo>
                  <a:pt x="1079" y="388"/>
                </a:lnTo>
                <a:lnTo>
                  <a:pt x="1081" y="412"/>
                </a:lnTo>
                <a:lnTo>
                  <a:pt x="1081" y="455"/>
                </a:lnTo>
                <a:lnTo>
                  <a:pt x="1079" y="477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28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776" y="823"/>
                </a:lnTo>
                <a:lnTo>
                  <a:pt x="751" y="832"/>
                </a:lnTo>
                <a:lnTo>
                  <a:pt x="703" y="846"/>
                </a:lnTo>
                <a:lnTo>
                  <a:pt x="676" y="851"/>
                </a:lnTo>
                <a:lnTo>
                  <a:pt x="649" y="857"/>
                </a:lnTo>
                <a:lnTo>
                  <a:pt x="596" y="863"/>
                </a:lnTo>
                <a:lnTo>
                  <a:pt x="569" y="865"/>
                </a:lnTo>
                <a:lnTo>
                  <a:pt x="513" y="865"/>
                </a:lnTo>
                <a:lnTo>
                  <a:pt x="485" y="863"/>
                </a:lnTo>
                <a:lnTo>
                  <a:pt x="432" y="857"/>
                </a:lnTo>
                <a:lnTo>
                  <a:pt x="405" y="851"/>
                </a:lnTo>
                <a:lnTo>
                  <a:pt x="379" y="846"/>
                </a:lnTo>
                <a:lnTo>
                  <a:pt x="329" y="832"/>
                </a:lnTo>
                <a:lnTo>
                  <a:pt x="305" y="823"/>
                </a:lnTo>
                <a:lnTo>
                  <a:pt x="238" y="792"/>
                </a:lnTo>
                <a:lnTo>
                  <a:pt x="216" y="779"/>
                </a:lnTo>
                <a:lnTo>
                  <a:pt x="196" y="768"/>
                </a:lnTo>
                <a:lnTo>
                  <a:pt x="176" y="754"/>
                </a:lnTo>
                <a:lnTo>
                  <a:pt x="158" y="740"/>
                </a:lnTo>
                <a:lnTo>
                  <a:pt x="122" y="708"/>
                </a:lnTo>
                <a:lnTo>
                  <a:pt x="106" y="693"/>
                </a:lnTo>
                <a:lnTo>
                  <a:pt x="92" y="675"/>
                </a:lnTo>
                <a:lnTo>
                  <a:pt x="64" y="640"/>
                </a:lnTo>
                <a:lnTo>
                  <a:pt x="42" y="602"/>
                </a:lnTo>
                <a:lnTo>
                  <a:pt x="34" y="582"/>
                </a:lnTo>
                <a:lnTo>
                  <a:pt x="24" y="562"/>
                </a:lnTo>
                <a:lnTo>
                  <a:pt x="18" y="543"/>
                </a:lnTo>
                <a:lnTo>
                  <a:pt x="11" y="521"/>
                </a:lnTo>
                <a:lnTo>
                  <a:pt x="6" y="499"/>
                </a:lnTo>
                <a:lnTo>
                  <a:pt x="2" y="477"/>
                </a:lnTo>
                <a:lnTo>
                  <a:pt x="0" y="455"/>
                </a:lnTo>
                <a:lnTo>
                  <a:pt x="0" y="434"/>
                </a:lnTo>
                <a:moveTo>
                  <a:pt x="28" y="455"/>
                </a:moveTo>
                <a:lnTo>
                  <a:pt x="28" y="474"/>
                </a:lnTo>
                <a:lnTo>
                  <a:pt x="38" y="516"/>
                </a:lnTo>
                <a:lnTo>
                  <a:pt x="58" y="574"/>
                </a:lnTo>
                <a:lnTo>
                  <a:pt x="66" y="593"/>
                </a:lnTo>
                <a:lnTo>
                  <a:pt x="78" y="610"/>
                </a:lnTo>
                <a:lnTo>
                  <a:pt x="88" y="629"/>
                </a:lnTo>
                <a:lnTo>
                  <a:pt x="102" y="645"/>
                </a:lnTo>
                <a:lnTo>
                  <a:pt x="116" y="663"/>
                </a:lnTo>
                <a:lnTo>
                  <a:pt x="129" y="679"/>
                </a:lnTo>
                <a:lnTo>
                  <a:pt x="160" y="710"/>
                </a:lnTo>
                <a:lnTo>
                  <a:pt x="196" y="738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3"/>
                </a:lnTo>
                <a:lnTo>
                  <a:pt x="318" y="804"/>
                </a:lnTo>
                <a:lnTo>
                  <a:pt x="363" y="818"/>
                </a:lnTo>
                <a:lnTo>
                  <a:pt x="387" y="825"/>
                </a:lnTo>
                <a:lnTo>
                  <a:pt x="412" y="830"/>
                </a:lnTo>
                <a:lnTo>
                  <a:pt x="437" y="835"/>
                </a:lnTo>
                <a:lnTo>
                  <a:pt x="461" y="839"/>
                </a:lnTo>
                <a:lnTo>
                  <a:pt x="487" y="843"/>
                </a:lnTo>
                <a:lnTo>
                  <a:pt x="513" y="843"/>
                </a:lnTo>
                <a:lnTo>
                  <a:pt x="540" y="844"/>
                </a:lnTo>
                <a:lnTo>
                  <a:pt x="566" y="843"/>
                </a:lnTo>
                <a:lnTo>
                  <a:pt x="594" y="843"/>
                </a:lnTo>
                <a:lnTo>
                  <a:pt x="618" y="839"/>
                </a:lnTo>
                <a:lnTo>
                  <a:pt x="644" y="835"/>
                </a:lnTo>
                <a:lnTo>
                  <a:pt x="669" y="830"/>
                </a:lnTo>
                <a:lnTo>
                  <a:pt x="694" y="825"/>
                </a:lnTo>
                <a:lnTo>
                  <a:pt x="716" y="820"/>
                </a:lnTo>
                <a:lnTo>
                  <a:pt x="740" y="811"/>
                </a:lnTo>
                <a:lnTo>
                  <a:pt x="763" y="804"/>
                </a:lnTo>
                <a:lnTo>
                  <a:pt x="785" y="796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4"/>
                </a:lnTo>
                <a:lnTo>
                  <a:pt x="953" y="679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7"/>
                </a:lnTo>
                <a:lnTo>
                  <a:pt x="1037" y="537"/>
                </a:lnTo>
                <a:lnTo>
                  <a:pt x="1043" y="516"/>
                </a:lnTo>
                <a:lnTo>
                  <a:pt x="1048" y="497"/>
                </a:lnTo>
                <a:lnTo>
                  <a:pt x="1053" y="455"/>
                </a:lnTo>
                <a:lnTo>
                  <a:pt x="1053" y="413"/>
                </a:lnTo>
                <a:lnTo>
                  <a:pt x="1048" y="371"/>
                </a:lnTo>
                <a:lnTo>
                  <a:pt x="1043" y="350"/>
                </a:lnTo>
                <a:lnTo>
                  <a:pt x="1030" y="312"/>
                </a:lnTo>
                <a:lnTo>
                  <a:pt x="1013" y="274"/>
                </a:lnTo>
                <a:lnTo>
                  <a:pt x="1003" y="256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903" y="142"/>
                </a:lnTo>
                <a:lnTo>
                  <a:pt x="885" y="129"/>
                </a:lnTo>
                <a:lnTo>
                  <a:pt x="867" y="115"/>
                </a:lnTo>
                <a:lnTo>
                  <a:pt x="847" y="103"/>
                </a:lnTo>
                <a:lnTo>
                  <a:pt x="827" y="93"/>
                </a:lnTo>
                <a:lnTo>
                  <a:pt x="807" y="81"/>
                </a:lnTo>
                <a:lnTo>
                  <a:pt x="740" y="54"/>
                </a:lnTo>
                <a:lnTo>
                  <a:pt x="718" y="48"/>
                </a:lnTo>
                <a:lnTo>
                  <a:pt x="694" y="40"/>
                </a:lnTo>
                <a:lnTo>
                  <a:pt x="644" y="30"/>
                </a:lnTo>
                <a:lnTo>
                  <a:pt x="620" y="26"/>
                </a:lnTo>
                <a:lnTo>
                  <a:pt x="594" y="25"/>
                </a:lnTo>
                <a:lnTo>
                  <a:pt x="566" y="23"/>
                </a:lnTo>
                <a:lnTo>
                  <a:pt x="542" y="21"/>
                </a:lnTo>
                <a:lnTo>
                  <a:pt x="515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8"/>
                </a:lnTo>
                <a:lnTo>
                  <a:pt x="318" y="62"/>
                </a:lnTo>
                <a:lnTo>
                  <a:pt x="296" y="72"/>
                </a:lnTo>
                <a:lnTo>
                  <a:pt x="274" y="81"/>
                </a:lnTo>
                <a:lnTo>
                  <a:pt x="254" y="91"/>
                </a:lnTo>
                <a:lnTo>
                  <a:pt x="214" y="115"/>
                </a:lnTo>
                <a:lnTo>
                  <a:pt x="196" y="128"/>
                </a:lnTo>
                <a:lnTo>
                  <a:pt x="160" y="156"/>
                </a:lnTo>
                <a:lnTo>
                  <a:pt x="129" y="187"/>
                </a:lnTo>
                <a:lnTo>
                  <a:pt x="102" y="219"/>
                </a:lnTo>
                <a:lnTo>
                  <a:pt x="88" y="237"/>
                </a:lnTo>
                <a:lnTo>
                  <a:pt x="78" y="254"/>
                </a:lnTo>
                <a:lnTo>
                  <a:pt x="66" y="274"/>
                </a:lnTo>
                <a:lnTo>
                  <a:pt x="58" y="293"/>
                </a:lnTo>
                <a:lnTo>
                  <a:pt x="51" y="310"/>
                </a:lnTo>
                <a:lnTo>
                  <a:pt x="44" y="331"/>
                </a:lnTo>
                <a:lnTo>
                  <a:pt x="38" y="350"/>
                </a:lnTo>
                <a:lnTo>
                  <a:pt x="34" y="371"/>
                </a:lnTo>
                <a:lnTo>
                  <a:pt x="31" y="390"/>
                </a:lnTo>
                <a:lnTo>
                  <a:pt x="26" y="432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87" name="" descr=""/>
          <p:cNvPicPr/>
          <p:nvPr/>
        </p:nvPicPr>
        <p:blipFill>
          <a:blip r:embed="rId19"/>
          <a:stretch/>
        </p:blipFill>
        <p:spPr>
          <a:xfrm>
            <a:off x="4264920" y="405288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988" name="CustomShape 40"/>
          <p:cNvSpPr/>
          <p:nvPr/>
        </p:nvSpPr>
        <p:spPr>
          <a:xfrm>
            <a:off x="4260600" y="404892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0"/>
                </a:lnTo>
                <a:lnTo>
                  <a:pt x="2" y="389"/>
                </a:lnTo>
                <a:lnTo>
                  <a:pt x="6" y="366"/>
                </a:lnTo>
                <a:lnTo>
                  <a:pt x="16" y="325"/>
                </a:lnTo>
                <a:lnTo>
                  <a:pt x="24" y="305"/>
                </a:lnTo>
                <a:lnTo>
                  <a:pt x="31" y="285"/>
                </a:lnTo>
                <a:lnTo>
                  <a:pt x="64" y="227"/>
                </a:lnTo>
                <a:lnTo>
                  <a:pt x="92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7"/>
                </a:lnTo>
                <a:lnTo>
                  <a:pt x="176" y="113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3" y="52"/>
                </a:lnTo>
                <a:lnTo>
                  <a:pt x="305" y="44"/>
                </a:lnTo>
                <a:lnTo>
                  <a:pt x="354" y="26"/>
                </a:lnTo>
                <a:lnTo>
                  <a:pt x="379" y="21"/>
                </a:lnTo>
                <a:lnTo>
                  <a:pt x="405" y="14"/>
                </a:lnTo>
                <a:lnTo>
                  <a:pt x="429" y="8"/>
                </a:lnTo>
                <a:lnTo>
                  <a:pt x="457" y="5"/>
                </a:lnTo>
                <a:lnTo>
                  <a:pt x="483" y="3"/>
                </a:lnTo>
                <a:lnTo>
                  <a:pt x="513" y="2"/>
                </a:lnTo>
                <a:lnTo>
                  <a:pt x="540" y="0"/>
                </a:lnTo>
                <a:lnTo>
                  <a:pt x="569" y="2"/>
                </a:lnTo>
                <a:lnTo>
                  <a:pt x="622" y="5"/>
                </a:lnTo>
                <a:lnTo>
                  <a:pt x="649" y="8"/>
                </a:lnTo>
                <a:lnTo>
                  <a:pt x="676" y="14"/>
                </a:lnTo>
                <a:lnTo>
                  <a:pt x="700" y="19"/>
                </a:lnTo>
                <a:lnTo>
                  <a:pt x="727" y="26"/>
                </a:lnTo>
                <a:lnTo>
                  <a:pt x="751" y="35"/>
                </a:lnTo>
                <a:lnTo>
                  <a:pt x="774" y="44"/>
                </a:lnTo>
                <a:lnTo>
                  <a:pt x="799" y="52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3"/>
                </a:lnTo>
                <a:lnTo>
                  <a:pt x="923" y="127"/>
                </a:lnTo>
                <a:lnTo>
                  <a:pt x="941" y="141"/>
                </a:lnTo>
                <a:lnTo>
                  <a:pt x="957" y="157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9" y="389"/>
                </a:lnTo>
                <a:lnTo>
                  <a:pt x="1081" y="410"/>
                </a:lnTo>
                <a:lnTo>
                  <a:pt x="1081" y="455"/>
                </a:lnTo>
                <a:lnTo>
                  <a:pt x="1079" y="477"/>
                </a:lnTo>
                <a:lnTo>
                  <a:pt x="1075" y="499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1"/>
                </a:lnTo>
                <a:lnTo>
                  <a:pt x="1048" y="582"/>
                </a:lnTo>
                <a:lnTo>
                  <a:pt x="1039" y="601"/>
                </a:lnTo>
                <a:lnTo>
                  <a:pt x="1017" y="640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5" y="753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9" y="814"/>
                </a:lnTo>
                <a:lnTo>
                  <a:pt x="776" y="823"/>
                </a:lnTo>
                <a:lnTo>
                  <a:pt x="727" y="840"/>
                </a:lnTo>
                <a:lnTo>
                  <a:pt x="703" y="845"/>
                </a:lnTo>
                <a:lnTo>
                  <a:pt x="676" y="853"/>
                </a:lnTo>
                <a:lnTo>
                  <a:pt x="649" y="858"/>
                </a:lnTo>
                <a:lnTo>
                  <a:pt x="622" y="861"/>
                </a:lnTo>
                <a:lnTo>
                  <a:pt x="542" y="867"/>
                </a:lnTo>
                <a:lnTo>
                  <a:pt x="513" y="865"/>
                </a:lnTo>
                <a:lnTo>
                  <a:pt x="459" y="861"/>
                </a:lnTo>
                <a:lnTo>
                  <a:pt x="432" y="858"/>
                </a:lnTo>
                <a:lnTo>
                  <a:pt x="379" y="847"/>
                </a:lnTo>
                <a:lnTo>
                  <a:pt x="354" y="840"/>
                </a:lnTo>
                <a:lnTo>
                  <a:pt x="305" y="823"/>
                </a:lnTo>
                <a:lnTo>
                  <a:pt x="283" y="814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40" y="725"/>
                </a:lnTo>
                <a:lnTo>
                  <a:pt x="122" y="709"/>
                </a:lnTo>
                <a:lnTo>
                  <a:pt x="106" y="692"/>
                </a:lnTo>
                <a:lnTo>
                  <a:pt x="92" y="676"/>
                </a:lnTo>
                <a:lnTo>
                  <a:pt x="78" y="659"/>
                </a:lnTo>
                <a:lnTo>
                  <a:pt x="64" y="640"/>
                </a:lnTo>
                <a:lnTo>
                  <a:pt x="42" y="601"/>
                </a:lnTo>
                <a:lnTo>
                  <a:pt x="24" y="562"/>
                </a:lnTo>
                <a:lnTo>
                  <a:pt x="11" y="520"/>
                </a:lnTo>
                <a:lnTo>
                  <a:pt x="6" y="499"/>
                </a:lnTo>
                <a:lnTo>
                  <a:pt x="2" y="477"/>
                </a:lnTo>
                <a:lnTo>
                  <a:pt x="0" y="455"/>
                </a:lnTo>
                <a:lnTo>
                  <a:pt x="0" y="433"/>
                </a:lnTo>
                <a:moveTo>
                  <a:pt x="28" y="454"/>
                </a:moveTo>
                <a:lnTo>
                  <a:pt x="28" y="475"/>
                </a:lnTo>
                <a:lnTo>
                  <a:pt x="34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5"/>
                </a:lnTo>
                <a:lnTo>
                  <a:pt x="66" y="592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9" y="680"/>
                </a:lnTo>
                <a:lnTo>
                  <a:pt x="144" y="694"/>
                </a:lnTo>
                <a:lnTo>
                  <a:pt x="160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6" y="795"/>
                </a:lnTo>
                <a:lnTo>
                  <a:pt x="341" y="812"/>
                </a:lnTo>
                <a:lnTo>
                  <a:pt x="363" y="820"/>
                </a:lnTo>
                <a:lnTo>
                  <a:pt x="387" y="826"/>
                </a:lnTo>
                <a:lnTo>
                  <a:pt x="412" y="831"/>
                </a:lnTo>
                <a:lnTo>
                  <a:pt x="437" y="835"/>
                </a:lnTo>
                <a:lnTo>
                  <a:pt x="461" y="839"/>
                </a:lnTo>
                <a:lnTo>
                  <a:pt x="487" y="842"/>
                </a:lnTo>
                <a:lnTo>
                  <a:pt x="513" y="844"/>
                </a:lnTo>
                <a:lnTo>
                  <a:pt x="566" y="844"/>
                </a:lnTo>
                <a:lnTo>
                  <a:pt x="594" y="842"/>
                </a:lnTo>
                <a:lnTo>
                  <a:pt x="618" y="839"/>
                </a:lnTo>
                <a:lnTo>
                  <a:pt x="644" y="835"/>
                </a:lnTo>
                <a:lnTo>
                  <a:pt x="669" y="831"/>
                </a:lnTo>
                <a:lnTo>
                  <a:pt x="694" y="826"/>
                </a:lnTo>
                <a:lnTo>
                  <a:pt x="716" y="820"/>
                </a:lnTo>
                <a:lnTo>
                  <a:pt x="740" y="812"/>
                </a:lnTo>
                <a:lnTo>
                  <a:pt x="785" y="795"/>
                </a:lnTo>
                <a:lnTo>
                  <a:pt x="805" y="784"/>
                </a:lnTo>
                <a:lnTo>
                  <a:pt x="827" y="774"/>
                </a:lnTo>
                <a:lnTo>
                  <a:pt x="847" y="764"/>
                </a:lnTo>
                <a:lnTo>
                  <a:pt x="865" y="751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5"/>
                </a:lnTo>
                <a:lnTo>
                  <a:pt x="953" y="680"/>
                </a:lnTo>
                <a:lnTo>
                  <a:pt x="965" y="664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43" y="516"/>
                </a:lnTo>
                <a:lnTo>
                  <a:pt x="1048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8" y="370"/>
                </a:lnTo>
                <a:lnTo>
                  <a:pt x="1043" y="350"/>
                </a:lnTo>
                <a:lnTo>
                  <a:pt x="1037" y="330"/>
                </a:lnTo>
                <a:lnTo>
                  <a:pt x="1030" y="311"/>
                </a:lnTo>
                <a:lnTo>
                  <a:pt x="1021" y="291"/>
                </a:lnTo>
                <a:lnTo>
                  <a:pt x="1013" y="274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3" y="186"/>
                </a:lnTo>
                <a:lnTo>
                  <a:pt x="937" y="171"/>
                </a:lnTo>
                <a:lnTo>
                  <a:pt x="921" y="157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40" y="54"/>
                </a:lnTo>
                <a:lnTo>
                  <a:pt x="718" y="47"/>
                </a:lnTo>
                <a:lnTo>
                  <a:pt x="694" y="40"/>
                </a:lnTo>
                <a:lnTo>
                  <a:pt x="669" y="35"/>
                </a:lnTo>
                <a:lnTo>
                  <a:pt x="620" y="28"/>
                </a:lnTo>
                <a:lnTo>
                  <a:pt x="594" y="25"/>
                </a:lnTo>
                <a:lnTo>
                  <a:pt x="566" y="22"/>
                </a:lnTo>
                <a:lnTo>
                  <a:pt x="515" y="22"/>
                </a:lnTo>
                <a:lnTo>
                  <a:pt x="487" y="25"/>
                </a:lnTo>
                <a:lnTo>
                  <a:pt x="461" y="26"/>
                </a:lnTo>
                <a:lnTo>
                  <a:pt x="437" y="31"/>
                </a:lnTo>
                <a:lnTo>
                  <a:pt x="412" y="35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7"/>
                </a:lnTo>
                <a:lnTo>
                  <a:pt x="144" y="171"/>
                </a:lnTo>
                <a:lnTo>
                  <a:pt x="129" y="186"/>
                </a:lnTo>
                <a:lnTo>
                  <a:pt x="116" y="202"/>
                </a:lnTo>
                <a:lnTo>
                  <a:pt x="88" y="238"/>
                </a:lnTo>
                <a:lnTo>
                  <a:pt x="66" y="272"/>
                </a:lnTo>
                <a:lnTo>
                  <a:pt x="58" y="291"/>
                </a:lnTo>
                <a:lnTo>
                  <a:pt x="38" y="349"/>
                </a:lnTo>
                <a:lnTo>
                  <a:pt x="34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89" name="" descr=""/>
          <p:cNvPicPr/>
          <p:nvPr/>
        </p:nvPicPr>
        <p:blipFill>
          <a:blip r:embed="rId20"/>
          <a:stretch/>
        </p:blipFill>
        <p:spPr>
          <a:xfrm>
            <a:off x="4264920" y="405288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990" name="CustomShape 41"/>
          <p:cNvSpPr/>
          <p:nvPr/>
        </p:nvSpPr>
        <p:spPr>
          <a:xfrm>
            <a:off x="4260600" y="404892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0"/>
                </a:lnTo>
                <a:lnTo>
                  <a:pt x="2" y="389"/>
                </a:lnTo>
                <a:lnTo>
                  <a:pt x="6" y="366"/>
                </a:lnTo>
                <a:lnTo>
                  <a:pt x="16" y="325"/>
                </a:lnTo>
                <a:lnTo>
                  <a:pt x="24" y="305"/>
                </a:lnTo>
                <a:lnTo>
                  <a:pt x="31" y="285"/>
                </a:lnTo>
                <a:lnTo>
                  <a:pt x="64" y="227"/>
                </a:lnTo>
                <a:lnTo>
                  <a:pt x="92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7"/>
                </a:lnTo>
                <a:lnTo>
                  <a:pt x="176" y="113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3" y="52"/>
                </a:lnTo>
                <a:lnTo>
                  <a:pt x="305" y="44"/>
                </a:lnTo>
                <a:lnTo>
                  <a:pt x="354" y="26"/>
                </a:lnTo>
                <a:lnTo>
                  <a:pt x="379" y="21"/>
                </a:lnTo>
                <a:lnTo>
                  <a:pt x="405" y="14"/>
                </a:lnTo>
                <a:lnTo>
                  <a:pt x="429" y="8"/>
                </a:lnTo>
                <a:lnTo>
                  <a:pt x="457" y="5"/>
                </a:lnTo>
                <a:lnTo>
                  <a:pt x="483" y="3"/>
                </a:lnTo>
                <a:lnTo>
                  <a:pt x="513" y="2"/>
                </a:lnTo>
                <a:lnTo>
                  <a:pt x="540" y="0"/>
                </a:lnTo>
                <a:lnTo>
                  <a:pt x="569" y="2"/>
                </a:lnTo>
                <a:lnTo>
                  <a:pt x="622" y="5"/>
                </a:lnTo>
                <a:lnTo>
                  <a:pt x="649" y="8"/>
                </a:lnTo>
                <a:lnTo>
                  <a:pt x="676" y="14"/>
                </a:lnTo>
                <a:lnTo>
                  <a:pt x="700" y="19"/>
                </a:lnTo>
                <a:lnTo>
                  <a:pt x="727" y="26"/>
                </a:lnTo>
                <a:lnTo>
                  <a:pt x="751" y="35"/>
                </a:lnTo>
                <a:lnTo>
                  <a:pt x="774" y="44"/>
                </a:lnTo>
                <a:lnTo>
                  <a:pt x="799" y="52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3"/>
                </a:lnTo>
                <a:lnTo>
                  <a:pt x="923" y="127"/>
                </a:lnTo>
                <a:lnTo>
                  <a:pt x="941" y="141"/>
                </a:lnTo>
                <a:lnTo>
                  <a:pt x="957" y="157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9" y="389"/>
                </a:lnTo>
                <a:lnTo>
                  <a:pt x="1081" y="410"/>
                </a:lnTo>
                <a:lnTo>
                  <a:pt x="1081" y="455"/>
                </a:lnTo>
                <a:lnTo>
                  <a:pt x="1079" y="477"/>
                </a:lnTo>
                <a:lnTo>
                  <a:pt x="1075" y="499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1"/>
                </a:lnTo>
                <a:lnTo>
                  <a:pt x="1048" y="582"/>
                </a:lnTo>
                <a:lnTo>
                  <a:pt x="1039" y="601"/>
                </a:lnTo>
                <a:lnTo>
                  <a:pt x="1017" y="640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5" y="753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9" y="814"/>
                </a:lnTo>
                <a:lnTo>
                  <a:pt x="776" y="823"/>
                </a:lnTo>
                <a:lnTo>
                  <a:pt x="727" y="840"/>
                </a:lnTo>
                <a:lnTo>
                  <a:pt x="703" y="845"/>
                </a:lnTo>
                <a:lnTo>
                  <a:pt x="676" y="853"/>
                </a:lnTo>
                <a:lnTo>
                  <a:pt x="649" y="858"/>
                </a:lnTo>
                <a:lnTo>
                  <a:pt x="622" y="861"/>
                </a:lnTo>
                <a:lnTo>
                  <a:pt x="542" y="867"/>
                </a:lnTo>
                <a:lnTo>
                  <a:pt x="513" y="865"/>
                </a:lnTo>
                <a:lnTo>
                  <a:pt x="459" y="861"/>
                </a:lnTo>
                <a:lnTo>
                  <a:pt x="432" y="858"/>
                </a:lnTo>
                <a:lnTo>
                  <a:pt x="379" y="847"/>
                </a:lnTo>
                <a:lnTo>
                  <a:pt x="354" y="840"/>
                </a:lnTo>
                <a:lnTo>
                  <a:pt x="305" y="823"/>
                </a:lnTo>
                <a:lnTo>
                  <a:pt x="283" y="814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40" y="725"/>
                </a:lnTo>
                <a:lnTo>
                  <a:pt x="122" y="709"/>
                </a:lnTo>
                <a:lnTo>
                  <a:pt x="106" y="692"/>
                </a:lnTo>
                <a:lnTo>
                  <a:pt x="92" y="676"/>
                </a:lnTo>
                <a:lnTo>
                  <a:pt x="78" y="659"/>
                </a:lnTo>
                <a:lnTo>
                  <a:pt x="64" y="640"/>
                </a:lnTo>
                <a:lnTo>
                  <a:pt x="42" y="601"/>
                </a:lnTo>
                <a:lnTo>
                  <a:pt x="24" y="562"/>
                </a:lnTo>
                <a:lnTo>
                  <a:pt x="11" y="520"/>
                </a:lnTo>
                <a:lnTo>
                  <a:pt x="6" y="499"/>
                </a:lnTo>
                <a:lnTo>
                  <a:pt x="2" y="477"/>
                </a:lnTo>
                <a:lnTo>
                  <a:pt x="0" y="455"/>
                </a:lnTo>
                <a:lnTo>
                  <a:pt x="0" y="433"/>
                </a:lnTo>
                <a:moveTo>
                  <a:pt x="28" y="454"/>
                </a:moveTo>
                <a:lnTo>
                  <a:pt x="28" y="475"/>
                </a:lnTo>
                <a:lnTo>
                  <a:pt x="34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5"/>
                </a:lnTo>
                <a:lnTo>
                  <a:pt x="66" y="592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9" y="680"/>
                </a:lnTo>
                <a:lnTo>
                  <a:pt x="144" y="694"/>
                </a:lnTo>
                <a:lnTo>
                  <a:pt x="160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6" y="795"/>
                </a:lnTo>
                <a:lnTo>
                  <a:pt x="341" y="812"/>
                </a:lnTo>
                <a:lnTo>
                  <a:pt x="363" y="820"/>
                </a:lnTo>
                <a:lnTo>
                  <a:pt x="387" y="826"/>
                </a:lnTo>
                <a:lnTo>
                  <a:pt x="412" y="831"/>
                </a:lnTo>
                <a:lnTo>
                  <a:pt x="437" y="835"/>
                </a:lnTo>
                <a:lnTo>
                  <a:pt x="461" y="839"/>
                </a:lnTo>
                <a:lnTo>
                  <a:pt x="487" y="842"/>
                </a:lnTo>
                <a:lnTo>
                  <a:pt x="513" y="844"/>
                </a:lnTo>
                <a:lnTo>
                  <a:pt x="566" y="844"/>
                </a:lnTo>
                <a:lnTo>
                  <a:pt x="594" y="842"/>
                </a:lnTo>
                <a:lnTo>
                  <a:pt x="618" y="839"/>
                </a:lnTo>
                <a:lnTo>
                  <a:pt x="644" y="835"/>
                </a:lnTo>
                <a:lnTo>
                  <a:pt x="669" y="831"/>
                </a:lnTo>
                <a:lnTo>
                  <a:pt x="694" y="826"/>
                </a:lnTo>
                <a:lnTo>
                  <a:pt x="716" y="820"/>
                </a:lnTo>
                <a:lnTo>
                  <a:pt x="740" y="812"/>
                </a:lnTo>
                <a:lnTo>
                  <a:pt x="785" y="795"/>
                </a:lnTo>
                <a:lnTo>
                  <a:pt x="805" y="784"/>
                </a:lnTo>
                <a:lnTo>
                  <a:pt x="827" y="774"/>
                </a:lnTo>
                <a:lnTo>
                  <a:pt x="847" y="764"/>
                </a:lnTo>
                <a:lnTo>
                  <a:pt x="865" y="751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5"/>
                </a:lnTo>
                <a:lnTo>
                  <a:pt x="953" y="680"/>
                </a:lnTo>
                <a:lnTo>
                  <a:pt x="965" y="664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43" y="516"/>
                </a:lnTo>
                <a:lnTo>
                  <a:pt x="1048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8" y="370"/>
                </a:lnTo>
                <a:lnTo>
                  <a:pt x="1043" y="350"/>
                </a:lnTo>
                <a:lnTo>
                  <a:pt x="1037" y="330"/>
                </a:lnTo>
                <a:lnTo>
                  <a:pt x="1030" y="311"/>
                </a:lnTo>
                <a:lnTo>
                  <a:pt x="1021" y="291"/>
                </a:lnTo>
                <a:lnTo>
                  <a:pt x="1013" y="274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3" y="186"/>
                </a:lnTo>
                <a:lnTo>
                  <a:pt x="937" y="171"/>
                </a:lnTo>
                <a:lnTo>
                  <a:pt x="921" y="157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40" y="54"/>
                </a:lnTo>
                <a:lnTo>
                  <a:pt x="718" y="47"/>
                </a:lnTo>
                <a:lnTo>
                  <a:pt x="694" y="40"/>
                </a:lnTo>
                <a:lnTo>
                  <a:pt x="669" y="35"/>
                </a:lnTo>
                <a:lnTo>
                  <a:pt x="620" y="28"/>
                </a:lnTo>
                <a:lnTo>
                  <a:pt x="594" y="25"/>
                </a:lnTo>
                <a:lnTo>
                  <a:pt x="566" y="22"/>
                </a:lnTo>
                <a:lnTo>
                  <a:pt x="515" y="22"/>
                </a:lnTo>
                <a:lnTo>
                  <a:pt x="487" y="25"/>
                </a:lnTo>
                <a:lnTo>
                  <a:pt x="461" y="26"/>
                </a:lnTo>
                <a:lnTo>
                  <a:pt x="437" y="31"/>
                </a:lnTo>
                <a:lnTo>
                  <a:pt x="412" y="35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7"/>
                </a:lnTo>
                <a:lnTo>
                  <a:pt x="144" y="171"/>
                </a:lnTo>
                <a:lnTo>
                  <a:pt x="129" y="186"/>
                </a:lnTo>
                <a:lnTo>
                  <a:pt x="116" y="202"/>
                </a:lnTo>
                <a:lnTo>
                  <a:pt x="88" y="238"/>
                </a:lnTo>
                <a:lnTo>
                  <a:pt x="66" y="272"/>
                </a:lnTo>
                <a:lnTo>
                  <a:pt x="58" y="291"/>
                </a:lnTo>
                <a:lnTo>
                  <a:pt x="38" y="349"/>
                </a:lnTo>
                <a:lnTo>
                  <a:pt x="34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91" name="" descr=""/>
          <p:cNvPicPr/>
          <p:nvPr/>
        </p:nvPicPr>
        <p:blipFill>
          <a:blip r:embed="rId21"/>
          <a:stretch/>
        </p:blipFill>
        <p:spPr>
          <a:xfrm>
            <a:off x="5956920" y="291888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992" name="CustomShape 42"/>
          <p:cNvSpPr/>
          <p:nvPr/>
        </p:nvSpPr>
        <p:spPr>
          <a:xfrm>
            <a:off x="5952960" y="29152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4"/>
                </a:moveTo>
                <a:lnTo>
                  <a:pt x="0" y="412"/>
                </a:lnTo>
                <a:lnTo>
                  <a:pt x="2" y="388"/>
                </a:lnTo>
                <a:lnTo>
                  <a:pt x="12" y="347"/>
                </a:lnTo>
                <a:lnTo>
                  <a:pt x="24" y="305"/>
                </a:lnTo>
                <a:lnTo>
                  <a:pt x="34" y="285"/>
                </a:lnTo>
                <a:lnTo>
                  <a:pt x="42" y="265"/>
                </a:lnTo>
                <a:lnTo>
                  <a:pt x="54" y="246"/>
                </a:lnTo>
                <a:lnTo>
                  <a:pt x="64" y="228"/>
                </a:lnTo>
                <a:lnTo>
                  <a:pt x="78" y="208"/>
                </a:lnTo>
                <a:lnTo>
                  <a:pt x="92" y="191"/>
                </a:lnTo>
                <a:lnTo>
                  <a:pt x="107" y="175"/>
                </a:lnTo>
                <a:lnTo>
                  <a:pt x="122" y="158"/>
                </a:lnTo>
                <a:lnTo>
                  <a:pt x="140" y="142"/>
                </a:lnTo>
                <a:lnTo>
                  <a:pt x="159" y="128"/>
                </a:lnTo>
                <a:lnTo>
                  <a:pt x="177" y="112"/>
                </a:lnTo>
                <a:lnTo>
                  <a:pt x="197" y="100"/>
                </a:lnTo>
                <a:lnTo>
                  <a:pt x="217" y="86"/>
                </a:lnTo>
                <a:lnTo>
                  <a:pt x="239" y="73"/>
                </a:lnTo>
                <a:lnTo>
                  <a:pt x="306" y="42"/>
                </a:lnTo>
                <a:lnTo>
                  <a:pt x="330" y="34"/>
                </a:lnTo>
                <a:lnTo>
                  <a:pt x="380" y="20"/>
                </a:lnTo>
                <a:lnTo>
                  <a:pt x="434" y="9"/>
                </a:lnTo>
                <a:lnTo>
                  <a:pt x="458" y="6"/>
                </a:lnTo>
                <a:lnTo>
                  <a:pt x="486" y="2"/>
                </a:lnTo>
                <a:lnTo>
                  <a:pt x="514" y="0"/>
                </a:lnTo>
                <a:lnTo>
                  <a:pt x="569" y="0"/>
                </a:lnTo>
                <a:lnTo>
                  <a:pt x="596" y="2"/>
                </a:lnTo>
                <a:lnTo>
                  <a:pt x="622" y="6"/>
                </a:lnTo>
                <a:lnTo>
                  <a:pt x="649" y="9"/>
                </a:lnTo>
                <a:lnTo>
                  <a:pt x="703" y="20"/>
                </a:lnTo>
                <a:lnTo>
                  <a:pt x="751" y="34"/>
                </a:lnTo>
                <a:lnTo>
                  <a:pt x="777" y="42"/>
                </a:lnTo>
                <a:lnTo>
                  <a:pt x="843" y="73"/>
                </a:lnTo>
                <a:lnTo>
                  <a:pt x="865" y="86"/>
                </a:lnTo>
                <a:lnTo>
                  <a:pt x="885" y="98"/>
                </a:lnTo>
                <a:lnTo>
                  <a:pt x="905" y="112"/>
                </a:lnTo>
                <a:lnTo>
                  <a:pt x="923" y="126"/>
                </a:lnTo>
                <a:lnTo>
                  <a:pt x="959" y="158"/>
                </a:lnTo>
                <a:lnTo>
                  <a:pt x="975" y="173"/>
                </a:lnTo>
                <a:lnTo>
                  <a:pt x="990" y="191"/>
                </a:lnTo>
                <a:lnTo>
                  <a:pt x="1017" y="22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5"/>
                </a:lnTo>
                <a:lnTo>
                  <a:pt x="1070" y="347"/>
                </a:lnTo>
                <a:lnTo>
                  <a:pt x="1079" y="388"/>
                </a:lnTo>
                <a:lnTo>
                  <a:pt x="1082" y="412"/>
                </a:lnTo>
                <a:lnTo>
                  <a:pt x="1082" y="455"/>
                </a:lnTo>
                <a:lnTo>
                  <a:pt x="1079" y="477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28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823" y="802"/>
                </a:lnTo>
                <a:lnTo>
                  <a:pt x="799" y="813"/>
                </a:lnTo>
                <a:lnTo>
                  <a:pt x="777" y="823"/>
                </a:lnTo>
                <a:lnTo>
                  <a:pt x="751" y="832"/>
                </a:lnTo>
                <a:lnTo>
                  <a:pt x="703" y="846"/>
                </a:lnTo>
                <a:lnTo>
                  <a:pt x="676" y="851"/>
                </a:lnTo>
                <a:lnTo>
                  <a:pt x="652" y="857"/>
                </a:lnTo>
                <a:lnTo>
                  <a:pt x="625" y="860"/>
                </a:lnTo>
                <a:lnTo>
                  <a:pt x="598" y="863"/>
                </a:lnTo>
                <a:lnTo>
                  <a:pt x="569" y="865"/>
                </a:lnTo>
                <a:lnTo>
                  <a:pt x="514" y="865"/>
                </a:lnTo>
                <a:lnTo>
                  <a:pt x="486" y="863"/>
                </a:lnTo>
                <a:lnTo>
                  <a:pt x="460" y="860"/>
                </a:lnTo>
                <a:lnTo>
                  <a:pt x="434" y="857"/>
                </a:lnTo>
                <a:lnTo>
                  <a:pt x="406" y="851"/>
                </a:lnTo>
                <a:lnTo>
                  <a:pt x="382" y="846"/>
                </a:lnTo>
                <a:lnTo>
                  <a:pt x="355" y="839"/>
                </a:lnTo>
                <a:lnTo>
                  <a:pt x="330" y="832"/>
                </a:lnTo>
                <a:lnTo>
                  <a:pt x="308" y="823"/>
                </a:lnTo>
                <a:lnTo>
                  <a:pt x="284" y="813"/>
                </a:lnTo>
                <a:lnTo>
                  <a:pt x="239" y="792"/>
                </a:lnTo>
                <a:lnTo>
                  <a:pt x="219" y="779"/>
                </a:lnTo>
                <a:lnTo>
                  <a:pt x="197" y="768"/>
                </a:lnTo>
                <a:lnTo>
                  <a:pt x="179" y="754"/>
                </a:lnTo>
                <a:lnTo>
                  <a:pt x="159" y="740"/>
                </a:lnTo>
                <a:lnTo>
                  <a:pt x="140" y="724"/>
                </a:lnTo>
                <a:lnTo>
                  <a:pt x="124" y="708"/>
                </a:lnTo>
                <a:lnTo>
                  <a:pt x="107" y="693"/>
                </a:lnTo>
                <a:lnTo>
                  <a:pt x="94" y="675"/>
                </a:lnTo>
                <a:lnTo>
                  <a:pt x="78" y="657"/>
                </a:lnTo>
                <a:lnTo>
                  <a:pt x="64" y="640"/>
                </a:lnTo>
                <a:lnTo>
                  <a:pt x="42" y="602"/>
                </a:lnTo>
                <a:lnTo>
                  <a:pt x="34" y="582"/>
                </a:lnTo>
                <a:lnTo>
                  <a:pt x="24" y="562"/>
                </a:lnTo>
                <a:lnTo>
                  <a:pt x="18" y="543"/>
                </a:lnTo>
                <a:lnTo>
                  <a:pt x="12" y="521"/>
                </a:lnTo>
                <a:lnTo>
                  <a:pt x="6" y="499"/>
                </a:lnTo>
                <a:lnTo>
                  <a:pt x="2" y="477"/>
                </a:lnTo>
                <a:lnTo>
                  <a:pt x="0" y="455"/>
                </a:lnTo>
                <a:lnTo>
                  <a:pt x="0" y="434"/>
                </a:lnTo>
                <a:moveTo>
                  <a:pt x="28" y="455"/>
                </a:moveTo>
                <a:lnTo>
                  <a:pt x="32" y="474"/>
                </a:lnTo>
                <a:lnTo>
                  <a:pt x="34" y="495"/>
                </a:lnTo>
                <a:lnTo>
                  <a:pt x="38" y="516"/>
                </a:lnTo>
                <a:lnTo>
                  <a:pt x="58" y="574"/>
                </a:lnTo>
                <a:lnTo>
                  <a:pt x="69" y="593"/>
                </a:lnTo>
                <a:lnTo>
                  <a:pt x="78" y="610"/>
                </a:lnTo>
                <a:lnTo>
                  <a:pt x="89" y="629"/>
                </a:lnTo>
                <a:lnTo>
                  <a:pt x="102" y="645"/>
                </a:lnTo>
                <a:lnTo>
                  <a:pt x="116" y="663"/>
                </a:lnTo>
                <a:lnTo>
                  <a:pt x="129" y="679"/>
                </a:lnTo>
                <a:lnTo>
                  <a:pt x="161" y="710"/>
                </a:lnTo>
                <a:lnTo>
                  <a:pt x="197" y="738"/>
                </a:lnTo>
                <a:lnTo>
                  <a:pt x="215" y="750"/>
                </a:lnTo>
                <a:lnTo>
                  <a:pt x="255" y="774"/>
                </a:lnTo>
                <a:lnTo>
                  <a:pt x="275" y="785"/>
                </a:lnTo>
                <a:lnTo>
                  <a:pt x="297" y="793"/>
                </a:lnTo>
                <a:lnTo>
                  <a:pt x="320" y="804"/>
                </a:lnTo>
                <a:lnTo>
                  <a:pt x="342" y="811"/>
                </a:lnTo>
                <a:lnTo>
                  <a:pt x="364" y="818"/>
                </a:lnTo>
                <a:lnTo>
                  <a:pt x="388" y="825"/>
                </a:lnTo>
                <a:lnTo>
                  <a:pt x="438" y="835"/>
                </a:lnTo>
                <a:lnTo>
                  <a:pt x="462" y="839"/>
                </a:lnTo>
                <a:lnTo>
                  <a:pt x="488" y="843"/>
                </a:lnTo>
                <a:lnTo>
                  <a:pt x="516" y="843"/>
                </a:lnTo>
                <a:lnTo>
                  <a:pt x="540" y="844"/>
                </a:lnTo>
                <a:lnTo>
                  <a:pt x="567" y="843"/>
                </a:lnTo>
                <a:lnTo>
                  <a:pt x="594" y="843"/>
                </a:lnTo>
                <a:lnTo>
                  <a:pt x="618" y="839"/>
                </a:lnTo>
                <a:lnTo>
                  <a:pt x="645" y="835"/>
                </a:lnTo>
                <a:lnTo>
                  <a:pt x="694" y="825"/>
                </a:lnTo>
                <a:lnTo>
                  <a:pt x="716" y="820"/>
                </a:lnTo>
                <a:lnTo>
                  <a:pt x="741" y="811"/>
                </a:lnTo>
                <a:lnTo>
                  <a:pt x="763" y="804"/>
                </a:lnTo>
                <a:lnTo>
                  <a:pt x="785" y="796"/>
                </a:lnTo>
                <a:lnTo>
                  <a:pt x="807" y="785"/>
                </a:lnTo>
                <a:lnTo>
                  <a:pt x="827" y="774"/>
                </a:lnTo>
                <a:lnTo>
                  <a:pt x="867" y="750"/>
                </a:lnTo>
                <a:lnTo>
                  <a:pt x="885" y="738"/>
                </a:lnTo>
                <a:lnTo>
                  <a:pt x="921" y="710"/>
                </a:lnTo>
                <a:lnTo>
                  <a:pt x="953" y="679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3"/>
                </a:lnTo>
                <a:lnTo>
                  <a:pt x="1023" y="576"/>
                </a:lnTo>
                <a:lnTo>
                  <a:pt x="1037" y="537"/>
                </a:lnTo>
                <a:lnTo>
                  <a:pt x="1044" y="516"/>
                </a:lnTo>
                <a:lnTo>
                  <a:pt x="1048" y="497"/>
                </a:lnTo>
                <a:lnTo>
                  <a:pt x="1055" y="434"/>
                </a:lnTo>
                <a:lnTo>
                  <a:pt x="1048" y="371"/>
                </a:lnTo>
                <a:lnTo>
                  <a:pt x="1044" y="350"/>
                </a:lnTo>
                <a:lnTo>
                  <a:pt x="1023" y="293"/>
                </a:lnTo>
                <a:lnTo>
                  <a:pt x="1015" y="274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903" y="142"/>
                </a:lnTo>
                <a:lnTo>
                  <a:pt x="885" y="129"/>
                </a:lnTo>
                <a:lnTo>
                  <a:pt x="867" y="115"/>
                </a:lnTo>
                <a:lnTo>
                  <a:pt x="847" y="103"/>
                </a:lnTo>
                <a:lnTo>
                  <a:pt x="827" y="93"/>
                </a:lnTo>
                <a:lnTo>
                  <a:pt x="807" y="81"/>
                </a:lnTo>
                <a:lnTo>
                  <a:pt x="741" y="54"/>
                </a:lnTo>
                <a:lnTo>
                  <a:pt x="718" y="48"/>
                </a:lnTo>
                <a:lnTo>
                  <a:pt x="694" y="40"/>
                </a:lnTo>
                <a:lnTo>
                  <a:pt x="645" y="30"/>
                </a:lnTo>
                <a:lnTo>
                  <a:pt x="620" y="26"/>
                </a:lnTo>
                <a:lnTo>
                  <a:pt x="594" y="25"/>
                </a:lnTo>
                <a:lnTo>
                  <a:pt x="569" y="23"/>
                </a:lnTo>
                <a:lnTo>
                  <a:pt x="542" y="21"/>
                </a:lnTo>
                <a:lnTo>
                  <a:pt x="516" y="23"/>
                </a:lnTo>
                <a:lnTo>
                  <a:pt x="488" y="25"/>
                </a:lnTo>
                <a:lnTo>
                  <a:pt x="464" y="26"/>
                </a:lnTo>
                <a:lnTo>
                  <a:pt x="438" y="30"/>
                </a:lnTo>
                <a:lnTo>
                  <a:pt x="388" y="40"/>
                </a:lnTo>
                <a:lnTo>
                  <a:pt x="366" y="48"/>
                </a:lnTo>
                <a:lnTo>
                  <a:pt x="342" y="54"/>
                </a:lnTo>
                <a:lnTo>
                  <a:pt x="320" y="62"/>
                </a:lnTo>
                <a:lnTo>
                  <a:pt x="297" y="72"/>
                </a:lnTo>
                <a:lnTo>
                  <a:pt x="277" y="81"/>
                </a:lnTo>
                <a:lnTo>
                  <a:pt x="255" y="91"/>
                </a:lnTo>
                <a:lnTo>
                  <a:pt x="215" y="115"/>
                </a:lnTo>
                <a:lnTo>
                  <a:pt x="197" y="128"/>
                </a:lnTo>
                <a:lnTo>
                  <a:pt x="161" y="156"/>
                </a:lnTo>
                <a:lnTo>
                  <a:pt x="129" y="187"/>
                </a:lnTo>
                <a:lnTo>
                  <a:pt x="102" y="219"/>
                </a:lnTo>
                <a:lnTo>
                  <a:pt x="89" y="237"/>
                </a:lnTo>
                <a:lnTo>
                  <a:pt x="78" y="254"/>
                </a:lnTo>
                <a:lnTo>
                  <a:pt x="60" y="293"/>
                </a:lnTo>
                <a:lnTo>
                  <a:pt x="52" y="310"/>
                </a:lnTo>
                <a:lnTo>
                  <a:pt x="44" y="331"/>
                </a:lnTo>
                <a:lnTo>
                  <a:pt x="38" y="350"/>
                </a:lnTo>
                <a:lnTo>
                  <a:pt x="34" y="371"/>
                </a:lnTo>
                <a:lnTo>
                  <a:pt x="32" y="390"/>
                </a:lnTo>
                <a:lnTo>
                  <a:pt x="28" y="412"/>
                </a:lnTo>
                <a:lnTo>
                  <a:pt x="28" y="432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93" name="" descr=""/>
          <p:cNvPicPr/>
          <p:nvPr/>
        </p:nvPicPr>
        <p:blipFill>
          <a:blip r:embed="rId22"/>
          <a:stretch/>
        </p:blipFill>
        <p:spPr>
          <a:xfrm>
            <a:off x="5956920" y="291888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994" name="CustomShape 43"/>
          <p:cNvSpPr/>
          <p:nvPr/>
        </p:nvSpPr>
        <p:spPr>
          <a:xfrm>
            <a:off x="5952960" y="29152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4"/>
                </a:moveTo>
                <a:lnTo>
                  <a:pt x="0" y="412"/>
                </a:lnTo>
                <a:lnTo>
                  <a:pt x="2" y="388"/>
                </a:lnTo>
                <a:lnTo>
                  <a:pt x="12" y="347"/>
                </a:lnTo>
                <a:lnTo>
                  <a:pt x="24" y="305"/>
                </a:lnTo>
                <a:lnTo>
                  <a:pt x="34" y="285"/>
                </a:lnTo>
                <a:lnTo>
                  <a:pt x="42" y="265"/>
                </a:lnTo>
                <a:lnTo>
                  <a:pt x="54" y="246"/>
                </a:lnTo>
                <a:lnTo>
                  <a:pt x="64" y="228"/>
                </a:lnTo>
                <a:lnTo>
                  <a:pt x="78" y="208"/>
                </a:lnTo>
                <a:lnTo>
                  <a:pt x="92" y="191"/>
                </a:lnTo>
                <a:lnTo>
                  <a:pt x="107" y="175"/>
                </a:lnTo>
                <a:lnTo>
                  <a:pt x="122" y="158"/>
                </a:lnTo>
                <a:lnTo>
                  <a:pt x="140" y="142"/>
                </a:lnTo>
                <a:lnTo>
                  <a:pt x="159" y="128"/>
                </a:lnTo>
                <a:lnTo>
                  <a:pt x="177" y="112"/>
                </a:lnTo>
                <a:lnTo>
                  <a:pt x="197" y="100"/>
                </a:lnTo>
                <a:lnTo>
                  <a:pt x="217" y="86"/>
                </a:lnTo>
                <a:lnTo>
                  <a:pt x="239" y="73"/>
                </a:lnTo>
                <a:lnTo>
                  <a:pt x="306" y="42"/>
                </a:lnTo>
                <a:lnTo>
                  <a:pt x="330" y="34"/>
                </a:lnTo>
                <a:lnTo>
                  <a:pt x="380" y="20"/>
                </a:lnTo>
                <a:lnTo>
                  <a:pt x="434" y="9"/>
                </a:lnTo>
                <a:lnTo>
                  <a:pt x="458" y="6"/>
                </a:lnTo>
                <a:lnTo>
                  <a:pt x="486" y="2"/>
                </a:lnTo>
                <a:lnTo>
                  <a:pt x="514" y="0"/>
                </a:lnTo>
                <a:lnTo>
                  <a:pt x="569" y="0"/>
                </a:lnTo>
                <a:lnTo>
                  <a:pt x="596" y="2"/>
                </a:lnTo>
                <a:lnTo>
                  <a:pt x="622" y="6"/>
                </a:lnTo>
                <a:lnTo>
                  <a:pt x="649" y="9"/>
                </a:lnTo>
                <a:lnTo>
                  <a:pt x="703" y="20"/>
                </a:lnTo>
                <a:lnTo>
                  <a:pt x="751" y="34"/>
                </a:lnTo>
                <a:lnTo>
                  <a:pt x="777" y="42"/>
                </a:lnTo>
                <a:lnTo>
                  <a:pt x="843" y="73"/>
                </a:lnTo>
                <a:lnTo>
                  <a:pt x="865" y="86"/>
                </a:lnTo>
                <a:lnTo>
                  <a:pt x="885" y="98"/>
                </a:lnTo>
                <a:lnTo>
                  <a:pt x="905" y="112"/>
                </a:lnTo>
                <a:lnTo>
                  <a:pt x="923" y="126"/>
                </a:lnTo>
                <a:lnTo>
                  <a:pt x="959" y="158"/>
                </a:lnTo>
                <a:lnTo>
                  <a:pt x="975" y="173"/>
                </a:lnTo>
                <a:lnTo>
                  <a:pt x="990" y="191"/>
                </a:lnTo>
                <a:lnTo>
                  <a:pt x="1017" y="22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5"/>
                </a:lnTo>
                <a:lnTo>
                  <a:pt x="1070" y="347"/>
                </a:lnTo>
                <a:lnTo>
                  <a:pt x="1079" y="388"/>
                </a:lnTo>
                <a:lnTo>
                  <a:pt x="1082" y="412"/>
                </a:lnTo>
                <a:lnTo>
                  <a:pt x="1082" y="455"/>
                </a:lnTo>
                <a:lnTo>
                  <a:pt x="1079" y="477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28" y="621"/>
                </a:lnTo>
                <a:lnTo>
                  <a:pt x="1017" y="638"/>
                </a:lnTo>
                <a:lnTo>
                  <a:pt x="1003" y="657"/>
                </a:lnTo>
                <a:lnTo>
                  <a:pt x="990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823" y="802"/>
                </a:lnTo>
                <a:lnTo>
                  <a:pt x="799" y="813"/>
                </a:lnTo>
                <a:lnTo>
                  <a:pt x="777" y="823"/>
                </a:lnTo>
                <a:lnTo>
                  <a:pt x="751" y="832"/>
                </a:lnTo>
                <a:lnTo>
                  <a:pt x="703" y="846"/>
                </a:lnTo>
                <a:lnTo>
                  <a:pt x="676" y="851"/>
                </a:lnTo>
                <a:lnTo>
                  <a:pt x="652" y="857"/>
                </a:lnTo>
                <a:lnTo>
                  <a:pt x="625" y="860"/>
                </a:lnTo>
                <a:lnTo>
                  <a:pt x="598" y="863"/>
                </a:lnTo>
                <a:lnTo>
                  <a:pt x="569" y="865"/>
                </a:lnTo>
                <a:lnTo>
                  <a:pt x="514" y="865"/>
                </a:lnTo>
                <a:lnTo>
                  <a:pt x="486" y="863"/>
                </a:lnTo>
                <a:lnTo>
                  <a:pt x="460" y="860"/>
                </a:lnTo>
                <a:lnTo>
                  <a:pt x="434" y="857"/>
                </a:lnTo>
                <a:lnTo>
                  <a:pt x="406" y="851"/>
                </a:lnTo>
                <a:lnTo>
                  <a:pt x="382" y="846"/>
                </a:lnTo>
                <a:lnTo>
                  <a:pt x="355" y="839"/>
                </a:lnTo>
                <a:lnTo>
                  <a:pt x="330" y="832"/>
                </a:lnTo>
                <a:lnTo>
                  <a:pt x="308" y="823"/>
                </a:lnTo>
                <a:lnTo>
                  <a:pt x="284" y="813"/>
                </a:lnTo>
                <a:lnTo>
                  <a:pt x="239" y="792"/>
                </a:lnTo>
                <a:lnTo>
                  <a:pt x="219" y="779"/>
                </a:lnTo>
                <a:lnTo>
                  <a:pt x="197" y="768"/>
                </a:lnTo>
                <a:lnTo>
                  <a:pt x="179" y="754"/>
                </a:lnTo>
                <a:lnTo>
                  <a:pt x="159" y="740"/>
                </a:lnTo>
                <a:lnTo>
                  <a:pt x="140" y="724"/>
                </a:lnTo>
                <a:lnTo>
                  <a:pt x="124" y="708"/>
                </a:lnTo>
                <a:lnTo>
                  <a:pt x="107" y="693"/>
                </a:lnTo>
                <a:lnTo>
                  <a:pt x="94" y="675"/>
                </a:lnTo>
                <a:lnTo>
                  <a:pt x="78" y="657"/>
                </a:lnTo>
                <a:lnTo>
                  <a:pt x="64" y="640"/>
                </a:lnTo>
                <a:lnTo>
                  <a:pt x="42" y="602"/>
                </a:lnTo>
                <a:lnTo>
                  <a:pt x="34" y="582"/>
                </a:lnTo>
                <a:lnTo>
                  <a:pt x="24" y="562"/>
                </a:lnTo>
                <a:lnTo>
                  <a:pt x="18" y="543"/>
                </a:lnTo>
                <a:lnTo>
                  <a:pt x="12" y="521"/>
                </a:lnTo>
                <a:lnTo>
                  <a:pt x="6" y="499"/>
                </a:lnTo>
                <a:lnTo>
                  <a:pt x="2" y="477"/>
                </a:lnTo>
                <a:lnTo>
                  <a:pt x="0" y="455"/>
                </a:lnTo>
                <a:lnTo>
                  <a:pt x="0" y="434"/>
                </a:lnTo>
                <a:moveTo>
                  <a:pt x="28" y="455"/>
                </a:moveTo>
                <a:lnTo>
                  <a:pt x="32" y="474"/>
                </a:lnTo>
                <a:lnTo>
                  <a:pt x="34" y="495"/>
                </a:lnTo>
                <a:lnTo>
                  <a:pt x="38" y="516"/>
                </a:lnTo>
                <a:lnTo>
                  <a:pt x="58" y="574"/>
                </a:lnTo>
                <a:lnTo>
                  <a:pt x="69" y="593"/>
                </a:lnTo>
                <a:lnTo>
                  <a:pt x="78" y="610"/>
                </a:lnTo>
                <a:lnTo>
                  <a:pt x="89" y="629"/>
                </a:lnTo>
                <a:lnTo>
                  <a:pt x="102" y="645"/>
                </a:lnTo>
                <a:lnTo>
                  <a:pt x="116" y="663"/>
                </a:lnTo>
                <a:lnTo>
                  <a:pt x="129" y="679"/>
                </a:lnTo>
                <a:lnTo>
                  <a:pt x="161" y="710"/>
                </a:lnTo>
                <a:lnTo>
                  <a:pt x="197" y="738"/>
                </a:lnTo>
                <a:lnTo>
                  <a:pt x="215" y="750"/>
                </a:lnTo>
                <a:lnTo>
                  <a:pt x="255" y="774"/>
                </a:lnTo>
                <a:lnTo>
                  <a:pt x="275" y="785"/>
                </a:lnTo>
                <a:lnTo>
                  <a:pt x="297" y="793"/>
                </a:lnTo>
                <a:lnTo>
                  <a:pt x="320" y="804"/>
                </a:lnTo>
                <a:lnTo>
                  <a:pt x="342" y="811"/>
                </a:lnTo>
                <a:lnTo>
                  <a:pt x="364" y="818"/>
                </a:lnTo>
                <a:lnTo>
                  <a:pt x="388" y="825"/>
                </a:lnTo>
                <a:lnTo>
                  <a:pt x="438" y="835"/>
                </a:lnTo>
                <a:lnTo>
                  <a:pt x="462" y="839"/>
                </a:lnTo>
                <a:lnTo>
                  <a:pt x="488" y="843"/>
                </a:lnTo>
                <a:lnTo>
                  <a:pt x="516" y="843"/>
                </a:lnTo>
                <a:lnTo>
                  <a:pt x="540" y="844"/>
                </a:lnTo>
                <a:lnTo>
                  <a:pt x="567" y="843"/>
                </a:lnTo>
                <a:lnTo>
                  <a:pt x="594" y="843"/>
                </a:lnTo>
                <a:lnTo>
                  <a:pt x="618" y="839"/>
                </a:lnTo>
                <a:lnTo>
                  <a:pt x="645" y="835"/>
                </a:lnTo>
                <a:lnTo>
                  <a:pt x="694" y="825"/>
                </a:lnTo>
                <a:lnTo>
                  <a:pt x="716" y="820"/>
                </a:lnTo>
                <a:lnTo>
                  <a:pt x="741" y="811"/>
                </a:lnTo>
                <a:lnTo>
                  <a:pt x="763" y="804"/>
                </a:lnTo>
                <a:lnTo>
                  <a:pt x="785" y="796"/>
                </a:lnTo>
                <a:lnTo>
                  <a:pt x="807" y="785"/>
                </a:lnTo>
                <a:lnTo>
                  <a:pt x="827" y="774"/>
                </a:lnTo>
                <a:lnTo>
                  <a:pt x="867" y="750"/>
                </a:lnTo>
                <a:lnTo>
                  <a:pt x="885" y="738"/>
                </a:lnTo>
                <a:lnTo>
                  <a:pt x="921" y="710"/>
                </a:lnTo>
                <a:lnTo>
                  <a:pt x="953" y="679"/>
                </a:lnTo>
                <a:lnTo>
                  <a:pt x="979" y="647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3"/>
                </a:lnTo>
                <a:lnTo>
                  <a:pt x="1023" y="576"/>
                </a:lnTo>
                <a:lnTo>
                  <a:pt x="1037" y="537"/>
                </a:lnTo>
                <a:lnTo>
                  <a:pt x="1044" y="516"/>
                </a:lnTo>
                <a:lnTo>
                  <a:pt x="1048" y="497"/>
                </a:lnTo>
                <a:lnTo>
                  <a:pt x="1055" y="434"/>
                </a:lnTo>
                <a:lnTo>
                  <a:pt x="1048" y="371"/>
                </a:lnTo>
                <a:lnTo>
                  <a:pt x="1044" y="350"/>
                </a:lnTo>
                <a:lnTo>
                  <a:pt x="1023" y="293"/>
                </a:lnTo>
                <a:lnTo>
                  <a:pt x="1015" y="274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903" y="142"/>
                </a:lnTo>
                <a:lnTo>
                  <a:pt x="885" y="129"/>
                </a:lnTo>
                <a:lnTo>
                  <a:pt x="867" y="115"/>
                </a:lnTo>
                <a:lnTo>
                  <a:pt x="847" y="103"/>
                </a:lnTo>
                <a:lnTo>
                  <a:pt x="827" y="93"/>
                </a:lnTo>
                <a:lnTo>
                  <a:pt x="807" y="81"/>
                </a:lnTo>
                <a:lnTo>
                  <a:pt x="741" y="54"/>
                </a:lnTo>
                <a:lnTo>
                  <a:pt x="718" y="48"/>
                </a:lnTo>
                <a:lnTo>
                  <a:pt x="694" y="40"/>
                </a:lnTo>
                <a:lnTo>
                  <a:pt x="645" y="30"/>
                </a:lnTo>
                <a:lnTo>
                  <a:pt x="620" y="26"/>
                </a:lnTo>
                <a:lnTo>
                  <a:pt x="594" y="25"/>
                </a:lnTo>
                <a:lnTo>
                  <a:pt x="569" y="23"/>
                </a:lnTo>
                <a:lnTo>
                  <a:pt x="542" y="21"/>
                </a:lnTo>
                <a:lnTo>
                  <a:pt x="516" y="23"/>
                </a:lnTo>
                <a:lnTo>
                  <a:pt x="488" y="25"/>
                </a:lnTo>
                <a:lnTo>
                  <a:pt x="464" y="26"/>
                </a:lnTo>
                <a:lnTo>
                  <a:pt x="438" y="30"/>
                </a:lnTo>
                <a:lnTo>
                  <a:pt x="388" y="40"/>
                </a:lnTo>
                <a:lnTo>
                  <a:pt x="366" y="48"/>
                </a:lnTo>
                <a:lnTo>
                  <a:pt x="342" y="54"/>
                </a:lnTo>
                <a:lnTo>
                  <a:pt x="320" y="62"/>
                </a:lnTo>
                <a:lnTo>
                  <a:pt x="297" y="72"/>
                </a:lnTo>
                <a:lnTo>
                  <a:pt x="277" y="81"/>
                </a:lnTo>
                <a:lnTo>
                  <a:pt x="255" y="91"/>
                </a:lnTo>
                <a:lnTo>
                  <a:pt x="215" y="115"/>
                </a:lnTo>
                <a:lnTo>
                  <a:pt x="197" y="128"/>
                </a:lnTo>
                <a:lnTo>
                  <a:pt x="161" y="156"/>
                </a:lnTo>
                <a:lnTo>
                  <a:pt x="129" y="187"/>
                </a:lnTo>
                <a:lnTo>
                  <a:pt x="102" y="219"/>
                </a:lnTo>
                <a:lnTo>
                  <a:pt x="89" y="237"/>
                </a:lnTo>
                <a:lnTo>
                  <a:pt x="78" y="254"/>
                </a:lnTo>
                <a:lnTo>
                  <a:pt x="60" y="293"/>
                </a:lnTo>
                <a:lnTo>
                  <a:pt x="52" y="310"/>
                </a:lnTo>
                <a:lnTo>
                  <a:pt x="44" y="331"/>
                </a:lnTo>
                <a:lnTo>
                  <a:pt x="38" y="350"/>
                </a:lnTo>
                <a:lnTo>
                  <a:pt x="34" y="371"/>
                </a:lnTo>
                <a:lnTo>
                  <a:pt x="32" y="390"/>
                </a:lnTo>
                <a:lnTo>
                  <a:pt x="28" y="412"/>
                </a:lnTo>
                <a:lnTo>
                  <a:pt x="28" y="432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95" name="" descr=""/>
          <p:cNvPicPr/>
          <p:nvPr/>
        </p:nvPicPr>
        <p:blipFill>
          <a:blip r:embed="rId23"/>
          <a:stretch/>
        </p:blipFill>
        <p:spPr>
          <a:xfrm>
            <a:off x="5955480" y="404388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996" name="CustomShape 44"/>
          <p:cNvSpPr/>
          <p:nvPr/>
        </p:nvSpPr>
        <p:spPr>
          <a:xfrm>
            <a:off x="5951160" y="404064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3"/>
                </a:moveTo>
                <a:lnTo>
                  <a:pt x="0" y="411"/>
                </a:lnTo>
                <a:lnTo>
                  <a:pt x="2" y="388"/>
                </a:lnTo>
                <a:lnTo>
                  <a:pt x="16" y="325"/>
                </a:lnTo>
                <a:lnTo>
                  <a:pt x="24" y="304"/>
                </a:lnTo>
                <a:lnTo>
                  <a:pt x="31" y="285"/>
                </a:lnTo>
                <a:lnTo>
                  <a:pt x="42" y="264"/>
                </a:lnTo>
                <a:lnTo>
                  <a:pt x="53" y="245"/>
                </a:lnTo>
                <a:lnTo>
                  <a:pt x="64" y="228"/>
                </a:lnTo>
                <a:lnTo>
                  <a:pt x="78" y="208"/>
                </a:lnTo>
                <a:lnTo>
                  <a:pt x="91" y="191"/>
                </a:lnTo>
                <a:lnTo>
                  <a:pt x="106" y="173"/>
                </a:lnTo>
                <a:lnTo>
                  <a:pt x="122" y="158"/>
                </a:lnTo>
                <a:lnTo>
                  <a:pt x="140" y="142"/>
                </a:lnTo>
                <a:lnTo>
                  <a:pt x="159" y="128"/>
                </a:lnTo>
                <a:lnTo>
                  <a:pt x="177" y="112"/>
                </a:lnTo>
                <a:lnTo>
                  <a:pt x="197" y="100"/>
                </a:lnTo>
                <a:lnTo>
                  <a:pt x="217" y="86"/>
                </a:lnTo>
                <a:lnTo>
                  <a:pt x="237" y="73"/>
                </a:lnTo>
                <a:lnTo>
                  <a:pt x="281" y="53"/>
                </a:lnTo>
                <a:lnTo>
                  <a:pt x="306" y="42"/>
                </a:lnTo>
                <a:lnTo>
                  <a:pt x="330" y="34"/>
                </a:lnTo>
                <a:lnTo>
                  <a:pt x="355" y="26"/>
                </a:lnTo>
                <a:lnTo>
                  <a:pt x="380" y="20"/>
                </a:lnTo>
                <a:lnTo>
                  <a:pt x="404" y="14"/>
                </a:lnTo>
                <a:lnTo>
                  <a:pt x="430" y="9"/>
                </a:lnTo>
                <a:lnTo>
                  <a:pt x="458" y="6"/>
                </a:lnTo>
                <a:lnTo>
                  <a:pt x="484" y="2"/>
                </a:lnTo>
                <a:lnTo>
                  <a:pt x="514" y="0"/>
                </a:lnTo>
                <a:lnTo>
                  <a:pt x="568" y="0"/>
                </a:lnTo>
                <a:lnTo>
                  <a:pt x="596" y="2"/>
                </a:lnTo>
                <a:lnTo>
                  <a:pt x="649" y="9"/>
                </a:lnTo>
                <a:lnTo>
                  <a:pt x="676" y="14"/>
                </a:lnTo>
                <a:lnTo>
                  <a:pt x="700" y="20"/>
                </a:lnTo>
                <a:lnTo>
                  <a:pt x="727" y="26"/>
                </a:lnTo>
                <a:lnTo>
                  <a:pt x="751" y="34"/>
                </a:lnTo>
                <a:lnTo>
                  <a:pt x="774" y="42"/>
                </a:lnTo>
                <a:lnTo>
                  <a:pt x="798" y="53"/>
                </a:lnTo>
                <a:lnTo>
                  <a:pt x="843" y="73"/>
                </a:lnTo>
                <a:lnTo>
                  <a:pt x="883" y="98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8"/>
                </a:lnTo>
                <a:lnTo>
                  <a:pt x="1015" y="225"/>
                </a:lnTo>
                <a:lnTo>
                  <a:pt x="1027" y="245"/>
                </a:lnTo>
                <a:lnTo>
                  <a:pt x="1039" y="264"/>
                </a:lnTo>
                <a:lnTo>
                  <a:pt x="1048" y="283"/>
                </a:lnTo>
                <a:lnTo>
                  <a:pt x="1057" y="304"/>
                </a:lnTo>
                <a:lnTo>
                  <a:pt x="1063" y="325"/>
                </a:lnTo>
                <a:lnTo>
                  <a:pt x="1070" y="344"/>
                </a:lnTo>
                <a:lnTo>
                  <a:pt x="1075" y="367"/>
                </a:lnTo>
                <a:lnTo>
                  <a:pt x="1077" y="388"/>
                </a:lnTo>
                <a:lnTo>
                  <a:pt x="1079" y="411"/>
                </a:lnTo>
                <a:lnTo>
                  <a:pt x="1081" y="431"/>
                </a:lnTo>
                <a:lnTo>
                  <a:pt x="1077" y="477"/>
                </a:lnTo>
                <a:lnTo>
                  <a:pt x="1075" y="498"/>
                </a:lnTo>
                <a:lnTo>
                  <a:pt x="1070" y="519"/>
                </a:lnTo>
                <a:lnTo>
                  <a:pt x="1057" y="562"/>
                </a:lnTo>
                <a:lnTo>
                  <a:pt x="1048" y="581"/>
                </a:lnTo>
                <a:lnTo>
                  <a:pt x="1039" y="602"/>
                </a:lnTo>
                <a:lnTo>
                  <a:pt x="1027" y="621"/>
                </a:lnTo>
                <a:lnTo>
                  <a:pt x="1017" y="638"/>
                </a:lnTo>
                <a:lnTo>
                  <a:pt x="1003" y="657"/>
                </a:lnTo>
                <a:lnTo>
                  <a:pt x="987" y="675"/>
                </a:lnTo>
                <a:lnTo>
                  <a:pt x="975" y="693"/>
                </a:lnTo>
                <a:lnTo>
                  <a:pt x="959" y="708"/>
                </a:lnTo>
                <a:lnTo>
                  <a:pt x="941" y="724"/>
                </a:lnTo>
                <a:lnTo>
                  <a:pt x="903" y="754"/>
                </a:lnTo>
                <a:lnTo>
                  <a:pt x="885" y="765"/>
                </a:lnTo>
                <a:lnTo>
                  <a:pt x="865" y="779"/>
                </a:lnTo>
                <a:lnTo>
                  <a:pt x="843" y="792"/>
                </a:lnTo>
                <a:lnTo>
                  <a:pt x="776" y="823"/>
                </a:lnTo>
                <a:lnTo>
                  <a:pt x="751" y="832"/>
                </a:lnTo>
                <a:lnTo>
                  <a:pt x="702" y="846"/>
                </a:lnTo>
                <a:lnTo>
                  <a:pt x="676" y="851"/>
                </a:lnTo>
                <a:lnTo>
                  <a:pt x="649" y="857"/>
                </a:lnTo>
                <a:lnTo>
                  <a:pt x="622" y="860"/>
                </a:lnTo>
                <a:lnTo>
                  <a:pt x="596" y="863"/>
                </a:lnTo>
                <a:lnTo>
                  <a:pt x="568" y="865"/>
                </a:lnTo>
                <a:lnTo>
                  <a:pt x="514" y="865"/>
                </a:lnTo>
                <a:lnTo>
                  <a:pt x="486" y="863"/>
                </a:lnTo>
                <a:lnTo>
                  <a:pt x="458" y="860"/>
                </a:lnTo>
                <a:lnTo>
                  <a:pt x="430" y="857"/>
                </a:lnTo>
                <a:lnTo>
                  <a:pt x="406" y="851"/>
                </a:lnTo>
                <a:lnTo>
                  <a:pt x="380" y="846"/>
                </a:lnTo>
                <a:lnTo>
                  <a:pt x="330" y="832"/>
                </a:lnTo>
                <a:lnTo>
                  <a:pt x="306" y="823"/>
                </a:lnTo>
                <a:lnTo>
                  <a:pt x="239" y="792"/>
                </a:lnTo>
                <a:lnTo>
                  <a:pt x="217" y="779"/>
                </a:lnTo>
                <a:lnTo>
                  <a:pt x="197" y="768"/>
                </a:lnTo>
                <a:lnTo>
                  <a:pt x="177" y="754"/>
                </a:lnTo>
                <a:lnTo>
                  <a:pt x="159" y="740"/>
                </a:lnTo>
                <a:lnTo>
                  <a:pt x="122" y="708"/>
                </a:lnTo>
                <a:lnTo>
                  <a:pt x="106" y="693"/>
                </a:lnTo>
                <a:lnTo>
                  <a:pt x="91" y="675"/>
                </a:lnTo>
                <a:lnTo>
                  <a:pt x="64" y="640"/>
                </a:lnTo>
                <a:lnTo>
                  <a:pt x="31" y="582"/>
                </a:lnTo>
                <a:lnTo>
                  <a:pt x="24" y="562"/>
                </a:lnTo>
                <a:lnTo>
                  <a:pt x="16" y="539"/>
                </a:lnTo>
                <a:lnTo>
                  <a:pt x="2" y="477"/>
                </a:lnTo>
                <a:lnTo>
                  <a:pt x="0" y="454"/>
                </a:lnTo>
                <a:lnTo>
                  <a:pt x="0" y="433"/>
                </a:lnTo>
                <a:moveTo>
                  <a:pt x="28" y="453"/>
                </a:moveTo>
                <a:lnTo>
                  <a:pt x="28" y="473"/>
                </a:lnTo>
                <a:lnTo>
                  <a:pt x="38" y="515"/>
                </a:lnTo>
                <a:lnTo>
                  <a:pt x="42" y="534"/>
                </a:lnTo>
                <a:lnTo>
                  <a:pt x="51" y="554"/>
                </a:lnTo>
                <a:lnTo>
                  <a:pt x="58" y="574"/>
                </a:lnTo>
                <a:lnTo>
                  <a:pt x="66" y="593"/>
                </a:lnTo>
                <a:lnTo>
                  <a:pt x="100" y="645"/>
                </a:lnTo>
                <a:lnTo>
                  <a:pt x="114" y="663"/>
                </a:lnTo>
                <a:lnTo>
                  <a:pt x="161" y="710"/>
                </a:lnTo>
                <a:lnTo>
                  <a:pt x="197" y="738"/>
                </a:lnTo>
                <a:lnTo>
                  <a:pt x="215" y="750"/>
                </a:lnTo>
                <a:lnTo>
                  <a:pt x="235" y="762"/>
                </a:lnTo>
                <a:lnTo>
                  <a:pt x="255" y="773"/>
                </a:lnTo>
                <a:lnTo>
                  <a:pt x="275" y="785"/>
                </a:lnTo>
                <a:lnTo>
                  <a:pt x="297" y="793"/>
                </a:lnTo>
                <a:lnTo>
                  <a:pt x="317" y="802"/>
                </a:lnTo>
                <a:lnTo>
                  <a:pt x="342" y="811"/>
                </a:lnTo>
                <a:lnTo>
                  <a:pt x="364" y="818"/>
                </a:lnTo>
                <a:lnTo>
                  <a:pt x="388" y="825"/>
                </a:lnTo>
                <a:lnTo>
                  <a:pt x="438" y="835"/>
                </a:lnTo>
                <a:lnTo>
                  <a:pt x="462" y="839"/>
                </a:lnTo>
                <a:lnTo>
                  <a:pt x="488" y="840"/>
                </a:lnTo>
                <a:lnTo>
                  <a:pt x="514" y="843"/>
                </a:lnTo>
                <a:lnTo>
                  <a:pt x="540" y="844"/>
                </a:lnTo>
                <a:lnTo>
                  <a:pt x="594" y="840"/>
                </a:lnTo>
                <a:lnTo>
                  <a:pt x="618" y="839"/>
                </a:lnTo>
                <a:lnTo>
                  <a:pt x="642" y="835"/>
                </a:lnTo>
                <a:lnTo>
                  <a:pt x="669" y="830"/>
                </a:lnTo>
                <a:lnTo>
                  <a:pt x="692" y="825"/>
                </a:lnTo>
                <a:lnTo>
                  <a:pt x="716" y="818"/>
                </a:lnTo>
                <a:lnTo>
                  <a:pt x="740" y="811"/>
                </a:lnTo>
                <a:lnTo>
                  <a:pt x="763" y="804"/>
                </a:lnTo>
                <a:lnTo>
                  <a:pt x="785" y="793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4"/>
                </a:lnTo>
                <a:lnTo>
                  <a:pt x="949" y="679"/>
                </a:lnTo>
                <a:lnTo>
                  <a:pt x="965" y="663"/>
                </a:lnTo>
                <a:lnTo>
                  <a:pt x="979" y="647"/>
                </a:lnTo>
                <a:lnTo>
                  <a:pt x="1001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6"/>
                </a:lnTo>
                <a:lnTo>
                  <a:pt x="1037" y="534"/>
                </a:lnTo>
                <a:lnTo>
                  <a:pt x="1043" y="515"/>
                </a:lnTo>
                <a:lnTo>
                  <a:pt x="1048" y="494"/>
                </a:lnTo>
                <a:lnTo>
                  <a:pt x="1050" y="475"/>
                </a:lnTo>
                <a:lnTo>
                  <a:pt x="1053" y="454"/>
                </a:lnTo>
                <a:lnTo>
                  <a:pt x="1053" y="412"/>
                </a:lnTo>
                <a:lnTo>
                  <a:pt x="1048" y="370"/>
                </a:lnTo>
                <a:lnTo>
                  <a:pt x="1043" y="350"/>
                </a:lnTo>
                <a:lnTo>
                  <a:pt x="1030" y="311"/>
                </a:lnTo>
                <a:lnTo>
                  <a:pt x="1013" y="273"/>
                </a:lnTo>
                <a:lnTo>
                  <a:pt x="1003" y="255"/>
                </a:lnTo>
                <a:lnTo>
                  <a:pt x="993" y="236"/>
                </a:lnTo>
                <a:lnTo>
                  <a:pt x="979" y="220"/>
                </a:lnTo>
                <a:lnTo>
                  <a:pt x="965" y="203"/>
                </a:lnTo>
                <a:lnTo>
                  <a:pt x="953" y="187"/>
                </a:lnTo>
                <a:lnTo>
                  <a:pt x="921" y="156"/>
                </a:lnTo>
                <a:lnTo>
                  <a:pt x="885" y="128"/>
                </a:lnTo>
                <a:lnTo>
                  <a:pt x="867" y="115"/>
                </a:lnTo>
                <a:lnTo>
                  <a:pt x="847" y="103"/>
                </a:lnTo>
                <a:lnTo>
                  <a:pt x="827" y="93"/>
                </a:lnTo>
                <a:lnTo>
                  <a:pt x="807" y="81"/>
                </a:lnTo>
                <a:lnTo>
                  <a:pt x="740" y="54"/>
                </a:lnTo>
                <a:lnTo>
                  <a:pt x="716" y="48"/>
                </a:lnTo>
                <a:lnTo>
                  <a:pt x="694" y="40"/>
                </a:lnTo>
                <a:lnTo>
                  <a:pt x="644" y="30"/>
                </a:lnTo>
                <a:lnTo>
                  <a:pt x="618" y="26"/>
                </a:lnTo>
                <a:lnTo>
                  <a:pt x="594" y="25"/>
                </a:lnTo>
                <a:lnTo>
                  <a:pt x="540" y="21"/>
                </a:lnTo>
                <a:lnTo>
                  <a:pt x="516" y="23"/>
                </a:lnTo>
                <a:lnTo>
                  <a:pt x="488" y="25"/>
                </a:lnTo>
                <a:lnTo>
                  <a:pt x="462" y="26"/>
                </a:lnTo>
                <a:lnTo>
                  <a:pt x="438" y="30"/>
                </a:lnTo>
                <a:lnTo>
                  <a:pt x="364" y="45"/>
                </a:lnTo>
                <a:lnTo>
                  <a:pt x="342" y="54"/>
                </a:lnTo>
                <a:lnTo>
                  <a:pt x="319" y="61"/>
                </a:lnTo>
                <a:lnTo>
                  <a:pt x="297" y="72"/>
                </a:lnTo>
                <a:lnTo>
                  <a:pt x="275" y="81"/>
                </a:lnTo>
                <a:lnTo>
                  <a:pt x="255" y="91"/>
                </a:lnTo>
                <a:lnTo>
                  <a:pt x="215" y="115"/>
                </a:lnTo>
                <a:lnTo>
                  <a:pt x="197" y="128"/>
                </a:lnTo>
                <a:lnTo>
                  <a:pt x="161" y="156"/>
                </a:lnTo>
                <a:lnTo>
                  <a:pt x="128" y="187"/>
                </a:lnTo>
                <a:lnTo>
                  <a:pt x="102" y="219"/>
                </a:lnTo>
                <a:lnTo>
                  <a:pt x="88" y="236"/>
                </a:lnTo>
                <a:lnTo>
                  <a:pt x="78" y="253"/>
                </a:lnTo>
                <a:lnTo>
                  <a:pt x="66" y="273"/>
                </a:lnTo>
                <a:lnTo>
                  <a:pt x="58" y="290"/>
                </a:lnTo>
                <a:lnTo>
                  <a:pt x="51" y="309"/>
                </a:lnTo>
                <a:lnTo>
                  <a:pt x="44" y="330"/>
                </a:lnTo>
                <a:lnTo>
                  <a:pt x="38" y="350"/>
                </a:lnTo>
                <a:lnTo>
                  <a:pt x="33" y="370"/>
                </a:lnTo>
                <a:lnTo>
                  <a:pt x="28" y="389"/>
                </a:lnTo>
                <a:lnTo>
                  <a:pt x="28" y="411"/>
                </a:lnTo>
                <a:lnTo>
                  <a:pt x="26" y="431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97" name="" descr=""/>
          <p:cNvPicPr/>
          <p:nvPr/>
        </p:nvPicPr>
        <p:blipFill>
          <a:blip r:embed="rId24"/>
          <a:stretch/>
        </p:blipFill>
        <p:spPr>
          <a:xfrm>
            <a:off x="5955480" y="404388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998" name="CustomShape 45"/>
          <p:cNvSpPr/>
          <p:nvPr/>
        </p:nvSpPr>
        <p:spPr>
          <a:xfrm>
            <a:off x="5951160" y="404064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3"/>
                </a:moveTo>
                <a:lnTo>
                  <a:pt x="0" y="411"/>
                </a:lnTo>
                <a:lnTo>
                  <a:pt x="2" y="388"/>
                </a:lnTo>
                <a:lnTo>
                  <a:pt x="16" y="325"/>
                </a:lnTo>
                <a:lnTo>
                  <a:pt x="24" y="304"/>
                </a:lnTo>
                <a:lnTo>
                  <a:pt x="31" y="285"/>
                </a:lnTo>
                <a:lnTo>
                  <a:pt x="42" y="264"/>
                </a:lnTo>
                <a:lnTo>
                  <a:pt x="53" y="245"/>
                </a:lnTo>
                <a:lnTo>
                  <a:pt x="64" y="228"/>
                </a:lnTo>
                <a:lnTo>
                  <a:pt x="78" y="208"/>
                </a:lnTo>
                <a:lnTo>
                  <a:pt x="91" y="191"/>
                </a:lnTo>
                <a:lnTo>
                  <a:pt x="106" y="173"/>
                </a:lnTo>
                <a:lnTo>
                  <a:pt x="122" y="158"/>
                </a:lnTo>
                <a:lnTo>
                  <a:pt x="140" y="142"/>
                </a:lnTo>
                <a:lnTo>
                  <a:pt x="159" y="128"/>
                </a:lnTo>
                <a:lnTo>
                  <a:pt x="177" y="112"/>
                </a:lnTo>
                <a:lnTo>
                  <a:pt x="197" y="100"/>
                </a:lnTo>
                <a:lnTo>
                  <a:pt x="217" y="86"/>
                </a:lnTo>
                <a:lnTo>
                  <a:pt x="237" y="73"/>
                </a:lnTo>
                <a:lnTo>
                  <a:pt x="281" y="53"/>
                </a:lnTo>
                <a:lnTo>
                  <a:pt x="306" y="42"/>
                </a:lnTo>
                <a:lnTo>
                  <a:pt x="330" y="34"/>
                </a:lnTo>
                <a:lnTo>
                  <a:pt x="355" y="26"/>
                </a:lnTo>
                <a:lnTo>
                  <a:pt x="380" y="20"/>
                </a:lnTo>
                <a:lnTo>
                  <a:pt x="404" y="14"/>
                </a:lnTo>
                <a:lnTo>
                  <a:pt x="430" y="9"/>
                </a:lnTo>
                <a:lnTo>
                  <a:pt x="458" y="6"/>
                </a:lnTo>
                <a:lnTo>
                  <a:pt x="484" y="2"/>
                </a:lnTo>
                <a:lnTo>
                  <a:pt x="514" y="0"/>
                </a:lnTo>
                <a:lnTo>
                  <a:pt x="568" y="0"/>
                </a:lnTo>
                <a:lnTo>
                  <a:pt x="596" y="2"/>
                </a:lnTo>
                <a:lnTo>
                  <a:pt x="649" y="9"/>
                </a:lnTo>
                <a:lnTo>
                  <a:pt x="676" y="14"/>
                </a:lnTo>
                <a:lnTo>
                  <a:pt x="700" y="20"/>
                </a:lnTo>
                <a:lnTo>
                  <a:pt x="727" y="26"/>
                </a:lnTo>
                <a:lnTo>
                  <a:pt x="751" y="34"/>
                </a:lnTo>
                <a:lnTo>
                  <a:pt x="774" y="42"/>
                </a:lnTo>
                <a:lnTo>
                  <a:pt x="798" y="53"/>
                </a:lnTo>
                <a:lnTo>
                  <a:pt x="843" y="73"/>
                </a:lnTo>
                <a:lnTo>
                  <a:pt x="883" y="98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8"/>
                </a:lnTo>
                <a:lnTo>
                  <a:pt x="1015" y="225"/>
                </a:lnTo>
                <a:lnTo>
                  <a:pt x="1027" y="245"/>
                </a:lnTo>
                <a:lnTo>
                  <a:pt x="1039" y="264"/>
                </a:lnTo>
                <a:lnTo>
                  <a:pt x="1048" y="283"/>
                </a:lnTo>
                <a:lnTo>
                  <a:pt x="1057" y="304"/>
                </a:lnTo>
                <a:lnTo>
                  <a:pt x="1063" y="325"/>
                </a:lnTo>
                <a:lnTo>
                  <a:pt x="1070" y="344"/>
                </a:lnTo>
                <a:lnTo>
                  <a:pt x="1075" y="367"/>
                </a:lnTo>
                <a:lnTo>
                  <a:pt x="1077" y="388"/>
                </a:lnTo>
                <a:lnTo>
                  <a:pt x="1079" y="411"/>
                </a:lnTo>
                <a:lnTo>
                  <a:pt x="1081" y="431"/>
                </a:lnTo>
                <a:lnTo>
                  <a:pt x="1077" y="477"/>
                </a:lnTo>
                <a:lnTo>
                  <a:pt x="1075" y="498"/>
                </a:lnTo>
                <a:lnTo>
                  <a:pt x="1070" y="519"/>
                </a:lnTo>
                <a:lnTo>
                  <a:pt x="1057" y="562"/>
                </a:lnTo>
                <a:lnTo>
                  <a:pt x="1048" y="581"/>
                </a:lnTo>
                <a:lnTo>
                  <a:pt x="1039" y="602"/>
                </a:lnTo>
                <a:lnTo>
                  <a:pt x="1027" y="621"/>
                </a:lnTo>
                <a:lnTo>
                  <a:pt x="1017" y="638"/>
                </a:lnTo>
                <a:lnTo>
                  <a:pt x="1003" y="657"/>
                </a:lnTo>
                <a:lnTo>
                  <a:pt x="987" y="675"/>
                </a:lnTo>
                <a:lnTo>
                  <a:pt x="975" y="693"/>
                </a:lnTo>
                <a:lnTo>
                  <a:pt x="959" y="708"/>
                </a:lnTo>
                <a:lnTo>
                  <a:pt x="941" y="724"/>
                </a:lnTo>
                <a:lnTo>
                  <a:pt x="903" y="754"/>
                </a:lnTo>
                <a:lnTo>
                  <a:pt x="885" y="765"/>
                </a:lnTo>
                <a:lnTo>
                  <a:pt x="865" y="779"/>
                </a:lnTo>
                <a:lnTo>
                  <a:pt x="843" y="792"/>
                </a:lnTo>
                <a:lnTo>
                  <a:pt x="776" y="823"/>
                </a:lnTo>
                <a:lnTo>
                  <a:pt x="751" y="832"/>
                </a:lnTo>
                <a:lnTo>
                  <a:pt x="702" y="846"/>
                </a:lnTo>
                <a:lnTo>
                  <a:pt x="676" y="851"/>
                </a:lnTo>
                <a:lnTo>
                  <a:pt x="649" y="857"/>
                </a:lnTo>
                <a:lnTo>
                  <a:pt x="622" y="860"/>
                </a:lnTo>
                <a:lnTo>
                  <a:pt x="596" y="863"/>
                </a:lnTo>
                <a:lnTo>
                  <a:pt x="568" y="865"/>
                </a:lnTo>
                <a:lnTo>
                  <a:pt x="514" y="865"/>
                </a:lnTo>
                <a:lnTo>
                  <a:pt x="486" y="863"/>
                </a:lnTo>
                <a:lnTo>
                  <a:pt x="458" y="860"/>
                </a:lnTo>
                <a:lnTo>
                  <a:pt x="430" y="857"/>
                </a:lnTo>
                <a:lnTo>
                  <a:pt x="406" y="851"/>
                </a:lnTo>
                <a:lnTo>
                  <a:pt x="380" y="846"/>
                </a:lnTo>
                <a:lnTo>
                  <a:pt x="330" y="832"/>
                </a:lnTo>
                <a:lnTo>
                  <a:pt x="306" y="823"/>
                </a:lnTo>
                <a:lnTo>
                  <a:pt x="239" y="792"/>
                </a:lnTo>
                <a:lnTo>
                  <a:pt x="217" y="779"/>
                </a:lnTo>
                <a:lnTo>
                  <a:pt x="197" y="768"/>
                </a:lnTo>
                <a:lnTo>
                  <a:pt x="177" y="754"/>
                </a:lnTo>
                <a:lnTo>
                  <a:pt x="159" y="740"/>
                </a:lnTo>
                <a:lnTo>
                  <a:pt x="122" y="708"/>
                </a:lnTo>
                <a:lnTo>
                  <a:pt x="106" y="693"/>
                </a:lnTo>
                <a:lnTo>
                  <a:pt x="91" y="675"/>
                </a:lnTo>
                <a:lnTo>
                  <a:pt x="64" y="640"/>
                </a:lnTo>
                <a:lnTo>
                  <a:pt x="31" y="582"/>
                </a:lnTo>
                <a:lnTo>
                  <a:pt x="24" y="562"/>
                </a:lnTo>
                <a:lnTo>
                  <a:pt x="16" y="539"/>
                </a:lnTo>
                <a:lnTo>
                  <a:pt x="2" y="477"/>
                </a:lnTo>
                <a:lnTo>
                  <a:pt x="0" y="454"/>
                </a:lnTo>
                <a:lnTo>
                  <a:pt x="0" y="433"/>
                </a:lnTo>
                <a:moveTo>
                  <a:pt x="28" y="453"/>
                </a:moveTo>
                <a:lnTo>
                  <a:pt x="28" y="473"/>
                </a:lnTo>
                <a:lnTo>
                  <a:pt x="38" y="515"/>
                </a:lnTo>
                <a:lnTo>
                  <a:pt x="42" y="534"/>
                </a:lnTo>
                <a:lnTo>
                  <a:pt x="51" y="554"/>
                </a:lnTo>
                <a:lnTo>
                  <a:pt x="58" y="574"/>
                </a:lnTo>
                <a:lnTo>
                  <a:pt x="66" y="593"/>
                </a:lnTo>
                <a:lnTo>
                  <a:pt x="100" y="645"/>
                </a:lnTo>
                <a:lnTo>
                  <a:pt x="114" y="663"/>
                </a:lnTo>
                <a:lnTo>
                  <a:pt x="161" y="710"/>
                </a:lnTo>
                <a:lnTo>
                  <a:pt x="197" y="738"/>
                </a:lnTo>
                <a:lnTo>
                  <a:pt x="215" y="750"/>
                </a:lnTo>
                <a:lnTo>
                  <a:pt x="235" y="762"/>
                </a:lnTo>
                <a:lnTo>
                  <a:pt x="255" y="773"/>
                </a:lnTo>
                <a:lnTo>
                  <a:pt x="275" y="785"/>
                </a:lnTo>
                <a:lnTo>
                  <a:pt x="297" y="793"/>
                </a:lnTo>
                <a:lnTo>
                  <a:pt x="317" y="802"/>
                </a:lnTo>
                <a:lnTo>
                  <a:pt x="342" y="811"/>
                </a:lnTo>
                <a:lnTo>
                  <a:pt x="364" y="818"/>
                </a:lnTo>
                <a:lnTo>
                  <a:pt x="388" y="825"/>
                </a:lnTo>
                <a:lnTo>
                  <a:pt x="438" y="835"/>
                </a:lnTo>
                <a:lnTo>
                  <a:pt x="462" y="839"/>
                </a:lnTo>
                <a:lnTo>
                  <a:pt x="488" y="840"/>
                </a:lnTo>
                <a:lnTo>
                  <a:pt x="514" y="843"/>
                </a:lnTo>
                <a:lnTo>
                  <a:pt x="540" y="844"/>
                </a:lnTo>
                <a:lnTo>
                  <a:pt x="594" y="840"/>
                </a:lnTo>
                <a:lnTo>
                  <a:pt x="618" y="839"/>
                </a:lnTo>
                <a:lnTo>
                  <a:pt x="642" y="835"/>
                </a:lnTo>
                <a:lnTo>
                  <a:pt x="669" y="830"/>
                </a:lnTo>
                <a:lnTo>
                  <a:pt x="692" y="825"/>
                </a:lnTo>
                <a:lnTo>
                  <a:pt x="716" y="818"/>
                </a:lnTo>
                <a:lnTo>
                  <a:pt x="740" y="811"/>
                </a:lnTo>
                <a:lnTo>
                  <a:pt x="763" y="804"/>
                </a:lnTo>
                <a:lnTo>
                  <a:pt x="785" y="793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4"/>
                </a:lnTo>
                <a:lnTo>
                  <a:pt x="949" y="679"/>
                </a:lnTo>
                <a:lnTo>
                  <a:pt x="965" y="663"/>
                </a:lnTo>
                <a:lnTo>
                  <a:pt x="979" y="647"/>
                </a:lnTo>
                <a:lnTo>
                  <a:pt x="1001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6"/>
                </a:lnTo>
                <a:lnTo>
                  <a:pt x="1037" y="534"/>
                </a:lnTo>
                <a:lnTo>
                  <a:pt x="1043" y="515"/>
                </a:lnTo>
                <a:lnTo>
                  <a:pt x="1048" y="494"/>
                </a:lnTo>
                <a:lnTo>
                  <a:pt x="1050" y="475"/>
                </a:lnTo>
                <a:lnTo>
                  <a:pt x="1053" y="454"/>
                </a:lnTo>
                <a:lnTo>
                  <a:pt x="1053" y="412"/>
                </a:lnTo>
                <a:lnTo>
                  <a:pt x="1048" y="370"/>
                </a:lnTo>
                <a:lnTo>
                  <a:pt x="1043" y="350"/>
                </a:lnTo>
                <a:lnTo>
                  <a:pt x="1030" y="311"/>
                </a:lnTo>
                <a:lnTo>
                  <a:pt x="1013" y="273"/>
                </a:lnTo>
                <a:lnTo>
                  <a:pt x="1003" y="255"/>
                </a:lnTo>
                <a:lnTo>
                  <a:pt x="993" y="236"/>
                </a:lnTo>
                <a:lnTo>
                  <a:pt x="979" y="220"/>
                </a:lnTo>
                <a:lnTo>
                  <a:pt x="965" y="203"/>
                </a:lnTo>
                <a:lnTo>
                  <a:pt x="953" y="187"/>
                </a:lnTo>
                <a:lnTo>
                  <a:pt x="921" y="156"/>
                </a:lnTo>
                <a:lnTo>
                  <a:pt x="885" y="128"/>
                </a:lnTo>
                <a:lnTo>
                  <a:pt x="867" y="115"/>
                </a:lnTo>
                <a:lnTo>
                  <a:pt x="847" y="103"/>
                </a:lnTo>
                <a:lnTo>
                  <a:pt x="827" y="93"/>
                </a:lnTo>
                <a:lnTo>
                  <a:pt x="807" y="81"/>
                </a:lnTo>
                <a:lnTo>
                  <a:pt x="740" y="54"/>
                </a:lnTo>
                <a:lnTo>
                  <a:pt x="716" y="48"/>
                </a:lnTo>
                <a:lnTo>
                  <a:pt x="694" y="40"/>
                </a:lnTo>
                <a:lnTo>
                  <a:pt x="644" y="30"/>
                </a:lnTo>
                <a:lnTo>
                  <a:pt x="618" y="26"/>
                </a:lnTo>
                <a:lnTo>
                  <a:pt x="594" y="25"/>
                </a:lnTo>
                <a:lnTo>
                  <a:pt x="540" y="21"/>
                </a:lnTo>
                <a:lnTo>
                  <a:pt x="516" y="23"/>
                </a:lnTo>
                <a:lnTo>
                  <a:pt x="488" y="25"/>
                </a:lnTo>
                <a:lnTo>
                  <a:pt x="462" y="26"/>
                </a:lnTo>
                <a:lnTo>
                  <a:pt x="438" y="30"/>
                </a:lnTo>
                <a:lnTo>
                  <a:pt x="364" y="45"/>
                </a:lnTo>
                <a:lnTo>
                  <a:pt x="342" y="54"/>
                </a:lnTo>
                <a:lnTo>
                  <a:pt x="319" y="61"/>
                </a:lnTo>
                <a:lnTo>
                  <a:pt x="297" y="72"/>
                </a:lnTo>
                <a:lnTo>
                  <a:pt x="275" y="81"/>
                </a:lnTo>
                <a:lnTo>
                  <a:pt x="255" y="91"/>
                </a:lnTo>
                <a:lnTo>
                  <a:pt x="215" y="115"/>
                </a:lnTo>
                <a:lnTo>
                  <a:pt x="197" y="128"/>
                </a:lnTo>
                <a:lnTo>
                  <a:pt x="161" y="156"/>
                </a:lnTo>
                <a:lnTo>
                  <a:pt x="128" y="187"/>
                </a:lnTo>
                <a:lnTo>
                  <a:pt x="102" y="219"/>
                </a:lnTo>
                <a:lnTo>
                  <a:pt x="88" y="236"/>
                </a:lnTo>
                <a:lnTo>
                  <a:pt x="78" y="253"/>
                </a:lnTo>
                <a:lnTo>
                  <a:pt x="66" y="273"/>
                </a:lnTo>
                <a:lnTo>
                  <a:pt x="58" y="290"/>
                </a:lnTo>
                <a:lnTo>
                  <a:pt x="51" y="309"/>
                </a:lnTo>
                <a:lnTo>
                  <a:pt x="44" y="330"/>
                </a:lnTo>
                <a:lnTo>
                  <a:pt x="38" y="350"/>
                </a:lnTo>
                <a:lnTo>
                  <a:pt x="33" y="370"/>
                </a:lnTo>
                <a:lnTo>
                  <a:pt x="28" y="389"/>
                </a:lnTo>
                <a:lnTo>
                  <a:pt x="28" y="411"/>
                </a:lnTo>
                <a:lnTo>
                  <a:pt x="26" y="431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99" name="" descr=""/>
          <p:cNvPicPr/>
          <p:nvPr/>
        </p:nvPicPr>
        <p:blipFill>
          <a:blip r:embed="rId25"/>
          <a:stretch/>
        </p:blipFill>
        <p:spPr>
          <a:xfrm>
            <a:off x="7681320" y="346716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000" name="CustomShape 46"/>
          <p:cNvSpPr/>
          <p:nvPr/>
        </p:nvSpPr>
        <p:spPr>
          <a:xfrm>
            <a:off x="7677360" y="346320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4" y="367"/>
                </a:lnTo>
                <a:lnTo>
                  <a:pt x="8" y="346"/>
                </a:lnTo>
                <a:lnTo>
                  <a:pt x="16" y="325"/>
                </a:lnTo>
                <a:lnTo>
                  <a:pt x="22" y="306"/>
                </a:lnTo>
                <a:lnTo>
                  <a:pt x="31" y="285"/>
                </a:lnTo>
                <a:lnTo>
                  <a:pt x="42" y="266"/>
                </a:lnTo>
                <a:lnTo>
                  <a:pt x="51" y="247"/>
                </a:lnTo>
                <a:lnTo>
                  <a:pt x="64" y="227"/>
                </a:lnTo>
                <a:lnTo>
                  <a:pt x="92" y="192"/>
                </a:lnTo>
                <a:lnTo>
                  <a:pt x="106" y="175"/>
                </a:lnTo>
                <a:lnTo>
                  <a:pt x="138" y="143"/>
                </a:lnTo>
                <a:lnTo>
                  <a:pt x="156" y="128"/>
                </a:lnTo>
                <a:lnTo>
                  <a:pt x="196" y="100"/>
                </a:lnTo>
                <a:lnTo>
                  <a:pt x="236" y="75"/>
                </a:lnTo>
                <a:lnTo>
                  <a:pt x="258" y="63"/>
                </a:lnTo>
                <a:lnTo>
                  <a:pt x="280" y="53"/>
                </a:lnTo>
                <a:lnTo>
                  <a:pt x="329" y="35"/>
                </a:lnTo>
                <a:lnTo>
                  <a:pt x="352" y="26"/>
                </a:lnTo>
                <a:lnTo>
                  <a:pt x="379" y="21"/>
                </a:lnTo>
                <a:lnTo>
                  <a:pt x="403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09" y="2"/>
                </a:lnTo>
                <a:lnTo>
                  <a:pt x="539" y="0"/>
                </a:lnTo>
                <a:lnTo>
                  <a:pt x="565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19"/>
                </a:lnTo>
                <a:lnTo>
                  <a:pt x="724" y="26"/>
                </a:lnTo>
                <a:lnTo>
                  <a:pt x="799" y="53"/>
                </a:lnTo>
                <a:lnTo>
                  <a:pt x="821" y="63"/>
                </a:lnTo>
                <a:lnTo>
                  <a:pt x="843" y="75"/>
                </a:lnTo>
                <a:lnTo>
                  <a:pt x="883" y="100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3" y="175"/>
                </a:lnTo>
                <a:lnTo>
                  <a:pt x="987" y="191"/>
                </a:lnTo>
                <a:lnTo>
                  <a:pt x="1001" y="208"/>
                </a:lnTo>
                <a:lnTo>
                  <a:pt x="1028" y="247"/>
                </a:lnTo>
                <a:lnTo>
                  <a:pt x="1037" y="264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7"/>
                </a:lnTo>
                <a:lnTo>
                  <a:pt x="1077" y="389"/>
                </a:lnTo>
                <a:lnTo>
                  <a:pt x="1079" y="411"/>
                </a:lnTo>
                <a:lnTo>
                  <a:pt x="1081" y="433"/>
                </a:lnTo>
                <a:lnTo>
                  <a:pt x="1079" y="457"/>
                </a:lnTo>
                <a:lnTo>
                  <a:pt x="1077" y="477"/>
                </a:lnTo>
                <a:lnTo>
                  <a:pt x="1075" y="501"/>
                </a:lnTo>
                <a:lnTo>
                  <a:pt x="1070" y="521"/>
                </a:lnTo>
                <a:lnTo>
                  <a:pt x="1063" y="542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3" y="657"/>
                </a:lnTo>
                <a:lnTo>
                  <a:pt x="987" y="675"/>
                </a:lnTo>
                <a:lnTo>
                  <a:pt x="975" y="692"/>
                </a:lnTo>
                <a:lnTo>
                  <a:pt x="957" y="708"/>
                </a:lnTo>
                <a:lnTo>
                  <a:pt x="941" y="723"/>
                </a:lnTo>
                <a:lnTo>
                  <a:pt x="923" y="740"/>
                </a:lnTo>
                <a:lnTo>
                  <a:pt x="903" y="753"/>
                </a:lnTo>
                <a:lnTo>
                  <a:pt x="885" y="767"/>
                </a:lnTo>
                <a:lnTo>
                  <a:pt x="863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4" y="823"/>
                </a:lnTo>
                <a:lnTo>
                  <a:pt x="750" y="832"/>
                </a:lnTo>
                <a:lnTo>
                  <a:pt x="726" y="840"/>
                </a:lnTo>
                <a:lnTo>
                  <a:pt x="699" y="846"/>
                </a:lnTo>
                <a:lnTo>
                  <a:pt x="675" y="853"/>
                </a:lnTo>
                <a:lnTo>
                  <a:pt x="648" y="858"/>
                </a:lnTo>
                <a:lnTo>
                  <a:pt x="621" y="862"/>
                </a:lnTo>
                <a:lnTo>
                  <a:pt x="595" y="863"/>
                </a:lnTo>
                <a:lnTo>
                  <a:pt x="568" y="865"/>
                </a:lnTo>
                <a:lnTo>
                  <a:pt x="539" y="867"/>
                </a:lnTo>
                <a:lnTo>
                  <a:pt x="513" y="865"/>
                </a:lnTo>
                <a:lnTo>
                  <a:pt x="483" y="863"/>
                </a:lnTo>
                <a:lnTo>
                  <a:pt x="457" y="862"/>
                </a:lnTo>
                <a:lnTo>
                  <a:pt x="429" y="858"/>
                </a:lnTo>
                <a:lnTo>
                  <a:pt x="405" y="853"/>
                </a:lnTo>
                <a:lnTo>
                  <a:pt x="379" y="848"/>
                </a:lnTo>
                <a:lnTo>
                  <a:pt x="354" y="840"/>
                </a:lnTo>
                <a:lnTo>
                  <a:pt x="305" y="823"/>
                </a:lnTo>
                <a:lnTo>
                  <a:pt x="283" y="815"/>
                </a:lnTo>
                <a:lnTo>
                  <a:pt x="258" y="804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2" y="676"/>
                </a:lnTo>
                <a:lnTo>
                  <a:pt x="78" y="659"/>
                </a:lnTo>
                <a:lnTo>
                  <a:pt x="64" y="640"/>
                </a:lnTo>
                <a:lnTo>
                  <a:pt x="31" y="582"/>
                </a:lnTo>
                <a:lnTo>
                  <a:pt x="24" y="563"/>
                </a:lnTo>
                <a:lnTo>
                  <a:pt x="16" y="542"/>
                </a:lnTo>
                <a:lnTo>
                  <a:pt x="11" y="521"/>
                </a:lnTo>
                <a:lnTo>
                  <a:pt x="4" y="501"/>
                </a:lnTo>
                <a:lnTo>
                  <a:pt x="2" y="477"/>
                </a:lnTo>
                <a:lnTo>
                  <a:pt x="0" y="457"/>
                </a:lnTo>
                <a:lnTo>
                  <a:pt x="0" y="433"/>
                </a:lnTo>
                <a:moveTo>
                  <a:pt x="26" y="454"/>
                </a:moveTo>
                <a:lnTo>
                  <a:pt x="28" y="476"/>
                </a:lnTo>
                <a:lnTo>
                  <a:pt x="34" y="496"/>
                </a:lnTo>
                <a:lnTo>
                  <a:pt x="38" y="516"/>
                </a:lnTo>
                <a:lnTo>
                  <a:pt x="42" y="537"/>
                </a:lnTo>
                <a:lnTo>
                  <a:pt x="48" y="55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100" y="647"/>
                </a:lnTo>
                <a:lnTo>
                  <a:pt x="114" y="662"/>
                </a:lnTo>
                <a:lnTo>
                  <a:pt x="129" y="680"/>
                </a:lnTo>
                <a:lnTo>
                  <a:pt x="144" y="696"/>
                </a:lnTo>
                <a:lnTo>
                  <a:pt x="176" y="723"/>
                </a:lnTo>
                <a:lnTo>
                  <a:pt x="194" y="737"/>
                </a:lnTo>
                <a:lnTo>
                  <a:pt x="214" y="750"/>
                </a:lnTo>
                <a:lnTo>
                  <a:pt x="232" y="762"/>
                </a:lnTo>
                <a:lnTo>
                  <a:pt x="252" y="774"/>
                </a:lnTo>
                <a:lnTo>
                  <a:pt x="274" y="785"/>
                </a:lnTo>
                <a:lnTo>
                  <a:pt x="294" y="795"/>
                </a:lnTo>
                <a:lnTo>
                  <a:pt x="338" y="812"/>
                </a:lnTo>
                <a:lnTo>
                  <a:pt x="387" y="826"/>
                </a:lnTo>
                <a:lnTo>
                  <a:pt x="412" y="832"/>
                </a:lnTo>
                <a:lnTo>
                  <a:pt x="437" y="835"/>
                </a:lnTo>
                <a:lnTo>
                  <a:pt x="461" y="839"/>
                </a:lnTo>
                <a:lnTo>
                  <a:pt x="485" y="842"/>
                </a:lnTo>
                <a:lnTo>
                  <a:pt x="513" y="844"/>
                </a:lnTo>
                <a:lnTo>
                  <a:pt x="565" y="844"/>
                </a:lnTo>
                <a:lnTo>
                  <a:pt x="590" y="842"/>
                </a:lnTo>
                <a:lnTo>
                  <a:pt x="617" y="839"/>
                </a:lnTo>
                <a:lnTo>
                  <a:pt x="641" y="835"/>
                </a:lnTo>
                <a:lnTo>
                  <a:pt x="666" y="832"/>
                </a:lnTo>
                <a:lnTo>
                  <a:pt x="690" y="826"/>
                </a:lnTo>
                <a:lnTo>
                  <a:pt x="715" y="820"/>
                </a:lnTo>
                <a:lnTo>
                  <a:pt x="737" y="812"/>
                </a:lnTo>
                <a:lnTo>
                  <a:pt x="763" y="804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4"/>
                </a:lnTo>
                <a:lnTo>
                  <a:pt x="865" y="751"/>
                </a:lnTo>
                <a:lnTo>
                  <a:pt x="885" y="737"/>
                </a:lnTo>
                <a:lnTo>
                  <a:pt x="903" y="723"/>
                </a:lnTo>
                <a:lnTo>
                  <a:pt x="935" y="696"/>
                </a:lnTo>
                <a:lnTo>
                  <a:pt x="965" y="664"/>
                </a:lnTo>
                <a:lnTo>
                  <a:pt x="979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7"/>
                </a:lnTo>
                <a:lnTo>
                  <a:pt x="1041" y="518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2"/>
                </a:lnTo>
                <a:lnTo>
                  <a:pt x="1050" y="391"/>
                </a:lnTo>
                <a:lnTo>
                  <a:pt x="1045" y="370"/>
                </a:lnTo>
                <a:lnTo>
                  <a:pt x="1041" y="351"/>
                </a:lnTo>
                <a:lnTo>
                  <a:pt x="1037" y="330"/>
                </a:lnTo>
                <a:lnTo>
                  <a:pt x="1030" y="311"/>
                </a:lnTo>
                <a:lnTo>
                  <a:pt x="1021" y="292"/>
                </a:lnTo>
                <a:lnTo>
                  <a:pt x="1013" y="274"/>
                </a:lnTo>
                <a:lnTo>
                  <a:pt x="1001" y="255"/>
                </a:lnTo>
                <a:lnTo>
                  <a:pt x="979" y="220"/>
                </a:lnTo>
                <a:lnTo>
                  <a:pt x="965" y="205"/>
                </a:lnTo>
                <a:lnTo>
                  <a:pt x="949" y="187"/>
                </a:lnTo>
                <a:lnTo>
                  <a:pt x="937" y="172"/>
                </a:lnTo>
                <a:lnTo>
                  <a:pt x="919" y="158"/>
                </a:lnTo>
                <a:lnTo>
                  <a:pt x="903" y="143"/>
                </a:lnTo>
                <a:lnTo>
                  <a:pt x="885" y="129"/>
                </a:lnTo>
                <a:lnTo>
                  <a:pt x="865" y="117"/>
                </a:lnTo>
                <a:lnTo>
                  <a:pt x="847" y="105"/>
                </a:lnTo>
                <a:lnTo>
                  <a:pt x="827" y="92"/>
                </a:lnTo>
                <a:lnTo>
                  <a:pt x="805" y="82"/>
                </a:lnTo>
                <a:lnTo>
                  <a:pt x="785" y="72"/>
                </a:lnTo>
                <a:lnTo>
                  <a:pt x="739" y="54"/>
                </a:lnTo>
                <a:lnTo>
                  <a:pt x="715" y="47"/>
                </a:lnTo>
                <a:lnTo>
                  <a:pt x="693" y="40"/>
                </a:lnTo>
                <a:lnTo>
                  <a:pt x="668" y="35"/>
                </a:lnTo>
                <a:lnTo>
                  <a:pt x="643" y="31"/>
                </a:lnTo>
                <a:lnTo>
                  <a:pt x="617" y="28"/>
                </a:lnTo>
                <a:lnTo>
                  <a:pt x="593" y="25"/>
                </a:lnTo>
                <a:lnTo>
                  <a:pt x="565" y="23"/>
                </a:lnTo>
                <a:lnTo>
                  <a:pt x="513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1"/>
                </a:lnTo>
                <a:lnTo>
                  <a:pt x="412" y="35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14" y="203"/>
                </a:lnTo>
                <a:lnTo>
                  <a:pt x="100" y="220"/>
                </a:lnTo>
                <a:lnTo>
                  <a:pt x="66" y="272"/>
                </a:lnTo>
                <a:lnTo>
                  <a:pt x="48" y="311"/>
                </a:lnTo>
                <a:lnTo>
                  <a:pt x="42" y="330"/>
                </a:lnTo>
                <a:lnTo>
                  <a:pt x="38" y="349"/>
                </a:lnTo>
                <a:lnTo>
                  <a:pt x="28" y="391"/>
                </a:lnTo>
                <a:lnTo>
                  <a:pt x="26" y="412"/>
                </a:lnTo>
                <a:lnTo>
                  <a:pt x="26" y="433"/>
                </a:lnTo>
                <a:lnTo>
                  <a:pt x="26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01" name="" descr=""/>
          <p:cNvPicPr/>
          <p:nvPr/>
        </p:nvPicPr>
        <p:blipFill>
          <a:blip r:embed="rId26"/>
          <a:stretch/>
        </p:blipFill>
        <p:spPr>
          <a:xfrm>
            <a:off x="7681320" y="346716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002" name="CustomShape 47"/>
          <p:cNvSpPr/>
          <p:nvPr/>
        </p:nvSpPr>
        <p:spPr>
          <a:xfrm>
            <a:off x="7677360" y="346320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4" y="367"/>
                </a:lnTo>
                <a:lnTo>
                  <a:pt x="8" y="346"/>
                </a:lnTo>
                <a:lnTo>
                  <a:pt x="16" y="325"/>
                </a:lnTo>
                <a:lnTo>
                  <a:pt x="22" y="306"/>
                </a:lnTo>
                <a:lnTo>
                  <a:pt x="31" y="285"/>
                </a:lnTo>
                <a:lnTo>
                  <a:pt x="42" y="266"/>
                </a:lnTo>
                <a:lnTo>
                  <a:pt x="51" y="247"/>
                </a:lnTo>
                <a:lnTo>
                  <a:pt x="64" y="227"/>
                </a:lnTo>
                <a:lnTo>
                  <a:pt x="92" y="192"/>
                </a:lnTo>
                <a:lnTo>
                  <a:pt x="106" y="175"/>
                </a:lnTo>
                <a:lnTo>
                  <a:pt x="138" y="143"/>
                </a:lnTo>
                <a:lnTo>
                  <a:pt x="156" y="128"/>
                </a:lnTo>
                <a:lnTo>
                  <a:pt x="196" y="100"/>
                </a:lnTo>
                <a:lnTo>
                  <a:pt x="236" y="75"/>
                </a:lnTo>
                <a:lnTo>
                  <a:pt x="258" y="63"/>
                </a:lnTo>
                <a:lnTo>
                  <a:pt x="280" y="53"/>
                </a:lnTo>
                <a:lnTo>
                  <a:pt x="329" y="35"/>
                </a:lnTo>
                <a:lnTo>
                  <a:pt x="352" y="26"/>
                </a:lnTo>
                <a:lnTo>
                  <a:pt x="379" y="21"/>
                </a:lnTo>
                <a:lnTo>
                  <a:pt x="403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09" y="2"/>
                </a:lnTo>
                <a:lnTo>
                  <a:pt x="539" y="0"/>
                </a:lnTo>
                <a:lnTo>
                  <a:pt x="565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19"/>
                </a:lnTo>
                <a:lnTo>
                  <a:pt x="724" y="26"/>
                </a:lnTo>
                <a:lnTo>
                  <a:pt x="799" y="53"/>
                </a:lnTo>
                <a:lnTo>
                  <a:pt x="821" y="63"/>
                </a:lnTo>
                <a:lnTo>
                  <a:pt x="843" y="75"/>
                </a:lnTo>
                <a:lnTo>
                  <a:pt x="883" y="100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3" y="175"/>
                </a:lnTo>
                <a:lnTo>
                  <a:pt x="987" y="191"/>
                </a:lnTo>
                <a:lnTo>
                  <a:pt x="1001" y="208"/>
                </a:lnTo>
                <a:lnTo>
                  <a:pt x="1028" y="247"/>
                </a:lnTo>
                <a:lnTo>
                  <a:pt x="1037" y="264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7"/>
                </a:lnTo>
                <a:lnTo>
                  <a:pt x="1077" y="389"/>
                </a:lnTo>
                <a:lnTo>
                  <a:pt x="1079" y="411"/>
                </a:lnTo>
                <a:lnTo>
                  <a:pt x="1081" y="433"/>
                </a:lnTo>
                <a:lnTo>
                  <a:pt x="1079" y="457"/>
                </a:lnTo>
                <a:lnTo>
                  <a:pt x="1077" y="477"/>
                </a:lnTo>
                <a:lnTo>
                  <a:pt x="1075" y="501"/>
                </a:lnTo>
                <a:lnTo>
                  <a:pt x="1070" y="521"/>
                </a:lnTo>
                <a:lnTo>
                  <a:pt x="1063" y="542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3" y="657"/>
                </a:lnTo>
                <a:lnTo>
                  <a:pt x="987" y="675"/>
                </a:lnTo>
                <a:lnTo>
                  <a:pt x="975" y="692"/>
                </a:lnTo>
                <a:lnTo>
                  <a:pt x="957" y="708"/>
                </a:lnTo>
                <a:lnTo>
                  <a:pt x="941" y="723"/>
                </a:lnTo>
                <a:lnTo>
                  <a:pt x="923" y="740"/>
                </a:lnTo>
                <a:lnTo>
                  <a:pt x="903" y="753"/>
                </a:lnTo>
                <a:lnTo>
                  <a:pt x="885" y="767"/>
                </a:lnTo>
                <a:lnTo>
                  <a:pt x="863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4" y="823"/>
                </a:lnTo>
                <a:lnTo>
                  <a:pt x="750" y="832"/>
                </a:lnTo>
                <a:lnTo>
                  <a:pt x="726" y="840"/>
                </a:lnTo>
                <a:lnTo>
                  <a:pt x="699" y="846"/>
                </a:lnTo>
                <a:lnTo>
                  <a:pt x="675" y="853"/>
                </a:lnTo>
                <a:lnTo>
                  <a:pt x="648" y="858"/>
                </a:lnTo>
                <a:lnTo>
                  <a:pt x="621" y="862"/>
                </a:lnTo>
                <a:lnTo>
                  <a:pt x="595" y="863"/>
                </a:lnTo>
                <a:lnTo>
                  <a:pt x="568" y="865"/>
                </a:lnTo>
                <a:lnTo>
                  <a:pt x="539" y="867"/>
                </a:lnTo>
                <a:lnTo>
                  <a:pt x="513" y="865"/>
                </a:lnTo>
                <a:lnTo>
                  <a:pt x="483" y="863"/>
                </a:lnTo>
                <a:lnTo>
                  <a:pt x="457" y="862"/>
                </a:lnTo>
                <a:lnTo>
                  <a:pt x="429" y="858"/>
                </a:lnTo>
                <a:lnTo>
                  <a:pt x="405" y="853"/>
                </a:lnTo>
                <a:lnTo>
                  <a:pt x="379" y="848"/>
                </a:lnTo>
                <a:lnTo>
                  <a:pt x="354" y="840"/>
                </a:lnTo>
                <a:lnTo>
                  <a:pt x="305" y="823"/>
                </a:lnTo>
                <a:lnTo>
                  <a:pt x="283" y="815"/>
                </a:lnTo>
                <a:lnTo>
                  <a:pt x="258" y="804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2" y="676"/>
                </a:lnTo>
                <a:lnTo>
                  <a:pt x="78" y="659"/>
                </a:lnTo>
                <a:lnTo>
                  <a:pt x="64" y="640"/>
                </a:lnTo>
                <a:lnTo>
                  <a:pt x="31" y="582"/>
                </a:lnTo>
                <a:lnTo>
                  <a:pt x="24" y="563"/>
                </a:lnTo>
                <a:lnTo>
                  <a:pt x="16" y="542"/>
                </a:lnTo>
                <a:lnTo>
                  <a:pt x="11" y="521"/>
                </a:lnTo>
                <a:lnTo>
                  <a:pt x="4" y="501"/>
                </a:lnTo>
                <a:lnTo>
                  <a:pt x="2" y="477"/>
                </a:lnTo>
                <a:lnTo>
                  <a:pt x="0" y="457"/>
                </a:lnTo>
                <a:lnTo>
                  <a:pt x="0" y="433"/>
                </a:lnTo>
                <a:moveTo>
                  <a:pt x="26" y="454"/>
                </a:moveTo>
                <a:lnTo>
                  <a:pt x="28" y="476"/>
                </a:lnTo>
                <a:lnTo>
                  <a:pt x="34" y="496"/>
                </a:lnTo>
                <a:lnTo>
                  <a:pt x="38" y="516"/>
                </a:lnTo>
                <a:lnTo>
                  <a:pt x="42" y="537"/>
                </a:lnTo>
                <a:lnTo>
                  <a:pt x="48" y="55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100" y="647"/>
                </a:lnTo>
                <a:lnTo>
                  <a:pt x="114" y="662"/>
                </a:lnTo>
                <a:lnTo>
                  <a:pt x="129" y="680"/>
                </a:lnTo>
                <a:lnTo>
                  <a:pt x="144" y="696"/>
                </a:lnTo>
                <a:lnTo>
                  <a:pt x="176" y="723"/>
                </a:lnTo>
                <a:lnTo>
                  <a:pt x="194" y="737"/>
                </a:lnTo>
                <a:lnTo>
                  <a:pt x="214" y="750"/>
                </a:lnTo>
                <a:lnTo>
                  <a:pt x="232" y="762"/>
                </a:lnTo>
                <a:lnTo>
                  <a:pt x="252" y="774"/>
                </a:lnTo>
                <a:lnTo>
                  <a:pt x="274" y="785"/>
                </a:lnTo>
                <a:lnTo>
                  <a:pt x="294" y="795"/>
                </a:lnTo>
                <a:lnTo>
                  <a:pt x="338" y="812"/>
                </a:lnTo>
                <a:lnTo>
                  <a:pt x="387" y="826"/>
                </a:lnTo>
                <a:lnTo>
                  <a:pt x="412" y="832"/>
                </a:lnTo>
                <a:lnTo>
                  <a:pt x="437" y="835"/>
                </a:lnTo>
                <a:lnTo>
                  <a:pt x="461" y="839"/>
                </a:lnTo>
                <a:lnTo>
                  <a:pt x="485" y="842"/>
                </a:lnTo>
                <a:lnTo>
                  <a:pt x="513" y="844"/>
                </a:lnTo>
                <a:lnTo>
                  <a:pt x="565" y="844"/>
                </a:lnTo>
                <a:lnTo>
                  <a:pt x="590" y="842"/>
                </a:lnTo>
                <a:lnTo>
                  <a:pt x="617" y="839"/>
                </a:lnTo>
                <a:lnTo>
                  <a:pt x="641" y="835"/>
                </a:lnTo>
                <a:lnTo>
                  <a:pt x="666" y="832"/>
                </a:lnTo>
                <a:lnTo>
                  <a:pt x="690" y="826"/>
                </a:lnTo>
                <a:lnTo>
                  <a:pt x="715" y="820"/>
                </a:lnTo>
                <a:lnTo>
                  <a:pt x="737" y="812"/>
                </a:lnTo>
                <a:lnTo>
                  <a:pt x="763" y="804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4"/>
                </a:lnTo>
                <a:lnTo>
                  <a:pt x="865" y="751"/>
                </a:lnTo>
                <a:lnTo>
                  <a:pt x="885" y="737"/>
                </a:lnTo>
                <a:lnTo>
                  <a:pt x="903" y="723"/>
                </a:lnTo>
                <a:lnTo>
                  <a:pt x="935" y="696"/>
                </a:lnTo>
                <a:lnTo>
                  <a:pt x="965" y="664"/>
                </a:lnTo>
                <a:lnTo>
                  <a:pt x="979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7"/>
                </a:lnTo>
                <a:lnTo>
                  <a:pt x="1041" y="518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2"/>
                </a:lnTo>
                <a:lnTo>
                  <a:pt x="1050" y="391"/>
                </a:lnTo>
                <a:lnTo>
                  <a:pt x="1045" y="370"/>
                </a:lnTo>
                <a:lnTo>
                  <a:pt x="1041" y="351"/>
                </a:lnTo>
                <a:lnTo>
                  <a:pt x="1037" y="330"/>
                </a:lnTo>
                <a:lnTo>
                  <a:pt x="1030" y="311"/>
                </a:lnTo>
                <a:lnTo>
                  <a:pt x="1021" y="292"/>
                </a:lnTo>
                <a:lnTo>
                  <a:pt x="1013" y="274"/>
                </a:lnTo>
                <a:lnTo>
                  <a:pt x="1001" y="255"/>
                </a:lnTo>
                <a:lnTo>
                  <a:pt x="979" y="220"/>
                </a:lnTo>
                <a:lnTo>
                  <a:pt x="965" y="205"/>
                </a:lnTo>
                <a:lnTo>
                  <a:pt x="949" y="187"/>
                </a:lnTo>
                <a:lnTo>
                  <a:pt x="937" y="172"/>
                </a:lnTo>
                <a:lnTo>
                  <a:pt x="919" y="158"/>
                </a:lnTo>
                <a:lnTo>
                  <a:pt x="903" y="143"/>
                </a:lnTo>
                <a:lnTo>
                  <a:pt x="885" y="129"/>
                </a:lnTo>
                <a:lnTo>
                  <a:pt x="865" y="117"/>
                </a:lnTo>
                <a:lnTo>
                  <a:pt x="847" y="105"/>
                </a:lnTo>
                <a:lnTo>
                  <a:pt x="827" y="92"/>
                </a:lnTo>
                <a:lnTo>
                  <a:pt x="805" y="82"/>
                </a:lnTo>
                <a:lnTo>
                  <a:pt x="785" y="72"/>
                </a:lnTo>
                <a:lnTo>
                  <a:pt x="739" y="54"/>
                </a:lnTo>
                <a:lnTo>
                  <a:pt x="715" y="47"/>
                </a:lnTo>
                <a:lnTo>
                  <a:pt x="693" y="40"/>
                </a:lnTo>
                <a:lnTo>
                  <a:pt x="668" y="35"/>
                </a:lnTo>
                <a:lnTo>
                  <a:pt x="643" y="31"/>
                </a:lnTo>
                <a:lnTo>
                  <a:pt x="617" y="28"/>
                </a:lnTo>
                <a:lnTo>
                  <a:pt x="593" y="25"/>
                </a:lnTo>
                <a:lnTo>
                  <a:pt x="565" y="23"/>
                </a:lnTo>
                <a:lnTo>
                  <a:pt x="513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1"/>
                </a:lnTo>
                <a:lnTo>
                  <a:pt x="412" y="35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14" y="203"/>
                </a:lnTo>
                <a:lnTo>
                  <a:pt x="100" y="220"/>
                </a:lnTo>
                <a:lnTo>
                  <a:pt x="66" y="272"/>
                </a:lnTo>
                <a:lnTo>
                  <a:pt x="48" y="311"/>
                </a:lnTo>
                <a:lnTo>
                  <a:pt x="42" y="330"/>
                </a:lnTo>
                <a:lnTo>
                  <a:pt x="38" y="349"/>
                </a:lnTo>
                <a:lnTo>
                  <a:pt x="28" y="391"/>
                </a:lnTo>
                <a:lnTo>
                  <a:pt x="26" y="412"/>
                </a:lnTo>
                <a:lnTo>
                  <a:pt x="26" y="433"/>
                </a:lnTo>
                <a:lnTo>
                  <a:pt x="26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3" name="CustomShape 48"/>
          <p:cNvSpPr/>
          <p:nvPr/>
        </p:nvSpPr>
        <p:spPr>
          <a:xfrm>
            <a:off x="3521160" y="3040200"/>
            <a:ext cx="744480" cy="63000"/>
          </a:xfrm>
          <a:custGeom>
            <a:avLst/>
            <a:gdLst/>
            <a:ahLst/>
            <a:rect l="l" t="t" r="r" b="b"/>
            <a:pathLst>
              <a:path w="2069" h="176">
                <a:moveTo>
                  <a:pt x="27" y="113"/>
                </a:moveTo>
                <a:lnTo>
                  <a:pt x="1884" y="108"/>
                </a:lnTo>
                <a:cubicBezTo>
                  <a:pt x="1900" y="108"/>
                  <a:pt x="1910" y="99"/>
                  <a:pt x="1910" y="86"/>
                </a:cubicBezTo>
                <a:cubicBezTo>
                  <a:pt x="1910" y="75"/>
                  <a:pt x="1900" y="64"/>
                  <a:pt x="1884" y="64"/>
                </a:cubicBezTo>
                <a:lnTo>
                  <a:pt x="27" y="69"/>
                </a:lnTo>
                <a:cubicBezTo>
                  <a:pt x="12" y="69"/>
                  <a:pt x="0" y="80"/>
                  <a:pt x="0" y="92"/>
                </a:cubicBezTo>
                <a:cubicBezTo>
                  <a:pt x="0" y="105"/>
                  <a:pt x="12" y="113"/>
                  <a:pt x="27" y="113"/>
                </a:cubicBezTo>
                <a:moveTo>
                  <a:pt x="1846" y="175"/>
                </a:moveTo>
                <a:lnTo>
                  <a:pt x="2068" y="86"/>
                </a:lnTo>
                <a:lnTo>
                  <a:pt x="1846" y="0"/>
                </a:lnTo>
                <a:lnTo>
                  <a:pt x="1846" y="1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4" name="CustomShape 49"/>
          <p:cNvSpPr/>
          <p:nvPr/>
        </p:nvSpPr>
        <p:spPr>
          <a:xfrm>
            <a:off x="3521160" y="3040200"/>
            <a:ext cx="744480" cy="63000"/>
          </a:xfrm>
          <a:custGeom>
            <a:avLst/>
            <a:gdLst/>
            <a:ahLst/>
            <a:rect l="l" t="t" r="r" b="b"/>
            <a:pathLst>
              <a:path w="2069" h="176">
                <a:moveTo>
                  <a:pt x="27" y="113"/>
                </a:moveTo>
                <a:lnTo>
                  <a:pt x="1884" y="108"/>
                </a:lnTo>
                <a:cubicBezTo>
                  <a:pt x="1900" y="108"/>
                  <a:pt x="1910" y="99"/>
                  <a:pt x="1910" y="86"/>
                </a:cubicBezTo>
                <a:cubicBezTo>
                  <a:pt x="1910" y="75"/>
                  <a:pt x="1900" y="64"/>
                  <a:pt x="1884" y="64"/>
                </a:cubicBezTo>
                <a:lnTo>
                  <a:pt x="27" y="69"/>
                </a:lnTo>
                <a:cubicBezTo>
                  <a:pt x="12" y="69"/>
                  <a:pt x="0" y="80"/>
                  <a:pt x="0" y="92"/>
                </a:cubicBezTo>
                <a:cubicBezTo>
                  <a:pt x="0" y="105"/>
                  <a:pt x="12" y="113"/>
                  <a:pt x="27" y="113"/>
                </a:cubicBezTo>
                <a:moveTo>
                  <a:pt x="1846" y="175"/>
                </a:moveTo>
                <a:lnTo>
                  <a:pt x="2068" y="86"/>
                </a:lnTo>
                <a:lnTo>
                  <a:pt x="1846" y="0"/>
                </a:lnTo>
                <a:lnTo>
                  <a:pt x="1846" y="1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5" name="CustomShape 50"/>
          <p:cNvSpPr/>
          <p:nvPr/>
        </p:nvSpPr>
        <p:spPr>
          <a:xfrm>
            <a:off x="3367800" y="5026680"/>
            <a:ext cx="530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Two-Layer, feed-forward Artificial Neural Network topology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06" name="CustomShape 51"/>
          <p:cNvSpPr/>
          <p:nvPr/>
        </p:nvSpPr>
        <p:spPr>
          <a:xfrm>
            <a:off x="3216240" y="29934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07" name="CustomShape 52"/>
          <p:cNvSpPr/>
          <p:nvPr/>
        </p:nvSpPr>
        <p:spPr>
          <a:xfrm>
            <a:off x="3521160" y="41641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7" y="114"/>
                </a:moveTo>
                <a:lnTo>
                  <a:pt x="1884" y="108"/>
                </a:lnTo>
                <a:cubicBezTo>
                  <a:pt x="1900" y="108"/>
                  <a:pt x="1910" y="98"/>
                  <a:pt x="1910" y="86"/>
                </a:cubicBezTo>
                <a:cubicBezTo>
                  <a:pt x="1910" y="75"/>
                  <a:pt x="1900" y="65"/>
                  <a:pt x="1884" y="65"/>
                </a:cubicBezTo>
                <a:lnTo>
                  <a:pt x="27" y="70"/>
                </a:lnTo>
                <a:cubicBezTo>
                  <a:pt x="12" y="70"/>
                  <a:pt x="0" y="81"/>
                  <a:pt x="0" y="91"/>
                </a:cubicBezTo>
                <a:cubicBezTo>
                  <a:pt x="0" y="103"/>
                  <a:pt x="12" y="114"/>
                  <a:pt x="27" y="114"/>
                </a:cubicBezTo>
                <a:moveTo>
                  <a:pt x="1846" y="176"/>
                </a:moveTo>
                <a:lnTo>
                  <a:pt x="2068" y="86"/>
                </a:lnTo>
                <a:lnTo>
                  <a:pt x="1846" y="0"/>
                </a:lnTo>
                <a:lnTo>
                  <a:pt x="1846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8" name="CustomShape 53"/>
          <p:cNvSpPr/>
          <p:nvPr/>
        </p:nvSpPr>
        <p:spPr>
          <a:xfrm>
            <a:off x="3521160" y="41641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7" y="114"/>
                </a:moveTo>
                <a:lnTo>
                  <a:pt x="1884" y="108"/>
                </a:lnTo>
                <a:cubicBezTo>
                  <a:pt x="1900" y="108"/>
                  <a:pt x="1910" y="98"/>
                  <a:pt x="1910" y="86"/>
                </a:cubicBezTo>
                <a:cubicBezTo>
                  <a:pt x="1910" y="75"/>
                  <a:pt x="1900" y="65"/>
                  <a:pt x="1884" y="65"/>
                </a:cubicBezTo>
                <a:lnTo>
                  <a:pt x="27" y="70"/>
                </a:lnTo>
                <a:cubicBezTo>
                  <a:pt x="12" y="70"/>
                  <a:pt x="0" y="81"/>
                  <a:pt x="0" y="91"/>
                </a:cubicBezTo>
                <a:cubicBezTo>
                  <a:pt x="0" y="103"/>
                  <a:pt x="12" y="114"/>
                  <a:pt x="27" y="114"/>
                </a:cubicBezTo>
                <a:moveTo>
                  <a:pt x="1846" y="176"/>
                </a:moveTo>
                <a:lnTo>
                  <a:pt x="2068" y="86"/>
                </a:lnTo>
                <a:lnTo>
                  <a:pt x="1846" y="0"/>
                </a:lnTo>
                <a:lnTo>
                  <a:pt x="1846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9" name="CustomShape 54"/>
          <p:cNvSpPr/>
          <p:nvPr/>
        </p:nvSpPr>
        <p:spPr>
          <a:xfrm>
            <a:off x="3349080" y="30870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10" name="CustomShape 55"/>
          <p:cNvSpPr/>
          <p:nvPr/>
        </p:nvSpPr>
        <p:spPr>
          <a:xfrm>
            <a:off x="3216240" y="4117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11" name="CustomShape 56"/>
          <p:cNvSpPr/>
          <p:nvPr/>
        </p:nvSpPr>
        <p:spPr>
          <a:xfrm>
            <a:off x="8050680" y="358776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5"/>
                </a:moveTo>
                <a:lnTo>
                  <a:pt x="1322" y="65"/>
                </a:lnTo>
                <a:cubicBezTo>
                  <a:pt x="1338" y="65"/>
                  <a:pt x="1349" y="75"/>
                  <a:pt x="1349" y="87"/>
                </a:cubicBezTo>
                <a:cubicBezTo>
                  <a:pt x="1349" y="100"/>
                  <a:pt x="1338" y="108"/>
                  <a:pt x="1322" y="108"/>
                </a:cubicBezTo>
                <a:lnTo>
                  <a:pt x="26" y="108"/>
                </a:lnTo>
                <a:cubicBezTo>
                  <a:pt x="12" y="108"/>
                  <a:pt x="0" y="100"/>
                  <a:pt x="0" y="87"/>
                </a:cubicBezTo>
                <a:cubicBezTo>
                  <a:pt x="0" y="75"/>
                  <a:pt x="12" y="65"/>
                  <a:pt x="26" y="65"/>
                </a:cubicBezTo>
                <a:moveTo>
                  <a:pt x="1284" y="0"/>
                </a:moveTo>
                <a:lnTo>
                  <a:pt x="1507" y="87"/>
                </a:lnTo>
                <a:lnTo>
                  <a:pt x="1284" y="176"/>
                </a:lnTo>
                <a:lnTo>
                  <a:pt x="128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2" name="CustomShape 57"/>
          <p:cNvSpPr/>
          <p:nvPr/>
        </p:nvSpPr>
        <p:spPr>
          <a:xfrm>
            <a:off x="8050680" y="358776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5"/>
                </a:moveTo>
                <a:lnTo>
                  <a:pt x="1322" y="65"/>
                </a:lnTo>
                <a:cubicBezTo>
                  <a:pt x="1338" y="65"/>
                  <a:pt x="1349" y="75"/>
                  <a:pt x="1349" y="87"/>
                </a:cubicBezTo>
                <a:cubicBezTo>
                  <a:pt x="1349" y="100"/>
                  <a:pt x="1338" y="108"/>
                  <a:pt x="1322" y="108"/>
                </a:cubicBezTo>
                <a:lnTo>
                  <a:pt x="26" y="108"/>
                </a:lnTo>
                <a:cubicBezTo>
                  <a:pt x="12" y="108"/>
                  <a:pt x="0" y="100"/>
                  <a:pt x="0" y="87"/>
                </a:cubicBezTo>
                <a:cubicBezTo>
                  <a:pt x="0" y="75"/>
                  <a:pt x="12" y="65"/>
                  <a:pt x="26" y="65"/>
                </a:cubicBezTo>
                <a:moveTo>
                  <a:pt x="1284" y="0"/>
                </a:moveTo>
                <a:lnTo>
                  <a:pt x="1507" y="87"/>
                </a:lnTo>
                <a:lnTo>
                  <a:pt x="1284" y="176"/>
                </a:lnTo>
                <a:lnTo>
                  <a:pt x="128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3" name="CustomShape 58"/>
          <p:cNvSpPr/>
          <p:nvPr/>
        </p:nvSpPr>
        <p:spPr>
          <a:xfrm>
            <a:off x="3349080" y="421128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14" name="CustomShape 59"/>
          <p:cNvSpPr/>
          <p:nvPr/>
        </p:nvSpPr>
        <p:spPr>
          <a:xfrm>
            <a:off x="4633560" y="306432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50" y="9"/>
                </a:moveTo>
                <a:lnTo>
                  <a:pt x="3712" y="2731"/>
                </a:lnTo>
                <a:cubicBezTo>
                  <a:pt x="3724" y="2739"/>
                  <a:pt x="3726" y="2753"/>
                  <a:pt x="3714" y="2762"/>
                </a:cubicBezTo>
                <a:cubicBezTo>
                  <a:pt x="3704" y="2771"/>
                  <a:pt x="3686" y="2771"/>
                  <a:pt x="3674" y="2762"/>
                </a:cubicBezTo>
                <a:lnTo>
                  <a:pt x="12" y="40"/>
                </a:lnTo>
                <a:cubicBezTo>
                  <a:pt x="0" y="31"/>
                  <a:pt x="0" y="17"/>
                  <a:pt x="12" y="9"/>
                </a:cubicBezTo>
                <a:cubicBezTo>
                  <a:pt x="20" y="0"/>
                  <a:pt x="38" y="0"/>
                  <a:pt x="50" y="9"/>
                </a:cubicBezTo>
                <a:moveTo>
                  <a:pt x="3744" y="2664"/>
                </a:moveTo>
                <a:lnTo>
                  <a:pt x="3828" y="2847"/>
                </a:lnTo>
                <a:lnTo>
                  <a:pt x="3590" y="2790"/>
                </a:lnTo>
                <a:lnTo>
                  <a:pt x="3744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5" name="CustomShape 60"/>
          <p:cNvSpPr/>
          <p:nvPr/>
        </p:nvSpPr>
        <p:spPr>
          <a:xfrm>
            <a:off x="4633560" y="306432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50" y="9"/>
                </a:moveTo>
                <a:lnTo>
                  <a:pt x="3712" y="2731"/>
                </a:lnTo>
                <a:cubicBezTo>
                  <a:pt x="3724" y="2739"/>
                  <a:pt x="3726" y="2753"/>
                  <a:pt x="3714" y="2762"/>
                </a:cubicBezTo>
                <a:cubicBezTo>
                  <a:pt x="3704" y="2771"/>
                  <a:pt x="3686" y="2771"/>
                  <a:pt x="3674" y="2762"/>
                </a:cubicBezTo>
                <a:lnTo>
                  <a:pt x="12" y="40"/>
                </a:lnTo>
                <a:cubicBezTo>
                  <a:pt x="0" y="31"/>
                  <a:pt x="0" y="17"/>
                  <a:pt x="12" y="9"/>
                </a:cubicBezTo>
                <a:cubicBezTo>
                  <a:pt x="20" y="0"/>
                  <a:pt x="38" y="0"/>
                  <a:pt x="50" y="9"/>
                </a:cubicBezTo>
                <a:moveTo>
                  <a:pt x="3744" y="2664"/>
                </a:moveTo>
                <a:lnTo>
                  <a:pt x="3828" y="2847"/>
                </a:lnTo>
                <a:lnTo>
                  <a:pt x="3590" y="2790"/>
                </a:lnTo>
                <a:lnTo>
                  <a:pt x="3744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6" name="CustomShape 61"/>
          <p:cNvSpPr/>
          <p:nvPr/>
        </p:nvSpPr>
        <p:spPr>
          <a:xfrm>
            <a:off x="4633560" y="3071160"/>
            <a:ext cx="1324440" cy="1142640"/>
          </a:xfrm>
          <a:custGeom>
            <a:avLst/>
            <a:gdLst/>
            <a:ahLst/>
            <a:rect l="l" t="t" r="r" b="b"/>
            <a:pathLst>
              <a:path w="3680" h="3175">
                <a:moveTo>
                  <a:pt x="51" y="3164"/>
                </a:moveTo>
                <a:lnTo>
                  <a:pt x="3576" y="123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3" y="82"/>
                  <a:pt x="3545" y="84"/>
                  <a:pt x="3534" y="93"/>
                </a:cubicBezTo>
                <a:lnTo>
                  <a:pt x="8" y="3136"/>
                </a:lnTo>
                <a:cubicBezTo>
                  <a:pt x="0" y="3145"/>
                  <a:pt x="0" y="3159"/>
                  <a:pt x="11" y="3166"/>
                </a:cubicBezTo>
                <a:cubicBezTo>
                  <a:pt x="22" y="3174"/>
                  <a:pt x="40" y="3173"/>
                  <a:pt x="51" y="3164"/>
                </a:cubicBezTo>
                <a:moveTo>
                  <a:pt x="3612" y="187"/>
                </a:moveTo>
                <a:lnTo>
                  <a:pt x="3679" y="0"/>
                </a:lnTo>
                <a:lnTo>
                  <a:pt x="3447" y="70"/>
                </a:lnTo>
                <a:lnTo>
                  <a:pt x="3612" y="1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7" name="CustomShape 62"/>
          <p:cNvSpPr/>
          <p:nvPr/>
        </p:nvSpPr>
        <p:spPr>
          <a:xfrm>
            <a:off x="4633560" y="3071160"/>
            <a:ext cx="1324440" cy="1142640"/>
          </a:xfrm>
          <a:custGeom>
            <a:avLst/>
            <a:gdLst/>
            <a:ahLst/>
            <a:rect l="l" t="t" r="r" b="b"/>
            <a:pathLst>
              <a:path w="3680" h="3175">
                <a:moveTo>
                  <a:pt x="51" y="3164"/>
                </a:moveTo>
                <a:lnTo>
                  <a:pt x="3576" y="123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3" y="82"/>
                  <a:pt x="3545" y="84"/>
                  <a:pt x="3534" y="93"/>
                </a:cubicBezTo>
                <a:lnTo>
                  <a:pt x="8" y="3136"/>
                </a:lnTo>
                <a:cubicBezTo>
                  <a:pt x="0" y="3145"/>
                  <a:pt x="0" y="3159"/>
                  <a:pt x="11" y="3166"/>
                </a:cubicBezTo>
                <a:cubicBezTo>
                  <a:pt x="22" y="3174"/>
                  <a:pt x="40" y="3173"/>
                  <a:pt x="51" y="3164"/>
                </a:cubicBezTo>
                <a:moveTo>
                  <a:pt x="3612" y="187"/>
                </a:moveTo>
                <a:lnTo>
                  <a:pt x="3679" y="0"/>
                </a:lnTo>
                <a:lnTo>
                  <a:pt x="3447" y="70"/>
                </a:lnTo>
                <a:lnTo>
                  <a:pt x="3612" y="1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8" name="CustomShape 63"/>
          <p:cNvSpPr/>
          <p:nvPr/>
        </p:nvSpPr>
        <p:spPr>
          <a:xfrm>
            <a:off x="4634280" y="3040200"/>
            <a:ext cx="1324080" cy="63000"/>
          </a:xfrm>
          <a:custGeom>
            <a:avLst/>
            <a:gdLst/>
            <a:ahLst/>
            <a:rect l="l" t="t" r="r" b="b"/>
            <a:pathLst>
              <a:path w="3679" h="176">
                <a:moveTo>
                  <a:pt x="30" y="64"/>
                </a:moveTo>
                <a:lnTo>
                  <a:pt x="3492" y="64"/>
                </a:lnTo>
                <a:cubicBezTo>
                  <a:pt x="3508" y="64"/>
                  <a:pt x="3521" y="75"/>
                  <a:pt x="3521" y="86"/>
                </a:cubicBezTo>
                <a:cubicBezTo>
                  <a:pt x="3521" y="97"/>
                  <a:pt x="3508" y="108"/>
                  <a:pt x="3492" y="108"/>
                </a:cubicBezTo>
                <a:lnTo>
                  <a:pt x="30" y="108"/>
                </a:lnTo>
                <a:cubicBezTo>
                  <a:pt x="14" y="108"/>
                  <a:pt x="0" y="97"/>
                  <a:pt x="0" y="86"/>
                </a:cubicBezTo>
                <a:cubicBezTo>
                  <a:pt x="0" y="75"/>
                  <a:pt x="14" y="64"/>
                  <a:pt x="30" y="64"/>
                </a:cubicBezTo>
                <a:moveTo>
                  <a:pt x="3454" y="0"/>
                </a:moveTo>
                <a:lnTo>
                  <a:pt x="3678" y="86"/>
                </a:lnTo>
                <a:lnTo>
                  <a:pt x="3454" y="175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9" name="CustomShape 64"/>
          <p:cNvSpPr/>
          <p:nvPr/>
        </p:nvSpPr>
        <p:spPr>
          <a:xfrm>
            <a:off x="4634280" y="3040200"/>
            <a:ext cx="1324080" cy="63000"/>
          </a:xfrm>
          <a:custGeom>
            <a:avLst/>
            <a:gdLst/>
            <a:ahLst/>
            <a:rect l="l" t="t" r="r" b="b"/>
            <a:pathLst>
              <a:path w="3679" h="176">
                <a:moveTo>
                  <a:pt x="30" y="64"/>
                </a:moveTo>
                <a:lnTo>
                  <a:pt x="3492" y="64"/>
                </a:lnTo>
                <a:cubicBezTo>
                  <a:pt x="3508" y="64"/>
                  <a:pt x="3521" y="75"/>
                  <a:pt x="3521" y="86"/>
                </a:cubicBezTo>
                <a:cubicBezTo>
                  <a:pt x="3521" y="97"/>
                  <a:pt x="3508" y="108"/>
                  <a:pt x="3492" y="108"/>
                </a:cubicBezTo>
                <a:lnTo>
                  <a:pt x="30" y="108"/>
                </a:lnTo>
                <a:cubicBezTo>
                  <a:pt x="14" y="108"/>
                  <a:pt x="0" y="97"/>
                  <a:pt x="0" y="86"/>
                </a:cubicBezTo>
                <a:cubicBezTo>
                  <a:pt x="0" y="75"/>
                  <a:pt x="14" y="64"/>
                  <a:pt x="30" y="64"/>
                </a:cubicBezTo>
                <a:moveTo>
                  <a:pt x="3454" y="0"/>
                </a:moveTo>
                <a:lnTo>
                  <a:pt x="3678" y="86"/>
                </a:lnTo>
                <a:lnTo>
                  <a:pt x="3454" y="175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0" name="CustomShape 65"/>
          <p:cNvSpPr/>
          <p:nvPr/>
        </p:nvSpPr>
        <p:spPr>
          <a:xfrm>
            <a:off x="4634280" y="416520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9" y="132"/>
                </a:moveTo>
                <a:lnTo>
                  <a:pt x="3488" y="111"/>
                </a:lnTo>
                <a:cubicBezTo>
                  <a:pt x="3504" y="111"/>
                  <a:pt x="3514" y="100"/>
                  <a:pt x="3514" y="87"/>
                </a:cubicBezTo>
                <a:cubicBezTo>
                  <a:pt x="3514" y="75"/>
                  <a:pt x="3501" y="67"/>
                  <a:pt x="3488" y="67"/>
                </a:cubicBezTo>
                <a:lnTo>
                  <a:pt x="27" y="87"/>
                </a:lnTo>
                <a:cubicBezTo>
                  <a:pt x="14" y="89"/>
                  <a:pt x="0" y="98"/>
                  <a:pt x="0" y="111"/>
                </a:cubicBezTo>
                <a:cubicBezTo>
                  <a:pt x="0" y="123"/>
                  <a:pt x="14" y="134"/>
                  <a:pt x="29" y="132"/>
                </a:cubicBezTo>
                <a:moveTo>
                  <a:pt x="3450" y="176"/>
                </a:moveTo>
                <a:lnTo>
                  <a:pt x="3672" y="86"/>
                </a:lnTo>
                <a:lnTo>
                  <a:pt x="3450" y="0"/>
                </a:lnTo>
                <a:lnTo>
                  <a:pt x="3450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1" name="CustomShape 66"/>
          <p:cNvSpPr/>
          <p:nvPr/>
        </p:nvSpPr>
        <p:spPr>
          <a:xfrm>
            <a:off x="4634280" y="416520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9" y="132"/>
                </a:moveTo>
                <a:lnTo>
                  <a:pt x="3488" y="111"/>
                </a:lnTo>
                <a:cubicBezTo>
                  <a:pt x="3504" y="111"/>
                  <a:pt x="3514" y="100"/>
                  <a:pt x="3514" y="87"/>
                </a:cubicBezTo>
                <a:cubicBezTo>
                  <a:pt x="3514" y="75"/>
                  <a:pt x="3501" y="67"/>
                  <a:pt x="3488" y="67"/>
                </a:cubicBezTo>
                <a:lnTo>
                  <a:pt x="27" y="87"/>
                </a:lnTo>
                <a:cubicBezTo>
                  <a:pt x="14" y="89"/>
                  <a:pt x="0" y="98"/>
                  <a:pt x="0" y="111"/>
                </a:cubicBezTo>
                <a:cubicBezTo>
                  <a:pt x="0" y="123"/>
                  <a:pt x="14" y="134"/>
                  <a:pt x="29" y="132"/>
                </a:cubicBezTo>
                <a:moveTo>
                  <a:pt x="3450" y="176"/>
                </a:moveTo>
                <a:lnTo>
                  <a:pt x="3672" y="86"/>
                </a:lnTo>
                <a:lnTo>
                  <a:pt x="3450" y="0"/>
                </a:lnTo>
                <a:lnTo>
                  <a:pt x="3450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2" name="CustomShape 67"/>
          <p:cNvSpPr/>
          <p:nvPr/>
        </p:nvSpPr>
        <p:spPr>
          <a:xfrm>
            <a:off x="6325920" y="3061800"/>
            <a:ext cx="1356480" cy="557640"/>
          </a:xfrm>
          <a:custGeom>
            <a:avLst/>
            <a:gdLst/>
            <a:ahLst/>
            <a:rect l="l" t="t" r="r" b="b"/>
            <a:pathLst>
              <a:path w="3769" h="1550">
                <a:moveTo>
                  <a:pt x="44" y="5"/>
                </a:moveTo>
                <a:lnTo>
                  <a:pt x="3616" y="1461"/>
                </a:lnTo>
                <a:cubicBezTo>
                  <a:pt x="3630" y="1469"/>
                  <a:pt x="3634" y="1481"/>
                  <a:pt x="3628" y="1491"/>
                </a:cubicBezTo>
                <a:cubicBezTo>
                  <a:pt x="3621" y="1502"/>
                  <a:pt x="3603" y="1507"/>
                  <a:pt x="3590" y="1502"/>
                </a:cubicBezTo>
                <a:lnTo>
                  <a:pt x="17" y="45"/>
                </a:lnTo>
                <a:cubicBezTo>
                  <a:pt x="4" y="38"/>
                  <a:pt x="0" y="26"/>
                  <a:pt x="6" y="16"/>
                </a:cubicBezTo>
                <a:cubicBezTo>
                  <a:pt x="13" y="5"/>
                  <a:pt x="29" y="0"/>
                  <a:pt x="44" y="5"/>
                </a:cubicBezTo>
                <a:moveTo>
                  <a:pt x="3621" y="1390"/>
                </a:moveTo>
                <a:lnTo>
                  <a:pt x="3768" y="1549"/>
                </a:lnTo>
                <a:lnTo>
                  <a:pt x="3518" y="1545"/>
                </a:lnTo>
                <a:lnTo>
                  <a:pt x="3621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3" name="CustomShape 68"/>
          <p:cNvSpPr/>
          <p:nvPr/>
        </p:nvSpPr>
        <p:spPr>
          <a:xfrm>
            <a:off x="6325920" y="3061800"/>
            <a:ext cx="1356480" cy="557640"/>
          </a:xfrm>
          <a:custGeom>
            <a:avLst/>
            <a:gdLst/>
            <a:ahLst/>
            <a:rect l="l" t="t" r="r" b="b"/>
            <a:pathLst>
              <a:path w="3769" h="1550">
                <a:moveTo>
                  <a:pt x="44" y="5"/>
                </a:moveTo>
                <a:lnTo>
                  <a:pt x="3616" y="1461"/>
                </a:lnTo>
                <a:cubicBezTo>
                  <a:pt x="3630" y="1469"/>
                  <a:pt x="3634" y="1481"/>
                  <a:pt x="3628" y="1491"/>
                </a:cubicBezTo>
                <a:cubicBezTo>
                  <a:pt x="3621" y="1502"/>
                  <a:pt x="3603" y="1507"/>
                  <a:pt x="3590" y="1502"/>
                </a:cubicBezTo>
                <a:lnTo>
                  <a:pt x="17" y="45"/>
                </a:lnTo>
                <a:cubicBezTo>
                  <a:pt x="4" y="38"/>
                  <a:pt x="0" y="26"/>
                  <a:pt x="6" y="16"/>
                </a:cubicBezTo>
                <a:cubicBezTo>
                  <a:pt x="13" y="5"/>
                  <a:pt x="29" y="0"/>
                  <a:pt x="44" y="5"/>
                </a:cubicBezTo>
                <a:moveTo>
                  <a:pt x="3621" y="1390"/>
                </a:moveTo>
                <a:lnTo>
                  <a:pt x="3768" y="1549"/>
                </a:lnTo>
                <a:lnTo>
                  <a:pt x="3518" y="1545"/>
                </a:lnTo>
                <a:lnTo>
                  <a:pt x="3621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4" name="CustomShape 69"/>
          <p:cNvSpPr/>
          <p:nvPr/>
        </p:nvSpPr>
        <p:spPr>
          <a:xfrm>
            <a:off x="6323400" y="361908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2"/>
                </a:moveTo>
                <a:lnTo>
                  <a:pt x="3626" y="89"/>
                </a:lnTo>
                <a:cubicBezTo>
                  <a:pt x="3638" y="84"/>
                  <a:pt x="3644" y="70"/>
                  <a:pt x="3636" y="59"/>
                </a:cubicBezTo>
                <a:cubicBezTo>
                  <a:pt x="3628" y="49"/>
                  <a:pt x="3612" y="45"/>
                  <a:pt x="3598" y="50"/>
                </a:cubicBezTo>
                <a:lnTo>
                  <a:pt x="18" y="1586"/>
                </a:lnTo>
                <a:cubicBezTo>
                  <a:pt x="4" y="1591"/>
                  <a:pt x="0" y="1603"/>
                  <a:pt x="8" y="1614"/>
                </a:cubicBezTo>
                <a:cubicBezTo>
                  <a:pt x="16" y="1626"/>
                  <a:pt x="30" y="1630"/>
                  <a:pt x="44" y="1622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5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5" name="CustomShape 70"/>
          <p:cNvSpPr/>
          <p:nvPr/>
        </p:nvSpPr>
        <p:spPr>
          <a:xfrm>
            <a:off x="6323400" y="361908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2"/>
                </a:moveTo>
                <a:lnTo>
                  <a:pt x="3626" y="89"/>
                </a:lnTo>
                <a:cubicBezTo>
                  <a:pt x="3638" y="84"/>
                  <a:pt x="3644" y="70"/>
                  <a:pt x="3636" y="59"/>
                </a:cubicBezTo>
                <a:cubicBezTo>
                  <a:pt x="3628" y="49"/>
                  <a:pt x="3612" y="45"/>
                  <a:pt x="3598" y="50"/>
                </a:cubicBezTo>
                <a:lnTo>
                  <a:pt x="18" y="1586"/>
                </a:lnTo>
                <a:cubicBezTo>
                  <a:pt x="4" y="1591"/>
                  <a:pt x="0" y="1603"/>
                  <a:pt x="8" y="1614"/>
                </a:cubicBezTo>
                <a:cubicBezTo>
                  <a:pt x="16" y="1626"/>
                  <a:pt x="30" y="1630"/>
                  <a:pt x="44" y="1622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5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6" name="CustomShape 71"/>
          <p:cNvSpPr/>
          <p:nvPr/>
        </p:nvSpPr>
        <p:spPr>
          <a:xfrm>
            <a:off x="8704800" y="35395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27" name="CustomShape 72"/>
          <p:cNvSpPr/>
          <p:nvPr/>
        </p:nvSpPr>
        <p:spPr>
          <a:xfrm>
            <a:off x="641520" y="1471680"/>
            <a:ext cx="1698120" cy="306360"/>
          </a:xfrm>
          <a:custGeom>
            <a:avLst/>
            <a:gdLst/>
            <a:ahLst/>
            <a:rect l="l" t="t" r="r" b="b"/>
            <a:pathLst>
              <a:path w="4718" h="852">
                <a:moveTo>
                  <a:pt x="0" y="0"/>
                </a:moveTo>
                <a:lnTo>
                  <a:pt x="0" y="851"/>
                </a:lnTo>
                <a:lnTo>
                  <a:pt x="4717" y="851"/>
                </a:lnTo>
                <a:lnTo>
                  <a:pt x="471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8" name="CustomShape 73"/>
          <p:cNvSpPr/>
          <p:nvPr/>
        </p:nvSpPr>
        <p:spPr>
          <a:xfrm>
            <a:off x="641520" y="1778040"/>
            <a:ext cx="1698120" cy="251640"/>
          </a:xfrm>
          <a:custGeom>
            <a:avLst/>
            <a:gdLst/>
            <a:ahLst/>
            <a:rect l="l" t="t" r="r" b="b"/>
            <a:pathLst>
              <a:path w="4718" h="700">
                <a:moveTo>
                  <a:pt x="0" y="0"/>
                </a:moveTo>
                <a:lnTo>
                  <a:pt x="0" y="699"/>
                </a:lnTo>
                <a:lnTo>
                  <a:pt x="4717" y="699"/>
                </a:lnTo>
                <a:lnTo>
                  <a:pt x="4717" y="0"/>
                </a:lnTo>
                <a:lnTo>
                  <a:pt x="0" y="0"/>
                </a:lnTo>
                <a:close/>
              </a:path>
            </a:pathLst>
          </a:custGeom>
          <a:solidFill>
            <a:srgbClr val="cbcbc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9" name="CustomShape 74"/>
          <p:cNvSpPr/>
          <p:nvPr/>
        </p:nvSpPr>
        <p:spPr>
          <a:xfrm>
            <a:off x="641520" y="2029320"/>
            <a:ext cx="1698120" cy="251640"/>
          </a:xfrm>
          <a:custGeom>
            <a:avLst/>
            <a:gdLst/>
            <a:ahLst/>
            <a:rect l="l" t="t" r="r" b="b"/>
            <a:pathLst>
              <a:path w="4718" h="700">
                <a:moveTo>
                  <a:pt x="0" y="0"/>
                </a:moveTo>
                <a:lnTo>
                  <a:pt x="0" y="699"/>
                </a:lnTo>
                <a:lnTo>
                  <a:pt x="4717" y="699"/>
                </a:lnTo>
                <a:lnTo>
                  <a:pt x="4717" y="0"/>
                </a:lnTo>
                <a:lnTo>
                  <a:pt x="0" y="0"/>
                </a:lnTo>
                <a:close/>
              </a:path>
            </a:pathLst>
          </a:custGeom>
          <a:solidFill>
            <a:srgbClr val="e7e7e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0" name="CustomShape 75"/>
          <p:cNvSpPr/>
          <p:nvPr/>
        </p:nvSpPr>
        <p:spPr>
          <a:xfrm>
            <a:off x="641520" y="2280960"/>
            <a:ext cx="1698120" cy="251280"/>
          </a:xfrm>
          <a:custGeom>
            <a:avLst/>
            <a:gdLst/>
            <a:ahLst/>
            <a:rect l="l" t="t" r="r" b="b"/>
            <a:pathLst>
              <a:path w="4718" h="699">
                <a:moveTo>
                  <a:pt x="0" y="0"/>
                </a:moveTo>
                <a:lnTo>
                  <a:pt x="0" y="698"/>
                </a:lnTo>
                <a:lnTo>
                  <a:pt x="4717" y="698"/>
                </a:lnTo>
                <a:lnTo>
                  <a:pt x="4717" y="0"/>
                </a:lnTo>
                <a:lnTo>
                  <a:pt x="0" y="0"/>
                </a:lnTo>
                <a:close/>
              </a:path>
            </a:pathLst>
          </a:custGeom>
          <a:solidFill>
            <a:srgbClr val="cbcbc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1" name="CustomShape 76"/>
          <p:cNvSpPr/>
          <p:nvPr/>
        </p:nvSpPr>
        <p:spPr>
          <a:xfrm>
            <a:off x="641520" y="2531880"/>
            <a:ext cx="1698120" cy="306360"/>
          </a:xfrm>
          <a:custGeom>
            <a:avLst/>
            <a:gdLst/>
            <a:ahLst/>
            <a:rect l="l" t="t" r="r" b="b"/>
            <a:pathLst>
              <a:path w="4718" h="852">
                <a:moveTo>
                  <a:pt x="0" y="0"/>
                </a:moveTo>
                <a:lnTo>
                  <a:pt x="0" y="851"/>
                </a:lnTo>
                <a:lnTo>
                  <a:pt x="4717" y="851"/>
                </a:lnTo>
                <a:lnTo>
                  <a:pt x="4717" y="0"/>
                </a:lnTo>
                <a:lnTo>
                  <a:pt x="0" y="0"/>
                </a:lnTo>
                <a:close/>
              </a:path>
            </a:pathLst>
          </a:custGeom>
          <a:solidFill>
            <a:srgbClr val="e7e7e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2" name="Line 77"/>
          <p:cNvSpPr/>
          <p:nvPr/>
        </p:nvSpPr>
        <p:spPr>
          <a:xfrm>
            <a:off x="1094040" y="1467000"/>
            <a:ext cx="0" cy="137592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3" name="Line 78"/>
          <p:cNvSpPr/>
          <p:nvPr/>
        </p:nvSpPr>
        <p:spPr>
          <a:xfrm>
            <a:off x="1775880" y="1467000"/>
            <a:ext cx="0" cy="137592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4" name="Line 79"/>
          <p:cNvSpPr/>
          <p:nvPr/>
        </p:nvSpPr>
        <p:spPr>
          <a:xfrm>
            <a:off x="635400" y="1778040"/>
            <a:ext cx="1710720" cy="0"/>
          </a:xfrm>
          <a:prstGeom prst="line">
            <a:avLst/>
          </a:prstGeom>
          <a:ln w="378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5" name="Line 80"/>
          <p:cNvSpPr/>
          <p:nvPr/>
        </p:nvSpPr>
        <p:spPr>
          <a:xfrm>
            <a:off x="635400" y="2029320"/>
            <a:ext cx="171072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6" name="Line 81"/>
          <p:cNvSpPr/>
          <p:nvPr/>
        </p:nvSpPr>
        <p:spPr>
          <a:xfrm>
            <a:off x="635400" y="2280960"/>
            <a:ext cx="171072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7" name="Line 82"/>
          <p:cNvSpPr/>
          <p:nvPr/>
        </p:nvSpPr>
        <p:spPr>
          <a:xfrm>
            <a:off x="635400" y="2531880"/>
            <a:ext cx="171072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8" name="Line 83"/>
          <p:cNvSpPr/>
          <p:nvPr/>
        </p:nvSpPr>
        <p:spPr>
          <a:xfrm>
            <a:off x="641880" y="1467000"/>
            <a:ext cx="0" cy="137592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39" name="Line 84"/>
          <p:cNvSpPr/>
          <p:nvPr/>
        </p:nvSpPr>
        <p:spPr>
          <a:xfrm>
            <a:off x="2339640" y="1467000"/>
            <a:ext cx="0" cy="137592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40" name="Line 85"/>
          <p:cNvSpPr/>
          <p:nvPr/>
        </p:nvSpPr>
        <p:spPr>
          <a:xfrm>
            <a:off x="635400" y="1471680"/>
            <a:ext cx="171072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41" name="Line 86"/>
          <p:cNvSpPr/>
          <p:nvPr/>
        </p:nvSpPr>
        <p:spPr>
          <a:xfrm>
            <a:off x="635400" y="2838240"/>
            <a:ext cx="171072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42" name="CustomShape 87"/>
          <p:cNvSpPr/>
          <p:nvPr/>
        </p:nvSpPr>
        <p:spPr>
          <a:xfrm>
            <a:off x="609120" y="2935440"/>
            <a:ext cx="1747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Labelled Data Table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3" name="CustomShape 88"/>
          <p:cNvSpPr/>
          <p:nvPr/>
        </p:nvSpPr>
        <p:spPr>
          <a:xfrm>
            <a:off x="738360" y="15368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ffff"/>
                </a:solidFill>
                <a:latin typeface="Calibri"/>
              </a:rPr>
              <a:t>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4" name="CustomShape 89"/>
          <p:cNvSpPr/>
          <p:nvPr/>
        </p:nvSpPr>
        <p:spPr>
          <a:xfrm>
            <a:off x="840960" y="1608840"/>
            <a:ext cx="124200" cy="12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939" spc="-1" strike="noStrike">
                <a:solidFill>
                  <a:srgbClr val="ffffff"/>
                </a:solidFill>
                <a:latin typeface="Calibri"/>
              </a:rPr>
              <a:t>1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1045" name="CustomShape 90"/>
          <p:cNvSpPr/>
          <p:nvPr/>
        </p:nvSpPr>
        <p:spPr>
          <a:xfrm>
            <a:off x="1190160" y="15368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ffff"/>
                </a:solidFill>
                <a:latin typeface="Calibri"/>
              </a:rPr>
              <a:t>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6" name="CustomShape 91"/>
          <p:cNvSpPr/>
          <p:nvPr/>
        </p:nvSpPr>
        <p:spPr>
          <a:xfrm>
            <a:off x="1292400" y="1608840"/>
            <a:ext cx="124200" cy="12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939" spc="-1" strike="noStrike">
                <a:solidFill>
                  <a:srgbClr val="ffffff"/>
                </a:solidFill>
                <a:latin typeface="Calibri"/>
              </a:rPr>
              <a:t>2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1047" name="CustomShape 92"/>
          <p:cNvSpPr/>
          <p:nvPr/>
        </p:nvSpPr>
        <p:spPr>
          <a:xfrm>
            <a:off x="1872360" y="15368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ffff"/>
                </a:solidFill>
                <a:latin typeface="Calibri"/>
              </a:rPr>
              <a:t>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8" name="CustomShape 93"/>
          <p:cNvSpPr/>
          <p:nvPr/>
        </p:nvSpPr>
        <p:spPr>
          <a:xfrm>
            <a:off x="820080" y="184248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9" name="CustomShape 94"/>
          <p:cNvSpPr/>
          <p:nvPr/>
        </p:nvSpPr>
        <p:spPr>
          <a:xfrm>
            <a:off x="1387080" y="184248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0" name="CustomShape 95"/>
          <p:cNvSpPr/>
          <p:nvPr/>
        </p:nvSpPr>
        <p:spPr>
          <a:xfrm>
            <a:off x="1982160" y="184248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-1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1" name="CustomShape 96"/>
          <p:cNvSpPr/>
          <p:nvPr/>
        </p:nvSpPr>
        <p:spPr>
          <a:xfrm>
            <a:off x="820080" y="209376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2" name="CustomShape 97"/>
          <p:cNvSpPr/>
          <p:nvPr/>
        </p:nvSpPr>
        <p:spPr>
          <a:xfrm>
            <a:off x="1387080" y="209376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3" name="CustomShape 98"/>
          <p:cNvSpPr/>
          <p:nvPr/>
        </p:nvSpPr>
        <p:spPr>
          <a:xfrm>
            <a:off x="2010240" y="209376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4" name="CustomShape 99"/>
          <p:cNvSpPr/>
          <p:nvPr/>
        </p:nvSpPr>
        <p:spPr>
          <a:xfrm>
            <a:off x="820080" y="23450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5" name="CustomShape 100"/>
          <p:cNvSpPr/>
          <p:nvPr/>
        </p:nvSpPr>
        <p:spPr>
          <a:xfrm>
            <a:off x="1387080" y="23450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6" name="CustomShape 101"/>
          <p:cNvSpPr/>
          <p:nvPr/>
        </p:nvSpPr>
        <p:spPr>
          <a:xfrm>
            <a:off x="2010240" y="234504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7" name="CustomShape 102"/>
          <p:cNvSpPr/>
          <p:nvPr/>
        </p:nvSpPr>
        <p:spPr>
          <a:xfrm>
            <a:off x="820080" y="259632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8" name="CustomShape 103"/>
          <p:cNvSpPr/>
          <p:nvPr/>
        </p:nvSpPr>
        <p:spPr>
          <a:xfrm>
            <a:off x="1387080" y="259632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9" name="CustomShape 104"/>
          <p:cNvSpPr/>
          <p:nvPr/>
        </p:nvSpPr>
        <p:spPr>
          <a:xfrm>
            <a:off x="378000" y="3467160"/>
            <a:ext cx="116640" cy="1436040"/>
          </a:xfrm>
          <a:custGeom>
            <a:avLst/>
            <a:gdLst/>
            <a:ahLst/>
            <a:rect l="l" t="t" r="r" b="b"/>
            <a:pathLst>
              <a:path w="325" h="3990">
                <a:moveTo>
                  <a:pt x="190" y="3967"/>
                </a:moveTo>
                <a:lnTo>
                  <a:pt x="190" y="42"/>
                </a:lnTo>
                <a:cubicBezTo>
                  <a:pt x="190" y="30"/>
                  <a:pt x="176" y="20"/>
                  <a:pt x="163" y="20"/>
                </a:cubicBezTo>
                <a:cubicBezTo>
                  <a:pt x="148" y="20"/>
                  <a:pt x="134" y="30"/>
                  <a:pt x="134" y="42"/>
                </a:cubicBezTo>
                <a:lnTo>
                  <a:pt x="134" y="3967"/>
                </a:lnTo>
                <a:cubicBezTo>
                  <a:pt x="134" y="3979"/>
                  <a:pt x="148" y="3989"/>
                  <a:pt x="163" y="3989"/>
                </a:cubicBezTo>
                <a:cubicBezTo>
                  <a:pt x="176" y="3989"/>
                  <a:pt x="190" y="3979"/>
                  <a:pt x="190" y="3967"/>
                </a:cubicBezTo>
                <a:moveTo>
                  <a:pt x="317" y="206"/>
                </a:moveTo>
                <a:lnTo>
                  <a:pt x="163" y="0"/>
                </a:lnTo>
                <a:lnTo>
                  <a:pt x="6" y="206"/>
                </a:lnTo>
                <a:cubicBezTo>
                  <a:pt x="0" y="216"/>
                  <a:pt x="4" y="230"/>
                  <a:pt x="18" y="236"/>
                </a:cubicBezTo>
                <a:cubicBezTo>
                  <a:pt x="31" y="242"/>
                  <a:pt x="49" y="239"/>
                  <a:pt x="56" y="228"/>
                </a:cubicBezTo>
                <a:lnTo>
                  <a:pt x="186" y="53"/>
                </a:lnTo>
                <a:lnTo>
                  <a:pt x="139" y="53"/>
                </a:lnTo>
                <a:lnTo>
                  <a:pt x="268" y="228"/>
                </a:lnTo>
                <a:cubicBezTo>
                  <a:pt x="276" y="239"/>
                  <a:pt x="292" y="242"/>
                  <a:pt x="306" y="236"/>
                </a:cubicBezTo>
                <a:cubicBezTo>
                  <a:pt x="320" y="230"/>
                  <a:pt x="324" y="216"/>
                  <a:pt x="317" y="20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0" name="CustomShape 105"/>
          <p:cNvSpPr/>
          <p:nvPr/>
        </p:nvSpPr>
        <p:spPr>
          <a:xfrm>
            <a:off x="426240" y="4849560"/>
            <a:ext cx="2133000" cy="91080"/>
          </a:xfrm>
          <a:custGeom>
            <a:avLst/>
            <a:gdLst/>
            <a:ahLst/>
            <a:rect l="l" t="t" r="r" b="b"/>
            <a:pathLst>
              <a:path w="5926" h="254">
                <a:moveTo>
                  <a:pt x="28" y="106"/>
                </a:moveTo>
                <a:lnTo>
                  <a:pt x="5869" y="106"/>
                </a:lnTo>
                <a:cubicBezTo>
                  <a:pt x="5885" y="106"/>
                  <a:pt x="5896" y="116"/>
                  <a:pt x="5896" y="126"/>
                </a:cubicBezTo>
                <a:cubicBezTo>
                  <a:pt x="5896" y="139"/>
                  <a:pt x="5885" y="149"/>
                  <a:pt x="5869" y="149"/>
                </a:cubicBezTo>
                <a:lnTo>
                  <a:pt x="28" y="149"/>
                </a:lnTo>
                <a:cubicBezTo>
                  <a:pt x="14" y="149"/>
                  <a:pt x="0" y="139"/>
                  <a:pt x="0" y="126"/>
                </a:cubicBezTo>
                <a:cubicBezTo>
                  <a:pt x="0" y="116"/>
                  <a:pt x="14" y="106"/>
                  <a:pt x="28" y="106"/>
                </a:cubicBezTo>
                <a:moveTo>
                  <a:pt x="5659" y="5"/>
                </a:moveTo>
                <a:lnTo>
                  <a:pt x="5925" y="126"/>
                </a:lnTo>
                <a:lnTo>
                  <a:pt x="5659" y="249"/>
                </a:lnTo>
                <a:cubicBezTo>
                  <a:pt x="5647" y="253"/>
                  <a:pt x="5629" y="250"/>
                  <a:pt x="5622" y="240"/>
                </a:cubicBezTo>
                <a:cubicBezTo>
                  <a:pt x="5613" y="230"/>
                  <a:pt x="5617" y="217"/>
                  <a:pt x="5631" y="211"/>
                </a:cubicBezTo>
                <a:lnTo>
                  <a:pt x="5853" y="109"/>
                </a:lnTo>
                <a:lnTo>
                  <a:pt x="5853" y="145"/>
                </a:lnTo>
                <a:lnTo>
                  <a:pt x="5631" y="44"/>
                </a:lnTo>
                <a:cubicBezTo>
                  <a:pt x="5617" y="37"/>
                  <a:pt x="5613" y="25"/>
                  <a:pt x="5622" y="14"/>
                </a:cubicBezTo>
                <a:cubicBezTo>
                  <a:pt x="5629" y="4"/>
                  <a:pt x="5647" y="0"/>
                  <a:pt x="565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1" name="CustomShape 106"/>
          <p:cNvSpPr/>
          <p:nvPr/>
        </p:nvSpPr>
        <p:spPr>
          <a:xfrm>
            <a:off x="1982160" y="259632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-1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62" name="CustomShape 107"/>
          <p:cNvSpPr/>
          <p:nvPr/>
        </p:nvSpPr>
        <p:spPr>
          <a:xfrm>
            <a:off x="115920" y="3558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63" name="CustomShape 108"/>
          <p:cNvSpPr/>
          <p:nvPr/>
        </p:nvSpPr>
        <p:spPr>
          <a:xfrm>
            <a:off x="248400" y="36522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64" name="CustomShape 109"/>
          <p:cNvSpPr/>
          <p:nvPr/>
        </p:nvSpPr>
        <p:spPr>
          <a:xfrm>
            <a:off x="2174040" y="4663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65" name="CustomShape 110"/>
          <p:cNvSpPr/>
          <p:nvPr/>
        </p:nvSpPr>
        <p:spPr>
          <a:xfrm>
            <a:off x="2306160" y="47570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66" name="CustomShape 111"/>
          <p:cNvSpPr/>
          <p:nvPr/>
        </p:nvSpPr>
        <p:spPr>
          <a:xfrm>
            <a:off x="5191200" y="28249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67" name="CustomShape 112"/>
          <p:cNvSpPr/>
          <p:nvPr/>
        </p:nvSpPr>
        <p:spPr>
          <a:xfrm>
            <a:off x="5370840" y="29188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31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68" name="CustomShape 113"/>
          <p:cNvSpPr/>
          <p:nvPr/>
        </p:nvSpPr>
        <p:spPr>
          <a:xfrm>
            <a:off x="5032080" y="31921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69" name="CustomShape 114"/>
          <p:cNvSpPr/>
          <p:nvPr/>
        </p:nvSpPr>
        <p:spPr>
          <a:xfrm>
            <a:off x="5212080" y="32857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41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70" name="CustomShape 115"/>
          <p:cNvSpPr/>
          <p:nvPr/>
        </p:nvSpPr>
        <p:spPr>
          <a:xfrm>
            <a:off x="5075640" y="38577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71" name="CustomShape 116"/>
          <p:cNvSpPr/>
          <p:nvPr/>
        </p:nvSpPr>
        <p:spPr>
          <a:xfrm>
            <a:off x="5255280" y="395100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32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72" name="CustomShape 117"/>
          <p:cNvSpPr/>
          <p:nvPr/>
        </p:nvSpPr>
        <p:spPr>
          <a:xfrm>
            <a:off x="5085720" y="42904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73" name="CustomShape 118"/>
          <p:cNvSpPr/>
          <p:nvPr/>
        </p:nvSpPr>
        <p:spPr>
          <a:xfrm>
            <a:off x="5265360" y="438444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42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74" name="CustomShape 119"/>
          <p:cNvSpPr/>
          <p:nvPr/>
        </p:nvSpPr>
        <p:spPr>
          <a:xfrm>
            <a:off x="6898680" y="4004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75" name="CustomShape 120"/>
          <p:cNvSpPr/>
          <p:nvPr/>
        </p:nvSpPr>
        <p:spPr>
          <a:xfrm>
            <a:off x="7077960" y="409824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54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76" name="CustomShape 121"/>
          <p:cNvSpPr/>
          <p:nvPr/>
        </p:nvSpPr>
        <p:spPr>
          <a:xfrm>
            <a:off x="6898680" y="3053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77" name="CustomShape 122"/>
          <p:cNvSpPr/>
          <p:nvPr/>
        </p:nvSpPr>
        <p:spPr>
          <a:xfrm>
            <a:off x="7077960" y="314676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ff0000"/>
                </a:solidFill>
                <a:latin typeface="Calibri"/>
              </a:rPr>
              <a:t>53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78" name="CustomShape 123"/>
          <p:cNvSpPr/>
          <p:nvPr/>
        </p:nvSpPr>
        <p:spPr>
          <a:xfrm>
            <a:off x="4361760" y="41209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79" name="CustomShape 124"/>
          <p:cNvSpPr/>
          <p:nvPr/>
        </p:nvSpPr>
        <p:spPr>
          <a:xfrm>
            <a:off x="4491000" y="42145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80" name="CustomShape 125"/>
          <p:cNvSpPr/>
          <p:nvPr/>
        </p:nvSpPr>
        <p:spPr>
          <a:xfrm>
            <a:off x="4346640" y="29653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81" name="CustomShape 126"/>
          <p:cNvSpPr/>
          <p:nvPr/>
        </p:nvSpPr>
        <p:spPr>
          <a:xfrm>
            <a:off x="4475880" y="30589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82" name="CustomShape 127"/>
          <p:cNvSpPr/>
          <p:nvPr/>
        </p:nvSpPr>
        <p:spPr>
          <a:xfrm>
            <a:off x="6054120" y="29908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83" name="CustomShape 128"/>
          <p:cNvSpPr/>
          <p:nvPr/>
        </p:nvSpPr>
        <p:spPr>
          <a:xfrm>
            <a:off x="6183000" y="308448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84" name="CustomShape 129"/>
          <p:cNvSpPr/>
          <p:nvPr/>
        </p:nvSpPr>
        <p:spPr>
          <a:xfrm>
            <a:off x="6039720" y="41245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85" name="CustomShape 130"/>
          <p:cNvSpPr/>
          <p:nvPr/>
        </p:nvSpPr>
        <p:spPr>
          <a:xfrm>
            <a:off x="6168600" y="421848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86" name="CustomShape 131"/>
          <p:cNvSpPr/>
          <p:nvPr/>
        </p:nvSpPr>
        <p:spPr>
          <a:xfrm>
            <a:off x="7798320" y="35442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87" name="CustomShape 132"/>
          <p:cNvSpPr/>
          <p:nvPr/>
        </p:nvSpPr>
        <p:spPr>
          <a:xfrm>
            <a:off x="7927560" y="36374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088" name="CustomShape 133"/>
          <p:cNvSpPr/>
          <p:nvPr/>
        </p:nvSpPr>
        <p:spPr>
          <a:xfrm>
            <a:off x="2824920" y="1697760"/>
            <a:ext cx="294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(Idea: instances can be classified using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9" name="CustomShape 134"/>
          <p:cNvSpPr/>
          <p:nvPr/>
        </p:nvSpPr>
        <p:spPr>
          <a:xfrm>
            <a:off x="3061080" y="1873800"/>
            <a:ext cx="2445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two lines at once to model XOR)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0" name="CustomShape 13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2" name="CustomShape 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93" name="CustomShape 3"/>
          <p:cNvSpPr/>
          <p:nvPr/>
        </p:nvSpPr>
        <p:spPr>
          <a:xfrm>
            <a:off x="133200" y="4321080"/>
            <a:ext cx="9428400" cy="942840"/>
          </a:xfrm>
          <a:custGeom>
            <a:avLst/>
            <a:gdLst/>
            <a:ahLst/>
            <a:rect l="l" t="t" r="r" b="b"/>
            <a:pathLst>
              <a:path w="26191" h="2620">
                <a:moveTo>
                  <a:pt x="0" y="0"/>
                </a:moveTo>
                <a:lnTo>
                  <a:pt x="0" y="2619"/>
                </a:lnTo>
                <a:lnTo>
                  <a:pt x="26190" y="2619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a6a6a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4" name="CustomShape 4"/>
          <p:cNvSpPr/>
          <p:nvPr/>
        </p:nvSpPr>
        <p:spPr>
          <a:xfrm>
            <a:off x="119520" y="4311360"/>
            <a:ext cx="9454680" cy="963360"/>
          </a:xfrm>
          <a:custGeom>
            <a:avLst/>
            <a:gdLst/>
            <a:ahLst/>
            <a:rect l="l" t="t" r="r" b="b"/>
            <a:pathLst>
              <a:path w="26264" h="267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2"/>
                  <a:pt x="26263" y="27"/>
                </a:cubicBezTo>
                <a:lnTo>
                  <a:pt x="26263" y="2646"/>
                </a:lnTo>
                <a:cubicBezTo>
                  <a:pt x="26263" y="2662"/>
                  <a:pt x="26248" y="2676"/>
                  <a:pt x="26228" y="2676"/>
                </a:cubicBezTo>
                <a:lnTo>
                  <a:pt x="38" y="2676"/>
                </a:lnTo>
                <a:cubicBezTo>
                  <a:pt x="16" y="2676"/>
                  <a:pt x="0" y="2662"/>
                  <a:pt x="0" y="2646"/>
                </a:cubicBezTo>
                <a:lnTo>
                  <a:pt x="0" y="27"/>
                </a:lnTo>
                <a:moveTo>
                  <a:pt x="74" y="2646"/>
                </a:moveTo>
                <a:lnTo>
                  <a:pt x="38" y="2619"/>
                </a:lnTo>
                <a:lnTo>
                  <a:pt x="26228" y="2619"/>
                </a:lnTo>
                <a:lnTo>
                  <a:pt x="26190" y="2646"/>
                </a:lnTo>
                <a:lnTo>
                  <a:pt x="26190" y="27"/>
                </a:lnTo>
                <a:lnTo>
                  <a:pt x="26228" y="57"/>
                </a:lnTo>
                <a:lnTo>
                  <a:pt x="38" y="57"/>
                </a:lnTo>
                <a:lnTo>
                  <a:pt x="74" y="27"/>
                </a:lnTo>
                <a:lnTo>
                  <a:pt x="74" y="264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5" name="CustomShape 5"/>
          <p:cNvSpPr/>
          <p:nvPr/>
        </p:nvSpPr>
        <p:spPr>
          <a:xfrm>
            <a:off x="133200" y="770040"/>
            <a:ext cx="9428400" cy="944640"/>
          </a:xfrm>
          <a:custGeom>
            <a:avLst/>
            <a:gdLst/>
            <a:ahLst/>
            <a:rect l="l" t="t" r="r" b="b"/>
            <a:pathLst>
              <a:path w="26191" h="2625">
                <a:moveTo>
                  <a:pt x="0" y="0"/>
                </a:moveTo>
                <a:lnTo>
                  <a:pt x="0" y="2624"/>
                </a:lnTo>
                <a:lnTo>
                  <a:pt x="26190" y="2624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6" name="CustomShape 6"/>
          <p:cNvSpPr/>
          <p:nvPr/>
        </p:nvSpPr>
        <p:spPr>
          <a:xfrm>
            <a:off x="119520" y="759240"/>
            <a:ext cx="9454680" cy="965520"/>
          </a:xfrm>
          <a:custGeom>
            <a:avLst/>
            <a:gdLst/>
            <a:ahLst/>
            <a:rect l="l" t="t" r="r" b="b"/>
            <a:pathLst>
              <a:path w="26264" h="2683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4"/>
                  <a:pt x="26263" y="30"/>
                </a:cubicBezTo>
                <a:lnTo>
                  <a:pt x="26263" y="2654"/>
                </a:lnTo>
                <a:cubicBezTo>
                  <a:pt x="26263" y="2670"/>
                  <a:pt x="26248" y="2682"/>
                  <a:pt x="26228" y="2682"/>
                </a:cubicBezTo>
                <a:lnTo>
                  <a:pt x="38" y="2682"/>
                </a:lnTo>
                <a:cubicBezTo>
                  <a:pt x="16" y="2682"/>
                  <a:pt x="0" y="2670"/>
                  <a:pt x="0" y="2654"/>
                </a:cubicBezTo>
                <a:lnTo>
                  <a:pt x="0" y="30"/>
                </a:lnTo>
                <a:moveTo>
                  <a:pt x="74" y="2654"/>
                </a:moveTo>
                <a:lnTo>
                  <a:pt x="38" y="2624"/>
                </a:lnTo>
                <a:lnTo>
                  <a:pt x="26228" y="2624"/>
                </a:lnTo>
                <a:lnTo>
                  <a:pt x="26190" y="2654"/>
                </a:lnTo>
                <a:lnTo>
                  <a:pt x="26190" y="30"/>
                </a:lnTo>
                <a:lnTo>
                  <a:pt x="26228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54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7" name="CustomShape 7"/>
          <p:cNvSpPr/>
          <p:nvPr/>
        </p:nvSpPr>
        <p:spPr>
          <a:xfrm>
            <a:off x="116640" y="2115000"/>
            <a:ext cx="9428040" cy="954000"/>
          </a:xfrm>
          <a:custGeom>
            <a:avLst/>
            <a:gdLst/>
            <a:ahLst/>
            <a:rect l="l" t="t" r="r" b="b"/>
            <a:pathLst>
              <a:path w="26190" h="2651">
                <a:moveTo>
                  <a:pt x="0" y="0"/>
                </a:moveTo>
                <a:lnTo>
                  <a:pt x="0" y="2650"/>
                </a:lnTo>
                <a:lnTo>
                  <a:pt x="26189" y="2650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8" name="CustomShape 8"/>
          <p:cNvSpPr/>
          <p:nvPr/>
        </p:nvSpPr>
        <p:spPr>
          <a:xfrm>
            <a:off x="102960" y="210420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2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49"/>
                </a:lnTo>
                <a:lnTo>
                  <a:pt x="26227" y="2649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8"/>
                </a:lnTo>
                <a:lnTo>
                  <a:pt x="38" y="58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9" name="CustomShape 9"/>
          <p:cNvSpPr/>
          <p:nvPr/>
        </p:nvSpPr>
        <p:spPr>
          <a:xfrm>
            <a:off x="116640" y="3246480"/>
            <a:ext cx="9428040" cy="953640"/>
          </a:xfrm>
          <a:custGeom>
            <a:avLst/>
            <a:gdLst/>
            <a:ahLst/>
            <a:rect l="l" t="t" r="r" b="b"/>
            <a:pathLst>
              <a:path w="26190" h="2650">
                <a:moveTo>
                  <a:pt x="0" y="0"/>
                </a:moveTo>
                <a:lnTo>
                  <a:pt x="0" y="2649"/>
                </a:lnTo>
                <a:lnTo>
                  <a:pt x="26189" y="2649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0" name="CustomShape 10"/>
          <p:cNvSpPr/>
          <p:nvPr/>
        </p:nvSpPr>
        <p:spPr>
          <a:xfrm>
            <a:off x="102960" y="323604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4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50"/>
                </a:lnTo>
                <a:lnTo>
                  <a:pt x="26227" y="2650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1" name="CustomShape 11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2" name="CustomShape 12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3" name="CustomShape 13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4" name="CustomShape 14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5" name="CustomShape 15"/>
          <p:cNvSpPr/>
          <p:nvPr/>
        </p:nvSpPr>
        <p:spPr>
          <a:xfrm>
            <a:off x="624960" y="370440"/>
            <a:ext cx="8391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Supervised Learning – Artificial Neural Network (ANN)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06" name="CustomShape 16"/>
          <p:cNvSpPr/>
          <p:nvPr/>
        </p:nvSpPr>
        <p:spPr>
          <a:xfrm>
            <a:off x="1527480" y="1088640"/>
            <a:ext cx="1441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Unknown Target Function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07" name="CustomShape 17"/>
          <p:cNvSpPr/>
          <p:nvPr/>
        </p:nvSpPr>
        <p:spPr>
          <a:xfrm>
            <a:off x="8685360" y="1060200"/>
            <a:ext cx="73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08" name="CustomShape 18"/>
          <p:cNvSpPr/>
          <p:nvPr/>
        </p:nvSpPr>
        <p:spPr>
          <a:xfrm>
            <a:off x="8744760" y="1185840"/>
            <a:ext cx="611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not exactly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09" name="CustomShape 19"/>
          <p:cNvSpPr/>
          <p:nvPr/>
        </p:nvSpPr>
        <p:spPr>
          <a:xfrm>
            <a:off x="8618760" y="131184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(need to) know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0" name="CustomShape 20"/>
          <p:cNvSpPr/>
          <p:nvPr/>
        </p:nvSpPr>
        <p:spPr>
          <a:xfrm>
            <a:off x="8634960" y="2214720"/>
            <a:ext cx="701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1" name="CustomShape 21"/>
          <p:cNvSpPr/>
          <p:nvPr/>
        </p:nvSpPr>
        <p:spPr>
          <a:xfrm>
            <a:off x="8623080" y="2340360"/>
            <a:ext cx="72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must  and/or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2" name="CustomShape 22"/>
          <p:cNvSpPr/>
          <p:nvPr/>
        </p:nvSpPr>
        <p:spPr>
          <a:xfrm>
            <a:off x="8516880" y="2466000"/>
            <a:ext cx="940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should have and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3" name="CustomShape 23"/>
          <p:cNvSpPr/>
          <p:nvPr/>
        </p:nvSpPr>
        <p:spPr>
          <a:xfrm>
            <a:off x="8540280" y="2591640"/>
            <a:ext cx="891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might raise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4" name="CustomShape 24"/>
          <p:cNvSpPr/>
          <p:nvPr/>
        </p:nvSpPr>
        <p:spPr>
          <a:xfrm>
            <a:off x="8564040" y="2717640"/>
            <a:ext cx="847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huge demands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5" name="CustomShape 25"/>
          <p:cNvSpPr/>
          <p:nvPr/>
        </p:nvSpPr>
        <p:spPr>
          <a:xfrm>
            <a:off x="8679240" y="2843280"/>
            <a:ext cx="613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for storage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6" name="CustomShape 26"/>
          <p:cNvSpPr/>
          <p:nvPr/>
        </p:nvSpPr>
        <p:spPr>
          <a:xfrm>
            <a:off x="8732880" y="336600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7" name="CustomShape 27"/>
          <p:cNvSpPr/>
          <p:nvPr/>
        </p:nvSpPr>
        <p:spPr>
          <a:xfrm>
            <a:off x="8583480" y="3491640"/>
            <a:ext cx="80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derive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8" name="CustomShape 28"/>
          <p:cNvSpPr/>
          <p:nvPr/>
        </p:nvSpPr>
        <p:spPr>
          <a:xfrm>
            <a:off x="8538840" y="3617280"/>
            <a:ext cx="89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from 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9" name="CustomShape 29"/>
          <p:cNvSpPr/>
          <p:nvPr/>
        </p:nvSpPr>
        <p:spPr>
          <a:xfrm>
            <a:off x="8553240" y="374292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and that can be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0" name="CustomShape 30"/>
          <p:cNvSpPr/>
          <p:nvPr/>
        </p:nvSpPr>
        <p:spPr>
          <a:xfrm>
            <a:off x="8529840" y="386856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computationally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1" name="CustomShape 31"/>
          <p:cNvSpPr/>
          <p:nvPr/>
        </p:nvSpPr>
        <p:spPr>
          <a:xfrm>
            <a:off x="8735760" y="3994560"/>
            <a:ext cx="499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intensive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2" name="CustomShape 32"/>
          <p:cNvSpPr/>
          <p:nvPr/>
        </p:nvSpPr>
        <p:spPr>
          <a:xfrm>
            <a:off x="8732880" y="455724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3" name="CustomShape 33"/>
          <p:cNvSpPr/>
          <p:nvPr/>
        </p:nvSpPr>
        <p:spPr>
          <a:xfrm>
            <a:off x="8755920" y="4683240"/>
            <a:ext cx="460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4" name="CustomShape 34"/>
          <p:cNvSpPr/>
          <p:nvPr/>
        </p:nvSpPr>
        <p:spPr>
          <a:xfrm>
            <a:off x="8664480" y="4808880"/>
            <a:ext cx="640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derive from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5" name="CustomShape 35"/>
          <p:cNvSpPr/>
          <p:nvPr/>
        </p:nvSpPr>
        <p:spPr>
          <a:xfrm>
            <a:off x="8686800" y="4934520"/>
            <a:ext cx="5972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6" name="CustomShape 36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7" name="CustomShape 37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8" name="CustomShape 38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9" name="CustomShape 39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0" name="CustomShape 40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1" name="CustomShape 41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32" name="" descr=""/>
          <p:cNvPicPr/>
          <p:nvPr/>
        </p:nvPicPr>
        <p:blipFill>
          <a:blip r:embed="rId1"/>
          <a:stretch/>
        </p:blipFill>
        <p:spPr>
          <a:xfrm>
            <a:off x="6143760" y="3683160"/>
            <a:ext cx="666360" cy="219240"/>
          </a:xfrm>
          <a:prstGeom prst="rect">
            <a:avLst/>
          </a:prstGeom>
          <a:ln w="0">
            <a:noFill/>
          </a:ln>
        </p:spPr>
      </p:pic>
      <p:pic>
        <p:nvPicPr>
          <p:cNvPr id="1133" name="" descr=""/>
          <p:cNvPicPr/>
          <p:nvPr/>
        </p:nvPicPr>
        <p:blipFill>
          <a:blip r:embed="rId2"/>
          <a:stretch/>
        </p:blipFill>
        <p:spPr>
          <a:xfrm>
            <a:off x="1613160" y="1198800"/>
            <a:ext cx="1269000" cy="235800"/>
          </a:xfrm>
          <a:prstGeom prst="rect">
            <a:avLst/>
          </a:prstGeom>
          <a:ln w="0">
            <a:noFill/>
          </a:ln>
        </p:spPr>
      </p:pic>
      <p:sp>
        <p:nvSpPr>
          <p:cNvPr id="1134" name="CustomShape 42"/>
          <p:cNvSpPr/>
          <p:nvPr/>
        </p:nvSpPr>
        <p:spPr>
          <a:xfrm>
            <a:off x="6055560" y="356652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Final Hypothesis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35" name="CustomShape 43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6" name="CustomShape 44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7" name="CustomShape 45"/>
          <p:cNvSpPr/>
          <p:nvPr/>
        </p:nvSpPr>
        <p:spPr>
          <a:xfrm>
            <a:off x="1531440" y="1524960"/>
            <a:ext cx="11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(ideal function)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38" name="CustomShape 46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9" name="CustomShape 47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0" name="CustomShape 48"/>
          <p:cNvSpPr/>
          <p:nvPr/>
        </p:nvSpPr>
        <p:spPr>
          <a:xfrm>
            <a:off x="5968440" y="4011120"/>
            <a:ext cx="108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(final formula)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1" name="CustomShape 49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2" name="CustomShape 50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3" name="CustomShape 51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4" name="CustomShape 52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5" name="CustomShape 53"/>
          <p:cNvSpPr/>
          <p:nvPr/>
        </p:nvSpPr>
        <p:spPr>
          <a:xfrm>
            <a:off x="622800" y="5074920"/>
            <a:ext cx="200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(Artificial Neural Network)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46" name="" descr=""/>
          <p:cNvPicPr/>
          <p:nvPr/>
        </p:nvPicPr>
        <p:blipFill>
          <a:blip r:embed="rId3"/>
          <a:stretch/>
        </p:blipFill>
        <p:spPr>
          <a:xfrm>
            <a:off x="1483920" y="3658320"/>
            <a:ext cx="363240" cy="244440"/>
          </a:xfrm>
          <a:prstGeom prst="rect">
            <a:avLst/>
          </a:prstGeom>
          <a:ln w="0">
            <a:noFill/>
          </a:ln>
        </p:spPr>
      </p:pic>
      <p:sp>
        <p:nvSpPr>
          <p:cNvPr id="1147" name="CustomShape 54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8" name="CustomShape 55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9" name="CustomShape 56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0" name="CustomShape 57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1" name="CustomShape 58"/>
          <p:cNvSpPr/>
          <p:nvPr/>
        </p:nvSpPr>
        <p:spPr>
          <a:xfrm>
            <a:off x="749160" y="3566520"/>
            <a:ext cx="2026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Learning Algorithm (‘train a system‘)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52" name="" descr=""/>
          <p:cNvPicPr/>
          <p:nvPr/>
        </p:nvPicPr>
        <p:blipFill>
          <a:blip r:embed="rId4"/>
          <a:stretch/>
        </p:blipFill>
        <p:spPr>
          <a:xfrm>
            <a:off x="778320" y="4735080"/>
            <a:ext cx="1992240" cy="245880"/>
          </a:xfrm>
          <a:prstGeom prst="rect">
            <a:avLst/>
          </a:prstGeom>
          <a:ln w="0">
            <a:noFill/>
          </a:ln>
        </p:spPr>
      </p:pic>
      <p:sp>
        <p:nvSpPr>
          <p:cNvPr id="1153" name="CustomShape 59"/>
          <p:cNvSpPr/>
          <p:nvPr/>
        </p:nvSpPr>
        <p:spPr>
          <a:xfrm>
            <a:off x="1216080" y="4646880"/>
            <a:ext cx="82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Hypothesis 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54" name="CustomShape 60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5" name="CustomShape 61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6" name="CustomShape 62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7" name="CustomShape 63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8" name="CustomShape 64"/>
          <p:cNvSpPr/>
          <p:nvPr/>
        </p:nvSpPr>
        <p:spPr>
          <a:xfrm>
            <a:off x="1060920" y="4014720"/>
            <a:ext cx="1394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(backpropagation)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9" name="CustomShape 65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60" name="CustomShape 66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1" name="CustomShape 67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2" name="CustomShape 68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3" name="CustomShape 69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4" name="CustomShape 70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5" name="CustomShape 71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6" name="CustomShape 72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7" name="CustomShape 73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8" name="CustomShape 74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9" name="CustomShape 75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0" name="CustomShape 76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1" name="CustomShape 77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72" name="" descr=""/>
          <p:cNvPicPr/>
          <p:nvPr/>
        </p:nvPicPr>
        <p:blipFill>
          <a:blip r:embed="rId5"/>
          <a:stretch/>
        </p:blipFill>
        <p:spPr>
          <a:xfrm>
            <a:off x="6029280" y="1211400"/>
            <a:ext cx="896760" cy="203760"/>
          </a:xfrm>
          <a:prstGeom prst="rect">
            <a:avLst/>
          </a:prstGeom>
          <a:ln w="0">
            <a:noFill/>
          </a:ln>
        </p:spPr>
      </p:pic>
      <p:sp>
        <p:nvSpPr>
          <p:cNvPr id="1173" name="CustomShape 78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74" name="CustomShape 79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5" name="CustomShape 80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6" name="CustomShape 81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7" name="CustomShape 82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8" name="CustomShape 83"/>
          <p:cNvSpPr/>
          <p:nvPr/>
        </p:nvSpPr>
        <p:spPr>
          <a:xfrm>
            <a:off x="5856480" y="1088640"/>
            <a:ext cx="1299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Probability Distribution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79" name="" descr=""/>
          <p:cNvPicPr/>
          <p:nvPr/>
        </p:nvPicPr>
        <p:blipFill>
          <a:blip r:embed="rId6"/>
          <a:stretch/>
        </p:blipFill>
        <p:spPr>
          <a:xfrm>
            <a:off x="5427720" y="2539080"/>
            <a:ext cx="419400" cy="225000"/>
          </a:xfrm>
          <a:prstGeom prst="rect">
            <a:avLst/>
          </a:prstGeom>
          <a:ln w="0">
            <a:noFill/>
          </a:ln>
        </p:spPr>
      </p:pic>
      <p:sp>
        <p:nvSpPr>
          <p:cNvPr id="1180" name="CustomShape 84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1" name="CustomShape 85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2" name="CustomShape 86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3" name="CustomShape 87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4" name="CustomShape 88"/>
          <p:cNvSpPr/>
          <p:nvPr/>
        </p:nvSpPr>
        <p:spPr>
          <a:xfrm>
            <a:off x="5222880" y="2446920"/>
            <a:ext cx="802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Error Measure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85" name="" descr=""/>
          <p:cNvPicPr/>
          <p:nvPr/>
        </p:nvPicPr>
        <p:blipFill>
          <a:blip r:embed="rId7"/>
          <a:stretch/>
        </p:blipFill>
        <p:spPr>
          <a:xfrm>
            <a:off x="3502080" y="1080000"/>
            <a:ext cx="695160" cy="232560"/>
          </a:xfrm>
          <a:prstGeom prst="rect">
            <a:avLst/>
          </a:prstGeom>
          <a:ln w="0">
            <a:noFill/>
          </a:ln>
        </p:spPr>
      </p:pic>
      <p:sp>
        <p:nvSpPr>
          <p:cNvPr id="1186" name="CustomShape 89"/>
          <p:cNvSpPr/>
          <p:nvPr/>
        </p:nvSpPr>
        <p:spPr>
          <a:xfrm>
            <a:off x="1527480" y="1096920"/>
            <a:ext cx="16185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ff0000"/>
                </a:solidFill>
                <a:latin typeface="Calibri"/>
              </a:rPr>
              <a:t>Unknown Target Distribution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87" name="CustomShape 90"/>
          <p:cNvSpPr/>
          <p:nvPr/>
        </p:nvSpPr>
        <p:spPr>
          <a:xfrm>
            <a:off x="650160" y="1284840"/>
            <a:ext cx="9147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376092"/>
                </a:solidFill>
                <a:latin typeface="Calibri"/>
              </a:rPr>
              <a:t>target function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1188" name="CustomShape 91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9" name="CustomShape 92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0" name="CustomShape 93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1" name="CustomShape 94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2" name="CustomShape 95"/>
          <p:cNvSpPr/>
          <p:nvPr/>
        </p:nvSpPr>
        <p:spPr>
          <a:xfrm>
            <a:off x="2979000" y="1290960"/>
            <a:ext cx="6145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ff0000"/>
                </a:solidFill>
                <a:latin typeface="Calibri"/>
              </a:rPr>
              <a:t>plus noise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1193" name="CustomShape 96"/>
          <p:cNvSpPr/>
          <p:nvPr/>
        </p:nvSpPr>
        <p:spPr>
          <a:xfrm>
            <a:off x="1660680" y="2430720"/>
            <a:ext cx="1005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Training Examples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94" name="" descr=""/>
          <p:cNvPicPr/>
          <p:nvPr/>
        </p:nvPicPr>
        <p:blipFill>
          <a:blip r:embed="rId8"/>
          <a:stretch/>
        </p:blipFill>
        <p:spPr>
          <a:xfrm>
            <a:off x="1265400" y="2540880"/>
            <a:ext cx="1811880" cy="227880"/>
          </a:xfrm>
          <a:prstGeom prst="rect">
            <a:avLst/>
          </a:prstGeom>
          <a:ln w="0">
            <a:noFill/>
          </a:ln>
        </p:spPr>
      </p:pic>
      <p:pic>
        <p:nvPicPr>
          <p:cNvPr id="1195" name="" descr=""/>
          <p:cNvPicPr/>
          <p:nvPr/>
        </p:nvPicPr>
        <p:blipFill>
          <a:blip r:embed="rId9"/>
          <a:stretch/>
        </p:blipFill>
        <p:spPr>
          <a:xfrm>
            <a:off x="4400280" y="1804680"/>
            <a:ext cx="1464480" cy="210960"/>
          </a:xfrm>
          <a:prstGeom prst="rect">
            <a:avLst/>
          </a:prstGeom>
          <a:ln w="0">
            <a:noFill/>
          </a:ln>
        </p:spPr>
      </p:pic>
      <p:pic>
        <p:nvPicPr>
          <p:cNvPr id="1196" name="" descr=""/>
          <p:cNvPicPr/>
          <p:nvPr/>
        </p:nvPicPr>
        <p:blipFill>
          <a:blip r:embed="rId10"/>
          <a:stretch/>
        </p:blipFill>
        <p:spPr>
          <a:xfrm>
            <a:off x="6774120" y="1834560"/>
            <a:ext cx="207720" cy="155160"/>
          </a:xfrm>
          <a:prstGeom prst="rect">
            <a:avLst/>
          </a:prstGeom>
          <a:ln w="0">
            <a:noFill/>
          </a:ln>
        </p:spPr>
      </p:pic>
      <p:sp>
        <p:nvSpPr>
          <p:cNvPr id="1197" name="CustomShape 97"/>
          <p:cNvSpPr/>
          <p:nvPr/>
        </p:nvSpPr>
        <p:spPr>
          <a:xfrm>
            <a:off x="183240" y="3307320"/>
            <a:ext cx="3297960" cy="1968840"/>
          </a:xfrm>
          <a:custGeom>
            <a:avLst/>
            <a:gdLst/>
            <a:ahLst/>
            <a:rect l="l" t="t" r="r" b="b"/>
            <a:pathLst>
              <a:path w="9162" h="5470">
                <a:moveTo>
                  <a:pt x="0" y="33"/>
                </a:moveTo>
                <a:cubicBezTo>
                  <a:pt x="0" y="16"/>
                  <a:pt x="18" y="0"/>
                  <a:pt x="40" y="0"/>
                </a:cubicBezTo>
                <a:lnTo>
                  <a:pt x="9119" y="0"/>
                </a:lnTo>
                <a:cubicBezTo>
                  <a:pt x="9143" y="0"/>
                  <a:pt x="9161" y="16"/>
                  <a:pt x="9161" y="33"/>
                </a:cubicBezTo>
                <a:lnTo>
                  <a:pt x="9161" y="5435"/>
                </a:lnTo>
                <a:cubicBezTo>
                  <a:pt x="9161" y="5455"/>
                  <a:pt x="9143" y="5469"/>
                  <a:pt x="9119" y="5469"/>
                </a:cubicBezTo>
                <a:lnTo>
                  <a:pt x="40" y="5469"/>
                </a:lnTo>
                <a:cubicBezTo>
                  <a:pt x="18" y="5469"/>
                  <a:pt x="0" y="5455"/>
                  <a:pt x="0" y="5435"/>
                </a:cubicBezTo>
                <a:lnTo>
                  <a:pt x="0" y="33"/>
                </a:lnTo>
                <a:moveTo>
                  <a:pt x="82" y="5435"/>
                </a:moveTo>
                <a:lnTo>
                  <a:pt x="40" y="5402"/>
                </a:lnTo>
                <a:lnTo>
                  <a:pt x="9119" y="5402"/>
                </a:lnTo>
                <a:lnTo>
                  <a:pt x="9079" y="5435"/>
                </a:lnTo>
                <a:lnTo>
                  <a:pt x="9079" y="33"/>
                </a:lnTo>
                <a:lnTo>
                  <a:pt x="9119" y="67"/>
                </a:lnTo>
                <a:lnTo>
                  <a:pt x="40" y="67"/>
                </a:lnTo>
                <a:lnTo>
                  <a:pt x="82" y="33"/>
                </a:lnTo>
                <a:lnTo>
                  <a:pt x="82" y="543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8" name="CustomShape 98"/>
          <p:cNvSpPr/>
          <p:nvPr/>
        </p:nvSpPr>
        <p:spPr>
          <a:xfrm>
            <a:off x="183240" y="3307320"/>
            <a:ext cx="3297960" cy="1968840"/>
          </a:xfrm>
          <a:custGeom>
            <a:avLst/>
            <a:gdLst/>
            <a:ahLst/>
            <a:rect l="l" t="t" r="r" b="b"/>
            <a:pathLst>
              <a:path w="9162" h="5470">
                <a:moveTo>
                  <a:pt x="0" y="33"/>
                </a:moveTo>
                <a:cubicBezTo>
                  <a:pt x="0" y="16"/>
                  <a:pt x="18" y="0"/>
                  <a:pt x="40" y="0"/>
                </a:cubicBezTo>
                <a:lnTo>
                  <a:pt x="9119" y="0"/>
                </a:lnTo>
                <a:cubicBezTo>
                  <a:pt x="9143" y="0"/>
                  <a:pt x="9161" y="16"/>
                  <a:pt x="9161" y="33"/>
                </a:cubicBezTo>
                <a:lnTo>
                  <a:pt x="9161" y="5435"/>
                </a:lnTo>
                <a:cubicBezTo>
                  <a:pt x="9161" y="5455"/>
                  <a:pt x="9143" y="5469"/>
                  <a:pt x="9119" y="5469"/>
                </a:cubicBezTo>
                <a:lnTo>
                  <a:pt x="40" y="5469"/>
                </a:lnTo>
                <a:cubicBezTo>
                  <a:pt x="18" y="5469"/>
                  <a:pt x="0" y="5455"/>
                  <a:pt x="0" y="5435"/>
                </a:cubicBezTo>
                <a:lnTo>
                  <a:pt x="0" y="33"/>
                </a:lnTo>
                <a:moveTo>
                  <a:pt x="82" y="5435"/>
                </a:moveTo>
                <a:lnTo>
                  <a:pt x="40" y="5402"/>
                </a:lnTo>
                <a:lnTo>
                  <a:pt x="9119" y="5402"/>
                </a:lnTo>
                <a:lnTo>
                  <a:pt x="9079" y="5435"/>
                </a:lnTo>
                <a:lnTo>
                  <a:pt x="9079" y="33"/>
                </a:lnTo>
                <a:lnTo>
                  <a:pt x="9119" y="67"/>
                </a:lnTo>
                <a:lnTo>
                  <a:pt x="40" y="67"/>
                </a:lnTo>
                <a:lnTo>
                  <a:pt x="82" y="33"/>
                </a:lnTo>
                <a:lnTo>
                  <a:pt x="82" y="543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9" name="CustomShape 99"/>
          <p:cNvSpPr/>
          <p:nvPr/>
        </p:nvSpPr>
        <p:spPr>
          <a:xfrm>
            <a:off x="455400" y="2873880"/>
            <a:ext cx="3639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(historical records, groundtruth data, examples)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00" name="CustomShape 10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2" name="CustomShape 2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03" name="CustomShape 3"/>
          <p:cNvSpPr/>
          <p:nvPr/>
        </p:nvSpPr>
        <p:spPr>
          <a:xfrm>
            <a:off x="957960" y="1032120"/>
            <a:ext cx="4050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Approach: Prepare data before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04" name="CustomShape 4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5" name="CustomShape 5"/>
          <p:cNvSpPr/>
          <p:nvPr/>
        </p:nvSpPr>
        <p:spPr>
          <a:xfrm>
            <a:off x="1379160" y="1376640"/>
            <a:ext cx="291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Classical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6" name="CustomShape 6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70c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7" name="CustomShape 7"/>
          <p:cNvSpPr/>
          <p:nvPr/>
        </p:nvSpPr>
        <p:spPr>
          <a:xfrm>
            <a:off x="1379160" y="1678320"/>
            <a:ext cx="219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70c0"/>
                </a:solidFill>
                <a:latin typeface="Calibri"/>
              </a:rPr>
              <a:t>Feature engineering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8" name="CustomShape 8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9" name="CustomShape 9"/>
          <p:cNvSpPr/>
          <p:nvPr/>
        </p:nvSpPr>
        <p:spPr>
          <a:xfrm>
            <a:off x="1379160" y="1980000"/>
            <a:ext cx="3999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Dimensionality reduction techniques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0" name="CustomShape 10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1" name="CustomShape 11"/>
          <p:cNvSpPr/>
          <p:nvPr/>
        </p:nvSpPr>
        <p:spPr>
          <a:xfrm>
            <a:off x="1379160" y="2281680"/>
            <a:ext cx="803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Low number of layers (many layers computationally infeasible in the past)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2" name="CustomShape 12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13" name="" descr=""/>
          <p:cNvPicPr/>
          <p:nvPr/>
        </p:nvPicPr>
        <p:blipFill>
          <a:blip r:embed="rId1"/>
          <a:stretch/>
        </p:blipFill>
        <p:spPr>
          <a:xfrm rot="5400000">
            <a:off x="7269840" y="-513000"/>
            <a:ext cx="584640" cy="3901320"/>
          </a:xfrm>
          <a:prstGeom prst="rect">
            <a:avLst/>
          </a:prstGeom>
          <a:ln w="0">
            <a:noFill/>
          </a:ln>
        </p:spPr>
      </p:pic>
      <p:pic>
        <p:nvPicPr>
          <p:cNvPr id="1214" name="" descr=""/>
          <p:cNvPicPr/>
          <p:nvPr/>
        </p:nvPicPr>
        <p:blipFill>
          <a:blip r:embed="rId2"/>
          <a:stretch/>
        </p:blipFill>
        <p:spPr>
          <a:xfrm>
            <a:off x="8693280" y="1712160"/>
            <a:ext cx="802080" cy="16920"/>
          </a:xfrm>
          <a:prstGeom prst="rect">
            <a:avLst/>
          </a:prstGeom>
          <a:ln w="0">
            <a:noFill/>
          </a:ln>
        </p:spPr>
      </p:pic>
      <p:sp>
        <p:nvSpPr>
          <p:cNvPr id="1215" name="CustomShape 13"/>
          <p:cNvSpPr/>
          <p:nvPr/>
        </p:nvSpPr>
        <p:spPr>
          <a:xfrm>
            <a:off x="1379160" y="2583360"/>
            <a:ext cx="7841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Very succesful for speech recognitition (‘state-of-the-art in your phone‘)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16" name="" descr=""/>
          <p:cNvPicPr/>
          <p:nvPr/>
        </p:nvPicPr>
        <p:blipFill>
          <a:blip r:embed="rId3"/>
          <a:stretch/>
        </p:blipFill>
        <p:spPr>
          <a:xfrm>
            <a:off x="5424480" y="3163320"/>
            <a:ext cx="3847320" cy="1727640"/>
          </a:xfrm>
          <a:prstGeom prst="rect">
            <a:avLst/>
          </a:prstGeom>
          <a:ln w="0">
            <a:noFill/>
          </a:ln>
        </p:spPr>
      </p:pic>
      <p:pic>
        <p:nvPicPr>
          <p:cNvPr id="1217" name="" descr=""/>
          <p:cNvPicPr/>
          <p:nvPr/>
        </p:nvPicPr>
        <p:blipFill>
          <a:blip r:embed="rId4"/>
          <a:stretch/>
        </p:blipFill>
        <p:spPr>
          <a:xfrm>
            <a:off x="953280" y="3201480"/>
            <a:ext cx="3614760" cy="1650960"/>
          </a:xfrm>
          <a:prstGeom prst="rect">
            <a:avLst/>
          </a:prstGeom>
          <a:ln w="0">
            <a:noFill/>
          </a:ln>
        </p:spPr>
      </p:pic>
      <p:sp>
        <p:nvSpPr>
          <p:cNvPr id="1218" name="CustomShape 14"/>
          <p:cNvSpPr/>
          <p:nvPr/>
        </p:nvSpPr>
        <p:spPr>
          <a:xfrm>
            <a:off x="741960" y="4943520"/>
            <a:ext cx="4384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(Perceptron model: designed after human brain neuron)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19" name="" descr=""/>
          <p:cNvPicPr/>
          <p:nvPr/>
        </p:nvPicPr>
        <p:blipFill>
          <a:blip r:embed="rId5"/>
          <a:stretch/>
        </p:blipFill>
        <p:spPr>
          <a:xfrm>
            <a:off x="8722080" y="829800"/>
            <a:ext cx="693000" cy="528840"/>
          </a:xfrm>
          <a:prstGeom prst="rect">
            <a:avLst/>
          </a:prstGeom>
          <a:ln w="0">
            <a:noFill/>
          </a:ln>
        </p:spPr>
      </p:pic>
      <p:sp>
        <p:nvSpPr>
          <p:cNvPr id="1220" name="CustomShape 15"/>
          <p:cNvSpPr/>
          <p:nvPr/>
        </p:nvSpPr>
        <p:spPr>
          <a:xfrm>
            <a:off x="5380920" y="4943520"/>
            <a:ext cx="3997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(Artificial neural network two layer feed – forward)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1" name="CustomShape 16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22" name="CustomShape 17"/>
          <p:cNvSpPr/>
          <p:nvPr/>
        </p:nvSpPr>
        <p:spPr>
          <a:xfrm>
            <a:off x="452520" y="370440"/>
            <a:ext cx="8764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Artificial Neural Network – Feature Engineering &amp; Layers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23" name="CustomShape 1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5" name="CustomShape 2"/>
          <p:cNvSpPr/>
          <p:nvPr/>
        </p:nvSpPr>
        <p:spPr>
          <a:xfrm>
            <a:off x="918000" y="370440"/>
            <a:ext cx="7824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Artificial Neural Networks (ANN) – Layers &amp; Nodes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26" name="CustomShape 3"/>
          <p:cNvSpPr/>
          <p:nvPr/>
        </p:nvSpPr>
        <p:spPr>
          <a:xfrm>
            <a:off x="277560" y="1757160"/>
            <a:ext cx="5766840" cy="533160"/>
          </a:xfrm>
          <a:custGeom>
            <a:avLst/>
            <a:gdLst/>
            <a:ahLst/>
            <a:rect l="l" t="t" r="r" b="b"/>
            <a:pathLst>
              <a:path w="16020" h="1482">
                <a:moveTo>
                  <a:pt x="0" y="0"/>
                </a:moveTo>
                <a:lnTo>
                  <a:pt x="0" y="1481"/>
                </a:lnTo>
                <a:lnTo>
                  <a:pt x="16019" y="1481"/>
                </a:lnTo>
                <a:lnTo>
                  <a:pt x="16019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7" name="CustomShape 4"/>
          <p:cNvSpPr/>
          <p:nvPr/>
        </p:nvSpPr>
        <p:spPr>
          <a:xfrm>
            <a:off x="263880" y="1746360"/>
            <a:ext cx="5794200" cy="554040"/>
          </a:xfrm>
          <a:custGeom>
            <a:avLst/>
            <a:gdLst/>
            <a:ahLst/>
            <a:rect l="l" t="t" r="r" b="b"/>
            <a:pathLst>
              <a:path w="16096" h="1540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6057" y="0"/>
                </a:lnTo>
                <a:cubicBezTo>
                  <a:pt x="16079" y="0"/>
                  <a:pt x="16095" y="12"/>
                  <a:pt x="16095" y="30"/>
                </a:cubicBezTo>
                <a:lnTo>
                  <a:pt x="16095" y="1511"/>
                </a:lnTo>
                <a:cubicBezTo>
                  <a:pt x="16095" y="1527"/>
                  <a:pt x="16079" y="1539"/>
                  <a:pt x="16057" y="1539"/>
                </a:cubicBezTo>
                <a:lnTo>
                  <a:pt x="38" y="1539"/>
                </a:lnTo>
                <a:cubicBezTo>
                  <a:pt x="16" y="1539"/>
                  <a:pt x="0" y="1527"/>
                  <a:pt x="0" y="1511"/>
                </a:cubicBezTo>
                <a:lnTo>
                  <a:pt x="0" y="30"/>
                </a:lnTo>
                <a:moveTo>
                  <a:pt x="74" y="1511"/>
                </a:moveTo>
                <a:lnTo>
                  <a:pt x="38" y="1481"/>
                </a:lnTo>
                <a:lnTo>
                  <a:pt x="16057" y="1481"/>
                </a:lnTo>
                <a:lnTo>
                  <a:pt x="16021" y="1511"/>
                </a:lnTo>
                <a:lnTo>
                  <a:pt x="16021" y="30"/>
                </a:lnTo>
                <a:lnTo>
                  <a:pt x="16057" y="58"/>
                </a:lnTo>
                <a:lnTo>
                  <a:pt x="38" y="58"/>
                </a:lnTo>
                <a:lnTo>
                  <a:pt x="74" y="30"/>
                </a:lnTo>
                <a:lnTo>
                  <a:pt x="74" y="1511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8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29" name="CustomShape 6"/>
          <p:cNvSpPr/>
          <p:nvPr/>
        </p:nvSpPr>
        <p:spPr>
          <a:xfrm>
            <a:off x="366120" y="1829520"/>
            <a:ext cx="5216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Input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230" name="" descr=""/>
          <p:cNvPicPr/>
          <p:nvPr/>
        </p:nvPicPr>
        <p:blipFill>
          <a:blip r:embed="rId1"/>
          <a:stretch/>
        </p:blipFill>
        <p:spPr>
          <a:xfrm>
            <a:off x="1800000" y="1879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231" name="CustomShape 7"/>
          <p:cNvSpPr/>
          <p:nvPr/>
        </p:nvSpPr>
        <p:spPr>
          <a:xfrm>
            <a:off x="179496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2" y="410"/>
                </a:lnTo>
                <a:lnTo>
                  <a:pt x="4" y="389"/>
                </a:lnTo>
                <a:lnTo>
                  <a:pt x="6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5"/>
                </a:lnTo>
                <a:lnTo>
                  <a:pt x="65" y="227"/>
                </a:lnTo>
                <a:lnTo>
                  <a:pt x="78" y="209"/>
                </a:lnTo>
                <a:lnTo>
                  <a:pt x="94" y="191"/>
                </a:lnTo>
                <a:lnTo>
                  <a:pt x="107" y="174"/>
                </a:lnTo>
                <a:lnTo>
                  <a:pt x="123" y="157"/>
                </a:lnTo>
                <a:lnTo>
                  <a:pt x="140" y="141"/>
                </a:lnTo>
                <a:lnTo>
                  <a:pt x="158" y="127"/>
                </a:lnTo>
                <a:lnTo>
                  <a:pt x="178" y="113"/>
                </a:lnTo>
                <a:lnTo>
                  <a:pt x="196" y="99"/>
                </a:lnTo>
                <a:lnTo>
                  <a:pt x="219" y="87"/>
                </a:lnTo>
                <a:lnTo>
                  <a:pt x="239" y="75"/>
                </a:lnTo>
                <a:lnTo>
                  <a:pt x="261" y="63"/>
                </a:lnTo>
                <a:lnTo>
                  <a:pt x="283" y="52"/>
                </a:lnTo>
                <a:lnTo>
                  <a:pt x="305" y="43"/>
                </a:lnTo>
                <a:lnTo>
                  <a:pt x="355" y="26"/>
                </a:lnTo>
                <a:lnTo>
                  <a:pt x="381" y="19"/>
                </a:lnTo>
                <a:lnTo>
                  <a:pt x="405" y="14"/>
                </a:lnTo>
                <a:lnTo>
                  <a:pt x="433" y="8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5" y="2"/>
                </a:lnTo>
                <a:lnTo>
                  <a:pt x="624" y="5"/>
                </a:lnTo>
                <a:lnTo>
                  <a:pt x="648" y="8"/>
                </a:lnTo>
                <a:lnTo>
                  <a:pt x="702" y="19"/>
                </a:lnTo>
                <a:lnTo>
                  <a:pt x="726" y="26"/>
                </a:lnTo>
                <a:lnTo>
                  <a:pt x="776" y="43"/>
                </a:lnTo>
                <a:lnTo>
                  <a:pt x="798" y="52"/>
                </a:lnTo>
                <a:lnTo>
                  <a:pt x="842" y="73"/>
                </a:lnTo>
                <a:lnTo>
                  <a:pt x="864" y="85"/>
                </a:lnTo>
                <a:lnTo>
                  <a:pt x="884" y="99"/>
                </a:lnTo>
                <a:lnTo>
                  <a:pt x="905" y="111"/>
                </a:lnTo>
                <a:lnTo>
                  <a:pt x="923" y="127"/>
                </a:lnTo>
                <a:lnTo>
                  <a:pt x="941" y="141"/>
                </a:lnTo>
                <a:lnTo>
                  <a:pt x="959" y="157"/>
                </a:lnTo>
                <a:lnTo>
                  <a:pt x="975" y="174"/>
                </a:lnTo>
                <a:lnTo>
                  <a:pt x="990" y="190"/>
                </a:lnTo>
                <a:lnTo>
                  <a:pt x="1004" y="207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3"/>
                </a:lnTo>
                <a:lnTo>
                  <a:pt x="1050" y="285"/>
                </a:lnTo>
                <a:lnTo>
                  <a:pt x="1057" y="303"/>
                </a:lnTo>
                <a:lnTo>
                  <a:pt x="1066" y="324"/>
                </a:lnTo>
                <a:lnTo>
                  <a:pt x="1080" y="387"/>
                </a:lnTo>
                <a:lnTo>
                  <a:pt x="1082" y="410"/>
                </a:lnTo>
                <a:lnTo>
                  <a:pt x="1082" y="454"/>
                </a:lnTo>
                <a:lnTo>
                  <a:pt x="1080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6" y="542"/>
                </a:lnTo>
                <a:lnTo>
                  <a:pt x="1057" y="561"/>
                </a:lnTo>
                <a:lnTo>
                  <a:pt x="1050" y="581"/>
                </a:lnTo>
                <a:lnTo>
                  <a:pt x="1017" y="639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5" y="753"/>
                </a:lnTo>
                <a:lnTo>
                  <a:pt x="884" y="767"/>
                </a:lnTo>
                <a:lnTo>
                  <a:pt x="844" y="791"/>
                </a:lnTo>
                <a:lnTo>
                  <a:pt x="822" y="803"/>
                </a:lnTo>
                <a:lnTo>
                  <a:pt x="800" y="814"/>
                </a:lnTo>
                <a:lnTo>
                  <a:pt x="750" y="831"/>
                </a:lnTo>
                <a:lnTo>
                  <a:pt x="678" y="853"/>
                </a:lnTo>
                <a:lnTo>
                  <a:pt x="650" y="856"/>
                </a:lnTo>
                <a:lnTo>
                  <a:pt x="624" y="861"/>
                </a:lnTo>
                <a:lnTo>
                  <a:pt x="597" y="863"/>
                </a:lnTo>
                <a:lnTo>
                  <a:pt x="568" y="864"/>
                </a:lnTo>
                <a:lnTo>
                  <a:pt x="541" y="866"/>
                </a:lnTo>
                <a:lnTo>
                  <a:pt x="513" y="864"/>
                </a:lnTo>
                <a:lnTo>
                  <a:pt x="459" y="861"/>
                </a:lnTo>
                <a:lnTo>
                  <a:pt x="433" y="856"/>
                </a:lnTo>
                <a:lnTo>
                  <a:pt x="405" y="853"/>
                </a:lnTo>
                <a:lnTo>
                  <a:pt x="381" y="845"/>
                </a:lnTo>
                <a:lnTo>
                  <a:pt x="357" y="840"/>
                </a:lnTo>
                <a:lnTo>
                  <a:pt x="329" y="831"/>
                </a:lnTo>
                <a:lnTo>
                  <a:pt x="307" y="823"/>
                </a:lnTo>
                <a:lnTo>
                  <a:pt x="283" y="814"/>
                </a:lnTo>
                <a:lnTo>
                  <a:pt x="261" y="803"/>
                </a:lnTo>
                <a:lnTo>
                  <a:pt x="239" y="791"/>
                </a:lnTo>
                <a:lnTo>
                  <a:pt x="199" y="767"/>
                </a:lnTo>
                <a:lnTo>
                  <a:pt x="158" y="739"/>
                </a:lnTo>
                <a:lnTo>
                  <a:pt x="140" y="723"/>
                </a:lnTo>
                <a:lnTo>
                  <a:pt x="125" y="708"/>
                </a:lnTo>
                <a:lnTo>
                  <a:pt x="107" y="692"/>
                </a:lnTo>
                <a:lnTo>
                  <a:pt x="94" y="675"/>
                </a:lnTo>
                <a:lnTo>
                  <a:pt x="78" y="656"/>
                </a:lnTo>
                <a:lnTo>
                  <a:pt x="67" y="639"/>
                </a:lnTo>
                <a:lnTo>
                  <a:pt x="54" y="620"/>
                </a:lnTo>
                <a:lnTo>
                  <a:pt x="42" y="601"/>
                </a:lnTo>
                <a:lnTo>
                  <a:pt x="24" y="562"/>
                </a:lnTo>
                <a:lnTo>
                  <a:pt x="12" y="520"/>
                </a:lnTo>
                <a:lnTo>
                  <a:pt x="6" y="499"/>
                </a:lnTo>
                <a:lnTo>
                  <a:pt x="4" y="476"/>
                </a:lnTo>
                <a:lnTo>
                  <a:pt x="2" y="455"/>
                </a:lnTo>
                <a:lnTo>
                  <a:pt x="0" y="433"/>
                </a:lnTo>
                <a:moveTo>
                  <a:pt x="29" y="454"/>
                </a:moveTo>
                <a:lnTo>
                  <a:pt x="32" y="474"/>
                </a:lnTo>
                <a:lnTo>
                  <a:pt x="34" y="494"/>
                </a:lnTo>
                <a:lnTo>
                  <a:pt x="38" y="515"/>
                </a:lnTo>
                <a:lnTo>
                  <a:pt x="44" y="534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78" y="611"/>
                </a:lnTo>
                <a:lnTo>
                  <a:pt x="89" y="629"/>
                </a:lnTo>
                <a:lnTo>
                  <a:pt x="102" y="647"/>
                </a:lnTo>
                <a:lnTo>
                  <a:pt x="129" y="678"/>
                </a:lnTo>
                <a:lnTo>
                  <a:pt x="161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7" y="795"/>
                </a:lnTo>
                <a:lnTo>
                  <a:pt x="319" y="803"/>
                </a:lnTo>
                <a:lnTo>
                  <a:pt x="341" y="811"/>
                </a:lnTo>
                <a:lnTo>
                  <a:pt x="365" y="819"/>
                </a:lnTo>
                <a:lnTo>
                  <a:pt x="387" y="825"/>
                </a:lnTo>
                <a:lnTo>
                  <a:pt x="413" y="831"/>
                </a:lnTo>
                <a:lnTo>
                  <a:pt x="437" y="835"/>
                </a:lnTo>
                <a:lnTo>
                  <a:pt x="463" y="839"/>
                </a:lnTo>
                <a:lnTo>
                  <a:pt x="488" y="842"/>
                </a:lnTo>
                <a:lnTo>
                  <a:pt x="515" y="844"/>
                </a:lnTo>
                <a:lnTo>
                  <a:pt x="566" y="844"/>
                </a:lnTo>
                <a:lnTo>
                  <a:pt x="593" y="842"/>
                </a:lnTo>
                <a:lnTo>
                  <a:pt x="620" y="839"/>
                </a:lnTo>
                <a:lnTo>
                  <a:pt x="668" y="831"/>
                </a:lnTo>
                <a:lnTo>
                  <a:pt x="693" y="825"/>
                </a:lnTo>
                <a:lnTo>
                  <a:pt x="718" y="819"/>
                </a:lnTo>
                <a:lnTo>
                  <a:pt x="740" y="812"/>
                </a:lnTo>
                <a:lnTo>
                  <a:pt x="784" y="795"/>
                </a:lnTo>
                <a:lnTo>
                  <a:pt x="806" y="784"/>
                </a:lnTo>
                <a:lnTo>
                  <a:pt x="826" y="774"/>
                </a:lnTo>
                <a:lnTo>
                  <a:pt x="867" y="750"/>
                </a:lnTo>
                <a:lnTo>
                  <a:pt x="884" y="737"/>
                </a:lnTo>
                <a:lnTo>
                  <a:pt x="921" y="709"/>
                </a:lnTo>
                <a:lnTo>
                  <a:pt x="937" y="695"/>
                </a:lnTo>
                <a:lnTo>
                  <a:pt x="953" y="680"/>
                </a:lnTo>
                <a:lnTo>
                  <a:pt x="966" y="664"/>
                </a:lnTo>
                <a:lnTo>
                  <a:pt x="993" y="629"/>
                </a:lnTo>
                <a:lnTo>
                  <a:pt x="1015" y="594"/>
                </a:lnTo>
                <a:lnTo>
                  <a:pt x="1024" y="575"/>
                </a:lnTo>
                <a:lnTo>
                  <a:pt x="1037" y="536"/>
                </a:lnTo>
                <a:lnTo>
                  <a:pt x="1044" y="515"/>
                </a:lnTo>
                <a:lnTo>
                  <a:pt x="1048" y="496"/>
                </a:lnTo>
                <a:lnTo>
                  <a:pt x="1053" y="474"/>
                </a:lnTo>
                <a:lnTo>
                  <a:pt x="1053" y="454"/>
                </a:lnTo>
                <a:lnTo>
                  <a:pt x="1055" y="433"/>
                </a:lnTo>
                <a:lnTo>
                  <a:pt x="1053" y="412"/>
                </a:lnTo>
                <a:lnTo>
                  <a:pt x="1053" y="391"/>
                </a:lnTo>
                <a:lnTo>
                  <a:pt x="1048" y="369"/>
                </a:lnTo>
                <a:lnTo>
                  <a:pt x="1044" y="350"/>
                </a:lnTo>
                <a:lnTo>
                  <a:pt x="1039" y="330"/>
                </a:lnTo>
                <a:lnTo>
                  <a:pt x="1030" y="310"/>
                </a:lnTo>
                <a:lnTo>
                  <a:pt x="1024" y="291"/>
                </a:lnTo>
                <a:lnTo>
                  <a:pt x="1015" y="272"/>
                </a:lnTo>
                <a:lnTo>
                  <a:pt x="981" y="219"/>
                </a:lnTo>
                <a:lnTo>
                  <a:pt x="968" y="202"/>
                </a:lnTo>
                <a:lnTo>
                  <a:pt x="937" y="171"/>
                </a:lnTo>
                <a:lnTo>
                  <a:pt x="921" y="157"/>
                </a:lnTo>
                <a:lnTo>
                  <a:pt x="867" y="115"/>
                </a:lnTo>
                <a:lnTo>
                  <a:pt x="846" y="102"/>
                </a:lnTo>
                <a:lnTo>
                  <a:pt x="786" y="71"/>
                </a:lnTo>
                <a:lnTo>
                  <a:pt x="764" y="63"/>
                </a:lnTo>
                <a:lnTo>
                  <a:pt x="740" y="54"/>
                </a:lnTo>
                <a:lnTo>
                  <a:pt x="718" y="47"/>
                </a:lnTo>
                <a:lnTo>
                  <a:pt x="693" y="40"/>
                </a:lnTo>
                <a:lnTo>
                  <a:pt x="644" y="30"/>
                </a:lnTo>
                <a:lnTo>
                  <a:pt x="620" y="26"/>
                </a:lnTo>
                <a:lnTo>
                  <a:pt x="593" y="24"/>
                </a:lnTo>
                <a:lnTo>
                  <a:pt x="568" y="22"/>
                </a:lnTo>
                <a:lnTo>
                  <a:pt x="515" y="22"/>
                </a:lnTo>
                <a:lnTo>
                  <a:pt x="488" y="24"/>
                </a:lnTo>
                <a:lnTo>
                  <a:pt x="463" y="26"/>
                </a:lnTo>
                <a:lnTo>
                  <a:pt x="439" y="30"/>
                </a:lnTo>
                <a:lnTo>
                  <a:pt x="413" y="35"/>
                </a:lnTo>
                <a:lnTo>
                  <a:pt x="390" y="40"/>
                </a:lnTo>
                <a:lnTo>
                  <a:pt x="341" y="54"/>
                </a:lnTo>
                <a:lnTo>
                  <a:pt x="297" y="71"/>
                </a:lnTo>
                <a:lnTo>
                  <a:pt x="277" y="82"/>
                </a:lnTo>
                <a:lnTo>
                  <a:pt x="254" y="92"/>
                </a:lnTo>
                <a:lnTo>
                  <a:pt x="234" y="102"/>
                </a:lnTo>
                <a:lnTo>
                  <a:pt x="216" y="115"/>
                </a:lnTo>
                <a:lnTo>
                  <a:pt x="196" y="129"/>
                </a:lnTo>
                <a:lnTo>
                  <a:pt x="178" y="141"/>
                </a:lnTo>
                <a:lnTo>
                  <a:pt x="163" y="157"/>
                </a:lnTo>
                <a:lnTo>
                  <a:pt x="145" y="171"/>
                </a:lnTo>
                <a:lnTo>
                  <a:pt x="132" y="186"/>
                </a:lnTo>
                <a:lnTo>
                  <a:pt x="116" y="202"/>
                </a:lnTo>
                <a:lnTo>
                  <a:pt x="102" y="219"/>
                </a:lnTo>
                <a:lnTo>
                  <a:pt x="69" y="272"/>
                </a:lnTo>
                <a:lnTo>
                  <a:pt x="52" y="310"/>
                </a:lnTo>
                <a:lnTo>
                  <a:pt x="38" y="349"/>
                </a:lnTo>
                <a:lnTo>
                  <a:pt x="34" y="369"/>
                </a:lnTo>
                <a:lnTo>
                  <a:pt x="29" y="412"/>
                </a:lnTo>
                <a:lnTo>
                  <a:pt x="29" y="433"/>
                </a:lnTo>
                <a:lnTo>
                  <a:pt x="29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32" name="" descr=""/>
          <p:cNvPicPr/>
          <p:nvPr/>
        </p:nvPicPr>
        <p:blipFill>
          <a:blip r:embed="rId2"/>
          <a:stretch/>
        </p:blipFill>
        <p:spPr>
          <a:xfrm>
            <a:off x="1800000" y="1879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233" name="CustomShape 8"/>
          <p:cNvSpPr/>
          <p:nvPr/>
        </p:nvSpPr>
        <p:spPr>
          <a:xfrm>
            <a:off x="179496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2" y="410"/>
                </a:lnTo>
                <a:lnTo>
                  <a:pt x="4" y="389"/>
                </a:lnTo>
                <a:lnTo>
                  <a:pt x="6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5"/>
                </a:lnTo>
                <a:lnTo>
                  <a:pt x="65" y="227"/>
                </a:lnTo>
                <a:lnTo>
                  <a:pt x="78" y="209"/>
                </a:lnTo>
                <a:lnTo>
                  <a:pt x="94" y="191"/>
                </a:lnTo>
                <a:lnTo>
                  <a:pt x="107" y="174"/>
                </a:lnTo>
                <a:lnTo>
                  <a:pt x="123" y="157"/>
                </a:lnTo>
                <a:lnTo>
                  <a:pt x="140" y="141"/>
                </a:lnTo>
                <a:lnTo>
                  <a:pt x="158" y="127"/>
                </a:lnTo>
                <a:lnTo>
                  <a:pt x="178" y="113"/>
                </a:lnTo>
                <a:lnTo>
                  <a:pt x="196" y="99"/>
                </a:lnTo>
                <a:lnTo>
                  <a:pt x="219" y="87"/>
                </a:lnTo>
                <a:lnTo>
                  <a:pt x="239" y="75"/>
                </a:lnTo>
                <a:lnTo>
                  <a:pt x="261" y="63"/>
                </a:lnTo>
                <a:lnTo>
                  <a:pt x="283" y="52"/>
                </a:lnTo>
                <a:lnTo>
                  <a:pt x="305" y="43"/>
                </a:lnTo>
                <a:lnTo>
                  <a:pt x="355" y="26"/>
                </a:lnTo>
                <a:lnTo>
                  <a:pt x="381" y="19"/>
                </a:lnTo>
                <a:lnTo>
                  <a:pt x="405" y="14"/>
                </a:lnTo>
                <a:lnTo>
                  <a:pt x="433" y="8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5" y="2"/>
                </a:lnTo>
                <a:lnTo>
                  <a:pt x="624" y="5"/>
                </a:lnTo>
                <a:lnTo>
                  <a:pt x="648" y="8"/>
                </a:lnTo>
                <a:lnTo>
                  <a:pt x="702" y="19"/>
                </a:lnTo>
                <a:lnTo>
                  <a:pt x="726" y="26"/>
                </a:lnTo>
                <a:lnTo>
                  <a:pt x="776" y="43"/>
                </a:lnTo>
                <a:lnTo>
                  <a:pt x="798" y="52"/>
                </a:lnTo>
                <a:lnTo>
                  <a:pt x="842" y="73"/>
                </a:lnTo>
                <a:lnTo>
                  <a:pt x="864" y="85"/>
                </a:lnTo>
                <a:lnTo>
                  <a:pt x="884" y="99"/>
                </a:lnTo>
                <a:lnTo>
                  <a:pt x="905" y="111"/>
                </a:lnTo>
                <a:lnTo>
                  <a:pt x="923" y="127"/>
                </a:lnTo>
                <a:lnTo>
                  <a:pt x="941" y="141"/>
                </a:lnTo>
                <a:lnTo>
                  <a:pt x="959" y="157"/>
                </a:lnTo>
                <a:lnTo>
                  <a:pt x="975" y="174"/>
                </a:lnTo>
                <a:lnTo>
                  <a:pt x="990" y="190"/>
                </a:lnTo>
                <a:lnTo>
                  <a:pt x="1004" y="207"/>
                </a:lnTo>
                <a:lnTo>
                  <a:pt x="1017" y="227"/>
                </a:lnTo>
                <a:lnTo>
                  <a:pt x="1028" y="244"/>
                </a:lnTo>
                <a:lnTo>
                  <a:pt x="1039" y="263"/>
                </a:lnTo>
                <a:lnTo>
                  <a:pt x="1050" y="285"/>
                </a:lnTo>
                <a:lnTo>
                  <a:pt x="1057" y="303"/>
                </a:lnTo>
                <a:lnTo>
                  <a:pt x="1066" y="324"/>
                </a:lnTo>
                <a:lnTo>
                  <a:pt x="1080" y="387"/>
                </a:lnTo>
                <a:lnTo>
                  <a:pt x="1082" y="410"/>
                </a:lnTo>
                <a:lnTo>
                  <a:pt x="1082" y="454"/>
                </a:lnTo>
                <a:lnTo>
                  <a:pt x="1080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6" y="542"/>
                </a:lnTo>
                <a:lnTo>
                  <a:pt x="1057" y="561"/>
                </a:lnTo>
                <a:lnTo>
                  <a:pt x="1050" y="581"/>
                </a:lnTo>
                <a:lnTo>
                  <a:pt x="1017" y="639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5" y="753"/>
                </a:lnTo>
                <a:lnTo>
                  <a:pt x="884" y="767"/>
                </a:lnTo>
                <a:lnTo>
                  <a:pt x="844" y="791"/>
                </a:lnTo>
                <a:lnTo>
                  <a:pt x="822" y="803"/>
                </a:lnTo>
                <a:lnTo>
                  <a:pt x="800" y="814"/>
                </a:lnTo>
                <a:lnTo>
                  <a:pt x="750" y="831"/>
                </a:lnTo>
                <a:lnTo>
                  <a:pt x="678" y="853"/>
                </a:lnTo>
                <a:lnTo>
                  <a:pt x="650" y="856"/>
                </a:lnTo>
                <a:lnTo>
                  <a:pt x="624" y="861"/>
                </a:lnTo>
                <a:lnTo>
                  <a:pt x="597" y="863"/>
                </a:lnTo>
                <a:lnTo>
                  <a:pt x="568" y="864"/>
                </a:lnTo>
                <a:lnTo>
                  <a:pt x="541" y="866"/>
                </a:lnTo>
                <a:lnTo>
                  <a:pt x="513" y="864"/>
                </a:lnTo>
                <a:lnTo>
                  <a:pt x="459" y="861"/>
                </a:lnTo>
                <a:lnTo>
                  <a:pt x="433" y="856"/>
                </a:lnTo>
                <a:lnTo>
                  <a:pt x="405" y="853"/>
                </a:lnTo>
                <a:lnTo>
                  <a:pt x="381" y="845"/>
                </a:lnTo>
                <a:lnTo>
                  <a:pt x="357" y="840"/>
                </a:lnTo>
                <a:lnTo>
                  <a:pt x="329" y="831"/>
                </a:lnTo>
                <a:lnTo>
                  <a:pt x="307" y="823"/>
                </a:lnTo>
                <a:lnTo>
                  <a:pt x="283" y="814"/>
                </a:lnTo>
                <a:lnTo>
                  <a:pt x="261" y="803"/>
                </a:lnTo>
                <a:lnTo>
                  <a:pt x="239" y="791"/>
                </a:lnTo>
                <a:lnTo>
                  <a:pt x="199" y="767"/>
                </a:lnTo>
                <a:lnTo>
                  <a:pt x="158" y="739"/>
                </a:lnTo>
                <a:lnTo>
                  <a:pt x="140" y="723"/>
                </a:lnTo>
                <a:lnTo>
                  <a:pt x="125" y="708"/>
                </a:lnTo>
                <a:lnTo>
                  <a:pt x="107" y="692"/>
                </a:lnTo>
                <a:lnTo>
                  <a:pt x="94" y="675"/>
                </a:lnTo>
                <a:lnTo>
                  <a:pt x="78" y="656"/>
                </a:lnTo>
                <a:lnTo>
                  <a:pt x="67" y="639"/>
                </a:lnTo>
                <a:lnTo>
                  <a:pt x="54" y="620"/>
                </a:lnTo>
                <a:lnTo>
                  <a:pt x="42" y="601"/>
                </a:lnTo>
                <a:lnTo>
                  <a:pt x="24" y="562"/>
                </a:lnTo>
                <a:lnTo>
                  <a:pt x="12" y="520"/>
                </a:lnTo>
                <a:lnTo>
                  <a:pt x="6" y="499"/>
                </a:lnTo>
                <a:lnTo>
                  <a:pt x="4" y="476"/>
                </a:lnTo>
                <a:lnTo>
                  <a:pt x="2" y="455"/>
                </a:lnTo>
                <a:lnTo>
                  <a:pt x="0" y="433"/>
                </a:lnTo>
                <a:moveTo>
                  <a:pt x="29" y="454"/>
                </a:moveTo>
                <a:lnTo>
                  <a:pt x="32" y="474"/>
                </a:lnTo>
                <a:lnTo>
                  <a:pt x="34" y="494"/>
                </a:lnTo>
                <a:lnTo>
                  <a:pt x="38" y="515"/>
                </a:lnTo>
                <a:lnTo>
                  <a:pt x="44" y="534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78" y="611"/>
                </a:lnTo>
                <a:lnTo>
                  <a:pt x="89" y="629"/>
                </a:lnTo>
                <a:lnTo>
                  <a:pt x="102" y="647"/>
                </a:lnTo>
                <a:lnTo>
                  <a:pt x="129" y="678"/>
                </a:lnTo>
                <a:lnTo>
                  <a:pt x="161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7" y="795"/>
                </a:lnTo>
                <a:lnTo>
                  <a:pt x="319" y="803"/>
                </a:lnTo>
                <a:lnTo>
                  <a:pt x="341" y="811"/>
                </a:lnTo>
                <a:lnTo>
                  <a:pt x="365" y="819"/>
                </a:lnTo>
                <a:lnTo>
                  <a:pt x="387" y="825"/>
                </a:lnTo>
                <a:lnTo>
                  <a:pt x="413" y="831"/>
                </a:lnTo>
                <a:lnTo>
                  <a:pt x="437" y="835"/>
                </a:lnTo>
                <a:lnTo>
                  <a:pt x="463" y="839"/>
                </a:lnTo>
                <a:lnTo>
                  <a:pt x="488" y="842"/>
                </a:lnTo>
                <a:lnTo>
                  <a:pt x="515" y="844"/>
                </a:lnTo>
                <a:lnTo>
                  <a:pt x="566" y="844"/>
                </a:lnTo>
                <a:lnTo>
                  <a:pt x="593" y="842"/>
                </a:lnTo>
                <a:lnTo>
                  <a:pt x="620" y="839"/>
                </a:lnTo>
                <a:lnTo>
                  <a:pt x="668" y="831"/>
                </a:lnTo>
                <a:lnTo>
                  <a:pt x="693" y="825"/>
                </a:lnTo>
                <a:lnTo>
                  <a:pt x="718" y="819"/>
                </a:lnTo>
                <a:lnTo>
                  <a:pt x="740" y="812"/>
                </a:lnTo>
                <a:lnTo>
                  <a:pt x="784" y="795"/>
                </a:lnTo>
                <a:lnTo>
                  <a:pt x="806" y="784"/>
                </a:lnTo>
                <a:lnTo>
                  <a:pt x="826" y="774"/>
                </a:lnTo>
                <a:lnTo>
                  <a:pt x="867" y="750"/>
                </a:lnTo>
                <a:lnTo>
                  <a:pt x="884" y="737"/>
                </a:lnTo>
                <a:lnTo>
                  <a:pt x="921" y="709"/>
                </a:lnTo>
                <a:lnTo>
                  <a:pt x="937" y="695"/>
                </a:lnTo>
                <a:lnTo>
                  <a:pt x="953" y="680"/>
                </a:lnTo>
                <a:lnTo>
                  <a:pt x="966" y="664"/>
                </a:lnTo>
                <a:lnTo>
                  <a:pt x="993" y="629"/>
                </a:lnTo>
                <a:lnTo>
                  <a:pt x="1015" y="594"/>
                </a:lnTo>
                <a:lnTo>
                  <a:pt x="1024" y="575"/>
                </a:lnTo>
                <a:lnTo>
                  <a:pt x="1037" y="536"/>
                </a:lnTo>
                <a:lnTo>
                  <a:pt x="1044" y="515"/>
                </a:lnTo>
                <a:lnTo>
                  <a:pt x="1048" y="496"/>
                </a:lnTo>
                <a:lnTo>
                  <a:pt x="1053" y="474"/>
                </a:lnTo>
                <a:lnTo>
                  <a:pt x="1053" y="454"/>
                </a:lnTo>
                <a:lnTo>
                  <a:pt x="1055" y="433"/>
                </a:lnTo>
                <a:lnTo>
                  <a:pt x="1053" y="412"/>
                </a:lnTo>
                <a:lnTo>
                  <a:pt x="1053" y="391"/>
                </a:lnTo>
                <a:lnTo>
                  <a:pt x="1048" y="369"/>
                </a:lnTo>
                <a:lnTo>
                  <a:pt x="1044" y="350"/>
                </a:lnTo>
                <a:lnTo>
                  <a:pt x="1039" y="330"/>
                </a:lnTo>
                <a:lnTo>
                  <a:pt x="1030" y="310"/>
                </a:lnTo>
                <a:lnTo>
                  <a:pt x="1024" y="291"/>
                </a:lnTo>
                <a:lnTo>
                  <a:pt x="1015" y="272"/>
                </a:lnTo>
                <a:lnTo>
                  <a:pt x="981" y="219"/>
                </a:lnTo>
                <a:lnTo>
                  <a:pt x="968" y="202"/>
                </a:lnTo>
                <a:lnTo>
                  <a:pt x="937" y="171"/>
                </a:lnTo>
                <a:lnTo>
                  <a:pt x="921" y="157"/>
                </a:lnTo>
                <a:lnTo>
                  <a:pt x="867" y="115"/>
                </a:lnTo>
                <a:lnTo>
                  <a:pt x="846" y="102"/>
                </a:lnTo>
                <a:lnTo>
                  <a:pt x="786" y="71"/>
                </a:lnTo>
                <a:lnTo>
                  <a:pt x="764" y="63"/>
                </a:lnTo>
                <a:lnTo>
                  <a:pt x="740" y="54"/>
                </a:lnTo>
                <a:lnTo>
                  <a:pt x="718" y="47"/>
                </a:lnTo>
                <a:lnTo>
                  <a:pt x="693" y="40"/>
                </a:lnTo>
                <a:lnTo>
                  <a:pt x="644" y="30"/>
                </a:lnTo>
                <a:lnTo>
                  <a:pt x="620" y="26"/>
                </a:lnTo>
                <a:lnTo>
                  <a:pt x="593" y="24"/>
                </a:lnTo>
                <a:lnTo>
                  <a:pt x="568" y="22"/>
                </a:lnTo>
                <a:lnTo>
                  <a:pt x="515" y="22"/>
                </a:lnTo>
                <a:lnTo>
                  <a:pt x="488" y="24"/>
                </a:lnTo>
                <a:lnTo>
                  <a:pt x="463" y="26"/>
                </a:lnTo>
                <a:lnTo>
                  <a:pt x="439" y="30"/>
                </a:lnTo>
                <a:lnTo>
                  <a:pt x="413" y="35"/>
                </a:lnTo>
                <a:lnTo>
                  <a:pt x="390" y="40"/>
                </a:lnTo>
                <a:lnTo>
                  <a:pt x="341" y="54"/>
                </a:lnTo>
                <a:lnTo>
                  <a:pt x="297" y="71"/>
                </a:lnTo>
                <a:lnTo>
                  <a:pt x="277" y="82"/>
                </a:lnTo>
                <a:lnTo>
                  <a:pt x="254" y="92"/>
                </a:lnTo>
                <a:lnTo>
                  <a:pt x="234" y="102"/>
                </a:lnTo>
                <a:lnTo>
                  <a:pt x="216" y="115"/>
                </a:lnTo>
                <a:lnTo>
                  <a:pt x="196" y="129"/>
                </a:lnTo>
                <a:lnTo>
                  <a:pt x="178" y="141"/>
                </a:lnTo>
                <a:lnTo>
                  <a:pt x="163" y="157"/>
                </a:lnTo>
                <a:lnTo>
                  <a:pt x="145" y="171"/>
                </a:lnTo>
                <a:lnTo>
                  <a:pt x="132" y="186"/>
                </a:lnTo>
                <a:lnTo>
                  <a:pt x="116" y="202"/>
                </a:lnTo>
                <a:lnTo>
                  <a:pt x="102" y="219"/>
                </a:lnTo>
                <a:lnTo>
                  <a:pt x="69" y="272"/>
                </a:lnTo>
                <a:lnTo>
                  <a:pt x="52" y="310"/>
                </a:lnTo>
                <a:lnTo>
                  <a:pt x="38" y="349"/>
                </a:lnTo>
                <a:lnTo>
                  <a:pt x="34" y="369"/>
                </a:lnTo>
                <a:lnTo>
                  <a:pt x="29" y="412"/>
                </a:lnTo>
                <a:lnTo>
                  <a:pt x="29" y="433"/>
                </a:lnTo>
                <a:lnTo>
                  <a:pt x="29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34" name="" descr=""/>
          <p:cNvPicPr/>
          <p:nvPr/>
        </p:nvPicPr>
        <p:blipFill>
          <a:blip r:embed="rId3"/>
          <a:stretch/>
        </p:blipFill>
        <p:spPr>
          <a:xfrm>
            <a:off x="2595600" y="1879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235" name="CustomShape 9"/>
          <p:cNvSpPr/>
          <p:nvPr/>
        </p:nvSpPr>
        <p:spPr>
          <a:xfrm>
            <a:off x="259164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0" y="410"/>
                </a:lnTo>
                <a:lnTo>
                  <a:pt x="2" y="389"/>
                </a:lnTo>
                <a:lnTo>
                  <a:pt x="4" y="366"/>
                </a:lnTo>
                <a:lnTo>
                  <a:pt x="8" y="346"/>
                </a:lnTo>
                <a:lnTo>
                  <a:pt x="22" y="303"/>
                </a:lnTo>
                <a:lnTo>
                  <a:pt x="40" y="265"/>
                </a:lnTo>
                <a:lnTo>
                  <a:pt x="52" y="246"/>
                </a:lnTo>
                <a:lnTo>
                  <a:pt x="64" y="227"/>
                </a:lnTo>
                <a:lnTo>
                  <a:pt x="76" y="209"/>
                </a:lnTo>
                <a:lnTo>
                  <a:pt x="122" y="157"/>
                </a:lnTo>
                <a:lnTo>
                  <a:pt x="138" y="141"/>
                </a:lnTo>
                <a:lnTo>
                  <a:pt x="156" y="127"/>
                </a:lnTo>
                <a:lnTo>
                  <a:pt x="196" y="99"/>
                </a:lnTo>
                <a:lnTo>
                  <a:pt x="236" y="75"/>
                </a:lnTo>
                <a:lnTo>
                  <a:pt x="259" y="63"/>
                </a:lnTo>
                <a:lnTo>
                  <a:pt x="281" y="52"/>
                </a:lnTo>
                <a:lnTo>
                  <a:pt x="305" y="43"/>
                </a:lnTo>
                <a:lnTo>
                  <a:pt x="327" y="35"/>
                </a:lnTo>
                <a:lnTo>
                  <a:pt x="352" y="26"/>
                </a:lnTo>
                <a:lnTo>
                  <a:pt x="379" y="19"/>
                </a:lnTo>
                <a:lnTo>
                  <a:pt x="403" y="14"/>
                </a:lnTo>
                <a:lnTo>
                  <a:pt x="429" y="8"/>
                </a:lnTo>
                <a:lnTo>
                  <a:pt x="483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22" y="5"/>
                </a:lnTo>
                <a:lnTo>
                  <a:pt x="648" y="8"/>
                </a:lnTo>
                <a:lnTo>
                  <a:pt x="675" y="14"/>
                </a:lnTo>
                <a:lnTo>
                  <a:pt x="700" y="19"/>
                </a:lnTo>
                <a:lnTo>
                  <a:pt x="724" y="26"/>
                </a:lnTo>
                <a:lnTo>
                  <a:pt x="798" y="52"/>
                </a:lnTo>
                <a:lnTo>
                  <a:pt x="842" y="73"/>
                </a:lnTo>
                <a:lnTo>
                  <a:pt x="863" y="85"/>
                </a:lnTo>
                <a:lnTo>
                  <a:pt x="883" y="99"/>
                </a:lnTo>
                <a:lnTo>
                  <a:pt x="903" y="111"/>
                </a:lnTo>
                <a:lnTo>
                  <a:pt x="921" y="127"/>
                </a:lnTo>
                <a:lnTo>
                  <a:pt x="939" y="141"/>
                </a:lnTo>
                <a:lnTo>
                  <a:pt x="957" y="157"/>
                </a:lnTo>
                <a:lnTo>
                  <a:pt x="973" y="174"/>
                </a:lnTo>
                <a:lnTo>
                  <a:pt x="988" y="190"/>
                </a:lnTo>
                <a:lnTo>
                  <a:pt x="1001" y="207"/>
                </a:lnTo>
                <a:lnTo>
                  <a:pt x="1015" y="227"/>
                </a:lnTo>
                <a:lnTo>
                  <a:pt x="1028" y="244"/>
                </a:lnTo>
                <a:lnTo>
                  <a:pt x="1037" y="263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7" y="387"/>
                </a:lnTo>
                <a:lnTo>
                  <a:pt x="1082" y="433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4" y="542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8" y="620"/>
                </a:lnTo>
                <a:lnTo>
                  <a:pt x="1015" y="639"/>
                </a:lnTo>
                <a:lnTo>
                  <a:pt x="1003" y="656"/>
                </a:lnTo>
                <a:lnTo>
                  <a:pt x="973" y="692"/>
                </a:lnTo>
                <a:lnTo>
                  <a:pt x="941" y="723"/>
                </a:lnTo>
                <a:lnTo>
                  <a:pt x="923" y="739"/>
                </a:lnTo>
                <a:lnTo>
                  <a:pt x="883" y="767"/>
                </a:lnTo>
                <a:lnTo>
                  <a:pt x="842" y="791"/>
                </a:lnTo>
                <a:lnTo>
                  <a:pt x="820" y="803"/>
                </a:lnTo>
                <a:lnTo>
                  <a:pt x="798" y="814"/>
                </a:lnTo>
                <a:lnTo>
                  <a:pt x="773" y="823"/>
                </a:lnTo>
                <a:lnTo>
                  <a:pt x="750" y="831"/>
                </a:lnTo>
                <a:lnTo>
                  <a:pt x="726" y="839"/>
                </a:lnTo>
                <a:lnTo>
                  <a:pt x="700" y="845"/>
                </a:lnTo>
                <a:lnTo>
                  <a:pt x="675" y="853"/>
                </a:lnTo>
                <a:lnTo>
                  <a:pt x="648" y="856"/>
                </a:lnTo>
                <a:lnTo>
                  <a:pt x="622" y="861"/>
                </a:lnTo>
                <a:lnTo>
                  <a:pt x="595" y="863"/>
                </a:lnTo>
                <a:lnTo>
                  <a:pt x="568" y="864"/>
                </a:lnTo>
                <a:lnTo>
                  <a:pt x="539" y="866"/>
                </a:lnTo>
                <a:lnTo>
                  <a:pt x="513" y="864"/>
                </a:lnTo>
                <a:lnTo>
                  <a:pt x="483" y="863"/>
                </a:lnTo>
                <a:lnTo>
                  <a:pt x="457" y="861"/>
                </a:lnTo>
                <a:lnTo>
                  <a:pt x="429" y="856"/>
                </a:lnTo>
                <a:lnTo>
                  <a:pt x="405" y="853"/>
                </a:lnTo>
                <a:lnTo>
                  <a:pt x="379" y="845"/>
                </a:lnTo>
                <a:lnTo>
                  <a:pt x="355" y="840"/>
                </a:lnTo>
                <a:lnTo>
                  <a:pt x="305" y="823"/>
                </a:lnTo>
                <a:lnTo>
                  <a:pt x="283" y="814"/>
                </a:lnTo>
                <a:lnTo>
                  <a:pt x="259" y="803"/>
                </a:lnTo>
                <a:lnTo>
                  <a:pt x="238" y="791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9"/>
                </a:lnTo>
                <a:lnTo>
                  <a:pt x="122" y="708"/>
                </a:lnTo>
                <a:lnTo>
                  <a:pt x="107" y="692"/>
                </a:lnTo>
                <a:lnTo>
                  <a:pt x="92" y="675"/>
                </a:lnTo>
                <a:lnTo>
                  <a:pt x="64" y="639"/>
                </a:lnTo>
                <a:lnTo>
                  <a:pt x="52" y="620"/>
                </a:lnTo>
                <a:lnTo>
                  <a:pt x="42" y="601"/>
                </a:lnTo>
                <a:lnTo>
                  <a:pt x="32" y="581"/>
                </a:lnTo>
                <a:lnTo>
                  <a:pt x="22" y="562"/>
                </a:lnTo>
                <a:lnTo>
                  <a:pt x="8" y="520"/>
                </a:lnTo>
                <a:lnTo>
                  <a:pt x="4" y="499"/>
                </a:lnTo>
                <a:lnTo>
                  <a:pt x="2" y="476"/>
                </a:lnTo>
                <a:lnTo>
                  <a:pt x="0" y="455"/>
                </a:lnTo>
                <a:lnTo>
                  <a:pt x="0" y="433"/>
                </a:lnTo>
                <a:moveTo>
                  <a:pt x="26" y="454"/>
                </a:moveTo>
                <a:lnTo>
                  <a:pt x="28" y="474"/>
                </a:lnTo>
                <a:lnTo>
                  <a:pt x="34" y="494"/>
                </a:lnTo>
                <a:lnTo>
                  <a:pt x="38" y="515"/>
                </a:lnTo>
                <a:lnTo>
                  <a:pt x="42" y="534"/>
                </a:lnTo>
                <a:lnTo>
                  <a:pt x="49" y="556"/>
                </a:lnTo>
                <a:lnTo>
                  <a:pt x="58" y="575"/>
                </a:lnTo>
                <a:lnTo>
                  <a:pt x="66" y="592"/>
                </a:lnTo>
                <a:lnTo>
                  <a:pt x="78" y="611"/>
                </a:lnTo>
                <a:lnTo>
                  <a:pt x="100" y="647"/>
                </a:lnTo>
                <a:lnTo>
                  <a:pt x="114" y="662"/>
                </a:lnTo>
                <a:lnTo>
                  <a:pt x="129" y="678"/>
                </a:lnTo>
                <a:lnTo>
                  <a:pt x="142" y="694"/>
                </a:lnTo>
                <a:lnTo>
                  <a:pt x="160" y="709"/>
                </a:lnTo>
                <a:lnTo>
                  <a:pt x="176" y="723"/>
                </a:lnTo>
                <a:lnTo>
                  <a:pt x="194" y="737"/>
                </a:lnTo>
                <a:lnTo>
                  <a:pt x="214" y="750"/>
                </a:lnTo>
                <a:lnTo>
                  <a:pt x="232" y="761"/>
                </a:lnTo>
                <a:lnTo>
                  <a:pt x="252" y="774"/>
                </a:lnTo>
                <a:lnTo>
                  <a:pt x="274" y="784"/>
                </a:lnTo>
                <a:lnTo>
                  <a:pt x="294" y="795"/>
                </a:lnTo>
                <a:lnTo>
                  <a:pt x="317" y="803"/>
                </a:lnTo>
                <a:lnTo>
                  <a:pt x="339" y="811"/>
                </a:lnTo>
                <a:lnTo>
                  <a:pt x="363" y="819"/>
                </a:lnTo>
                <a:lnTo>
                  <a:pt x="385" y="825"/>
                </a:lnTo>
                <a:lnTo>
                  <a:pt x="409" y="831"/>
                </a:lnTo>
                <a:lnTo>
                  <a:pt x="437" y="835"/>
                </a:lnTo>
                <a:lnTo>
                  <a:pt x="485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7" y="839"/>
                </a:lnTo>
                <a:lnTo>
                  <a:pt x="666" y="831"/>
                </a:lnTo>
                <a:lnTo>
                  <a:pt x="690" y="825"/>
                </a:lnTo>
                <a:lnTo>
                  <a:pt x="715" y="819"/>
                </a:lnTo>
                <a:lnTo>
                  <a:pt x="738" y="812"/>
                </a:lnTo>
                <a:lnTo>
                  <a:pt x="762" y="803"/>
                </a:lnTo>
                <a:lnTo>
                  <a:pt x="782" y="795"/>
                </a:lnTo>
                <a:lnTo>
                  <a:pt x="804" y="784"/>
                </a:lnTo>
                <a:lnTo>
                  <a:pt x="824" y="774"/>
                </a:lnTo>
                <a:lnTo>
                  <a:pt x="885" y="737"/>
                </a:lnTo>
                <a:lnTo>
                  <a:pt x="901" y="723"/>
                </a:lnTo>
                <a:lnTo>
                  <a:pt x="919" y="709"/>
                </a:lnTo>
                <a:lnTo>
                  <a:pt x="935" y="695"/>
                </a:lnTo>
                <a:lnTo>
                  <a:pt x="965" y="664"/>
                </a:lnTo>
                <a:lnTo>
                  <a:pt x="979" y="647"/>
                </a:lnTo>
                <a:lnTo>
                  <a:pt x="1013" y="594"/>
                </a:lnTo>
                <a:lnTo>
                  <a:pt x="1030" y="556"/>
                </a:lnTo>
                <a:lnTo>
                  <a:pt x="1037" y="536"/>
                </a:lnTo>
                <a:lnTo>
                  <a:pt x="1041" y="515"/>
                </a:lnTo>
                <a:lnTo>
                  <a:pt x="1046" y="496"/>
                </a:lnTo>
                <a:lnTo>
                  <a:pt x="1050" y="474"/>
                </a:lnTo>
                <a:lnTo>
                  <a:pt x="1053" y="454"/>
                </a:lnTo>
                <a:lnTo>
                  <a:pt x="1053" y="412"/>
                </a:lnTo>
                <a:lnTo>
                  <a:pt x="1050" y="391"/>
                </a:lnTo>
                <a:lnTo>
                  <a:pt x="1046" y="369"/>
                </a:lnTo>
                <a:lnTo>
                  <a:pt x="1041" y="350"/>
                </a:lnTo>
                <a:lnTo>
                  <a:pt x="1037" y="330"/>
                </a:lnTo>
                <a:lnTo>
                  <a:pt x="1030" y="310"/>
                </a:lnTo>
                <a:lnTo>
                  <a:pt x="1013" y="272"/>
                </a:lnTo>
                <a:lnTo>
                  <a:pt x="979" y="219"/>
                </a:lnTo>
                <a:lnTo>
                  <a:pt x="965" y="202"/>
                </a:lnTo>
                <a:lnTo>
                  <a:pt x="950" y="186"/>
                </a:lnTo>
                <a:lnTo>
                  <a:pt x="937" y="171"/>
                </a:lnTo>
                <a:lnTo>
                  <a:pt x="919" y="157"/>
                </a:lnTo>
                <a:lnTo>
                  <a:pt x="903" y="143"/>
                </a:lnTo>
                <a:lnTo>
                  <a:pt x="885" y="129"/>
                </a:lnTo>
                <a:lnTo>
                  <a:pt x="865" y="115"/>
                </a:lnTo>
                <a:lnTo>
                  <a:pt x="846" y="102"/>
                </a:lnTo>
                <a:lnTo>
                  <a:pt x="826" y="92"/>
                </a:lnTo>
                <a:lnTo>
                  <a:pt x="804" y="82"/>
                </a:lnTo>
                <a:lnTo>
                  <a:pt x="784" y="71"/>
                </a:lnTo>
                <a:lnTo>
                  <a:pt x="740" y="54"/>
                </a:lnTo>
                <a:lnTo>
                  <a:pt x="715" y="47"/>
                </a:lnTo>
                <a:lnTo>
                  <a:pt x="693" y="40"/>
                </a:lnTo>
                <a:lnTo>
                  <a:pt x="668" y="35"/>
                </a:lnTo>
                <a:lnTo>
                  <a:pt x="644" y="30"/>
                </a:lnTo>
                <a:lnTo>
                  <a:pt x="617" y="26"/>
                </a:lnTo>
                <a:lnTo>
                  <a:pt x="593" y="24"/>
                </a:lnTo>
                <a:lnTo>
                  <a:pt x="566" y="22"/>
                </a:lnTo>
                <a:lnTo>
                  <a:pt x="513" y="22"/>
                </a:lnTo>
                <a:lnTo>
                  <a:pt x="488" y="24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317" y="63"/>
                </a:lnTo>
                <a:lnTo>
                  <a:pt x="296" y="71"/>
                </a:lnTo>
                <a:lnTo>
                  <a:pt x="274" y="82"/>
                </a:lnTo>
                <a:lnTo>
                  <a:pt x="234" y="102"/>
                </a:lnTo>
                <a:lnTo>
                  <a:pt x="214" y="115"/>
                </a:lnTo>
                <a:lnTo>
                  <a:pt x="196" y="129"/>
                </a:lnTo>
                <a:lnTo>
                  <a:pt x="178" y="141"/>
                </a:lnTo>
                <a:lnTo>
                  <a:pt x="160" y="157"/>
                </a:lnTo>
                <a:lnTo>
                  <a:pt x="145" y="171"/>
                </a:lnTo>
                <a:lnTo>
                  <a:pt x="114" y="202"/>
                </a:lnTo>
                <a:lnTo>
                  <a:pt x="100" y="219"/>
                </a:lnTo>
                <a:lnTo>
                  <a:pt x="66" y="272"/>
                </a:lnTo>
                <a:lnTo>
                  <a:pt x="49" y="310"/>
                </a:lnTo>
                <a:lnTo>
                  <a:pt x="42" y="330"/>
                </a:lnTo>
                <a:lnTo>
                  <a:pt x="38" y="349"/>
                </a:lnTo>
                <a:lnTo>
                  <a:pt x="28" y="391"/>
                </a:lnTo>
                <a:lnTo>
                  <a:pt x="26" y="412"/>
                </a:lnTo>
                <a:lnTo>
                  <a:pt x="26" y="433"/>
                </a:lnTo>
                <a:lnTo>
                  <a:pt x="26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36" name="" descr=""/>
          <p:cNvPicPr/>
          <p:nvPr/>
        </p:nvPicPr>
        <p:blipFill>
          <a:blip r:embed="rId4"/>
          <a:stretch/>
        </p:blipFill>
        <p:spPr>
          <a:xfrm>
            <a:off x="2595600" y="1879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237" name="CustomShape 10"/>
          <p:cNvSpPr/>
          <p:nvPr/>
        </p:nvSpPr>
        <p:spPr>
          <a:xfrm>
            <a:off x="259164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0" y="410"/>
                </a:lnTo>
                <a:lnTo>
                  <a:pt x="2" y="389"/>
                </a:lnTo>
                <a:lnTo>
                  <a:pt x="4" y="366"/>
                </a:lnTo>
                <a:lnTo>
                  <a:pt x="8" y="346"/>
                </a:lnTo>
                <a:lnTo>
                  <a:pt x="22" y="303"/>
                </a:lnTo>
                <a:lnTo>
                  <a:pt x="40" y="265"/>
                </a:lnTo>
                <a:lnTo>
                  <a:pt x="52" y="246"/>
                </a:lnTo>
                <a:lnTo>
                  <a:pt x="64" y="227"/>
                </a:lnTo>
                <a:lnTo>
                  <a:pt x="76" y="209"/>
                </a:lnTo>
                <a:lnTo>
                  <a:pt x="122" y="157"/>
                </a:lnTo>
                <a:lnTo>
                  <a:pt x="138" y="141"/>
                </a:lnTo>
                <a:lnTo>
                  <a:pt x="156" y="127"/>
                </a:lnTo>
                <a:lnTo>
                  <a:pt x="196" y="99"/>
                </a:lnTo>
                <a:lnTo>
                  <a:pt x="236" y="75"/>
                </a:lnTo>
                <a:lnTo>
                  <a:pt x="259" y="63"/>
                </a:lnTo>
                <a:lnTo>
                  <a:pt x="281" y="52"/>
                </a:lnTo>
                <a:lnTo>
                  <a:pt x="305" y="43"/>
                </a:lnTo>
                <a:lnTo>
                  <a:pt x="327" y="35"/>
                </a:lnTo>
                <a:lnTo>
                  <a:pt x="352" y="26"/>
                </a:lnTo>
                <a:lnTo>
                  <a:pt x="379" y="19"/>
                </a:lnTo>
                <a:lnTo>
                  <a:pt x="403" y="14"/>
                </a:lnTo>
                <a:lnTo>
                  <a:pt x="429" y="8"/>
                </a:lnTo>
                <a:lnTo>
                  <a:pt x="483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22" y="5"/>
                </a:lnTo>
                <a:lnTo>
                  <a:pt x="648" y="8"/>
                </a:lnTo>
                <a:lnTo>
                  <a:pt x="675" y="14"/>
                </a:lnTo>
                <a:lnTo>
                  <a:pt x="700" y="19"/>
                </a:lnTo>
                <a:lnTo>
                  <a:pt x="724" y="26"/>
                </a:lnTo>
                <a:lnTo>
                  <a:pt x="798" y="52"/>
                </a:lnTo>
                <a:lnTo>
                  <a:pt x="842" y="73"/>
                </a:lnTo>
                <a:lnTo>
                  <a:pt x="863" y="85"/>
                </a:lnTo>
                <a:lnTo>
                  <a:pt x="883" y="99"/>
                </a:lnTo>
                <a:lnTo>
                  <a:pt x="903" y="111"/>
                </a:lnTo>
                <a:lnTo>
                  <a:pt x="921" y="127"/>
                </a:lnTo>
                <a:lnTo>
                  <a:pt x="939" y="141"/>
                </a:lnTo>
                <a:lnTo>
                  <a:pt x="957" y="157"/>
                </a:lnTo>
                <a:lnTo>
                  <a:pt x="973" y="174"/>
                </a:lnTo>
                <a:lnTo>
                  <a:pt x="988" y="190"/>
                </a:lnTo>
                <a:lnTo>
                  <a:pt x="1001" y="207"/>
                </a:lnTo>
                <a:lnTo>
                  <a:pt x="1015" y="227"/>
                </a:lnTo>
                <a:lnTo>
                  <a:pt x="1028" y="244"/>
                </a:lnTo>
                <a:lnTo>
                  <a:pt x="1037" y="263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7" y="387"/>
                </a:lnTo>
                <a:lnTo>
                  <a:pt x="1082" y="433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4" y="542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8" y="620"/>
                </a:lnTo>
                <a:lnTo>
                  <a:pt x="1015" y="639"/>
                </a:lnTo>
                <a:lnTo>
                  <a:pt x="1003" y="656"/>
                </a:lnTo>
                <a:lnTo>
                  <a:pt x="973" y="692"/>
                </a:lnTo>
                <a:lnTo>
                  <a:pt x="941" y="723"/>
                </a:lnTo>
                <a:lnTo>
                  <a:pt x="923" y="739"/>
                </a:lnTo>
                <a:lnTo>
                  <a:pt x="883" y="767"/>
                </a:lnTo>
                <a:lnTo>
                  <a:pt x="842" y="791"/>
                </a:lnTo>
                <a:lnTo>
                  <a:pt x="820" y="803"/>
                </a:lnTo>
                <a:lnTo>
                  <a:pt x="798" y="814"/>
                </a:lnTo>
                <a:lnTo>
                  <a:pt x="773" y="823"/>
                </a:lnTo>
                <a:lnTo>
                  <a:pt x="750" y="831"/>
                </a:lnTo>
                <a:lnTo>
                  <a:pt x="726" y="839"/>
                </a:lnTo>
                <a:lnTo>
                  <a:pt x="700" y="845"/>
                </a:lnTo>
                <a:lnTo>
                  <a:pt x="675" y="853"/>
                </a:lnTo>
                <a:lnTo>
                  <a:pt x="648" y="856"/>
                </a:lnTo>
                <a:lnTo>
                  <a:pt x="622" y="861"/>
                </a:lnTo>
                <a:lnTo>
                  <a:pt x="595" y="863"/>
                </a:lnTo>
                <a:lnTo>
                  <a:pt x="568" y="864"/>
                </a:lnTo>
                <a:lnTo>
                  <a:pt x="539" y="866"/>
                </a:lnTo>
                <a:lnTo>
                  <a:pt x="513" y="864"/>
                </a:lnTo>
                <a:lnTo>
                  <a:pt x="483" y="863"/>
                </a:lnTo>
                <a:lnTo>
                  <a:pt x="457" y="861"/>
                </a:lnTo>
                <a:lnTo>
                  <a:pt x="429" y="856"/>
                </a:lnTo>
                <a:lnTo>
                  <a:pt x="405" y="853"/>
                </a:lnTo>
                <a:lnTo>
                  <a:pt x="379" y="845"/>
                </a:lnTo>
                <a:lnTo>
                  <a:pt x="355" y="840"/>
                </a:lnTo>
                <a:lnTo>
                  <a:pt x="305" y="823"/>
                </a:lnTo>
                <a:lnTo>
                  <a:pt x="283" y="814"/>
                </a:lnTo>
                <a:lnTo>
                  <a:pt x="259" y="803"/>
                </a:lnTo>
                <a:lnTo>
                  <a:pt x="238" y="791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9"/>
                </a:lnTo>
                <a:lnTo>
                  <a:pt x="122" y="708"/>
                </a:lnTo>
                <a:lnTo>
                  <a:pt x="107" y="692"/>
                </a:lnTo>
                <a:lnTo>
                  <a:pt x="92" y="675"/>
                </a:lnTo>
                <a:lnTo>
                  <a:pt x="64" y="639"/>
                </a:lnTo>
                <a:lnTo>
                  <a:pt x="52" y="620"/>
                </a:lnTo>
                <a:lnTo>
                  <a:pt x="42" y="601"/>
                </a:lnTo>
                <a:lnTo>
                  <a:pt x="32" y="581"/>
                </a:lnTo>
                <a:lnTo>
                  <a:pt x="22" y="562"/>
                </a:lnTo>
                <a:lnTo>
                  <a:pt x="8" y="520"/>
                </a:lnTo>
                <a:lnTo>
                  <a:pt x="4" y="499"/>
                </a:lnTo>
                <a:lnTo>
                  <a:pt x="2" y="476"/>
                </a:lnTo>
                <a:lnTo>
                  <a:pt x="0" y="455"/>
                </a:lnTo>
                <a:lnTo>
                  <a:pt x="0" y="433"/>
                </a:lnTo>
                <a:moveTo>
                  <a:pt x="26" y="454"/>
                </a:moveTo>
                <a:lnTo>
                  <a:pt x="28" y="474"/>
                </a:lnTo>
                <a:lnTo>
                  <a:pt x="34" y="494"/>
                </a:lnTo>
                <a:lnTo>
                  <a:pt x="38" y="515"/>
                </a:lnTo>
                <a:lnTo>
                  <a:pt x="42" y="534"/>
                </a:lnTo>
                <a:lnTo>
                  <a:pt x="49" y="556"/>
                </a:lnTo>
                <a:lnTo>
                  <a:pt x="58" y="575"/>
                </a:lnTo>
                <a:lnTo>
                  <a:pt x="66" y="592"/>
                </a:lnTo>
                <a:lnTo>
                  <a:pt x="78" y="611"/>
                </a:lnTo>
                <a:lnTo>
                  <a:pt x="100" y="647"/>
                </a:lnTo>
                <a:lnTo>
                  <a:pt x="114" y="662"/>
                </a:lnTo>
                <a:lnTo>
                  <a:pt x="129" y="678"/>
                </a:lnTo>
                <a:lnTo>
                  <a:pt x="142" y="694"/>
                </a:lnTo>
                <a:lnTo>
                  <a:pt x="160" y="709"/>
                </a:lnTo>
                <a:lnTo>
                  <a:pt x="176" y="723"/>
                </a:lnTo>
                <a:lnTo>
                  <a:pt x="194" y="737"/>
                </a:lnTo>
                <a:lnTo>
                  <a:pt x="214" y="750"/>
                </a:lnTo>
                <a:lnTo>
                  <a:pt x="232" y="761"/>
                </a:lnTo>
                <a:lnTo>
                  <a:pt x="252" y="774"/>
                </a:lnTo>
                <a:lnTo>
                  <a:pt x="274" y="784"/>
                </a:lnTo>
                <a:lnTo>
                  <a:pt x="294" y="795"/>
                </a:lnTo>
                <a:lnTo>
                  <a:pt x="317" y="803"/>
                </a:lnTo>
                <a:lnTo>
                  <a:pt x="339" y="811"/>
                </a:lnTo>
                <a:lnTo>
                  <a:pt x="363" y="819"/>
                </a:lnTo>
                <a:lnTo>
                  <a:pt x="385" y="825"/>
                </a:lnTo>
                <a:lnTo>
                  <a:pt x="409" y="831"/>
                </a:lnTo>
                <a:lnTo>
                  <a:pt x="437" y="835"/>
                </a:lnTo>
                <a:lnTo>
                  <a:pt x="485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7" y="839"/>
                </a:lnTo>
                <a:lnTo>
                  <a:pt x="666" y="831"/>
                </a:lnTo>
                <a:lnTo>
                  <a:pt x="690" y="825"/>
                </a:lnTo>
                <a:lnTo>
                  <a:pt x="715" y="819"/>
                </a:lnTo>
                <a:lnTo>
                  <a:pt x="738" y="812"/>
                </a:lnTo>
                <a:lnTo>
                  <a:pt x="762" y="803"/>
                </a:lnTo>
                <a:lnTo>
                  <a:pt x="782" y="795"/>
                </a:lnTo>
                <a:lnTo>
                  <a:pt x="804" y="784"/>
                </a:lnTo>
                <a:lnTo>
                  <a:pt x="824" y="774"/>
                </a:lnTo>
                <a:lnTo>
                  <a:pt x="885" y="737"/>
                </a:lnTo>
                <a:lnTo>
                  <a:pt x="901" y="723"/>
                </a:lnTo>
                <a:lnTo>
                  <a:pt x="919" y="709"/>
                </a:lnTo>
                <a:lnTo>
                  <a:pt x="935" y="695"/>
                </a:lnTo>
                <a:lnTo>
                  <a:pt x="965" y="664"/>
                </a:lnTo>
                <a:lnTo>
                  <a:pt x="979" y="647"/>
                </a:lnTo>
                <a:lnTo>
                  <a:pt x="1013" y="594"/>
                </a:lnTo>
                <a:lnTo>
                  <a:pt x="1030" y="556"/>
                </a:lnTo>
                <a:lnTo>
                  <a:pt x="1037" y="536"/>
                </a:lnTo>
                <a:lnTo>
                  <a:pt x="1041" y="515"/>
                </a:lnTo>
                <a:lnTo>
                  <a:pt x="1046" y="496"/>
                </a:lnTo>
                <a:lnTo>
                  <a:pt x="1050" y="474"/>
                </a:lnTo>
                <a:lnTo>
                  <a:pt x="1053" y="454"/>
                </a:lnTo>
                <a:lnTo>
                  <a:pt x="1053" y="412"/>
                </a:lnTo>
                <a:lnTo>
                  <a:pt x="1050" y="391"/>
                </a:lnTo>
                <a:lnTo>
                  <a:pt x="1046" y="369"/>
                </a:lnTo>
                <a:lnTo>
                  <a:pt x="1041" y="350"/>
                </a:lnTo>
                <a:lnTo>
                  <a:pt x="1037" y="330"/>
                </a:lnTo>
                <a:lnTo>
                  <a:pt x="1030" y="310"/>
                </a:lnTo>
                <a:lnTo>
                  <a:pt x="1013" y="272"/>
                </a:lnTo>
                <a:lnTo>
                  <a:pt x="979" y="219"/>
                </a:lnTo>
                <a:lnTo>
                  <a:pt x="965" y="202"/>
                </a:lnTo>
                <a:lnTo>
                  <a:pt x="950" y="186"/>
                </a:lnTo>
                <a:lnTo>
                  <a:pt x="937" y="171"/>
                </a:lnTo>
                <a:lnTo>
                  <a:pt x="919" y="157"/>
                </a:lnTo>
                <a:lnTo>
                  <a:pt x="903" y="143"/>
                </a:lnTo>
                <a:lnTo>
                  <a:pt x="885" y="129"/>
                </a:lnTo>
                <a:lnTo>
                  <a:pt x="865" y="115"/>
                </a:lnTo>
                <a:lnTo>
                  <a:pt x="846" y="102"/>
                </a:lnTo>
                <a:lnTo>
                  <a:pt x="826" y="92"/>
                </a:lnTo>
                <a:lnTo>
                  <a:pt x="804" y="82"/>
                </a:lnTo>
                <a:lnTo>
                  <a:pt x="784" y="71"/>
                </a:lnTo>
                <a:lnTo>
                  <a:pt x="740" y="54"/>
                </a:lnTo>
                <a:lnTo>
                  <a:pt x="715" y="47"/>
                </a:lnTo>
                <a:lnTo>
                  <a:pt x="693" y="40"/>
                </a:lnTo>
                <a:lnTo>
                  <a:pt x="668" y="35"/>
                </a:lnTo>
                <a:lnTo>
                  <a:pt x="644" y="30"/>
                </a:lnTo>
                <a:lnTo>
                  <a:pt x="617" y="26"/>
                </a:lnTo>
                <a:lnTo>
                  <a:pt x="593" y="24"/>
                </a:lnTo>
                <a:lnTo>
                  <a:pt x="566" y="22"/>
                </a:lnTo>
                <a:lnTo>
                  <a:pt x="513" y="22"/>
                </a:lnTo>
                <a:lnTo>
                  <a:pt x="488" y="24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317" y="63"/>
                </a:lnTo>
                <a:lnTo>
                  <a:pt x="296" y="71"/>
                </a:lnTo>
                <a:lnTo>
                  <a:pt x="274" y="82"/>
                </a:lnTo>
                <a:lnTo>
                  <a:pt x="234" y="102"/>
                </a:lnTo>
                <a:lnTo>
                  <a:pt x="214" y="115"/>
                </a:lnTo>
                <a:lnTo>
                  <a:pt x="196" y="129"/>
                </a:lnTo>
                <a:lnTo>
                  <a:pt x="178" y="141"/>
                </a:lnTo>
                <a:lnTo>
                  <a:pt x="160" y="157"/>
                </a:lnTo>
                <a:lnTo>
                  <a:pt x="145" y="171"/>
                </a:lnTo>
                <a:lnTo>
                  <a:pt x="114" y="202"/>
                </a:lnTo>
                <a:lnTo>
                  <a:pt x="100" y="219"/>
                </a:lnTo>
                <a:lnTo>
                  <a:pt x="66" y="272"/>
                </a:lnTo>
                <a:lnTo>
                  <a:pt x="49" y="310"/>
                </a:lnTo>
                <a:lnTo>
                  <a:pt x="42" y="330"/>
                </a:lnTo>
                <a:lnTo>
                  <a:pt x="38" y="349"/>
                </a:lnTo>
                <a:lnTo>
                  <a:pt x="28" y="391"/>
                </a:lnTo>
                <a:lnTo>
                  <a:pt x="26" y="412"/>
                </a:lnTo>
                <a:lnTo>
                  <a:pt x="26" y="433"/>
                </a:lnTo>
                <a:lnTo>
                  <a:pt x="26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38" name="" descr=""/>
          <p:cNvPicPr/>
          <p:nvPr/>
        </p:nvPicPr>
        <p:blipFill>
          <a:blip r:embed="rId5"/>
          <a:stretch/>
        </p:blipFill>
        <p:spPr>
          <a:xfrm>
            <a:off x="3391560" y="187992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39" name="CustomShape 11"/>
          <p:cNvSpPr/>
          <p:nvPr/>
        </p:nvSpPr>
        <p:spPr>
          <a:xfrm>
            <a:off x="3387240" y="1876680"/>
            <a:ext cx="389160" cy="311760"/>
          </a:xfrm>
          <a:custGeom>
            <a:avLst/>
            <a:gdLst/>
            <a:ahLst/>
            <a:rect l="l" t="t" r="r" b="b"/>
            <a:pathLst>
              <a:path w="1082" h="867">
                <a:moveTo>
                  <a:pt x="0" y="433"/>
                </a:moveTo>
                <a:lnTo>
                  <a:pt x="0" y="410"/>
                </a:lnTo>
                <a:lnTo>
                  <a:pt x="2" y="389"/>
                </a:lnTo>
                <a:lnTo>
                  <a:pt x="6" y="366"/>
                </a:lnTo>
                <a:lnTo>
                  <a:pt x="16" y="324"/>
                </a:lnTo>
                <a:lnTo>
                  <a:pt x="24" y="303"/>
                </a:lnTo>
                <a:lnTo>
                  <a:pt x="31" y="285"/>
                </a:lnTo>
                <a:lnTo>
                  <a:pt x="64" y="227"/>
                </a:lnTo>
                <a:lnTo>
                  <a:pt x="91" y="191"/>
                </a:lnTo>
                <a:lnTo>
                  <a:pt x="122" y="157"/>
                </a:lnTo>
                <a:lnTo>
                  <a:pt x="140" y="141"/>
                </a:lnTo>
                <a:lnTo>
                  <a:pt x="176" y="113"/>
                </a:lnTo>
                <a:lnTo>
                  <a:pt x="196" y="99"/>
                </a:lnTo>
                <a:lnTo>
                  <a:pt x="236" y="75"/>
                </a:lnTo>
                <a:lnTo>
                  <a:pt x="258" y="63"/>
                </a:lnTo>
                <a:lnTo>
                  <a:pt x="280" y="52"/>
                </a:lnTo>
                <a:lnTo>
                  <a:pt x="354" y="26"/>
                </a:lnTo>
                <a:lnTo>
                  <a:pt x="379" y="19"/>
                </a:lnTo>
                <a:lnTo>
                  <a:pt x="403" y="14"/>
                </a:lnTo>
                <a:lnTo>
                  <a:pt x="429" y="8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595" y="2"/>
                </a:lnTo>
                <a:lnTo>
                  <a:pt x="648" y="8"/>
                </a:lnTo>
                <a:lnTo>
                  <a:pt x="675" y="14"/>
                </a:lnTo>
                <a:lnTo>
                  <a:pt x="699" y="19"/>
                </a:lnTo>
                <a:lnTo>
                  <a:pt x="726" y="26"/>
                </a:lnTo>
                <a:lnTo>
                  <a:pt x="750" y="35"/>
                </a:lnTo>
                <a:lnTo>
                  <a:pt x="773" y="43"/>
                </a:lnTo>
                <a:lnTo>
                  <a:pt x="797" y="52"/>
                </a:lnTo>
                <a:lnTo>
                  <a:pt x="843" y="73"/>
                </a:lnTo>
                <a:lnTo>
                  <a:pt x="863" y="85"/>
                </a:lnTo>
                <a:lnTo>
                  <a:pt x="883" y="99"/>
                </a:lnTo>
                <a:lnTo>
                  <a:pt x="903" y="111"/>
                </a:lnTo>
                <a:lnTo>
                  <a:pt x="941" y="141"/>
                </a:lnTo>
                <a:lnTo>
                  <a:pt x="957" y="157"/>
                </a:lnTo>
                <a:lnTo>
                  <a:pt x="975" y="174"/>
                </a:lnTo>
                <a:lnTo>
                  <a:pt x="987" y="190"/>
                </a:lnTo>
                <a:lnTo>
                  <a:pt x="1003" y="207"/>
                </a:lnTo>
                <a:lnTo>
                  <a:pt x="1015" y="227"/>
                </a:lnTo>
                <a:lnTo>
                  <a:pt x="1027" y="244"/>
                </a:lnTo>
                <a:lnTo>
                  <a:pt x="1039" y="263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7" y="387"/>
                </a:lnTo>
                <a:lnTo>
                  <a:pt x="1081" y="433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2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17" y="639"/>
                </a:lnTo>
                <a:lnTo>
                  <a:pt x="1003" y="656"/>
                </a:lnTo>
                <a:lnTo>
                  <a:pt x="987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3" y="753"/>
                </a:lnTo>
                <a:lnTo>
                  <a:pt x="885" y="767"/>
                </a:lnTo>
                <a:lnTo>
                  <a:pt x="865" y="779"/>
                </a:lnTo>
                <a:lnTo>
                  <a:pt x="821" y="803"/>
                </a:lnTo>
                <a:lnTo>
                  <a:pt x="797" y="814"/>
                </a:lnTo>
                <a:lnTo>
                  <a:pt x="775" y="823"/>
                </a:lnTo>
                <a:lnTo>
                  <a:pt x="750" y="831"/>
                </a:lnTo>
                <a:lnTo>
                  <a:pt x="701" y="845"/>
                </a:lnTo>
                <a:lnTo>
                  <a:pt x="675" y="853"/>
                </a:lnTo>
                <a:lnTo>
                  <a:pt x="648" y="856"/>
                </a:lnTo>
                <a:lnTo>
                  <a:pt x="621" y="861"/>
                </a:lnTo>
                <a:lnTo>
                  <a:pt x="567" y="864"/>
                </a:lnTo>
                <a:lnTo>
                  <a:pt x="539" y="866"/>
                </a:lnTo>
                <a:lnTo>
                  <a:pt x="485" y="863"/>
                </a:lnTo>
                <a:lnTo>
                  <a:pt x="457" y="861"/>
                </a:lnTo>
                <a:lnTo>
                  <a:pt x="429" y="856"/>
                </a:lnTo>
                <a:lnTo>
                  <a:pt x="405" y="853"/>
                </a:lnTo>
                <a:lnTo>
                  <a:pt x="379" y="845"/>
                </a:lnTo>
                <a:lnTo>
                  <a:pt x="354" y="840"/>
                </a:lnTo>
                <a:lnTo>
                  <a:pt x="305" y="823"/>
                </a:lnTo>
                <a:lnTo>
                  <a:pt x="283" y="814"/>
                </a:lnTo>
                <a:lnTo>
                  <a:pt x="260" y="803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9"/>
                </a:lnTo>
                <a:lnTo>
                  <a:pt x="122" y="708"/>
                </a:lnTo>
                <a:lnTo>
                  <a:pt x="106" y="692"/>
                </a:lnTo>
                <a:lnTo>
                  <a:pt x="91" y="675"/>
                </a:lnTo>
                <a:lnTo>
                  <a:pt x="64" y="639"/>
                </a:lnTo>
                <a:lnTo>
                  <a:pt x="31" y="581"/>
                </a:lnTo>
                <a:lnTo>
                  <a:pt x="24" y="562"/>
                </a:lnTo>
                <a:lnTo>
                  <a:pt x="16" y="542"/>
                </a:lnTo>
                <a:lnTo>
                  <a:pt x="6" y="499"/>
                </a:lnTo>
                <a:lnTo>
                  <a:pt x="2" y="476"/>
                </a:lnTo>
                <a:lnTo>
                  <a:pt x="0" y="455"/>
                </a:lnTo>
                <a:lnTo>
                  <a:pt x="0" y="433"/>
                </a:lnTo>
                <a:moveTo>
                  <a:pt x="28" y="454"/>
                </a:moveTo>
                <a:lnTo>
                  <a:pt x="28" y="474"/>
                </a:lnTo>
                <a:lnTo>
                  <a:pt x="33" y="494"/>
                </a:lnTo>
                <a:lnTo>
                  <a:pt x="38" y="515"/>
                </a:lnTo>
                <a:lnTo>
                  <a:pt x="42" y="534"/>
                </a:lnTo>
                <a:lnTo>
                  <a:pt x="51" y="556"/>
                </a:lnTo>
                <a:lnTo>
                  <a:pt x="58" y="575"/>
                </a:lnTo>
                <a:lnTo>
                  <a:pt x="66" y="592"/>
                </a:lnTo>
                <a:lnTo>
                  <a:pt x="78" y="611"/>
                </a:lnTo>
                <a:lnTo>
                  <a:pt x="100" y="647"/>
                </a:lnTo>
                <a:lnTo>
                  <a:pt x="116" y="662"/>
                </a:lnTo>
                <a:lnTo>
                  <a:pt x="128" y="678"/>
                </a:lnTo>
                <a:lnTo>
                  <a:pt x="160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6" y="795"/>
                </a:lnTo>
                <a:lnTo>
                  <a:pt x="316" y="803"/>
                </a:lnTo>
                <a:lnTo>
                  <a:pt x="341" y="811"/>
                </a:lnTo>
                <a:lnTo>
                  <a:pt x="363" y="819"/>
                </a:lnTo>
                <a:lnTo>
                  <a:pt x="387" y="825"/>
                </a:lnTo>
                <a:lnTo>
                  <a:pt x="412" y="831"/>
                </a:lnTo>
                <a:lnTo>
                  <a:pt x="461" y="839"/>
                </a:lnTo>
                <a:lnTo>
                  <a:pt x="487" y="842"/>
                </a:lnTo>
                <a:lnTo>
                  <a:pt x="513" y="844"/>
                </a:lnTo>
                <a:lnTo>
                  <a:pt x="565" y="844"/>
                </a:lnTo>
                <a:lnTo>
                  <a:pt x="593" y="842"/>
                </a:lnTo>
                <a:lnTo>
                  <a:pt x="641" y="835"/>
                </a:lnTo>
                <a:lnTo>
                  <a:pt x="668" y="831"/>
                </a:lnTo>
                <a:lnTo>
                  <a:pt x="690" y="825"/>
                </a:lnTo>
                <a:lnTo>
                  <a:pt x="715" y="819"/>
                </a:lnTo>
                <a:lnTo>
                  <a:pt x="739" y="812"/>
                </a:lnTo>
                <a:lnTo>
                  <a:pt x="784" y="795"/>
                </a:lnTo>
                <a:lnTo>
                  <a:pt x="805" y="784"/>
                </a:lnTo>
                <a:lnTo>
                  <a:pt x="827" y="774"/>
                </a:lnTo>
                <a:lnTo>
                  <a:pt x="847" y="761"/>
                </a:lnTo>
                <a:lnTo>
                  <a:pt x="865" y="750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5"/>
                </a:lnTo>
                <a:lnTo>
                  <a:pt x="949" y="680"/>
                </a:lnTo>
                <a:lnTo>
                  <a:pt x="965" y="664"/>
                </a:lnTo>
                <a:lnTo>
                  <a:pt x="979" y="647"/>
                </a:lnTo>
                <a:lnTo>
                  <a:pt x="1013" y="594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8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8" y="369"/>
                </a:lnTo>
                <a:lnTo>
                  <a:pt x="1043" y="350"/>
                </a:lnTo>
                <a:lnTo>
                  <a:pt x="1037" y="330"/>
                </a:lnTo>
                <a:lnTo>
                  <a:pt x="1030" y="310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7"/>
                </a:lnTo>
                <a:lnTo>
                  <a:pt x="965" y="202"/>
                </a:lnTo>
                <a:lnTo>
                  <a:pt x="953" y="186"/>
                </a:lnTo>
                <a:lnTo>
                  <a:pt x="937" y="171"/>
                </a:lnTo>
                <a:lnTo>
                  <a:pt x="921" y="157"/>
                </a:lnTo>
                <a:lnTo>
                  <a:pt x="867" y="115"/>
                </a:lnTo>
                <a:lnTo>
                  <a:pt x="847" y="102"/>
                </a:lnTo>
                <a:lnTo>
                  <a:pt x="807" y="82"/>
                </a:lnTo>
                <a:lnTo>
                  <a:pt x="784" y="71"/>
                </a:lnTo>
                <a:lnTo>
                  <a:pt x="739" y="54"/>
                </a:lnTo>
                <a:lnTo>
                  <a:pt x="715" y="47"/>
                </a:lnTo>
                <a:lnTo>
                  <a:pt x="693" y="40"/>
                </a:lnTo>
                <a:lnTo>
                  <a:pt x="643" y="30"/>
                </a:lnTo>
                <a:lnTo>
                  <a:pt x="617" y="26"/>
                </a:lnTo>
                <a:lnTo>
                  <a:pt x="593" y="24"/>
                </a:lnTo>
                <a:lnTo>
                  <a:pt x="565" y="22"/>
                </a:lnTo>
                <a:lnTo>
                  <a:pt x="515" y="22"/>
                </a:lnTo>
                <a:lnTo>
                  <a:pt x="487" y="24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296" y="71"/>
                </a:lnTo>
                <a:lnTo>
                  <a:pt x="274" y="82"/>
                </a:lnTo>
                <a:lnTo>
                  <a:pt x="234" y="102"/>
                </a:lnTo>
                <a:lnTo>
                  <a:pt x="214" y="115"/>
                </a:lnTo>
                <a:lnTo>
                  <a:pt x="196" y="129"/>
                </a:lnTo>
                <a:lnTo>
                  <a:pt x="178" y="141"/>
                </a:lnTo>
                <a:lnTo>
                  <a:pt x="160" y="157"/>
                </a:lnTo>
                <a:lnTo>
                  <a:pt x="144" y="171"/>
                </a:lnTo>
                <a:lnTo>
                  <a:pt x="128" y="186"/>
                </a:lnTo>
                <a:lnTo>
                  <a:pt x="116" y="202"/>
                </a:lnTo>
                <a:lnTo>
                  <a:pt x="88" y="237"/>
                </a:lnTo>
                <a:lnTo>
                  <a:pt x="66" y="272"/>
                </a:lnTo>
                <a:lnTo>
                  <a:pt x="58" y="291"/>
                </a:lnTo>
                <a:lnTo>
                  <a:pt x="38" y="349"/>
                </a:lnTo>
                <a:lnTo>
                  <a:pt x="28" y="391"/>
                </a:lnTo>
                <a:lnTo>
                  <a:pt x="28" y="412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40" name="" descr=""/>
          <p:cNvPicPr/>
          <p:nvPr/>
        </p:nvPicPr>
        <p:blipFill>
          <a:blip r:embed="rId6"/>
          <a:stretch/>
        </p:blipFill>
        <p:spPr>
          <a:xfrm>
            <a:off x="3391560" y="187992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41" name="CustomShape 12"/>
          <p:cNvSpPr/>
          <p:nvPr/>
        </p:nvSpPr>
        <p:spPr>
          <a:xfrm>
            <a:off x="3387240" y="1876680"/>
            <a:ext cx="389160" cy="311760"/>
          </a:xfrm>
          <a:custGeom>
            <a:avLst/>
            <a:gdLst/>
            <a:ahLst/>
            <a:rect l="l" t="t" r="r" b="b"/>
            <a:pathLst>
              <a:path w="1082" h="867">
                <a:moveTo>
                  <a:pt x="0" y="433"/>
                </a:moveTo>
                <a:lnTo>
                  <a:pt x="0" y="410"/>
                </a:lnTo>
                <a:lnTo>
                  <a:pt x="2" y="389"/>
                </a:lnTo>
                <a:lnTo>
                  <a:pt x="6" y="366"/>
                </a:lnTo>
                <a:lnTo>
                  <a:pt x="16" y="324"/>
                </a:lnTo>
                <a:lnTo>
                  <a:pt x="24" y="303"/>
                </a:lnTo>
                <a:lnTo>
                  <a:pt x="31" y="285"/>
                </a:lnTo>
                <a:lnTo>
                  <a:pt x="64" y="227"/>
                </a:lnTo>
                <a:lnTo>
                  <a:pt x="91" y="191"/>
                </a:lnTo>
                <a:lnTo>
                  <a:pt x="122" y="157"/>
                </a:lnTo>
                <a:lnTo>
                  <a:pt x="140" y="141"/>
                </a:lnTo>
                <a:lnTo>
                  <a:pt x="176" y="113"/>
                </a:lnTo>
                <a:lnTo>
                  <a:pt x="196" y="99"/>
                </a:lnTo>
                <a:lnTo>
                  <a:pt x="236" y="75"/>
                </a:lnTo>
                <a:lnTo>
                  <a:pt x="258" y="63"/>
                </a:lnTo>
                <a:lnTo>
                  <a:pt x="280" y="52"/>
                </a:lnTo>
                <a:lnTo>
                  <a:pt x="354" y="26"/>
                </a:lnTo>
                <a:lnTo>
                  <a:pt x="379" y="19"/>
                </a:lnTo>
                <a:lnTo>
                  <a:pt x="403" y="14"/>
                </a:lnTo>
                <a:lnTo>
                  <a:pt x="429" y="8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595" y="2"/>
                </a:lnTo>
                <a:lnTo>
                  <a:pt x="648" y="8"/>
                </a:lnTo>
                <a:lnTo>
                  <a:pt x="675" y="14"/>
                </a:lnTo>
                <a:lnTo>
                  <a:pt x="699" y="19"/>
                </a:lnTo>
                <a:lnTo>
                  <a:pt x="726" y="26"/>
                </a:lnTo>
                <a:lnTo>
                  <a:pt x="750" y="35"/>
                </a:lnTo>
                <a:lnTo>
                  <a:pt x="773" y="43"/>
                </a:lnTo>
                <a:lnTo>
                  <a:pt x="797" y="52"/>
                </a:lnTo>
                <a:lnTo>
                  <a:pt x="843" y="73"/>
                </a:lnTo>
                <a:lnTo>
                  <a:pt x="863" y="85"/>
                </a:lnTo>
                <a:lnTo>
                  <a:pt x="883" y="99"/>
                </a:lnTo>
                <a:lnTo>
                  <a:pt x="903" y="111"/>
                </a:lnTo>
                <a:lnTo>
                  <a:pt x="941" y="141"/>
                </a:lnTo>
                <a:lnTo>
                  <a:pt x="957" y="157"/>
                </a:lnTo>
                <a:lnTo>
                  <a:pt x="975" y="174"/>
                </a:lnTo>
                <a:lnTo>
                  <a:pt x="987" y="190"/>
                </a:lnTo>
                <a:lnTo>
                  <a:pt x="1003" y="207"/>
                </a:lnTo>
                <a:lnTo>
                  <a:pt x="1015" y="227"/>
                </a:lnTo>
                <a:lnTo>
                  <a:pt x="1027" y="244"/>
                </a:lnTo>
                <a:lnTo>
                  <a:pt x="1039" y="263"/>
                </a:lnTo>
                <a:lnTo>
                  <a:pt x="1048" y="285"/>
                </a:lnTo>
                <a:lnTo>
                  <a:pt x="1057" y="303"/>
                </a:lnTo>
                <a:lnTo>
                  <a:pt x="1070" y="346"/>
                </a:lnTo>
                <a:lnTo>
                  <a:pt x="1075" y="366"/>
                </a:lnTo>
                <a:lnTo>
                  <a:pt x="1077" y="387"/>
                </a:lnTo>
                <a:lnTo>
                  <a:pt x="1081" y="433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2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17" y="639"/>
                </a:lnTo>
                <a:lnTo>
                  <a:pt x="1003" y="656"/>
                </a:lnTo>
                <a:lnTo>
                  <a:pt x="987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3" y="753"/>
                </a:lnTo>
                <a:lnTo>
                  <a:pt x="885" y="767"/>
                </a:lnTo>
                <a:lnTo>
                  <a:pt x="865" y="779"/>
                </a:lnTo>
                <a:lnTo>
                  <a:pt x="821" y="803"/>
                </a:lnTo>
                <a:lnTo>
                  <a:pt x="797" y="814"/>
                </a:lnTo>
                <a:lnTo>
                  <a:pt x="775" y="823"/>
                </a:lnTo>
                <a:lnTo>
                  <a:pt x="750" y="831"/>
                </a:lnTo>
                <a:lnTo>
                  <a:pt x="701" y="845"/>
                </a:lnTo>
                <a:lnTo>
                  <a:pt x="675" y="853"/>
                </a:lnTo>
                <a:lnTo>
                  <a:pt x="648" y="856"/>
                </a:lnTo>
                <a:lnTo>
                  <a:pt x="621" y="861"/>
                </a:lnTo>
                <a:lnTo>
                  <a:pt x="567" y="864"/>
                </a:lnTo>
                <a:lnTo>
                  <a:pt x="539" y="866"/>
                </a:lnTo>
                <a:lnTo>
                  <a:pt x="485" y="863"/>
                </a:lnTo>
                <a:lnTo>
                  <a:pt x="457" y="861"/>
                </a:lnTo>
                <a:lnTo>
                  <a:pt x="429" y="856"/>
                </a:lnTo>
                <a:lnTo>
                  <a:pt x="405" y="853"/>
                </a:lnTo>
                <a:lnTo>
                  <a:pt x="379" y="845"/>
                </a:lnTo>
                <a:lnTo>
                  <a:pt x="354" y="840"/>
                </a:lnTo>
                <a:lnTo>
                  <a:pt x="305" y="823"/>
                </a:lnTo>
                <a:lnTo>
                  <a:pt x="283" y="814"/>
                </a:lnTo>
                <a:lnTo>
                  <a:pt x="260" y="803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9"/>
                </a:lnTo>
                <a:lnTo>
                  <a:pt x="122" y="708"/>
                </a:lnTo>
                <a:lnTo>
                  <a:pt x="106" y="692"/>
                </a:lnTo>
                <a:lnTo>
                  <a:pt x="91" y="675"/>
                </a:lnTo>
                <a:lnTo>
                  <a:pt x="64" y="639"/>
                </a:lnTo>
                <a:lnTo>
                  <a:pt x="31" y="581"/>
                </a:lnTo>
                <a:lnTo>
                  <a:pt x="24" y="562"/>
                </a:lnTo>
                <a:lnTo>
                  <a:pt x="16" y="542"/>
                </a:lnTo>
                <a:lnTo>
                  <a:pt x="6" y="499"/>
                </a:lnTo>
                <a:lnTo>
                  <a:pt x="2" y="476"/>
                </a:lnTo>
                <a:lnTo>
                  <a:pt x="0" y="455"/>
                </a:lnTo>
                <a:lnTo>
                  <a:pt x="0" y="433"/>
                </a:lnTo>
                <a:moveTo>
                  <a:pt x="28" y="454"/>
                </a:moveTo>
                <a:lnTo>
                  <a:pt x="28" y="474"/>
                </a:lnTo>
                <a:lnTo>
                  <a:pt x="33" y="494"/>
                </a:lnTo>
                <a:lnTo>
                  <a:pt x="38" y="515"/>
                </a:lnTo>
                <a:lnTo>
                  <a:pt x="42" y="534"/>
                </a:lnTo>
                <a:lnTo>
                  <a:pt x="51" y="556"/>
                </a:lnTo>
                <a:lnTo>
                  <a:pt x="58" y="575"/>
                </a:lnTo>
                <a:lnTo>
                  <a:pt x="66" y="592"/>
                </a:lnTo>
                <a:lnTo>
                  <a:pt x="78" y="611"/>
                </a:lnTo>
                <a:lnTo>
                  <a:pt x="100" y="647"/>
                </a:lnTo>
                <a:lnTo>
                  <a:pt x="116" y="662"/>
                </a:lnTo>
                <a:lnTo>
                  <a:pt x="128" y="678"/>
                </a:lnTo>
                <a:lnTo>
                  <a:pt x="160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4"/>
                </a:lnTo>
                <a:lnTo>
                  <a:pt x="296" y="795"/>
                </a:lnTo>
                <a:lnTo>
                  <a:pt x="316" y="803"/>
                </a:lnTo>
                <a:lnTo>
                  <a:pt x="341" y="811"/>
                </a:lnTo>
                <a:lnTo>
                  <a:pt x="363" y="819"/>
                </a:lnTo>
                <a:lnTo>
                  <a:pt x="387" y="825"/>
                </a:lnTo>
                <a:lnTo>
                  <a:pt x="412" y="831"/>
                </a:lnTo>
                <a:lnTo>
                  <a:pt x="461" y="839"/>
                </a:lnTo>
                <a:lnTo>
                  <a:pt x="487" y="842"/>
                </a:lnTo>
                <a:lnTo>
                  <a:pt x="513" y="844"/>
                </a:lnTo>
                <a:lnTo>
                  <a:pt x="565" y="844"/>
                </a:lnTo>
                <a:lnTo>
                  <a:pt x="593" y="842"/>
                </a:lnTo>
                <a:lnTo>
                  <a:pt x="641" y="835"/>
                </a:lnTo>
                <a:lnTo>
                  <a:pt x="668" y="831"/>
                </a:lnTo>
                <a:lnTo>
                  <a:pt x="690" y="825"/>
                </a:lnTo>
                <a:lnTo>
                  <a:pt x="715" y="819"/>
                </a:lnTo>
                <a:lnTo>
                  <a:pt x="739" y="812"/>
                </a:lnTo>
                <a:lnTo>
                  <a:pt x="784" y="795"/>
                </a:lnTo>
                <a:lnTo>
                  <a:pt x="805" y="784"/>
                </a:lnTo>
                <a:lnTo>
                  <a:pt x="827" y="774"/>
                </a:lnTo>
                <a:lnTo>
                  <a:pt x="847" y="761"/>
                </a:lnTo>
                <a:lnTo>
                  <a:pt x="865" y="750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5"/>
                </a:lnTo>
                <a:lnTo>
                  <a:pt x="949" y="680"/>
                </a:lnTo>
                <a:lnTo>
                  <a:pt x="965" y="664"/>
                </a:lnTo>
                <a:lnTo>
                  <a:pt x="979" y="647"/>
                </a:lnTo>
                <a:lnTo>
                  <a:pt x="1013" y="594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8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8" y="369"/>
                </a:lnTo>
                <a:lnTo>
                  <a:pt x="1043" y="350"/>
                </a:lnTo>
                <a:lnTo>
                  <a:pt x="1037" y="330"/>
                </a:lnTo>
                <a:lnTo>
                  <a:pt x="1030" y="310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7"/>
                </a:lnTo>
                <a:lnTo>
                  <a:pt x="965" y="202"/>
                </a:lnTo>
                <a:lnTo>
                  <a:pt x="953" y="186"/>
                </a:lnTo>
                <a:lnTo>
                  <a:pt x="937" y="171"/>
                </a:lnTo>
                <a:lnTo>
                  <a:pt x="921" y="157"/>
                </a:lnTo>
                <a:lnTo>
                  <a:pt x="867" y="115"/>
                </a:lnTo>
                <a:lnTo>
                  <a:pt x="847" y="102"/>
                </a:lnTo>
                <a:lnTo>
                  <a:pt x="807" y="82"/>
                </a:lnTo>
                <a:lnTo>
                  <a:pt x="784" y="71"/>
                </a:lnTo>
                <a:lnTo>
                  <a:pt x="739" y="54"/>
                </a:lnTo>
                <a:lnTo>
                  <a:pt x="715" y="47"/>
                </a:lnTo>
                <a:lnTo>
                  <a:pt x="693" y="40"/>
                </a:lnTo>
                <a:lnTo>
                  <a:pt x="643" y="30"/>
                </a:lnTo>
                <a:lnTo>
                  <a:pt x="617" y="26"/>
                </a:lnTo>
                <a:lnTo>
                  <a:pt x="593" y="24"/>
                </a:lnTo>
                <a:lnTo>
                  <a:pt x="565" y="22"/>
                </a:lnTo>
                <a:lnTo>
                  <a:pt x="515" y="22"/>
                </a:lnTo>
                <a:lnTo>
                  <a:pt x="487" y="24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7"/>
                </a:lnTo>
                <a:lnTo>
                  <a:pt x="341" y="54"/>
                </a:lnTo>
                <a:lnTo>
                  <a:pt x="296" y="71"/>
                </a:lnTo>
                <a:lnTo>
                  <a:pt x="274" y="82"/>
                </a:lnTo>
                <a:lnTo>
                  <a:pt x="234" y="102"/>
                </a:lnTo>
                <a:lnTo>
                  <a:pt x="214" y="115"/>
                </a:lnTo>
                <a:lnTo>
                  <a:pt x="196" y="129"/>
                </a:lnTo>
                <a:lnTo>
                  <a:pt x="178" y="141"/>
                </a:lnTo>
                <a:lnTo>
                  <a:pt x="160" y="157"/>
                </a:lnTo>
                <a:lnTo>
                  <a:pt x="144" y="171"/>
                </a:lnTo>
                <a:lnTo>
                  <a:pt x="128" y="186"/>
                </a:lnTo>
                <a:lnTo>
                  <a:pt x="116" y="202"/>
                </a:lnTo>
                <a:lnTo>
                  <a:pt x="88" y="237"/>
                </a:lnTo>
                <a:lnTo>
                  <a:pt x="66" y="272"/>
                </a:lnTo>
                <a:lnTo>
                  <a:pt x="58" y="291"/>
                </a:lnTo>
                <a:lnTo>
                  <a:pt x="38" y="349"/>
                </a:lnTo>
                <a:lnTo>
                  <a:pt x="28" y="391"/>
                </a:lnTo>
                <a:lnTo>
                  <a:pt x="28" y="412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42" name="" descr=""/>
          <p:cNvPicPr/>
          <p:nvPr/>
        </p:nvPicPr>
        <p:blipFill>
          <a:blip r:embed="rId7"/>
          <a:stretch/>
        </p:blipFill>
        <p:spPr>
          <a:xfrm>
            <a:off x="4187160" y="187992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43" name="CustomShape 13"/>
          <p:cNvSpPr/>
          <p:nvPr/>
        </p:nvSpPr>
        <p:spPr>
          <a:xfrm>
            <a:off x="418248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0" y="410"/>
                </a:lnTo>
                <a:lnTo>
                  <a:pt x="3" y="389"/>
                </a:lnTo>
                <a:lnTo>
                  <a:pt x="7" y="366"/>
                </a:lnTo>
                <a:lnTo>
                  <a:pt x="12" y="346"/>
                </a:lnTo>
                <a:lnTo>
                  <a:pt x="25" y="303"/>
                </a:lnTo>
                <a:lnTo>
                  <a:pt x="43" y="265"/>
                </a:lnTo>
                <a:lnTo>
                  <a:pt x="65" y="227"/>
                </a:lnTo>
                <a:lnTo>
                  <a:pt x="92" y="191"/>
                </a:lnTo>
                <a:lnTo>
                  <a:pt x="123" y="157"/>
                </a:lnTo>
                <a:lnTo>
                  <a:pt x="141" y="141"/>
                </a:lnTo>
                <a:lnTo>
                  <a:pt x="177" y="113"/>
                </a:lnTo>
                <a:lnTo>
                  <a:pt x="197" y="99"/>
                </a:lnTo>
                <a:lnTo>
                  <a:pt x="217" y="87"/>
                </a:lnTo>
                <a:lnTo>
                  <a:pt x="261" y="63"/>
                </a:lnTo>
                <a:lnTo>
                  <a:pt x="283" y="52"/>
                </a:lnTo>
                <a:lnTo>
                  <a:pt x="305" y="43"/>
                </a:lnTo>
                <a:lnTo>
                  <a:pt x="355" y="26"/>
                </a:lnTo>
                <a:lnTo>
                  <a:pt x="379" y="19"/>
                </a:lnTo>
                <a:lnTo>
                  <a:pt x="406" y="14"/>
                </a:lnTo>
                <a:lnTo>
                  <a:pt x="430" y="8"/>
                </a:lnTo>
                <a:lnTo>
                  <a:pt x="457" y="5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6" y="2"/>
                </a:lnTo>
                <a:lnTo>
                  <a:pt x="622" y="5"/>
                </a:lnTo>
                <a:lnTo>
                  <a:pt x="648" y="8"/>
                </a:lnTo>
                <a:lnTo>
                  <a:pt x="676" y="14"/>
                </a:lnTo>
                <a:lnTo>
                  <a:pt x="700" y="19"/>
                </a:lnTo>
                <a:lnTo>
                  <a:pt x="726" y="26"/>
                </a:lnTo>
                <a:lnTo>
                  <a:pt x="777" y="43"/>
                </a:lnTo>
                <a:lnTo>
                  <a:pt x="799" y="52"/>
                </a:lnTo>
                <a:lnTo>
                  <a:pt x="844" y="73"/>
                </a:lnTo>
                <a:lnTo>
                  <a:pt x="866" y="85"/>
                </a:lnTo>
                <a:lnTo>
                  <a:pt x="886" y="99"/>
                </a:lnTo>
                <a:lnTo>
                  <a:pt x="906" y="111"/>
                </a:lnTo>
                <a:lnTo>
                  <a:pt x="924" y="127"/>
                </a:lnTo>
                <a:lnTo>
                  <a:pt x="942" y="141"/>
                </a:lnTo>
                <a:lnTo>
                  <a:pt x="960" y="157"/>
                </a:lnTo>
                <a:lnTo>
                  <a:pt x="975" y="174"/>
                </a:lnTo>
                <a:lnTo>
                  <a:pt x="990" y="190"/>
                </a:lnTo>
                <a:lnTo>
                  <a:pt x="1004" y="207"/>
                </a:lnTo>
                <a:lnTo>
                  <a:pt x="1018" y="227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5"/>
                </a:lnTo>
                <a:lnTo>
                  <a:pt x="1058" y="303"/>
                </a:lnTo>
                <a:lnTo>
                  <a:pt x="1070" y="346"/>
                </a:lnTo>
                <a:lnTo>
                  <a:pt x="1080" y="387"/>
                </a:lnTo>
                <a:lnTo>
                  <a:pt x="1082" y="410"/>
                </a:lnTo>
                <a:lnTo>
                  <a:pt x="1082" y="454"/>
                </a:lnTo>
                <a:lnTo>
                  <a:pt x="1080" y="47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2"/>
                </a:lnTo>
                <a:lnTo>
                  <a:pt x="1058" y="561"/>
                </a:lnTo>
                <a:lnTo>
                  <a:pt x="1048" y="581"/>
                </a:lnTo>
                <a:lnTo>
                  <a:pt x="1040" y="601"/>
                </a:lnTo>
                <a:lnTo>
                  <a:pt x="1018" y="639"/>
                </a:lnTo>
                <a:lnTo>
                  <a:pt x="990" y="675"/>
                </a:lnTo>
                <a:lnTo>
                  <a:pt x="975" y="692"/>
                </a:lnTo>
                <a:lnTo>
                  <a:pt x="960" y="708"/>
                </a:lnTo>
                <a:lnTo>
                  <a:pt x="924" y="739"/>
                </a:lnTo>
                <a:lnTo>
                  <a:pt x="906" y="753"/>
                </a:lnTo>
                <a:lnTo>
                  <a:pt x="886" y="767"/>
                </a:lnTo>
                <a:lnTo>
                  <a:pt x="866" y="779"/>
                </a:lnTo>
                <a:lnTo>
                  <a:pt x="821" y="803"/>
                </a:lnTo>
                <a:lnTo>
                  <a:pt x="799" y="814"/>
                </a:lnTo>
                <a:lnTo>
                  <a:pt x="777" y="823"/>
                </a:lnTo>
                <a:lnTo>
                  <a:pt x="753" y="831"/>
                </a:lnTo>
                <a:lnTo>
                  <a:pt x="702" y="845"/>
                </a:lnTo>
                <a:lnTo>
                  <a:pt x="676" y="853"/>
                </a:lnTo>
                <a:lnTo>
                  <a:pt x="652" y="856"/>
                </a:lnTo>
                <a:lnTo>
                  <a:pt x="624" y="861"/>
                </a:lnTo>
                <a:lnTo>
                  <a:pt x="596" y="863"/>
                </a:lnTo>
                <a:lnTo>
                  <a:pt x="542" y="866"/>
                </a:lnTo>
                <a:lnTo>
                  <a:pt x="513" y="864"/>
                </a:lnTo>
                <a:lnTo>
                  <a:pt x="459" y="861"/>
                </a:lnTo>
                <a:lnTo>
                  <a:pt x="433" y="856"/>
                </a:lnTo>
                <a:lnTo>
                  <a:pt x="406" y="853"/>
                </a:lnTo>
                <a:lnTo>
                  <a:pt x="379" y="845"/>
                </a:lnTo>
                <a:lnTo>
                  <a:pt x="355" y="840"/>
                </a:lnTo>
                <a:lnTo>
                  <a:pt x="305" y="823"/>
                </a:lnTo>
                <a:lnTo>
                  <a:pt x="283" y="814"/>
                </a:lnTo>
                <a:lnTo>
                  <a:pt x="261" y="803"/>
                </a:lnTo>
                <a:lnTo>
                  <a:pt x="217" y="779"/>
                </a:lnTo>
                <a:lnTo>
                  <a:pt x="197" y="767"/>
                </a:lnTo>
                <a:lnTo>
                  <a:pt x="179" y="753"/>
                </a:lnTo>
                <a:lnTo>
                  <a:pt x="159" y="739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39"/>
                </a:lnTo>
                <a:lnTo>
                  <a:pt x="43" y="601"/>
                </a:lnTo>
                <a:lnTo>
                  <a:pt x="25" y="562"/>
                </a:lnTo>
                <a:lnTo>
                  <a:pt x="12" y="520"/>
                </a:lnTo>
                <a:lnTo>
                  <a:pt x="7" y="499"/>
                </a:lnTo>
                <a:lnTo>
                  <a:pt x="3" y="476"/>
                </a:lnTo>
                <a:lnTo>
                  <a:pt x="0" y="455"/>
                </a:lnTo>
                <a:lnTo>
                  <a:pt x="0" y="433"/>
                </a:lnTo>
                <a:moveTo>
                  <a:pt x="29" y="454"/>
                </a:moveTo>
                <a:lnTo>
                  <a:pt x="32" y="474"/>
                </a:lnTo>
                <a:lnTo>
                  <a:pt x="34" y="494"/>
                </a:lnTo>
                <a:lnTo>
                  <a:pt x="38" y="515"/>
                </a:lnTo>
                <a:lnTo>
                  <a:pt x="45" y="534"/>
                </a:lnTo>
                <a:lnTo>
                  <a:pt x="52" y="556"/>
                </a:lnTo>
                <a:lnTo>
                  <a:pt x="58" y="575"/>
                </a:lnTo>
                <a:lnTo>
                  <a:pt x="69" y="592"/>
                </a:lnTo>
                <a:lnTo>
                  <a:pt x="79" y="611"/>
                </a:lnTo>
                <a:lnTo>
                  <a:pt x="89" y="629"/>
                </a:lnTo>
                <a:lnTo>
                  <a:pt x="103" y="647"/>
                </a:lnTo>
                <a:lnTo>
                  <a:pt x="129" y="678"/>
                </a:lnTo>
                <a:lnTo>
                  <a:pt x="161" y="709"/>
                </a:lnTo>
                <a:lnTo>
                  <a:pt x="197" y="737"/>
                </a:lnTo>
                <a:lnTo>
                  <a:pt x="215" y="750"/>
                </a:lnTo>
                <a:lnTo>
                  <a:pt x="255" y="774"/>
                </a:lnTo>
                <a:lnTo>
                  <a:pt x="275" y="784"/>
                </a:lnTo>
                <a:lnTo>
                  <a:pt x="297" y="795"/>
                </a:lnTo>
                <a:lnTo>
                  <a:pt x="319" y="803"/>
                </a:lnTo>
                <a:lnTo>
                  <a:pt x="341" y="811"/>
                </a:lnTo>
                <a:lnTo>
                  <a:pt x="363" y="819"/>
                </a:lnTo>
                <a:lnTo>
                  <a:pt x="388" y="825"/>
                </a:lnTo>
                <a:lnTo>
                  <a:pt x="413" y="831"/>
                </a:lnTo>
                <a:lnTo>
                  <a:pt x="462" y="839"/>
                </a:lnTo>
                <a:lnTo>
                  <a:pt x="488" y="842"/>
                </a:lnTo>
                <a:lnTo>
                  <a:pt x="515" y="844"/>
                </a:lnTo>
                <a:lnTo>
                  <a:pt x="566" y="844"/>
                </a:lnTo>
                <a:lnTo>
                  <a:pt x="593" y="842"/>
                </a:lnTo>
                <a:lnTo>
                  <a:pt x="618" y="839"/>
                </a:lnTo>
                <a:lnTo>
                  <a:pt x="644" y="835"/>
                </a:lnTo>
                <a:lnTo>
                  <a:pt x="668" y="831"/>
                </a:lnTo>
                <a:lnTo>
                  <a:pt x="694" y="825"/>
                </a:lnTo>
                <a:lnTo>
                  <a:pt x="716" y="819"/>
                </a:lnTo>
                <a:lnTo>
                  <a:pt x="740" y="812"/>
                </a:lnTo>
                <a:lnTo>
                  <a:pt x="786" y="795"/>
                </a:lnTo>
                <a:lnTo>
                  <a:pt x="808" y="784"/>
                </a:lnTo>
                <a:lnTo>
                  <a:pt x="828" y="774"/>
                </a:lnTo>
                <a:lnTo>
                  <a:pt x="868" y="750"/>
                </a:lnTo>
                <a:lnTo>
                  <a:pt x="886" y="737"/>
                </a:lnTo>
                <a:lnTo>
                  <a:pt x="922" y="709"/>
                </a:lnTo>
                <a:lnTo>
                  <a:pt x="937" y="695"/>
                </a:lnTo>
                <a:lnTo>
                  <a:pt x="953" y="680"/>
                </a:lnTo>
                <a:lnTo>
                  <a:pt x="966" y="664"/>
                </a:lnTo>
                <a:lnTo>
                  <a:pt x="993" y="629"/>
                </a:lnTo>
                <a:lnTo>
                  <a:pt x="1004" y="611"/>
                </a:lnTo>
                <a:lnTo>
                  <a:pt x="1013" y="594"/>
                </a:lnTo>
                <a:lnTo>
                  <a:pt x="1030" y="556"/>
                </a:lnTo>
                <a:lnTo>
                  <a:pt x="1038" y="536"/>
                </a:lnTo>
                <a:lnTo>
                  <a:pt x="1044" y="515"/>
                </a:lnTo>
                <a:lnTo>
                  <a:pt x="1048" y="496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69"/>
                </a:lnTo>
                <a:lnTo>
                  <a:pt x="1044" y="350"/>
                </a:lnTo>
                <a:lnTo>
                  <a:pt x="1038" y="330"/>
                </a:lnTo>
                <a:lnTo>
                  <a:pt x="1024" y="291"/>
                </a:lnTo>
                <a:lnTo>
                  <a:pt x="1013" y="272"/>
                </a:lnTo>
                <a:lnTo>
                  <a:pt x="1004" y="255"/>
                </a:lnTo>
                <a:lnTo>
                  <a:pt x="993" y="237"/>
                </a:lnTo>
                <a:lnTo>
                  <a:pt x="966" y="202"/>
                </a:lnTo>
                <a:lnTo>
                  <a:pt x="953" y="186"/>
                </a:lnTo>
                <a:lnTo>
                  <a:pt x="937" y="171"/>
                </a:lnTo>
                <a:lnTo>
                  <a:pt x="922" y="157"/>
                </a:lnTo>
                <a:lnTo>
                  <a:pt x="868" y="115"/>
                </a:lnTo>
                <a:lnTo>
                  <a:pt x="848" y="102"/>
                </a:lnTo>
                <a:lnTo>
                  <a:pt x="808" y="82"/>
                </a:lnTo>
                <a:lnTo>
                  <a:pt x="786" y="71"/>
                </a:lnTo>
                <a:lnTo>
                  <a:pt x="740" y="54"/>
                </a:lnTo>
                <a:lnTo>
                  <a:pt x="718" y="47"/>
                </a:lnTo>
                <a:lnTo>
                  <a:pt x="694" y="40"/>
                </a:lnTo>
                <a:lnTo>
                  <a:pt x="644" y="30"/>
                </a:lnTo>
                <a:lnTo>
                  <a:pt x="620" y="26"/>
                </a:lnTo>
                <a:lnTo>
                  <a:pt x="593" y="24"/>
                </a:lnTo>
                <a:lnTo>
                  <a:pt x="568" y="22"/>
                </a:lnTo>
                <a:lnTo>
                  <a:pt x="515" y="22"/>
                </a:lnTo>
                <a:lnTo>
                  <a:pt x="488" y="24"/>
                </a:lnTo>
                <a:lnTo>
                  <a:pt x="464" y="26"/>
                </a:lnTo>
                <a:lnTo>
                  <a:pt x="437" y="30"/>
                </a:lnTo>
                <a:lnTo>
                  <a:pt x="388" y="40"/>
                </a:lnTo>
                <a:lnTo>
                  <a:pt x="366" y="47"/>
                </a:lnTo>
                <a:lnTo>
                  <a:pt x="341" y="54"/>
                </a:lnTo>
                <a:lnTo>
                  <a:pt x="297" y="71"/>
                </a:lnTo>
                <a:lnTo>
                  <a:pt x="275" y="82"/>
                </a:lnTo>
                <a:lnTo>
                  <a:pt x="235" y="102"/>
                </a:lnTo>
                <a:lnTo>
                  <a:pt x="215" y="115"/>
                </a:lnTo>
                <a:lnTo>
                  <a:pt x="197" y="129"/>
                </a:lnTo>
                <a:lnTo>
                  <a:pt x="179" y="141"/>
                </a:lnTo>
                <a:lnTo>
                  <a:pt x="161" y="157"/>
                </a:lnTo>
                <a:lnTo>
                  <a:pt x="145" y="171"/>
                </a:lnTo>
                <a:lnTo>
                  <a:pt x="129" y="186"/>
                </a:lnTo>
                <a:lnTo>
                  <a:pt x="117" y="202"/>
                </a:lnTo>
                <a:lnTo>
                  <a:pt x="89" y="237"/>
                </a:lnTo>
                <a:lnTo>
                  <a:pt x="79" y="255"/>
                </a:lnTo>
                <a:lnTo>
                  <a:pt x="69" y="272"/>
                </a:lnTo>
                <a:lnTo>
                  <a:pt x="58" y="291"/>
                </a:lnTo>
                <a:lnTo>
                  <a:pt x="38" y="349"/>
                </a:lnTo>
                <a:lnTo>
                  <a:pt x="34" y="369"/>
                </a:lnTo>
                <a:lnTo>
                  <a:pt x="27" y="433"/>
                </a:lnTo>
                <a:lnTo>
                  <a:pt x="29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44" name="" descr=""/>
          <p:cNvPicPr/>
          <p:nvPr/>
        </p:nvPicPr>
        <p:blipFill>
          <a:blip r:embed="rId8"/>
          <a:stretch/>
        </p:blipFill>
        <p:spPr>
          <a:xfrm>
            <a:off x="4187160" y="187992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45" name="CustomShape 14"/>
          <p:cNvSpPr/>
          <p:nvPr/>
        </p:nvSpPr>
        <p:spPr>
          <a:xfrm>
            <a:off x="418248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0" y="410"/>
                </a:lnTo>
                <a:lnTo>
                  <a:pt x="3" y="389"/>
                </a:lnTo>
                <a:lnTo>
                  <a:pt x="7" y="366"/>
                </a:lnTo>
                <a:lnTo>
                  <a:pt x="12" y="346"/>
                </a:lnTo>
                <a:lnTo>
                  <a:pt x="25" y="303"/>
                </a:lnTo>
                <a:lnTo>
                  <a:pt x="43" y="265"/>
                </a:lnTo>
                <a:lnTo>
                  <a:pt x="65" y="227"/>
                </a:lnTo>
                <a:lnTo>
                  <a:pt x="92" y="191"/>
                </a:lnTo>
                <a:lnTo>
                  <a:pt x="123" y="157"/>
                </a:lnTo>
                <a:lnTo>
                  <a:pt x="141" y="141"/>
                </a:lnTo>
                <a:lnTo>
                  <a:pt x="177" y="113"/>
                </a:lnTo>
                <a:lnTo>
                  <a:pt x="197" y="99"/>
                </a:lnTo>
                <a:lnTo>
                  <a:pt x="217" y="87"/>
                </a:lnTo>
                <a:lnTo>
                  <a:pt x="261" y="63"/>
                </a:lnTo>
                <a:lnTo>
                  <a:pt x="283" y="52"/>
                </a:lnTo>
                <a:lnTo>
                  <a:pt x="305" y="43"/>
                </a:lnTo>
                <a:lnTo>
                  <a:pt x="355" y="26"/>
                </a:lnTo>
                <a:lnTo>
                  <a:pt x="379" y="19"/>
                </a:lnTo>
                <a:lnTo>
                  <a:pt x="406" y="14"/>
                </a:lnTo>
                <a:lnTo>
                  <a:pt x="430" y="8"/>
                </a:lnTo>
                <a:lnTo>
                  <a:pt x="457" y="5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6" y="2"/>
                </a:lnTo>
                <a:lnTo>
                  <a:pt x="622" y="5"/>
                </a:lnTo>
                <a:lnTo>
                  <a:pt x="648" y="8"/>
                </a:lnTo>
                <a:lnTo>
                  <a:pt x="676" y="14"/>
                </a:lnTo>
                <a:lnTo>
                  <a:pt x="700" y="19"/>
                </a:lnTo>
                <a:lnTo>
                  <a:pt x="726" y="26"/>
                </a:lnTo>
                <a:lnTo>
                  <a:pt x="777" y="43"/>
                </a:lnTo>
                <a:lnTo>
                  <a:pt x="799" y="52"/>
                </a:lnTo>
                <a:lnTo>
                  <a:pt x="844" y="73"/>
                </a:lnTo>
                <a:lnTo>
                  <a:pt x="866" y="85"/>
                </a:lnTo>
                <a:lnTo>
                  <a:pt x="886" y="99"/>
                </a:lnTo>
                <a:lnTo>
                  <a:pt x="906" y="111"/>
                </a:lnTo>
                <a:lnTo>
                  <a:pt x="924" y="127"/>
                </a:lnTo>
                <a:lnTo>
                  <a:pt x="942" y="141"/>
                </a:lnTo>
                <a:lnTo>
                  <a:pt x="960" y="157"/>
                </a:lnTo>
                <a:lnTo>
                  <a:pt x="975" y="174"/>
                </a:lnTo>
                <a:lnTo>
                  <a:pt x="990" y="190"/>
                </a:lnTo>
                <a:lnTo>
                  <a:pt x="1004" y="207"/>
                </a:lnTo>
                <a:lnTo>
                  <a:pt x="1018" y="227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5"/>
                </a:lnTo>
                <a:lnTo>
                  <a:pt x="1058" y="303"/>
                </a:lnTo>
                <a:lnTo>
                  <a:pt x="1070" y="346"/>
                </a:lnTo>
                <a:lnTo>
                  <a:pt x="1080" y="387"/>
                </a:lnTo>
                <a:lnTo>
                  <a:pt x="1082" y="410"/>
                </a:lnTo>
                <a:lnTo>
                  <a:pt x="1082" y="454"/>
                </a:lnTo>
                <a:lnTo>
                  <a:pt x="1080" y="47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2"/>
                </a:lnTo>
                <a:lnTo>
                  <a:pt x="1058" y="561"/>
                </a:lnTo>
                <a:lnTo>
                  <a:pt x="1048" y="581"/>
                </a:lnTo>
                <a:lnTo>
                  <a:pt x="1040" y="601"/>
                </a:lnTo>
                <a:lnTo>
                  <a:pt x="1018" y="639"/>
                </a:lnTo>
                <a:lnTo>
                  <a:pt x="990" y="675"/>
                </a:lnTo>
                <a:lnTo>
                  <a:pt x="975" y="692"/>
                </a:lnTo>
                <a:lnTo>
                  <a:pt x="960" y="708"/>
                </a:lnTo>
                <a:lnTo>
                  <a:pt x="924" y="739"/>
                </a:lnTo>
                <a:lnTo>
                  <a:pt x="906" y="753"/>
                </a:lnTo>
                <a:lnTo>
                  <a:pt x="886" y="767"/>
                </a:lnTo>
                <a:lnTo>
                  <a:pt x="866" y="779"/>
                </a:lnTo>
                <a:lnTo>
                  <a:pt x="821" y="803"/>
                </a:lnTo>
                <a:lnTo>
                  <a:pt x="799" y="814"/>
                </a:lnTo>
                <a:lnTo>
                  <a:pt x="777" y="823"/>
                </a:lnTo>
                <a:lnTo>
                  <a:pt x="753" y="831"/>
                </a:lnTo>
                <a:lnTo>
                  <a:pt x="702" y="845"/>
                </a:lnTo>
                <a:lnTo>
                  <a:pt x="676" y="853"/>
                </a:lnTo>
                <a:lnTo>
                  <a:pt x="652" y="856"/>
                </a:lnTo>
                <a:lnTo>
                  <a:pt x="624" y="861"/>
                </a:lnTo>
                <a:lnTo>
                  <a:pt x="596" y="863"/>
                </a:lnTo>
                <a:lnTo>
                  <a:pt x="542" y="866"/>
                </a:lnTo>
                <a:lnTo>
                  <a:pt x="513" y="864"/>
                </a:lnTo>
                <a:lnTo>
                  <a:pt x="459" y="861"/>
                </a:lnTo>
                <a:lnTo>
                  <a:pt x="433" y="856"/>
                </a:lnTo>
                <a:lnTo>
                  <a:pt x="406" y="853"/>
                </a:lnTo>
                <a:lnTo>
                  <a:pt x="379" y="845"/>
                </a:lnTo>
                <a:lnTo>
                  <a:pt x="355" y="840"/>
                </a:lnTo>
                <a:lnTo>
                  <a:pt x="305" y="823"/>
                </a:lnTo>
                <a:lnTo>
                  <a:pt x="283" y="814"/>
                </a:lnTo>
                <a:lnTo>
                  <a:pt x="261" y="803"/>
                </a:lnTo>
                <a:lnTo>
                  <a:pt x="217" y="779"/>
                </a:lnTo>
                <a:lnTo>
                  <a:pt x="197" y="767"/>
                </a:lnTo>
                <a:lnTo>
                  <a:pt x="179" y="753"/>
                </a:lnTo>
                <a:lnTo>
                  <a:pt x="159" y="739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39"/>
                </a:lnTo>
                <a:lnTo>
                  <a:pt x="43" y="601"/>
                </a:lnTo>
                <a:lnTo>
                  <a:pt x="25" y="562"/>
                </a:lnTo>
                <a:lnTo>
                  <a:pt x="12" y="520"/>
                </a:lnTo>
                <a:lnTo>
                  <a:pt x="7" y="499"/>
                </a:lnTo>
                <a:lnTo>
                  <a:pt x="3" y="476"/>
                </a:lnTo>
                <a:lnTo>
                  <a:pt x="0" y="455"/>
                </a:lnTo>
                <a:lnTo>
                  <a:pt x="0" y="433"/>
                </a:lnTo>
                <a:moveTo>
                  <a:pt x="29" y="454"/>
                </a:moveTo>
                <a:lnTo>
                  <a:pt x="32" y="474"/>
                </a:lnTo>
                <a:lnTo>
                  <a:pt x="34" y="494"/>
                </a:lnTo>
                <a:lnTo>
                  <a:pt x="38" y="515"/>
                </a:lnTo>
                <a:lnTo>
                  <a:pt x="45" y="534"/>
                </a:lnTo>
                <a:lnTo>
                  <a:pt x="52" y="556"/>
                </a:lnTo>
                <a:lnTo>
                  <a:pt x="58" y="575"/>
                </a:lnTo>
                <a:lnTo>
                  <a:pt x="69" y="592"/>
                </a:lnTo>
                <a:lnTo>
                  <a:pt x="79" y="611"/>
                </a:lnTo>
                <a:lnTo>
                  <a:pt x="89" y="629"/>
                </a:lnTo>
                <a:lnTo>
                  <a:pt x="103" y="647"/>
                </a:lnTo>
                <a:lnTo>
                  <a:pt x="129" y="678"/>
                </a:lnTo>
                <a:lnTo>
                  <a:pt x="161" y="709"/>
                </a:lnTo>
                <a:lnTo>
                  <a:pt x="197" y="737"/>
                </a:lnTo>
                <a:lnTo>
                  <a:pt x="215" y="750"/>
                </a:lnTo>
                <a:lnTo>
                  <a:pt x="255" y="774"/>
                </a:lnTo>
                <a:lnTo>
                  <a:pt x="275" y="784"/>
                </a:lnTo>
                <a:lnTo>
                  <a:pt x="297" y="795"/>
                </a:lnTo>
                <a:lnTo>
                  <a:pt x="319" y="803"/>
                </a:lnTo>
                <a:lnTo>
                  <a:pt x="341" y="811"/>
                </a:lnTo>
                <a:lnTo>
                  <a:pt x="363" y="819"/>
                </a:lnTo>
                <a:lnTo>
                  <a:pt x="388" y="825"/>
                </a:lnTo>
                <a:lnTo>
                  <a:pt x="413" y="831"/>
                </a:lnTo>
                <a:lnTo>
                  <a:pt x="462" y="839"/>
                </a:lnTo>
                <a:lnTo>
                  <a:pt x="488" y="842"/>
                </a:lnTo>
                <a:lnTo>
                  <a:pt x="515" y="844"/>
                </a:lnTo>
                <a:lnTo>
                  <a:pt x="566" y="844"/>
                </a:lnTo>
                <a:lnTo>
                  <a:pt x="593" y="842"/>
                </a:lnTo>
                <a:lnTo>
                  <a:pt x="618" y="839"/>
                </a:lnTo>
                <a:lnTo>
                  <a:pt x="644" y="835"/>
                </a:lnTo>
                <a:lnTo>
                  <a:pt x="668" y="831"/>
                </a:lnTo>
                <a:lnTo>
                  <a:pt x="694" y="825"/>
                </a:lnTo>
                <a:lnTo>
                  <a:pt x="716" y="819"/>
                </a:lnTo>
                <a:lnTo>
                  <a:pt x="740" y="812"/>
                </a:lnTo>
                <a:lnTo>
                  <a:pt x="786" y="795"/>
                </a:lnTo>
                <a:lnTo>
                  <a:pt x="808" y="784"/>
                </a:lnTo>
                <a:lnTo>
                  <a:pt x="828" y="774"/>
                </a:lnTo>
                <a:lnTo>
                  <a:pt x="868" y="750"/>
                </a:lnTo>
                <a:lnTo>
                  <a:pt x="886" y="737"/>
                </a:lnTo>
                <a:lnTo>
                  <a:pt x="922" y="709"/>
                </a:lnTo>
                <a:lnTo>
                  <a:pt x="937" y="695"/>
                </a:lnTo>
                <a:lnTo>
                  <a:pt x="953" y="680"/>
                </a:lnTo>
                <a:lnTo>
                  <a:pt x="966" y="664"/>
                </a:lnTo>
                <a:lnTo>
                  <a:pt x="993" y="629"/>
                </a:lnTo>
                <a:lnTo>
                  <a:pt x="1004" y="611"/>
                </a:lnTo>
                <a:lnTo>
                  <a:pt x="1013" y="594"/>
                </a:lnTo>
                <a:lnTo>
                  <a:pt x="1030" y="556"/>
                </a:lnTo>
                <a:lnTo>
                  <a:pt x="1038" y="536"/>
                </a:lnTo>
                <a:lnTo>
                  <a:pt x="1044" y="515"/>
                </a:lnTo>
                <a:lnTo>
                  <a:pt x="1048" y="496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69"/>
                </a:lnTo>
                <a:lnTo>
                  <a:pt x="1044" y="350"/>
                </a:lnTo>
                <a:lnTo>
                  <a:pt x="1038" y="330"/>
                </a:lnTo>
                <a:lnTo>
                  <a:pt x="1024" y="291"/>
                </a:lnTo>
                <a:lnTo>
                  <a:pt x="1013" y="272"/>
                </a:lnTo>
                <a:lnTo>
                  <a:pt x="1004" y="255"/>
                </a:lnTo>
                <a:lnTo>
                  <a:pt x="993" y="237"/>
                </a:lnTo>
                <a:lnTo>
                  <a:pt x="966" y="202"/>
                </a:lnTo>
                <a:lnTo>
                  <a:pt x="953" y="186"/>
                </a:lnTo>
                <a:lnTo>
                  <a:pt x="937" y="171"/>
                </a:lnTo>
                <a:lnTo>
                  <a:pt x="922" y="157"/>
                </a:lnTo>
                <a:lnTo>
                  <a:pt x="868" y="115"/>
                </a:lnTo>
                <a:lnTo>
                  <a:pt x="848" y="102"/>
                </a:lnTo>
                <a:lnTo>
                  <a:pt x="808" y="82"/>
                </a:lnTo>
                <a:lnTo>
                  <a:pt x="786" y="71"/>
                </a:lnTo>
                <a:lnTo>
                  <a:pt x="740" y="54"/>
                </a:lnTo>
                <a:lnTo>
                  <a:pt x="718" y="47"/>
                </a:lnTo>
                <a:lnTo>
                  <a:pt x="694" y="40"/>
                </a:lnTo>
                <a:lnTo>
                  <a:pt x="644" y="30"/>
                </a:lnTo>
                <a:lnTo>
                  <a:pt x="620" y="26"/>
                </a:lnTo>
                <a:lnTo>
                  <a:pt x="593" y="24"/>
                </a:lnTo>
                <a:lnTo>
                  <a:pt x="568" y="22"/>
                </a:lnTo>
                <a:lnTo>
                  <a:pt x="515" y="22"/>
                </a:lnTo>
                <a:lnTo>
                  <a:pt x="488" y="24"/>
                </a:lnTo>
                <a:lnTo>
                  <a:pt x="464" y="26"/>
                </a:lnTo>
                <a:lnTo>
                  <a:pt x="437" y="30"/>
                </a:lnTo>
                <a:lnTo>
                  <a:pt x="388" y="40"/>
                </a:lnTo>
                <a:lnTo>
                  <a:pt x="366" y="47"/>
                </a:lnTo>
                <a:lnTo>
                  <a:pt x="341" y="54"/>
                </a:lnTo>
                <a:lnTo>
                  <a:pt x="297" y="71"/>
                </a:lnTo>
                <a:lnTo>
                  <a:pt x="275" y="82"/>
                </a:lnTo>
                <a:lnTo>
                  <a:pt x="235" y="102"/>
                </a:lnTo>
                <a:lnTo>
                  <a:pt x="215" y="115"/>
                </a:lnTo>
                <a:lnTo>
                  <a:pt x="197" y="129"/>
                </a:lnTo>
                <a:lnTo>
                  <a:pt x="179" y="141"/>
                </a:lnTo>
                <a:lnTo>
                  <a:pt x="161" y="157"/>
                </a:lnTo>
                <a:lnTo>
                  <a:pt x="145" y="171"/>
                </a:lnTo>
                <a:lnTo>
                  <a:pt x="129" y="186"/>
                </a:lnTo>
                <a:lnTo>
                  <a:pt x="117" y="202"/>
                </a:lnTo>
                <a:lnTo>
                  <a:pt x="89" y="237"/>
                </a:lnTo>
                <a:lnTo>
                  <a:pt x="79" y="255"/>
                </a:lnTo>
                <a:lnTo>
                  <a:pt x="69" y="272"/>
                </a:lnTo>
                <a:lnTo>
                  <a:pt x="58" y="291"/>
                </a:lnTo>
                <a:lnTo>
                  <a:pt x="38" y="349"/>
                </a:lnTo>
                <a:lnTo>
                  <a:pt x="34" y="369"/>
                </a:lnTo>
                <a:lnTo>
                  <a:pt x="27" y="433"/>
                </a:lnTo>
                <a:lnTo>
                  <a:pt x="29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46" name="" descr=""/>
          <p:cNvPicPr/>
          <p:nvPr/>
        </p:nvPicPr>
        <p:blipFill>
          <a:blip r:embed="rId9"/>
          <a:stretch/>
        </p:blipFill>
        <p:spPr>
          <a:xfrm>
            <a:off x="4982400" y="187992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47" name="CustomShape 15"/>
          <p:cNvSpPr/>
          <p:nvPr/>
        </p:nvSpPr>
        <p:spPr>
          <a:xfrm>
            <a:off x="497808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2" y="410"/>
                </a:lnTo>
                <a:lnTo>
                  <a:pt x="2" y="389"/>
                </a:lnTo>
                <a:lnTo>
                  <a:pt x="7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5"/>
                </a:lnTo>
                <a:lnTo>
                  <a:pt x="65" y="227"/>
                </a:lnTo>
                <a:lnTo>
                  <a:pt x="78" y="209"/>
                </a:lnTo>
                <a:lnTo>
                  <a:pt x="94" y="191"/>
                </a:lnTo>
                <a:lnTo>
                  <a:pt x="107" y="174"/>
                </a:lnTo>
                <a:lnTo>
                  <a:pt x="123" y="157"/>
                </a:lnTo>
                <a:lnTo>
                  <a:pt x="141" y="141"/>
                </a:lnTo>
                <a:lnTo>
                  <a:pt x="158" y="127"/>
                </a:lnTo>
                <a:lnTo>
                  <a:pt x="179" y="113"/>
                </a:lnTo>
                <a:lnTo>
                  <a:pt x="196" y="99"/>
                </a:lnTo>
                <a:lnTo>
                  <a:pt x="219" y="87"/>
                </a:lnTo>
                <a:lnTo>
                  <a:pt x="239" y="75"/>
                </a:lnTo>
                <a:lnTo>
                  <a:pt x="261" y="63"/>
                </a:lnTo>
                <a:lnTo>
                  <a:pt x="283" y="52"/>
                </a:lnTo>
                <a:lnTo>
                  <a:pt x="305" y="43"/>
                </a:lnTo>
                <a:lnTo>
                  <a:pt x="355" y="26"/>
                </a:lnTo>
                <a:lnTo>
                  <a:pt x="379" y="19"/>
                </a:lnTo>
                <a:lnTo>
                  <a:pt x="433" y="8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5" y="2"/>
                </a:lnTo>
                <a:lnTo>
                  <a:pt x="624" y="5"/>
                </a:lnTo>
                <a:lnTo>
                  <a:pt x="648" y="8"/>
                </a:lnTo>
                <a:lnTo>
                  <a:pt x="703" y="19"/>
                </a:lnTo>
                <a:lnTo>
                  <a:pt x="727" y="26"/>
                </a:lnTo>
                <a:lnTo>
                  <a:pt x="777" y="43"/>
                </a:lnTo>
                <a:lnTo>
                  <a:pt x="799" y="52"/>
                </a:lnTo>
                <a:lnTo>
                  <a:pt x="843" y="73"/>
                </a:lnTo>
                <a:lnTo>
                  <a:pt x="865" y="85"/>
                </a:lnTo>
                <a:lnTo>
                  <a:pt x="885" y="99"/>
                </a:lnTo>
                <a:lnTo>
                  <a:pt x="906" y="111"/>
                </a:lnTo>
                <a:lnTo>
                  <a:pt x="923" y="127"/>
                </a:lnTo>
                <a:lnTo>
                  <a:pt x="941" y="141"/>
                </a:lnTo>
                <a:lnTo>
                  <a:pt x="959" y="157"/>
                </a:lnTo>
                <a:lnTo>
                  <a:pt x="975" y="174"/>
                </a:lnTo>
                <a:lnTo>
                  <a:pt x="990" y="190"/>
                </a:lnTo>
                <a:lnTo>
                  <a:pt x="1004" y="207"/>
                </a:lnTo>
                <a:lnTo>
                  <a:pt x="1017" y="227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5"/>
                </a:lnTo>
                <a:lnTo>
                  <a:pt x="1057" y="303"/>
                </a:lnTo>
                <a:lnTo>
                  <a:pt x="1066" y="324"/>
                </a:lnTo>
                <a:lnTo>
                  <a:pt x="1080" y="387"/>
                </a:lnTo>
                <a:lnTo>
                  <a:pt x="1082" y="410"/>
                </a:lnTo>
                <a:lnTo>
                  <a:pt x="1082" y="454"/>
                </a:lnTo>
                <a:lnTo>
                  <a:pt x="1080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6" y="542"/>
                </a:lnTo>
                <a:lnTo>
                  <a:pt x="1057" y="561"/>
                </a:lnTo>
                <a:lnTo>
                  <a:pt x="1050" y="581"/>
                </a:lnTo>
                <a:lnTo>
                  <a:pt x="1017" y="639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6" y="753"/>
                </a:lnTo>
                <a:lnTo>
                  <a:pt x="885" y="767"/>
                </a:lnTo>
                <a:lnTo>
                  <a:pt x="845" y="791"/>
                </a:lnTo>
                <a:lnTo>
                  <a:pt x="823" y="803"/>
                </a:lnTo>
                <a:lnTo>
                  <a:pt x="801" y="814"/>
                </a:lnTo>
                <a:lnTo>
                  <a:pt x="751" y="831"/>
                </a:lnTo>
                <a:lnTo>
                  <a:pt x="678" y="853"/>
                </a:lnTo>
                <a:lnTo>
                  <a:pt x="650" y="856"/>
                </a:lnTo>
                <a:lnTo>
                  <a:pt x="624" y="861"/>
                </a:lnTo>
                <a:lnTo>
                  <a:pt x="597" y="863"/>
                </a:lnTo>
                <a:lnTo>
                  <a:pt x="568" y="864"/>
                </a:lnTo>
                <a:lnTo>
                  <a:pt x="542" y="866"/>
                </a:lnTo>
                <a:lnTo>
                  <a:pt x="513" y="864"/>
                </a:lnTo>
                <a:lnTo>
                  <a:pt x="459" y="861"/>
                </a:lnTo>
                <a:lnTo>
                  <a:pt x="433" y="856"/>
                </a:lnTo>
                <a:lnTo>
                  <a:pt x="405" y="853"/>
                </a:lnTo>
                <a:lnTo>
                  <a:pt x="381" y="845"/>
                </a:lnTo>
                <a:lnTo>
                  <a:pt x="357" y="840"/>
                </a:lnTo>
                <a:lnTo>
                  <a:pt x="329" y="831"/>
                </a:lnTo>
                <a:lnTo>
                  <a:pt x="307" y="823"/>
                </a:lnTo>
                <a:lnTo>
                  <a:pt x="283" y="814"/>
                </a:lnTo>
                <a:lnTo>
                  <a:pt x="261" y="803"/>
                </a:lnTo>
                <a:lnTo>
                  <a:pt x="239" y="791"/>
                </a:lnTo>
                <a:lnTo>
                  <a:pt x="199" y="767"/>
                </a:lnTo>
                <a:lnTo>
                  <a:pt x="158" y="739"/>
                </a:lnTo>
                <a:lnTo>
                  <a:pt x="141" y="723"/>
                </a:lnTo>
                <a:lnTo>
                  <a:pt x="125" y="708"/>
                </a:lnTo>
                <a:lnTo>
                  <a:pt x="107" y="692"/>
                </a:lnTo>
                <a:lnTo>
                  <a:pt x="94" y="675"/>
                </a:lnTo>
                <a:lnTo>
                  <a:pt x="78" y="656"/>
                </a:lnTo>
                <a:lnTo>
                  <a:pt x="67" y="639"/>
                </a:lnTo>
                <a:lnTo>
                  <a:pt x="54" y="620"/>
                </a:lnTo>
                <a:lnTo>
                  <a:pt x="42" y="601"/>
                </a:lnTo>
                <a:lnTo>
                  <a:pt x="24" y="562"/>
                </a:lnTo>
                <a:lnTo>
                  <a:pt x="12" y="520"/>
                </a:lnTo>
                <a:lnTo>
                  <a:pt x="7" y="499"/>
                </a:lnTo>
                <a:lnTo>
                  <a:pt x="2" y="476"/>
                </a:lnTo>
                <a:lnTo>
                  <a:pt x="2" y="455"/>
                </a:lnTo>
                <a:lnTo>
                  <a:pt x="0" y="433"/>
                </a:lnTo>
                <a:moveTo>
                  <a:pt x="29" y="454"/>
                </a:moveTo>
                <a:lnTo>
                  <a:pt x="32" y="474"/>
                </a:lnTo>
                <a:lnTo>
                  <a:pt x="34" y="494"/>
                </a:lnTo>
                <a:lnTo>
                  <a:pt x="38" y="515"/>
                </a:lnTo>
                <a:lnTo>
                  <a:pt x="45" y="534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78" y="611"/>
                </a:lnTo>
                <a:lnTo>
                  <a:pt x="89" y="629"/>
                </a:lnTo>
                <a:lnTo>
                  <a:pt x="103" y="647"/>
                </a:lnTo>
                <a:lnTo>
                  <a:pt x="129" y="678"/>
                </a:lnTo>
                <a:lnTo>
                  <a:pt x="161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5" y="784"/>
                </a:lnTo>
                <a:lnTo>
                  <a:pt x="297" y="795"/>
                </a:lnTo>
                <a:lnTo>
                  <a:pt x="319" y="803"/>
                </a:lnTo>
                <a:lnTo>
                  <a:pt x="341" y="811"/>
                </a:lnTo>
                <a:lnTo>
                  <a:pt x="365" y="819"/>
                </a:lnTo>
                <a:lnTo>
                  <a:pt x="387" y="825"/>
                </a:lnTo>
                <a:lnTo>
                  <a:pt x="413" y="831"/>
                </a:lnTo>
                <a:lnTo>
                  <a:pt x="437" y="835"/>
                </a:lnTo>
                <a:lnTo>
                  <a:pt x="463" y="839"/>
                </a:lnTo>
                <a:lnTo>
                  <a:pt x="488" y="842"/>
                </a:lnTo>
                <a:lnTo>
                  <a:pt x="515" y="844"/>
                </a:lnTo>
                <a:lnTo>
                  <a:pt x="566" y="844"/>
                </a:lnTo>
                <a:lnTo>
                  <a:pt x="593" y="842"/>
                </a:lnTo>
                <a:lnTo>
                  <a:pt x="620" y="839"/>
                </a:lnTo>
                <a:lnTo>
                  <a:pt x="668" y="831"/>
                </a:lnTo>
                <a:lnTo>
                  <a:pt x="693" y="825"/>
                </a:lnTo>
                <a:lnTo>
                  <a:pt x="719" y="819"/>
                </a:lnTo>
                <a:lnTo>
                  <a:pt x="741" y="812"/>
                </a:lnTo>
                <a:lnTo>
                  <a:pt x="785" y="795"/>
                </a:lnTo>
                <a:lnTo>
                  <a:pt x="807" y="784"/>
                </a:lnTo>
                <a:lnTo>
                  <a:pt x="827" y="774"/>
                </a:lnTo>
                <a:lnTo>
                  <a:pt x="868" y="750"/>
                </a:lnTo>
                <a:lnTo>
                  <a:pt x="885" y="737"/>
                </a:lnTo>
                <a:lnTo>
                  <a:pt x="921" y="709"/>
                </a:lnTo>
                <a:lnTo>
                  <a:pt x="937" y="695"/>
                </a:lnTo>
                <a:lnTo>
                  <a:pt x="953" y="680"/>
                </a:lnTo>
                <a:lnTo>
                  <a:pt x="966" y="664"/>
                </a:lnTo>
                <a:lnTo>
                  <a:pt x="993" y="629"/>
                </a:lnTo>
                <a:lnTo>
                  <a:pt x="1015" y="594"/>
                </a:lnTo>
                <a:lnTo>
                  <a:pt x="1024" y="575"/>
                </a:lnTo>
                <a:lnTo>
                  <a:pt x="1037" y="536"/>
                </a:lnTo>
                <a:lnTo>
                  <a:pt x="1044" y="515"/>
                </a:lnTo>
                <a:lnTo>
                  <a:pt x="1048" y="496"/>
                </a:lnTo>
                <a:lnTo>
                  <a:pt x="1055" y="433"/>
                </a:lnTo>
                <a:lnTo>
                  <a:pt x="1053" y="412"/>
                </a:lnTo>
                <a:lnTo>
                  <a:pt x="1053" y="391"/>
                </a:lnTo>
                <a:lnTo>
                  <a:pt x="1048" y="369"/>
                </a:lnTo>
                <a:lnTo>
                  <a:pt x="1044" y="350"/>
                </a:lnTo>
                <a:lnTo>
                  <a:pt x="1040" y="330"/>
                </a:lnTo>
                <a:lnTo>
                  <a:pt x="1030" y="310"/>
                </a:lnTo>
                <a:lnTo>
                  <a:pt x="1024" y="291"/>
                </a:lnTo>
                <a:lnTo>
                  <a:pt x="1015" y="272"/>
                </a:lnTo>
                <a:lnTo>
                  <a:pt x="993" y="237"/>
                </a:lnTo>
                <a:lnTo>
                  <a:pt x="979" y="219"/>
                </a:lnTo>
                <a:lnTo>
                  <a:pt x="968" y="202"/>
                </a:lnTo>
                <a:lnTo>
                  <a:pt x="937" y="171"/>
                </a:lnTo>
                <a:lnTo>
                  <a:pt x="921" y="157"/>
                </a:lnTo>
                <a:lnTo>
                  <a:pt x="868" y="115"/>
                </a:lnTo>
                <a:lnTo>
                  <a:pt x="848" y="102"/>
                </a:lnTo>
                <a:lnTo>
                  <a:pt x="807" y="82"/>
                </a:lnTo>
                <a:lnTo>
                  <a:pt x="785" y="71"/>
                </a:lnTo>
                <a:lnTo>
                  <a:pt x="765" y="63"/>
                </a:lnTo>
                <a:lnTo>
                  <a:pt x="741" y="54"/>
                </a:lnTo>
                <a:lnTo>
                  <a:pt x="719" y="47"/>
                </a:lnTo>
                <a:lnTo>
                  <a:pt x="693" y="40"/>
                </a:lnTo>
                <a:lnTo>
                  <a:pt x="644" y="30"/>
                </a:lnTo>
                <a:lnTo>
                  <a:pt x="620" y="26"/>
                </a:lnTo>
                <a:lnTo>
                  <a:pt x="593" y="24"/>
                </a:lnTo>
                <a:lnTo>
                  <a:pt x="568" y="22"/>
                </a:lnTo>
                <a:lnTo>
                  <a:pt x="515" y="22"/>
                </a:lnTo>
                <a:lnTo>
                  <a:pt x="488" y="24"/>
                </a:lnTo>
                <a:lnTo>
                  <a:pt x="463" y="26"/>
                </a:lnTo>
                <a:lnTo>
                  <a:pt x="439" y="30"/>
                </a:lnTo>
                <a:lnTo>
                  <a:pt x="413" y="35"/>
                </a:lnTo>
                <a:lnTo>
                  <a:pt x="387" y="40"/>
                </a:lnTo>
                <a:lnTo>
                  <a:pt x="365" y="47"/>
                </a:lnTo>
                <a:lnTo>
                  <a:pt x="341" y="54"/>
                </a:lnTo>
                <a:lnTo>
                  <a:pt x="297" y="71"/>
                </a:lnTo>
                <a:lnTo>
                  <a:pt x="277" y="82"/>
                </a:lnTo>
                <a:lnTo>
                  <a:pt x="254" y="92"/>
                </a:lnTo>
                <a:lnTo>
                  <a:pt x="234" y="102"/>
                </a:lnTo>
                <a:lnTo>
                  <a:pt x="216" y="115"/>
                </a:lnTo>
                <a:lnTo>
                  <a:pt x="196" y="129"/>
                </a:lnTo>
                <a:lnTo>
                  <a:pt x="179" y="141"/>
                </a:lnTo>
                <a:lnTo>
                  <a:pt x="163" y="157"/>
                </a:lnTo>
                <a:lnTo>
                  <a:pt x="145" y="171"/>
                </a:lnTo>
                <a:lnTo>
                  <a:pt x="132" y="186"/>
                </a:lnTo>
                <a:lnTo>
                  <a:pt x="116" y="202"/>
                </a:lnTo>
                <a:lnTo>
                  <a:pt x="103" y="219"/>
                </a:lnTo>
                <a:lnTo>
                  <a:pt x="92" y="237"/>
                </a:lnTo>
                <a:lnTo>
                  <a:pt x="78" y="255"/>
                </a:lnTo>
                <a:lnTo>
                  <a:pt x="69" y="272"/>
                </a:lnTo>
                <a:lnTo>
                  <a:pt x="52" y="310"/>
                </a:lnTo>
                <a:lnTo>
                  <a:pt x="38" y="349"/>
                </a:lnTo>
                <a:lnTo>
                  <a:pt x="34" y="369"/>
                </a:lnTo>
                <a:lnTo>
                  <a:pt x="29" y="412"/>
                </a:lnTo>
                <a:lnTo>
                  <a:pt x="29" y="433"/>
                </a:lnTo>
                <a:lnTo>
                  <a:pt x="29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48" name="" descr=""/>
          <p:cNvPicPr/>
          <p:nvPr/>
        </p:nvPicPr>
        <p:blipFill>
          <a:blip r:embed="rId10"/>
          <a:stretch/>
        </p:blipFill>
        <p:spPr>
          <a:xfrm>
            <a:off x="4982400" y="187992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49" name="CustomShape 16"/>
          <p:cNvSpPr/>
          <p:nvPr/>
        </p:nvSpPr>
        <p:spPr>
          <a:xfrm>
            <a:off x="4978080" y="1876680"/>
            <a:ext cx="389520" cy="311760"/>
          </a:xfrm>
          <a:custGeom>
            <a:avLst/>
            <a:gdLst/>
            <a:ahLst/>
            <a:rect l="l" t="t" r="r" b="b"/>
            <a:pathLst>
              <a:path w="1083" h="867">
                <a:moveTo>
                  <a:pt x="0" y="433"/>
                </a:moveTo>
                <a:lnTo>
                  <a:pt x="2" y="410"/>
                </a:lnTo>
                <a:lnTo>
                  <a:pt x="2" y="389"/>
                </a:lnTo>
                <a:lnTo>
                  <a:pt x="7" y="366"/>
                </a:lnTo>
                <a:lnTo>
                  <a:pt x="12" y="346"/>
                </a:lnTo>
                <a:lnTo>
                  <a:pt x="24" y="303"/>
                </a:lnTo>
                <a:lnTo>
                  <a:pt x="42" y="265"/>
                </a:lnTo>
                <a:lnTo>
                  <a:pt x="65" y="227"/>
                </a:lnTo>
                <a:lnTo>
                  <a:pt x="78" y="209"/>
                </a:lnTo>
                <a:lnTo>
                  <a:pt x="94" y="191"/>
                </a:lnTo>
                <a:lnTo>
                  <a:pt x="107" y="174"/>
                </a:lnTo>
                <a:lnTo>
                  <a:pt x="123" y="157"/>
                </a:lnTo>
                <a:lnTo>
                  <a:pt x="141" y="141"/>
                </a:lnTo>
                <a:lnTo>
                  <a:pt x="158" y="127"/>
                </a:lnTo>
                <a:lnTo>
                  <a:pt x="179" y="113"/>
                </a:lnTo>
                <a:lnTo>
                  <a:pt x="196" y="99"/>
                </a:lnTo>
                <a:lnTo>
                  <a:pt x="219" y="87"/>
                </a:lnTo>
                <a:lnTo>
                  <a:pt x="239" y="75"/>
                </a:lnTo>
                <a:lnTo>
                  <a:pt x="261" y="63"/>
                </a:lnTo>
                <a:lnTo>
                  <a:pt x="283" y="52"/>
                </a:lnTo>
                <a:lnTo>
                  <a:pt x="305" y="43"/>
                </a:lnTo>
                <a:lnTo>
                  <a:pt x="355" y="26"/>
                </a:lnTo>
                <a:lnTo>
                  <a:pt x="379" y="19"/>
                </a:lnTo>
                <a:lnTo>
                  <a:pt x="433" y="8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5" y="2"/>
                </a:lnTo>
                <a:lnTo>
                  <a:pt x="624" y="5"/>
                </a:lnTo>
                <a:lnTo>
                  <a:pt x="648" y="8"/>
                </a:lnTo>
                <a:lnTo>
                  <a:pt x="703" y="19"/>
                </a:lnTo>
                <a:lnTo>
                  <a:pt x="727" y="26"/>
                </a:lnTo>
                <a:lnTo>
                  <a:pt x="777" y="43"/>
                </a:lnTo>
                <a:lnTo>
                  <a:pt x="799" y="52"/>
                </a:lnTo>
                <a:lnTo>
                  <a:pt x="843" y="73"/>
                </a:lnTo>
                <a:lnTo>
                  <a:pt x="865" y="85"/>
                </a:lnTo>
                <a:lnTo>
                  <a:pt x="885" y="99"/>
                </a:lnTo>
                <a:lnTo>
                  <a:pt x="906" y="111"/>
                </a:lnTo>
                <a:lnTo>
                  <a:pt x="923" y="127"/>
                </a:lnTo>
                <a:lnTo>
                  <a:pt x="941" y="141"/>
                </a:lnTo>
                <a:lnTo>
                  <a:pt x="959" y="157"/>
                </a:lnTo>
                <a:lnTo>
                  <a:pt x="975" y="174"/>
                </a:lnTo>
                <a:lnTo>
                  <a:pt x="990" y="190"/>
                </a:lnTo>
                <a:lnTo>
                  <a:pt x="1004" y="207"/>
                </a:lnTo>
                <a:lnTo>
                  <a:pt x="1017" y="227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5"/>
                </a:lnTo>
                <a:lnTo>
                  <a:pt x="1057" y="303"/>
                </a:lnTo>
                <a:lnTo>
                  <a:pt x="1066" y="324"/>
                </a:lnTo>
                <a:lnTo>
                  <a:pt x="1080" y="387"/>
                </a:lnTo>
                <a:lnTo>
                  <a:pt x="1082" y="410"/>
                </a:lnTo>
                <a:lnTo>
                  <a:pt x="1082" y="454"/>
                </a:lnTo>
                <a:lnTo>
                  <a:pt x="1080" y="476"/>
                </a:lnTo>
                <a:lnTo>
                  <a:pt x="1075" y="497"/>
                </a:lnTo>
                <a:lnTo>
                  <a:pt x="1070" y="520"/>
                </a:lnTo>
                <a:lnTo>
                  <a:pt x="1066" y="542"/>
                </a:lnTo>
                <a:lnTo>
                  <a:pt x="1057" y="561"/>
                </a:lnTo>
                <a:lnTo>
                  <a:pt x="1050" y="581"/>
                </a:lnTo>
                <a:lnTo>
                  <a:pt x="1017" y="639"/>
                </a:lnTo>
                <a:lnTo>
                  <a:pt x="990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39"/>
                </a:lnTo>
                <a:lnTo>
                  <a:pt x="906" y="753"/>
                </a:lnTo>
                <a:lnTo>
                  <a:pt x="885" y="767"/>
                </a:lnTo>
                <a:lnTo>
                  <a:pt x="845" y="791"/>
                </a:lnTo>
                <a:lnTo>
                  <a:pt x="823" y="803"/>
                </a:lnTo>
                <a:lnTo>
                  <a:pt x="801" y="814"/>
                </a:lnTo>
                <a:lnTo>
                  <a:pt x="751" y="831"/>
                </a:lnTo>
                <a:lnTo>
                  <a:pt x="678" y="853"/>
                </a:lnTo>
                <a:lnTo>
                  <a:pt x="650" y="856"/>
                </a:lnTo>
                <a:lnTo>
                  <a:pt x="624" y="861"/>
                </a:lnTo>
                <a:lnTo>
                  <a:pt x="597" y="863"/>
                </a:lnTo>
                <a:lnTo>
                  <a:pt x="568" y="864"/>
                </a:lnTo>
                <a:lnTo>
                  <a:pt x="542" y="866"/>
                </a:lnTo>
                <a:lnTo>
                  <a:pt x="513" y="864"/>
                </a:lnTo>
                <a:lnTo>
                  <a:pt x="459" y="861"/>
                </a:lnTo>
                <a:lnTo>
                  <a:pt x="433" y="856"/>
                </a:lnTo>
                <a:lnTo>
                  <a:pt x="405" y="853"/>
                </a:lnTo>
                <a:lnTo>
                  <a:pt x="381" y="845"/>
                </a:lnTo>
                <a:lnTo>
                  <a:pt x="357" y="840"/>
                </a:lnTo>
                <a:lnTo>
                  <a:pt x="329" y="831"/>
                </a:lnTo>
                <a:lnTo>
                  <a:pt x="307" y="823"/>
                </a:lnTo>
                <a:lnTo>
                  <a:pt x="283" y="814"/>
                </a:lnTo>
                <a:lnTo>
                  <a:pt x="261" y="803"/>
                </a:lnTo>
                <a:lnTo>
                  <a:pt x="239" y="791"/>
                </a:lnTo>
                <a:lnTo>
                  <a:pt x="199" y="767"/>
                </a:lnTo>
                <a:lnTo>
                  <a:pt x="158" y="739"/>
                </a:lnTo>
                <a:lnTo>
                  <a:pt x="141" y="723"/>
                </a:lnTo>
                <a:lnTo>
                  <a:pt x="125" y="708"/>
                </a:lnTo>
                <a:lnTo>
                  <a:pt x="107" y="692"/>
                </a:lnTo>
                <a:lnTo>
                  <a:pt x="94" y="675"/>
                </a:lnTo>
                <a:lnTo>
                  <a:pt x="78" y="656"/>
                </a:lnTo>
                <a:lnTo>
                  <a:pt x="67" y="639"/>
                </a:lnTo>
                <a:lnTo>
                  <a:pt x="54" y="620"/>
                </a:lnTo>
                <a:lnTo>
                  <a:pt x="42" y="601"/>
                </a:lnTo>
                <a:lnTo>
                  <a:pt x="24" y="562"/>
                </a:lnTo>
                <a:lnTo>
                  <a:pt x="12" y="520"/>
                </a:lnTo>
                <a:lnTo>
                  <a:pt x="7" y="499"/>
                </a:lnTo>
                <a:lnTo>
                  <a:pt x="2" y="476"/>
                </a:lnTo>
                <a:lnTo>
                  <a:pt x="2" y="455"/>
                </a:lnTo>
                <a:lnTo>
                  <a:pt x="0" y="433"/>
                </a:lnTo>
                <a:moveTo>
                  <a:pt x="29" y="454"/>
                </a:moveTo>
                <a:lnTo>
                  <a:pt x="32" y="474"/>
                </a:lnTo>
                <a:lnTo>
                  <a:pt x="34" y="494"/>
                </a:lnTo>
                <a:lnTo>
                  <a:pt x="38" y="515"/>
                </a:lnTo>
                <a:lnTo>
                  <a:pt x="45" y="534"/>
                </a:lnTo>
                <a:lnTo>
                  <a:pt x="52" y="556"/>
                </a:lnTo>
                <a:lnTo>
                  <a:pt x="60" y="575"/>
                </a:lnTo>
                <a:lnTo>
                  <a:pt x="69" y="592"/>
                </a:lnTo>
                <a:lnTo>
                  <a:pt x="78" y="611"/>
                </a:lnTo>
                <a:lnTo>
                  <a:pt x="89" y="629"/>
                </a:lnTo>
                <a:lnTo>
                  <a:pt x="103" y="647"/>
                </a:lnTo>
                <a:lnTo>
                  <a:pt x="129" y="678"/>
                </a:lnTo>
                <a:lnTo>
                  <a:pt x="161" y="709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5" y="784"/>
                </a:lnTo>
                <a:lnTo>
                  <a:pt x="297" y="795"/>
                </a:lnTo>
                <a:lnTo>
                  <a:pt x="319" y="803"/>
                </a:lnTo>
                <a:lnTo>
                  <a:pt x="341" y="811"/>
                </a:lnTo>
                <a:lnTo>
                  <a:pt x="365" y="819"/>
                </a:lnTo>
                <a:lnTo>
                  <a:pt x="387" y="825"/>
                </a:lnTo>
                <a:lnTo>
                  <a:pt x="413" y="831"/>
                </a:lnTo>
                <a:lnTo>
                  <a:pt x="437" y="835"/>
                </a:lnTo>
                <a:lnTo>
                  <a:pt x="463" y="839"/>
                </a:lnTo>
                <a:lnTo>
                  <a:pt x="488" y="842"/>
                </a:lnTo>
                <a:lnTo>
                  <a:pt x="515" y="844"/>
                </a:lnTo>
                <a:lnTo>
                  <a:pt x="566" y="844"/>
                </a:lnTo>
                <a:lnTo>
                  <a:pt x="593" y="842"/>
                </a:lnTo>
                <a:lnTo>
                  <a:pt x="620" y="839"/>
                </a:lnTo>
                <a:lnTo>
                  <a:pt x="668" y="831"/>
                </a:lnTo>
                <a:lnTo>
                  <a:pt x="693" y="825"/>
                </a:lnTo>
                <a:lnTo>
                  <a:pt x="719" y="819"/>
                </a:lnTo>
                <a:lnTo>
                  <a:pt x="741" y="812"/>
                </a:lnTo>
                <a:lnTo>
                  <a:pt x="785" y="795"/>
                </a:lnTo>
                <a:lnTo>
                  <a:pt x="807" y="784"/>
                </a:lnTo>
                <a:lnTo>
                  <a:pt x="827" y="774"/>
                </a:lnTo>
                <a:lnTo>
                  <a:pt x="868" y="750"/>
                </a:lnTo>
                <a:lnTo>
                  <a:pt x="885" y="737"/>
                </a:lnTo>
                <a:lnTo>
                  <a:pt x="921" y="709"/>
                </a:lnTo>
                <a:lnTo>
                  <a:pt x="937" y="695"/>
                </a:lnTo>
                <a:lnTo>
                  <a:pt x="953" y="680"/>
                </a:lnTo>
                <a:lnTo>
                  <a:pt x="966" y="664"/>
                </a:lnTo>
                <a:lnTo>
                  <a:pt x="993" y="629"/>
                </a:lnTo>
                <a:lnTo>
                  <a:pt x="1015" y="594"/>
                </a:lnTo>
                <a:lnTo>
                  <a:pt x="1024" y="575"/>
                </a:lnTo>
                <a:lnTo>
                  <a:pt x="1037" y="536"/>
                </a:lnTo>
                <a:lnTo>
                  <a:pt x="1044" y="515"/>
                </a:lnTo>
                <a:lnTo>
                  <a:pt x="1048" y="496"/>
                </a:lnTo>
                <a:lnTo>
                  <a:pt x="1055" y="433"/>
                </a:lnTo>
                <a:lnTo>
                  <a:pt x="1053" y="412"/>
                </a:lnTo>
                <a:lnTo>
                  <a:pt x="1053" y="391"/>
                </a:lnTo>
                <a:lnTo>
                  <a:pt x="1048" y="369"/>
                </a:lnTo>
                <a:lnTo>
                  <a:pt x="1044" y="350"/>
                </a:lnTo>
                <a:lnTo>
                  <a:pt x="1040" y="330"/>
                </a:lnTo>
                <a:lnTo>
                  <a:pt x="1030" y="310"/>
                </a:lnTo>
                <a:lnTo>
                  <a:pt x="1024" y="291"/>
                </a:lnTo>
                <a:lnTo>
                  <a:pt x="1015" y="272"/>
                </a:lnTo>
                <a:lnTo>
                  <a:pt x="993" y="237"/>
                </a:lnTo>
                <a:lnTo>
                  <a:pt x="979" y="219"/>
                </a:lnTo>
                <a:lnTo>
                  <a:pt x="968" y="202"/>
                </a:lnTo>
                <a:lnTo>
                  <a:pt x="937" y="171"/>
                </a:lnTo>
                <a:lnTo>
                  <a:pt x="921" y="157"/>
                </a:lnTo>
                <a:lnTo>
                  <a:pt x="868" y="115"/>
                </a:lnTo>
                <a:lnTo>
                  <a:pt x="848" y="102"/>
                </a:lnTo>
                <a:lnTo>
                  <a:pt x="807" y="82"/>
                </a:lnTo>
                <a:lnTo>
                  <a:pt x="785" y="71"/>
                </a:lnTo>
                <a:lnTo>
                  <a:pt x="765" y="63"/>
                </a:lnTo>
                <a:lnTo>
                  <a:pt x="741" y="54"/>
                </a:lnTo>
                <a:lnTo>
                  <a:pt x="719" y="47"/>
                </a:lnTo>
                <a:lnTo>
                  <a:pt x="693" y="40"/>
                </a:lnTo>
                <a:lnTo>
                  <a:pt x="644" y="30"/>
                </a:lnTo>
                <a:lnTo>
                  <a:pt x="620" y="26"/>
                </a:lnTo>
                <a:lnTo>
                  <a:pt x="593" y="24"/>
                </a:lnTo>
                <a:lnTo>
                  <a:pt x="568" y="22"/>
                </a:lnTo>
                <a:lnTo>
                  <a:pt x="515" y="22"/>
                </a:lnTo>
                <a:lnTo>
                  <a:pt x="488" y="24"/>
                </a:lnTo>
                <a:lnTo>
                  <a:pt x="463" y="26"/>
                </a:lnTo>
                <a:lnTo>
                  <a:pt x="439" y="30"/>
                </a:lnTo>
                <a:lnTo>
                  <a:pt x="413" y="35"/>
                </a:lnTo>
                <a:lnTo>
                  <a:pt x="387" y="40"/>
                </a:lnTo>
                <a:lnTo>
                  <a:pt x="365" y="47"/>
                </a:lnTo>
                <a:lnTo>
                  <a:pt x="341" y="54"/>
                </a:lnTo>
                <a:lnTo>
                  <a:pt x="297" y="71"/>
                </a:lnTo>
                <a:lnTo>
                  <a:pt x="277" y="82"/>
                </a:lnTo>
                <a:lnTo>
                  <a:pt x="254" y="92"/>
                </a:lnTo>
                <a:lnTo>
                  <a:pt x="234" y="102"/>
                </a:lnTo>
                <a:lnTo>
                  <a:pt x="216" y="115"/>
                </a:lnTo>
                <a:lnTo>
                  <a:pt x="196" y="129"/>
                </a:lnTo>
                <a:lnTo>
                  <a:pt x="179" y="141"/>
                </a:lnTo>
                <a:lnTo>
                  <a:pt x="163" y="157"/>
                </a:lnTo>
                <a:lnTo>
                  <a:pt x="145" y="171"/>
                </a:lnTo>
                <a:lnTo>
                  <a:pt x="132" y="186"/>
                </a:lnTo>
                <a:lnTo>
                  <a:pt x="116" y="202"/>
                </a:lnTo>
                <a:lnTo>
                  <a:pt x="103" y="219"/>
                </a:lnTo>
                <a:lnTo>
                  <a:pt x="92" y="237"/>
                </a:lnTo>
                <a:lnTo>
                  <a:pt x="78" y="255"/>
                </a:lnTo>
                <a:lnTo>
                  <a:pt x="69" y="272"/>
                </a:lnTo>
                <a:lnTo>
                  <a:pt x="52" y="310"/>
                </a:lnTo>
                <a:lnTo>
                  <a:pt x="38" y="349"/>
                </a:lnTo>
                <a:lnTo>
                  <a:pt x="34" y="369"/>
                </a:lnTo>
                <a:lnTo>
                  <a:pt x="29" y="412"/>
                </a:lnTo>
                <a:lnTo>
                  <a:pt x="29" y="433"/>
                </a:lnTo>
                <a:lnTo>
                  <a:pt x="29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0" name="CustomShape 17"/>
          <p:cNvSpPr/>
          <p:nvPr/>
        </p:nvSpPr>
        <p:spPr>
          <a:xfrm>
            <a:off x="277560" y="2855160"/>
            <a:ext cx="5766840" cy="533880"/>
          </a:xfrm>
          <a:custGeom>
            <a:avLst/>
            <a:gdLst/>
            <a:ahLst/>
            <a:rect l="l" t="t" r="r" b="b"/>
            <a:pathLst>
              <a:path w="16020" h="1484">
                <a:moveTo>
                  <a:pt x="0" y="0"/>
                </a:moveTo>
                <a:lnTo>
                  <a:pt x="0" y="1483"/>
                </a:lnTo>
                <a:lnTo>
                  <a:pt x="16019" y="1483"/>
                </a:lnTo>
                <a:lnTo>
                  <a:pt x="16019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1" name="CustomShape 18"/>
          <p:cNvSpPr/>
          <p:nvPr/>
        </p:nvSpPr>
        <p:spPr>
          <a:xfrm>
            <a:off x="263880" y="2845080"/>
            <a:ext cx="5794200" cy="554040"/>
          </a:xfrm>
          <a:custGeom>
            <a:avLst/>
            <a:gdLst/>
            <a:ahLst/>
            <a:rect l="l" t="t" r="r" b="b"/>
            <a:pathLst>
              <a:path w="16096" h="1540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16057" y="0"/>
                </a:lnTo>
                <a:cubicBezTo>
                  <a:pt x="16079" y="0"/>
                  <a:pt x="16095" y="12"/>
                  <a:pt x="16095" y="28"/>
                </a:cubicBezTo>
                <a:lnTo>
                  <a:pt x="16095" y="1511"/>
                </a:lnTo>
                <a:cubicBezTo>
                  <a:pt x="16095" y="1527"/>
                  <a:pt x="16079" y="1539"/>
                  <a:pt x="16057" y="1539"/>
                </a:cubicBezTo>
                <a:lnTo>
                  <a:pt x="38" y="1539"/>
                </a:lnTo>
                <a:cubicBezTo>
                  <a:pt x="16" y="1539"/>
                  <a:pt x="0" y="1527"/>
                  <a:pt x="0" y="1511"/>
                </a:cubicBezTo>
                <a:lnTo>
                  <a:pt x="0" y="28"/>
                </a:lnTo>
                <a:moveTo>
                  <a:pt x="74" y="1511"/>
                </a:moveTo>
                <a:lnTo>
                  <a:pt x="38" y="1481"/>
                </a:lnTo>
                <a:lnTo>
                  <a:pt x="16057" y="1481"/>
                </a:lnTo>
                <a:lnTo>
                  <a:pt x="16021" y="1511"/>
                </a:lnTo>
                <a:lnTo>
                  <a:pt x="16021" y="28"/>
                </a:lnTo>
                <a:lnTo>
                  <a:pt x="16057" y="58"/>
                </a:lnTo>
                <a:lnTo>
                  <a:pt x="38" y="58"/>
                </a:lnTo>
                <a:lnTo>
                  <a:pt x="74" y="28"/>
                </a:lnTo>
                <a:lnTo>
                  <a:pt x="74" y="1511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2" name="CustomShape 19"/>
          <p:cNvSpPr/>
          <p:nvPr/>
        </p:nvSpPr>
        <p:spPr>
          <a:xfrm>
            <a:off x="366120" y="205596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53" name="CustomShape 20"/>
          <p:cNvSpPr/>
          <p:nvPr/>
        </p:nvSpPr>
        <p:spPr>
          <a:xfrm>
            <a:off x="366120" y="2927880"/>
            <a:ext cx="704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Hidden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254" name="" descr=""/>
          <p:cNvPicPr/>
          <p:nvPr/>
        </p:nvPicPr>
        <p:blipFill>
          <a:blip r:embed="rId11"/>
          <a:stretch/>
        </p:blipFill>
        <p:spPr>
          <a:xfrm>
            <a:off x="2595600" y="297540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255" name="CustomShape 21"/>
          <p:cNvSpPr/>
          <p:nvPr/>
        </p:nvSpPr>
        <p:spPr>
          <a:xfrm>
            <a:off x="259164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4" y="367"/>
                </a:lnTo>
                <a:lnTo>
                  <a:pt x="8" y="346"/>
                </a:lnTo>
                <a:lnTo>
                  <a:pt x="22" y="304"/>
                </a:lnTo>
                <a:lnTo>
                  <a:pt x="32" y="284"/>
                </a:lnTo>
                <a:lnTo>
                  <a:pt x="40" y="265"/>
                </a:lnTo>
                <a:lnTo>
                  <a:pt x="52" y="245"/>
                </a:lnTo>
                <a:lnTo>
                  <a:pt x="64" y="226"/>
                </a:lnTo>
                <a:lnTo>
                  <a:pt x="76" y="209"/>
                </a:lnTo>
                <a:lnTo>
                  <a:pt x="107" y="173"/>
                </a:lnTo>
                <a:lnTo>
                  <a:pt x="138" y="142"/>
                </a:lnTo>
                <a:lnTo>
                  <a:pt x="156" y="126"/>
                </a:lnTo>
                <a:lnTo>
                  <a:pt x="196" y="98"/>
                </a:lnTo>
                <a:lnTo>
                  <a:pt x="236" y="74"/>
                </a:lnTo>
                <a:lnTo>
                  <a:pt x="281" y="52"/>
                </a:lnTo>
                <a:lnTo>
                  <a:pt x="305" y="42"/>
                </a:lnTo>
                <a:lnTo>
                  <a:pt x="327" y="33"/>
                </a:lnTo>
                <a:lnTo>
                  <a:pt x="352" y="26"/>
                </a:lnTo>
                <a:lnTo>
                  <a:pt x="379" y="19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22" y="3"/>
                </a:lnTo>
                <a:lnTo>
                  <a:pt x="648" y="9"/>
                </a:lnTo>
                <a:lnTo>
                  <a:pt x="675" y="12"/>
                </a:lnTo>
                <a:lnTo>
                  <a:pt x="700" y="19"/>
                </a:lnTo>
                <a:lnTo>
                  <a:pt x="748" y="33"/>
                </a:lnTo>
                <a:lnTo>
                  <a:pt x="798" y="50"/>
                </a:lnTo>
                <a:lnTo>
                  <a:pt x="820" y="61"/>
                </a:lnTo>
                <a:lnTo>
                  <a:pt x="842" y="74"/>
                </a:lnTo>
                <a:lnTo>
                  <a:pt x="883" y="98"/>
                </a:lnTo>
                <a:lnTo>
                  <a:pt x="903" y="112"/>
                </a:lnTo>
                <a:lnTo>
                  <a:pt x="921" y="126"/>
                </a:lnTo>
                <a:lnTo>
                  <a:pt x="957" y="158"/>
                </a:lnTo>
                <a:lnTo>
                  <a:pt x="973" y="173"/>
                </a:lnTo>
                <a:lnTo>
                  <a:pt x="988" y="191"/>
                </a:lnTo>
                <a:lnTo>
                  <a:pt x="1015" y="226"/>
                </a:lnTo>
                <a:lnTo>
                  <a:pt x="1028" y="245"/>
                </a:lnTo>
                <a:lnTo>
                  <a:pt x="1037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2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8" y="620"/>
                </a:lnTo>
                <a:lnTo>
                  <a:pt x="1015" y="638"/>
                </a:lnTo>
                <a:lnTo>
                  <a:pt x="1003" y="657"/>
                </a:lnTo>
                <a:lnTo>
                  <a:pt x="988" y="675"/>
                </a:lnTo>
                <a:lnTo>
                  <a:pt x="973" y="690"/>
                </a:lnTo>
                <a:lnTo>
                  <a:pt x="957" y="708"/>
                </a:lnTo>
                <a:lnTo>
                  <a:pt x="941" y="723"/>
                </a:lnTo>
                <a:lnTo>
                  <a:pt x="923" y="737"/>
                </a:lnTo>
                <a:lnTo>
                  <a:pt x="863" y="779"/>
                </a:lnTo>
                <a:lnTo>
                  <a:pt x="842" y="792"/>
                </a:lnTo>
                <a:lnTo>
                  <a:pt x="798" y="812"/>
                </a:lnTo>
                <a:lnTo>
                  <a:pt x="773" y="821"/>
                </a:lnTo>
                <a:lnTo>
                  <a:pt x="750" y="830"/>
                </a:lnTo>
                <a:lnTo>
                  <a:pt x="726" y="839"/>
                </a:lnTo>
                <a:lnTo>
                  <a:pt x="700" y="845"/>
                </a:lnTo>
                <a:lnTo>
                  <a:pt x="675" y="851"/>
                </a:lnTo>
                <a:lnTo>
                  <a:pt x="648" y="856"/>
                </a:lnTo>
                <a:lnTo>
                  <a:pt x="622" y="859"/>
                </a:lnTo>
                <a:lnTo>
                  <a:pt x="595" y="863"/>
                </a:lnTo>
                <a:lnTo>
                  <a:pt x="568" y="865"/>
                </a:lnTo>
                <a:lnTo>
                  <a:pt x="513" y="865"/>
                </a:lnTo>
                <a:lnTo>
                  <a:pt x="483" y="863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83" y="812"/>
                </a:lnTo>
                <a:lnTo>
                  <a:pt x="259" y="802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7" y="692"/>
                </a:lnTo>
                <a:lnTo>
                  <a:pt x="92" y="675"/>
                </a:lnTo>
                <a:lnTo>
                  <a:pt x="78" y="657"/>
                </a:lnTo>
                <a:lnTo>
                  <a:pt x="64" y="638"/>
                </a:lnTo>
                <a:lnTo>
                  <a:pt x="52" y="620"/>
                </a:lnTo>
                <a:lnTo>
                  <a:pt x="42" y="601"/>
                </a:lnTo>
                <a:lnTo>
                  <a:pt x="32" y="582"/>
                </a:lnTo>
                <a:lnTo>
                  <a:pt x="22" y="561"/>
                </a:lnTo>
                <a:lnTo>
                  <a:pt x="8" y="520"/>
                </a:lnTo>
                <a:lnTo>
                  <a:pt x="4" y="498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6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49" y="554"/>
                </a:lnTo>
                <a:lnTo>
                  <a:pt x="66" y="592"/>
                </a:lnTo>
                <a:lnTo>
                  <a:pt x="100" y="645"/>
                </a:lnTo>
                <a:lnTo>
                  <a:pt x="114" y="662"/>
                </a:lnTo>
                <a:lnTo>
                  <a:pt x="129" y="678"/>
                </a:lnTo>
                <a:lnTo>
                  <a:pt x="142" y="694"/>
                </a:lnTo>
                <a:lnTo>
                  <a:pt x="160" y="708"/>
                </a:lnTo>
                <a:lnTo>
                  <a:pt x="176" y="723"/>
                </a:lnTo>
                <a:lnTo>
                  <a:pt x="194" y="736"/>
                </a:lnTo>
                <a:lnTo>
                  <a:pt x="214" y="750"/>
                </a:lnTo>
                <a:lnTo>
                  <a:pt x="232" y="762"/>
                </a:lnTo>
                <a:lnTo>
                  <a:pt x="252" y="772"/>
                </a:lnTo>
                <a:lnTo>
                  <a:pt x="274" y="783"/>
                </a:lnTo>
                <a:lnTo>
                  <a:pt x="294" y="793"/>
                </a:lnTo>
                <a:lnTo>
                  <a:pt x="339" y="811"/>
                </a:lnTo>
                <a:lnTo>
                  <a:pt x="363" y="818"/>
                </a:lnTo>
                <a:lnTo>
                  <a:pt x="385" y="825"/>
                </a:lnTo>
                <a:lnTo>
                  <a:pt x="409" y="830"/>
                </a:lnTo>
                <a:lnTo>
                  <a:pt x="437" y="835"/>
                </a:lnTo>
                <a:lnTo>
                  <a:pt x="461" y="839"/>
                </a:lnTo>
                <a:lnTo>
                  <a:pt x="485" y="840"/>
                </a:lnTo>
                <a:lnTo>
                  <a:pt x="513" y="842"/>
                </a:lnTo>
                <a:lnTo>
                  <a:pt x="539" y="844"/>
                </a:lnTo>
                <a:lnTo>
                  <a:pt x="566" y="842"/>
                </a:lnTo>
                <a:lnTo>
                  <a:pt x="590" y="840"/>
                </a:lnTo>
                <a:lnTo>
                  <a:pt x="617" y="839"/>
                </a:lnTo>
                <a:lnTo>
                  <a:pt x="642" y="835"/>
                </a:lnTo>
                <a:lnTo>
                  <a:pt x="690" y="825"/>
                </a:lnTo>
                <a:lnTo>
                  <a:pt x="715" y="818"/>
                </a:lnTo>
                <a:lnTo>
                  <a:pt x="738" y="811"/>
                </a:lnTo>
                <a:lnTo>
                  <a:pt x="762" y="802"/>
                </a:lnTo>
                <a:lnTo>
                  <a:pt x="782" y="793"/>
                </a:lnTo>
                <a:lnTo>
                  <a:pt x="804" y="784"/>
                </a:lnTo>
                <a:lnTo>
                  <a:pt x="824" y="772"/>
                </a:lnTo>
                <a:lnTo>
                  <a:pt x="844" y="762"/>
                </a:lnTo>
                <a:lnTo>
                  <a:pt x="885" y="737"/>
                </a:lnTo>
                <a:lnTo>
                  <a:pt x="901" y="723"/>
                </a:lnTo>
                <a:lnTo>
                  <a:pt x="919" y="709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37" y="535"/>
                </a:lnTo>
                <a:lnTo>
                  <a:pt x="1041" y="515"/>
                </a:lnTo>
                <a:lnTo>
                  <a:pt x="1046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6" y="371"/>
                </a:lnTo>
                <a:lnTo>
                  <a:pt x="1041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13" y="273"/>
                </a:lnTo>
                <a:lnTo>
                  <a:pt x="1001" y="254"/>
                </a:lnTo>
                <a:lnTo>
                  <a:pt x="979" y="219"/>
                </a:lnTo>
                <a:lnTo>
                  <a:pt x="965" y="203"/>
                </a:lnTo>
                <a:lnTo>
                  <a:pt x="950" y="187"/>
                </a:lnTo>
                <a:lnTo>
                  <a:pt x="937" y="172"/>
                </a:lnTo>
                <a:lnTo>
                  <a:pt x="919" y="156"/>
                </a:lnTo>
                <a:lnTo>
                  <a:pt x="903" y="142"/>
                </a:lnTo>
                <a:lnTo>
                  <a:pt x="885" y="128"/>
                </a:lnTo>
                <a:lnTo>
                  <a:pt x="865" y="116"/>
                </a:lnTo>
                <a:lnTo>
                  <a:pt x="846" y="104"/>
                </a:lnTo>
                <a:lnTo>
                  <a:pt x="826" y="92"/>
                </a:lnTo>
                <a:lnTo>
                  <a:pt x="804" y="81"/>
                </a:lnTo>
                <a:lnTo>
                  <a:pt x="784" y="73"/>
                </a:lnTo>
                <a:lnTo>
                  <a:pt x="762" y="61"/>
                </a:lnTo>
                <a:lnTo>
                  <a:pt x="740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4" y="30"/>
                </a:lnTo>
                <a:lnTo>
                  <a:pt x="617" y="26"/>
                </a:lnTo>
                <a:lnTo>
                  <a:pt x="593" y="22"/>
                </a:lnTo>
                <a:lnTo>
                  <a:pt x="566" y="21"/>
                </a:lnTo>
                <a:lnTo>
                  <a:pt x="513" y="21"/>
                </a:lnTo>
                <a:lnTo>
                  <a:pt x="488" y="22"/>
                </a:lnTo>
                <a:lnTo>
                  <a:pt x="461" y="26"/>
                </a:lnTo>
                <a:lnTo>
                  <a:pt x="413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7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5" y="172"/>
                </a:lnTo>
                <a:lnTo>
                  <a:pt x="129" y="186"/>
                </a:lnTo>
                <a:lnTo>
                  <a:pt x="114" y="203"/>
                </a:lnTo>
                <a:lnTo>
                  <a:pt x="100" y="219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9" y="310"/>
                </a:lnTo>
                <a:lnTo>
                  <a:pt x="42" y="329"/>
                </a:lnTo>
                <a:lnTo>
                  <a:pt x="38" y="350"/>
                </a:lnTo>
                <a:lnTo>
                  <a:pt x="34" y="369"/>
                </a:lnTo>
                <a:lnTo>
                  <a:pt x="28" y="390"/>
                </a:lnTo>
                <a:lnTo>
                  <a:pt x="26" y="411"/>
                </a:lnTo>
                <a:lnTo>
                  <a:pt x="26" y="432"/>
                </a:lnTo>
                <a:lnTo>
                  <a:pt x="26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56" name="" descr=""/>
          <p:cNvPicPr/>
          <p:nvPr/>
        </p:nvPicPr>
        <p:blipFill>
          <a:blip r:embed="rId12"/>
          <a:stretch/>
        </p:blipFill>
        <p:spPr>
          <a:xfrm>
            <a:off x="2595600" y="297540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257" name="CustomShape 22"/>
          <p:cNvSpPr/>
          <p:nvPr/>
        </p:nvSpPr>
        <p:spPr>
          <a:xfrm>
            <a:off x="259164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4" y="367"/>
                </a:lnTo>
                <a:lnTo>
                  <a:pt x="8" y="346"/>
                </a:lnTo>
                <a:lnTo>
                  <a:pt x="22" y="304"/>
                </a:lnTo>
                <a:lnTo>
                  <a:pt x="32" y="284"/>
                </a:lnTo>
                <a:lnTo>
                  <a:pt x="40" y="265"/>
                </a:lnTo>
                <a:lnTo>
                  <a:pt x="52" y="245"/>
                </a:lnTo>
                <a:lnTo>
                  <a:pt x="64" y="226"/>
                </a:lnTo>
                <a:lnTo>
                  <a:pt x="76" y="209"/>
                </a:lnTo>
                <a:lnTo>
                  <a:pt x="107" y="173"/>
                </a:lnTo>
                <a:lnTo>
                  <a:pt x="138" y="142"/>
                </a:lnTo>
                <a:lnTo>
                  <a:pt x="156" y="126"/>
                </a:lnTo>
                <a:lnTo>
                  <a:pt x="196" y="98"/>
                </a:lnTo>
                <a:lnTo>
                  <a:pt x="236" y="74"/>
                </a:lnTo>
                <a:lnTo>
                  <a:pt x="281" y="52"/>
                </a:lnTo>
                <a:lnTo>
                  <a:pt x="305" y="42"/>
                </a:lnTo>
                <a:lnTo>
                  <a:pt x="327" y="33"/>
                </a:lnTo>
                <a:lnTo>
                  <a:pt x="352" y="26"/>
                </a:lnTo>
                <a:lnTo>
                  <a:pt x="379" y="19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22" y="3"/>
                </a:lnTo>
                <a:lnTo>
                  <a:pt x="648" y="9"/>
                </a:lnTo>
                <a:lnTo>
                  <a:pt x="675" y="12"/>
                </a:lnTo>
                <a:lnTo>
                  <a:pt x="700" y="19"/>
                </a:lnTo>
                <a:lnTo>
                  <a:pt x="748" y="33"/>
                </a:lnTo>
                <a:lnTo>
                  <a:pt x="798" y="50"/>
                </a:lnTo>
                <a:lnTo>
                  <a:pt x="820" y="61"/>
                </a:lnTo>
                <a:lnTo>
                  <a:pt x="842" y="74"/>
                </a:lnTo>
                <a:lnTo>
                  <a:pt x="883" y="98"/>
                </a:lnTo>
                <a:lnTo>
                  <a:pt x="903" y="112"/>
                </a:lnTo>
                <a:lnTo>
                  <a:pt x="921" y="126"/>
                </a:lnTo>
                <a:lnTo>
                  <a:pt x="957" y="158"/>
                </a:lnTo>
                <a:lnTo>
                  <a:pt x="973" y="173"/>
                </a:lnTo>
                <a:lnTo>
                  <a:pt x="988" y="191"/>
                </a:lnTo>
                <a:lnTo>
                  <a:pt x="1015" y="226"/>
                </a:lnTo>
                <a:lnTo>
                  <a:pt x="1028" y="245"/>
                </a:lnTo>
                <a:lnTo>
                  <a:pt x="1037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2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8" y="620"/>
                </a:lnTo>
                <a:lnTo>
                  <a:pt x="1015" y="638"/>
                </a:lnTo>
                <a:lnTo>
                  <a:pt x="1003" y="657"/>
                </a:lnTo>
                <a:lnTo>
                  <a:pt x="988" y="675"/>
                </a:lnTo>
                <a:lnTo>
                  <a:pt x="973" y="690"/>
                </a:lnTo>
                <a:lnTo>
                  <a:pt x="957" y="708"/>
                </a:lnTo>
                <a:lnTo>
                  <a:pt x="941" y="723"/>
                </a:lnTo>
                <a:lnTo>
                  <a:pt x="923" y="737"/>
                </a:lnTo>
                <a:lnTo>
                  <a:pt x="863" y="779"/>
                </a:lnTo>
                <a:lnTo>
                  <a:pt x="842" y="792"/>
                </a:lnTo>
                <a:lnTo>
                  <a:pt x="798" y="812"/>
                </a:lnTo>
                <a:lnTo>
                  <a:pt x="773" y="821"/>
                </a:lnTo>
                <a:lnTo>
                  <a:pt x="750" y="830"/>
                </a:lnTo>
                <a:lnTo>
                  <a:pt x="726" y="839"/>
                </a:lnTo>
                <a:lnTo>
                  <a:pt x="700" y="845"/>
                </a:lnTo>
                <a:lnTo>
                  <a:pt x="675" y="851"/>
                </a:lnTo>
                <a:lnTo>
                  <a:pt x="648" y="856"/>
                </a:lnTo>
                <a:lnTo>
                  <a:pt x="622" y="859"/>
                </a:lnTo>
                <a:lnTo>
                  <a:pt x="595" y="863"/>
                </a:lnTo>
                <a:lnTo>
                  <a:pt x="568" y="865"/>
                </a:lnTo>
                <a:lnTo>
                  <a:pt x="513" y="865"/>
                </a:lnTo>
                <a:lnTo>
                  <a:pt x="483" y="863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83" y="812"/>
                </a:lnTo>
                <a:lnTo>
                  <a:pt x="259" y="802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7" y="692"/>
                </a:lnTo>
                <a:lnTo>
                  <a:pt x="92" y="675"/>
                </a:lnTo>
                <a:lnTo>
                  <a:pt x="78" y="657"/>
                </a:lnTo>
                <a:lnTo>
                  <a:pt x="64" y="638"/>
                </a:lnTo>
                <a:lnTo>
                  <a:pt x="52" y="620"/>
                </a:lnTo>
                <a:lnTo>
                  <a:pt x="42" y="601"/>
                </a:lnTo>
                <a:lnTo>
                  <a:pt x="32" y="582"/>
                </a:lnTo>
                <a:lnTo>
                  <a:pt x="22" y="561"/>
                </a:lnTo>
                <a:lnTo>
                  <a:pt x="8" y="520"/>
                </a:lnTo>
                <a:lnTo>
                  <a:pt x="4" y="498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6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49" y="554"/>
                </a:lnTo>
                <a:lnTo>
                  <a:pt x="66" y="592"/>
                </a:lnTo>
                <a:lnTo>
                  <a:pt x="100" y="645"/>
                </a:lnTo>
                <a:lnTo>
                  <a:pt x="114" y="662"/>
                </a:lnTo>
                <a:lnTo>
                  <a:pt x="129" y="678"/>
                </a:lnTo>
                <a:lnTo>
                  <a:pt x="142" y="694"/>
                </a:lnTo>
                <a:lnTo>
                  <a:pt x="160" y="708"/>
                </a:lnTo>
                <a:lnTo>
                  <a:pt x="176" y="723"/>
                </a:lnTo>
                <a:lnTo>
                  <a:pt x="194" y="736"/>
                </a:lnTo>
                <a:lnTo>
                  <a:pt x="214" y="750"/>
                </a:lnTo>
                <a:lnTo>
                  <a:pt x="232" y="762"/>
                </a:lnTo>
                <a:lnTo>
                  <a:pt x="252" y="772"/>
                </a:lnTo>
                <a:lnTo>
                  <a:pt x="274" y="783"/>
                </a:lnTo>
                <a:lnTo>
                  <a:pt x="294" y="793"/>
                </a:lnTo>
                <a:lnTo>
                  <a:pt x="339" y="811"/>
                </a:lnTo>
                <a:lnTo>
                  <a:pt x="363" y="818"/>
                </a:lnTo>
                <a:lnTo>
                  <a:pt x="385" y="825"/>
                </a:lnTo>
                <a:lnTo>
                  <a:pt x="409" y="830"/>
                </a:lnTo>
                <a:lnTo>
                  <a:pt x="437" y="835"/>
                </a:lnTo>
                <a:lnTo>
                  <a:pt x="461" y="839"/>
                </a:lnTo>
                <a:lnTo>
                  <a:pt x="485" y="840"/>
                </a:lnTo>
                <a:lnTo>
                  <a:pt x="513" y="842"/>
                </a:lnTo>
                <a:lnTo>
                  <a:pt x="539" y="844"/>
                </a:lnTo>
                <a:lnTo>
                  <a:pt x="566" y="842"/>
                </a:lnTo>
                <a:lnTo>
                  <a:pt x="590" y="840"/>
                </a:lnTo>
                <a:lnTo>
                  <a:pt x="617" y="839"/>
                </a:lnTo>
                <a:lnTo>
                  <a:pt x="642" y="835"/>
                </a:lnTo>
                <a:lnTo>
                  <a:pt x="690" y="825"/>
                </a:lnTo>
                <a:lnTo>
                  <a:pt x="715" y="818"/>
                </a:lnTo>
                <a:lnTo>
                  <a:pt x="738" y="811"/>
                </a:lnTo>
                <a:lnTo>
                  <a:pt x="762" y="802"/>
                </a:lnTo>
                <a:lnTo>
                  <a:pt x="782" y="793"/>
                </a:lnTo>
                <a:lnTo>
                  <a:pt x="804" y="784"/>
                </a:lnTo>
                <a:lnTo>
                  <a:pt x="824" y="772"/>
                </a:lnTo>
                <a:lnTo>
                  <a:pt x="844" y="762"/>
                </a:lnTo>
                <a:lnTo>
                  <a:pt x="885" y="737"/>
                </a:lnTo>
                <a:lnTo>
                  <a:pt x="901" y="723"/>
                </a:lnTo>
                <a:lnTo>
                  <a:pt x="919" y="709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37" y="535"/>
                </a:lnTo>
                <a:lnTo>
                  <a:pt x="1041" y="515"/>
                </a:lnTo>
                <a:lnTo>
                  <a:pt x="1046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6" y="371"/>
                </a:lnTo>
                <a:lnTo>
                  <a:pt x="1041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13" y="273"/>
                </a:lnTo>
                <a:lnTo>
                  <a:pt x="1001" y="254"/>
                </a:lnTo>
                <a:lnTo>
                  <a:pt x="979" y="219"/>
                </a:lnTo>
                <a:lnTo>
                  <a:pt x="965" y="203"/>
                </a:lnTo>
                <a:lnTo>
                  <a:pt x="950" y="187"/>
                </a:lnTo>
                <a:lnTo>
                  <a:pt x="937" y="172"/>
                </a:lnTo>
                <a:lnTo>
                  <a:pt x="919" y="156"/>
                </a:lnTo>
                <a:lnTo>
                  <a:pt x="903" y="142"/>
                </a:lnTo>
                <a:lnTo>
                  <a:pt x="885" y="128"/>
                </a:lnTo>
                <a:lnTo>
                  <a:pt x="865" y="116"/>
                </a:lnTo>
                <a:lnTo>
                  <a:pt x="846" y="104"/>
                </a:lnTo>
                <a:lnTo>
                  <a:pt x="826" y="92"/>
                </a:lnTo>
                <a:lnTo>
                  <a:pt x="804" y="81"/>
                </a:lnTo>
                <a:lnTo>
                  <a:pt x="784" y="73"/>
                </a:lnTo>
                <a:lnTo>
                  <a:pt x="762" y="61"/>
                </a:lnTo>
                <a:lnTo>
                  <a:pt x="740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4" y="30"/>
                </a:lnTo>
                <a:lnTo>
                  <a:pt x="617" y="26"/>
                </a:lnTo>
                <a:lnTo>
                  <a:pt x="593" y="22"/>
                </a:lnTo>
                <a:lnTo>
                  <a:pt x="566" y="21"/>
                </a:lnTo>
                <a:lnTo>
                  <a:pt x="513" y="21"/>
                </a:lnTo>
                <a:lnTo>
                  <a:pt x="488" y="22"/>
                </a:lnTo>
                <a:lnTo>
                  <a:pt x="461" y="26"/>
                </a:lnTo>
                <a:lnTo>
                  <a:pt x="413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7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5" y="172"/>
                </a:lnTo>
                <a:lnTo>
                  <a:pt x="129" y="186"/>
                </a:lnTo>
                <a:lnTo>
                  <a:pt x="114" y="203"/>
                </a:lnTo>
                <a:lnTo>
                  <a:pt x="100" y="219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9" y="310"/>
                </a:lnTo>
                <a:lnTo>
                  <a:pt x="42" y="329"/>
                </a:lnTo>
                <a:lnTo>
                  <a:pt x="38" y="350"/>
                </a:lnTo>
                <a:lnTo>
                  <a:pt x="34" y="369"/>
                </a:lnTo>
                <a:lnTo>
                  <a:pt x="28" y="390"/>
                </a:lnTo>
                <a:lnTo>
                  <a:pt x="26" y="411"/>
                </a:lnTo>
                <a:lnTo>
                  <a:pt x="26" y="432"/>
                </a:lnTo>
                <a:lnTo>
                  <a:pt x="26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58" name="" descr=""/>
          <p:cNvPicPr/>
          <p:nvPr/>
        </p:nvPicPr>
        <p:blipFill>
          <a:blip r:embed="rId13"/>
          <a:stretch/>
        </p:blipFill>
        <p:spPr>
          <a:xfrm>
            <a:off x="33915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59" name="CustomShape 23"/>
          <p:cNvSpPr/>
          <p:nvPr/>
        </p:nvSpPr>
        <p:spPr>
          <a:xfrm>
            <a:off x="3387240" y="297216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16" y="326"/>
                </a:lnTo>
                <a:lnTo>
                  <a:pt x="24" y="304"/>
                </a:lnTo>
                <a:lnTo>
                  <a:pt x="31" y="284"/>
                </a:lnTo>
                <a:lnTo>
                  <a:pt x="64" y="226"/>
                </a:lnTo>
                <a:lnTo>
                  <a:pt x="91" y="191"/>
                </a:lnTo>
                <a:lnTo>
                  <a:pt x="106" y="173"/>
                </a:lnTo>
                <a:lnTo>
                  <a:pt x="122" y="158"/>
                </a:lnTo>
                <a:lnTo>
                  <a:pt x="158" y="126"/>
                </a:lnTo>
                <a:lnTo>
                  <a:pt x="176" y="112"/>
                </a:lnTo>
                <a:lnTo>
                  <a:pt x="196" y="98"/>
                </a:lnTo>
                <a:lnTo>
                  <a:pt x="236" y="74"/>
                </a:lnTo>
                <a:lnTo>
                  <a:pt x="280" y="52"/>
                </a:lnTo>
                <a:lnTo>
                  <a:pt x="305" y="42"/>
                </a:lnTo>
                <a:lnTo>
                  <a:pt x="329" y="33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621" y="3"/>
                </a:lnTo>
                <a:lnTo>
                  <a:pt x="648" y="9"/>
                </a:lnTo>
                <a:lnTo>
                  <a:pt x="675" y="12"/>
                </a:lnTo>
                <a:lnTo>
                  <a:pt x="699" y="19"/>
                </a:lnTo>
                <a:lnTo>
                  <a:pt x="726" y="26"/>
                </a:lnTo>
                <a:lnTo>
                  <a:pt x="750" y="33"/>
                </a:lnTo>
                <a:lnTo>
                  <a:pt x="773" y="42"/>
                </a:lnTo>
                <a:lnTo>
                  <a:pt x="797" y="50"/>
                </a:lnTo>
                <a:lnTo>
                  <a:pt x="821" y="61"/>
                </a:lnTo>
                <a:lnTo>
                  <a:pt x="843" y="74"/>
                </a:lnTo>
                <a:lnTo>
                  <a:pt x="883" y="98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9"/>
                </a:lnTo>
                <a:lnTo>
                  <a:pt x="1015" y="226"/>
                </a:lnTo>
                <a:lnTo>
                  <a:pt x="1027" y="24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3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1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7" y="620"/>
                </a:lnTo>
                <a:lnTo>
                  <a:pt x="1017" y="638"/>
                </a:lnTo>
                <a:lnTo>
                  <a:pt x="1003" y="657"/>
                </a:lnTo>
                <a:lnTo>
                  <a:pt x="987" y="675"/>
                </a:lnTo>
                <a:lnTo>
                  <a:pt x="975" y="690"/>
                </a:lnTo>
                <a:lnTo>
                  <a:pt x="959" y="708"/>
                </a:lnTo>
                <a:lnTo>
                  <a:pt x="941" y="723"/>
                </a:lnTo>
                <a:lnTo>
                  <a:pt x="923" y="737"/>
                </a:lnTo>
                <a:lnTo>
                  <a:pt x="903" y="751"/>
                </a:lnTo>
                <a:lnTo>
                  <a:pt x="885" y="765"/>
                </a:lnTo>
                <a:lnTo>
                  <a:pt x="865" y="779"/>
                </a:lnTo>
                <a:lnTo>
                  <a:pt x="843" y="792"/>
                </a:lnTo>
                <a:lnTo>
                  <a:pt x="797" y="812"/>
                </a:lnTo>
                <a:lnTo>
                  <a:pt x="775" y="821"/>
                </a:lnTo>
                <a:lnTo>
                  <a:pt x="726" y="839"/>
                </a:lnTo>
                <a:lnTo>
                  <a:pt x="701" y="845"/>
                </a:lnTo>
                <a:lnTo>
                  <a:pt x="675" y="851"/>
                </a:lnTo>
                <a:lnTo>
                  <a:pt x="648" y="856"/>
                </a:lnTo>
                <a:lnTo>
                  <a:pt x="595" y="863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59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6" y="692"/>
                </a:lnTo>
                <a:lnTo>
                  <a:pt x="91" y="675"/>
                </a:lnTo>
                <a:lnTo>
                  <a:pt x="78" y="657"/>
                </a:lnTo>
                <a:lnTo>
                  <a:pt x="64" y="638"/>
                </a:lnTo>
                <a:lnTo>
                  <a:pt x="54" y="620"/>
                </a:lnTo>
                <a:lnTo>
                  <a:pt x="31" y="582"/>
                </a:lnTo>
                <a:lnTo>
                  <a:pt x="24" y="561"/>
                </a:lnTo>
                <a:lnTo>
                  <a:pt x="16" y="540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8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51" y="554"/>
                </a:lnTo>
                <a:lnTo>
                  <a:pt x="58" y="573"/>
                </a:lnTo>
                <a:lnTo>
                  <a:pt x="66" y="592"/>
                </a:lnTo>
                <a:lnTo>
                  <a:pt x="100" y="645"/>
                </a:lnTo>
                <a:lnTo>
                  <a:pt x="116" y="662"/>
                </a:lnTo>
                <a:lnTo>
                  <a:pt x="128" y="678"/>
                </a:lnTo>
                <a:lnTo>
                  <a:pt x="144" y="694"/>
                </a:lnTo>
                <a:lnTo>
                  <a:pt x="160" y="708"/>
                </a:lnTo>
                <a:lnTo>
                  <a:pt x="178" y="723"/>
                </a:lnTo>
                <a:lnTo>
                  <a:pt x="196" y="736"/>
                </a:lnTo>
                <a:lnTo>
                  <a:pt x="214" y="750"/>
                </a:lnTo>
                <a:lnTo>
                  <a:pt x="234" y="762"/>
                </a:lnTo>
                <a:lnTo>
                  <a:pt x="274" y="783"/>
                </a:lnTo>
                <a:lnTo>
                  <a:pt x="296" y="793"/>
                </a:lnTo>
                <a:lnTo>
                  <a:pt x="316" y="802"/>
                </a:lnTo>
                <a:lnTo>
                  <a:pt x="341" y="811"/>
                </a:lnTo>
                <a:lnTo>
                  <a:pt x="363" y="818"/>
                </a:lnTo>
                <a:lnTo>
                  <a:pt x="387" y="825"/>
                </a:lnTo>
                <a:lnTo>
                  <a:pt x="437" y="835"/>
                </a:lnTo>
                <a:lnTo>
                  <a:pt x="461" y="839"/>
                </a:lnTo>
                <a:lnTo>
                  <a:pt x="487" y="840"/>
                </a:lnTo>
                <a:lnTo>
                  <a:pt x="513" y="842"/>
                </a:lnTo>
                <a:lnTo>
                  <a:pt x="539" y="844"/>
                </a:lnTo>
                <a:lnTo>
                  <a:pt x="593" y="840"/>
                </a:lnTo>
                <a:lnTo>
                  <a:pt x="617" y="839"/>
                </a:lnTo>
                <a:lnTo>
                  <a:pt x="641" y="835"/>
                </a:lnTo>
                <a:lnTo>
                  <a:pt x="668" y="830"/>
                </a:lnTo>
                <a:lnTo>
                  <a:pt x="690" y="825"/>
                </a:lnTo>
                <a:lnTo>
                  <a:pt x="739" y="811"/>
                </a:lnTo>
                <a:lnTo>
                  <a:pt x="784" y="793"/>
                </a:lnTo>
                <a:lnTo>
                  <a:pt x="805" y="784"/>
                </a:lnTo>
                <a:lnTo>
                  <a:pt x="827" y="772"/>
                </a:lnTo>
                <a:lnTo>
                  <a:pt x="847" y="762"/>
                </a:lnTo>
                <a:lnTo>
                  <a:pt x="865" y="750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4"/>
                </a:lnTo>
                <a:lnTo>
                  <a:pt x="949" y="678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3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3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03" y="254"/>
                </a:lnTo>
                <a:lnTo>
                  <a:pt x="993" y="237"/>
                </a:lnTo>
                <a:lnTo>
                  <a:pt x="979" y="219"/>
                </a:lnTo>
                <a:lnTo>
                  <a:pt x="953" y="187"/>
                </a:lnTo>
                <a:lnTo>
                  <a:pt x="921" y="156"/>
                </a:lnTo>
                <a:lnTo>
                  <a:pt x="885" y="128"/>
                </a:lnTo>
                <a:lnTo>
                  <a:pt x="867" y="116"/>
                </a:lnTo>
                <a:lnTo>
                  <a:pt x="827" y="92"/>
                </a:lnTo>
                <a:lnTo>
                  <a:pt x="807" y="81"/>
                </a:lnTo>
                <a:lnTo>
                  <a:pt x="784" y="73"/>
                </a:lnTo>
                <a:lnTo>
                  <a:pt x="762" y="61"/>
                </a:lnTo>
                <a:lnTo>
                  <a:pt x="739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3" y="30"/>
                </a:lnTo>
                <a:lnTo>
                  <a:pt x="617" y="26"/>
                </a:lnTo>
                <a:lnTo>
                  <a:pt x="593" y="22"/>
                </a:lnTo>
                <a:lnTo>
                  <a:pt x="565" y="21"/>
                </a:lnTo>
                <a:lnTo>
                  <a:pt x="515" y="21"/>
                </a:lnTo>
                <a:lnTo>
                  <a:pt x="487" y="22"/>
                </a:lnTo>
                <a:lnTo>
                  <a:pt x="461" y="26"/>
                </a:lnTo>
                <a:lnTo>
                  <a:pt x="412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8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4" y="172"/>
                </a:lnTo>
                <a:lnTo>
                  <a:pt x="128" y="186"/>
                </a:lnTo>
                <a:lnTo>
                  <a:pt x="116" y="203"/>
                </a:lnTo>
                <a:lnTo>
                  <a:pt x="102" y="219"/>
                </a:lnTo>
                <a:lnTo>
                  <a:pt x="88" y="237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4" y="329"/>
                </a:lnTo>
                <a:lnTo>
                  <a:pt x="38" y="350"/>
                </a:lnTo>
                <a:lnTo>
                  <a:pt x="33" y="369"/>
                </a:lnTo>
                <a:lnTo>
                  <a:pt x="28" y="390"/>
                </a:lnTo>
                <a:lnTo>
                  <a:pt x="28" y="411"/>
                </a:lnTo>
                <a:lnTo>
                  <a:pt x="26" y="432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60" name="" descr=""/>
          <p:cNvPicPr/>
          <p:nvPr/>
        </p:nvPicPr>
        <p:blipFill>
          <a:blip r:embed="rId14"/>
          <a:stretch/>
        </p:blipFill>
        <p:spPr>
          <a:xfrm>
            <a:off x="33915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61" name="CustomShape 24"/>
          <p:cNvSpPr/>
          <p:nvPr/>
        </p:nvSpPr>
        <p:spPr>
          <a:xfrm>
            <a:off x="3387240" y="297216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16" y="326"/>
                </a:lnTo>
                <a:lnTo>
                  <a:pt x="24" y="304"/>
                </a:lnTo>
                <a:lnTo>
                  <a:pt x="31" y="284"/>
                </a:lnTo>
                <a:lnTo>
                  <a:pt x="64" y="226"/>
                </a:lnTo>
                <a:lnTo>
                  <a:pt x="91" y="191"/>
                </a:lnTo>
                <a:lnTo>
                  <a:pt x="106" y="173"/>
                </a:lnTo>
                <a:lnTo>
                  <a:pt x="122" y="158"/>
                </a:lnTo>
                <a:lnTo>
                  <a:pt x="158" y="126"/>
                </a:lnTo>
                <a:lnTo>
                  <a:pt x="176" y="112"/>
                </a:lnTo>
                <a:lnTo>
                  <a:pt x="196" y="98"/>
                </a:lnTo>
                <a:lnTo>
                  <a:pt x="236" y="74"/>
                </a:lnTo>
                <a:lnTo>
                  <a:pt x="280" y="52"/>
                </a:lnTo>
                <a:lnTo>
                  <a:pt x="305" y="42"/>
                </a:lnTo>
                <a:lnTo>
                  <a:pt x="329" y="33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621" y="3"/>
                </a:lnTo>
                <a:lnTo>
                  <a:pt x="648" y="9"/>
                </a:lnTo>
                <a:lnTo>
                  <a:pt x="675" y="12"/>
                </a:lnTo>
                <a:lnTo>
                  <a:pt x="699" y="19"/>
                </a:lnTo>
                <a:lnTo>
                  <a:pt x="726" y="26"/>
                </a:lnTo>
                <a:lnTo>
                  <a:pt x="750" y="33"/>
                </a:lnTo>
                <a:lnTo>
                  <a:pt x="773" y="42"/>
                </a:lnTo>
                <a:lnTo>
                  <a:pt x="797" y="50"/>
                </a:lnTo>
                <a:lnTo>
                  <a:pt x="821" y="61"/>
                </a:lnTo>
                <a:lnTo>
                  <a:pt x="843" y="74"/>
                </a:lnTo>
                <a:lnTo>
                  <a:pt x="883" y="98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9"/>
                </a:lnTo>
                <a:lnTo>
                  <a:pt x="1015" y="226"/>
                </a:lnTo>
                <a:lnTo>
                  <a:pt x="1027" y="24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3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1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7" y="620"/>
                </a:lnTo>
                <a:lnTo>
                  <a:pt x="1017" y="638"/>
                </a:lnTo>
                <a:lnTo>
                  <a:pt x="1003" y="657"/>
                </a:lnTo>
                <a:lnTo>
                  <a:pt x="987" y="675"/>
                </a:lnTo>
                <a:lnTo>
                  <a:pt x="975" y="690"/>
                </a:lnTo>
                <a:lnTo>
                  <a:pt x="959" y="708"/>
                </a:lnTo>
                <a:lnTo>
                  <a:pt x="941" y="723"/>
                </a:lnTo>
                <a:lnTo>
                  <a:pt x="923" y="737"/>
                </a:lnTo>
                <a:lnTo>
                  <a:pt x="903" y="751"/>
                </a:lnTo>
                <a:lnTo>
                  <a:pt x="885" y="765"/>
                </a:lnTo>
                <a:lnTo>
                  <a:pt x="865" y="779"/>
                </a:lnTo>
                <a:lnTo>
                  <a:pt x="843" y="792"/>
                </a:lnTo>
                <a:lnTo>
                  <a:pt x="797" y="812"/>
                </a:lnTo>
                <a:lnTo>
                  <a:pt x="775" y="821"/>
                </a:lnTo>
                <a:lnTo>
                  <a:pt x="726" y="839"/>
                </a:lnTo>
                <a:lnTo>
                  <a:pt x="701" y="845"/>
                </a:lnTo>
                <a:lnTo>
                  <a:pt x="675" y="851"/>
                </a:lnTo>
                <a:lnTo>
                  <a:pt x="648" y="856"/>
                </a:lnTo>
                <a:lnTo>
                  <a:pt x="595" y="863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59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6" y="692"/>
                </a:lnTo>
                <a:lnTo>
                  <a:pt x="91" y="675"/>
                </a:lnTo>
                <a:lnTo>
                  <a:pt x="78" y="657"/>
                </a:lnTo>
                <a:lnTo>
                  <a:pt x="64" y="638"/>
                </a:lnTo>
                <a:lnTo>
                  <a:pt x="54" y="620"/>
                </a:lnTo>
                <a:lnTo>
                  <a:pt x="31" y="582"/>
                </a:lnTo>
                <a:lnTo>
                  <a:pt x="24" y="561"/>
                </a:lnTo>
                <a:lnTo>
                  <a:pt x="16" y="540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8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51" y="554"/>
                </a:lnTo>
                <a:lnTo>
                  <a:pt x="58" y="573"/>
                </a:lnTo>
                <a:lnTo>
                  <a:pt x="66" y="592"/>
                </a:lnTo>
                <a:lnTo>
                  <a:pt x="100" y="645"/>
                </a:lnTo>
                <a:lnTo>
                  <a:pt x="116" y="662"/>
                </a:lnTo>
                <a:lnTo>
                  <a:pt x="128" y="678"/>
                </a:lnTo>
                <a:lnTo>
                  <a:pt x="144" y="694"/>
                </a:lnTo>
                <a:lnTo>
                  <a:pt x="160" y="708"/>
                </a:lnTo>
                <a:lnTo>
                  <a:pt x="178" y="723"/>
                </a:lnTo>
                <a:lnTo>
                  <a:pt x="196" y="736"/>
                </a:lnTo>
                <a:lnTo>
                  <a:pt x="214" y="750"/>
                </a:lnTo>
                <a:lnTo>
                  <a:pt x="234" y="762"/>
                </a:lnTo>
                <a:lnTo>
                  <a:pt x="274" y="783"/>
                </a:lnTo>
                <a:lnTo>
                  <a:pt x="296" y="793"/>
                </a:lnTo>
                <a:lnTo>
                  <a:pt x="316" y="802"/>
                </a:lnTo>
                <a:lnTo>
                  <a:pt x="341" y="811"/>
                </a:lnTo>
                <a:lnTo>
                  <a:pt x="363" y="818"/>
                </a:lnTo>
                <a:lnTo>
                  <a:pt x="387" y="825"/>
                </a:lnTo>
                <a:lnTo>
                  <a:pt x="437" y="835"/>
                </a:lnTo>
                <a:lnTo>
                  <a:pt x="461" y="839"/>
                </a:lnTo>
                <a:lnTo>
                  <a:pt x="487" y="840"/>
                </a:lnTo>
                <a:lnTo>
                  <a:pt x="513" y="842"/>
                </a:lnTo>
                <a:lnTo>
                  <a:pt x="539" y="844"/>
                </a:lnTo>
                <a:lnTo>
                  <a:pt x="593" y="840"/>
                </a:lnTo>
                <a:lnTo>
                  <a:pt x="617" y="839"/>
                </a:lnTo>
                <a:lnTo>
                  <a:pt x="641" y="835"/>
                </a:lnTo>
                <a:lnTo>
                  <a:pt x="668" y="830"/>
                </a:lnTo>
                <a:lnTo>
                  <a:pt x="690" y="825"/>
                </a:lnTo>
                <a:lnTo>
                  <a:pt x="739" y="811"/>
                </a:lnTo>
                <a:lnTo>
                  <a:pt x="784" y="793"/>
                </a:lnTo>
                <a:lnTo>
                  <a:pt x="805" y="784"/>
                </a:lnTo>
                <a:lnTo>
                  <a:pt x="827" y="772"/>
                </a:lnTo>
                <a:lnTo>
                  <a:pt x="847" y="762"/>
                </a:lnTo>
                <a:lnTo>
                  <a:pt x="865" y="750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4"/>
                </a:lnTo>
                <a:lnTo>
                  <a:pt x="949" y="678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3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3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03" y="254"/>
                </a:lnTo>
                <a:lnTo>
                  <a:pt x="993" y="237"/>
                </a:lnTo>
                <a:lnTo>
                  <a:pt x="979" y="219"/>
                </a:lnTo>
                <a:lnTo>
                  <a:pt x="953" y="187"/>
                </a:lnTo>
                <a:lnTo>
                  <a:pt x="921" y="156"/>
                </a:lnTo>
                <a:lnTo>
                  <a:pt x="885" y="128"/>
                </a:lnTo>
                <a:lnTo>
                  <a:pt x="867" y="116"/>
                </a:lnTo>
                <a:lnTo>
                  <a:pt x="827" y="92"/>
                </a:lnTo>
                <a:lnTo>
                  <a:pt x="807" y="81"/>
                </a:lnTo>
                <a:lnTo>
                  <a:pt x="784" y="73"/>
                </a:lnTo>
                <a:lnTo>
                  <a:pt x="762" y="61"/>
                </a:lnTo>
                <a:lnTo>
                  <a:pt x="739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3" y="30"/>
                </a:lnTo>
                <a:lnTo>
                  <a:pt x="617" y="26"/>
                </a:lnTo>
                <a:lnTo>
                  <a:pt x="593" y="22"/>
                </a:lnTo>
                <a:lnTo>
                  <a:pt x="565" y="21"/>
                </a:lnTo>
                <a:lnTo>
                  <a:pt x="515" y="21"/>
                </a:lnTo>
                <a:lnTo>
                  <a:pt x="487" y="22"/>
                </a:lnTo>
                <a:lnTo>
                  <a:pt x="461" y="26"/>
                </a:lnTo>
                <a:lnTo>
                  <a:pt x="412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8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4" y="172"/>
                </a:lnTo>
                <a:lnTo>
                  <a:pt x="128" y="186"/>
                </a:lnTo>
                <a:lnTo>
                  <a:pt x="116" y="203"/>
                </a:lnTo>
                <a:lnTo>
                  <a:pt x="102" y="219"/>
                </a:lnTo>
                <a:lnTo>
                  <a:pt x="88" y="237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4" y="329"/>
                </a:lnTo>
                <a:lnTo>
                  <a:pt x="38" y="350"/>
                </a:lnTo>
                <a:lnTo>
                  <a:pt x="33" y="369"/>
                </a:lnTo>
                <a:lnTo>
                  <a:pt x="28" y="390"/>
                </a:lnTo>
                <a:lnTo>
                  <a:pt x="28" y="411"/>
                </a:lnTo>
                <a:lnTo>
                  <a:pt x="26" y="432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62" name="" descr=""/>
          <p:cNvPicPr/>
          <p:nvPr/>
        </p:nvPicPr>
        <p:blipFill>
          <a:blip r:embed="rId15"/>
          <a:stretch/>
        </p:blipFill>
        <p:spPr>
          <a:xfrm>
            <a:off x="41871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63" name="CustomShape 25"/>
          <p:cNvSpPr/>
          <p:nvPr/>
        </p:nvSpPr>
        <p:spPr>
          <a:xfrm>
            <a:off x="418248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3" y="388"/>
                </a:lnTo>
                <a:lnTo>
                  <a:pt x="12" y="346"/>
                </a:lnTo>
                <a:lnTo>
                  <a:pt x="25" y="304"/>
                </a:lnTo>
                <a:lnTo>
                  <a:pt x="34" y="284"/>
                </a:lnTo>
                <a:lnTo>
                  <a:pt x="43" y="265"/>
                </a:lnTo>
                <a:lnTo>
                  <a:pt x="65" y="226"/>
                </a:lnTo>
                <a:lnTo>
                  <a:pt x="92" y="191"/>
                </a:lnTo>
                <a:lnTo>
                  <a:pt x="107" y="173"/>
                </a:lnTo>
                <a:lnTo>
                  <a:pt x="123" y="158"/>
                </a:lnTo>
                <a:lnTo>
                  <a:pt x="159" y="126"/>
                </a:lnTo>
                <a:lnTo>
                  <a:pt x="177" y="112"/>
                </a:lnTo>
                <a:lnTo>
                  <a:pt x="197" y="98"/>
                </a:lnTo>
                <a:lnTo>
                  <a:pt x="217" y="87"/>
                </a:lnTo>
                <a:lnTo>
                  <a:pt x="239" y="74"/>
                </a:lnTo>
                <a:lnTo>
                  <a:pt x="305" y="42"/>
                </a:lnTo>
                <a:lnTo>
                  <a:pt x="330" y="33"/>
                </a:lnTo>
                <a:lnTo>
                  <a:pt x="379" y="19"/>
                </a:lnTo>
                <a:lnTo>
                  <a:pt x="406" y="12"/>
                </a:lnTo>
                <a:lnTo>
                  <a:pt x="430" y="9"/>
                </a:lnTo>
                <a:lnTo>
                  <a:pt x="457" y="3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6" y="2"/>
                </a:lnTo>
                <a:lnTo>
                  <a:pt x="622" y="3"/>
                </a:lnTo>
                <a:lnTo>
                  <a:pt x="648" y="9"/>
                </a:lnTo>
                <a:lnTo>
                  <a:pt x="676" y="12"/>
                </a:lnTo>
                <a:lnTo>
                  <a:pt x="700" y="19"/>
                </a:lnTo>
                <a:lnTo>
                  <a:pt x="726" y="26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1" y="61"/>
                </a:lnTo>
                <a:lnTo>
                  <a:pt x="866" y="87"/>
                </a:lnTo>
                <a:lnTo>
                  <a:pt x="886" y="98"/>
                </a:lnTo>
                <a:lnTo>
                  <a:pt x="906" y="112"/>
                </a:lnTo>
                <a:lnTo>
                  <a:pt x="924" y="126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6"/>
                </a:lnTo>
                <a:lnTo>
                  <a:pt x="1040" y="265"/>
                </a:lnTo>
                <a:lnTo>
                  <a:pt x="1048" y="284"/>
                </a:lnTo>
                <a:lnTo>
                  <a:pt x="1058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6" y="367"/>
                </a:lnTo>
                <a:lnTo>
                  <a:pt x="1080" y="388"/>
                </a:lnTo>
                <a:lnTo>
                  <a:pt x="1082" y="409"/>
                </a:lnTo>
                <a:lnTo>
                  <a:pt x="1082" y="454"/>
                </a:lnTo>
                <a:lnTo>
                  <a:pt x="1080" y="476"/>
                </a:lnTo>
                <a:lnTo>
                  <a:pt x="1076" y="498"/>
                </a:lnTo>
                <a:lnTo>
                  <a:pt x="1070" y="520"/>
                </a:lnTo>
                <a:lnTo>
                  <a:pt x="1058" y="561"/>
                </a:lnTo>
                <a:lnTo>
                  <a:pt x="1048" y="581"/>
                </a:lnTo>
                <a:lnTo>
                  <a:pt x="1040" y="601"/>
                </a:lnTo>
                <a:lnTo>
                  <a:pt x="1028" y="620"/>
                </a:lnTo>
                <a:lnTo>
                  <a:pt x="1018" y="638"/>
                </a:lnTo>
                <a:lnTo>
                  <a:pt x="1004" y="657"/>
                </a:lnTo>
                <a:lnTo>
                  <a:pt x="990" y="675"/>
                </a:lnTo>
                <a:lnTo>
                  <a:pt x="975" y="690"/>
                </a:lnTo>
                <a:lnTo>
                  <a:pt x="960" y="708"/>
                </a:lnTo>
                <a:lnTo>
                  <a:pt x="942" y="723"/>
                </a:lnTo>
                <a:lnTo>
                  <a:pt x="906" y="751"/>
                </a:lnTo>
                <a:lnTo>
                  <a:pt x="866" y="779"/>
                </a:lnTo>
                <a:lnTo>
                  <a:pt x="844" y="792"/>
                </a:lnTo>
                <a:lnTo>
                  <a:pt x="799" y="812"/>
                </a:lnTo>
                <a:lnTo>
                  <a:pt x="777" y="821"/>
                </a:lnTo>
                <a:lnTo>
                  <a:pt x="726" y="839"/>
                </a:lnTo>
                <a:lnTo>
                  <a:pt x="702" y="845"/>
                </a:lnTo>
                <a:lnTo>
                  <a:pt x="676" y="851"/>
                </a:lnTo>
                <a:lnTo>
                  <a:pt x="652" y="856"/>
                </a:lnTo>
                <a:lnTo>
                  <a:pt x="624" y="859"/>
                </a:lnTo>
                <a:lnTo>
                  <a:pt x="596" y="863"/>
                </a:lnTo>
                <a:lnTo>
                  <a:pt x="568" y="865"/>
                </a:lnTo>
                <a:lnTo>
                  <a:pt x="513" y="865"/>
                </a:lnTo>
                <a:lnTo>
                  <a:pt x="486" y="863"/>
                </a:lnTo>
                <a:lnTo>
                  <a:pt x="433" y="856"/>
                </a:lnTo>
                <a:lnTo>
                  <a:pt x="406" y="851"/>
                </a:lnTo>
                <a:lnTo>
                  <a:pt x="379" y="845"/>
                </a:lnTo>
                <a:lnTo>
                  <a:pt x="330" y="831"/>
                </a:lnTo>
                <a:lnTo>
                  <a:pt x="305" y="823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41" y="723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79" y="657"/>
                </a:lnTo>
                <a:lnTo>
                  <a:pt x="65" y="638"/>
                </a:lnTo>
                <a:lnTo>
                  <a:pt x="54" y="620"/>
                </a:lnTo>
                <a:lnTo>
                  <a:pt x="43" y="601"/>
                </a:lnTo>
                <a:lnTo>
                  <a:pt x="34" y="582"/>
                </a:lnTo>
                <a:lnTo>
                  <a:pt x="25" y="561"/>
                </a:lnTo>
                <a:lnTo>
                  <a:pt x="12" y="520"/>
                </a:lnTo>
                <a:lnTo>
                  <a:pt x="3" y="477"/>
                </a:lnTo>
                <a:lnTo>
                  <a:pt x="0" y="454"/>
                </a:lnTo>
                <a:lnTo>
                  <a:pt x="0" y="432"/>
                </a:lnTo>
                <a:moveTo>
                  <a:pt x="29" y="453"/>
                </a:moveTo>
                <a:lnTo>
                  <a:pt x="34" y="495"/>
                </a:lnTo>
                <a:lnTo>
                  <a:pt x="38" y="515"/>
                </a:lnTo>
                <a:lnTo>
                  <a:pt x="58" y="573"/>
                </a:lnTo>
                <a:lnTo>
                  <a:pt x="69" y="592"/>
                </a:lnTo>
                <a:lnTo>
                  <a:pt x="79" y="610"/>
                </a:lnTo>
                <a:lnTo>
                  <a:pt x="89" y="628"/>
                </a:lnTo>
                <a:lnTo>
                  <a:pt x="117" y="662"/>
                </a:lnTo>
                <a:lnTo>
                  <a:pt x="129" y="678"/>
                </a:lnTo>
                <a:lnTo>
                  <a:pt x="145" y="694"/>
                </a:lnTo>
                <a:lnTo>
                  <a:pt x="161" y="708"/>
                </a:lnTo>
                <a:lnTo>
                  <a:pt x="179" y="723"/>
                </a:lnTo>
                <a:lnTo>
                  <a:pt x="197" y="736"/>
                </a:lnTo>
                <a:lnTo>
                  <a:pt x="215" y="750"/>
                </a:lnTo>
                <a:lnTo>
                  <a:pt x="235" y="762"/>
                </a:lnTo>
                <a:lnTo>
                  <a:pt x="275" y="783"/>
                </a:lnTo>
                <a:lnTo>
                  <a:pt x="297" y="793"/>
                </a:lnTo>
                <a:lnTo>
                  <a:pt x="341" y="811"/>
                </a:lnTo>
                <a:lnTo>
                  <a:pt x="363" y="818"/>
                </a:lnTo>
                <a:lnTo>
                  <a:pt x="388" y="825"/>
                </a:lnTo>
                <a:lnTo>
                  <a:pt x="437" y="835"/>
                </a:lnTo>
                <a:lnTo>
                  <a:pt x="462" y="839"/>
                </a:lnTo>
                <a:lnTo>
                  <a:pt x="515" y="842"/>
                </a:lnTo>
                <a:lnTo>
                  <a:pt x="540" y="844"/>
                </a:lnTo>
                <a:lnTo>
                  <a:pt x="566" y="842"/>
                </a:lnTo>
                <a:lnTo>
                  <a:pt x="593" y="840"/>
                </a:lnTo>
                <a:lnTo>
                  <a:pt x="618" y="839"/>
                </a:lnTo>
                <a:lnTo>
                  <a:pt x="644" y="835"/>
                </a:lnTo>
                <a:lnTo>
                  <a:pt x="694" y="825"/>
                </a:lnTo>
                <a:lnTo>
                  <a:pt x="716" y="818"/>
                </a:lnTo>
                <a:lnTo>
                  <a:pt x="740" y="811"/>
                </a:lnTo>
                <a:lnTo>
                  <a:pt x="808" y="784"/>
                </a:lnTo>
                <a:lnTo>
                  <a:pt x="828" y="772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9"/>
                </a:lnTo>
                <a:lnTo>
                  <a:pt x="953" y="678"/>
                </a:lnTo>
                <a:lnTo>
                  <a:pt x="966" y="662"/>
                </a:lnTo>
                <a:lnTo>
                  <a:pt x="980" y="645"/>
                </a:lnTo>
                <a:lnTo>
                  <a:pt x="993" y="629"/>
                </a:lnTo>
                <a:lnTo>
                  <a:pt x="1004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4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4" y="454"/>
                </a:lnTo>
                <a:lnTo>
                  <a:pt x="1054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4" y="350"/>
                </a:lnTo>
                <a:lnTo>
                  <a:pt x="1038" y="331"/>
                </a:lnTo>
                <a:lnTo>
                  <a:pt x="1030" y="310"/>
                </a:lnTo>
                <a:lnTo>
                  <a:pt x="1024" y="292"/>
                </a:lnTo>
                <a:lnTo>
                  <a:pt x="1013" y="273"/>
                </a:lnTo>
                <a:lnTo>
                  <a:pt x="1004" y="254"/>
                </a:lnTo>
                <a:lnTo>
                  <a:pt x="993" y="237"/>
                </a:lnTo>
                <a:lnTo>
                  <a:pt x="980" y="219"/>
                </a:lnTo>
                <a:lnTo>
                  <a:pt x="953" y="187"/>
                </a:lnTo>
                <a:lnTo>
                  <a:pt x="922" y="156"/>
                </a:lnTo>
                <a:lnTo>
                  <a:pt x="886" y="128"/>
                </a:lnTo>
                <a:lnTo>
                  <a:pt x="868" y="116"/>
                </a:lnTo>
                <a:lnTo>
                  <a:pt x="828" y="92"/>
                </a:lnTo>
                <a:lnTo>
                  <a:pt x="808" y="81"/>
                </a:lnTo>
                <a:lnTo>
                  <a:pt x="786" y="73"/>
                </a:lnTo>
                <a:lnTo>
                  <a:pt x="763" y="61"/>
                </a:lnTo>
                <a:lnTo>
                  <a:pt x="740" y="54"/>
                </a:lnTo>
                <a:lnTo>
                  <a:pt x="718" y="45"/>
                </a:lnTo>
                <a:lnTo>
                  <a:pt x="694" y="40"/>
                </a:lnTo>
                <a:lnTo>
                  <a:pt x="668" y="35"/>
                </a:lnTo>
                <a:lnTo>
                  <a:pt x="644" y="30"/>
                </a:lnTo>
                <a:lnTo>
                  <a:pt x="620" y="26"/>
                </a:lnTo>
                <a:lnTo>
                  <a:pt x="593" y="22"/>
                </a:lnTo>
                <a:lnTo>
                  <a:pt x="568" y="21"/>
                </a:lnTo>
                <a:lnTo>
                  <a:pt x="515" y="21"/>
                </a:lnTo>
                <a:lnTo>
                  <a:pt x="488" y="22"/>
                </a:lnTo>
                <a:lnTo>
                  <a:pt x="464" y="26"/>
                </a:lnTo>
                <a:lnTo>
                  <a:pt x="437" y="30"/>
                </a:lnTo>
                <a:lnTo>
                  <a:pt x="413" y="33"/>
                </a:lnTo>
                <a:lnTo>
                  <a:pt x="388" y="40"/>
                </a:lnTo>
                <a:lnTo>
                  <a:pt x="366" y="45"/>
                </a:lnTo>
                <a:lnTo>
                  <a:pt x="341" y="54"/>
                </a:lnTo>
                <a:lnTo>
                  <a:pt x="319" y="61"/>
                </a:lnTo>
                <a:lnTo>
                  <a:pt x="297" y="71"/>
                </a:lnTo>
                <a:lnTo>
                  <a:pt x="275" y="81"/>
                </a:lnTo>
                <a:lnTo>
                  <a:pt x="255" y="92"/>
                </a:lnTo>
                <a:lnTo>
                  <a:pt x="215" y="116"/>
                </a:lnTo>
                <a:lnTo>
                  <a:pt x="197" y="128"/>
                </a:lnTo>
                <a:lnTo>
                  <a:pt x="161" y="156"/>
                </a:lnTo>
                <a:lnTo>
                  <a:pt x="145" y="172"/>
                </a:lnTo>
                <a:lnTo>
                  <a:pt x="129" y="186"/>
                </a:lnTo>
                <a:lnTo>
                  <a:pt x="117" y="203"/>
                </a:lnTo>
                <a:lnTo>
                  <a:pt x="103" y="219"/>
                </a:lnTo>
                <a:lnTo>
                  <a:pt x="89" y="237"/>
                </a:lnTo>
                <a:lnTo>
                  <a:pt x="79" y="254"/>
                </a:lnTo>
                <a:lnTo>
                  <a:pt x="69" y="273"/>
                </a:lnTo>
                <a:lnTo>
                  <a:pt x="58" y="290"/>
                </a:lnTo>
                <a:lnTo>
                  <a:pt x="45" y="329"/>
                </a:lnTo>
                <a:lnTo>
                  <a:pt x="38" y="350"/>
                </a:lnTo>
                <a:lnTo>
                  <a:pt x="34" y="369"/>
                </a:lnTo>
                <a:lnTo>
                  <a:pt x="27" y="432"/>
                </a:lnTo>
                <a:lnTo>
                  <a:pt x="29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64" name="" descr=""/>
          <p:cNvPicPr/>
          <p:nvPr/>
        </p:nvPicPr>
        <p:blipFill>
          <a:blip r:embed="rId16"/>
          <a:stretch/>
        </p:blipFill>
        <p:spPr>
          <a:xfrm>
            <a:off x="41871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65" name="CustomShape 26"/>
          <p:cNvSpPr/>
          <p:nvPr/>
        </p:nvSpPr>
        <p:spPr>
          <a:xfrm>
            <a:off x="418248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3" y="388"/>
                </a:lnTo>
                <a:lnTo>
                  <a:pt x="12" y="346"/>
                </a:lnTo>
                <a:lnTo>
                  <a:pt x="25" y="304"/>
                </a:lnTo>
                <a:lnTo>
                  <a:pt x="34" y="284"/>
                </a:lnTo>
                <a:lnTo>
                  <a:pt x="43" y="265"/>
                </a:lnTo>
                <a:lnTo>
                  <a:pt x="65" y="226"/>
                </a:lnTo>
                <a:lnTo>
                  <a:pt x="92" y="191"/>
                </a:lnTo>
                <a:lnTo>
                  <a:pt x="107" y="173"/>
                </a:lnTo>
                <a:lnTo>
                  <a:pt x="123" y="158"/>
                </a:lnTo>
                <a:lnTo>
                  <a:pt x="159" y="126"/>
                </a:lnTo>
                <a:lnTo>
                  <a:pt x="177" y="112"/>
                </a:lnTo>
                <a:lnTo>
                  <a:pt x="197" y="98"/>
                </a:lnTo>
                <a:lnTo>
                  <a:pt x="217" y="87"/>
                </a:lnTo>
                <a:lnTo>
                  <a:pt x="239" y="74"/>
                </a:lnTo>
                <a:lnTo>
                  <a:pt x="305" y="42"/>
                </a:lnTo>
                <a:lnTo>
                  <a:pt x="330" y="33"/>
                </a:lnTo>
                <a:lnTo>
                  <a:pt x="379" y="19"/>
                </a:lnTo>
                <a:lnTo>
                  <a:pt x="406" y="12"/>
                </a:lnTo>
                <a:lnTo>
                  <a:pt x="430" y="9"/>
                </a:lnTo>
                <a:lnTo>
                  <a:pt x="457" y="3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6" y="2"/>
                </a:lnTo>
                <a:lnTo>
                  <a:pt x="622" y="3"/>
                </a:lnTo>
                <a:lnTo>
                  <a:pt x="648" y="9"/>
                </a:lnTo>
                <a:lnTo>
                  <a:pt x="676" y="12"/>
                </a:lnTo>
                <a:lnTo>
                  <a:pt x="700" y="19"/>
                </a:lnTo>
                <a:lnTo>
                  <a:pt x="726" y="26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1" y="61"/>
                </a:lnTo>
                <a:lnTo>
                  <a:pt x="866" y="87"/>
                </a:lnTo>
                <a:lnTo>
                  <a:pt x="886" y="98"/>
                </a:lnTo>
                <a:lnTo>
                  <a:pt x="906" y="112"/>
                </a:lnTo>
                <a:lnTo>
                  <a:pt x="924" y="126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6"/>
                </a:lnTo>
                <a:lnTo>
                  <a:pt x="1040" y="265"/>
                </a:lnTo>
                <a:lnTo>
                  <a:pt x="1048" y="284"/>
                </a:lnTo>
                <a:lnTo>
                  <a:pt x="1058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6" y="367"/>
                </a:lnTo>
                <a:lnTo>
                  <a:pt x="1080" y="388"/>
                </a:lnTo>
                <a:lnTo>
                  <a:pt x="1082" y="409"/>
                </a:lnTo>
                <a:lnTo>
                  <a:pt x="1082" y="454"/>
                </a:lnTo>
                <a:lnTo>
                  <a:pt x="1080" y="476"/>
                </a:lnTo>
                <a:lnTo>
                  <a:pt x="1076" y="498"/>
                </a:lnTo>
                <a:lnTo>
                  <a:pt x="1070" y="520"/>
                </a:lnTo>
                <a:lnTo>
                  <a:pt x="1058" y="561"/>
                </a:lnTo>
                <a:lnTo>
                  <a:pt x="1048" y="581"/>
                </a:lnTo>
                <a:lnTo>
                  <a:pt x="1040" y="601"/>
                </a:lnTo>
                <a:lnTo>
                  <a:pt x="1028" y="620"/>
                </a:lnTo>
                <a:lnTo>
                  <a:pt x="1018" y="638"/>
                </a:lnTo>
                <a:lnTo>
                  <a:pt x="1004" y="657"/>
                </a:lnTo>
                <a:lnTo>
                  <a:pt x="990" y="675"/>
                </a:lnTo>
                <a:lnTo>
                  <a:pt x="975" y="690"/>
                </a:lnTo>
                <a:lnTo>
                  <a:pt x="960" y="708"/>
                </a:lnTo>
                <a:lnTo>
                  <a:pt x="942" y="723"/>
                </a:lnTo>
                <a:lnTo>
                  <a:pt x="906" y="751"/>
                </a:lnTo>
                <a:lnTo>
                  <a:pt x="866" y="779"/>
                </a:lnTo>
                <a:lnTo>
                  <a:pt x="844" y="792"/>
                </a:lnTo>
                <a:lnTo>
                  <a:pt x="799" y="812"/>
                </a:lnTo>
                <a:lnTo>
                  <a:pt x="777" y="821"/>
                </a:lnTo>
                <a:lnTo>
                  <a:pt x="726" y="839"/>
                </a:lnTo>
                <a:lnTo>
                  <a:pt x="702" y="845"/>
                </a:lnTo>
                <a:lnTo>
                  <a:pt x="676" y="851"/>
                </a:lnTo>
                <a:lnTo>
                  <a:pt x="652" y="856"/>
                </a:lnTo>
                <a:lnTo>
                  <a:pt x="624" y="859"/>
                </a:lnTo>
                <a:lnTo>
                  <a:pt x="596" y="863"/>
                </a:lnTo>
                <a:lnTo>
                  <a:pt x="568" y="865"/>
                </a:lnTo>
                <a:lnTo>
                  <a:pt x="513" y="865"/>
                </a:lnTo>
                <a:lnTo>
                  <a:pt x="486" y="863"/>
                </a:lnTo>
                <a:lnTo>
                  <a:pt x="433" y="856"/>
                </a:lnTo>
                <a:lnTo>
                  <a:pt x="406" y="851"/>
                </a:lnTo>
                <a:lnTo>
                  <a:pt x="379" y="845"/>
                </a:lnTo>
                <a:lnTo>
                  <a:pt x="330" y="831"/>
                </a:lnTo>
                <a:lnTo>
                  <a:pt x="305" y="823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41" y="723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79" y="657"/>
                </a:lnTo>
                <a:lnTo>
                  <a:pt x="65" y="638"/>
                </a:lnTo>
                <a:lnTo>
                  <a:pt x="54" y="620"/>
                </a:lnTo>
                <a:lnTo>
                  <a:pt x="43" y="601"/>
                </a:lnTo>
                <a:lnTo>
                  <a:pt x="34" y="582"/>
                </a:lnTo>
                <a:lnTo>
                  <a:pt x="25" y="561"/>
                </a:lnTo>
                <a:lnTo>
                  <a:pt x="12" y="520"/>
                </a:lnTo>
                <a:lnTo>
                  <a:pt x="3" y="477"/>
                </a:lnTo>
                <a:lnTo>
                  <a:pt x="0" y="454"/>
                </a:lnTo>
                <a:lnTo>
                  <a:pt x="0" y="432"/>
                </a:lnTo>
                <a:moveTo>
                  <a:pt x="29" y="453"/>
                </a:moveTo>
                <a:lnTo>
                  <a:pt x="34" y="495"/>
                </a:lnTo>
                <a:lnTo>
                  <a:pt x="38" y="515"/>
                </a:lnTo>
                <a:lnTo>
                  <a:pt x="58" y="573"/>
                </a:lnTo>
                <a:lnTo>
                  <a:pt x="69" y="592"/>
                </a:lnTo>
                <a:lnTo>
                  <a:pt x="79" y="610"/>
                </a:lnTo>
                <a:lnTo>
                  <a:pt x="89" y="628"/>
                </a:lnTo>
                <a:lnTo>
                  <a:pt x="117" y="662"/>
                </a:lnTo>
                <a:lnTo>
                  <a:pt x="129" y="678"/>
                </a:lnTo>
                <a:lnTo>
                  <a:pt x="145" y="694"/>
                </a:lnTo>
                <a:lnTo>
                  <a:pt x="161" y="708"/>
                </a:lnTo>
                <a:lnTo>
                  <a:pt x="179" y="723"/>
                </a:lnTo>
                <a:lnTo>
                  <a:pt x="197" y="736"/>
                </a:lnTo>
                <a:lnTo>
                  <a:pt x="215" y="750"/>
                </a:lnTo>
                <a:lnTo>
                  <a:pt x="235" y="762"/>
                </a:lnTo>
                <a:lnTo>
                  <a:pt x="275" y="783"/>
                </a:lnTo>
                <a:lnTo>
                  <a:pt x="297" y="793"/>
                </a:lnTo>
                <a:lnTo>
                  <a:pt x="341" y="811"/>
                </a:lnTo>
                <a:lnTo>
                  <a:pt x="363" y="818"/>
                </a:lnTo>
                <a:lnTo>
                  <a:pt x="388" y="825"/>
                </a:lnTo>
                <a:lnTo>
                  <a:pt x="437" y="835"/>
                </a:lnTo>
                <a:lnTo>
                  <a:pt x="462" y="839"/>
                </a:lnTo>
                <a:lnTo>
                  <a:pt x="515" y="842"/>
                </a:lnTo>
                <a:lnTo>
                  <a:pt x="540" y="844"/>
                </a:lnTo>
                <a:lnTo>
                  <a:pt x="566" y="842"/>
                </a:lnTo>
                <a:lnTo>
                  <a:pt x="593" y="840"/>
                </a:lnTo>
                <a:lnTo>
                  <a:pt x="618" y="839"/>
                </a:lnTo>
                <a:lnTo>
                  <a:pt x="644" y="835"/>
                </a:lnTo>
                <a:lnTo>
                  <a:pt x="694" y="825"/>
                </a:lnTo>
                <a:lnTo>
                  <a:pt x="716" y="818"/>
                </a:lnTo>
                <a:lnTo>
                  <a:pt x="740" y="811"/>
                </a:lnTo>
                <a:lnTo>
                  <a:pt x="808" y="784"/>
                </a:lnTo>
                <a:lnTo>
                  <a:pt x="828" y="772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9"/>
                </a:lnTo>
                <a:lnTo>
                  <a:pt x="953" y="678"/>
                </a:lnTo>
                <a:lnTo>
                  <a:pt x="966" y="662"/>
                </a:lnTo>
                <a:lnTo>
                  <a:pt x="980" y="645"/>
                </a:lnTo>
                <a:lnTo>
                  <a:pt x="993" y="629"/>
                </a:lnTo>
                <a:lnTo>
                  <a:pt x="1004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4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4" y="454"/>
                </a:lnTo>
                <a:lnTo>
                  <a:pt x="1054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4" y="350"/>
                </a:lnTo>
                <a:lnTo>
                  <a:pt x="1038" y="331"/>
                </a:lnTo>
                <a:lnTo>
                  <a:pt x="1030" y="310"/>
                </a:lnTo>
                <a:lnTo>
                  <a:pt x="1024" y="292"/>
                </a:lnTo>
                <a:lnTo>
                  <a:pt x="1013" y="273"/>
                </a:lnTo>
                <a:lnTo>
                  <a:pt x="1004" y="254"/>
                </a:lnTo>
                <a:lnTo>
                  <a:pt x="993" y="237"/>
                </a:lnTo>
                <a:lnTo>
                  <a:pt x="980" y="219"/>
                </a:lnTo>
                <a:lnTo>
                  <a:pt x="953" y="187"/>
                </a:lnTo>
                <a:lnTo>
                  <a:pt x="922" y="156"/>
                </a:lnTo>
                <a:lnTo>
                  <a:pt x="886" y="128"/>
                </a:lnTo>
                <a:lnTo>
                  <a:pt x="868" y="116"/>
                </a:lnTo>
                <a:lnTo>
                  <a:pt x="828" y="92"/>
                </a:lnTo>
                <a:lnTo>
                  <a:pt x="808" y="81"/>
                </a:lnTo>
                <a:lnTo>
                  <a:pt x="786" y="73"/>
                </a:lnTo>
                <a:lnTo>
                  <a:pt x="763" y="61"/>
                </a:lnTo>
                <a:lnTo>
                  <a:pt x="740" y="54"/>
                </a:lnTo>
                <a:lnTo>
                  <a:pt x="718" y="45"/>
                </a:lnTo>
                <a:lnTo>
                  <a:pt x="694" y="40"/>
                </a:lnTo>
                <a:lnTo>
                  <a:pt x="668" y="35"/>
                </a:lnTo>
                <a:lnTo>
                  <a:pt x="644" y="30"/>
                </a:lnTo>
                <a:lnTo>
                  <a:pt x="620" y="26"/>
                </a:lnTo>
                <a:lnTo>
                  <a:pt x="593" y="22"/>
                </a:lnTo>
                <a:lnTo>
                  <a:pt x="568" y="21"/>
                </a:lnTo>
                <a:lnTo>
                  <a:pt x="515" y="21"/>
                </a:lnTo>
                <a:lnTo>
                  <a:pt x="488" y="22"/>
                </a:lnTo>
                <a:lnTo>
                  <a:pt x="464" y="26"/>
                </a:lnTo>
                <a:lnTo>
                  <a:pt x="437" y="30"/>
                </a:lnTo>
                <a:lnTo>
                  <a:pt x="413" y="33"/>
                </a:lnTo>
                <a:lnTo>
                  <a:pt x="388" y="40"/>
                </a:lnTo>
                <a:lnTo>
                  <a:pt x="366" y="45"/>
                </a:lnTo>
                <a:lnTo>
                  <a:pt x="341" y="54"/>
                </a:lnTo>
                <a:lnTo>
                  <a:pt x="319" y="61"/>
                </a:lnTo>
                <a:lnTo>
                  <a:pt x="297" y="71"/>
                </a:lnTo>
                <a:lnTo>
                  <a:pt x="275" y="81"/>
                </a:lnTo>
                <a:lnTo>
                  <a:pt x="255" y="92"/>
                </a:lnTo>
                <a:lnTo>
                  <a:pt x="215" y="116"/>
                </a:lnTo>
                <a:lnTo>
                  <a:pt x="197" y="128"/>
                </a:lnTo>
                <a:lnTo>
                  <a:pt x="161" y="156"/>
                </a:lnTo>
                <a:lnTo>
                  <a:pt x="145" y="172"/>
                </a:lnTo>
                <a:lnTo>
                  <a:pt x="129" y="186"/>
                </a:lnTo>
                <a:lnTo>
                  <a:pt x="117" y="203"/>
                </a:lnTo>
                <a:lnTo>
                  <a:pt x="103" y="219"/>
                </a:lnTo>
                <a:lnTo>
                  <a:pt x="89" y="237"/>
                </a:lnTo>
                <a:lnTo>
                  <a:pt x="79" y="254"/>
                </a:lnTo>
                <a:lnTo>
                  <a:pt x="69" y="273"/>
                </a:lnTo>
                <a:lnTo>
                  <a:pt x="58" y="290"/>
                </a:lnTo>
                <a:lnTo>
                  <a:pt x="45" y="329"/>
                </a:lnTo>
                <a:lnTo>
                  <a:pt x="38" y="350"/>
                </a:lnTo>
                <a:lnTo>
                  <a:pt x="34" y="369"/>
                </a:lnTo>
                <a:lnTo>
                  <a:pt x="27" y="432"/>
                </a:lnTo>
                <a:lnTo>
                  <a:pt x="29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6" name="CustomShape 27"/>
          <p:cNvSpPr/>
          <p:nvPr/>
        </p:nvSpPr>
        <p:spPr>
          <a:xfrm>
            <a:off x="277560" y="4011480"/>
            <a:ext cx="5766840" cy="533160"/>
          </a:xfrm>
          <a:custGeom>
            <a:avLst/>
            <a:gdLst/>
            <a:ahLst/>
            <a:rect l="l" t="t" r="r" b="b"/>
            <a:pathLst>
              <a:path w="16020" h="1482">
                <a:moveTo>
                  <a:pt x="0" y="0"/>
                </a:moveTo>
                <a:lnTo>
                  <a:pt x="0" y="1481"/>
                </a:lnTo>
                <a:lnTo>
                  <a:pt x="16019" y="1481"/>
                </a:lnTo>
                <a:lnTo>
                  <a:pt x="1601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7" name="CustomShape 28"/>
          <p:cNvSpPr/>
          <p:nvPr/>
        </p:nvSpPr>
        <p:spPr>
          <a:xfrm>
            <a:off x="263880" y="4000680"/>
            <a:ext cx="5794200" cy="554760"/>
          </a:xfrm>
          <a:custGeom>
            <a:avLst/>
            <a:gdLst/>
            <a:ahLst/>
            <a:rect l="l" t="t" r="r" b="b"/>
            <a:pathLst>
              <a:path w="16096" h="1542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6057" y="0"/>
                </a:lnTo>
                <a:cubicBezTo>
                  <a:pt x="16079" y="0"/>
                  <a:pt x="16095" y="12"/>
                  <a:pt x="16095" y="30"/>
                </a:cubicBezTo>
                <a:lnTo>
                  <a:pt x="16095" y="1511"/>
                </a:lnTo>
                <a:cubicBezTo>
                  <a:pt x="16095" y="1527"/>
                  <a:pt x="16079" y="1541"/>
                  <a:pt x="16057" y="1541"/>
                </a:cubicBezTo>
                <a:lnTo>
                  <a:pt x="38" y="1541"/>
                </a:lnTo>
                <a:cubicBezTo>
                  <a:pt x="16" y="1541"/>
                  <a:pt x="0" y="1527"/>
                  <a:pt x="0" y="1511"/>
                </a:cubicBezTo>
                <a:lnTo>
                  <a:pt x="0" y="30"/>
                </a:lnTo>
                <a:moveTo>
                  <a:pt x="74" y="1511"/>
                </a:moveTo>
                <a:lnTo>
                  <a:pt x="38" y="1481"/>
                </a:lnTo>
                <a:lnTo>
                  <a:pt x="16057" y="1481"/>
                </a:lnTo>
                <a:lnTo>
                  <a:pt x="16021" y="1511"/>
                </a:lnTo>
                <a:lnTo>
                  <a:pt x="16021" y="30"/>
                </a:lnTo>
                <a:lnTo>
                  <a:pt x="16057" y="58"/>
                </a:lnTo>
                <a:lnTo>
                  <a:pt x="38" y="58"/>
                </a:lnTo>
                <a:lnTo>
                  <a:pt x="74" y="30"/>
                </a:lnTo>
                <a:lnTo>
                  <a:pt x="74" y="1511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8" name="CustomShape 29"/>
          <p:cNvSpPr/>
          <p:nvPr/>
        </p:nvSpPr>
        <p:spPr>
          <a:xfrm>
            <a:off x="366120" y="315432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69" name="CustomShape 30"/>
          <p:cNvSpPr/>
          <p:nvPr/>
        </p:nvSpPr>
        <p:spPr>
          <a:xfrm>
            <a:off x="366120" y="4083840"/>
            <a:ext cx="699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Output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270" name="" descr=""/>
          <p:cNvPicPr/>
          <p:nvPr/>
        </p:nvPicPr>
        <p:blipFill>
          <a:blip r:embed="rId17"/>
          <a:stretch/>
        </p:blipFill>
        <p:spPr>
          <a:xfrm>
            <a:off x="3391560" y="412524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71" name="CustomShape 31"/>
          <p:cNvSpPr/>
          <p:nvPr/>
        </p:nvSpPr>
        <p:spPr>
          <a:xfrm>
            <a:off x="3387240" y="412200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4"/>
                </a:moveTo>
                <a:lnTo>
                  <a:pt x="0" y="412"/>
                </a:lnTo>
                <a:lnTo>
                  <a:pt x="2" y="390"/>
                </a:lnTo>
                <a:lnTo>
                  <a:pt x="6" y="368"/>
                </a:lnTo>
                <a:lnTo>
                  <a:pt x="16" y="325"/>
                </a:lnTo>
                <a:lnTo>
                  <a:pt x="24" y="304"/>
                </a:lnTo>
                <a:lnTo>
                  <a:pt x="31" y="285"/>
                </a:lnTo>
                <a:lnTo>
                  <a:pt x="64" y="228"/>
                </a:lnTo>
                <a:lnTo>
                  <a:pt x="78" y="209"/>
                </a:lnTo>
                <a:lnTo>
                  <a:pt x="91" y="191"/>
                </a:lnTo>
                <a:lnTo>
                  <a:pt x="106" y="175"/>
                </a:lnTo>
                <a:lnTo>
                  <a:pt x="122" y="158"/>
                </a:lnTo>
                <a:lnTo>
                  <a:pt x="140" y="142"/>
                </a:lnTo>
                <a:lnTo>
                  <a:pt x="176" y="114"/>
                </a:lnTo>
                <a:lnTo>
                  <a:pt x="216" y="86"/>
                </a:lnTo>
                <a:lnTo>
                  <a:pt x="236" y="75"/>
                </a:lnTo>
                <a:lnTo>
                  <a:pt x="258" y="64"/>
                </a:lnTo>
                <a:lnTo>
                  <a:pt x="280" y="53"/>
                </a:lnTo>
                <a:lnTo>
                  <a:pt x="354" y="26"/>
                </a:lnTo>
                <a:lnTo>
                  <a:pt x="379" y="20"/>
                </a:lnTo>
                <a:lnTo>
                  <a:pt x="403" y="14"/>
                </a:lnTo>
                <a:lnTo>
                  <a:pt x="429" y="9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595" y="2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0" y="35"/>
                </a:lnTo>
                <a:lnTo>
                  <a:pt x="773" y="42"/>
                </a:lnTo>
                <a:lnTo>
                  <a:pt x="797" y="53"/>
                </a:lnTo>
                <a:lnTo>
                  <a:pt x="843" y="73"/>
                </a:lnTo>
                <a:lnTo>
                  <a:pt x="863" y="86"/>
                </a:lnTo>
                <a:lnTo>
                  <a:pt x="883" y="100"/>
                </a:lnTo>
                <a:lnTo>
                  <a:pt x="903" y="112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5" y="228"/>
                </a:lnTo>
                <a:lnTo>
                  <a:pt x="1027" y="245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4"/>
                </a:lnTo>
                <a:lnTo>
                  <a:pt x="1070" y="347"/>
                </a:lnTo>
                <a:lnTo>
                  <a:pt x="1075" y="368"/>
                </a:lnTo>
                <a:lnTo>
                  <a:pt x="1077" y="388"/>
                </a:lnTo>
                <a:lnTo>
                  <a:pt x="1081" y="434"/>
                </a:lnTo>
                <a:lnTo>
                  <a:pt x="1079" y="455"/>
                </a:lnTo>
                <a:lnTo>
                  <a:pt x="1077" y="477"/>
                </a:lnTo>
                <a:lnTo>
                  <a:pt x="1075" y="499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17" y="640"/>
                </a:lnTo>
                <a:lnTo>
                  <a:pt x="1003" y="657"/>
                </a:lnTo>
                <a:lnTo>
                  <a:pt x="987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3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775" y="823"/>
                </a:lnTo>
                <a:lnTo>
                  <a:pt x="750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7"/>
                </a:lnTo>
                <a:lnTo>
                  <a:pt x="621" y="862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62"/>
                </a:lnTo>
                <a:lnTo>
                  <a:pt x="429" y="857"/>
                </a:lnTo>
                <a:lnTo>
                  <a:pt x="405" y="853"/>
                </a:lnTo>
                <a:lnTo>
                  <a:pt x="379" y="846"/>
                </a:lnTo>
                <a:lnTo>
                  <a:pt x="354" y="839"/>
                </a:lnTo>
                <a:lnTo>
                  <a:pt x="329" y="832"/>
                </a:lnTo>
                <a:lnTo>
                  <a:pt x="305" y="823"/>
                </a:lnTo>
                <a:lnTo>
                  <a:pt x="283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8"/>
                </a:lnTo>
                <a:lnTo>
                  <a:pt x="176" y="754"/>
                </a:lnTo>
                <a:lnTo>
                  <a:pt x="158" y="740"/>
                </a:lnTo>
                <a:lnTo>
                  <a:pt x="122" y="708"/>
                </a:lnTo>
                <a:lnTo>
                  <a:pt x="106" y="693"/>
                </a:lnTo>
                <a:lnTo>
                  <a:pt x="91" y="675"/>
                </a:lnTo>
                <a:lnTo>
                  <a:pt x="64" y="640"/>
                </a:lnTo>
                <a:lnTo>
                  <a:pt x="31" y="582"/>
                </a:lnTo>
                <a:lnTo>
                  <a:pt x="24" y="562"/>
                </a:lnTo>
                <a:lnTo>
                  <a:pt x="16" y="543"/>
                </a:lnTo>
                <a:lnTo>
                  <a:pt x="6" y="501"/>
                </a:lnTo>
                <a:lnTo>
                  <a:pt x="2" y="477"/>
                </a:lnTo>
                <a:lnTo>
                  <a:pt x="0" y="457"/>
                </a:lnTo>
                <a:lnTo>
                  <a:pt x="0" y="434"/>
                </a:lnTo>
                <a:moveTo>
                  <a:pt x="28" y="455"/>
                </a:moveTo>
                <a:lnTo>
                  <a:pt x="28" y="476"/>
                </a:lnTo>
                <a:lnTo>
                  <a:pt x="33" y="495"/>
                </a:lnTo>
                <a:lnTo>
                  <a:pt x="38" y="516"/>
                </a:lnTo>
                <a:lnTo>
                  <a:pt x="42" y="535"/>
                </a:lnTo>
                <a:lnTo>
                  <a:pt x="51" y="557"/>
                </a:lnTo>
                <a:lnTo>
                  <a:pt x="58" y="574"/>
                </a:lnTo>
                <a:lnTo>
                  <a:pt x="66" y="593"/>
                </a:lnTo>
                <a:lnTo>
                  <a:pt x="78" y="612"/>
                </a:lnTo>
                <a:lnTo>
                  <a:pt x="100" y="647"/>
                </a:lnTo>
                <a:lnTo>
                  <a:pt x="116" y="663"/>
                </a:lnTo>
                <a:lnTo>
                  <a:pt x="128" y="679"/>
                </a:lnTo>
                <a:lnTo>
                  <a:pt x="160" y="710"/>
                </a:lnTo>
                <a:lnTo>
                  <a:pt x="196" y="738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6"/>
                </a:lnTo>
                <a:lnTo>
                  <a:pt x="316" y="804"/>
                </a:lnTo>
                <a:lnTo>
                  <a:pt x="341" y="811"/>
                </a:lnTo>
                <a:lnTo>
                  <a:pt x="363" y="820"/>
                </a:lnTo>
                <a:lnTo>
                  <a:pt x="437" y="835"/>
                </a:lnTo>
                <a:lnTo>
                  <a:pt x="461" y="839"/>
                </a:lnTo>
                <a:lnTo>
                  <a:pt x="487" y="843"/>
                </a:lnTo>
                <a:lnTo>
                  <a:pt x="513" y="844"/>
                </a:lnTo>
                <a:lnTo>
                  <a:pt x="565" y="844"/>
                </a:lnTo>
                <a:lnTo>
                  <a:pt x="593" y="843"/>
                </a:lnTo>
                <a:lnTo>
                  <a:pt x="617" y="839"/>
                </a:lnTo>
                <a:lnTo>
                  <a:pt x="641" y="835"/>
                </a:lnTo>
                <a:lnTo>
                  <a:pt x="668" y="832"/>
                </a:lnTo>
                <a:lnTo>
                  <a:pt x="690" y="825"/>
                </a:lnTo>
                <a:lnTo>
                  <a:pt x="715" y="820"/>
                </a:lnTo>
                <a:lnTo>
                  <a:pt x="739" y="813"/>
                </a:lnTo>
                <a:lnTo>
                  <a:pt x="784" y="796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6"/>
                </a:lnTo>
                <a:lnTo>
                  <a:pt x="949" y="680"/>
                </a:lnTo>
                <a:lnTo>
                  <a:pt x="965" y="663"/>
                </a:lnTo>
                <a:lnTo>
                  <a:pt x="979" y="647"/>
                </a:lnTo>
                <a:lnTo>
                  <a:pt x="1001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7"/>
                </a:lnTo>
                <a:lnTo>
                  <a:pt x="1037" y="537"/>
                </a:lnTo>
                <a:lnTo>
                  <a:pt x="1043" y="516"/>
                </a:lnTo>
                <a:lnTo>
                  <a:pt x="1048" y="497"/>
                </a:lnTo>
                <a:lnTo>
                  <a:pt x="1053" y="455"/>
                </a:lnTo>
                <a:lnTo>
                  <a:pt x="1053" y="413"/>
                </a:lnTo>
                <a:lnTo>
                  <a:pt x="1048" y="371"/>
                </a:lnTo>
                <a:lnTo>
                  <a:pt x="1043" y="350"/>
                </a:lnTo>
                <a:lnTo>
                  <a:pt x="1030" y="311"/>
                </a:lnTo>
                <a:lnTo>
                  <a:pt x="1013" y="273"/>
                </a:lnTo>
                <a:lnTo>
                  <a:pt x="1003" y="255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867" y="115"/>
                </a:lnTo>
                <a:lnTo>
                  <a:pt x="847" y="103"/>
                </a:lnTo>
                <a:lnTo>
                  <a:pt x="807" y="82"/>
                </a:lnTo>
                <a:lnTo>
                  <a:pt x="784" y="72"/>
                </a:lnTo>
                <a:lnTo>
                  <a:pt x="739" y="54"/>
                </a:lnTo>
                <a:lnTo>
                  <a:pt x="715" y="48"/>
                </a:lnTo>
                <a:lnTo>
                  <a:pt x="693" y="40"/>
                </a:lnTo>
                <a:lnTo>
                  <a:pt x="643" y="30"/>
                </a:lnTo>
                <a:lnTo>
                  <a:pt x="617" y="26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8"/>
                </a:lnTo>
                <a:lnTo>
                  <a:pt x="341" y="54"/>
                </a:lnTo>
                <a:lnTo>
                  <a:pt x="274" y="81"/>
                </a:lnTo>
                <a:lnTo>
                  <a:pt x="254" y="93"/>
                </a:lnTo>
                <a:lnTo>
                  <a:pt x="234" y="103"/>
                </a:lnTo>
                <a:lnTo>
                  <a:pt x="214" y="115"/>
                </a:lnTo>
                <a:lnTo>
                  <a:pt x="196" y="129"/>
                </a:lnTo>
                <a:lnTo>
                  <a:pt x="178" y="142"/>
                </a:lnTo>
                <a:lnTo>
                  <a:pt x="160" y="156"/>
                </a:lnTo>
                <a:lnTo>
                  <a:pt x="128" y="187"/>
                </a:lnTo>
                <a:lnTo>
                  <a:pt x="116" y="203"/>
                </a:lnTo>
                <a:lnTo>
                  <a:pt x="102" y="220"/>
                </a:lnTo>
                <a:lnTo>
                  <a:pt x="88" y="236"/>
                </a:lnTo>
                <a:lnTo>
                  <a:pt x="78" y="255"/>
                </a:lnTo>
                <a:lnTo>
                  <a:pt x="66" y="273"/>
                </a:lnTo>
                <a:lnTo>
                  <a:pt x="58" y="292"/>
                </a:lnTo>
                <a:lnTo>
                  <a:pt x="38" y="350"/>
                </a:lnTo>
                <a:lnTo>
                  <a:pt x="28" y="393"/>
                </a:lnTo>
                <a:lnTo>
                  <a:pt x="28" y="412"/>
                </a:lnTo>
                <a:lnTo>
                  <a:pt x="26" y="434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72" name="" descr=""/>
          <p:cNvPicPr/>
          <p:nvPr/>
        </p:nvPicPr>
        <p:blipFill>
          <a:blip r:embed="rId18"/>
          <a:stretch/>
        </p:blipFill>
        <p:spPr>
          <a:xfrm>
            <a:off x="3391560" y="412524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273" name="CustomShape 32"/>
          <p:cNvSpPr/>
          <p:nvPr/>
        </p:nvSpPr>
        <p:spPr>
          <a:xfrm>
            <a:off x="3387240" y="412200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4"/>
                </a:moveTo>
                <a:lnTo>
                  <a:pt x="0" y="412"/>
                </a:lnTo>
                <a:lnTo>
                  <a:pt x="2" y="390"/>
                </a:lnTo>
                <a:lnTo>
                  <a:pt x="6" y="368"/>
                </a:lnTo>
                <a:lnTo>
                  <a:pt x="16" y="325"/>
                </a:lnTo>
                <a:lnTo>
                  <a:pt x="24" y="304"/>
                </a:lnTo>
                <a:lnTo>
                  <a:pt x="31" y="285"/>
                </a:lnTo>
                <a:lnTo>
                  <a:pt x="64" y="228"/>
                </a:lnTo>
                <a:lnTo>
                  <a:pt x="78" y="209"/>
                </a:lnTo>
                <a:lnTo>
                  <a:pt x="91" y="191"/>
                </a:lnTo>
                <a:lnTo>
                  <a:pt x="106" y="175"/>
                </a:lnTo>
                <a:lnTo>
                  <a:pt x="122" y="158"/>
                </a:lnTo>
                <a:lnTo>
                  <a:pt x="140" y="142"/>
                </a:lnTo>
                <a:lnTo>
                  <a:pt x="176" y="114"/>
                </a:lnTo>
                <a:lnTo>
                  <a:pt x="216" y="86"/>
                </a:lnTo>
                <a:lnTo>
                  <a:pt x="236" y="75"/>
                </a:lnTo>
                <a:lnTo>
                  <a:pt x="258" y="64"/>
                </a:lnTo>
                <a:lnTo>
                  <a:pt x="280" y="53"/>
                </a:lnTo>
                <a:lnTo>
                  <a:pt x="354" y="26"/>
                </a:lnTo>
                <a:lnTo>
                  <a:pt x="379" y="20"/>
                </a:lnTo>
                <a:lnTo>
                  <a:pt x="403" y="14"/>
                </a:lnTo>
                <a:lnTo>
                  <a:pt x="429" y="9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595" y="2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0" y="35"/>
                </a:lnTo>
                <a:lnTo>
                  <a:pt x="773" y="42"/>
                </a:lnTo>
                <a:lnTo>
                  <a:pt x="797" y="53"/>
                </a:lnTo>
                <a:lnTo>
                  <a:pt x="843" y="73"/>
                </a:lnTo>
                <a:lnTo>
                  <a:pt x="863" y="86"/>
                </a:lnTo>
                <a:lnTo>
                  <a:pt x="883" y="100"/>
                </a:lnTo>
                <a:lnTo>
                  <a:pt x="903" y="112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5" y="228"/>
                </a:lnTo>
                <a:lnTo>
                  <a:pt x="1027" y="245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4"/>
                </a:lnTo>
                <a:lnTo>
                  <a:pt x="1070" y="347"/>
                </a:lnTo>
                <a:lnTo>
                  <a:pt x="1075" y="368"/>
                </a:lnTo>
                <a:lnTo>
                  <a:pt x="1077" y="388"/>
                </a:lnTo>
                <a:lnTo>
                  <a:pt x="1081" y="434"/>
                </a:lnTo>
                <a:lnTo>
                  <a:pt x="1079" y="455"/>
                </a:lnTo>
                <a:lnTo>
                  <a:pt x="1077" y="477"/>
                </a:lnTo>
                <a:lnTo>
                  <a:pt x="1075" y="499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17" y="640"/>
                </a:lnTo>
                <a:lnTo>
                  <a:pt x="1003" y="657"/>
                </a:lnTo>
                <a:lnTo>
                  <a:pt x="987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3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775" y="823"/>
                </a:lnTo>
                <a:lnTo>
                  <a:pt x="750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7"/>
                </a:lnTo>
                <a:lnTo>
                  <a:pt x="621" y="862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62"/>
                </a:lnTo>
                <a:lnTo>
                  <a:pt x="429" y="857"/>
                </a:lnTo>
                <a:lnTo>
                  <a:pt x="405" y="853"/>
                </a:lnTo>
                <a:lnTo>
                  <a:pt x="379" y="846"/>
                </a:lnTo>
                <a:lnTo>
                  <a:pt x="354" y="839"/>
                </a:lnTo>
                <a:lnTo>
                  <a:pt x="329" y="832"/>
                </a:lnTo>
                <a:lnTo>
                  <a:pt x="305" y="823"/>
                </a:lnTo>
                <a:lnTo>
                  <a:pt x="283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8"/>
                </a:lnTo>
                <a:lnTo>
                  <a:pt x="176" y="754"/>
                </a:lnTo>
                <a:lnTo>
                  <a:pt x="158" y="740"/>
                </a:lnTo>
                <a:lnTo>
                  <a:pt x="122" y="708"/>
                </a:lnTo>
                <a:lnTo>
                  <a:pt x="106" y="693"/>
                </a:lnTo>
                <a:lnTo>
                  <a:pt x="91" y="675"/>
                </a:lnTo>
                <a:lnTo>
                  <a:pt x="64" y="640"/>
                </a:lnTo>
                <a:lnTo>
                  <a:pt x="31" y="582"/>
                </a:lnTo>
                <a:lnTo>
                  <a:pt x="24" y="562"/>
                </a:lnTo>
                <a:lnTo>
                  <a:pt x="16" y="543"/>
                </a:lnTo>
                <a:lnTo>
                  <a:pt x="6" y="501"/>
                </a:lnTo>
                <a:lnTo>
                  <a:pt x="2" y="477"/>
                </a:lnTo>
                <a:lnTo>
                  <a:pt x="0" y="457"/>
                </a:lnTo>
                <a:lnTo>
                  <a:pt x="0" y="434"/>
                </a:lnTo>
                <a:moveTo>
                  <a:pt x="28" y="455"/>
                </a:moveTo>
                <a:lnTo>
                  <a:pt x="28" y="476"/>
                </a:lnTo>
                <a:lnTo>
                  <a:pt x="33" y="495"/>
                </a:lnTo>
                <a:lnTo>
                  <a:pt x="38" y="516"/>
                </a:lnTo>
                <a:lnTo>
                  <a:pt x="42" y="535"/>
                </a:lnTo>
                <a:lnTo>
                  <a:pt x="51" y="557"/>
                </a:lnTo>
                <a:lnTo>
                  <a:pt x="58" y="574"/>
                </a:lnTo>
                <a:lnTo>
                  <a:pt x="66" y="593"/>
                </a:lnTo>
                <a:lnTo>
                  <a:pt x="78" y="612"/>
                </a:lnTo>
                <a:lnTo>
                  <a:pt x="100" y="647"/>
                </a:lnTo>
                <a:lnTo>
                  <a:pt x="116" y="663"/>
                </a:lnTo>
                <a:lnTo>
                  <a:pt x="128" y="679"/>
                </a:lnTo>
                <a:lnTo>
                  <a:pt x="160" y="710"/>
                </a:lnTo>
                <a:lnTo>
                  <a:pt x="196" y="738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6"/>
                </a:lnTo>
                <a:lnTo>
                  <a:pt x="316" y="804"/>
                </a:lnTo>
                <a:lnTo>
                  <a:pt x="341" y="811"/>
                </a:lnTo>
                <a:lnTo>
                  <a:pt x="363" y="820"/>
                </a:lnTo>
                <a:lnTo>
                  <a:pt x="437" y="835"/>
                </a:lnTo>
                <a:lnTo>
                  <a:pt x="461" y="839"/>
                </a:lnTo>
                <a:lnTo>
                  <a:pt x="487" y="843"/>
                </a:lnTo>
                <a:lnTo>
                  <a:pt x="513" y="844"/>
                </a:lnTo>
                <a:lnTo>
                  <a:pt x="565" y="844"/>
                </a:lnTo>
                <a:lnTo>
                  <a:pt x="593" y="843"/>
                </a:lnTo>
                <a:lnTo>
                  <a:pt x="617" y="839"/>
                </a:lnTo>
                <a:lnTo>
                  <a:pt x="641" y="835"/>
                </a:lnTo>
                <a:lnTo>
                  <a:pt x="668" y="832"/>
                </a:lnTo>
                <a:lnTo>
                  <a:pt x="690" y="825"/>
                </a:lnTo>
                <a:lnTo>
                  <a:pt x="715" y="820"/>
                </a:lnTo>
                <a:lnTo>
                  <a:pt x="739" y="813"/>
                </a:lnTo>
                <a:lnTo>
                  <a:pt x="784" y="796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6"/>
                </a:lnTo>
                <a:lnTo>
                  <a:pt x="949" y="680"/>
                </a:lnTo>
                <a:lnTo>
                  <a:pt x="965" y="663"/>
                </a:lnTo>
                <a:lnTo>
                  <a:pt x="979" y="647"/>
                </a:lnTo>
                <a:lnTo>
                  <a:pt x="1001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7"/>
                </a:lnTo>
                <a:lnTo>
                  <a:pt x="1037" y="537"/>
                </a:lnTo>
                <a:lnTo>
                  <a:pt x="1043" y="516"/>
                </a:lnTo>
                <a:lnTo>
                  <a:pt x="1048" y="497"/>
                </a:lnTo>
                <a:lnTo>
                  <a:pt x="1053" y="455"/>
                </a:lnTo>
                <a:lnTo>
                  <a:pt x="1053" y="413"/>
                </a:lnTo>
                <a:lnTo>
                  <a:pt x="1048" y="371"/>
                </a:lnTo>
                <a:lnTo>
                  <a:pt x="1043" y="350"/>
                </a:lnTo>
                <a:lnTo>
                  <a:pt x="1030" y="311"/>
                </a:lnTo>
                <a:lnTo>
                  <a:pt x="1013" y="273"/>
                </a:lnTo>
                <a:lnTo>
                  <a:pt x="1003" y="255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867" y="115"/>
                </a:lnTo>
                <a:lnTo>
                  <a:pt x="847" y="103"/>
                </a:lnTo>
                <a:lnTo>
                  <a:pt x="807" y="82"/>
                </a:lnTo>
                <a:lnTo>
                  <a:pt x="784" y="72"/>
                </a:lnTo>
                <a:lnTo>
                  <a:pt x="739" y="54"/>
                </a:lnTo>
                <a:lnTo>
                  <a:pt x="715" y="48"/>
                </a:lnTo>
                <a:lnTo>
                  <a:pt x="693" y="40"/>
                </a:lnTo>
                <a:lnTo>
                  <a:pt x="643" y="30"/>
                </a:lnTo>
                <a:lnTo>
                  <a:pt x="617" y="26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8"/>
                </a:lnTo>
                <a:lnTo>
                  <a:pt x="341" y="54"/>
                </a:lnTo>
                <a:lnTo>
                  <a:pt x="274" y="81"/>
                </a:lnTo>
                <a:lnTo>
                  <a:pt x="254" y="93"/>
                </a:lnTo>
                <a:lnTo>
                  <a:pt x="234" y="103"/>
                </a:lnTo>
                <a:lnTo>
                  <a:pt x="214" y="115"/>
                </a:lnTo>
                <a:lnTo>
                  <a:pt x="196" y="129"/>
                </a:lnTo>
                <a:lnTo>
                  <a:pt x="178" y="142"/>
                </a:lnTo>
                <a:lnTo>
                  <a:pt x="160" y="156"/>
                </a:lnTo>
                <a:lnTo>
                  <a:pt x="128" y="187"/>
                </a:lnTo>
                <a:lnTo>
                  <a:pt x="116" y="203"/>
                </a:lnTo>
                <a:lnTo>
                  <a:pt x="102" y="220"/>
                </a:lnTo>
                <a:lnTo>
                  <a:pt x="88" y="236"/>
                </a:lnTo>
                <a:lnTo>
                  <a:pt x="78" y="255"/>
                </a:lnTo>
                <a:lnTo>
                  <a:pt x="66" y="273"/>
                </a:lnTo>
                <a:lnTo>
                  <a:pt x="58" y="292"/>
                </a:lnTo>
                <a:lnTo>
                  <a:pt x="38" y="350"/>
                </a:lnTo>
                <a:lnTo>
                  <a:pt x="28" y="393"/>
                </a:lnTo>
                <a:lnTo>
                  <a:pt x="28" y="412"/>
                </a:lnTo>
                <a:lnTo>
                  <a:pt x="26" y="434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4" name="CustomShape 33"/>
          <p:cNvSpPr/>
          <p:nvPr/>
        </p:nvSpPr>
        <p:spPr>
          <a:xfrm>
            <a:off x="1950120" y="1474560"/>
            <a:ext cx="80280" cy="406080"/>
          </a:xfrm>
          <a:custGeom>
            <a:avLst/>
            <a:gdLst/>
            <a:ahLst/>
            <a:rect l="l" t="t" r="r" b="b"/>
            <a:pathLst>
              <a:path w="224" h="1129">
                <a:moveTo>
                  <a:pt x="139" y="22"/>
                </a:moveTo>
                <a:lnTo>
                  <a:pt x="139" y="984"/>
                </a:lnTo>
                <a:cubicBezTo>
                  <a:pt x="139" y="995"/>
                  <a:pt x="127" y="1006"/>
                  <a:pt x="112" y="1006"/>
                </a:cubicBezTo>
                <a:cubicBezTo>
                  <a:pt x="97" y="1006"/>
                  <a:pt x="83" y="995"/>
                  <a:pt x="83" y="984"/>
                </a:cubicBezTo>
                <a:lnTo>
                  <a:pt x="83" y="22"/>
                </a:lnTo>
                <a:cubicBezTo>
                  <a:pt x="83" y="11"/>
                  <a:pt x="97" y="0"/>
                  <a:pt x="112" y="0"/>
                </a:cubicBezTo>
                <a:cubicBezTo>
                  <a:pt x="127" y="0"/>
                  <a:pt x="139" y="11"/>
                  <a:pt x="139" y="22"/>
                </a:cubicBezTo>
                <a:moveTo>
                  <a:pt x="223" y="954"/>
                </a:moveTo>
                <a:lnTo>
                  <a:pt x="112" y="1128"/>
                </a:lnTo>
                <a:lnTo>
                  <a:pt x="0" y="954"/>
                </a:lnTo>
                <a:lnTo>
                  <a:pt x="223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5" name="CustomShape 34"/>
          <p:cNvSpPr/>
          <p:nvPr/>
        </p:nvSpPr>
        <p:spPr>
          <a:xfrm>
            <a:off x="1950120" y="1474560"/>
            <a:ext cx="80280" cy="406080"/>
          </a:xfrm>
          <a:custGeom>
            <a:avLst/>
            <a:gdLst/>
            <a:ahLst/>
            <a:rect l="l" t="t" r="r" b="b"/>
            <a:pathLst>
              <a:path w="224" h="1129">
                <a:moveTo>
                  <a:pt x="139" y="22"/>
                </a:moveTo>
                <a:lnTo>
                  <a:pt x="139" y="984"/>
                </a:lnTo>
                <a:cubicBezTo>
                  <a:pt x="139" y="995"/>
                  <a:pt x="127" y="1006"/>
                  <a:pt x="112" y="1006"/>
                </a:cubicBezTo>
                <a:cubicBezTo>
                  <a:pt x="97" y="1006"/>
                  <a:pt x="83" y="995"/>
                  <a:pt x="83" y="984"/>
                </a:cubicBezTo>
                <a:lnTo>
                  <a:pt x="83" y="22"/>
                </a:lnTo>
                <a:cubicBezTo>
                  <a:pt x="83" y="11"/>
                  <a:pt x="97" y="0"/>
                  <a:pt x="112" y="0"/>
                </a:cubicBezTo>
                <a:cubicBezTo>
                  <a:pt x="127" y="0"/>
                  <a:pt x="139" y="11"/>
                  <a:pt x="139" y="22"/>
                </a:cubicBezTo>
                <a:moveTo>
                  <a:pt x="223" y="954"/>
                </a:moveTo>
                <a:lnTo>
                  <a:pt x="112" y="1128"/>
                </a:lnTo>
                <a:lnTo>
                  <a:pt x="0" y="954"/>
                </a:lnTo>
                <a:lnTo>
                  <a:pt x="223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6" name="CustomShape 35"/>
          <p:cNvSpPr/>
          <p:nvPr/>
        </p:nvSpPr>
        <p:spPr>
          <a:xfrm>
            <a:off x="366120" y="430992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77" name="CustomShape 36"/>
          <p:cNvSpPr/>
          <p:nvPr/>
        </p:nvSpPr>
        <p:spPr>
          <a:xfrm>
            <a:off x="1914840" y="1260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78" name="CustomShape 37"/>
          <p:cNvSpPr/>
          <p:nvPr/>
        </p:nvSpPr>
        <p:spPr>
          <a:xfrm>
            <a:off x="2727000" y="1486440"/>
            <a:ext cx="80280" cy="406080"/>
          </a:xfrm>
          <a:custGeom>
            <a:avLst/>
            <a:gdLst/>
            <a:ahLst/>
            <a:rect l="l" t="t" r="r" b="b"/>
            <a:pathLst>
              <a:path w="224" h="1129">
                <a:moveTo>
                  <a:pt x="141" y="23"/>
                </a:moveTo>
                <a:lnTo>
                  <a:pt x="141" y="984"/>
                </a:lnTo>
                <a:cubicBezTo>
                  <a:pt x="141" y="996"/>
                  <a:pt x="127" y="1004"/>
                  <a:pt x="113" y="1004"/>
                </a:cubicBezTo>
                <a:cubicBezTo>
                  <a:pt x="96" y="1004"/>
                  <a:pt x="84" y="996"/>
                  <a:pt x="84" y="984"/>
                </a:cubicBezTo>
                <a:lnTo>
                  <a:pt x="84" y="23"/>
                </a:lnTo>
                <a:cubicBezTo>
                  <a:pt x="84" y="11"/>
                  <a:pt x="96" y="0"/>
                  <a:pt x="113" y="0"/>
                </a:cubicBezTo>
                <a:cubicBezTo>
                  <a:pt x="127" y="0"/>
                  <a:pt x="141" y="11"/>
                  <a:pt x="141" y="23"/>
                </a:cubicBezTo>
                <a:moveTo>
                  <a:pt x="223" y="954"/>
                </a:moveTo>
                <a:lnTo>
                  <a:pt x="113" y="1128"/>
                </a:lnTo>
                <a:lnTo>
                  <a:pt x="0" y="954"/>
                </a:lnTo>
                <a:lnTo>
                  <a:pt x="223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9" name="CustomShape 38"/>
          <p:cNvSpPr/>
          <p:nvPr/>
        </p:nvSpPr>
        <p:spPr>
          <a:xfrm>
            <a:off x="2727000" y="1486440"/>
            <a:ext cx="80280" cy="406080"/>
          </a:xfrm>
          <a:custGeom>
            <a:avLst/>
            <a:gdLst/>
            <a:ahLst/>
            <a:rect l="l" t="t" r="r" b="b"/>
            <a:pathLst>
              <a:path w="224" h="1129">
                <a:moveTo>
                  <a:pt x="141" y="23"/>
                </a:moveTo>
                <a:lnTo>
                  <a:pt x="141" y="984"/>
                </a:lnTo>
                <a:cubicBezTo>
                  <a:pt x="141" y="996"/>
                  <a:pt x="127" y="1004"/>
                  <a:pt x="113" y="1004"/>
                </a:cubicBezTo>
                <a:cubicBezTo>
                  <a:pt x="96" y="1004"/>
                  <a:pt x="84" y="996"/>
                  <a:pt x="84" y="984"/>
                </a:cubicBezTo>
                <a:lnTo>
                  <a:pt x="84" y="23"/>
                </a:lnTo>
                <a:cubicBezTo>
                  <a:pt x="84" y="11"/>
                  <a:pt x="96" y="0"/>
                  <a:pt x="113" y="0"/>
                </a:cubicBezTo>
                <a:cubicBezTo>
                  <a:pt x="127" y="0"/>
                  <a:pt x="141" y="11"/>
                  <a:pt x="141" y="23"/>
                </a:cubicBezTo>
                <a:moveTo>
                  <a:pt x="223" y="954"/>
                </a:moveTo>
                <a:lnTo>
                  <a:pt x="113" y="1128"/>
                </a:lnTo>
                <a:lnTo>
                  <a:pt x="0" y="954"/>
                </a:lnTo>
                <a:lnTo>
                  <a:pt x="223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0" name="CustomShape 39"/>
          <p:cNvSpPr/>
          <p:nvPr/>
        </p:nvSpPr>
        <p:spPr>
          <a:xfrm>
            <a:off x="2046960" y="1353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81" name="CustomShape 40"/>
          <p:cNvSpPr/>
          <p:nvPr/>
        </p:nvSpPr>
        <p:spPr>
          <a:xfrm>
            <a:off x="2705400" y="1260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82" name="CustomShape 41"/>
          <p:cNvSpPr/>
          <p:nvPr/>
        </p:nvSpPr>
        <p:spPr>
          <a:xfrm>
            <a:off x="3520080" y="1486440"/>
            <a:ext cx="80640" cy="406080"/>
          </a:xfrm>
          <a:custGeom>
            <a:avLst/>
            <a:gdLst/>
            <a:ahLst/>
            <a:rect l="l" t="t" r="r" b="b"/>
            <a:pathLst>
              <a:path w="225" h="1129">
                <a:moveTo>
                  <a:pt x="141" y="23"/>
                </a:moveTo>
                <a:lnTo>
                  <a:pt x="141" y="984"/>
                </a:lnTo>
                <a:cubicBezTo>
                  <a:pt x="141" y="996"/>
                  <a:pt x="128" y="1004"/>
                  <a:pt x="112" y="1004"/>
                </a:cubicBezTo>
                <a:cubicBezTo>
                  <a:pt x="96" y="1004"/>
                  <a:pt x="85" y="996"/>
                  <a:pt x="85" y="984"/>
                </a:cubicBezTo>
                <a:lnTo>
                  <a:pt x="85" y="23"/>
                </a:lnTo>
                <a:cubicBezTo>
                  <a:pt x="85" y="11"/>
                  <a:pt x="96" y="0"/>
                  <a:pt x="112" y="0"/>
                </a:cubicBezTo>
                <a:cubicBezTo>
                  <a:pt x="128" y="0"/>
                  <a:pt x="141" y="11"/>
                  <a:pt x="141" y="23"/>
                </a:cubicBezTo>
                <a:moveTo>
                  <a:pt x="224" y="954"/>
                </a:moveTo>
                <a:lnTo>
                  <a:pt x="112" y="1128"/>
                </a:lnTo>
                <a:lnTo>
                  <a:pt x="0" y="954"/>
                </a:lnTo>
                <a:lnTo>
                  <a:pt x="224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3" name="CustomShape 42"/>
          <p:cNvSpPr/>
          <p:nvPr/>
        </p:nvSpPr>
        <p:spPr>
          <a:xfrm>
            <a:off x="3520080" y="1486440"/>
            <a:ext cx="80640" cy="406080"/>
          </a:xfrm>
          <a:custGeom>
            <a:avLst/>
            <a:gdLst/>
            <a:ahLst/>
            <a:rect l="l" t="t" r="r" b="b"/>
            <a:pathLst>
              <a:path w="225" h="1129">
                <a:moveTo>
                  <a:pt x="141" y="23"/>
                </a:moveTo>
                <a:lnTo>
                  <a:pt x="141" y="984"/>
                </a:lnTo>
                <a:cubicBezTo>
                  <a:pt x="141" y="996"/>
                  <a:pt x="128" y="1004"/>
                  <a:pt x="112" y="1004"/>
                </a:cubicBezTo>
                <a:cubicBezTo>
                  <a:pt x="96" y="1004"/>
                  <a:pt x="85" y="996"/>
                  <a:pt x="85" y="984"/>
                </a:cubicBezTo>
                <a:lnTo>
                  <a:pt x="85" y="23"/>
                </a:lnTo>
                <a:cubicBezTo>
                  <a:pt x="85" y="11"/>
                  <a:pt x="96" y="0"/>
                  <a:pt x="112" y="0"/>
                </a:cubicBezTo>
                <a:cubicBezTo>
                  <a:pt x="128" y="0"/>
                  <a:pt x="141" y="11"/>
                  <a:pt x="141" y="23"/>
                </a:cubicBezTo>
                <a:moveTo>
                  <a:pt x="224" y="954"/>
                </a:moveTo>
                <a:lnTo>
                  <a:pt x="112" y="1128"/>
                </a:lnTo>
                <a:lnTo>
                  <a:pt x="0" y="954"/>
                </a:lnTo>
                <a:lnTo>
                  <a:pt x="224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4" name="CustomShape 43"/>
          <p:cNvSpPr/>
          <p:nvPr/>
        </p:nvSpPr>
        <p:spPr>
          <a:xfrm>
            <a:off x="2837880" y="1353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85" name="CustomShape 44"/>
          <p:cNvSpPr/>
          <p:nvPr/>
        </p:nvSpPr>
        <p:spPr>
          <a:xfrm>
            <a:off x="3497040" y="1260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86" name="CustomShape 45"/>
          <p:cNvSpPr/>
          <p:nvPr/>
        </p:nvSpPr>
        <p:spPr>
          <a:xfrm>
            <a:off x="4316040" y="1486440"/>
            <a:ext cx="80280" cy="406080"/>
          </a:xfrm>
          <a:custGeom>
            <a:avLst/>
            <a:gdLst/>
            <a:ahLst/>
            <a:rect l="l" t="t" r="r" b="b"/>
            <a:pathLst>
              <a:path w="224" h="1129">
                <a:moveTo>
                  <a:pt x="141" y="23"/>
                </a:moveTo>
                <a:lnTo>
                  <a:pt x="141" y="984"/>
                </a:lnTo>
                <a:cubicBezTo>
                  <a:pt x="141" y="996"/>
                  <a:pt x="127" y="1004"/>
                  <a:pt x="112" y="1004"/>
                </a:cubicBezTo>
                <a:cubicBezTo>
                  <a:pt x="98" y="1004"/>
                  <a:pt x="84" y="996"/>
                  <a:pt x="84" y="984"/>
                </a:cubicBezTo>
                <a:lnTo>
                  <a:pt x="84" y="23"/>
                </a:lnTo>
                <a:cubicBezTo>
                  <a:pt x="84" y="11"/>
                  <a:pt x="98" y="0"/>
                  <a:pt x="112" y="0"/>
                </a:cubicBezTo>
                <a:cubicBezTo>
                  <a:pt x="127" y="0"/>
                  <a:pt x="141" y="11"/>
                  <a:pt x="141" y="23"/>
                </a:cubicBezTo>
                <a:moveTo>
                  <a:pt x="223" y="954"/>
                </a:moveTo>
                <a:lnTo>
                  <a:pt x="112" y="1128"/>
                </a:lnTo>
                <a:lnTo>
                  <a:pt x="0" y="954"/>
                </a:lnTo>
                <a:lnTo>
                  <a:pt x="223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7" name="CustomShape 46"/>
          <p:cNvSpPr/>
          <p:nvPr/>
        </p:nvSpPr>
        <p:spPr>
          <a:xfrm>
            <a:off x="4316040" y="1486440"/>
            <a:ext cx="80280" cy="406080"/>
          </a:xfrm>
          <a:custGeom>
            <a:avLst/>
            <a:gdLst/>
            <a:ahLst/>
            <a:rect l="l" t="t" r="r" b="b"/>
            <a:pathLst>
              <a:path w="224" h="1129">
                <a:moveTo>
                  <a:pt x="141" y="23"/>
                </a:moveTo>
                <a:lnTo>
                  <a:pt x="141" y="984"/>
                </a:lnTo>
                <a:cubicBezTo>
                  <a:pt x="141" y="996"/>
                  <a:pt x="127" y="1004"/>
                  <a:pt x="112" y="1004"/>
                </a:cubicBezTo>
                <a:cubicBezTo>
                  <a:pt x="98" y="1004"/>
                  <a:pt x="84" y="996"/>
                  <a:pt x="84" y="984"/>
                </a:cubicBezTo>
                <a:lnTo>
                  <a:pt x="84" y="23"/>
                </a:lnTo>
                <a:cubicBezTo>
                  <a:pt x="84" y="11"/>
                  <a:pt x="98" y="0"/>
                  <a:pt x="112" y="0"/>
                </a:cubicBezTo>
                <a:cubicBezTo>
                  <a:pt x="127" y="0"/>
                  <a:pt x="141" y="11"/>
                  <a:pt x="141" y="23"/>
                </a:cubicBezTo>
                <a:moveTo>
                  <a:pt x="223" y="954"/>
                </a:moveTo>
                <a:lnTo>
                  <a:pt x="112" y="1128"/>
                </a:lnTo>
                <a:lnTo>
                  <a:pt x="0" y="954"/>
                </a:lnTo>
                <a:lnTo>
                  <a:pt x="223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8" name="CustomShape 47"/>
          <p:cNvSpPr/>
          <p:nvPr/>
        </p:nvSpPr>
        <p:spPr>
          <a:xfrm>
            <a:off x="3629520" y="1353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89" name="CustomShape 48"/>
          <p:cNvSpPr/>
          <p:nvPr/>
        </p:nvSpPr>
        <p:spPr>
          <a:xfrm>
            <a:off x="4287960" y="1260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90" name="CustomShape 49"/>
          <p:cNvSpPr/>
          <p:nvPr/>
        </p:nvSpPr>
        <p:spPr>
          <a:xfrm>
            <a:off x="5114520" y="1491840"/>
            <a:ext cx="80640" cy="406440"/>
          </a:xfrm>
          <a:custGeom>
            <a:avLst/>
            <a:gdLst/>
            <a:ahLst/>
            <a:rect l="l" t="t" r="r" b="b"/>
            <a:pathLst>
              <a:path w="225" h="1130">
                <a:moveTo>
                  <a:pt x="141" y="21"/>
                </a:moveTo>
                <a:lnTo>
                  <a:pt x="141" y="982"/>
                </a:lnTo>
                <a:cubicBezTo>
                  <a:pt x="141" y="995"/>
                  <a:pt x="128" y="1004"/>
                  <a:pt x="112" y="1004"/>
                </a:cubicBezTo>
                <a:cubicBezTo>
                  <a:pt x="96" y="1004"/>
                  <a:pt x="84" y="995"/>
                  <a:pt x="84" y="982"/>
                </a:cubicBezTo>
                <a:lnTo>
                  <a:pt x="84" y="21"/>
                </a:lnTo>
                <a:cubicBezTo>
                  <a:pt x="84" y="9"/>
                  <a:pt x="96" y="0"/>
                  <a:pt x="112" y="0"/>
                </a:cubicBezTo>
                <a:cubicBezTo>
                  <a:pt x="128" y="0"/>
                  <a:pt x="141" y="9"/>
                  <a:pt x="141" y="21"/>
                </a:cubicBezTo>
                <a:moveTo>
                  <a:pt x="224" y="954"/>
                </a:moveTo>
                <a:lnTo>
                  <a:pt x="112" y="1129"/>
                </a:lnTo>
                <a:lnTo>
                  <a:pt x="0" y="954"/>
                </a:lnTo>
                <a:lnTo>
                  <a:pt x="224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1" name="CustomShape 50"/>
          <p:cNvSpPr/>
          <p:nvPr/>
        </p:nvSpPr>
        <p:spPr>
          <a:xfrm>
            <a:off x="5114520" y="1491840"/>
            <a:ext cx="80640" cy="406440"/>
          </a:xfrm>
          <a:custGeom>
            <a:avLst/>
            <a:gdLst/>
            <a:ahLst/>
            <a:rect l="l" t="t" r="r" b="b"/>
            <a:pathLst>
              <a:path w="225" h="1130">
                <a:moveTo>
                  <a:pt x="141" y="21"/>
                </a:moveTo>
                <a:lnTo>
                  <a:pt x="141" y="982"/>
                </a:lnTo>
                <a:cubicBezTo>
                  <a:pt x="141" y="995"/>
                  <a:pt x="128" y="1004"/>
                  <a:pt x="112" y="1004"/>
                </a:cubicBezTo>
                <a:cubicBezTo>
                  <a:pt x="96" y="1004"/>
                  <a:pt x="84" y="995"/>
                  <a:pt x="84" y="982"/>
                </a:cubicBezTo>
                <a:lnTo>
                  <a:pt x="84" y="21"/>
                </a:lnTo>
                <a:cubicBezTo>
                  <a:pt x="84" y="9"/>
                  <a:pt x="96" y="0"/>
                  <a:pt x="112" y="0"/>
                </a:cubicBezTo>
                <a:cubicBezTo>
                  <a:pt x="128" y="0"/>
                  <a:pt x="141" y="9"/>
                  <a:pt x="141" y="21"/>
                </a:cubicBezTo>
                <a:moveTo>
                  <a:pt x="224" y="954"/>
                </a:moveTo>
                <a:lnTo>
                  <a:pt x="112" y="1129"/>
                </a:lnTo>
                <a:lnTo>
                  <a:pt x="0" y="954"/>
                </a:lnTo>
                <a:lnTo>
                  <a:pt x="224" y="9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2" name="CustomShape 51"/>
          <p:cNvSpPr/>
          <p:nvPr/>
        </p:nvSpPr>
        <p:spPr>
          <a:xfrm>
            <a:off x="4420080" y="1353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93" name="CustomShape 52"/>
          <p:cNvSpPr/>
          <p:nvPr/>
        </p:nvSpPr>
        <p:spPr>
          <a:xfrm>
            <a:off x="5079240" y="1260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94" name="CustomShape 53"/>
          <p:cNvSpPr/>
          <p:nvPr/>
        </p:nvSpPr>
        <p:spPr>
          <a:xfrm>
            <a:off x="3540960" y="4421520"/>
            <a:ext cx="80640" cy="406080"/>
          </a:xfrm>
          <a:custGeom>
            <a:avLst/>
            <a:gdLst/>
            <a:ahLst/>
            <a:rect l="l" t="t" r="r" b="b"/>
            <a:pathLst>
              <a:path w="225" h="1129">
                <a:moveTo>
                  <a:pt x="141" y="21"/>
                </a:moveTo>
                <a:lnTo>
                  <a:pt x="141" y="981"/>
                </a:lnTo>
                <a:cubicBezTo>
                  <a:pt x="141" y="993"/>
                  <a:pt x="128" y="1004"/>
                  <a:pt x="113" y="1004"/>
                </a:cubicBezTo>
                <a:cubicBezTo>
                  <a:pt x="97" y="1004"/>
                  <a:pt x="86" y="993"/>
                  <a:pt x="86" y="981"/>
                </a:cubicBezTo>
                <a:lnTo>
                  <a:pt x="86" y="21"/>
                </a:lnTo>
                <a:cubicBezTo>
                  <a:pt x="86" y="9"/>
                  <a:pt x="97" y="0"/>
                  <a:pt x="113" y="0"/>
                </a:cubicBezTo>
                <a:cubicBezTo>
                  <a:pt x="128" y="0"/>
                  <a:pt x="141" y="9"/>
                  <a:pt x="141" y="21"/>
                </a:cubicBezTo>
                <a:moveTo>
                  <a:pt x="224" y="953"/>
                </a:moveTo>
                <a:lnTo>
                  <a:pt x="113" y="1128"/>
                </a:lnTo>
                <a:lnTo>
                  <a:pt x="0" y="953"/>
                </a:lnTo>
                <a:lnTo>
                  <a:pt x="224" y="9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5" name="CustomShape 54"/>
          <p:cNvSpPr/>
          <p:nvPr/>
        </p:nvSpPr>
        <p:spPr>
          <a:xfrm>
            <a:off x="3540960" y="4421520"/>
            <a:ext cx="80640" cy="406080"/>
          </a:xfrm>
          <a:custGeom>
            <a:avLst/>
            <a:gdLst/>
            <a:ahLst/>
            <a:rect l="l" t="t" r="r" b="b"/>
            <a:pathLst>
              <a:path w="225" h="1129">
                <a:moveTo>
                  <a:pt x="141" y="21"/>
                </a:moveTo>
                <a:lnTo>
                  <a:pt x="141" y="981"/>
                </a:lnTo>
                <a:cubicBezTo>
                  <a:pt x="141" y="993"/>
                  <a:pt x="128" y="1004"/>
                  <a:pt x="113" y="1004"/>
                </a:cubicBezTo>
                <a:cubicBezTo>
                  <a:pt x="97" y="1004"/>
                  <a:pt x="86" y="993"/>
                  <a:pt x="86" y="981"/>
                </a:cubicBezTo>
                <a:lnTo>
                  <a:pt x="86" y="21"/>
                </a:lnTo>
                <a:cubicBezTo>
                  <a:pt x="86" y="9"/>
                  <a:pt x="97" y="0"/>
                  <a:pt x="113" y="0"/>
                </a:cubicBezTo>
                <a:cubicBezTo>
                  <a:pt x="128" y="0"/>
                  <a:pt x="141" y="9"/>
                  <a:pt x="141" y="21"/>
                </a:cubicBezTo>
                <a:moveTo>
                  <a:pt x="224" y="953"/>
                </a:moveTo>
                <a:lnTo>
                  <a:pt x="113" y="1128"/>
                </a:lnTo>
                <a:lnTo>
                  <a:pt x="0" y="953"/>
                </a:lnTo>
                <a:lnTo>
                  <a:pt x="224" y="9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6" name="CustomShape 55"/>
          <p:cNvSpPr/>
          <p:nvPr/>
        </p:nvSpPr>
        <p:spPr>
          <a:xfrm>
            <a:off x="5212080" y="1353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97" name="CustomShape 56"/>
          <p:cNvSpPr/>
          <p:nvPr/>
        </p:nvSpPr>
        <p:spPr>
          <a:xfrm>
            <a:off x="1978920" y="2175120"/>
            <a:ext cx="818280" cy="809640"/>
          </a:xfrm>
          <a:custGeom>
            <a:avLst/>
            <a:gdLst/>
            <a:ahLst/>
            <a:rect l="l" t="t" r="r" b="b"/>
            <a:pathLst>
              <a:path w="2274" h="2250">
                <a:moveTo>
                  <a:pt x="53" y="11"/>
                </a:moveTo>
                <a:lnTo>
                  <a:pt x="2264" y="2211"/>
                </a:lnTo>
                <a:cubicBezTo>
                  <a:pt x="2273" y="2221"/>
                  <a:pt x="2271" y="2234"/>
                  <a:pt x="2259" y="2243"/>
                </a:cubicBezTo>
                <a:cubicBezTo>
                  <a:pt x="2246" y="2249"/>
                  <a:pt x="2229" y="2248"/>
                  <a:pt x="2219" y="2239"/>
                </a:cubicBezTo>
                <a:lnTo>
                  <a:pt x="8" y="39"/>
                </a:lnTo>
                <a:cubicBezTo>
                  <a:pt x="0" y="30"/>
                  <a:pt x="2" y="16"/>
                  <a:pt x="13" y="7"/>
                </a:cubicBezTo>
                <a:cubicBezTo>
                  <a:pt x="24" y="0"/>
                  <a:pt x="42" y="2"/>
                  <a:pt x="53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8" name="CustomShape 57"/>
          <p:cNvSpPr/>
          <p:nvPr/>
        </p:nvSpPr>
        <p:spPr>
          <a:xfrm>
            <a:off x="1978920" y="2175120"/>
            <a:ext cx="818280" cy="809640"/>
          </a:xfrm>
          <a:custGeom>
            <a:avLst/>
            <a:gdLst/>
            <a:ahLst/>
            <a:rect l="l" t="t" r="r" b="b"/>
            <a:pathLst>
              <a:path w="2274" h="2250">
                <a:moveTo>
                  <a:pt x="53" y="11"/>
                </a:moveTo>
                <a:lnTo>
                  <a:pt x="2264" y="2211"/>
                </a:lnTo>
                <a:cubicBezTo>
                  <a:pt x="2273" y="2221"/>
                  <a:pt x="2271" y="2234"/>
                  <a:pt x="2259" y="2243"/>
                </a:cubicBezTo>
                <a:cubicBezTo>
                  <a:pt x="2246" y="2249"/>
                  <a:pt x="2229" y="2248"/>
                  <a:pt x="2219" y="2239"/>
                </a:cubicBezTo>
                <a:lnTo>
                  <a:pt x="8" y="39"/>
                </a:lnTo>
                <a:cubicBezTo>
                  <a:pt x="0" y="30"/>
                  <a:pt x="2" y="16"/>
                  <a:pt x="13" y="7"/>
                </a:cubicBezTo>
                <a:cubicBezTo>
                  <a:pt x="24" y="0"/>
                  <a:pt x="42" y="2"/>
                  <a:pt x="53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9" name="CustomShape 58"/>
          <p:cNvSpPr/>
          <p:nvPr/>
        </p:nvSpPr>
        <p:spPr>
          <a:xfrm>
            <a:off x="2775960" y="2176200"/>
            <a:ext cx="20520" cy="807120"/>
          </a:xfrm>
          <a:custGeom>
            <a:avLst/>
            <a:gdLst/>
            <a:ahLst/>
            <a:rect l="l" t="t" r="r" b="b"/>
            <a:pathLst>
              <a:path w="58" h="2243">
                <a:moveTo>
                  <a:pt x="57" y="21"/>
                </a:moveTo>
                <a:lnTo>
                  <a:pt x="57" y="2222"/>
                </a:lnTo>
                <a:cubicBezTo>
                  <a:pt x="57" y="2233"/>
                  <a:pt x="43" y="2242"/>
                  <a:pt x="27" y="2242"/>
                </a:cubicBezTo>
                <a:cubicBezTo>
                  <a:pt x="11" y="2242"/>
                  <a:pt x="0" y="2233"/>
                  <a:pt x="0" y="2222"/>
                </a:cubicBezTo>
                <a:lnTo>
                  <a:pt x="0" y="21"/>
                </a:lnTo>
                <a:cubicBezTo>
                  <a:pt x="0" y="9"/>
                  <a:pt x="11" y="0"/>
                  <a:pt x="27" y="0"/>
                </a:cubicBezTo>
                <a:cubicBezTo>
                  <a:pt x="43" y="0"/>
                  <a:pt x="57" y="9"/>
                  <a:pt x="57" y="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0" name="CustomShape 59"/>
          <p:cNvSpPr/>
          <p:nvPr/>
        </p:nvSpPr>
        <p:spPr>
          <a:xfrm>
            <a:off x="2775960" y="2176200"/>
            <a:ext cx="20520" cy="807120"/>
          </a:xfrm>
          <a:custGeom>
            <a:avLst/>
            <a:gdLst/>
            <a:ahLst/>
            <a:rect l="l" t="t" r="r" b="b"/>
            <a:pathLst>
              <a:path w="58" h="2243">
                <a:moveTo>
                  <a:pt x="57" y="21"/>
                </a:moveTo>
                <a:lnTo>
                  <a:pt x="57" y="2222"/>
                </a:lnTo>
                <a:cubicBezTo>
                  <a:pt x="57" y="2233"/>
                  <a:pt x="43" y="2242"/>
                  <a:pt x="27" y="2242"/>
                </a:cubicBezTo>
                <a:cubicBezTo>
                  <a:pt x="11" y="2242"/>
                  <a:pt x="0" y="2233"/>
                  <a:pt x="0" y="2222"/>
                </a:cubicBezTo>
                <a:lnTo>
                  <a:pt x="0" y="21"/>
                </a:lnTo>
                <a:cubicBezTo>
                  <a:pt x="0" y="9"/>
                  <a:pt x="11" y="0"/>
                  <a:pt x="27" y="0"/>
                </a:cubicBezTo>
                <a:cubicBezTo>
                  <a:pt x="43" y="0"/>
                  <a:pt x="57" y="9"/>
                  <a:pt x="57" y="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1" name="CustomShape 60"/>
          <p:cNvSpPr/>
          <p:nvPr/>
        </p:nvSpPr>
        <p:spPr>
          <a:xfrm>
            <a:off x="2774520" y="2175120"/>
            <a:ext cx="818280" cy="809640"/>
          </a:xfrm>
          <a:custGeom>
            <a:avLst/>
            <a:gdLst/>
            <a:ahLst/>
            <a:rect l="l" t="t" r="r" b="b"/>
            <a:pathLst>
              <a:path w="2274" h="2250">
                <a:moveTo>
                  <a:pt x="2220" y="11"/>
                </a:moveTo>
                <a:lnTo>
                  <a:pt x="8" y="2211"/>
                </a:lnTo>
                <a:cubicBezTo>
                  <a:pt x="0" y="2221"/>
                  <a:pt x="2" y="2234"/>
                  <a:pt x="12" y="2243"/>
                </a:cubicBezTo>
                <a:cubicBezTo>
                  <a:pt x="26" y="2249"/>
                  <a:pt x="44" y="2248"/>
                  <a:pt x="52" y="2239"/>
                </a:cubicBezTo>
                <a:lnTo>
                  <a:pt x="2264" y="39"/>
                </a:lnTo>
                <a:cubicBezTo>
                  <a:pt x="2273" y="30"/>
                  <a:pt x="2270" y="16"/>
                  <a:pt x="2260" y="7"/>
                </a:cubicBezTo>
                <a:cubicBezTo>
                  <a:pt x="2248" y="0"/>
                  <a:pt x="2230" y="2"/>
                  <a:pt x="2220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2" name="CustomShape 61"/>
          <p:cNvSpPr/>
          <p:nvPr/>
        </p:nvSpPr>
        <p:spPr>
          <a:xfrm>
            <a:off x="2774520" y="2175120"/>
            <a:ext cx="818280" cy="809640"/>
          </a:xfrm>
          <a:custGeom>
            <a:avLst/>
            <a:gdLst/>
            <a:ahLst/>
            <a:rect l="l" t="t" r="r" b="b"/>
            <a:pathLst>
              <a:path w="2274" h="2250">
                <a:moveTo>
                  <a:pt x="2220" y="11"/>
                </a:moveTo>
                <a:lnTo>
                  <a:pt x="8" y="2211"/>
                </a:lnTo>
                <a:cubicBezTo>
                  <a:pt x="0" y="2221"/>
                  <a:pt x="2" y="2234"/>
                  <a:pt x="12" y="2243"/>
                </a:cubicBezTo>
                <a:cubicBezTo>
                  <a:pt x="26" y="2249"/>
                  <a:pt x="44" y="2248"/>
                  <a:pt x="52" y="2239"/>
                </a:cubicBezTo>
                <a:lnTo>
                  <a:pt x="2264" y="39"/>
                </a:lnTo>
                <a:cubicBezTo>
                  <a:pt x="2273" y="30"/>
                  <a:pt x="2270" y="16"/>
                  <a:pt x="2260" y="7"/>
                </a:cubicBezTo>
                <a:cubicBezTo>
                  <a:pt x="2248" y="0"/>
                  <a:pt x="2230" y="2"/>
                  <a:pt x="2220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3" name="CustomShape 62"/>
          <p:cNvSpPr/>
          <p:nvPr/>
        </p:nvSpPr>
        <p:spPr>
          <a:xfrm>
            <a:off x="2774160" y="2175120"/>
            <a:ext cx="1614600" cy="809640"/>
          </a:xfrm>
          <a:custGeom>
            <a:avLst/>
            <a:gdLst/>
            <a:ahLst/>
            <a:rect l="l" t="t" r="r" b="b"/>
            <a:pathLst>
              <a:path w="4486" h="2250">
                <a:moveTo>
                  <a:pt x="4439" y="6"/>
                </a:moveTo>
                <a:lnTo>
                  <a:pt x="15" y="2205"/>
                </a:lnTo>
                <a:cubicBezTo>
                  <a:pt x="2" y="2212"/>
                  <a:pt x="0" y="2226"/>
                  <a:pt x="6" y="2236"/>
                </a:cubicBezTo>
                <a:cubicBezTo>
                  <a:pt x="15" y="2245"/>
                  <a:pt x="33" y="2249"/>
                  <a:pt x="46" y="2242"/>
                </a:cubicBezTo>
                <a:lnTo>
                  <a:pt x="4467" y="44"/>
                </a:lnTo>
                <a:cubicBezTo>
                  <a:pt x="4481" y="36"/>
                  <a:pt x="4485" y="23"/>
                  <a:pt x="4476" y="14"/>
                </a:cubicBezTo>
                <a:cubicBezTo>
                  <a:pt x="4467" y="3"/>
                  <a:pt x="4452" y="0"/>
                  <a:pt x="4439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4" name="CustomShape 63"/>
          <p:cNvSpPr/>
          <p:nvPr/>
        </p:nvSpPr>
        <p:spPr>
          <a:xfrm>
            <a:off x="2774160" y="2175120"/>
            <a:ext cx="1614600" cy="809640"/>
          </a:xfrm>
          <a:custGeom>
            <a:avLst/>
            <a:gdLst/>
            <a:ahLst/>
            <a:rect l="l" t="t" r="r" b="b"/>
            <a:pathLst>
              <a:path w="4486" h="2250">
                <a:moveTo>
                  <a:pt x="4439" y="6"/>
                </a:moveTo>
                <a:lnTo>
                  <a:pt x="15" y="2205"/>
                </a:lnTo>
                <a:cubicBezTo>
                  <a:pt x="2" y="2212"/>
                  <a:pt x="0" y="2226"/>
                  <a:pt x="6" y="2236"/>
                </a:cubicBezTo>
                <a:cubicBezTo>
                  <a:pt x="15" y="2245"/>
                  <a:pt x="33" y="2249"/>
                  <a:pt x="46" y="2242"/>
                </a:cubicBezTo>
                <a:lnTo>
                  <a:pt x="4467" y="44"/>
                </a:lnTo>
                <a:cubicBezTo>
                  <a:pt x="4481" y="36"/>
                  <a:pt x="4485" y="23"/>
                  <a:pt x="4476" y="14"/>
                </a:cubicBezTo>
                <a:cubicBezTo>
                  <a:pt x="4467" y="3"/>
                  <a:pt x="4452" y="0"/>
                  <a:pt x="4439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5" name="CustomShape 64"/>
          <p:cNvSpPr/>
          <p:nvPr/>
        </p:nvSpPr>
        <p:spPr>
          <a:xfrm>
            <a:off x="2774520" y="2175480"/>
            <a:ext cx="2410200" cy="809640"/>
          </a:xfrm>
          <a:custGeom>
            <a:avLst/>
            <a:gdLst/>
            <a:ahLst/>
            <a:rect l="l" t="t" r="r" b="b"/>
            <a:pathLst>
              <a:path w="6696" h="2250">
                <a:moveTo>
                  <a:pt x="6653" y="5"/>
                </a:moveTo>
                <a:lnTo>
                  <a:pt x="20" y="2203"/>
                </a:lnTo>
                <a:cubicBezTo>
                  <a:pt x="6" y="2209"/>
                  <a:pt x="0" y="2221"/>
                  <a:pt x="4" y="2233"/>
                </a:cubicBezTo>
                <a:cubicBezTo>
                  <a:pt x="11" y="2244"/>
                  <a:pt x="28" y="2249"/>
                  <a:pt x="42" y="2244"/>
                </a:cubicBezTo>
                <a:lnTo>
                  <a:pt x="6675" y="45"/>
                </a:lnTo>
                <a:cubicBezTo>
                  <a:pt x="6689" y="40"/>
                  <a:pt x="6695" y="28"/>
                  <a:pt x="6689" y="15"/>
                </a:cubicBezTo>
                <a:cubicBezTo>
                  <a:pt x="6685" y="5"/>
                  <a:pt x="6667" y="0"/>
                  <a:pt x="6653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6" name="CustomShape 65"/>
          <p:cNvSpPr/>
          <p:nvPr/>
        </p:nvSpPr>
        <p:spPr>
          <a:xfrm>
            <a:off x="2774520" y="2175480"/>
            <a:ext cx="2410200" cy="809640"/>
          </a:xfrm>
          <a:custGeom>
            <a:avLst/>
            <a:gdLst/>
            <a:ahLst/>
            <a:rect l="l" t="t" r="r" b="b"/>
            <a:pathLst>
              <a:path w="6696" h="2250">
                <a:moveTo>
                  <a:pt x="6653" y="5"/>
                </a:moveTo>
                <a:lnTo>
                  <a:pt x="20" y="2203"/>
                </a:lnTo>
                <a:cubicBezTo>
                  <a:pt x="6" y="2209"/>
                  <a:pt x="0" y="2221"/>
                  <a:pt x="4" y="2233"/>
                </a:cubicBezTo>
                <a:cubicBezTo>
                  <a:pt x="11" y="2244"/>
                  <a:pt x="28" y="2249"/>
                  <a:pt x="42" y="2244"/>
                </a:cubicBezTo>
                <a:lnTo>
                  <a:pt x="6675" y="45"/>
                </a:lnTo>
                <a:cubicBezTo>
                  <a:pt x="6689" y="40"/>
                  <a:pt x="6695" y="28"/>
                  <a:pt x="6689" y="15"/>
                </a:cubicBezTo>
                <a:cubicBezTo>
                  <a:pt x="6685" y="5"/>
                  <a:pt x="6667" y="0"/>
                  <a:pt x="6653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7" name="CustomShape 66"/>
          <p:cNvSpPr/>
          <p:nvPr/>
        </p:nvSpPr>
        <p:spPr>
          <a:xfrm>
            <a:off x="1978920" y="2175120"/>
            <a:ext cx="1614240" cy="809640"/>
          </a:xfrm>
          <a:custGeom>
            <a:avLst/>
            <a:gdLst/>
            <a:ahLst/>
            <a:rect l="l" t="t" r="r" b="b"/>
            <a:pathLst>
              <a:path w="4485" h="2250">
                <a:moveTo>
                  <a:pt x="44" y="6"/>
                </a:moveTo>
                <a:lnTo>
                  <a:pt x="4468" y="2205"/>
                </a:lnTo>
                <a:cubicBezTo>
                  <a:pt x="4481" y="2212"/>
                  <a:pt x="4484" y="2226"/>
                  <a:pt x="4476" y="2236"/>
                </a:cubicBezTo>
                <a:cubicBezTo>
                  <a:pt x="4468" y="2245"/>
                  <a:pt x="4450" y="2249"/>
                  <a:pt x="4439" y="2242"/>
                </a:cubicBezTo>
                <a:lnTo>
                  <a:pt x="16" y="44"/>
                </a:lnTo>
                <a:cubicBezTo>
                  <a:pt x="2" y="36"/>
                  <a:pt x="0" y="23"/>
                  <a:pt x="6" y="14"/>
                </a:cubicBezTo>
                <a:cubicBezTo>
                  <a:pt x="16" y="3"/>
                  <a:pt x="34" y="0"/>
                  <a:pt x="44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8" name="CustomShape 67"/>
          <p:cNvSpPr/>
          <p:nvPr/>
        </p:nvSpPr>
        <p:spPr>
          <a:xfrm>
            <a:off x="1978920" y="2175120"/>
            <a:ext cx="1614240" cy="809640"/>
          </a:xfrm>
          <a:custGeom>
            <a:avLst/>
            <a:gdLst/>
            <a:ahLst/>
            <a:rect l="l" t="t" r="r" b="b"/>
            <a:pathLst>
              <a:path w="4485" h="2250">
                <a:moveTo>
                  <a:pt x="44" y="6"/>
                </a:moveTo>
                <a:lnTo>
                  <a:pt x="4468" y="2205"/>
                </a:lnTo>
                <a:cubicBezTo>
                  <a:pt x="4481" y="2212"/>
                  <a:pt x="4484" y="2226"/>
                  <a:pt x="4476" y="2236"/>
                </a:cubicBezTo>
                <a:cubicBezTo>
                  <a:pt x="4468" y="2245"/>
                  <a:pt x="4450" y="2249"/>
                  <a:pt x="4439" y="2242"/>
                </a:cubicBezTo>
                <a:lnTo>
                  <a:pt x="16" y="44"/>
                </a:lnTo>
                <a:cubicBezTo>
                  <a:pt x="2" y="36"/>
                  <a:pt x="0" y="23"/>
                  <a:pt x="6" y="14"/>
                </a:cubicBezTo>
                <a:cubicBezTo>
                  <a:pt x="16" y="3"/>
                  <a:pt x="34" y="0"/>
                  <a:pt x="44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9" name="CustomShape 68"/>
          <p:cNvSpPr/>
          <p:nvPr/>
        </p:nvSpPr>
        <p:spPr>
          <a:xfrm>
            <a:off x="1978920" y="2175480"/>
            <a:ext cx="2410200" cy="809640"/>
          </a:xfrm>
          <a:custGeom>
            <a:avLst/>
            <a:gdLst/>
            <a:ahLst/>
            <a:rect l="l" t="t" r="r" b="b"/>
            <a:pathLst>
              <a:path w="6696" h="2250">
                <a:moveTo>
                  <a:pt x="42" y="5"/>
                </a:moveTo>
                <a:lnTo>
                  <a:pt x="6673" y="2203"/>
                </a:lnTo>
                <a:cubicBezTo>
                  <a:pt x="6689" y="2209"/>
                  <a:pt x="6695" y="2221"/>
                  <a:pt x="6689" y="2233"/>
                </a:cubicBezTo>
                <a:cubicBezTo>
                  <a:pt x="6682" y="2244"/>
                  <a:pt x="6667" y="2249"/>
                  <a:pt x="6653" y="2244"/>
                </a:cubicBezTo>
                <a:lnTo>
                  <a:pt x="20" y="45"/>
                </a:lnTo>
                <a:cubicBezTo>
                  <a:pt x="6" y="40"/>
                  <a:pt x="0" y="28"/>
                  <a:pt x="4" y="15"/>
                </a:cubicBezTo>
                <a:cubicBezTo>
                  <a:pt x="11" y="5"/>
                  <a:pt x="26" y="0"/>
                  <a:pt x="42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0" name="CustomShape 69"/>
          <p:cNvSpPr/>
          <p:nvPr/>
        </p:nvSpPr>
        <p:spPr>
          <a:xfrm>
            <a:off x="1978920" y="2175480"/>
            <a:ext cx="2410200" cy="809640"/>
          </a:xfrm>
          <a:custGeom>
            <a:avLst/>
            <a:gdLst/>
            <a:ahLst/>
            <a:rect l="l" t="t" r="r" b="b"/>
            <a:pathLst>
              <a:path w="6696" h="2250">
                <a:moveTo>
                  <a:pt x="42" y="5"/>
                </a:moveTo>
                <a:lnTo>
                  <a:pt x="6673" y="2203"/>
                </a:lnTo>
                <a:cubicBezTo>
                  <a:pt x="6689" y="2209"/>
                  <a:pt x="6695" y="2221"/>
                  <a:pt x="6689" y="2233"/>
                </a:cubicBezTo>
                <a:cubicBezTo>
                  <a:pt x="6682" y="2244"/>
                  <a:pt x="6667" y="2249"/>
                  <a:pt x="6653" y="2244"/>
                </a:cubicBezTo>
                <a:lnTo>
                  <a:pt x="20" y="45"/>
                </a:lnTo>
                <a:cubicBezTo>
                  <a:pt x="6" y="40"/>
                  <a:pt x="0" y="28"/>
                  <a:pt x="4" y="15"/>
                </a:cubicBezTo>
                <a:cubicBezTo>
                  <a:pt x="11" y="5"/>
                  <a:pt x="26" y="0"/>
                  <a:pt x="42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1" name="CustomShape 70"/>
          <p:cNvSpPr/>
          <p:nvPr/>
        </p:nvSpPr>
        <p:spPr>
          <a:xfrm>
            <a:off x="2774520" y="2175120"/>
            <a:ext cx="818280" cy="809640"/>
          </a:xfrm>
          <a:custGeom>
            <a:avLst/>
            <a:gdLst/>
            <a:ahLst/>
            <a:rect l="l" t="t" r="r" b="b"/>
            <a:pathLst>
              <a:path w="2274" h="2250">
                <a:moveTo>
                  <a:pt x="52" y="11"/>
                </a:moveTo>
                <a:lnTo>
                  <a:pt x="2264" y="2211"/>
                </a:lnTo>
                <a:cubicBezTo>
                  <a:pt x="2273" y="2221"/>
                  <a:pt x="2270" y="2234"/>
                  <a:pt x="2260" y="2243"/>
                </a:cubicBezTo>
                <a:cubicBezTo>
                  <a:pt x="2248" y="2249"/>
                  <a:pt x="2230" y="2248"/>
                  <a:pt x="2220" y="2239"/>
                </a:cubicBezTo>
                <a:lnTo>
                  <a:pt x="8" y="39"/>
                </a:lnTo>
                <a:cubicBezTo>
                  <a:pt x="0" y="30"/>
                  <a:pt x="2" y="16"/>
                  <a:pt x="12" y="7"/>
                </a:cubicBezTo>
                <a:cubicBezTo>
                  <a:pt x="26" y="0"/>
                  <a:pt x="44" y="2"/>
                  <a:pt x="52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2" name="CustomShape 71"/>
          <p:cNvSpPr/>
          <p:nvPr/>
        </p:nvSpPr>
        <p:spPr>
          <a:xfrm>
            <a:off x="2774520" y="2175120"/>
            <a:ext cx="818280" cy="809640"/>
          </a:xfrm>
          <a:custGeom>
            <a:avLst/>
            <a:gdLst/>
            <a:ahLst/>
            <a:rect l="l" t="t" r="r" b="b"/>
            <a:pathLst>
              <a:path w="2274" h="2250">
                <a:moveTo>
                  <a:pt x="52" y="11"/>
                </a:moveTo>
                <a:lnTo>
                  <a:pt x="2264" y="2211"/>
                </a:lnTo>
                <a:cubicBezTo>
                  <a:pt x="2273" y="2221"/>
                  <a:pt x="2270" y="2234"/>
                  <a:pt x="2260" y="2243"/>
                </a:cubicBezTo>
                <a:cubicBezTo>
                  <a:pt x="2248" y="2249"/>
                  <a:pt x="2230" y="2248"/>
                  <a:pt x="2220" y="2239"/>
                </a:cubicBezTo>
                <a:lnTo>
                  <a:pt x="8" y="39"/>
                </a:lnTo>
                <a:cubicBezTo>
                  <a:pt x="0" y="30"/>
                  <a:pt x="2" y="16"/>
                  <a:pt x="12" y="7"/>
                </a:cubicBezTo>
                <a:cubicBezTo>
                  <a:pt x="26" y="0"/>
                  <a:pt x="44" y="2"/>
                  <a:pt x="52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3" name="CustomShape 72"/>
          <p:cNvSpPr/>
          <p:nvPr/>
        </p:nvSpPr>
        <p:spPr>
          <a:xfrm>
            <a:off x="2774160" y="2175120"/>
            <a:ext cx="1614600" cy="809640"/>
          </a:xfrm>
          <a:custGeom>
            <a:avLst/>
            <a:gdLst/>
            <a:ahLst/>
            <a:rect l="l" t="t" r="r" b="b"/>
            <a:pathLst>
              <a:path w="4486" h="2250">
                <a:moveTo>
                  <a:pt x="46" y="6"/>
                </a:moveTo>
                <a:lnTo>
                  <a:pt x="4467" y="2205"/>
                </a:lnTo>
                <a:cubicBezTo>
                  <a:pt x="4481" y="2212"/>
                  <a:pt x="4485" y="2226"/>
                  <a:pt x="4476" y="2236"/>
                </a:cubicBezTo>
                <a:cubicBezTo>
                  <a:pt x="4467" y="2245"/>
                  <a:pt x="4452" y="2249"/>
                  <a:pt x="4439" y="2242"/>
                </a:cubicBezTo>
                <a:lnTo>
                  <a:pt x="15" y="44"/>
                </a:lnTo>
                <a:cubicBezTo>
                  <a:pt x="2" y="36"/>
                  <a:pt x="0" y="23"/>
                  <a:pt x="6" y="14"/>
                </a:cubicBezTo>
                <a:cubicBezTo>
                  <a:pt x="15" y="3"/>
                  <a:pt x="33" y="0"/>
                  <a:pt x="46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4" name="CustomShape 73"/>
          <p:cNvSpPr/>
          <p:nvPr/>
        </p:nvSpPr>
        <p:spPr>
          <a:xfrm>
            <a:off x="2774160" y="2175120"/>
            <a:ext cx="1614600" cy="809640"/>
          </a:xfrm>
          <a:custGeom>
            <a:avLst/>
            <a:gdLst/>
            <a:ahLst/>
            <a:rect l="l" t="t" r="r" b="b"/>
            <a:pathLst>
              <a:path w="4486" h="2250">
                <a:moveTo>
                  <a:pt x="46" y="6"/>
                </a:moveTo>
                <a:lnTo>
                  <a:pt x="4467" y="2205"/>
                </a:lnTo>
                <a:cubicBezTo>
                  <a:pt x="4481" y="2212"/>
                  <a:pt x="4485" y="2226"/>
                  <a:pt x="4476" y="2236"/>
                </a:cubicBezTo>
                <a:cubicBezTo>
                  <a:pt x="4467" y="2245"/>
                  <a:pt x="4452" y="2249"/>
                  <a:pt x="4439" y="2242"/>
                </a:cubicBezTo>
                <a:lnTo>
                  <a:pt x="15" y="44"/>
                </a:lnTo>
                <a:cubicBezTo>
                  <a:pt x="2" y="36"/>
                  <a:pt x="0" y="23"/>
                  <a:pt x="6" y="14"/>
                </a:cubicBezTo>
                <a:cubicBezTo>
                  <a:pt x="15" y="3"/>
                  <a:pt x="33" y="0"/>
                  <a:pt x="46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5" name="CustomShape 74"/>
          <p:cNvSpPr/>
          <p:nvPr/>
        </p:nvSpPr>
        <p:spPr>
          <a:xfrm>
            <a:off x="3571920" y="2176200"/>
            <a:ext cx="20160" cy="807120"/>
          </a:xfrm>
          <a:custGeom>
            <a:avLst/>
            <a:gdLst/>
            <a:ahLst/>
            <a:rect l="l" t="t" r="r" b="b"/>
            <a:pathLst>
              <a:path w="57" h="2243">
                <a:moveTo>
                  <a:pt x="56" y="21"/>
                </a:moveTo>
                <a:lnTo>
                  <a:pt x="56" y="2222"/>
                </a:lnTo>
                <a:cubicBezTo>
                  <a:pt x="56" y="2233"/>
                  <a:pt x="42" y="2242"/>
                  <a:pt x="26" y="2242"/>
                </a:cubicBezTo>
                <a:cubicBezTo>
                  <a:pt x="11" y="2242"/>
                  <a:pt x="0" y="2233"/>
                  <a:pt x="0" y="2222"/>
                </a:cubicBezTo>
                <a:lnTo>
                  <a:pt x="0" y="21"/>
                </a:lnTo>
                <a:cubicBezTo>
                  <a:pt x="0" y="9"/>
                  <a:pt x="11" y="0"/>
                  <a:pt x="26" y="0"/>
                </a:cubicBezTo>
                <a:cubicBezTo>
                  <a:pt x="42" y="0"/>
                  <a:pt x="56" y="9"/>
                  <a:pt x="56" y="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6" name="CustomShape 75"/>
          <p:cNvSpPr/>
          <p:nvPr/>
        </p:nvSpPr>
        <p:spPr>
          <a:xfrm>
            <a:off x="3571920" y="2176200"/>
            <a:ext cx="20160" cy="807120"/>
          </a:xfrm>
          <a:custGeom>
            <a:avLst/>
            <a:gdLst/>
            <a:ahLst/>
            <a:rect l="l" t="t" r="r" b="b"/>
            <a:pathLst>
              <a:path w="57" h="2243">
                <a:moveTo>
                  <a:pt x="56" y="21"/>
                </a:moveTo>
                <a:lnTo>
                  <a:pt x="56" y="2222"/>
                </a:lnTo>
                <a:cubicBezTo>
                  <a:pt x="56" y="2233"/>
                  <a:pt x="42" y="2242"/>
                  <a:pt x="26" y="2242"/>
                </a:cubicBezTo>
                <a:cubicBezTo>
                  <a:pt x="11" y="2242"/>
                  <a:pt x="0" y="2233"/>
                  <a:pt x="0" y="2222"/>
                </a:cubicBezTo>
                <a:lnTo>
                  <a:pt x="0" y="21"/>
                </a:lnTo>
                <a:cubicBezTo>
                  <a:pt x="0" y="9"/>
                  <a:pt x="11" y="0"/>
                  <a:pt x="26" y="0"/>
                </a:cubicBezTo>
                <a:cubicBezTo>
                  <a:pt x="42" y="0"/>
                  <a:pt x="56" y="9"/>
                  <a:pt x="56" y="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7" name="CustomShape 76"/>
          <p:cNvSpPr/>
          <p:nvPr/>
        </p:nvSpPr>
        <p:spPr>
          <a:xfrm>
            <a:off x="3569760" y="2175120"/>
            <a:ext cx="819360" cy="809640"/>
          </a:xfrm>
          <a:custGeom>
            <a:avLst/>
            <a:gdLst/>
            <a:ahLst/>
            <a:rect l="l" t="t" r="r" b="b"/>
            <a:pathLst>
              <a:path w="2277" h="2250">
                <a:moveTo>
                  <a:pt x="54" y="11"/>
                </a:moveTo>
                <a:lnTo>
                  <a:pt x="2265" y="2211"/>
                </a:lnTo>
                <a:cubicBezTo>
                  <a:pt x="2276" y="2221"/>
                  <a:pt x="2274" y="2234"/>
                  <a:pt x="2261" y="2243"/>
                </a:cubicBezTo>
                <a:cubicBezTo>
                  <a:pt x="2250" y="2249"/>
                  <a:pt x="2232" y="2248"/>
                  <a:pt x="2223" y="2239"/>
                </a:cubicBezTo>
                <a:lnTo>
                  <a:pt x="10" y="39"/>
                </a:lnTo>
                <a:cubicBezTo>
                  <a:pt x="0" y="30"/>
                  <a:pt x="2" y="16"/>
                  <a:pt x="16" y="7"/>
                </a:cubicBezTo>
                <a:cubicBezTo>
                  <a:pt x="28" y="0"/>
                  <a:pt x="46" y="2"/>
                  <a:pt x="54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8" name="CustomShape 77"/>
          <p:cNvSpPr/>
          <p:nvPr/>
        </p:nvSpPr>
        <p:spPr>
          <a:xfrm>
            <a:off x="3569760" y="2175120"/>
            <a:ext cx="819360" cy="809640"/>
          </a:xfrm>
          <a:custGeom>
            <a:avLst/>
            <a:gdLst/>
            <a:ahLst/>
            <a:rect l="l" t="t" r="r" b="b"/>
            <a:pathLst>
              <a:path w="2277" h="2250">
                <a:moveTo>
                  <a:pt x="54" y="11"/>
                </a:moveTo>
                <a:lnTo>
                  <a:pt x="2265" y="2211"/>
                </a:lnTo>
                <a:cubicBezTo>
                  <a:pt x="2276" y="2221"/>
                  <a:pt x="2274" y="2234"/>
                  <a:pt x="2261" y="2243"/>
                </a:cubicBezTo>
                <a:cubicBezTo>
                  <a:pt x="2250" y="2249"/>
                  <a:pt x="2232" y="2248"/>
                  <a:pt x="2223" y="2239"/>
                </a:cubicBezTo>
                <a:lnTo>
                  <a:pt x="10" y="39"/>
                </a:lnTo>
                <a:cubicBezTo>
                  <a:pt x="0" y="30"/>
                  <a:pt x="2" y="16"/>
                  <a:pt x="16" y="7"/>
                </a:cubicBezTo>
                <a:cubicBezTo>
                  <a:pt x="28" y="0"/>
                  <a:pt x="46" y="2"/>
                  <a:pt x="54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9" name="CustomShape 78"/>
          <p:cNvSpPr/>
          <p:nvPr/>
        </p:nvSpPr>
        <p:spPr>
          <a:xfrm>
            <a:off x="3569760" y="2175120"/>
            <a:ext cx="819360" cy="809640"/>
          </a:xfrm>
          <a:custGeom>
            <a:avLst/>
            <a:gdLst/>
            <a:ahLst/>
            <a:rect l="l" t="t" r="r" b="b"/>
            <a:pathLst>
              <a:path w="2277" h="2250">
                <a:moveTo>
                  <a:pt x="2223" y="11"/>
                </a:moveTo>
                <a:lnTo>
                  <a:pt x="10" y="2211"/>
                </a:lnTo>
                <a:cubicBezTo>
                  <a:pt x="0" y="2221"/>
                  <a:pt x="2" y="2234"/>
                  <a:pt x="16" y="2243"/>
                </a:cubicBezTo>
                <a:cubicBezTo>
                  <a:pt x="28" y="2249"/>
                  <a:pt x="46" y="2248"/>
                  <a:pt x="54" y="2239"/>
                </a:cubicBezTo>
                <a:lnTo>
                  <a:pt x="2265" y="39"/>
                </a:lnTo>
                <a:cubicBezTo>
                  <a:pt x="2276" y="30"/>
                  <a:pt x="2274" y="16"/>
                  <a:pt x="2261" y="7"/>
                </a:cubicBezTo>
                <a:cubicBezTo>
                  <a:pt x="2250" y="0"/>
                  <a:pt x="2232" y="2"/>
                  <a:pt x="2223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0" name="CustomShape 79"/>
          <p:cNvSpPr/>
          <p:nvPr/>
        </p:nvSpPr>
        <p:spPr>
          <a:xfrm>
            <a:off x="3569760" y="2175120"/>
            <a:ext cx="819360" cy="809640"/>
          </a:xfrm>
          <a:custGeom>
            <a:avLst/>
            <a:gdLst/>
            <a:ahLst/>
            <a:rect l="l" t="t" r="r" b="b"/>
            <a:pathLst>
              <a:path w="2277" h="2250">
                <a:moveTo>
                  <a:pt x="2223" y="11"/>
                </a:moveTo>
                <a:lnTo>
                  <a:pt x="10" y="2211"/>
                </a:lnTo>
                <a:cubicBezTo>
                  <a:pt x="0" y="2221"/>
                  <a:pt x="2" y="2234"/>
                  <a:pt x="16" y="2243"/>
                </a:cubicBezTo>
                <a:cubicBezTo>
                  <a:pt x="28" y="2249"/>
                  <a:pt x="46" y="2248"/>
                  <a:pt x="54" y="2239"/>
                </a:cubicBezTo>
                <a:lnTo>
                  <a:pt x="2265" y="39"/>
                </a:lnTo>
                <a:cubicBezTo>
                  <a:pt x="2276" y="30"/>
                  <a:pt x="2274" y="16"/>
                  <a:pt x="2261" y="7"/>
                </a:cubicBezTo>
                <a:cubicBezTo>
                  <a:pt x="2250" y="0"/>
                  <a:pt x="2232" y="2"/>
                  <a:pt x="2223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1" name="CustomShape 80"/>
          <p:cNvSpPr/>
          <p:nvPr/>
        </p:nvSpPr>
        <p:spPr>
          <a:xfrm>
            <a:off x="4367160" y="2176200"/>
            <a:ext cx="30240" cy="807120"/>
          </a:xfrm>
          <a:custGeom>
            <a:avLst/>
            <a:gdLst/>
            <a:ahLst/>
            <a:rect l="l" t="t" r="r" b="b"/>
            <a:pathLst>
              <a:path w="85" h="2243">
                <a:moveTo>
                  <a:pt x="56" y="21"/>
                </a:moveTo>
                <a:lnTo>
                  <a:pt x="84" y="2222"/>
                </a:lnTo>
                <a:cubicBezTo>
                  <a:pt x="84" y="2233"/>
                  <a:pt x="71" y="2242"/>
                  <a:pt x="54" y="2242"/>
                </a:cubicBezTo>
                <a:cubicBezTo>
                  <a:pt x="38" y="2242"/>
                  <a:pt x="27" y="2233"/>
                  <a:pt x="27" y="2222"/>
                </a:cubicBezTo>
                <a:lnTo>
                  <a:pt x="0" y="21"/>
                </a:lnTo>
                <a:cubicBezTo>
                  <a:pt x="0" y="9"/>
                  <a:pt x="12" y="0"/>
                  <a:pt x="27" y="0"/>
                </a:cubicBezTo>
                <a:cubicBezTo>
                  <a:pt x="42" y="0"/>
                  <a:pt x="56" y="9"/>
                  <a:pt x="56" y="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2" name="CustomShape 81"/>
          <p:cNvSpPr/>
          <p:nvPr/>
        </p:nvSpPr>
        <p:spPr>
          <a:xfrm>
            <a:off x="4367160" y="2176200"/>
            <a:ext cx="30240" cy="807120"/>
          </a:xfrm>
          <a:custGeom>
            <a:avLst/>
            <a:gdLst/>
            <a:ahLst/>
            <a:rect l="l" t="t" r="r" b="b"/>
            <a:pathLst>
              <a:path w="85" h="2243">
                <a:moveTo>
                  <a:pt x="56" y="21"/>
                </a:moveTo>
                <a:lnTo>
                  <a:pt x="84" y="2222"/>
                </a:lnTo>
                <a:cubicBezTo>
                  <a:pt x="84" y="2233"/>
                  <a:pt x="71" y="2242"/>
                  <a:pt x="54" y="2242"/>
                </a:cubicBezTo>
                <a:cubicBezTo>
                  <a:pt x="38" y="2242"/>
                  <a:pt x="27" y="2233"/>
                  <a:pt x="27" y="2222"/>
                </a:cubicBezTo>
                <a:lnTo>
                  <a:pt x="0" y="21"/>
                </a:lnTo>
                <a:cubicBezTo>
                  <a:pt x="0" y="9"/>
                  <a:pt x="12" y="0"/>
                  <a:pt x="27" y="0"/>
                </a:cubicBezTo>
                <a:cubicBezTo>
                  <a:pt x="42" y="0"/>
                  <a:pt x="56" y="9"/>
                  <a:pt x="56" y="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3" name="CustomShape 82"/>
          <p:cNvSpPr/>
          <p:nvPr/>
        </p:nvSpPr>
        <p:spPr>
          <a:xfrm>
            <a:off x="3569400" y="2175120"/>
            <a:ext cx="1614960" cy="809640"/>
          </a:xfrm>
          <a:custGeom>
            <a:avLst/>
            <a:gdLst/>
            <a:ahLst/>
            <a:rect l="l" t="t" r="r" b="b"/>
            <a:pathLst>
              <a:path w="4487" h="2250">
                <a:moveTo>
                  <a:pt x="4440" y="6"/>
                </a:moveTo>
                <a:lnTo>
                  <a:pt x="18" y="2205"/>
                </a:lnTo>
                <a:cubicBezTo>
                  <a:pt x="6" y="2212"/>
                  <a:pt x="0" y="2226"/>
                  <a:pt x="10" y="2236"/>
                </a:cubicBezTo>
                <a:cubicBezTo>
                  <a:pt x="16" y="2245"/>
                  <a:pt x="34" y="2249"/>
                  <a:pt x="48" y="2242"/>
                </a:cubicBezTo>
                <a:lnTo>
                  <a:pt x="4468" y="44"/>
                </a:lnTo>
                <a:cubicBezTo>
                  <a:pt x="4482" y="36"/>
                  <a:pt x="4486" y="23"/>
                  <a:pt x="4478" y="14"/>
                </a:cubicBezTo>
                <a:cubicBezTo>
                  <a:pt x="4470" y="3"/>
                  <a:pt x="4453" y="0"/>
                  <a:pt x="4440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4" name="CustomShape 83"/>
          <p:cNvSpPr/>
          <p:nvPr/>
        </p:nvSpPr>
        <p:spPr>
          <a:xfrm>
            <a:off x="3569400" y="2175120"/>
            <a:ext cx="1614960" cy="809640"/>
          </a:xfrm>
          <a:custGeom>
            <a:avLst/>
            <a:gdLst/>
            <a:ahLst/>
            <a:rect l="l" t="t" r="r" b="b"/>
            <a:pathLst>
              <a:path w="4487" h="2250">
                <a:moveTo>
                  <a:pt x="4440" y="6"/>
                </a:moveTo>
                <a:lnTo>
                  <a:pt x="18" y="2205"/>
                </a:lnTo>
                <a:cubicBezTo>
                  <a:pt x="6" y="2212"/>
                  <a:pt x="0" y="2226"/>
                  <a:pt x="10" y="2236"/>
                </a:cubicBezTo>
                <a:cubicBezTo>
                  <a:pt x="16" y="2245"/>
                  <a:pt x="34" y="2249"/>
                  <a:pt x="48" y="2242"/>
                </a:cubicBezTo>
                <a:lnTo>
                  <a:pt x="4468" y="44"/>
                </a:lnTo>
                <a:cubicBezTo>
                  <a:pt x="4482" y="36"/>
                  <a:pt x="4486" y="23"/>
                  <a:pt x="4478" y="14"/>
                </a:cubicBezTo>
                <a:cubicBezTo>
                  <a:pt x="4470" y="3"/>
                  <a:pt x="4453" y="0"/>
                  <a:pt x="4440" y="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5" name="CustomShape 84"/>
          <p:cNvSpPr/>
          <p:nvPr/>
        </p:nvSpPr>
        <p:spPr>
          <a:xfrm>
            <a:off x="4365720" y="2175120"/>
            <a:ext cx="819000" cy="809640"/>
          </a:xfrm>
          <a:custGeom>
            <a:avLst/>
            <a:gdLst/>
            <a:ahLst/>
            <a:rect l="l" t="t" r="r" b="b"/>
            <a:pathLst>
              <a:path w="2276" h="2250">
                <a:moveTo>
                  <a:pt x="2222" y="11"/>
                </a:moveTo>
                <a:lnTo>
                  <a:pt x="12" y="2211"/>
                </a:lnTo>
                <a:cubicBezTo>
                  <a:pt x="0" y="2221"/>
                  <a:pt x="2" y="2234"/>
                  <a:pt x="16" y="2243"/>
                </a:cubicBezTo>
                <a:cubicBezTo>
                  <a:pt x="26" y="2249"/>
                  <a:pt x="44" y="2248"/>
                  <a:pt x="54" y="2239"/>
                </a:cubicBezTo>
                <a:lnTo>
                  <a:pt x="2267" y="39"/>
                </a:lnTo>
                <a:cubicBezTo>
                  <a:pt x="2275" y="30"/>
                  <a:pt x="2273" y="16"/>
                  <a:pt x="2260" y="7"/>
                </a:cubicBezTo>
                <a:cubicBezTo>
                  <a:pt x="2249" y="0"/>
                  <a:pt x="2231" y="2"/>
                  <a:pt x="2222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6" name="CustomShape 85"/>
          <p:cNvSpPr/>
          <p:nvPr/>
        </p:nvSpPr>
        <p:spPr>
          <a:xfrm>
            <a:off x="4365720" y="2175120"/>
            <a:ext cx="819000" cy="809640"/>
          </a:xfrm>
          <a:custGeom>
            <a:avLst/>
            <a:gdLst/>
            <a:ahLst/>
            <a:rect l="l" t="t" r="r" b="b"/>
            <a:pathLst>
              <a:path w="2276" h="2250">
                <a:moveTo>
                  <a:pt x="2222" y="11"/>
                </a:moveTo>
                <a:lnTo>
                  <a:pt x="12" y="2211"/>
                </a:lnTo>
                <a:cubicBezTo>
                  <a:pt x="0" y="2221"/>
                  <a:pt x="2" y="2234"/>
                  <a:pt x="16" y="2243"/>
                </a:cubicBezTo>
                <a:cubicBezTo>
                  <a:pt x="26" y="2249"/>
                  <a:pt x="44" y="2248"/>
                  <a:pt x="54" y="2239"/>
                </a:cubicBezTo>
                <a:lnTo>
                  <a:pt x="2267" y="39"/>
                </a:lnTo>
                <a:cubicBezTo>
                  <a:pt x="2275" y="30"/>
                  <a:pt x="2273" y="16"/>
                  <a:pt x="2260" y="7"/>
                </a:cubicBezTo>
                <a:cubicBezTo>
                  <a:pt x="2249" y="0"/>
                  <a:pt x="2231" y="2"/>
                  <a:pt x="2222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7" name="CustomShape 86"/>
          <p:cNvSpPr/>
          <p:nvPr/>
        </p:nvSpPr>
        <p:spPr>
          <a:xfrm>
            <a:off x="2774520" y="3270600"/>
            <a:ext cx="818280" cy="864720"/>
          </a:xfrm>
          <a:custGeom>
            <a:avLst/>
            <a:gdLst/>
            <a:ahLst/>
            <a:rect l="l" t="t" r="r" b="b"/>
            <a:pathLst>
              <a:path w="2274" h="2403">
                <a:moveTo>
                  <a:pt x="2219" y="2391"/>
                </a:moveTo>
                <a:lnTo>
                  <a:pt x="8" y="37"/>
                </a:lnTo>
                <a:cubicBezTo>
                  <a:pt x="0" y="28"/>
                  <a:pt x="2" y="14"/>
                  <a:pt x="14" y="8"/>
                </a:cubicBezTo>
                <a:cubicBezTo>
                  <a:pt x="26" y="0"/>
                  <a:pt x="44" y="2"/>
                  <a:pt x="52" y="11"/>
                </a:cubicBezTo>
                <a:lnTo>
                  <a:pt x="2264" y="2365"/>
                </a:lnTo>
                <a:cubicBezTo>
                  <a:pt x="2273" y="2374"/>
                  <a:pt x="2270" y="2388"/>
                  <a:pt x="2259" y="2394"/>
                </a:cubicBezTo>
                <a:cubicBezTo>
                  <a:pt x="2246" y="2402"/>
                  <a:pt x="2228" y="2400"/>
                  <a:pt x="2219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8" name="CustomShape 87"/>
          <p:cNvSpPr/>
          <p:nvPr/>
        </p:nvSpPr>
        <p:spPr>
          <a:xfrm>
            <a:off x="2774520" y="3270600"/>
            <a:ext cx="818280" cy="864720"/>
          </a:xfrm>
          <a:custGeom>
            <a:avLst/>
            <a:gdLst/>
            <a:ahLst/>
            <a:rect l="l" t="t" r="r" b="b"/>
            <a:pathLst>
              <a:path w="2274" h="2403">
                <a:moveTo>
                  <a:pt x="2219" y="2391"/>
                </a:moveTo>
                <a:lnTo>
                  <a:pt x="8" y="37"/>
                </a:lnTo>
                <a:cubicBezTo>
                  <a:pt x="0" y="28"/>
                  <a:pt x="2" y="14"/>
                  <a:pt x="14" y="8"/>
                </a:cubicBezTo>
                <a:cubicBezTo>
                  <a:pt x="26" y="0"/>
                  <a:pt x="44" y="2"/>
                  <a:pt x="52" y="11"/>
                </a:cubicBezTo>
                <a:lnTo>
                  <a:pt x="2264" y="2365"/>
                </a:lnTo>
                <a:cubicBezTo>
                  <a:pt x="2273" y="2374"/>
                  <a:pt x="2270" y="2388"/>
                  <a:pt x="2259" y="2394"/>
                </a:cubicBezTo>
                <a:cubicBezTo>
                  <a:pt x="2246" y="2402"/>
                  <a:pt x="2228" y="2400"/>
                  <a:pt x="2219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9" name="CustomShape 88"/>
          <p:cNvSpPr/>
          <p:nvPr/>
        </p:nvSpPr>
        <p:spPr>
          <a:xfrm>
            <a:off x="3571920" y="3270960"/>
            <a:ext cx="20160" cy="863280"/>
          </a:xfrm>
          <a:custGeom>
            <a:avLst/>
            <a:gdLst/>
            <a:ahLst/>
            <a:rect l="l" t="t" r="r" b="b"/>
            <a:pathLst>
              <a:path w="57" h="2399">
                <a:moveTo>
                  <a:pt x="56" y="2375"/>
                </a:moveTo>
                <a:lnTo>
                  <a:pt x="56" y="23"/>
                </a:lnTo>
                <a:cubicBezTo>
                  <a:pt x="56" y="11"/>
                  <a:pt x="42" y="0"/>
                  <a:pt x="26" y="0"/>
                </a:cubicBezTo>
                <a:cubicBezTo>
                  <a:pt x="11" y="0"/>
                  <a:pt x="0" y="11"/>
                  <a:pt x="0" y="23"/>
                </a:cubicBezTo>
                <a:lnTo>
                  <a:pt x="0" y="2375"/>
                </a:lnTo>
                <a:cubicBezTo>
                  <a:pt x="0" y="2387"/>
                  <a:pt x="11" y="2398"/>
                  <a:pt x="26" y="2398"/>
                </a:cubicBezTo>
                <a:cubicBezTo>
                  <a:pt x="42" y="2398"/>
                  <a:pt x="56" y="2387"/>
                  <a:pt x="56" y="237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0" name="CustomShape 89"/>
          <p:cNvSpPr/>
          <p:nvPr/>
        </p:nvSpPr>
        <p:spPr>
          <a:xfrm>
            <a:off x="3571920" y="3270960"/>
            <a:ext cx="20160" cy="863280"/>
          </a:xfrm>
          <a:custGeom>
            <a:avLst/>
            <a:gdLst/>
            <a:ahLst/>
            <a:rect l="l" t="t" r="r" b="b"/>
            <a:pathLst>
              <a:path w="57" h="2399">
                <a:moveTo>
                  <a:pt x="56" y="2375"/>
                </a:moveTo>
                <a:lnTo>
                  <a:pt x="56" y="23"/>
                </a:lnTo>
                <a:cubicBezTo>
                  <a:pt x="56" y="11"/>
                  <a:pt x="42" y="0"/>
                  <a:pt x="26" y="0"/>
                </a:cubicBezTo>
                <a:cubicBezTo>
                  <a:pt x="11" y="0"/>
                  <a:pt x="0" y="11"/>
                  <a:pt x="0" y="23"/>
                </a:cubicBezTo>
                <a:lnTo>
                  <a:pt x="0" y="2375"/>
                </a:lnTo>
                <a:cubicBezTo>
                  <a:pt x="0" y="2387"/>
                  <a:pt x="11" y="2398"/>
                  <a:pt x="26" y="2398"/>
                </a:cubicBezTo>
                <a:cubicBezTo>
                  <a:pt x="42" y="2398"/>
                  <a:pt x="56" y="2387"/>
                  <a:pt x="56" y="237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1" name="CustomShape 90"/>
          <p:cNvSpPr/>
          <p:nvPr/>
        </p:nvSpPr>
        <p:spPr>
          <a:xfrm>
            <a:off x="3569760" y="3270600"/>
            <a:ext cx="819360" cy="864720"/>
          </a:xfrm>
          <a:custGeom>
            <a:avLst/>
            <a:gdLst/>
            <a:ahLst/>
            <a:rect l="l" t="t" r="r" b="b"/>
            <a:pathLst>
              <a:path w="2277" h="2403">
                <a:moveTo>
                  <a:pt x="54" y="2391"/>
                </a:moveTo>
                <a:lnTo>
                  <a:pt x="2267" y="37"/>
                </a:lnTo>
                <a:cubicBezTo>
                  <a:pt x="2276" y="28"/>
                  <a:pt x="2272" y="14"/>
                  <a:pt x="2261" y="8"/>
                </a:cubicBezTo>
                <a:cubicBezTo>
                  <a:pt x="2247" y="0"/>
                  <a:pt x="2232" y="2"/>
                  <a:pt x="2221" y="11"/>
                </a:cubicBezTo>
                <a:lnTo>
                  <a:pt x="10" y="2365"/>
                </a:lnTo>
                <a:cubicBezTo>
                  <a:pt x="0" y="2374"/>
                  <a:pt x="2" y="2388"/>
                  <a:pt x="16" y="2394"/>
                </a:cubicBezTo>
                <a:cubicBezTo>
                  <a:pt x="28" y="2402"/>
                  <a:pt x="46" y="2400"/>
                  <a:pt x="54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2" name="CustomShape 91"/>
          <p:cNvSpPr/>
          <p:nvPr/>
        </p:nvSpPr>
        <p:spPr>
          <a:xfrm>
            <a:off x="3569760" y="3270600"/>
            <a:ext cx="819360" cy="864720"/>
          </a:xfrm>
          <a:custGeom>
            <a:avLst/>
            <a:gdLst/>
            <a:ahLst/>
            <a:rect l="l" t="t" r="r" b="b"/>
            <a:pathLst>
              <a:path w="2277" h="2403">
                <a:moveTo>
                  <a:pt x="54" y="2391"/>
                </a:moveTo>
                <a:lnTo>
                  <a:pt x="2267" y="37"/>
                </a:lnTo>
                <a:cubicBezTo>
                  <a:pt x="2276" y="28"/>
                  <a:pt x="2272" y="14"/>
                  <a:pt x="2261" y="8"/>
                </a:cubicBezTo>
                <a:cubicBezTo>
                  <a:pt x="2247" y="0"/>
                  <a:pt x="2232" y="2"/>
                  <a:pt x="2221" y="11"/>
                </a:cubicBezTo>
                <a:lnTo>
                  <a:pt x="10" y="2365"/>
                </a:lnTo>
                <a:cubicBezTo>
                  <a:pt x="0" y="2374"/>
                  <a:pt x="2" y="2388"/>
                  <a:pt x="16" y="2394"/>
                </a:cubicBezTo>
                <a:cubicBezTo>
                  <a:pt x="28" y="2402"/>
                  <a:pt x="46" y="2400"/>
                  <a:pt x="54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3" name="CustomShape 92"/>
          <p:cNvSpPr/>
          <p:nvPr/>
        </p:nvSpPr>
        <p:spPr>
          <a:xfrm>
            <a:off x="6271920" y="4174560"/>
            <a:ext cx="3259080" cy="1105200"/>
          </a:xfrm>
          <a:custGeom>
            <a:avLst/>
            <a:gdLst/>
            <a:ahLst/>
            <a:rect l="l" t="t" r="r" b="b"/>
            <a:pathLst>
              <a:path w="9054" h="3071">
                <a:moveTo>
                  <a:pt x="0" y="0"/>
                </a:moveTo>
                <a:lnTo>
                  <a:pt x="0" y="3070"/>
                </a:lnTo>
                <a:lnTo>
                  <a:pt x="9053" y="3070"/>
                </a:lnTo>
                <a:lnTo>
                  <a:pt x="9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4" name="CustomShape 93"/>
          <p:cNvSpPr/>
          <p:nvPr/>
        </p:nvSpPr>
        <p:spPr>
          <a:xfrm>
            <a:off x="6251760" y="4159080"/>
            <a:ext cx="3299040" cy="1136520"/>
          </a:xfrm>
          <a:custGeom>
            <a:avLst/>
            <a:gdLst/>
            <a:ahLst/>
            <a:rect l="l" t="t" r="r" b="b"/>
            <a:pathLst>
              <a:path w="9165" h="3158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9108" y="0"/>
                </a:lnTo>
                <a:cubicBezTo>
                  <a:pt x="9140" y="0"/>
                  <a:pt x="9164" y="20"/>
                  <a:pt x="9164" y="44"/>
                </a:cubicBezTo>
                <a:lnTo>
                  <a:pt x="9164" y="3113"/>
                </a:lnTo>
                <a:cubicBezTo>
                  <a:pt x="9164" y="3136"/>
                  <a:pt x="9140" y="3157"/>
                  <a:pt x="9108" y="3157"/>
                </a:cubicBezTo>
                <a:lnTo>
                  <a:pt x="56" y="3157"/>
                </a:lnTo>
                <a:cubicBezTo>
                  <a:pt x="25" y="3157"/>
                  <a:pt x="0" y="3136"/>
                  <a:pt x="0" y="3113"/>
                </a:cubicBezTo>
                <a:lnTo>
                  <a:pt x="0" y="44"/>
                </a:lnTo>
                <a:moveTo>
                  <a:pt x="112" y="3113"/>
                </a:moveTo>
                <a:lnTo>
                  <a:pt x="56" y="3070"/>
                </a:lnTo>
                <a:lnTo>
                  <a:pt x="9108" y="3070"/>
                </a:lnTo>
                <a:lnTo>
                  <a:pt x="9053" y="3113"/>
                </a:lnTo>
                <a:lnTo>
                  <a:pt x="9053" y="44"/>
                </a:lnTo>
                <a:lnTo>
                  <a:pt x="910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11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5" name="CustomShape 94"/>
          <p:cNvSpPr/>
          <p:nvPr/>
        </p:nvSpPr>
        <p:spPr>
          <a:xfrm>
            <a:off x="3522960" y="4899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36" name="CustomShape 95"/>
          <p:cNvSpPr/>
          <p:nvPr/>
        </p:nvSpPr>
        <p:spPr>
          <a:xfrm>
            <a:off x="6368400" y="4218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7" name="CustomShape 96"/>
          <p:cNvSpPr/>
          <p:nvPr/>
        </p:nvSpPr>
        <p:spPr>
          <a:xfrm>
            <a:off x="6729120" y="4243320"/>
            <a:ext cx="267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Feed-forward neural network: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8" name="CustomShape 97"/>
          <p:cNvSpPr/>
          <p:nvPr/>
        </p:nvSpPr>
        <p:spPr>
          <a:xfrm>
            <a:off x="6729120" y="4444200"/>
            <a:ext cx="2012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nodes in one layer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9" name="CustomShape 98"/>
          <p:cNvSpPr/>
          <p:nvPr/>
        </p:nvSpPr>
        <p:spPr>
          <a:xfrm>
            <a:off x="6729120" y="4645440"/>
            <a:ext cx="2570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connected only to the nodes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0" name="CustomShape 99"/>
          <p:cNvSpPr/>
          <p:nvPr/>
        </p:nvSpPr>
        <p:spPr>
          <a:xfrm>
            <a:off x="6729120" y="4846680"/>
            <a:ext cx="271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the next layer (‘a constraint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1" name="CustomShape 100"/>
          <p:cNvSpPr/>
          <p:nvPr/>
        </p:nvSpPr>
        <p:spPr>
          <a:xfrm>
            <a:off x="6271920" y="2104200"/>
            <a:ext cx="3259080" cy="705960"/>
          </a:xfrm>
          <a:custGeom>
            <a:avLst/>
            <a:gdLst/>
            <a:ahLst/>
            <a:rect l="l" t="t" r="r" b="b"/>
            <a:pathLst>
              <a:path w="9054" h="1962">
                <a:moveTo>
                  <a:pt x="0" y="0"/>
                </a:moveTo>
                <a:lnTo>
                  <a:pt x="0" y="1961"/>
                </a:lnTo>
                <a:lnTo>
                  <a:pt x="9053" y="1961"/>
                </a:lnTo>
                <a:lnTo>
                  <a:pt x="9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2" name="CustomShape 101"/>
          <p:cNvSpPr/>
          <p:nvPr/>
        </p:nvSpPr>
        <p:spPr>
          <a:xfrm>
            <a:off x="6251760" y="2088360"/>
            <a:ext cx="3299040" cy="737640"/>
          </a:xfrm>
          <a:custGeom>
            <a:avLst/>
            <a:gdLst/>
            <a:ahLst/>
            <a:rect l="l" t="t" r="r" b="b"/>
            <a:pathLst>
              <a:path w="9165" h="205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9108" y="0"/>
                </a:lnTo>
                <a:cubicBezTo>
                  <a:pt x="9140" y="0"/>
                  <a:pt x="9164" y="19"/>
                  <a:pt x="9164" y="44"/>
                </a:cubicBezTo>
                <a:lnTo>
                  <a:pt x="9164" y="2005"/>
                </a:lnTo>
                <a:cubicBezTo>
                  <a:pt x="9164" y="2029"/>
                  <a:pt x="9140" y="2049"/>
                  <a:pt x="9108" y="2049"/>
                </a:cubicBezTo>
                <a:lnTo>
                  <a:pt x="56" y="2049"/>
                </a:lnTo>
                <a:cubicBezTo>
                  <a:pt x="25" y="2049"/>
                  <a:pt x="0" y="2029"/>
                  <a:pt x="0" y="2005"/>
                </a:cubicBezTo>
                <a:lnTo>
                  <a:pt x="0" y="44"/>
                </a:lnTo>
                <a:moveTo>
                  <a:pt x="112" y="2005"/>
                </a:moveTo>
                <a:lnTo>
                  <a:pt x="56" y="1961"/>
                </a:lnTo>
                <a:lnTo>
                  <a:pt x="9108" y="1961"/>
                </a:lnTo>
                <a:lnTo>
                  <a:pt x="9053" y="2005"/>
                </a:lnTo>
                <a:lnTo>
                  <a:pt x="9053" y="44"/>
                </a:lnTo>
                <a:lnTo>
                  <a:pt x="910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0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3" name="CustomShape 102"/>
          <p:cNvSpPr/>
          <p:nvPr/>
        </p:nvSpPr>
        <p:spPr>
          <a:xfrm>
            <a:off x="6729120" y="5047560"/>
            <a:ext cx="225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network construction’)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4" name="CustomShape 103"/>
          <p:cNvSpPr/>
          <p:nvPr/>
        </p:nvSpPr>
        <p:spPr>
          <a:xfrm>
            <a:off x="6368400" y="2148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5" name="CustomShape 104"/>
          <p:cNvSpPr/>
          <p:nvPr/>
        </p:nvSpPr>
        <p:spPr>
          <a:xfrm>
            <a:off x="6729120" y="2173320"/>
            <a:ext cx="2558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Think each hidden node as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6" name="CustomShape 105"/>
          <p:cNvSpPr/>
          <p:nvPr/>
        </p:nvSpPr>
        <p:spPr>
          <a:xfrm>
            <a:off x="6729120" y="2374200"/>
            <a:ext cx="265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simple perceptron’ that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7" name="CustomShape 106"/>
          <p:cNvSpPr/>
          <p:nvPr/>
        </p:nvSpPr>
        <p:spPr>
          <a:xfrm>
            <a:off x="4339080" y="2443680"/>
            <a:ext cx="1950120" cy="651960"/>
          </a:xfrm>
          <a:custGeom>
            <a:avLst/>
            <a:gdLst/>
            <a:ahLst/>
            <a:rect l="l" t="t" r="r" b="b"/>
            <a:pathLst>
              <a:path w="5418" h="1812">
                <a:moveTo>
                  <a:pt x="65" y="1803"/>
                </a:moveTo>
                <a:lnTo>
                  <a:pt x="219" y="1755"/>
                </a:lnTo>
                <a:cubicBezTo>
                  <a:pt x="239" y="1748"/>
                  <a:pt x="249" y="1728"/>
                  <a:pt x="241" y="1711"/>
                </a:cubicBezTo>
                <a:cubicBezTo>
                  <a:pt x="231" y="1695"/>
                  <a:pt x="207" y="1687"/>
                  <a:pt x="185" y="1694"/>
                </a:cubicBezTo>
                <a:lnTo>
                  <a:pt x="31" y="1744"/>
                </a:lnTo>
                <a:cubicBezTo>
                  <a:pt x="11" y="1751"/>
                  <a:pt x="0" y="1770"/>
                  <a:pt x="9" y="1786"/>
                </a:cubicBezTo>
                <a:cubicBezTo>
                  <a:pt x="18" y="1803"/>
                  <a:pt x="42" y="1811"/>
                  <a:pt x="65" y="1803"/>
                </a:cubicBezTo>
                <a:moveTo>
                  <a:pt x="372" y="1704"/>
                </a:moveTo>
                <a:lnTo>
                  <a:pt x="526" y="1653"/>
                </a:lnTo>
                <a:cubicBezTo>
                  <a:pt x="548" y="1647"/>
                  <a:pt x="557" y="1628"/>
                  <a:pt x="548" y="1609"/>
                </a:cubicBezTo>
                <a:cubicBezTo>
                  <a:pt x="539" y="1594"/>
                  <a:pt x="515" y="1586"/>
                  <a:pt x="495" y="1592"/>
                </a:cubicBezTo>
                <a:lnTo>
                  <a:pt x="341" y="1643"/>
                </a:lnTo>
                <a:cubicBezTo>
                  <a:pt x="319" y="1650"/>
                  <a:pt x="309" y="1669"/>
                  <a:pt x="319" y="1687"/>
                </a:cubicBezTo>
                <a:cubicBezTo>
                  <a:pt x="327" y="1703"/>
                  <a:pt x="352" y="1711"/>
                  <a:pt x="372" y="1704"/>
                </a:cubicBezTo>
                <a:moveTo>
                  <a:pt x="682" y="1603"/>
                </a:moveTo>
                <a:lnTo>
                  <a:pt x="836" y="1553"/>
                </a:lnTo>
                <a:cubicBezTo>
                  <a:pt x="856" y="1545"/>
                  <a:pt x="867" y="1526"/>
                  <a:pt x="858" y="1511"/>
                </a:cubicBezTo>
                <a:cubicBezTo>
                  <a:pt x="849" y="1493"/>
                  <a:pt x="824" y="1486"/>
                  <a:pt x="802" y="1493"/>
                </a:cubicBezTo>
                <a:lnTo>
                  <a:pt x="648" y="1542"/>
                </a:lnTo>
                <a:cubicBezTo>
                  <a:pt x="628" y="1548"/>
                  <a:pt x="618" y="1568"/>
                  <a:pt x="626" y="1586"/>
                </a:cubicBezTo>
                <a:cubicBezTo>
                  <a:pt x="635" y="1603"/>
                  <a:pt x="660" y="1609"/>
                  <a:pt x="682" y="1603"/>
                </a:cubicBezTo>
                <a:moveTo>
                  <a:pt x="989" y="1501"/>
                </a:moveTo>
                <a:lnTo>
                  <a:pt x="1143" y="1453"/>
                </a:lnTo>
                <a:cubicBezTo>
                  <a:pt x="1165" y="1445"/>
                  <a:pt x="1174" y="1426"/>
                  <a:pt x="1165" y="1409"/>
                </a:cubicBezTo>
                <a:cubicBezTo>
                  <a:pt x="1157" y="1393"/>
                  <a:pt x="1131" y="1384"/>
                  <a:pt x="1111" y="1392"/>
                </a:cubicBezTo>
                <a:lnTo>
                  <a:pt x="958" y="1442"/>
                </a:lnTo>
                <a:cubicBezTo>
                  <a:pt x="936" y="1450"/>
                  <a:pt x="927" y="1468"/>
                  <a:pt x="936" y="1484"/>
                </a:cubicBezTo>
                <a:cubicBezTo>
                  <a:pt x="945" y="1501"/>
                  <a:pt x="967" y="1509"/>
                  <a:pt x="989" y="1501"/>
                </a:cubicBezTo>
                <a:moveTo>
                  <a:pt x="1299" y="1402"/>
                </a:moveTo>
                <a:lnTo>
                  <a:pt x="1452" y="1351"/>
                </a:lnTo>
                <a:cubicBezTo>
                  <a:pt x="1472" y="1345"/>
                  <a:pt x="1484" y="1325"/>
                  <a:pt x="1474" y="1308"/>
                </a:cubicBezTo>
                <a:cubicBezTo>
                  <a:pt x="1466" y="1292"/>
                  <a:pt x="1442" y="1284"/>
                  <a:pt x="1420" y="1290"/>
                </a:cubicBezTo>
                <a:lnTo>
                  <a:pt x="1265" y="1341"/>
                </a:lnTo>
                <a:cubicBezTo>
                  <a:pt x="1245" y="1348"/>
                  <a:pt x="1234" y="1367"/>
                  <a:pt x="1243" y="1384"/>
                </a:cubicBezTo>
                <a:cubicBezTo>
                  <a:pt x="1252" y="1400"/>
                  <a:pt x="1277" y="1409"/>
                  <a:pt x="1299" y="1402"/>
                </a:cubicBezTo>
                <a:moveTo>
                  <a:pt x="1606" y="1301"/>
                </a:moveTo>
                <a:lnTo>
                  <a:pt x="1760" y="1250"/>
                </a:lnTo>
                <a:cubicBezTo>
                  <a:pt x="1783" y="1243"/>
                  <a:pt x="1791" y="1224"/>
                  <a:pt x="1783" y="1209"/>
                </a:cubicBezTo>
                <a:cubicBezTo>
                  <a:pt x="1773" y="1191"/>
                  <a:pt x="1749" y="1184"/>
                  <a:pt x="1729" y="1191"/>
                </a:cubicBezTo>
                <a:lnTo>
                  <a:pt x="1575" y="1242"/>
                </a:lnTo>
                <a:cubicBezTo>
                  <a:pt x="1553" y="1248"/>
                  <a:pt x="1544" y="1266"/>
                  <a:pt x="1550" y="1284"/>
                </a:cubicBezTo>
                <a:cubicBezTo>
                  <a:pt x="1560" y="1301"/>
                  <a:pt x="1584" y="1308"/>
                  <a:pt x="1606" y="1301"/>
                </a:cubicBezTo>
                <a:moveTo>
                  <a:pt x="1913" y="1201"/>
                </a:moveTo>
                <a:lnTo>
                  <a:pt x="2070" y="1151"/>
                </a:lnTo>
                <a:cubicBezTo>
                  <a:pt x="2090" y="1144"/>
                  <a:pt x="2101" y="1125"/>
                  <a:pt x="2092" y="1107"/>
                </a:cubicBezTo>
                <a:cubicBezTo>
                  <a:pt x="2083" y="1092"/>
                  <a:pt x="2059" y="1083"/>
                  <a:pt x="2036" y="1090"/>
                </a:cubicBezTo>
                <a:lnTo>
                  <a:pt x="1883" y="1140"/>
                </a:lnTo>
                <a:cubicBezTo>
                  <a:pt x="1863" y="1147"/>
                  <a:pt x="1851" y="1167"/>
                  <a:pt x="1861" y="1182"/>
                </a:cubicBezTo>
                <a:cubicBezTo>
                  <a:pt x="1869" y="1200"/>
                  <a:pt x="1893" y="1206"/>
                  <a:pt x="1913" y="1201"/>
                </a:cubicBezTo>
                <a:moveTo>
                  <a:pt x="2224" y="1100"/>
                </a:moveTo>
                <a:lnTo>
                  <a:pt x="2378" y="1050"/>
                </a:lnTo>
                <a:cubicBezTo>
                  <a:pt x="2400" y="1042"/>
                  <a:pt x="2408" y="1023"/>
                  <a:pt x="2400" y="1007"/>
                </a:cubicBezTo>
                <a:cubicBezTo>
                  <a:pt x="2390" y="990"/>
                  <a:pt x="2366" y="981"/>
                  <a:pt x="2346" y="988"/>
                </a:cubicBezTo>
                <a:lnTo>
                  <a:pt x="2192" y="1039"/>
                </a:lnTo>
                <a:cubicBezTo>
                  <a:pt x="2170" y="1046"/>
                  <a:pt x="2159" y="1065"/>
                  <a:pt x="2168" y="1083"/>
                </a:cubicBezTo>
                <a:cubicBezTo>
                  <a:pt x="2176" y="1098"/>
                  <a:pt x="2201" y="1107"/>
                  <a:pt x="2224" y="1100"/>
                </a:cubicBezTo>
                <a:moveTo>
                  <a:pt x="2531" y="999"/>
                </a:moveTo>
                <a:lnTo>
                  <a:pt x="2687" y="948"/>
                </a:lnTo>
                <a:cubicBezTo>
                  <a:pt x="2707" y="941"/>
                  <a:pt x="2719" y="922"/>
                  <a:pt x="2709" y="906"/>
                </a:cubicBezTo>
                <a:cubicBezTo>
                  <a:pt x="2701" y="889"/>
                  <a:pt x="2675" y="882"/>
                  <a:pt x="2653" y="889"/>
                </a:cubicBezTo>
                <a:lnTo>
                  <a:pt x="2500" y="940"/>
                </a:lnTo>
                <a:cubicBezTo>
                  <a:pt x="2478" y="946"/>
                  <a:pt x="2468" y="965"/>
                  <a:pt x="2478" y="981"/>
                </a:cubicBezTo>
                <a:cubicBezTo>
                  <a:pt x="2486" y="999"/>
                  <a:pt x="2511" y="1006"/>
                  <a:pt x="2531" y="999"/>
                </a:cubicBezTo>
                <a:moveTo>
                  <a:pt x="2841" y="899"/>
                </a:moveTo>
                <a:lnTo>
                  <a:pt x="2994" y="849"/>
                </a:lnTo>
                <a:cubicBezTo>
                  <a:pt x="3016" y="842"/>
                  <a:pt x="3026" y="823"/>
                  <a:pt x="3016" y="805"/>
                </a:cubicBezTo>
                <a:cubicBezTo>
                  <a:pt x="3008" y="790"/>
                  <a:pt x="2983" y="781"/>
                  <a:pt x="2963" y="787"/>
                </a:cubicBezTo>
                <a:lnTo>
                  <a:pt x="2809" y="838"/>
                </a:lnTo>
                <a:cubicBezTo>
                  <a:pt x="2787" y="845"/>
                  <a:pt x="2776" y="865"/>
                  <a:pt x="2785" y="880"/>
                </a:cubicBezTo>
                <a:cubicBezTo>
                  <a:pt x="2793" y="898"/>
                  <a:pt x="2819" y="906"/>
                  <a:pt x="2841" y="899"/>
                </a:cubicBezTo>
                <a:moveTo>
                  <a:pt x="3148" y="798"/>
                </a:moveTo>
                <a:lnTo>
                  <a:pt x="3304" y="748"/>
                </a:lnTo>
                <a:cubicBezTo>
                  <a:pt x="3324" y="740"/>
                  <a:pt x="3335" y="721"/>
                  <a:pt x="3326" y="706"/>
                </a:cubicBezTo>
                <a:cubicBezTo>
                  <a:pt x="3317" y="688"/>
                  <a:pt x="3293" y="679"/>
                  <a:pt x="3270" y="687"/>
                </a:cubicBezTo>
                <a:lnTo>
                  <a:pt x="3116" y="737"/>
                </a:lnTo>
                <a:cubicBezTo>
                  <a:pt x="3094" y="744"/>
                  <a:pt x="3086" y="763"/>
                  <a:pt x="3094" y="781"/>
                </a:cubicBezTo>
                <a:cubicBezTo>
                  <a:pt x="3104" y="796"/>
                  <a:pt x="3128" y="805"/>
                  <a:pt x="3148" y="798"/>
                </a:cubicBezTo>
                <a:moveTo>
                  <a:pt x="3457" y="697"/>
                </a:moveTo>
                <a:lnTo>
                  <a:pt x="3611" y="646"/>
                </a:lnTo>
                <a:cubicBezTo>
                  <a:pt x="3633" y="640"/>
                  <a:pt x="3643" y="620"/>
                  <a:pt x="3633" y="604"/>
                </a:cubicBezTo>
                <a:cubicBezTo>
                  <a:pt x="3625" y="587"/>
                  <a:pt x="3601" y="580"/>
                  <a:pt x="3581" y="587"/>
                </a:cubicBezTo>
                <a:lnTo>
                  <a:pt x="3425" y="637"/>
                </a:lnTo>
                <a:cubicBezTo>
                  <a:pt x="3404" y="645"/>
                  <a:pt x="3393" y="664"/>
                  <a:pt x="3402" y="679"/>
                </a:cubicBezTo>
                <a:cubicBezTo>
                  <a:pt x="3411" y="697"/>
                  <a:pt x="3435" y="704"/>
                  <a:pt x="3457" y="697"/>
                </a:cubicBezTo>
                <a:moveTo>
                  <a:pt x="3765" y="598"/>
                </a:moveTo>
                <a:lnTo>
                  <a:pt x="3922" y="546"/>
                </a:lnTo>
                <a:cubicBezTo>
                  <a:pt x="3942" y="539"/>
                  <a:pt x="3952" y="520"/>
                  <a:pt x="3944" y="502"/>
                </a:cubicBezTo>
                <a:cubicBezTo>
                  <a:pt x="3934" y="486"/>
                  <a:pt x="3910" y="478"/>
                  <a:pt x="3888" y="485"/>
                </a:cubicBezTo>
                <a:lnTo>
                  <a:pt x="3734" y="536"/>
                </a:lnTo>
                <a:cubicBezTo>
                  <a:pt x="3712" y="542"/>
                  <a:pt x="3703" y="561"/>
                  <a:pt x="3712" y="578"/>
                </a:cubicBezTo>
                <a:cubicBezTo>
                  <a:pt x="3721" y="596"/>
                  <a:pt x="3745" y="604"/>
                  <a:pt x="3765" y="598"/>
                </a:cubicBezTo>
                <a:moveTo>
                  <a:pt x="4075" y="495"/>
                </a:moveTo>
                <a:lnTo>
                  <a:pt x="4229" y="445"/>
                </a:lnTo>
                <a:cubicBezTo>
                  <a:pt x="4251" y="438"/>
                  <a:pt x="4259" y="419"/>
                  <a:pt x="4251" y="403"/>
                </a:cubicBezTo>
                <a:cubicBezTo>
                  <a:pt x="4242" y="386"/>
                  <a:pt x="4217" y="378"/>
                  <a:pt x="4197" y="383"/>
                </a:cubicBezTo>
                <a:lnTo>
                  <a:pt x="4042" y="434"/>
                </a:lnTo>
                <a:cubicBezTo>
                  <a:pt x="4022" y="441"/>
                  <a:pt x="4010" y="461"/>
                  <a:pt x="4019" y="478"/>
                </a:cubicBezTo>
                <a:cubicBezTo>
                  <a:pt x="4028" y="494"/>
                  <a:pt x="4052" y="502"/>
                  <a:pt x="4075" y="495"/>
                </a:cubicBezTo>
                <a:moveTo>
                  <a:pt x="4383" y="394"/>
                </a:moveTo>
                <a:lnTo>
                  <a:pt x="4538" y="344"/>
                </a:lnTo>
                <a:cubicBezTo>
                  <a:pt x="4558" y="336"/>
                  <a:pt x="4569" y="319"/>
                  <a:pt x="4560" y="302"/>
                </a:cubicBezTo>
                <a:cubicBezTo>
                  <a:pt x="4552" y="284"/>
                  <a:pt x="4527" y="277"/>
                  <a:pt x="4505" y="284"/>
                </a:cubicBezTo>
                <a:lnTo>
                  <a:pt x="4351" y="335"/>
                </a:lnTo>
                <a:cubicBezTo>
                  <a:pt x="4329" y="342"/>
                  <a:pt x="4319" y="361"/>
                  <a:pt x="4329" y="377"/>
                </a:cubicBezTo>
                <a:cubicBezTo>
                  <a:pt x="4337" y="394"/>
                  <a:pt x="4363" y="401"/>
                  <a:pt x="4383" y="394"/>
                </a:cubicBezTo>
                <a:moveTo>
                  <a:pt x="4693" y="295"/>
                </a:moveTo>
                <a:lnTo>
                  <a:pt x="4847" y="244"/>
                </a:lnTo>
                <a:cubicBezTo>
                  <a:pt x="4869" y="237"/>
                  <a:pt x="4878" y="217"/>
                  <a:pt x="4869" y="200"/>
                </a:cubicBezTo>
                <a:cubicBezTo>
                  <a:pt x="4860" y="184"/>
                  <a:pt x="4835" y="176"/>
                  <a:pt x="4815" y="183"/>
                </a:cubicBezTo>
                <a:lnTo>
                  <a:pt x="4659" y="233"/>
                </a:lnTo>
                <a:cubicBezTo>
                  <a:pt x="4638" y="241"/>
                  <a:pt x="4628" y="259"/>
                  <a:pt x="4636" y="277"/>
                </a:cubicBezTo>
                <a:cubicBezTo>
                  <a:pt x="4645" y="292"/>
                  <a:pt x="4671" y="302"/>
                  <a:pt x="4693" y="295"/>
                </a:cubicBezTo>
                <a:moveTo>
                  <a:pt x="5000" y="193"/>
                </a:moveTo>
                <a:lnTo>
                  <a:pt x="5156" y="142"/>
                </a:lnTo>
                <a:cubicBezTo>
                  <a:pt x="5176" y="136"/>
                  <a:pt x="5188" y="117"/>
                  <a:pt x="5178" y="101"/>
                </a:cubicBezTo>
                <a:cubicBezTo>
                  <a:pt x="5170" y="83"/>
                  <a:pt x="5146" y="76"/>
                  <a:pt x="5122" y="83"/>
                </a:cubicBezTo>
                <a:lnTo>
                  <a:pt x="4969" y="132"/>
                </a:lnTo>
                <a:cubicBezTo>
                  <a:pt x="4947" y="139"/>
                  <a:pt x="4938" y="158"/>
                  <a:pt x="4947" y="176"/>
                </a:cubicBezTo>
                <a:cubicBezTo>
                  <a:pt x="4956" y="192"/>
                  <a:pt x="4980" y="200"/>
                  <a:pt x="5000" y="193"/>
                </a:cubicBezTo>
                <a:moveTo>
                  <a:pt x="5310" y="92"/>
                </a:moveTo>
                <a:lnTo>
                  <a:pt x="5386" y="67"/>
                </a:lnTo>
                <a:cubicBezTo>
                  <a:pt x="5408" y="61"/>
                  <a:pt x="5417" y="42"/>
                  <a:pt x="5408" y="24"/>
                </a:cubicBezTo>
                <a:cubicBezTo>
                  <a:pt x="5399" y="8"/>
                  <a:pt x="5375" y="0"/>
                  <a:pt x="5355" y="6"/>
                </a:cubicBezTo>
                <a:lnTo>
                  <a:pt x="5276" y="33"/>
                </a:lnTo>
                <a:cubicBezTo>
                  <a:pt x="5256" y="39"/>
                  <a:pt x="5246" y="59"/>
                  <a:pt x="5254" y="75"/>
                </a:cubicBezTo>
                <a:cubicBezTo>
                  <a:pt x="5264" y="92"/>
                  <a:pt x="5288" y="99"/>
                  <a:pt x="5310" y="9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48" name="" descr=""/>
          <p:cNvPicPr/>
          <p:nvPr/>
        </p:nvPicPr>
        <p:blipFill>
          <a:blip r:embed="rId19"/>
          <a:stretch/>
        </p:blipFill>
        <p:spPr>
          <a:xfrm>
            <a:off x="7391160" y="8553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49" name="CustomShape 107"/>
          <p:cNvSpPr/>
          <p:nvPr/>
        </p:nvSpPr>
        <p:spPr>
          <a:xfrm>
            <a:off x="7385760" y="851760"/>
            <a:ext cx="251640" cy="19728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3" y="143"/>
                </a:lnTo>
                <a:lnTo>
                  <a:pt x="61" y="120"/>
                </a:lnTo>
                <a:lnTo>
                  <a:pt x="81" y="100"/>
                </a:lnTo>
                <a:lnTo>
                  <a:pt x="103" y="81"/>
                </a:lnTo>
                <a:lnTo>
                  <a:pt x="127" y="63"/>
                </a:lnTo>
                <a:lnTo>
                  <a:pt x="154" y="47"/>
                </a:lnTo>
                <a:lnTo>
                  <a:pt x="183" y="34"/>
                </a:lnTo>
                <a:lnTo>
                  <a:pt x="245" y="12"/>
                </a:lnTo>
                <a:lnTo>
                  <a:pt x="313" y="2"/>
                </a:lnTo>
                <a:lnTo>
                  <a:pt x="330" y="0"/>
                </a:lnTo>
                <a:lnTo>
                  <a:pt x="368" y="0"/>
                </a:lnTo>
                <a:lnTo>
                  <a:pt x="383" y="2"/>
                </a:lnTo>
                <a:lnTo>
                  <a:pt x="419" y="6"/>
                </a:lnTo>
                <a:lnTo>
                  <a:pt x="453" y="12"/>
                </a:lnTo>
                <a:lnTo>
                  <a:pt x="484" y="21"/>
                </a:lnTo>
                <a:lnTo>
                  <a:pt x="515" y="34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9" y="100"/>
                </a:lnTo>
                <a:lnTo>
                  <a:pt x="639" y="120"/>
                </a:lnTo>
                <a:lnTo>
                  <a:pt x="657" y="143"/>
                </a:lnTo>
                <a:lnTo>
                  <a:pt x="669" y="166"/>
                </a:lnTo>
                <a:lnTo>
                  <a:pt x="683" y="192"/>
                </a:lnTo>
                <a:lnTo>
                  <a:pt x="693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6"/>
                </a:lnTo>
                <a:lnTo>
                  <a:pt x="693" y="328"/>
                </a:lnTo>
                <a:lnTo>
                  <a:pt x="683" y="355"/>
                </a:lnTo>
                <a:lnTo>
                  <a:pt x="672" y="379"/>
                </a:lnTo>
                <a:lnTo>
                  <a:pt x="657" y="403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86" y="525"/>
                </a:lnTo>
                <a:lnTo>
                  <a:pt x="453" y="535"/>
                </a:lnTo>
                <a:lnTo>
                  <a:pt x="419" y="542"/>
                </a:lnTo>
                <a:lnTo>
                  <a:pt x="386" y="546"/>
                </a:lnTo>
                <a:lnTo>
                  <a:pt x="368" y="548"/>
                </a:lnTo>
                <a:lnTo>
                  <a:pt x="333" y="548"/>
                </a:lnTo>
                <a:lnTo>
                  <a:pt x="315" y="546"/>
                </a:lnTo>
                <a:lnTo>
                  <a:pt x="279" y="542"/>
                </a:lnTo>
                <a:lnTo>
                  <a:pt x="245" y="535"/>
                </a:lnTo>
                <a:lnTo>
                  <a:pt x="215" y="526"/>
                </a:lnTo>
                <a:lnTo>
                  <a:pt x="183" y="515"/>
                </a:lnTo>
                <a:lnTo>
                  <a:pt x="157" y="501"/>
                </a:lnTo>
                <a:lnTo>
                  <a:pt x="129" y="485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3"/>
                </a:lnTo>
                <a:lnTo>
                  <a:pt x="29" y="381"/>
                </a:lnTo>
                <a:lnTo>
                  <a:pt x="18" y="355"/>
                </a:lnTo>
                <a:lnTo>
                  <a:pt x="9" y="328"/>
                </a:lnTo>
                <a:lnTo>
                  <a:pt x="2" y="302"/>
                </a:lnTo>
                <a:lnTo>
                  <a:pt x="2" y="289"/>
                </a:lnTo>
                <a:lnTo>
                  <a:pt x="0" y="275"/>
                </a:lnTo>
                <a:moveTo>
                  <a:pt x="29" y="286"/>
                </a:moveTo>
                <a:lnTo>
                  <a:pt x="36" y="323"/>
                </a:lnTo>
                <a:lnTo>
                  <a:pt x="43" y="348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3" y="433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7" y="495"/>
                </a:lnTo>
                <a:lnTo>
                  <a:pt x="223" y="506"/>
                </a:lnTo>
                <a:lnTo>
                  <a:pt x="255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44" y="515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3" y="469"/>
                </a:lnTo>
                <a:lnTo>
                  <a:pt x="575" y="451"/>
                </a:lnTo>
                <a:lnTo>
                  <a:pt x="596" y="433"/>
                </a:lnTo>
                <a:lnTo>
                  <a:pt x="617" y="414"/>
                </a:lnTo>
                <a:lnTo>
                  <a:pt x="632" y="393"/>
                </a:lnTo>
                <a:lnTo>
                  <a:pt x="645" y="372"/>
                </a:lnTo>
                <a:lnTo>
                  <a:pt x="657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3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7" y="133"/>
                </a:lnTo>
                <a:lnTo>
                  <a:pt x="598" y="114"/>
                </a:lnTo>
                <a:lnTo>
                  <a:pt x="578" y="96"/>
                </a:lnTo>
                <a:lnTo>
                  <a:pt x="553" y="81"/>
                </a:lnTo>
                <a:lnTo>
                  <a:pt x="528" y="67"/>
                </a:lnTo>
                <a:lnTo>
                  <a:pt x="502" y="53"/>
                </a:lnTo>
                <a:lnTo>
                  <a:pt x="475" y="42"/>
                </a:lnTo>
                <a:lnTo>
                  <a:pt x="446" y="34"/>
                </a:lnTo>
                <a:lnTo>
                  <a:pt x="415" y="28"/>
                </a:lnTo>
                <a:lnTo>
                  <a:pt x="383" y="25"/>
                </a:lnTo>
                <a:lnTo>
                  <a:pt x="366" y="23"/>
                </a:lnTo>
                <a:lnTo>
                  <a:pt x="317" y="23"/>
                </a:lnTo>
                <a:lnTo>
                  <a:pt x="255" y="34"/>
                </a:lnTo>
                <a:lnTo>
                  <a:pt x="225" y="42"/>
                </a:lnTo>
                <a:lnTo>
                  <a:pt x="197" y="53"/>
                </a:lnTo>
                <a:lnTo>
                  <a:pt x="172" y="65"/>
                </a:lnTo>
                <a:lnTo>
                  <a:pt x="145" y="79"/>
                </a:lnTo>
                <a:lnTo>
                  <a:pt x="123" y="96"/>
                </a:lnTo>
                <a:lnTo>
                  <a:pt x="103" y="114"/>
                </a:lnTo>
                <a:lnTo>
                  <a:pt x="85" y="133"/>
                </a:lnTo>
                <a:lnTo>
                  <a:pt x="67" y="154"/>
                </a:lnTo>
                <a:lnTo>
                  <a:pt x="54" y="175"/>
                </a:lnTo>
                <a:lnTo>
                  <a:pt x="43" y="197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50" name="" descr=""/>
          <p:cNvPicPr/>
          <p:nvPr/>
        </p:nvPicPr>
        <p:blipFill>
          <a:blip r:embed="rId20"/>
          <a:stretch/>
        </p:blipFill>
        <p:spPr>
          <a:xfrm>
            <a:off x="7391160" y="85536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51" name="CustomShape 108"/>
          <p:cNvSpPr/>
          <p:nvPr/>
        </p:nvSpPr>
        <p:spPr>
          <a:xfrm>
            <a:off x="7385760" y="851760"/>
            <a:ext cx="251640" cy="19728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3" y="143"/>
                </a:lnTo>
                <a:lnTo>
                  <a:pt x="61" y="120"/>
                </a:lnTo>
                <a:lnTo>
                  <a:pt x="81" y="100"/>
                </a:lnTo>
                <a:lnTo>
                  <a:pt x="103" y="81"/>
                </a:lnTo>
                <a:lnTo>
                  <a:pt x="127" y="63"/>
                </a:lnTo>
                <a:lnTo>
                  <a:pt x="154" y="47"/>
                </a:lnTo>
                <a:lnTo>
                  <a:pt x="183" y="34"/>
                </a:lnTo>
                <a:lnTo>
                  <a:pt x="245" y="12"/>
                </a:lnTo>
                <a:lnTo>
                  <a:pt x="313" y="2"/>
                </a:lnTo>
                <a:lnTo>
                  <a:pt x="330" y="0"/>
                </a:lnTo>
                <a:lnTo>
                  <a:pt x="368" y="0"/>
                </a:lnTo>
                <a:lnTo>
                  <a:pt x="383" y="2"/>
                </a:lnTo>
                <a:lnTo>
                  <a:pt x="419" y="6"/>
                </a:lnTo>
                <a:lnTo>
                  <a:pt x="453" y="12"/>
                </a:lnTo>
                <a:lnTo>
                  <a:pt x="484" y="21"/>
                </a:lnTo>
                <a:lnTo>
                  <a:pt x="515" y="34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9" y="100"/>
                </a:lnTo>
                <a:lnTo>
                  <a:pt x="639" y="120"/>
                </a:lnTo>
                <a:lnTo>
                  <a:pt x="657" y="143"/>
                </a:lnTo>
                <a:lnTo>
                  <a:pt x="669" y="166"/>
                </a:lnTo>
                <a:lnTo>
                  <a:pt x="683" y="192"/>
                </a:lnTo>
                <a:lnTo>
                  <a:pt x="693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6"/>
                </a:lnTo>
                <a:lnTo>
                  <a:pt x="693" y="328"/>
                </a:lnTo>
                <a:lnTo>
                  <a:pt x="683" y="355"/>
                </a:lnTo>
                <a:lnTo>
                  <a:pt x="672" y="379"/>
                </a:lnTo>
                <a:lnTo>
                  <a:pt x="657" y="403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86" y="525"/>
                </a:lnTo>
                <a:lnTo>
                  <a:pt x="453" y="535"/>
                </a:lnTo>
                <a:lnTo>
                  <a:pt x="419" y="542"/>
                </a:lnTo>
                <a:lnTo>
                  <a:pt x="386" y="546"/>
                </a:lnTo>
                <a:lnTo>
                  <a:pt x="368" y="548"/>
                </a:lnTo>
                <a:lnTo>
                  <a:pt x="333" y="548"/>
                </a:lnTo>
                <a:lnTo>
                  <a:pt x="315" y="546"/>
                </a:lnTo>
                <a:lnTo>
                  <a:pt x="279" y="542"/>
                </a:lnTo>
                <a:lnTo>
                  <a:pt x="245" y="535"/>
                </a:lnTo>
                <a:lnTo>
                  <a:pt x="215" y="526"/>
                </a:lnTo>
                <a:lnTo>
                  <a:pt x="183" y="515"/>
                </a:lnTo>
                <a:lnTo>
                  <a:pt x="157" y="501"/>
                </a:lnTo>
                <a:lnTo>
                  <a:pt x="129" y="485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3"/>
                </a:lnTo>
                <a:lnTo>
                  <a:pt x="29" y="381"/>
                </a:lnTo>
                <a:lnTo>
                  <a:pt x="18" y="355"/>
                </a:lnTo>
                <a:lnTo>
                  <a:pt x="9" y="328"/>
                </a:lnTo>
                <a:lnTo>
                  <a:pt x="2" y="302"/>
                </a:lnTo>
                <a:lnTo>
                  <a:pt x="2" y="289"/>
                </a:lnTo>
                <a:lnTo>
                  <a:pt x="0" y="275"/>
                </a:lnTo>
                <a:moveTo>
                  <a:pt x="29" y="286"/>
                </a:moveTo>
                <a:lnTo>
                  <a:pt x="36" y="323"/>
                </a:lnTo>
                <a:lnTo>
                  <a:pt x="43" y="348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3" y="433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7" y="495"/>
                </a:lnTo>
                <a:lnTo>
                  <a:pt x="223" y="506"/>
                </a:lnTo>
                <a:lnTo>
                  <a:pt x="255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44" y="515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3" y="469"/>
                </a:lnTo>
                <a:lnTo>
                  <a:pt x="575" y="451"/>
                </a:lnTo>
                <a:lnTo>
                  <a:pt x="596" y="433"/>
                </a:lnTo>
                <a:lnTo>
                  <a:pt x="617" y="414"/>
                </a:lnTo>
                <a:lnTo>
                  <a:pt x="632" y="393"/>
                </a:lnTo>
                <a:lnTo>
                  <a:pt x="645" y="372"/>
                </a:lnTo>
                <a:lnTo>
                  <a:pt x="657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3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7" y="133"/>
                </a:lnTo>
                <a:lnTo>
                  <a:pt x="598" y="114"/>
                </a:lnTo>
                <a:lnTo>
                  <a:pt x="578" y="96"/>
                </a:lnTo>
                <a:lnTo>
                  <a:pt x="553" y="81"/>
                </a:lnTo>
                <a:lnTo>
                  <a:pt x="528" y="67"/>
                </a:lnTo>
                <a:lnTo>
                  <a:pt x="502" y="53"/>
                </a:lnTo>
                <a:lnTo>
                  <a:pt x="475" y="42"/>
                </a:lnTo>
                <a:lnTo>
                  <a:pt x="446" y="34"/>
                </a:lnTo>
                <a:lnTo>
                  <a:pt x="415" y="28"/>
                </a:lnTo>
                <a:lnTo>
                  <a:pt x="383" y="25"/>
                </a:lnTo>
                <a:lnTo>
                  <a:pt x="366" y="23"/>
                </a:lnTo>
                <a:lnTo>
                  <a:pt x="317" y="23"/>
                </a:lnTo>
                <a:lnTo>
                  <a:pt x="255" y="34"/>
                </a:lnTo>
                <a:lnTo>
                  <a:pt x="225" y="42"/>
                </a:lnTo>
                <a:lnTo>
                  <a:pt x="197" y="53"/>
                </a:lnTo>
                <a:lnTo>
                  <a:pt x="172" y="65"/>
                </a:lnTo>
                <a:lnTo>
                  <a:pt x="145" y="79"/>
                </a:lnTo>
                <a:lnTo>
                  <a:pt x="123" y="96"/>
                </a:lnTo>
                <a:lnTo>
                  <a:pt x="103" y="114"/>
                </a:lnTo>
                <a:lnTo>
                  <a:pt x="85" y="133"/>
                </a:lnTo>
                <a:lnTo>
                  <a:pt x="67" y="154"/>
                </a:lnTo>
                <a:lnTo>
                  <a:pt x="54" y="175"/>
                </a:lnTo>
                <a:lnTo>
                  <a:pt x="43" y="197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52" name="" descr=""/>
          <p:cNvPicPr/>
          <p:nvPr/>
        </p:nvPicPr>
        <p:blipFill>
          <a:blip r:embed="rId21"/>
          <a:stretch/>
        </p:blipFill>
        <p:spPr>
          <a:xfrm>
            <a:off x="8226720" y="149904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53" name="CustomShape 109"/>
          <p:cNvSpPr/>
          <p:nvPr/>
        </p:nvSpPr>
        <p:spPr>
          <a:xfrm>
            <a:off x="8222400" y="1495800"/>
            <a:ext cx="251640" cy="19692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2"/>
                </a:lnTo>
                <a:lnTo>
                  <a:pt x="696" y="244"/>
                </a:lnTo>
                <a:lnTo>
                  <a:pt x="696" y="258"/>
                </a:lnTo>
                <a:lnTo>
                  <a:pt x="699" y="272"/>
                </a:lnTo>
                <a:lnTo>
                  <a:pt x="696" y="286"/>
                </a:lnTo>
                <a:lnTo>
                  <a:pt x="696" y="301"/>
                </a:lnTo>
                <a:lnTo>
                  <a:pt x="692" y="329"/>
                </a:lnTo>
                <a:lnTo>
                  <a:pt x="683" y="355"/>
                </a:lnTo>
                <a:lnTo>
                  <a:pt x="656" y="404"/>
                </a:lnTo>
                <a:lnTo>
                  <a:pt x="638" y="425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3"/>
                </a:lnTo>
                <a:lnTo>
                  <a:pt x="420" y="540"/>
                </a:lnTo>
                <a:lnTo>
                  <a:pt x="386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5" y="545"/>
                </a:lnTo>
                <a:lnTo>
                  <a:pt x="279" y="540"/>
                </a:lnTo>
                <a:lnTo>
                  <a:pt x="245" y="53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2" y="523"/>
                </a:lnTo>
                <a:lnTo>
                  <a:pt x="414" y="520"/>
                </a:lnTo>
                <a:lnTo>
                  <a:pt x="444" y="514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32" y="393"/>
                </a:lnTo>
                <a:lnTo>
                  <a:pt x="645" y="373"/>
                </a:lnTo>
                <a:lnTo>
                  <a:pt x="656" y="348"/>
                </a:lnTo>
                <a:lnTo>
                  <a:pt x="663" y="326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2"/>
                </a:lnTo>
                <a:lnTo>
                  <a:pt x="444" y="33"/>
                </a:lnTo>
                <a:lnTo>
                  <a:pt x="416" y="28"/>
                </a:lnTo>
                <a:lnTo>
                  <a:pt x="382" y="22"/>
                </a:lnTo>
                <a:lnTo>
                  <a:pt x="317" y="22"/>
                </a:lnTo>
                <a:lnTo>
                  <a:pt x="285" y="26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5"/>
                </a:lnTo>
                <a:lnTo>
                  <a:pt x="42" y="197"/>
                </a:lnTo>
                <a:lnTo>
                  <a:pt x="36" y="222"/>
                </a:lnTo>
                <a:lnTo>
                  <a:pt x="29" y="247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54" name="" descr=""/>
          <p:cNvPicPr/>
          <p:nvPr/>
        </p:nvPicPr>
        <p:blipFill>
          <a:blip r:embed="rId22"/>
          <a:stretch/>
        </p:blipFill>
        <p:spPr>
          <a:xfrm>
            <a:off x="8226720" y="149904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55" name="CustomShape 110"/>
          <p:cNvSpPr/>
          <p:nvPr/>
        </p:nvSpPr>
        <p:spPr>
          <a:xfrm>
            <a:off x="8222400" y="1495800"/>
            <a:ext cx="251640" cy="19692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2"/>
                </a:lnTo>
                <a:lnTo>
                  <a:pt x="696" y="244"/>
                </a:lnTo>
                <a:lnTo>
                  <a:pt x="696" y="258"/>
                </a:lnTo>
                <a:lnTo>
                  <a:pt x="699" y="272"/>
                </a:lnTo>
                <a:lnTo>
                  <a:pt x="696" y="286"/>
                </a:lnTo>
                <a:lnTo>
                  <a:pt x="696" y="301"/>
                </a:lnTo>
                <a:lnTo>
                  <a:pt x="692" y="329"/>
                </a:lnTo>
                <a:lnTo>
                  <a:pt x="683" y="355"/>
                </a:lnTo>
                <a:lnTo>
                  <a:pt x="656" y="404"/>
                </a:lnTo>
                <a:lnTo>
                  <a:pt x="638" y="425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3"/>
                </a:lnTo>
                <a:lnTo>
                  <a:pt x="420" y="540"/>
                </a:lnTo>
                <a:lnTo>
                  <a:pt x="386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5" y="545"/>
                </a:lnTo>
                <a:lnTo>
                  <a:pt x="279" y="540"/>
                </a:lnTo>
                <a:lnTo>
                  <a:pt x="245" y="53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2" y="523"/>
                </a:lnTo>
                <a:lnTo>
                  <a:pt x="414" y="520"/>
                </a:lnTo>
                <a:lnTo>
                  <a:pt x="444" y="514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32" y="393"/>
                </a:lnTo>
                <a:lnTo>
                  <a:pt x="645" y="373"/>
                </a:lnTo>
                <a:lnTo>
                  <a:pt x="656" y="348"/>
                </a:lnTo>
                <a:lnTo>
                  <a:pt x="663" y="326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2"/>
                </a:lnTo>
                <a:lnTo>
                  <a:pt x="444" y="33"/>
                </a:lnTo>
                <a:lnTo>
                  <a:pt x="416" y="28"/>
                </a:lnTo>
                <a:lnTo>
                  <a:pt x="382" y="22"/>
                </a:lnTo>
                <a:lnTo>
                  <a:pt x="317" y="22"/>
                </a:lnTo>
                <a:lnTo>
                  <a:pt x="285" y="26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5"/>
                </a:lnTo>
                <a:lnTo>
                  <a:pt x="42" y="197"/>
                </a:lnTo>
                <a:lnTo>
                  <a:pt x="36" y="222"/>
                </a:lnTo>
                <a:lnTo>
                  <a:pt x="29" y="247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56" name="" descr=""/>
          <p:cNvPicPr/>
          <p:nvPr/>
        </p:nvPicPr>
        <p:blipFill>
          <a:blip r:embed="rId23"/>
          <a:stretch/>
        </p:blipFill>
        <p:spPr>
          <a:xfrm>
            <a:off x="7391160" y="150804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57" name="CustomShape 111"/>
          <p:cNvSpPr/>
          <p:nvPr/>
        </p:nvSpPr>
        <p:spPr>
          <a:xfrm>
            <a:off x="7385760" y="1504800"/>
            <a:ext cx="251640" cy="196200"/>
          </a:xfrm>
          <a:custGeom>
            <a:avLst/>
            <a:gdLst/>
            <a:ahLst/>
            <a:rect l="l" t="t" r="r" b="b"/>
            <a:pathLst>
              <a:path w="700" h="546">
                <a:moveTo>
                  <a:pt x="0" y="273"/>
                </a:moveTo>
                <a:lnTo>
                  <a:pt x="2" y="259"/>
                </a:lnTo>
                <a:lnTo>
                  <a:pt x="2" y="244"/>
                </a:lnTo>
                <a:lnTo>
                  <a:pt x="16" y="191"/>
                </a:lnTo>
                <a:lnTo>
                  <a:pt x="29" y="166"/>
                </a:lnTo>
                <a:lnTo>
                  <a:pt x="43" y="143"/>
                </a:lnTo>
                <a:lnTo>
                  <a:pt x="61" y="120"/>
                </a:lnTo>
                <a:lnTo>
                  <a:pt x="81" y="99"/>
                </a:lnTo>
                <a:lnTo>
                  <a:pt x="103" y="80"/>
                </a:lnTo>
                <a:lnTo>
                  <a:pt x="127" y="61"/>
                </a:lnTo>
                <a:lnTo>
                  <a:pt x="154" y="45"/>
                </a:lnTo>
                <a:lnTo>
                  <a:pt x="183" y="33"/>
                </a:lnTo>
                <a:lnTo>
                  <a:pt x="215" y="21"/>
                </a:lnTo>
                <a:lnTo>
                  <a:pt x="245" y="12"/>
                </a:lnTo>
                <a:lnTo>
                  <a:pt x="279" y="5"/>
                </a:lnTo>
                <a:lnTo>
                  <a:pt x="313" y="0"/>
                </a:lnTo>
                <a:lnTo>
                  <a:pt x="383" y="0"/>
                </a:lnTo>
                <a:lnTo>
                  <a:pt x="419" y="5"/>
                </a:lnTo>
                <a:lnTo>
                  <a:pt x="453" y="12"/>
                </a:lnTo>
                <a:lnTo>
                  <a:pt x="484" y="21"/>
                </a:lnTo>
                <a:lnTo>
                  <a:pt x="515" y="31"/>
                </a:lnTo>
                <a:lnTo>
                  <a:pt x="544" y="45"/>
                </a:lnTo>
                <a:lnTo>
                  <a:pt x="570" y="61"/>
                </a:lnTo>
                <a:lnTo>
                  <a:pt x="596" y="78"/>
                </a:lnTo>
                <a:lnTo>
                  <a:pt x="619" y="97"/>
                </a:lnTo>
                <a:lnTo>
                  <a:pt x="639" y="118"/>
                </a:lnTo>
                <a:lnTo>
                  <a:pt x="657" y="141"/>
                </a:lnTo>
                <a:lnTo>
                  <a:pt x="683" y="190"/>
                </a:lnTo>
                <a:lnTo>
                  <a:pt x="693" y="216"/>
                </a:lnTo>
                <a:lnTo>
                  <a:pt x="699" y="259"/>
                </a:lnTo>
                <a:lnTo>
                  <a:pt x="699" y="287"/>
                </a:lnTo>
                <a:lnTo>
                  <a:pt x="697" y="301"/>
                </a:lnTo>
                <a:lnTo>
                  <a:pt x="693" y="327"/>
                </a:lnTo>
                <a:lnTo>
                  <a:pt x="683" y="353"/>
                </a:lnTo>
                <a:lnTo>
                  <a:pt x="672" y="378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0" y="482"/>
                </a:lnTo>
                <a:lnTo>
                  <a:pt x="544" y="498"/>
                </a:lnTo>
                <a:lnTo>
                  <a:pt x="515" y="512"/>
                </a:lnTo>
                <a:lnTo>
                  <a:pt x="486" y="525"/>
                </a:lnTo>
                <a:lnTo>
                  <a:pt x="453" y="533"/>
                </a:lnTo>
                <a:lnTo>
                  <a:pt x="419" y="540"/>
                </a:lnTo>
                <a:lnTo>
                  <a:pt x="386" y="543"/>
                </a:lnTo>
                <a:lnTo>
                  <a:pt x="368" y="545"/>
                </a:lnTo>
                <a:lnTo>
                  <a:pt x="333" y="545"/>
                </a:lnTo>
                <a:lnTo>
                  <a:pt x="315" y="543"/>
                </a:lnTo>
                <a:lnTo>
                  <a:pt x="279" y="540"/>
                </a:lnTo>
                <a:lnTo>
                  <a:pt x="245" y="533"/>
                </a:lnTo>
                <a:lnTo>
                  <a:pt x="215" y="525"/>
                </a:lnTo>
                <a:lnTo>
                  <a:pt x="183" y="512"/>
                </a:lnTo>
                <a:lnTo>
                  <a:pt x="157" y="500"/>
                </a:lnTo>
                <a:lnTo>
                  <a:pt x="129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5"/>
                </a:lnTo>
                <a:lnTo>
                  <a:pt x="43" y="403"/>
                </a:lnTo>
                <a:lnTo>
                  <a:pt x="29" y="379"/>
                </a:lnTo>
                <a:lnTo>
                  <a:pt x="18" y="355"/>
                </a:lnTo>
                <a:lnTo>
                  <a:pt x="9" y="328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9" y="285"/>
                </a:moveTo>
                <a:lnTo>
                  <a:pt x="32" y="297"/>
                </a:lnTo>
                <a:lnTo>
                  <a:pt x="36" y="323"/>
                </a:lnTo>
                <a:lnTo>
                  <a:pt x="43" y="346"/>
                </a:lnTo>
                <a:lnTo>
                  <a:pt x="54" y="370"/>
                </a:lnTo>
                <a:lnTo>
                  <a:pt x="67" y="392"/>
                </a:lnTo>
                <a:lnTo>
                  <a:pt x="83" y="412"/>
                </a:lnTo>
                <a:lnTo>
                  <a:pt x="103" y="431"/>
                </a:lnTo>
                <a:lnTo>
                  <a:pt x="123" y="449"/>
                </a:lnTo>
                <a:lnTo>
                  <a:pt x="145" y="467"/>
                </a:lnTo>
                <a:lnTo>
                  <a:pt x="169" y="481"/>
                </a:lnTo>
                <a:lnTo>
                  <a:pt x="197" y="492"/>
                </a:lnTo>
                <a:lnTo>
                  <a:pt x="223" y="503"/>
                </a:lnTo>
                <a:lnTo>
                  <a:pt x="255" y="512"/>
                </a:lnTo>
                <a:lnTo>
                  <a:pt x="283" y="519"/>
                </a:lnTo>
                <a:lnTo>
                  <a:pt x="317" y="522"/>
                </a:lnTo>
                <a:lnTo>
                  <a:pt x="333" y="522"/>
                </a:lnTo>
                <a:lnTo>
                  <a:pt x="350" y="525"/>
                </a:lnTo>
                <a:lnTo>
                  <a:pt x="366" y="522"/>
                </a:lnTo>
                <a:lnTo>
                  <a:pt x="381" y="522"/>
                </a:lnTo>
                <a:lnTo>
                  <a:pt x="413" y="519"/>
                </a:lnTo>
                <a:lnTo>
                  <a:pt x="444" y="512"/>
                </a:lnTo>
                <a:lnTo>
                  <a:pt x="473" y="503"/>
                </a:lnTo>
                <a:lnTo>
                  <a:pt x="502" y="492"/>
                </a:lnTo>
                <a:lnTo>
                  <a:pt x="528" y="481"/>
                </a:lnTo>
                <a:lnTo>
                  <a:pt x="553" y="467"/>
                </a:lnTo>
                <a:lnTo>
                  <a:pt x="575" y="451"/>
                </a:lnTo>
                <a:lnTo>
                  <a:pt x="596" y="433"/>
                </a:lnTo>
                <a:lnTo>
                  <a:pt x="617" y="412"/>
                </a:lnTo>
                <a:lnTo>
                  <a:pt x="632" y="393"/>
                </a:lnTo>
                <a:lnTo>
                  <a:pt x="645" y="370"/>
                </a:lnTo>
                <a:lnTo>
                  <a:pt x="657" y="348"/>
                </a:lnTo>
                <a:lnTo>
                  <a:pt x="669" y="299"/>
                </a:lnTo>
                <a:lnTo>
                  <a:pt x="669" y="246"/>
                </a:lnTo>
                <a:lnTo>
                  <a:pt x="665" y="221"/>
                </a:lnTo>
                <a:lnTo>
                  <a:pt x="657" y="197"/>
                </a:lnTo>
                <a:lnTo>
                  <a:pt x="645" y="174"/>
                </a:lnTo>
                <a:lnTo>
                  <a:pt x="632" y="153"/>
                </a:lnTo>
                <a:lnTo>
                  <a:pt x="617" y="132"/>
                </a:lnTo>
                <a:lnTo>
                  <a:pt x="598" y="113"/>
                </a:lnTo>
                <a:lnTo>
                  <a:pt x="578" y="94"/>
                </a:lnTo>
                <a:lnTo>
                  <a:pt x="553" y="78"/>
                </a:lnTo>
                <a:lnTo>
                  <a:pt x="528" y="64"/>
                </a:lnTo>
                <a:lnTo>
                  <a:pt x="502" y="52"/>
                </a:lnTo>
                <a:lnTo>
                  <a:pt x="475" y="41"/>
                </a:lnTo>
                <a:lnTo>
                  <a:pt x="446" y="33"/>
                </a:lnTo>
                <a:lnTo>
                  <a:pt x="415" y="26"/>
                </a:lnTo>
                <a:lnTo>
                  <a:pt x="383" y="22"/>
                </a:lnTo>
                <a:lnTo>
                  <a:pt x="366" y="21"/>
                </a:lnTo>
                <a:lnTo>
                  <a:pt x="333" y="21"/>
                </a:lnTo>
                <a:lnTo>
                  <a:pt x="317" y="22"/>
                </a:lnTo>
                <a:lnTo>
                  <a:pt x="285" y="26"/>
                </a:lnTo>
                <a:lnTo>
                  <a:pt x="255" y="31"/>
                </a:lnTo>
                <a:lnTo>
                  <a:pt x="225" y="40"/>
                </a:lnTo>
                <a:lnTo>
                  <a:pt x="197" y="50"/>
                </a:lnTo>
                <a:lnTo>
                  <a:pt x="172" y="63"/>
                </a:lnTo>
                <a:lnTo>
                  <a:pt x="145" y="78"/>
                </a:lnTo>
                <a:lnTo>
                  <a:pt x="123" y="94"/>
                </a:lnTo>
                <a:lnTo>
                  <a:pt x="103" y="111"/>
                </a:lnTo>
                <a:lnTo>
                  <a:pt x="85" y="130"/>
                </a:lnTo>
                <a:lnTo>
                  <a:pt x="67" y="152"/>
                </a:lnTo>
                <a:lnTo>
                  <a:pt x="54" y="174"/>
                </a:lnTo>
                <a:lnTo>
                  <a:pt x="43" y="197"/>
                </a:lnTo>
                <a:lnTo>
                  <a:pt x="36" y="221"/>
                </a:lnTo>
                <a:lnTo>
                  <a:pt x="29" y="259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58" name="" descr=""/>
          <p:cNvPicPr/>
          <p:nvPr/>
        </p:nvPicPr>
        <p:blipFill>
          <a:blip r:embed="rId24"/>
          <a:stretch/>
        </p:blipFill>
        <p:spPr>
          <a:xfrm>
            <a:off x="7391160" y="150804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59" name="CustomShape 112"/>
          <p:cNvSpPr/>
          <p:nvPr/>
        </p:nvSpPr>
        <p:spPr>
          <a:xfrm>
            <a:off x="7385760" y="1504800"/>
            <a:ext cx="251640" cy="196200"/>
          </a:xfrm>
          <a:custGeom>
            <a:avLst/>
            <a:gdLst/>
            <a:ahLst/>
            <a:rect l="l" t="t" r="r" b="b"/>
            <a:pathLst>
              <a:path w="700" h="546">
                <a:moveTo>
                  <a:pt x="0" y="273"/>
                </a:moveTo>
                <a:lnTo>
                  <a:pt x="2" y="259"/>
                </a:lnTo>
                <a:lnTo>
                  <a:pt x="2" y="244"/>
                </a:lnTo>
                <a:lnTo>
                  <a:pt x="16" y="191"/>
                </a:lnTo>
                <a:lnTo>
                  <a:pt x="29" y="166"/>
                </a:lnTo>
                <a:lnTo>
                  <a:pt x="43" y="143"/>
                </a:lnTo>
                <a:lnTo>
                  <a:pt x="61" y="120"/>
                </a:lnTo>
                <a:lnTo>
                  <a:pt x="81" y="99"/>
                </a:lnTo>
                <a:lnTo>
                  <a:pt x="103" y="80"/>
                </a:lnTo>
                <a:lnTo>
                  <a:pt x="127" y="61"/>
                </a:lnTo>
                <a:lnTo>
                  <a:pt x="154" y="45"/>
                </a:lnTo>
                <a:lnTo>
                  <a:pt x="183" y="33"/>
                </a:lnTo>
                <a:lnTo>
                  <a:pt x="215" y="21"/>
                </a:lnTo>
                <a:lnTo>
                  <a:pt x="245" y="12"/>
                </a:lnTo>
                <a:lnTo>
                  <a:pt x="279" y="5"/>
                </a:lnTo>
                <a:lnTo>
                  <a:pt x="313" y="0"/>
                </a:lnTo>
                <a:lnTo>
                  <a:pt x="383" y="0"/>
                </a:lnTo>
                <a:lnTo>
                  <a:pt x="419" y="5"/>
                </a:lnTo>
                <a:lnTo>
                  <a:pt x="453" y="12"/>
                </a:lnTo>
                <a:lnTo>
                  <a:pt x="484" y="21"/>
                </a:lnTo>
                <a:lnTo>
                  <a:pt x="515" y="31"/>
                </a:lnTo>
                <a:lnTo>
                  <a:pt x="544" y="45"/>
                </a:lnTo>
                <a:lnTo>
                  <a:pt x="570" y="61"/>
                </a:lnTo>
                <a:lnTo>
                  <a:pt x="596" y="78"/>
                </a:lnTo>
                <a:lnTo>
                  <a:pt x="619" y="97"/>
                </a:lnTo>
                <a:lnTo>
                  <a:pt x="639" y="118"/>
                </a:lnTo>
                <a:lnTo>
                  <a:pt x="657" y="141"/>
                </a:lnTo>
                <a:lnTo>
                  <a:pt x="683" y="190"/>
                </a:lnTo>
                <a:lnTo>
                  <a:pt x="693" y="216"/>
                </a:lnTo>
                <a:lnTo>
                  <a:pt x="699" y="259"/>
                </a:lnTo>
                <a:lnTo>
                  <a:pt x="699" y="287"/>
                </a:lnTo>
                <a:lnTo>
                  <a:pt x="697" y="301"/>
                </a:lnTo>
                <a:lnTo>
                  <a:pt x="693" y="327"/>
                </a:lnTo>
                <a:lnTo>
                  <a:pt x="683" y="353"/>
                </a:lnTo>
                <a:lnTo>
                  <a:pt x="672" y="378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0" y="482"/>
                </a:lnTo>
                <a:lnTo>
                  <a:pt x="544" y="498"/>
                </a:lnTo>
                <a:lnTo>
                  <a:pt x="515" y="512"/>
                </a:lnTo>
                <a:lnTo>
                  <a:pt x="486" y="525"/>
                </a:lnTo>
                <a:lnTo>
                  <a:pt x="453" y="533"/>
                </a:lnTo>
                <a:lnTo>
                  <a:pt x="419" y="540"/>
                </a:lnTo>
                <a:lnTo>
                  <a:pt x="386" y="543"/>
                </a:lnTo>
                <a:lnTo>
                  <a:pt x="368" y="545"/>
                </a:lnTo>
                <a:lnTo>
                  <a:pt x="333" y="545"/>
                </a:lnTo>
                <a:lnTo>
                  <a:pt x="315" y="543"/>
                </a:lnTo>
                <a:lnTo>
                  <a:pt x="279" y="540"/>
                </a:lnTo>
                <a:lnTo>
                  <a:pt x="245" y="533"/>
                </a:lnTo>
                <a:lnTo>
                  <a:pt x="215" y="525"/>
                </a:lnTo>
                <a:lnTo>
                  <a:pt x="183" y="512"/>
                </a:lnTo>
                <a:lnTo>
                  <a:pt x="157" y="500"/>
                </a:lnTo>
                <a:lnTo>
                  <a:pt x="129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5"/>
                </a:lnTo>
                <a:lnTo>
                  <a:pt x="43" y="403"/>
                </a:lnTo>
                <a:lnTo>
                  <a:pt x="29" y="379"/>
                </a:lnTo>
                <a:lnTo>
                  <a:pt x="18" y="355"/>
                </a:lnTo>
                <a:lnTo>
                  <a:pt x="9" y="328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9" y="285"/>
                </a:moveTo>
                <a:lnTo>
                  <a:pt x="32" y="297"/>
                </a:lnTo>
                <a:lnTo>
                  <a:pt x="36" y="323"/>
                </a:lnTo>
                <a:lnTo>
                  <a:pt x="43" y="346"/>
                </a:lnTo>
                <a:lnTo>
                  <a:pt x="54" y="370"/>
                </a:lnTo>
                <a:lnTo>
                  <a:pt x="67" y="392"/>
                </a:lnTo>
                <a:lnTo>
                  <a:pt x="83" y="412"/>
                </a:lnTo>
                <a:lnTo>
                  <a:pt x="103" y="431"/>
                </a:lnTo>
                <a:lnTo>
                  <a:pt x="123" y="449"/>
                </a:lnTo>
                <a:lnTo>
                  <a:pt x="145" y="467"/>
                </a:lnTo>
                <a:lnTo>
                  <a:pt x="169" y="481"/>
                </a:lnTo>
                <a:lnTo>
                  <a:pt x="197" y="492"/>
                </a:lnTo>
                <a:lnTo>
                  <a:pt x="223" y="503"/>
                </a:lnTo>
                <a:lnTo>
                  <a:pt x="255" y="512"/>
                </a:lnTo>
                <a:lnTo>
                  <a:pt x="283" y="519"/>
                </a:lnTo>
                <a:lnTo>
                  <a:pt x="317" y="522"/>
                </a:lnTo>
                <a:lnTo>
                  <a:pt x="333" y="522"/>
                </a:lnTo>
                <a:lnTo>
                  <a:pt x="350" y="525"/>
                </a:lnTo>
                <a:lnTo>
                  <a:pt x="366" y="522"/>
                </a:lnTo>
                <a:lnTo>
                  <a:pt x="381" y="522"/>
                </a:lnTo>
                <a:lnTo>
                  <a:pt x="413" y="519"/>
                </a:lnTo>
                <a:lnTo>
                  <a:pt x="444" y="512"/>
                </a:lnTo>
                <a:lnTo>
                  <a:pt x="473" y="503"/>
                </a:lnTo>
                <a:lnTo>
                  <a:pt x="502" y="492"/>
                </a:lnTo>
                <a:lnTo>
                  <a:pt x="528" y="481"/>
                </a:lnTo>
                <a:lnTo>
                  <a:pt x="553" y="467"/>
                </a:lnTo>
                <a:lnTo>
                  <a:pt x="575" y="451"/>
                </a:lnTo>
                <a:lnTo>
                  <a:pt x="596" y="433"/>
                </a:lnTo>
                <a:lnTo>
                  <a:pt x="617" y="412"/>
                </a:lnTo>
                <a:lnTo>
                  <a:pt x="632" y="393"/>
                </a:lnTo>
                <a:lnTo>
                  <a:pt x="645" y="370"/>
                </a:lnTo>
                <a:lnTo>
                  <a:pt x="657" y="348"/>
                </a:lnTo>
                <a:lnTo>
                  <a:pt x="669" y="299"/>
                </a:lnTo>
                <a:lnTo>
                  <a:pt x="669" y="246"/>
                </a:lnTo>
                <a:lnTo>
                  <a:pt x="665" y="221"/>
                </a:lnTo>
                <a:lnTo>
                  <a:pt x="657" y="197"/>
                </a:lnTo>
                <a:lnTo>
                  <a:pt x="645" y="174"/>
                </a:lnTo>
                <a:lnTo>
                  <a:pt x="632" y="153"/>
                </a:lnTo>
                <a:lnTo>
                  <a:pt x="617" y="132"/>
                </a:lnTo>
                <a:lnTo>
                  <a:pt x="598" y="113"/>
                </a:lnTo>
                <a:lnTo>
                  <a:pt x="578" y="94"/>
                </a:lnTo>
                <a:lnTo>
                  <a:pt x="553" y="78"/>
                </a:lnTo>
                <a:lnTo>
                  <a:pt x="528" y="64"/>
                </a:lnTo>
                <a:lnTo>
                  <a:pt x="502" y="52"/>
                </a:lnTo>
                <a:lnTo>
                  <a:pt x="475" y="41"/>
                </a:lnTo>
                <a:lnTo>
                  <a:pt x="446" y="33"/>
                </a:lnTo>
                <a:lnTo>
                  <a:pt x="415" y="26"/>
                </a:lnTo>
                <a:lnTo>
                  <a:pt x="383" y="22"/>
                </a:lnTo>
                <a:lnTo>
                  <a:pt x="366" y="21"/>
                </a:lnTo>
                <a:lnTo>
                  <a:pt x="333" y="21"/>
                </a:lnTo>
                <a:lnTo>
                  <a:pt x="317" y="22"/>
                </a:lnTo>
                <a:lnTo>
                  <a:pt x="285" y="26"/>
                </a:lnTo>
                <a:lnTo>
                  <a:pt x="255" y="31"/>
                </a:lnTo>
                <a:lnTo>
                  <a:pt x="225" y="40"/>
                </a:lnTo>
                <a:lnTo>
                  <a:pt x="197" y="50"/>
                </a:lnTo>
                <a:lnTo>
                  <a:pt x="172" y="63"/>
                </a:lnTo>
                <a:lnTo>
                  <a:pt x="145" y="78"/>
                </a:lnTo>
                <a:lnTo>
                  <a:pt x="123" y="94"/>
                </a:lnTo>
                <a:lnTo>
                  <a:pt x="103" y="111"/>
                </a:lnTo>
                <a:lnTo>
                  <a:pt x="85" y="130"/>
                </a:lnTo>
                <a:lnTo>
                  <a:pt x="67" y="152"/>
                </a:lnTo>
                <a:lnTo>
                  <a:pt x="54" y="174"/>
                </a:lnTo>
                <a:lnTo>
                  <a:pt x="43" y="197"/>
                </a:lnTo>
                <a:lnTo>
                  <a:pt x="36" y="221"/>
                </a:lnTo>
                <a:lnTo>
                  <a:pt x="29" y="259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60" name="" descr=""/>
          <p:cNvPicPr/>
          <p:nvPr/>
        </p:nvPicPr>
        <p:blipFill>
          <a:blip r:embed="rId25"/>
          <a:stretch/>
        </p:blipFill>
        <p:spPr>
          <a:xfrm>
            <a:off x="8226720" y="8604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61" name="CustomShape 113"/>
          <p:cNvSpPr/>
          <p:nvPr/>
        </p:nvSpPr>
        <p:spPr>
          <a:xfrm>
            <a:off x="8222400" y="857160"/>
            <a:ext cx="251640" cy="196560"/>
          </a:xfrm>
          <a:custGeom>
            <a:avLst/>
            <a:gdLst/>
            <a:ahLst/>
            <a:rect l="l" t="t" r="r" b="b"/>
            <a:pathLst>
              <a:path w="700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8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1"/>
                </a:lnTo>
                <a:lnTo>
                  <a:pt x="127" y="64"/>
                </a:lnTo>
                <a:lnTo>
                  <a:pt x="154" y="47"/>
                </a:lnTo>
                <a:lnTo>
                  <a:pt x="183" y="34"/>
                </a:lnTo>
                <a:lnTo>
                  <a:pt x="212" y="21"/>
                </a:lnTo>
                <a:lnTo>
                  <a:pt x="245" y="12"/>
                </a:lnTo>
                <a:lnTo>
                  <a:pt x="279" y="6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4" y="2"/>
                </a:lnTo>
                <a:lnTo>
                  <a:pt x="420" y="6"/>
                </a:lnTo>
                <a:lnTo>
                  <a:pt x="454" y="12"/>
                </a:lnTo>
                <a:lnTo>
                  <a:pt x="484" y="21"/>
                </a:lnTo>
                <a:lnTo>
                  <a:pt x="516" y="34"/>
                </a:lnTo>
                <a:lnTo>
                  <a:pt x="545" y="45"/>
                </a:lnTo>
                <a:lnTo>
                  <a:pt x="572" y="61"/>
                </a:lnTo>
                <a:lnTo>
                  <a:pt x="596" y="79"/>
                </a:lnTo>
                <a:lnTo>
                  <a:pt x="618" y="98"/>
                </a:lnTo>
                <a:lnTo>
                  <a:pt x="638" y="119"/>
                </a:lnTo>
                <a:lnTo>
                  <a:pt x="656" y="142"/>
                </a:lnTo>
                <a:lnTo>
                  <a:pt x="683" y="191"/>
                </a:lnTo>
                <a:lnTo>
                  <a:pt x="689" y="217"/>
                </a:lnTo>
                <a:lnTo>
                  <a:pt x="696" y="245"/>
                </a:lnTo>
                <a:lnTo>
                  <a:pt x="696" y="259"/>
                </a:lnTo>
                <a:lnTo>
                  <a:pt x="699" y="273"/>
                </a:lnTo>
                <a:lnTo>
                  <a:pt x="696" y="286"/>
                </a:lnTo>
                <a:lnTo>
                  <a:pt x="696" y="300"/>
                </a:lnTo>
                <a:lnTo>
                  <a:pt x="692" y="327"/>
                </a:lnTo>
                <a:lnTo>
                  <a:pt x="683" y="353"/>
                </a:lnTo>
                <a:lnTo>
                  <a:pt x="669" y="379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3"/>
                </a:lnTo>
                <a:lnTo>
                  <a:pt x="545" y="499"/>
                </a:lnTo>
                <a:lnTo>
                  <a:pt x="516" y="513"/>
                </a:lnTo>
                <a:lnTo>
                  <a:pt x="486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4"/>
                </a:lnTo>
                <a:lnTo>
                  <a:pt x="367" y="546"/>
                </a:lnTo>
                <a:lnTo>
                  <a:pt x="315" y="546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3"/>
                </a:lnTo>
                <a:lnTo>
                  <a:pt x="16" y="355"/>
                </a:lnTo>
                <a:lnTo>
                  <a:pt x="6" y="328"/>
                </a:lnTo>
                <a:lnTo>
                  <a:pt x="0" y="286"/>
                </a:lnTo>
                <a:lnTo>
                  <a:pt x="0" y="273"/>
                </a:lnTo>
                <a:moveTo>
                  <a:pt x="29" y="285"/>
                </a:moveTo>
                <a:lnTo>
                  <a:pt x="29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7" y="391"/>
                </a:lnTo>
                <a:lnTo>
                  <a:pt x="82" y="412"/>
                </a:lnTo>
                <a:lnTo>
                  <a:pt x="100" y="432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3"/>
                </a:lnTo>
                <a:lnTo>
                  <a:pt x="223" y="504"/>
                </a:lnTo>
                <a:lnTo>
                  <a:pt x="252" y="513"/>
                </a:lnTo>
                <a:lnTo>
                  <a:pt x="283" y="520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2" y="523"/>
                </a:lnTo>
                <a:lnTo>
                  <a:pt x="414" y="520"/>
                </a:lnTo>
                <a:lnTo>
                  <a:pt x="444" y="513"/>
                </a:lnTo>
                <a:lnTo>
                  <a:pt x="474" y="506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32" y="393"/>
                </a:lnTo>
                <a:lnTo>
                  <a:pt x="645" y="370"/>
                </a:lnTo>
                <a:lnTo>
                  <a:pt x="656" y="348"/>
                </a:lnTo>
                <a:lnTo>
                  <a:pt x="663" y="323"/>
                </a:lnTo>
                <a:lnTo>
                  <a:pt x="669" y="286"/>
                </a:lnTo>
                <a:lnTo>
                  <a:pt x="669" y="261"/>
                </a:lnTo>
                <a:lnTo>
                  <a:pt x="667" y="248"/>
                </a:lnTo>
                <a:lnTo>
                  <a:pt x="663" y="222"/>
                </a:lnTo>
                <a:lnTo>
                  <a:pt x="656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54" y="79"/>
                </a:lnTo>
                <a:lnTo>
                  <a:pt x="529" y="65"/>
                </a:lnTo>
                <a:lnTo>
                  <a:pt x="502" y="53"/>
                </a:lnTo>
                <a:lnTo>
                  <a:pt x="476" y="42"/>
                </a:lnTo>
                <a:lnTo>
                  <a:pt x="444" y="34"/>
                </a:lnTo>
                <a:lnTo>
                  <a:pt x="416" y="26"/>
                </a:lnTo>
                <a:lnTo>
                  <a:pt x="382" y="23"/>
                </a:lnTo>
                <a:lnTo>
                  <a:pt x="365" y="23"/>
                </a:lnTo>
                <a:lnTo>
                  <a:pt x="349" y="21"/>
                </a:lnTo>
                <a:lnTo>
                  <a:pt x="332" y="21"/>
                </a:lnTo>
                <a:lnTo>
                  <a:pt x="285" y="26"/>
                </a:lnTo>
                <a:lnTo>
                  <a:pt x="254" y="34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5" y="79"/>
                </a:lnTo>
                <a:lnTo>
                  <a:pt x="122" y="95"/>
                </a:lnTo>
                <a:lnTo>
                  <a:pt x="102" y="112"/>
                </a:lnTo>
                <a:lnTo>
                  <a:pt x="82" y="131"/>
                </a:lnTo>
                <a:lnTo>
                  <a:pt x="67" y="152"/>
                </a:lnTo>
                <a:lnTo>
                  <a:pt x="54" y="175"/>
                </a:lnTo>
                <a:lnTo>
                  <a:pt x="42" y="198"/>
                </a:lnTo>
                <a:lnTo>
                  <a:pt x="29" y="247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62" name="" descr=""/>
          <p:cNvPicPr/>
          <p:nvPr/>
        </p:nvPicPr>
        <p:blipFill>
          <a:blip r:embed="rId26"/>
          <a:stretch/>
        </p:blipFill>
        <p:spPr>
          <a:xfrm>
            <a:off x="8226720" y="860400"/>
            <a:ext cx="241560" cy="189000"/>
          </a:xfrm>
          <a:prstGeom prst="rect">
            <a:avLst/>
          </a:prstGeom>
          <a:ln w="0">
            <a:noFill/>
          </a:ln>
        </p:spPr>
      </p:pic>
      <p:sp>
        <p:nvSpPr>
          <p:cNvPr id="1363" name="CustomShape 114"/>
          <p:cNvSpPr/>
          <p:nvPr/>
        </p:nvSpPr>
        <p:spPr>
          <a:xfrm>
            <a:off x="8222400" y="857160"/>
            <a:ext cx="251640" cy="196560"/>
          </a:xfrm>
          <a:custGeom>
            <a:avLst/>
            <a:gdLst/>
            <a:ahLst/>
            <a:rect l="l" t="t" r="r" b="b"/>
            <a:pathLst>
              <a:path w="700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6" y="192"/>
                </a:lnTo>
                <a:lnTo>
                  <a:pt x="26" y="168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1"/>
                </a:lnTo>
                <a:lnTo>
                  <a:pt x="127" y="64"/>
                </a:lnTo>
                <a:lnTo>
                  <a:pt x="154" y="47"/>
                </a:lnTo>
                <a:lnTo>
                  <a:pt x="183" y="34"/>
                </a:lnTo>
                <a:lnTo>
                  <a:pt x="212" y="21"/>
                </a:lnTo>
                <a:lnTo>
                  <a:pt x="245" y="12"/>
                </a:lnTo>
                <a:lnTo>
                  <a:pt x="279" y="6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4" y="2"/>
                </a:lnTo>
                <a:lnTo>
                  <a:pt x="420" y="6"/>
                </a:lnTo>
                <a:lnTo>
                  <a:pt x="454" y="12"/>
                </a:lnTo>
                <a:lnTo>
                  <a:pt x="484" y="21"/>
                </a:lnTo>
                <a:lnTo>
                  <a:pt x="516" y="34"/>
                </a:lnTo>
                <a:lnTo>
                  <a:pt x="545" y="45"/>
                </a:lnTo>
                <a:lnTo>
                  <a:pt x="572" y="61"/>
                </a:lnTo>
                <a:lnTo>
                  <a:pt x="596" y="79"/>
                </a:lnTo>
                <a:lnTo>
                  <a:pt x="618" y="98"/>
                </a:lnTo>
                <a:lnTo>
                  <a:pt x="638" y="119"/>
                </a:lnTo>
                <a:lnTo>
                  <a:pt x="656" y="142"/>
                </a:lnTo>
                <a:lnTo>
                  <a:pt x="683" y="191"/>
                </a:lnTo>
                <a:lnTo>
                  <a:pt x="689" y="217"/>
                </a:lnTo>
                <a:lnTo>
                  <a:pt x="696" y="245"/>
                </a:lnTo>
                <a:lnTo>
                  <a:pt x="696" y="259"/>
                </a:lnTo>
                <a:lnTo>
                  <a:pt x="699" y="273"/>
                </a:lnTo>
                <a:lnTo>
                  <a:pt x="696" y="286"/>
                </a:lnTo>
                <a:lnTo>
                  <a:pt x="696" y="300"/>
                </a:lnTo>
                <a:lnTo>
                  <a:pt x="692" y="327"/>
                </a:lnTo>
                <a:lnTo>
                  <a:pt x="683" y="353"/>
                </a:lnTo>
                <a:lnTo>
                  <a:pt x="669" y="379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3"/>
                </a:lnTo>
                <a:lnTo>
                  <a:pt x="545" y="499"/>
                </a:lnTo>
                <a:lnTo>
                  <a:pt x="516" y="513"/>
                </a:lnTo>
                <a:lnTo>
                  <a:pt x="486" y="525"/>
                </a:lnTo>
                <a:lnTo>
                  <a:pt x="454" y="534"/>
                </a:lnTo>
                <a:lnTo>
                  <a:pt x="420" y="540"/>
                </a:lnTo>
                <a:lnTo>
                  <a:pt x="386" y="544"/>
                </a:lnTo>
                <a:lnTo>
                  <a:pt x="367" y="546"/>
                </a:lnTo>
                <a:lnTo>
                  <a:pt x="315" y="546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3"/>
                </a:lnTo>
                <a:lnTo>
                  <a:pt x="16" y="355"/>
                </a:lnTo>
                <a:lnTo>
                  <a:pt x="6" y="328"/>
                </a:lnTo>
                <a:lnTo>
                  <a:pt x="0" y="286"/>
                </a:lnTo>
                <a:lnTo>
                  <a:pt x="0" y="273"/>
                </a:lnTo>
                <a:moveTo>
                  <a:pt x="29" y="285"/>
                </a:moveTo>
                <a:lnTo>
                  <a:pt x="29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7" y="391"/>
                </a:lnTo>
                <a:lnTo>
                  <a:pt x="82" y="412"/>
                </a:lnTo>
                <a:lnTo>
                  <a:pt x="100" y="432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3"/>
                </a:lnTo>
                <a:lnTo>
                  <a:pt x="223" y="504"/>
                </a:lnTo>
                <a:lnTo>
                  <a:pt x="252" y="513"/>
                </a:lnTo>
                <a:lnTo>
                  <a:pt x="283" y="520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2" y="523"/>
                </a:lnTo>
                <a:lnTo>
                  <a:pt x="414" y="520"/>
                </a:lnTo>
                <a:lnTo>
                  <a:pt x="444" y="513"/>
                </a:lnTo>
                <a:lnTo>
                  <a:pt x="474" y="506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32" y="393"/>
                </a:lnTo>
                <a:lnTo>
                  <a:pt x="645" y="370"/>
                </a:lnTo>
                <a:lnTo>
                  <a:pt x="656" y="348"/>
                </a:lnTo>
                <a:lnTo>
                  <a:pt x="663" y="323"/>
                </a:lnTo>
                <a:lnTo>
                  <a:pt x="669" y="286"/>
                </a:lnTo>
                <a:lnTo>
                  <a:pt x="669" y="261"/>
                </a:lnTo>
                <a:lnTo>
                  <a:pt x="667" y="248"/>
                </a:lnTo>
                <a:lnTo>
                  <a:pt x="663" y="222"/>
                </a:lnTo>
                <a:lnTo>
                  <a:pt x="656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54" y="79"/>
                </a:lnTo>
                <a:lnTo>
                  <a:pt x="529" y="65"/>
                </a:lnTo>
                <a:lnTo>
                  <a:pt x="502" y="53"/>
                </a:lnTo>
                <a:lnTo>
                  <a:pt x="476" y="42"/>
                </a:lnTo>
                <a:lnTo>
                  <a:pt x="444" y="34"/>
                </a:lnTo>
                <a:lnTo>
                  <a:pt x="416" y="26"/>
                </a:lnTo>
                <a:lnTo>
                  <a:pt x="382" y="23"/>
                </a:lnTo>
                <a:lnTo>
                  <a:pt x="365" y="23"/>
                </a:lnTo>
                <a:lnTo>
                  <a:pt x="349" y="21"/>
                </a:lnTo>
                <a:lnTo>
                  <a:pt x="332" y="21"/>
                </a:lnTo>
                <a:lnTo>
                  <a:pt x="285" y="26"/>
                </a:lnTo>
                <a:lnTo>
                  <a:pt x="254" y="34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5" y="79"/>
                </a:lnTo>
                <a:lnTo>
                  <a:pt x="122" y="95"/>
                </a:lnTo>
                <a:lnTo>
                  <a:pt x="102" y="112"/>
                </a:lnTo>
                <a:lnTo>
                  <a:pt x="82" y="131"/>
                </a:lnTo>
                <a:lnTo>
                  <a:pt x="67" y="152"/>
                </a:lnTo>
                <a:lnTo>
                  <a:pt x="54" y="175"/>
                </a:lnTo>
                <a:lnTo>
                  <a:pt x="42" y="198"/>
                </a:lnTo>
                <a:lnTo>
                  <a:pt x="29" y="247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4" name="CustomShape 115"/>
          <p:cNvSpPr/>
          <p:nvPr/>
        </p:nvSpPr>
        <p:spPr>
          <a:xfrm>
            <a:off x="7375680" y="981360"/>
            <a:ext cx="1403640" cy="1036080"/>
          </a:xfrm>
          <a:custGeom>
            <a:avLst/>
            <a:gdLst/>
            <a:ahLst/>
            <a:rect l="l" t="t" r="r" b="b"/>
            <a:pathLst>
              <a:path w="3900" h="2879">
                <a:moveTo>
                  <a:pt x="149" y="2854"/>
                </a:moveTo>
                <a:lnTo>
                  <a:pt x="3864" y="121"/>
                </a:lnTo>
                <a:cubicBezTo>
                  <a:pt x="3897" y="97"/>
                  <a:pt x="3899" y="55"/>
                  <a:pt x="3868" y="28"/>
                </a:cubicBezTo>
                <a:cubicBezTo>
                  <a:pt x="3837" y="3"/>
                  <a:pt x="3784" y="0"/>
                  <a:pt x="3750" y="27"/>
                </a:cubicBezTo>
                <a:lnTo>
                  <a:pt x="36" y="2758"/>
                </a:lnTo>
                <a:cubicBezTo>
                  <a:pt x="2" y="2784"/>
                  <a:pt x="0" y="2824"/>
                  <a:pt x="31" y="2850"/>
                </a:cubicBezTo>
                <a:cubicBezTo>
                  <a:pt x="62" y="2878"/>
                  <a:pt x="116" y="2878"/>
                  <a:pt x="149" y="2854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5" name="CustomShape 116"/>
          <p:cNvSpPr/>
          <p:nvPr/>
        </p:nvSpPr>
        <p:spPr>
          <a:xfrm>
            <a:off x="7375680" y="981360"/>
            <a:ext cx="1403640" cy="1036080"/>
          </a:xfrm>
          <a:custGeom>
            <a:avLst/>
            <a:gdLst/>
            <a:ahLst/>
            <a:rect l="l" t="t" r="r" b="b"/>
            <a:pathLst>
              <a:path w="3900" h="2879">
                <a:moveTo>
                  <a:pt x="149" y="2854"/>
                </a:moveTo>
                <a:lnTo>
                  <a:pt x="3864" y="121"/>
                </a:lnTo>
                <a:cubicBezTo>
                  <a:pt x="3897" y="97"/>
                  <a:pt x="3899" y="55"/>
                  <a:pt x="3868" y="28"/>
                </a:cubicBezTo>
                <a:cubicBezTo>
                  <a:pt x="3837" y="3"/>
                  <a:pt x="3784" y="0"/>
                  <a:pt x="3750" y="27"/>
                </a:cubicBezTo>
                <a:lnTo>
                  <a:pt x="36" y="2758"/>
                </a:lnTo>
                <a:cubicBezTo>
                  <a:pt x="2" y="2784"/>
                  <a:pt x="0" y="2824"/>
                  <a:pt x="31" y="2850"/>
                </a:cubicBezTo>
                <a:cubicBezTo>
                  <a:pt x="62" y="2878"/>
                  <a:pt x="116" y="2878"/>
                  <a:pt x="149" y="2854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6" name="CustomShape 117"/>
          <p:cNvSpPr/>
          <p:nvPr/>
        </p:nvSpPr>
        <p:spPr>
          <a:xfrm>
            <a:off x="6930360" y="668880"/>
            <a:ext cx="1403640" cy="1036080"/>
          </a:xfrm>
          <a:custGeom>
            <a:avLst/>
            <a:gdLst/>
            <a:ahLst/>
            <a:rect l="l" t="t" r="r" b="b"/>
            <a:pathLst>
              <a:path w="3900" h="2879">
                <a:moveTo>
                  <a:pt x="149" y="2853"/>
                </a:moveTo>
                <a:lnTo>
                  <a:pt x="3863" y="120"/>
                </a:lnTo>
                <a:cubicBezTo>
                  <a:pt x="3897" y="96"/>
                  <a:pt x="3899" y="54"/>
                  <a:pt x="3869" y="28"/>
                </a:cubicBezTo>
                <a:cubicBezTo>
                  <a:pt x="3835" y="1"/>
                  <a:pt x="3783" y="0"/>
                  <a:pt x="3747" y="25"/>
                </a:cubicBezTo>
                <a:lnTo>
                  <a:pt x="35" y="2758"/>
                </a:lnTo>
                <a:cubicBezTo>
                  <a:pt x="0" y="2782"/>
                  <a:pt x="0" y="2824"/>
                  <a:pt x="31" y="2850"/>
                </a:cubicBezTo>
                <a:cubicBezTo>
                  <a:pt x="62" y="2876"/>
                  <a:pt x="115" y="2878"/>
                  <a:pt x="149" y="285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7" name="CustomShape 118"/>
          <p:cNvSpPr/>
          <p:nvPr/>
        </p:nvSpPr>
        <p:spPr>
          <a:xfrm>
            <a:off x="6930360" y="668880"/>
            <a:ext cx="1403640" cy="1036080"/>
          </a:xfrm>
          <a:custGeom>
            <a:avLst/>
            <a:gdLst/>
            <a:ahLst/>
            <a:rect l="l" t="t" r="r" b="b"/>
            <a:pathLst>
              <a:path w="3900" h="2879">
                <a:moveTo>
                  <a:pt x="149" y="2853"/>
                </a:moveTo>
                <a:lnTo>
                  <a:pt x="3863" y="120"/>
                </a:lnTo>
                <a:cubicBezTo>
                  <a:pt x="3897" y="96"/>
                  <a:pt x="3899" y="54"/>
                  <a:pt x="3869" y="28"/>
                </a:cubicBezTo>
                <a:cubicBezTo>
                  <a:pt x="3835" y="1"/>
                  <a:pt x="3783" y="0"/>
                  <a:pt x="3747" y="25"/>
                </a:cubicBezTo>
                <a:lnTo>
                  <a:pt x="35" y="2758"/>
                </a:lnTo>
                <a:cubicBezTo>
                  <a:pt x="0" y="2782"/>
                  <a:pt x="0" y="2824"/>
                  <a:pt x="31" y="2850"/>
                </a:cubicBezTo>
                <a:cubicBezTo>
                  <a:pt x="62" y="2876"/>
                  <a:pt x="115" y="2878"/>
                  <a:pt x="149" y="2853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8" name="CustomShape 119"/>
          <p:cNvSpPr/>
          <p:nvPr/>
        </p:nvSpPr>
        <p:spPr>
          <a:xfrm>
            <a:off x="6260040" y="3081960"/>
            <a:ext cx="3259800" cy="921600"/>
          </a:xfrm>
          <a:custGeom>
            <a:avLst/>
            <a:gdLst/>
            <a:ahLst/>
            <a:rect l="l" t="t" r="r" b="b"/>
            <a:pathLst>
              <a:path w="9056" h="2561">
                <a:moveTo>
                  <a:pt x="0" y="0"/>
                </a:moveTo>
                <a:lnTo>
                  <a:pt x="0" y="2560"/>
                </a:lnTo>
                <a:lnTo>
                  <a:pt x="9055" y="2560"/>
                </a:lnTo>
                <a:lnTo>
                  <a:pt x="905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9" name="CustomShape 120"/>
          <p:cNvSpPr/>
          <p:nvPr/>
        </p:nvSpPr>
        <p:spPr>
          <a:xfrm>
            <a:off x="6239880" y="3066120"/>
            <a:ext cx="3299760" cy="952920"/>
          </a:xfrm>
          <a:custGeom>
            <a:avLst/>
            <a:gdLst/>
            <a:ahLst/>
            <a:rect l="l" t="t" r="r" b="b"/>
            <a:pathLst>
              <a:path w="9167" h="2648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9111" y="0"/>
                </a:lnTo>
                <a:cubicBezTo>
                  <a:pt x="9139" y="0"/>
                  <a:pt x="9166" y="20"/>
                  <a:pt x="9166" y="44"/>
                </a:cubicBezTo>
                <a:lnTo>
                  <a:pt x="9166" y="2603"/>
                </a:lnTo>
                <a:cubicBezTo>
                  <a:pt x="9166" y="2627"/>
                  <a:pt x="9139" y="2647"/>
                  <a:pt x="9111" y="2647"/>
                </a:cubicBezTo>
                <a:lnTo>
                  <a:pt x="56" y="2647"/>
                </a:lnTo>
                <a:cubicBezTo>
                  <a:pt x="24" y="2647"/>
                  <a:pt x="0" y="2627"/>
                  <a:pt x="0" y="2603"/>
                </a:cubicBezTo>
                <a:lnTo>
                  <a:pt x="0" y="44"/>
                </a:lnTo>
                <a:moveTo>
                  <a:pt x="111" y="2603"/>
                </a:moveTo>
                <a:lnTo>
                  <a:pt x="56" y="2559"/>
                </a:lnTo>
                <a:lnTo>
                  <a:pt x="9111" y="2559"/>
                </a:lnTo>
                <a:lnTo>
                  <a:pt x="9055" y="2603"/>
                </a:lnTo>
                <a:lnTo>
                  <a:pt x="9055" y="44"/>
                </a:lnTo>
                <a:lnTo>
                  <a:pt x="9111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6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0" name="CustomShape 121"/>
          <p:cNvSpPr/>
          <p:nvPr/>
        </p:nvSpPr>
        <p:spPr>
          <a:xfrm>
            <a:off x="6729120" y="2575440"/>
            <a:ext cx="208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creates one hyperplane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1" name="CustomShape 122"/>
          <p:cNvSpPr/>
          <p:nvPr/>
        </p:nvSpPr>
        <p:spPr>
          <a:xfrm>
            <a:off x="6356160" y="3126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2" name="CustomShape 123"/>
          <p:cNvSpPr/>
          <p:nvPr/>
        </p:nvSpPr>
        <p:spPr>
          <a:xfrm>
            <a:off x="6717600" y="3151080"/>
            <a:ext cx="2660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Think the output node simply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3" name="CustomShape 124"/>
          <p:cNvSpPr/>
          <p:nvPr/>
        </p:nvSpPr>
        <p:spPr>
          <a:xfrm>
            <a:off x="6717600" y="3351960"/>
            <a:ext cx="2719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combines the results of all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4" name="CustomShape 125"/>
          <p:cNvSpPr/>
          <p:nvPr/>
        </p:nvSpPr>
        <p:spPr>
          <a:xfrm>
            <a:off x="6717600" y="3553200"/>
            <a:ext cx="217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perceptrons to yield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5" name="CustomShape 126"/>
          <p:cNvSpPr/>
          <p:nvPr/>
        </p:nvSpPr>
        <p:spPr>
          <a:xfrm>
            <a:off x="3564360" y="3532320"/>
            <a:ext cx="2702520" cy="758880"/>
          </a:xfrm>
          <a:custGeom>
            <a:avLst/>
            <a:gdLst/>
            <a:ahLst/>
            <a:rect l="l" t="t" r="r" b="b"/>
            <a:pathLst>
              <a:path w="7508" h="2109">
                <a:moveTo>
                  <a:pt x="61" y="2101"/>
                </a:moveTo>
                <a:lnTo>
                  <a:pt x="219" y="2060"/>
                </a:lnTo>
                <a:cubicBezTo>
                  <a:pt x="241" y="2052"/>
                  <a:pt x="252" y="2035"/>
                  <a:pt x="245" y="2018"/>
                </a:cubicBezTo>
                <a:cubicBezTo>
                  <a:pt x="237" y="2000"/>
                  <a:pt x="215" y="1991"/>
                  <a:pt x="192" y="1996"/>
                </a:cubicBezTo>
                <a:lnTo>
                  <a:pt x="34" y="2040"/>
                </a:lnTo>
                <a:cubicBezTo>
                  <a:pt x="11" y="2046"/>
                  <a:pt x="0" y="2065"/>
                  <a:pt x="9" y="2082"/>
                </a:cubicBezTo>
                <a:cubicBezTo>
                  <a:pt x="16" y="2099"/>
                  <a:pt x="41" y="2108"/>
                  <a:pt x="61" y="2101"/>
                </a:cubicBezTo>
                <a:moveTo>
                  <a:pt x="377" y="2016"/>
                </a:moveTo>
                <a:lnTo>
                  <a:pt x="535" y="1972"/>
                </a:lnTo>
                <a:cubicBezTo>
                  <a:pt x="558" y="1966"/>
                  <a:pt x="568" y="1948"/>
                  <a:pt x="560" y="1930"/>
                </a:cubicBezTo>
                <a:cubicBezTo>
                  <a:pt x="552" y="1913"/>
                  <a:pt x="528" y="1904"/>
                  <a:pt x="506" y="1911"/>
                </a:cubicBezTo>
                <a:lnTo>
                  <a:pt x="350" y="1952"/>
                </a:lnTo>
                <a:cubicBezTo>
                  <a:pt x="328" y="1960"/>
                  <a:pt x="317" y="1979"/>
                  <a:pt x="323" y="1995"/>
                </a:cubicBezTo>
                <a:cubicBezTo>
                  <a:pt x="332" y="2012"/>
                  <a:pt x="355" y="2021"/>
                  <a:pt x="377" y="2016"/>
                </a:cubicBezTo>
                <a:moveTo>
                  <a:pt x="693" y="1929"/>
                </a:moveTo>
                <a:lnTo>
                  <a:pt x="849" y="1885"/>
                </a:lnTo>
                <a:cubicBezTo>
                  <a:pt x="871" y="1880"/>
                  <a:pt x="883" y="1860"/>
                  <a:pt x="876" y="1844"/>
                </a:cubicBezTo>
                <a:cubicBezTo>
                  <a:pt x="867" y="1827"/>
                  <a:pt x="845" y="1818"/>
                  <a:pt x="823" y="1824"/>
                </a:cubicBezTo>
                <a:lnTo>
                  <a:pt x="664" y="1868"/>
                </a:lnTo>
                <a:cubicBezTo>
                  <a:pt x="642" y="1872"/>
                  <a:pt x="631" y="1891"/>
                  <a:pt x="640" y="1910"/>
                </a:cubicBezTo>
                <a:cubicBezTo>
                  <a:pt x="646" y="1927"/>
                  <a:pt x="671" y="1935"/>
                  <a:pt x="693" y="1929"/>
                </a:cubicBezTo>
                <a:moveTo>
                  <a:pt x="1007" y="1843"/>
                </a:moveTo>
                <a:lnTo>
                  <a:pt x="1166" y="1799"/>
                </a:lnTo>
                <a:cubicBezTo>
                  <a:pt x="1188" y="1792"/>
                  <a:pt x="1199" y="1775"/>
                  <a:pt x="1190" y="1757"/>
                </a:cubicBezTo>
                <a:cubicBezTo>
                  <a:pt x="1183" y="1740"/>
                  <a:pt x="1159" y="1731"/>
                  <a:pt x="1139" y="1738"/>
                </a:cubicBezTo>
                <a:lnTo>
                  <a:pt x="981" y="1780"/>
                </a:lnTo>
                <a:cubicBezTo>
                  <a:pt x="959" y="1787"/>
                  <a:pt x="947" y="1805"/>
                  <a:pt x="953" y="1822"/>
                </a:cubicBezTo>
                <a:cubicBezTo>
                  <a:pt x="963" y="1839"/>
                  <a:pt x="985" y="1848"/>
                  <a:pt x="1007" y="1843"/>
                </a:cubicBezTo>
                <a:moveTo>
                  <a:pt x="1324" y="1755"/>
                </a:moveTo>
                <a:lnTo>
                  <a:pt x="1480" y="1712"/>
                </a:lnTo>
                <a:cubicBezTo>
                  <a:pt x="1502" y="1707"/>
                  <a:pt x="1513" y="1688"/>
                  <a:pt x="1506" y="1670"/>
                </a:cubicBezTo>
                <a:cubicBezTo>
                  <a:pt x="1500" y="1654"/>
                  <a:pt x="1475" y="1646"/>
                  <a:pt x="1453" y="1651"/>
                </a:cubicBezTo>
                <a:lnTo>
                  <a:pt x="1294" y="1694"/>
                </a:lnTo>
                <a:cubicBezTo>
                  <a:pt x="1274" y="1700"/>
                  <a:pt x="1262" y="1719"/>
                  <a:pt x="1270" y="1736"/>
                </a:cubicBezTo>
                <a:cubicBezTo>
                  <a:pt x="1277" y="1752"/>
                  <a:pt x="1302" y="1763"/>
                  <a:pt x="1324" y="1755"/>
                </a:cubicBezTo>
                <a:moveTo>
                  <a:pt x="1638" y="1670"/>
                </a:moveTo>
                <a:lnTo>
                  <a:pt x="1796" y="1627"/>
                </a:lnTo>
                <a:cubicBezTo>
                  <a:pt x="1819" y="1619"/>
                  <a:pt x="1829" y="1602"/>
                  <a:pt x="1823" y="1585"/>
                </a:cubicBezTo>
                <a:cubicBezTo>
                  <a:pt x="1813" y="1567"/>
                  <a:pt x="1789" y="1558"/>
                  <a:pt x="1769" y="1563"/>
                </a:cubicBezTo>
                <a:lnTo>
                  <a:pt x="1611" y="1607"/>
                </a:lnTo>
                <a:cubicBezTo>
                  <a:pt x="1589" y="1614"/>
                  <a:pt x="1578" y="1632"/>
                  <a:pt x="1584" y="1649"/>
                </a:cubicBezTo>
                <a:cubicBezTo>
                  <a:pt x="1593" y="1666"/>
                  <a:pt x="1618" y="1675"/>
                  <a:pt x="1638" y="1670"/>
                </a:cubicBezTo>
                <a:moveTo>
                  <a:pt x="1954" y="1583"/>
                </a:moveTo>
                <a:lnTo>
                  <a:pt x="2112" y="1539"/>
                </a:lnTo>
                <a:cubicBezTo>
                  <a:pt x="2132" y="1534"/>
                  <a:pt x="2146" y="1515"/>
                  <a:pt x="2136" y="1497"/>
                </a:cubicBezTo>
                <a:cubicBezTo>
                  <a:pt x="2130" y="1482"/>
                  <a:pt x="2106" y="1471"/>
                  <a:pt x="2084" y="1478"/>
                </a:cubicBezTo>
                <a:lnTo>
                  <a:pt x="1925" y="1522"/>
                </a:lnTo>
                <a:cubicBezTo>
                  <a:pt x="1905" y="1527"/>
                  <a:pt x="1894" y="1546"/>
                  <a:pt x="1901" y="1562"/>
                </a:cubicBezTo>
                <a:cubicBezTo>
                  <a:pt x="1907" y="1579"/>
                  <a:pt x="1932" y="1588"/>
                  <a:pt x="1954" y="1583"/>
                </a:cubicBezTo>
                <a:moveTo>
                  <a:pt x="2268" y="1496"/>
                </a:moveTo>
                <a:lnTo>
                  <a:pt x="2427" y="1454"/>
                </a:lnTo>
                <a:cubicBezTo>
                  <a:pt x="2449" y="1447"/>
                  <a:pt x="2460" y="1427"/>
                  <a:pt x="2453" y="1411"/>
                </a:cubicBezTo>
                <a:cubicBezTo>
                  <a:pt x="2444" y="1394"/>
                  <a:pt x="2422" y="1386"/>
                  <a:pt x="2400" y="1391"/>
                </a:cubicBezTo>
                <a:lnTo>
                  <a:pt x="2242" y="1435"/>
                </a:lnTo>
                <a:cubicBezTo>
                  <a:pt x="2220" y="1439"/>
                  <a:pt x="2208" y="1458"/>
                  <a:pt x="2218" y="1477"/>
                </a:cubicBezTo>
                <a:cubicBezTo>
                  <a:pt x="2224" y="1494"/>
                  <a:pt x="2248" y="1502"/>
                  <a:pt x="2268" y="1496"/>
                </a:cubicBezTo>
                <a:moveTo>
                  <a:pt x="2585" y="1410"/>
                </a:moveTo>
                <a:lnTo>
                  <a:pt x="2743" y="1366"/>
                </a:lnTo>
                <a:cubicBezTo>
                  <a:pt x="2765" y="1361"/>
                  <a:pt x="2776" y="1342"/>
                  <a:pt x="2767" y="1324"/>
                </a:cubicBezTo>
                <a:cubicBezTo>
                  <a:pt x="2761" y="1307"/>
                  <a:pt x="2736" y="1298"/>
                  <a:pt x="2714" y="1305"/>
                </a:cubicBezTo>
                <a:lnTo>
                  <a:pt x="2557" y="1347"/>
                </a:lnTo>
                <a:cubicBezTo>
                  <a:pt x="2535" y="1354"/>
                  <a:pt x="2525" y="1374"/>
                  <a:pt x="2531" y="1389"/>
                </a:cubicBezTo>
                <a:cubicBezTo>
                  <a:pt x="2540" y="1407"/>
                  <a:pt x="2563" y="1415"/>
                  <a:pt x="2585" y="1410"/>
                </a:cubicBezTo>
                <a:moveTo>
                  <a:pt x="2901" y="1322"/>
                </a:moveTo>
                <a:lnTo>
                  <a:pt x="3057" y="1279"/>
                </a:lnTo>
                <a:cubicBezTo>
                  <a:pt x="3080" y="1274"/>
                  <a:pt x="3090" y="1255"/>
                  <a:pt x="3084" y="1239"/>
                </a:cubicBezTo>
                <a:cubicBezTo>
                  <a:pt x="3074" y="1222"/>
                  <a:pt x="3052" y="1213"/>
                  <a:pt x="3030" y="1218"/>
                </a:cubicBezTo>
                <a:lnTo>
                  <a:pt x="2872" y="1261"/>
                </a:lnTo>
                <a:cubicBezTo>
                  <a:pt x="2850" y="1267"/>
                  <a:pt x="2838" y="1286"/>
                  <a:pt x="2848" y="1303"/>
                </a:cubicBezTo>
                <a:cubicBezTo>
                  <a:pt x="2854" y="1319"/>
                  <a:pt x="2878" y="1330"/>
                  <a:pt x="2901" y="1322"/>
                </a:cubicBezTo>
                <a:moveTo>
                  <a:pt x="3215" y="1237"/>
                </a:moveTo>
                <a:lnTo>
                  <a:pt x="3373" y="1194"/>
                </a:lnTo>
                <a:cubicBezTo>
                  <a:pt x="3395" y="1186"/>
                  <a:pt x="3407" y="1169"/>
                  <a:pt x="3397" y="1152"/>
                </a:cubicBezTo>
                <a:cubicBezTo>
                  <a:pt x="3391" y="1134"/>
                  <a:pt x="3367" y="1125"/>
                  <a:pt x="3347" y="1130"/>
                </a:cubicBezTo>
                <a:lnTo>
                  <a:pt x="3188" y="1174"/>
                </a:lnTo>
                <a:cubicBezTo>
                  <a:pt x="3166" y="1181"/>
                  <a:pt x="3155" y="1199"/>
                  <a:pt x="3162" y="1216"/>
                </a:cubicBezTo>
                <a:cubicBezTo>
                  <a:pt x="3171" y="1233"/>
                  <a:pt x="3193" y="1242"/>
                  <a:pt x="3215" y="1237"/>
                </a:cubicBezTo>
                <a:moveTo>
                  <a:pt x="3531" y="1150"/>
                </a:moveTo>
                <a:lnTo>
                  <a:pt x="3688" y="1106"/>
                </a:lnTo>
                <a:cubicBezTo>
                  <a:pt x="3710" y="1101"/>
                  <a:pt x="3720" y="1082"/>
                  <a:pt x="3714" y="1064"/>
                </a:cubicBezTo>
                <a:cubicBezTo>
                  <a:pt x="3708" y="1049"/>
                  <a:pt x="3683" y="1038"/>
                  <a:pt x="3660" y="1045"/>
                </a:cubicBezTo>
                <a:lnTo>
                  <a:pt x="3503" y="1089"/>
                </a:lnTo>
                <a:cubicBezTo>
                  <a:pt x="3483" y="1094"/>
                  <a:pt x="3469" y="1113"/>
                  <a:pt x="3478" y="1130"/>
                </a:cubicBezTo>
                <a:cubicBezTo>
                  <a:pt x="3485" y="1147"/>
                  <a:pt x="3509" y="1155"/>
                  <a:pt x="3531" y="1150"/>
                </a:cubicBezTo>
                <a:moveTo>
                  <a:pt x="3846" y="1063"/>
                </a:moveTo>
                <a:lnTo>
                  <a:pt x="4004" y="1021"/>
                </a:lnTo>
                <a:cubicBezTo>
                  <a:pt x="4026" y="1014"/>
                  <a:pt x="4037" y="996"/>
                  <a:pt x="4031" y="978"/>
                </a:cubicBezTo>
                <a:cubicBezTo>
                  <a:pt x="4022" y="960"/>
                  <a:pt x="3997" y="952"/>
                  <a:pt x="3977" y="957"/>
                </a:cubicBezTo>
                <a:lnTo>
                  <a:pt x="3818" y="1002"/>
                </a:lnTo>
                <a:cubicBezTo>
                  <a:pt x="3796" y="1008"/>
                  <a:pt x="3786" y="1025"/>
                  <a:pt x="3792" y="1044"/>
                </a:cubicBezTo>
                <a:cubicBezTo>
                  <a:pt x="3802" y="1061"/>
                  <a:pt x="3824" y="1069"/>
                  <a:pt x="3846" y="1063"/>
                </a:cubicBezTo>
                <a:moveTo>
                  <a:pt x="4161" y="976"/>
                </a:moveTo>
                <a:lnTo>
                  <a:pt x="4320" y="932"/>
                </a:lnTo>
                <a:cubicBezTo>
                  <a:pt x="4340" y="927"/>
                  <a:pt x="4353" y="908"/>
                  <a:pt x="4345" y="890"/>
                </a:cubicBezTo>
                <a:cubicBezTo>
                  <a:pt x="4338" y="873"/>
                  <a:pt x="4313" y="865"/>
                  <a:pt x="4291" y="871"/>
                </a:cubicBezTo>
                <a:lnTo>
                  <a:pt x="4133" y="915"/>
                </a:lnTo>
                <a:cubicBezTo>
                  <a:pt x="4113" y="920"/>
                  <a:pt x="4101" y="940"/>
                  <a:pt x="4109" y="955"/>
                </a:cubicBezTo>
                <a:cubicBezTo>
                  <a:pt x="4115" y="973"/>
                  <a:pt x="4139" y="982"/>
                  <a:pt x="4161" y="976"/>
                </a:cubicBezTo>
                <a:moveTo>
                  <a:pt x="4476" y="889"/>
                </a:moveTo>
                <a:lnTo>
                  <a:pt x="4634" y="847"/>
                </a:lnTo>
                <a:cubicBezTo>
                  <a:pt x="4656" y="840"/>
                  <a:pt x="4668" y="821"/>
                  <a:pt x="4661" y="805"/>
                </a:cubicBezTo>
                <a:cubicBezTo>
                  <a:pt x="4652" y="788"/>
                  <a:pt x="4630" y="779"/>
                  <a:pt x="4608" y="784"/>
                </a:cubicBezTo>
                <a:lnTo>
                  <a:pt x="4449" y="828"/>
                </a:lnTo>
                <a:cubicBezTo>
                  <a:pt x="4427" y="833"/>
                  <a:pt x="4416" y="852"/>
                  <a:pt x="4425" y="870"/>
                </a:cubicBezTo>
                <a:cubicBezTo>
                  <a:pt x="4432" y="887"/>
                  <a:pt x="4456" y="896"/>
                  <a:pt x="4476" y="889"/>
                </a:cubicBezTo>
                <a:moveTo>
                  <a:pt x="4792" y="804"/>
                </a:moveTo>
                <a:lnTo>
                  <a:pt x="4951" y="760"/>
                </a:lnTo>
                <a:cubicBezTo>
                  <a:pt x="4973" y="754"/>
                  <a:pt x="4984" y="735"/>
                  <a:pt x="4975" y="718"/>
                </a:cubicBezTo>
                <a:cubicBezTo>
                  <a:pt x="4969" y="701"/>
                  <a:pt x="4944" y="691"/>
                  <a:pt x="4921" y="699"/>
                </a:cubicBezTo>
                <a:lnTo>
                  <a:pt x="4766" y="740"/>
                </a:lnTo>
                <a:cubicBezTo>
                  <a:pt x="4744" y="748"/>
                  <a:pt x="4732" y="765"/>
                  <a:pt x="4739" y="782"/>
                </a:cubicBezTo>
                <a:cubicBezTo>
                  <a:pt x="4748" y="800"/>
                  <a:pt x="4770" y="809"/>
                  <a:pt x="4792" y="804"/>
                </a:cubicBezTo>
                <a:moveTo>
                  <a:pt x="5109" y="716"/>
                </a:moveTo>
                <a:lnTo>
                  <a:pt x="5265" y="673"/>
                </a:lnTo>
                <a:cubicBezTo>
                  <a:pt x="5287" y="668"/>
                  <a:pt x="5298" y="648"/>
                  <a:pt x="5292" y="630"/>
                </a:cubicBezTo>
                <a:cubicBezTo>
                  <a:pt x="5282" y="615"/>
                  <a:pt x="5260" y="606"/>
                  <a:pt x="5238" y="612"/>
                </a:cubicBezTo>
                <a:lnTo>
                  <a:pt x="5079" y="655"/>
                </a:lnTo>
                <a:cubicBezTo>
                  <a:pt x="5057" y="660"/>
                  <a:pt x="5047" y="679"/>
                  <a:pt x="5055" y="697"/>
                </a:cubicBezTo>
                <a:cubicBezTo>
                  <a:pt x="5062" y="713"/>
                  <a:pt x="5087" y="723"/>
                  <a:pt x="5109" y="716"/>
                </a:cubicBezTo>
                <a:moveTo>
                  <a:pt x="5422" y="630"/>
                </a:moveTo>
                <a:lnTo>
                  <a:pt x="5581" y="587"/>
                </a:lnTo>
                <a:cubicBezTo>
                  <a:pt x="5603" y="580"/>
                  <a:pt x="5614" y="563"/>
                  <a:pt x="5606" y="545"/>
                </a:cubicBezTo>
                <a:cubicBezTo>
                  <a:pt x="5599" y="527"/>
                  <a:pt x="5574" y="519"/>
                  <a:pt x="5554" y="524"/>
                </a:cubicBezTo>
                <a:lnTo>
                  <a:pt x="5396" y="568"/>
                </a:lnTo>
                <a:cubicBezTo>
                  <a:pt x="5374" y="574"/>
                  <a:pt x="5362" y="593"/>
                  <a:pt x="5370" y="610"/>
                </a:cubicBezTo>
                <a:cubicBezTo>
                  <a:pt x="5378" y="627"/>
                  <a:pt x="5400" y="635"/>
                  <a:pt x="5422" y="630"/>
                </a:cubicBezTo>
                <a:moveTo>
                  <a:pt x="5739" y="543"/>
                </a:moveTo>
                <a:lnTo>
                  <a:pt x="5895" y="499"/>
                </a:lnTo>
                <a:cubicBezTo>
                  <a:pt x="5917" y="494"/>
                  <a:pt x="5929" y="475"/>
                  <a:pt x="5922" y="458"/>
                </a:cubicBezTo>
                <a:cubicBezTo>
                  <a:pt x="5915" y="442"/>
                  <a:pt x="5891" y="432"/>
                  <a:pt x="5869" y="438"/>
                </a:cubicBezTo>
                <a:lnTo>
                  <a:pt x="5711" y="482"/>
                </a:lnTo>
                <a:cubicBezTo>
                  <a:pt x="5690" y="488"/>
                  <a:pt x="5677" y="507"/>
                  <a:pt x="5686" y="524"/>
                </a:cubicBezTo>
                <a:cubicBezTo>
                  <a:pt x="5693" y="540"/>
                  <a:pt x="5717" y="549"/>
                  <a:pt x="5739" y="543"/>
                </a:cubicBezTo>
                <a:moveTo>
                  <a:pt x="6053" y="456"/>
                </a:moveTo>
                <a:lnTo>
                  <a:pt x="6212" y="414"/>
                </a:lnTo>
                <a:cubicBezTo>
                  <a:pt x="6234" y="407"/>
                  <a:pt x="6245" y="390"/>
                  <a:pt x="6238" y="372"/>
                </a:cubicBezTo>
                <a:cubicBezTo>
                  <a:pt x="6230" y="355"/>
                  <a:pt x="6204" y="346"/>
                  <a:pt x="6184" y="351"/>
                </a:cubicBezTo>
                <a:lnTo>
                  <a:pt x="6027" y="395"/>
                </a:lnTo>
                <a:cubicBezTo>
                  <a:pt x="6004" y="400"/>
                  <a:pt x="5993" y="419"/>
                  <a:pt x="6000" y="437"/>
                </a:cubicBezTo>
                <a:cubicBezTo>
                  <a:pt x="6009" y="454"/>
                  <a:pt x="6031" y="463"/>
                  <a:pt x="6053" y="456"/>
                </a:cubicBezTo>
                <a:moveTo>
                  <a:pt x="6370" y="371"/>
                </a:moveTo>
                <a:lnTo>
                  <a:pt x="6528" y="327"/>
                </a:lnTo>
                <a:cubicBezTo>
                  <a:pt x="6548" y="321"/>
                  <a:pt x="6561" y="302"/>
                  <a:pt x="6553" y="285"/>
                </a:cubicBezTo>
                <a:cubicBezTo>
                  <a:pt x="6545" y="268"/>
                  <a:pt x="6521" y="259"/>
                  <a:pt x="6499" y="266"/>
                </a:cubicBezTo>
                <a:lnTo>
                  <a:pt x="6341" y="308"/>
                </a:lnTo>
                <a:cubicBezTo>
                  <a:pt x="6320" y="315"/>
                  <a:pt x="6310" y="334"/>
                  <a:pt x="6316" y="349"/>
                </a:cubicBezTo>
                <a:cubicBezTo>
                  <a:pt x="6323" y="367"/>
                  <a:pt x="6348" y="376"/>
                  <a:pt x="6370" y="371"/>
                </a:cubicBezTo>
                <a:moveTo>
                  <a:pt x="6684" y="283"/>
                </a:moveTo>
                <a:lnTo>
                  <a:pt x="6843" y="240"/>
                </a:lnTo>
                <a:cubicBezTo>
                  <a:pt x="6865" y="235"/>
                  <a:pt x="6877" y="215"/>
                  <a:pt x="6870" y="199"/>
                </a:cubicBezTo>
                <a:cubicBezTo>
                  <a:pt x="6861" y="182"/>
                  <a:pt x="6839" y="174"/>
                  <a:pt x="6816" y="179"/>
                </a:cubicBezTo>
                <a:lnTo>
                  <a:pt x="6658" y="222"/>
                </a:lnTo>
                <a:cubicBezTo>
                  <a:pt x="6636" y="227"/>
                  <a:pt x="6624" y="246"/>
                  <a:pt x="6634" y="264"/>
                </a:cubicBezTo>
                <a:cubicBezTo>
                  <a:pt x="6640" y="282"/>
                  <a:pt x="6664" y="290"/>
                  <a:pt x="6684" y="283"/>
                </a:cubicBezTo>
                <a:moveTo>
                  <a:pt x="7001" y="198"/>
                </a:moveTo>
                <a:lnTo>
                  <a:pt x="7159" y="154"/>
                </a:lnTo>
                <a:cubicBezTo>
                  <a:pt x="7182" y="147"/>
                  <a:pt x="7193" y="130"/>
                  <a:pt x="7184" y="112"/>
                </a:cubicBezTo>
                <a:cubicBezTo>
                  <a:pt x="7177" y="94"/>
                  <a:pt x="7153" y="86"/>
                  <a:pt x="7131" y="93"/>
                </a:cubicBezTo>
                <a:lnTo>
                  <a:pt x="6975" y="135"/>
                </a:lnTo>
                <a:cubicBezTo>
                  <a:pt x="6952" y="141"/>
                  <a:pt x="6941" y="160"/>
                  <a:pt x="6947" y="177"/>
                </a:cubicBezTo>
                <a:cubicBezTo>
                  <a:pt x="6955" y="194"/>
                  <a:pt x="6979" y="203"/>
                  <a:pt x="7001" y="198"/>
                </a:cubicBezTo>
                <a:moveTo>
                  <a:pt x="7318" y="110"/>
                </a:moveTo>
                <a:lnTo>
                  <a:pt x="7474" y="66"/>
                </a:lnTo>
                <a:cubicBezTo>
                  <a:pt x="7496" y="61"/>
                  <a:pt x="7507" y="42"/>
                  <a:pt x="7500" y="25"/>
                </a:cubicBezTo>
                <a:cubicBezTo>
                  <a:pt x="7492" y="9"/>
                  <a:pt x="7470" y="0"/>
                  <a:pt x="7446" y="5"/>
                </a:cubicBezTo>
                <a:lnTo>
                  <a:pt x="7289" y="49"/>
                </a:lnTo>
                <a:cubicBezTo>
                  <a:pt x="7266" y="55"/>
                  <a:pt x="7255" y="74"/>
                  <a:pt x="7264" y="91"/>
                </a:cubicBezTo>
                <a:cubicBezTo>
                  <a:pt x="7271" y="107"/>
                  <a:pt x="7295" y="118"/>
                  <a:pt x="7318" y="11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6" name="CustomShape 127"/>
          <p:cNvSpPr/>
          <p:nvPr/>
        </p:nvSpPr>
        <p:spPr>
          <a:xfrm>
            <a:off x="6717600" y="3754440"/>
            <a:ext cx="233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decision boundary’ above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7" name="CustomShape 1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9" name="CustomShape 2"/>
          <p:cNvSpPr/>
          <p:nvPr/>
        </p:nvSpPr>
        <p:spPr>
          <a:xfrm>
            <a:off x="1612440" y="370440"/>
            <a:ext cx="6427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- Learning Algorithm &amp; Optimization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8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1" name="CustomShape 4"/>
          <p:cNvSpPr/>
          <p:nvPr/>
        </p:nvSpPr>
        <p:spPr>
          <a:xfrm>
            <a:off x="957960" y="1032120"/>
            <a:ext cx="4507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Determine a set of </a:t>
            </a:r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weights </a:t>
            </a:r>
            <a:r>
              <a:rPr b="1" lang="en-GB" sz="2400" spc="-1" strike="noStrike">
                <a:solidFill>
                  <a:srgbClr val="ff0000"/>
                </a:solidFill>
                <a:latin typeface="Calibri"/>
              </a:rPr>
              <a:t>w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that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2" name="CustomShape 5"/>
          <p:cNvSpPr/>
          <p:nvPr/>
        </p:nvSpPr>
        <p:spPr>
          <a:xfrm>
            <a:off x="957960" y="1333800"/>
            <a:ext cx="5582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minimize the total sum of squared errors’: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3" name="CustomShape 6"/>
          <p:cNvSpPr/>
          <p:nvPr/>
        </p:nvSpPr>
        <p:spPr>
          <a:xfrm>
            <a:off x="5678640" y="1725120"/>
            <a:ext cx="3358440" cy="795240"/>
          </a:xfrm>
          <a:custGeom>
            <a:avLst/>
            <a:gdLst/>
            <a:ahLst/>
            <a:rect l="l" t="t" r="r" b="b"/>
            <a:pathLst>
              <a:path w="9330" h="2210">
                <a:moveTo>
                  <a:pt x="0" y="0"/>
                </a:moveTo>
                <a:lnTo>
                  <a:pt x="0" y="2209"/>
                </a:lnTo>
                <a:lnTo>
                  <a:pt x="9329" y="2209"/>
                </a:lnTo>
                <a:lnTo>
                  <a:pt x="932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4" name="CustomShape 7"/>
          <p:cNvSpPr/>
          <p:nvPr/>
        </p:nvSpPr>
        <p:spPr>
          <a:xfrm>
            <a:off x="5663160" y="1713240"/>
            <a:ext cx="3388320" cy="818640"/>
          </a:xfrm>
          <a:custGeom>
            <a:avLst/>
            <a:gdLst/>
            <a:ahLst/>
            <a:rect l="l" t="t" r="r" b="b"/>
            <a:pathLst>
              <a:path w="9413" h="2275">
                <a:moveTo>
                  <a:pt x="0" y="33"/>
                </a:moveTo>
                <a:cubicBezTo>
                  <a:pt x="0" y="14"/>
                  <a:pt x="20" y="0"/>
                  <a:pt x="42" y="0"/>
                </a:cubicBezTo>
                <a:lnTo>
                  <a:pt x="9372" y="0"/>
                </a:lnTo>
                <a:cubicBezTo>
                  <a:pt x="9394" y="0"/>
                  <a:pt x="9412" y="14"/>
                  <a:pt x="9412" y="33"/>
                </a:cubicBezTo>
                <a:lnTo>
                  <a:pt x="9412" y="2242"/>
                </a:lnTo>
                <a:cubicBezTo>
                  <a:pt x="9412" y="2260"/>
                  <a:pt x="9394" y="2274"/>
                  <a:pt x="9372" y="2274"/>
                </a:cubicBezTo>
                <a:lnTo>
                  <a:pt x="42" y="2274"/>
                </a:lnTo>
                <a:cubicBezTo>
                  <a:pt x="20" y="2274"/>
                  <a:pt x="0" y="2260"/>
                  <a:pt x="0" y="2242"/>
                </a:cubicBezTo>
                <a:lnTo>
                  <a:pt x="0" y="33"/>
                </a:lnTo>
                <a:moveTo>
                  <a:pt x="84" y="2242"/>
                </a:moveTo>
                <a:lnTo>
                  <a:pt x="42" y="2209"/>
                </a:lnTo>
                <a:lnTo>
                  <a:pt x="9372" y="2209"/>
                </a:lnTo>
                <a:lnTo>
                  <a:pt x="9328" y="2242"/>
                </a:lnTo>
                <a:lnTo>
                  <a:pt x="9328" y="33"/>
                </a:lnTo>
                <a:lnTo>
                  <a:pt x="9372" y="65"/>
                </a:lnTo>
                <a:lnTo>
                  <a:pt x="42" y="65"/>
                </a:lnTo>
                <a:lnTo>
                  <a:pt x="84" y="33"/>
                </a:lnTo>
                <a:lnTo>
                  <a:pt x="84" y="224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5" name="CustomShape 8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86" name="CustomShape 9"/>
          <p:cNvSpPr/>
          <p:nvPr/>
        </p:nvSpPr>
        <p:spPr>
          <a:xfrm>
            <a:off x="6077880" y="2050200"/>
            <a:ext cx="503280" cy="194040"/>
          </a:xfrm>
          <a:custGeom>
            <a:avLst/>
            <a:gdLst/>
            <a:ahLst/>
            <a:rect l="l" t="t" r="r" b="b"/>
            <a:pathLst>
              <a:path w="1399" h="540">
                <a:moveTo>
                  <a:pt x="1180" y="0"/>
                </a:moveTo>
                <a:cubicBezTo>
                  <a:pt x="1248" y="14"/>
                  <a:pt x="1304" y="45"/>
                  <a:pt x="1342" y="94"/>
                </a:cubicBezTo>
                <a:cubicBezTo>
                  <a:pt x="1380" y="143"/>
                  <a:pt x="1398" y="200"/>
                  <a:pt x="1398" y="269"/>
                </a:cubicBezTo>
                <a:cubicBezTo>
                  <a:pt x="1398" y="337"/>
                  <a:pt x="1380" y="397"/>
                  <a:pt x="1342" y="444"/>
                </a:cubicBezTo>
                <a:cubicBezTo>
                  <a:pt x="1304" y="493"/>
                  <a:pt x="1248" y="525"/>
                  <a:pt x="1180" y="539"/>
                </a:cubicBezTo>
                <a:lnTo>
                  <a:pt x="1170" y="517"/>
                </a:lnTo>
                <a:cubicBezTo>
                  <a:pt x="1226" y="501"/>
                  <a:pt x="1266" y="473"/>
                  <a:pt x="1296" y="430"/>
                </a:cubicBezTo>
                <a:cubicBezTo>
                  <a:pt x="1322" y="388"/>
                  <a:pt x="1336" y="332"/>
                  <a:pt x="1336" y="266"/>
                </a:cubicBezTo>
                <a:cubicBezTo>
                  <a:pt x="1336" y="202"/>
                  <a:pt x="1322" y="148"/>
                  <a:pt x="1296" y="106"/>
                </a:cubicBezTo>
                <a:cubicBezTo>
                  <a:pt x="1268" y="64"/>
                  <a:pt x="1226" y="36"/>
                  <a:pt x="1168" y="21"/>
                </a:cubicBezTo>
                <a:lnTo>
                  <a:pt x="1180" y="0"/>
                </a:lnTo>
                <a:moveTo>
                  <a:pt x="221" y="0"/>
                </a:moveTo>
                <a:lnTo>
                  <a:pt x="229" y="21"/>
                </a:lnTo>
                <a:cubicBezTo>
                  <a:pt x="174" y="36"/>
                  <a:pt x="132" y="64"/>
                  <a:pt x="105" y="106"/>
                </a:cubicBezTo>
                <a:cubicBezTo>
                  <a:pt x="78" y="148"/>
                  <a:pt x="64" y="202"/>
                  <a:pt x="64" y="266"/>
                </a:cubicBezTo>
                <a:cubicBezTo>
                  <a:pt x="64" y="332"/>
                  <a:pt x="78" y="388"/>
                  <a:pt x="105" y="430"/>
                </a:cubicBezTo>
                <a:cubicBezTo>
                  <a:pt x="132" y="473"/>
                  <a:pt x="174" y="501"/>
                  <a:pt x="229" y="517"/>
                </a:cubicBezTo>
                <a:lnTo>
                  <a:pt x="221" y="539"/>
                </a:lnTo>
                <a:cubicBezTo>
                  <a:pt x="149" y="525"/>
                  <a:pt x="96" y="493"/>
                  <a:pt x="58" y="444"/>
                </a:cubicBezTo>
                <a:cubicBezTo>
                  <a:pt x="20" y="397"/>
                  <a:pt x="0" y="337"/>
                  <a:pt x="0" y="269"/>
                </a:cubicBezTo>
                <a:cubicBezTo>
                  <a:pt x="0" y="200"/>
                  <a:pt x="20" y="143"/>
                  <a:pt x="58" y="94"/>
                </a:cubicBezTo>
                <a:cubicBezTo>
                  <a:pt x="96" y="45"/>
                  <a:pt x="149" y="14"/>
                  <a:pt x="221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7" name="CustomShape 10"/>
          <p:cNvSpPr/>
          <p:nvPr/>
        </p:nvSpPr>
        <p:spPr>
          <a:xfrm>
            <a:off x="5820480" y="2043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𝑬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8" name="CustomShape 11"/>
          <p:cNvSpPr/>
          <p:nvPr/>
        </p:nvSpPr>
        <p:spPr>
          <a:xfrm>
            <a:off x="6165360" y="2043360"/>
            <a:ext cx="33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 𝒘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9" name="CustomShape 12"/>
          <p:cNvSpPr/>
          <p:nvPr/>
        </p:nvSpPr>
        <p:spPr>
          <a:xfrm>
            <a:off x="6867720" y="2043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=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0" name="CustomShape 13"/>
          <p:cNvSpPr/>
          <p:nvPr/>
        </p:nvSpPr>
        <p:spPr>
          <a:xfrm>
            <a:off x="7143480" y="188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𝟏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1" name="CustomShape 14"/>
          <p:cNvSpPr/>
          <p:nvPr/>
        </p:nvSpPr>
        <p:spPr>
          <a:xfrm>
            <a:off x="7142760" y="2139840"/>
            <a:ext cx="160560" cy="14400"/>
          </a:xfrm>
          <a:custGeom>
            <a:avLst/>
            <a:gdLst/>
            <a:ahLst/>
            <a:rect l="l" t="t" r="r" b="b"/>
            <a:pathLst>
              <a:path w="447" h="41">
                <a:moveTo>
                  <a:pt x="0" y="0"/>
                </a:moveTo>
                <a:lnTo>
                  <a:pt x="0" y="40"/>
                </a:lnTo>
                <a:lnTo>
                  <a:pt x="446" y="40"/>
                </a:lnTo>
                <a:lnTo>
                  <a:pt x="44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2" name="CustomShape 15"/>
          <p:cNvSpPr/>
          <p:nvPr/>
        </p:nvSpPr>
        <p:spPr>
          <a:xfrm>
            <a:off x="7788600" y="2050200"/>
            <a:ext cx="974160" cy="194040"/>
          </a:xfrm>
          <a:custGeom>
            <a:avLst/>
            <a:gdLst/>
            <a:ahLst/>
            <a:rect l="l" t="t" r="r" b="b"/>
            <a:pathLst>
              <a:path w="2707" h="540">
                <a:moveTo>
                  <a:pt x="2487" y="0"/>
                </a:moveTo>
                <a:cubicBezTo>
                  <a:pt x="2557" y="14"/>
                  <a:pt x="2612" y="45"/>
                  <a:pt x="2650" y="94"/>
                </a:cubicBezTo>
                <a:cubicBezTo>
                  <a:pt x="2688" y="143"/>
                  <a:pt x="2706" y="200"/>
                  <a:pt x="2706" y="269"/>
                </a:cubicBezTo>
                <a:cubicBezTo>
                  <a:pt x="2706" y="337"/>
                  <a:pt x="2688" y="397"/>
                  <a:pt x="2650" y="444"/>
                </a:cubicBezTo>
                <a:cubicBezTo>
                  <a:pt x="2612" y="493"/>
                  <a:pt x="2557" y="525"/>
                  <a:pt x="2487" y="539"/>
                </a:cubicBezTo>
                <a:lnTo>
                  <a:pt x="2479" y="517"/>
                </a:lnTo>
                <a:cubicBezTo>
                  <a:pt x="2534" y="501"/>
                  <a:pt x="2574" y="473"/>
                  <a:pt x="2603" y="430"/>
                </a:cubicBezTo>
                <a:cubicBezTo>
                  <a:pt x="2630" y="388"/>
                  <a:pt x="2643" y="332"/>
                  <a:pt x="2643" y="266"/>
                </a:cubicBezTo>
                <a:cubicBezTo>
                  <a:pt x="2643" y="202"/>
                  <a:pt x="2630" y="148"/>
                  <a:pt x="2603" y="106"/>
                </a:cubicBezTo>
                <a:cubicBezTo>
                  <a:pt x="2577" y="64"/>
                  <a:pt x="2534" y="36"/>
                  <a:pt x="2477" y="21"/>
                </a:cubicBezTo>
                <a:lnTo>
                  <a:pt x="2487" y="0"/>
                </a:lnTo>
                <a:moveTo>
                  <a:pt x="221" y="0"/>
                </a:moveTo>
                <a:lnTo>
                  <a:pt x="229" y="21"/>
                </a:lnTo>
                <a:cubicBezTo>
                  <a:pt x="174" y="36"/>
                  <a:pt x="132" y="64"/>
                  <a:pt x="104" y="106"/>
                </a:cubicBezTo>
                <a:cubicBezTo>
                  <a:pt x="78" y="148"/>
                  <a:pt x="64" y="202"/>
                  <a:pt x="64" y="266"/>
                </a:cubicBezTo>
                <a:cubicBezTo>
                  <a:pt x="64" y="332"/>
                  <a:pt x="78" y="388"/>
                  <a:pt x="104" y="430"/>
                </a:cubicBezTo>
                <a:cubicBezTo>
                  <a:pt x="132" y="473"/>
                  <a:pt x="174" y="501"/>
                  <a:pt x="229" y="517"/>
                </a:cubicBezTo>
                <a:lnTo>
                  <a:pt x="221" y="539"/>
                </a:lnTo>
                <a:cubicBezTo>
                  <a:pt x="149" y="525"/>
                  <a:pt x="96" y="493"/>
                  <a:pt x="58" y="444"/>
                </a:cubicBezTo>
                <a:cubicBezTo>
                  <a:pt x="20" y="397"/>
                  <a:pt x="0" y="337"/>
                  <a:pt x="0" y="269"/>
                </a:cubicBezTo>
                <a:cubicBezTo>
                  <a:pt x="0" y="200"/>
                  <a:pt x="20" y="143"/>
                  <a:pt x="58" y="94"/>
                </a:cubicBezTo>
                <a:cubicBezTo>
                  <a:pt x="96" y="45"/>
                  <a:pt x="149" y="14"/>
                  <a:pt x="221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3" name="CustomShape 16"/>
          <p:cNvSpPr/>
          <p:nvPr/>
        </p:nvSpPr>
        <p:spPr>
          <a:xfrm>
            <a:off x="7143480" y="21834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𝟐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4" name="CustomShape 17"/>
          <p:cNvSpPr/>
          <p:nvPr/>
        </p:nvSpPr>
        <p:spPr>
          <a:xfrm>
            <a:off x="7876080" y="2043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𝒚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5" name="CustomShape 18"/>
          <p:cNvSpPr/>
          <p:nvPr/>
        </p:nvSpPr>
        <p:spPr>
          <a:xfrm>
            <a:off x="8037000" y="2148840"/>
            <a:ext cx="17712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mbriaMath"/>
              </a:rPr>
              <a:t>𝒊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396" name="CustomShape 19"/>
          <p:cNvSpPr/>
          <p:nvPr/>
        </p:nvSpPr>
        <p:spPr>
          <a:xfrm>
            <a:off x="8103960" y="2043360"/>
            <a:ext cx="319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mbriaMath"/>
              </a:rPr>
              <a:t>  −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7" name="CustomShape 20"/>
          <p:cNvSpPr/>
          <p:nvPr/>
        </p:nvSpPr>
        <p:spPr>
          <a:xfrm>
            <a:off x="8481600" y="2049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000" spc="-1" strike="noStrike">
                <a:solidFill>
                  <a:srgbClr val="000000"/>
                </a:solidFill>
                <a:latin typeface="Calibri"/>
              </a:rPr>
              <a:t>ý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8" name="CustomShape 21"/>
          <p:cNvSpPr/>
          <p:nvPr/>
        </p:nvSpPr>
        <p:spPr>
          <a:xfrm>
            <a:off x="8608680" y="2148840"/>
            <a:ext cx="17712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mbriaMath"/>
              </a:rPr>
              <a:t>𝒊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399" name="CustomShape 22"/>
          <p:cNvSpPr/>
          <p:nvPr/>
        </p:nvSpPr>
        <p:spPr>
          <a:xfrm>
            <a:off x="8786520" y="203472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mbriaMath"/>
              </a:rPr>
              <a:t>𝟐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400" name="CustomShape 23"/>
          <p:cNvSpPr/>
          <p:nvPr/>
        </p:nvSpPr>
        <p:spPr>
          <a:xfrm>
            <a:off x="7483320" y="1776240"/>
            <a:ext cx="194040" cy="18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60" spc="-1" strike="noStrike">
                <a:solidFill>
                  <a:srgbClr val="000000"/>
                </a:solidFill>
                <a:latin typeface="CambriaMath"/>
              </a:rPr>
              <a:t>𝑵</a:t>
            </a:r>
            <a:endParaRPr b="0" lang="en-GB" sz="1460" spc="-1" strike="noStrike">
              <a:latin typeface="Arial"/>
            </a:endParaRPr>
          </a:p>
        </p:txBody>
      </p:sp>
      <p:sp>
        <p:nvSpPr>
          <p:cNvPr id="1401" name="CustomShape 24"/>
          <p:cNvSpPr/>
          <p:nvPr/>
        </p:nvSpPr>
        <p:spPr>
          <a:xfrm>
            <a:off x="7749000" y="1950120"/>
            <a:ext cx="1026000" cy="374760"/>
          </a:xfrm>
          <a:custGeom>
            <a:avLst/>
            <a:gdLst/>
            <a:ahLst/>
            <a:rect l="l" t="t" r="r" b="b"/>
            <a:pathLst>
              <a:path w="2851" h="1042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2795" y="0"/>
                </a:lnTo>
                <a:cubicBezTo>
                  <a:pt x="2826" y="0"/>
                  <a:pt x="2850" y="20"/>
                  <a:pt x="2850" y="44"/>
                </a:cubicBezTo>
                <a:lnTo>
                  <a:pt x="2850" y="998"/>
                </a:lnTo>
                <a:cubicBezTo>
                  <a:pt x="2850" y="1022"/>
                  <a:pt x="2826" y="1041"/>
                  <a:pt x="2795" y="1041"/>
                </a:cubicBezTo>
                <a:lnTo>
                  <a:pt x="56" y="1041"/>
                </a:lnTo>
                <a:cubicBezTo>
                  <a:pt x="27" y="1041"/>
                  <a:pt x="0" y="1022"/>
                  <a:pt x="0" y="998"/>
                </a:cubicBezTo>
                <a:lnTo>
                  <a:pt x="0" y="44"/>
                </a:lnTo>
                <a:moveTo>
                  <a:pt x="112" y="998"/>
                </a:moveTo>
                <a:lnTo>
                  <a:pt x="56" y="954"/>
                </a:lnTo>
                <a:lnTo>
                  <a:pt x="2795" y="954"/>
                </a:lnTo>
                <a:lnTo>
                  <a:pt x="2740" y="998"/>
                </a:lnTo>
                <a:lnTo>
                  <a:pt x="2740" y="44"/>
                </a:lnTo>
                <a:lnTo>
                  <a:pt x="279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9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2" name="CustomShape 25"/>
          <p:cNvSpPr/>
          <p:nvPr/>
        </p:nvSpPr>
        <p:spPr>
          <a:xfrm>
            <a:off x="277560" y="2855160"/>
            <a:ext cx="5766840" cy="533880"/>
          </a:xfrm>
          <a:custGeom>
            <a:avLst/>
            <a:gdLst/>
            <a:ahLst/>
            <a:rect l="l" t="t" r="r" b="b"/>
            <a:pathLst>
              <a:path w="16020" h="1484">
                <a:moveTo>
                  <a:pt x="0" y="0"/>
                </a:moveTo>
                <a:lnTo>
                  <a:pt x="0" y="1483"/>
                </a:lnTo>
                <a:lnTo>
                  <a:pt x="16019" y="1483"/>
                </a:lnTo>
                <a:lnTo>
                  <a:pt x="16019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3" name="CustomShape 26"/>
          <p:cNvSpPr/>
          <p:nvPr/>
        </p:nvSpPr>
        <p:spPr>
          <a:xfrm>
            <a:off x="263880" y="2845080"/>
            <a:ext cx="5794200" cy="554040"/>
          </a:xfrm>
          <a:custGeom>
            <a:avLst/>
            <a:gdLst/>
            <a:ahLst/>
            <a:rect l="l" t="t" r="r" b="b"/>
            <a:pathLst>
              <a:path w="16096" h="1540">
                <a:moveTo>
                  <a:pt x="0" y="28"/>
                </a:moveTo>
                <a:cubicBezTo>
                  <a:pt x="0" y="12"/>
                  <a:pt x="16" y="0"/>
                  <a:pt x="38" y="0"/>
                </a:cubicBezTo>
                <a:lnTo>
                  <a:pt x="16057" y="0"/>
                </a:lnTo>
                <a:cubicBezTo>
                  <a:pt x="16079" y="0"/>
                  <a:pt x="16095" y="12"/>
                  <a:pt x="16095" y="28"/>
                </a:cubicBezTo>
                <a:lnTo>
                  <a:pt x="16095" y="1511"/>
                </a:lnTo>
                <a:cubicBezTo>
                  <a:pt x="16095" y="1527"/>
                  <a:pt x="16079" y="1539"/>
                  <a:pt x="16057" y="1539"/>
                </a:cubicBezTo>
                <a:lnTo>
                  <a:pt x="38" y="1539"/>
                </a:lnTo>
                <a:cubicBezTo>
                  <a:pt x="16" y="1539"/>
                  <a:pt x="0" y="1527"/>
                  <a:pt x="0" y="1511"/>
                </a:cubicBezTo>
                <a:lnTo>
                  <a:pt x="0" y="28"/>
                </a:lnTo>
                <a:moveTo>
                  <a:pt x="74" y="1511"/>
                </a:moveTo>
                <a:lnTo>
                  <a:pt x="38" y="1481"/>
                </a:lnTo>
                <a:lnTo>
                  <a:pt x="16057" y="1481"/>
                </a:lnTo>
                <a:lnTo>
                  <a:pt x="16021" y="1511"/>
                </a:lnTo>
                <a:lnTo>
                  <a:pt x="16021" y="28"/>
                </a:lnTo>
                <a:lnTo>
                  <a:pt x="16057" y="58"/>
                </a:lnTo>
                <a:lnTo>
                  <a:pt x="38" y="58"/>
                </a:lnTo>
                <a:lnTo>
                  <a:pt x="74" y="28"/>
                </a:lnTo>
                <a:lnTo>
                  <a:pt x="74" y="1511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4" name="CustomShape 27"/>
          <p:cNvSpPr/>
          <p:nvPr/>
        </p:nvSpPr>
        <p:spPr>
          <a:xfrm>
            <a:off x="7348320" y="2354400"/>
            <a:ext cx="276120" cy="18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60" spc="-1" strike="noStrike">
                <a:solidFill>
                  <a:srgbClr val="000000"/>
                </a:solidFill>
                <a:latin typeface="CambriaMath"/>
              </a:rPr>
              <a:t>𝒊  𝟏</a:t>
            </a:r>
            <a:endParaRPr b="0" lang="en-GB" sz="1460" spc="-1" strike="noStrike">
              <a:latin typeface="Arial"/>
            </a:endParaRPr>
          </a:p>
        </p:txBody>
      </p:sp>
      <p:sp>
        <p:nvSpPr>
          <p:cNvPr id="1405" name="CustomShape 28"/>
          <p:cNvSpPr/>
          <p:nvPr/>
        </p:nvSpPr>
        <p:spPr>
          <a:xfrm>
            <a:off x="366120" y="2927880"/>
            <a:ext cx="704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Hidden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406" name="" descr=""/>
          <p:cNvPicPr/>
          <p:nvPr/>
        </p:nvPicPr>
        <p:blipFill>
          <a:blip r:embed="rId1"/>
          <a:stretch/>
        </p:blipFill>
        <p:spPr>
          <a:xfrm>
            <a:off x="2595600" y="297540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407" name="CustomShape 29"/>
          <p:cNvSpPr/>
          <p:nvPr/>
        </p:nvSpPr>
        <p:spPr>
          <a:xfrm>
            <a:off x="259164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4" y="367"/>
                </a:lnTo>
                <a:lnTo>
                  <a:pt x="8" y="346"/>
                </a:lnTo>
                <a:lnTo>
                  <a:pt x="22" y="304"/>
                </a:lnTo>
                <a:lnTo>
                  <a:pt x="32" y="284"/>
                </a:lnTo>
                <a:lnTo>
                  <a:pt x="40" y="265"/>
                </a:lnTo>
                <a:lnTo>
                  <a:pt x="52" y="245"/>
                </a:lnTo>
                <a:lnTo>
                  <a:pt x="64" y="226"/>
                </a:lnTo>
                <a:lnTo>
                  <a:pt x="76" y="209"/>
                </a:lnTo>
                <a:lnTo>
                  <a:pt x="107" y="173"/>
                </a:lnTo>
                <a:lnTo>
                  <a:pt x="138" y="142"/>
                </a:lnTo>
                <a:lnTo>
                  <a:pt x="156" y="126"/>
                </a:lnTo>
                <a:lnTo>
                  <a:pt x="196" y="98"/>
                </a:lnTo>
                <a:lnTo>
                  <a:pt x="236" y="74"/>
                </a:lnTo>
                <a:lnTo>
                  <a:pt x="281" y="52"/>
                </a:lnTo>
                <a:lnTo>
                  <a:pt x="305" y="42"/>
                </a:lnTo>
                <a:lnTo>
                  <a:pt x="327" y="33"/>
                </a:lnTo>
                <a:lnTo>
                  <a:pt x="352" y="26"/>
                </a:lnTo>
                <a:lnTo>
                  <a:pt x="379" y="19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22" y="3"/>
                </a:lnTo>
                <a:lnTo>
                  <a:pt x="648" y="9"/>
                </a:lnTo>
                <a:lnTo>
                  <a:pt x="675" y="12"/>
                </a:lnTo>
                <a:lnTo>
                  <a:pt x="700" y="19"/>
                </a:lnTo>
                <a:lnTo>
                  <a:pt x="748" y="33"/>
                </a:lnTo>
                <a:lnTo>
                  <a:pt x="798" y="50"/>
                </a:lnTo>
                <a:lnTo>
                  <a:pt x="820" y="61"/>
                </a:lnTo>
                <a:lnTo>
                  <a:pt x="842" y="74"/>
                </a:lnTo>
                <a:lnTo>
                  <a:pt x="883" y="98"/>
                </a:lnTo>
                <a:lnTo>
                  <a:pt x="903" y="112"/>
                </a:lnTo>
                <a:lnTo>
                  <a:pt x="921" y="126"/>
                </a:lnTo>
                <a:lnTo>
                  <a:pt x="957" y="158"/>
                </a:lnTo>
                <a:lnTo>
                  <a:pt x="973" y="173"/>
                </a:lnTo>
                <a:lnTo>
                  <a:pt x="988" y="191"/>
                </a:lnTo>
                <a:lnTo>
                  <a:pt x="1015" y="226"/>
                </a:lnTo>
                <a:lnTo>
                  <a:pt x="1028" y="245"/>
                </a:lnTo>
                <a:lnTo>
                  <a:pt x="1037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2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8" y="620"/>
                </a:lnTo>
                <a:lnTo>
                  <a:pt x="1015" y="638"/>
                </a:lnTo>
                <a:lnTo>
                  <a:pt x="1003" y="657"/>
                </a:lnTo>
                <a:lnTo>
                  <a:pt x="988" y="675"/>
                </a:lnTo>
                <a:lnTo>
                  <a:pt x="973" y="690"/>
                </a:lnTo>
                <a:lnTo>
                  <a:pt x="957" y="708"/>
                </a:lnTo>
                <a:lnTo>
                  <a:pt x="941" y="723"/>
                </a:lnTo>
                <a:lnTo>
                  <a:pt x="923" y="737"/>
                </a:lnTo>
                <a:lnTo>
                  <a:pt x="863" y="779"/>
                </a:lnTo>
                <a:lnTo>
                  <a:pt x="842" y="792"/>
                </a:lnTo>
                <a:lnTo>
                  <a:pt x="798" y="812"/>
                </a:lnTo>
                <a:lnTo>
                  <a:pt x="773" y="821"/>
                </a:lnTo>
                <a:lnTo>
                  <a:pt x="750" y="830"/>
                </a:lnTo>
                <a:lnTo>
                  <a:pt x="726" y="839"/>
                </a:lnTo>
                <a:lnTo>
                  <a:pt x="700" y="845"/>
                </a:lnTo>
                <a:lnTo>
                  <a:pt x="675" y="851"/>
                </a:lnTo>
                <a:lnTo>
                  <a:pt x="648" y="856"/>
                </a:lnTo>
                <a:lnTo>
                  <a:pt x="622" y="859"/>
                </a:lnTo>
                <a:lnTo>
                  <a:pt x="595" y="863"/>
                </a:lnTo>
                <a:lnTo>
                  <a:pt x="568" y="865"/>
                </a:lnTo>
                <a:lnTo>
                  <a:pt x="513" y="865"/>
                </a:lnTo>
                <a:lnTo>
                  <a:pt x="483" y="863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83" y="812"/>
                </a:lnTo>
                <a:lnTo>
                  <a:pt x="259" y="802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7" y="692"/>
                </a:lnTo>
                <a:lnTo>
                  <a:pt x="92" y="675"/>
                </a:lnTo>
                <a:lnTo>
                  <a:pt x="78" y="657"/>
                </a:lnTo>
                <a:lnTo>
                  <a:pt x="64" y="638"/>
                </a:lnTo>
                <a:lnTo>
                  <a:pt x="52" y="620"/>
                </a:lnTo>
                <a:lnTo>
                  <a:pt x="42" y="601"/>
                </a:lnTo>
                <a:lnTo>
                  <a:pt x="32" y="582"/>
                </a:lnTo>
                <a:lnTo>
                  <a:pt x="22" y="561"/>
                </a:lnTo>
                <a:lnTo>
                  <a:pt x="8" y="520"/>
                </a:lnTo>
                <a:lnTo>
                  <a:pt x="4" y="498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6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49" y="554"/>
                </a:lnTo>
                <a:lnTo>
                  <a:pt x="66" y="592"/>
                </a:lnTo>
                <a:lnTo>
                  <a:pt x="100" y="645"/>
                </a:lnTo>
                <a:lnTo>
                  <a:pt x="114" y="662"/>
                </a:lnTo>
                <a:lnTo>
                  <a:pt x="129" y="678"/>
                </a:lnTo>
                <a:lnTo>
                  <a:pt x="142" y="694"/>
                </a:lnTo>
                <a:lnTo>
                  <a:pt x="160" y="708"/>
                </a:lnTo>
                <a:lnTo>
                  <a:pt x="176" y="723"/>
                </a:lnTo>
                <a:lnTo>
                  <a:pt x="194" y="736"/>
                </a:lnTo>
                <a:lnTo>
                  <a:pt x="214" y="750"/>
                </a:lnTo>
                <a:lnTo>
                  <a:pt x="232" y="762"/>
                </a:lnTo>
                <a:lnTo>
                  <a:pt x="252" y="772"/>
                </a:lnTo>
                <a:lnTo>
                  <a:pt x="274" y="783"/>
                </a:lnTo>
                <a:lnTo>
                  <a:pt x="294" y="793"/>
                </a:lnTo>
                <a:lnTo>
                  <a:pt x="339" y="811"/>
                </a:lnTo>
                <a:lnTo>
                  <a:pt x="363" y="818"/>
                </a:lnTo>
                <a:lnTo>
                  <a:pt x="385" y="825"/>
                </a:lnTo>
                <a:lnTo>
                  <a:pt x="409" y="830"/>
                </a:lnTo>
                <a:lnTo>
                  <a:pt x="437" y="835"/>
                </a:lnTo>
                <a:lnTo>
                  <a:pt x="461" y="839"/>
                </a:lnTo>
                <a:lnTo>
                  <a:pt x="485" y="840"/>
                </a:lnTo>
                <a:lnTo>
                  <a:pt x="513" y="842"/>
                </a:lnTo>
                <a:lnTo>
                  <a:pt x="539" y="844"/>
                </a:lnTo>
                <a:lnTo>
                  <a:pt x="566" y="842"/>
                </a:lnTo>
                <a:lnTo>
                  <a:pt x="590" y="840"/>
                </a:lnTo>
                <a:lnTo>
                  <a:pt x="617" y="839"/>
                </a:lnTo>
                <a:lnTo>
                  <a:pt x="642" y="835"/>
                </a:lnTo>
                <a:lnTo>
                  <a:pt x="690" y="825"/>
                </a:lnTo>
                <a:lnTo>
                  <a:pt x="715" y="818"/>
                </a:lnTo>
                <a:lnTo>
                  <a:pt x="738" y="811"/>
                </a:lnTo>
                <a:lnTo>
                  <a:pt x="762" y="802"/>
                </a:lnTo>
                <a:lnTo>
                  <a:pt x="782" y="793"/>
                </a:lnTo>
                <a:lnTo>
                  <a:pt x="804" y="784"/>
                </a:lnTo>
                <a:lnTo>
                  <a:pt x="824" y="772"/>
                </a:lnTo>
                <a:lnTo>
                  <a:pt x="844" y="762"/>
                </a:lnTo>
                <a:lnTo>
                  <a:pt x="885" y="737"/>
                </a:lnTo>
                <a:lnTo>
                  <a:pt x="901" y="723"/>
                </a:lnTo>
                <a:lnTo>
                  <a:pt x="919" y="709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37" y="535"/>
                </a:lnTo>
                <a:lnTo>
                  <a:pt x="1041" y="515"/>
                </a:lnTo>
                <a:lnTo>
                  <a:pt x="1046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6" y="371"/>
                </a:lnTo>
                <a:lnTo>
                  <a:pt x="1041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13" y="273"/>
                </a:lnTo>
                <a:lnTo>
                  <a:pt x="1001" y="254"/>
                </a:lnTo>
                <a:lnTo>
                  <a:pt x="979" y="219"/>
                </a:lnTo>
                <a:lnTo>
                  <a:pt x="965" y="203"/>
                </a:lnTo>
                <a:lnTo>
                  <a:pt x="950" y="187"/>
                </a:lnTo>
                <a:lnTo>
                  <a:pt x="937" y="172"/>
                </a:lnTo>
                <a:lnTo>
                  <a:pt x="919" y="156"/>
                </a:lnTo>
                <a:lnTo>
                  <a:pt x="903" y="142"/>
                </a:lnTo>
                <a:lnTo>
                  <a:pt x="885" y="128"/>
                </a:lnTo>
                <a:lnTo>
                  <a:pt x="865" y="116"/>
                </a:lnTo>
                <a:lnTo>
                  <a:pt x="846" y="104"/>
                </a:lnTo>
                <a:lnTo>
                  <a:pt x="826" y="92"/>
                </a:lnTo>
                <a:lnTo>
                  <a:pt x="804" y="81"/>
                </a:lnTo>
                <a:lnTo>
                  <a:pt x="784" y="73"/>
                </a:lnTo>
                <a:lnTo>
                  <a:pt x="762" y="61"/>
                </a:lnTo>
                <a:lnTo>
                  <a:pt x="740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4" y="30"/>
                </a:lnTo>
                <a:lnTo>
                  <a:pt x="617" y="26"/>
                </a:lnTo>
                <a:lnTo>
                  <a:pt x="593" y="22"/>
                </a:lnTo>
                <a:lnTo>
                  <a:pt x="566" y="21"/>
                </a:lnTo>
                <a:lnTo>
                  <a:pt x="513" y="21"/>
                </a:lnTo>
                <a:lnTo>
                  <a:pt x="488" y="22"/>
                </a:lnTo>
                <a:lnTo>
                  <a:pt x="461" y="26"/>
                </a:lnTo>
                <a:lnTo>
                  <a:pt x="413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7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5" y="172"/>
                </a:lnTo>
                <a:lnTo>
                  <a:pt x="129" y="186"/>
                </a:lnTo>
                <a:lnTo>
                  <a:pt x="114" y="203"/>
                </a:lnTo>
                <a:lnTo>
                  <a:pt x="100" y="219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9" y="310"/>
                </a:lnTo>
                <a:lnTo>
                  <a:pt x="42" y="329"/>
                </a:lnTo>
                <a:lnTo>
                  <a:pt x="38" y="350"/>
                </a:lnTo>
                <a:lnTo>
                  <a:pt x="34" y="369"/>
                </a:lnTo>
                <a:lnTo>
                  <a:pt x="28" y="390"/>
                </a:lnTo>
                <a:lnTo>
                  <a:pt x="26" y="411"/>
                </a:lnTo>
                <a:lnTo>
                  <a:pt x="26" y="432"/>
                </a:lnTo>
                <a:lnTo>
                  <a:pt x="26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08" name="" descr=""/>
          <p:cNvPicPr/>
          <p:nvPr/>
        </p:nvPicPr>
        <p:blipFill>
          <a:blip r:embed="rId2"/>
          <a:stretch/>
        </p:blipFill>
        <p:spPr>
          <a:xfrm>
            <a:off x="2595600" y="297540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409" name="CustomShape 30"/>
          <p:cNvSpPr/>
          <p:nvPr/>
        </p:nvSpPr>
        <p:spPr>
          <a:xfrm>
            <a:off x="259164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4" y="367"/>
                </a:lnTo>
                <a:lnTo>
                  <a:pt x="8" y="346"/>
                </a:lnTo>
                <a:lnTo>
                  <a:pt x="22" y="304"/>
                </a:lnTo>
                <a:lnTo>
                  <a:pt x="32" y="284"/>
                </a:lnTo>
                <a:lnTo>
                  <a:pt x="40" y="265"/>
                </a:lnTo>
                <a:lnTo>
                  <a:pt x="52" y="245"/>
                </a:lnTo>
                <a:lnTo>
                  <a:pt x="64" y="226"/>
                </a:lnTo>
                <a:lnTo>
                  <a:pt x="76" y="209"/>
                </a:lnTo>
                <a:lnTo>
                  <a:pt x="107" y="173"/>
                </a:lnTo>
                <a:lnTo>
                  <a:pt x="138" y="142"/>
                </a:lnTo>
                <a:lnTo>
                  <a:pt x="156" y="126"/>
                </a:lnTo>
                <a:lnTo>
                  <a:pt x="196" y="98"/>
                </a:lnTo>
                <a:lnTo>
                  <a:pt x="236" y="74"/>
                </a:lnTo>
                <a:lnTo>
                  <a:pt x="281" y="52"/>
                </a:lnTo>
                <a:lnTo>
                  <a:pt x="305" y="42"/>
                </a:lnTo>
                <a:lnTo>
                  <a:pt x="327" y="33"/>
                </a:lnTo>
                <a:lnTo>
                  <a:pt x="352" y="26"/>
                </a:lnTo>
                <a:lnTo>
                  <a:pt x="379" y="19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0" y="0"/>
                </a:lnTo>
                <a:lnTo>
                  <a:pt x="566" y="0"/>
                </a:lnTo>
                <a:lnTo>
                  <a:pt x="595" y="2"/>
                </a:lnTo>
                <a:lnTo>
                  <a:pt x="622" y="3"/>
                </a:lnTo>
                <a:lnTo>
                  <a:pt x="648" y="9"/>
                </a:lnTo>
                <a:lnTo>
                  <a:pt x="675" y="12"/>
                </a:lnTo>
                <a:lnTo>
                  <a:pt x="700" y="19"/>
                </a:lnTo>
                <a:lnTo>
                  <a:pt x="748" y="33"/>
                </a:lnTo>
                <a:lnTo>
                  <a:pt x="798" y="50"/>
                </a:lnTo>
                <a:lnTo>
                  <a:pt x="820" y="61"/>
                </a:lnTo>
                <a:lnTo>
                  <a:pt x="842" y="74"/>
                </a:lnTo>
                <a:lnTo>
                  <a:pt x="883" y="98"/>
                </a:lnTo>
                <a:lnTo>
                  <a:pt x="903" y="112"/>
                </a:lnTo>
                <a:lnTo>
                  <a:pt x="921" y="126"/>
                </a:lnTo>
                <a:lnTo>
                  <a:pt x="957" y="158"/>
                </a:lnTo>
                <a:lnTo>
                  <a:pt x="973" y="173"/>
                </a:lnTo>
                <a:lnTo>
                  <a:pt x="988" y="191"/>
                </a:lnTo>
                <a:lnTo>
                  <a:pt x="1015" y="226"/>
                </a:lnTo>
                <a:lnTo>
                  <a:pt x="1028" y="245"/>
                </a:lnTo>
                <a:lnTo>
                  <a:pt x="1037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2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8" y="620"/>
                </a:lnTo>
                <a:lnTo>
                  <a:pt x="1015" y="638"/>
                </a:lnTo>
                <a:lnTo>
                  <a:pt x="1003" y="657"/>
                </a:lnTo>
                <a:lnTo>
                  <a:pt x="988" y="675"/>
                </a:lnTo>
                <a:lnTo>
                  <a:pt x="973" y="690"/>
                </a:lnTo>
                <a:lnTo>
                  <a:pt x="957" y="708"/>
                </a:lnTo>
                <a:lnTo>
                  <a:pt x="941" y="723"/>
                </a:lnTo>
                <a:lnTo>
                  <a:pt x="923" y="737"/>
                </a:lnTo>
                <a:lnTo>
                  <a:pt x="863" y="779"/>
                </a:lnTo>
                <a:lnTo>
                  <a:pt x="842" y="792"/>
                </a:lnTo>
                <a:lnTo>
                  <a:pt x="798" y="812"/>
                </a:lnTo>
                <a:lnTo>
                  <a:pt x="773" y="821"/>
                </a:lnTo>
                <a:lnTo>
                  <a:pt x="750" y="830"/>
                </a:lnTo>
                <a:lnTo>
                  <a:pt x="726" y="839"/>
                </a:lnTo>
                <a:lnTo>
                  <a:pt x="700" y="845"/>
                </a:lnTo>
                <a:lnTo>
                  <a:pt x="675" y="851"/>
                </a:lnTo>
                <a:lnTo>
                  <a:pt x="648" y="856"/>
                </a:lnTo>
                <a:lnTo>
                  <a:pt x="622" y="859"/>
                </a:lnTo>
                <a:lnTo>
                  <a:pt x="595" y="863"/>
                </a:lnTo>
                <a:lnTo>
                  <a:pt x="568" y="865"/>
                </a:lnTo>
                <a:lnTo>
                  <a:pt x="513" y="865"/>
                </a:lnTo>
                <a:lnTo>
                  <a:pt x="483" y="863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83" y="812"/>
                </a:lnTo>
                <a:lnTo>
                  <a:pt x="259" y="802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7" y="692"/>
                </a:lnTo>
                <a:lnTo>
                  <a:pt x="92" y="675"/>
                </a:lnTo>
                <a:lnTo>
                  <a:pt x="78" y="657"/>
                </a:lnTo>
                <a:lnTo>
                  <a:pt x="64" y="638"/>
                </a:lnTo>
                <a:lnTo>
                  <a:pt x="52" y="620"/>
                </a:lnTo>
                <a:lnTo>
                  <a:pt x="42" y="601"/>
                </a:lnTo>
                <a:lnTo>
                  <a:pt x="32" y="582"/>
                </a:lnTo>
                <a:lnTo>
                  <a:pt x="22" y="561"/>
                </a:lnTo>
                <a:lnTo>
                  <a:pt x="8" y="520"/>
                </a:lnTo>
                <a:lnTo>
                  <a:pt x="4" y="498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6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49" y="554"/>
                </a:lnTo>
                <a:lnTo>
                  <a:pt x="66" y="592"/>
                </a:lnTo>
                <a:lnTo>
                  <a:pt x="100" y="645"/>
                </a:lnTo>
                <a:lnTo>
                  <a:pt x="114" y="662"/>
                </a:lnTo>
                <a:lnTo>
                  <a:pt x="129" y="678"/>
                </a:lnTo>
                <a:lnTo>
                  <a:pt x="142" y="694"/>
                </a:lnTo>
                <a:lnTo>
                  <a:pt x="160" y="708"/>
                </a:lnTo>
                <a:lnTo>
                  <a:pt x="176" y="723"/>
                </a:lnTo>
                <a:lnTo>
                  <a:pt x="194" y="736"/>
                </a:lnTo>
                <a:lnTo>
                  <a:pt x="214" y="750"/>
                </a:lnTo>
                <a:lnTo>
                  <a:pt x="232" y="762"/>
                </a:lnTo>
                <a:lnTo>
                  <a:pt x="252" y="772"/>
                </a:lnTo>
                <a:lnTo>
                  <a:pt x="274" y="783"/>
                </a:lnTo>
                <a:lnTo>
                  <a:pt x="294" y="793"/>
                </a:lnTo>
                <a:lnTo>
                  <a:pt x="339" y="811"/>
                </a:lnTo>
                <a:lnTo>
                  <a:pt x="363" y="818"/>
                </a:lnTo>
                <a:lnTo>
                  <a:pt x="385" y="825"/>
                </a:lnTo>
                <a:lnTo>
                  <a:pt x="409" y="830"/>
                </a:lnTo>
                <a:lnTo>
                  <a:pt x="437" y="835"/>
                </a:lnTo>
                <a:lnTo>
                  <a:pt x="461" y="839"/>
                </a:lnTo>
                <a:lnTo>
                  <a:pt x="485" y="840"/>
                </a:lnTo>
                <a:lnTo>
                  <a:pt x="513" y="842"/>
                </a:lnTo>
                <a:lnTo>
                  <a:pt x="539" y="844"/>
                </a:lnTo>
                <a:lnTo>
                  <a:pt x="566" y="842"/>
                </a:lnTo>
                <a:lnTo>
                  <a:pt x="590" y="840"/>
                </a:lnTo>
                <a:lnTo>
                  <a:pt x="617" y="839"/>
                </a:lnTo>
                <a:lnTo>
                  <a:pt x="642" y="835"/>
                </a:lnTo>
                <a:lnTo>
                  <a:pt x="690" y="825"/>
                </a:lnTo>
                <a:lnTo>
                  <a:pt x="715" y="818"/>
                </a:lnTo>
                <a:lnTo>
                  <a:pt x="738" y="811"/>
                </a:lnTo>
                <a:lnTo>
                  <a:pt x="762" y="802"/>
                </a:lnTo>
                <a:lnTo>
                  <a:pt x="782" y="793"/>
                </a:lnTo>
                <a:lnTo>
                  <a:pt x="804" y="784"/>
                </a:lnTo>
                <a:lnTo>
                  <a:pt x="824" y="772"/>
                </a:lnTo>
                <a:lnTo>
                  <a:pt x="844" y="762"/>
                </a:lnTo>
                <a:lnTo>
                  <a:pt x="885" y="737"/>
                </a:lnTo>
                <a:lnTo>
                  <a:pt x="901" y="723"/>
                </a:lnTo>
                <a:lnTo>
                  <a:pt x="919" y="709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37" y="535"/>
                </a:lnTo>
                <a:lnTo>
                  <a:pt x="1041" y="515"/>
                </a:lnTo>
                <a:lnTo>
                  <a:pt x="1046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6" y="371"/>
                </a:lnTo>
                <a:lnTo>
                  <a:pt x="1041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13" y="273"/>
                </a:lnTo>
                <a:lnTo>
                  <a:pt x="1001" y="254"/>
                </a:lnTo>
                <a:lnTo>
                  <a:pt x="979" y="219"/>
                </a:lnTo>
                <a:lnTo>
                  <a:pt x="965" y="203"/>
                </a:lnTo>
                <a:lnTo>
                  <a:pt x="950" y="187"/>
                </a:lnTo>
                <a:lnTo>
                  <a:pt x="937" y="172"/>
                </a:lnTo>
                <a:lnTo>
                  <a:pt x="919" y="156"/>
                </a:lnTo>
                <a:lnTo>
                  <a:pt x="903" y="142"/>
                </a:lnTo>
                <a:lnTo>
                  <a:pt x="885" y="128"/>
                </a:lnTo>
                <a:lnTo>
                  <a:pt x="865" y="116"/>
                </a:lnTo>
                <a:lnTo>
                  <a:pt x="846" y="104"/>
                </a:lnTo>
                <a:lnTo>
                  <a:pt x="826" y="92"/>
                </a:lnTo>
                <a:lnTo>
                  <a:pt x="804" y="81"/>
                </a:lnTo>
                <a:lnTo>
                  <a:pt x="784" y="73"/>
                </a:lnTo>
                <a:lnTo>
                  <a:pt x="762" y="61"/>
                </a:lnTo>
                <a:lnTo>
                  <a:pt x="740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4" y="30"/>
                </a:lnTo>
                <a:lnTo>
                  <a:pt x="617" y="26"/>
                </a:lnTo>
                <a:lnTo>
                  <a:pt x="593" y="22"/>
                </a:lnTo>
                <a:lnTo>
                  <a:pt x="566" y="21"/>
                </a:lnTo>
                <a:lnTo>
                  <a:pt x="513" y="21"/>
                </a:lnTo>
                <a:lnTo>
                  <a:pt x="488" y="22"/>
                </a:lnTo>
                <a:lnTo>
                  <a:pt x="461" y="26"/>
                </a:lnTo>
                <a:lnTo>
                  <a:pt x="413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7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5" y="172"/>
                </a:lnTo>
                <a:lnTo>
                  <a:pt x="129" y="186"/>
                </a:lnTo>
                <a:lnTo>
                  <a:pt x="114" y="203"/>
                </a:lnTo>
                <a:lnTo>
                  <a:pt x="100" y="219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9" y="310"/>
                </a:lnTo>
                <a:lnTo>
                  <a:pt x="42" y="329"/>
                </a:lnTo>
                <a:lnTo>
                  <a:pt x="38" y="350"/>
                </a:lnTo>
                <a:lnTo>
                  <a:pt x="34" y="369"/>
                </a:lnTo>
                <a:lnTo>
                  <a:pt x="28" y="390"/>
                </a:lnTo>
                <a:lnTo>
                  <a:pt x="26" y="411"/>
                </a:lnTo>
                <a:lnTo>
                  <a:pt x="26" y="432"/>
                </a:lnTo>
                <a:lnTo>
                  <a:pt x="26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10" name="" descr=""/>
          <p:cNvPicPr/>
          <p:nvPr/>
        </p:nvPicPr>
        <p:blipFill>
          <a:blip r:embed="rId3"/>
          <a:stretch/>
        </p:blipFill>
        <p:spPr>
          <a:xfrm>
            <a:off x="33915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411" name="CustomShape 31"/>
          <p:cNvSpPr/>
          <p:nvPr/>
        </p:nvSpPr>
        <p:spPr>
          <a:xfrm>
            <a:off x="3387240" y="297216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16" y="326"/>
                </a:lnTo>
                <a:lnTo>
                  <a:pt x="24" y="304"/>
                </a:lnTo>
                <a:lnTo>
                  <a:pt x="31" y="284"/>
                </a:lnTo>
                <a:lnTo>
                  <a:pt x="64" y="226"/>
                </a:lnTo>
                <a:lnTo>
                  <a:pt x="91" y="191"/>
                </a:lnTo>
                <a:lnTo>
                  <a:pt x="106" y="173"/>
                </a:lnTo>
                <a:lnTo>
                  <a:pt x="122" y="158"/>
                </a:lnTo>
                <a:lnTo>
                  <a:pt x="158" y="126"/>
                </a:lnTo>
                <a:lnTo>
                  <a:pt x="176" y="112"/>
                </a:lnTo>
                <a:lnTo>
                  <a:pt x="196" y="98"/>
                </a:lnTo>
                <a:lnTo>
                  <a:pt x="236" y="74"/>
                </a:lnTo>
                <a:lnTo>
                  <a:pt x="280" y="52"/>
                </a:lnTo>
                <a:lnTo>
                  <a:pt x="305" y="42"/>
                </a:lnTo>
                <a:lnTo>
                  <a:pt x="329" y="33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621" y="3"/>
                </a:lnTo>
                <a:lnTo>
                  <a:pt x="648" y="9"/>
                </a:lnTo>
                <a:lnTo>
                  <a:pt x="675" y="12"/>
                </a:lnTo>
                <a:lnTo>
                  <a:pt x="699" y="19"/>
                </a:lnTo>
                <a:lnTo>
                  <a:pt x="726" y="26"/>
                </a:lnTo>
                <a:lnTo>
                  <a:pt x="750" y="33"/>
                </a:lnTo>
                <a:lnTo>
                  <a:pt x="773" y="42"/>
                </a:lnTo>
                <a:lnTo>
                  <a:pt x="797" y="50"/>
                </a:lnTo>
                <a:lnTo>
                  <a:pt x="821" y="61"/>
                </a:lnTo>
                <a:lnTo>
                  <a:pt x="843" y="74"/>
                </a:lnTo>
                <a:lnTo>
                  <a:pt x="883" y="98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9"/>
                </a:lnTo>
                <a:lnTo>
                  <a:pt x="1015" y="226"/>
                </a:lnTo>
                <a:lnTo>
                  <a:pt x="1027" y="24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3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1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7" y="620"/>
                </a:lnTo>
                <a:lnTo>
                  <a:pt x="1017" y="638"/>
                </a:lnTo>
                <a:lnTo>
                  <a:pt x="1003" y="657"/>
                </a:lnTo>
                <a:lnTo>
                  <a:pt x="987" y="675"/>
                </a:lnTo>
                <a:lnTo>
                  <a:pt x="975" y="690"/>
                </a:lnTo>
                <a:lnTo>
                  <a:pt x="959" y="708"/>
                </a:lnTo>
                <a:lnTo>
                  <a:pt x="941" y="723"/>
                </a:lnTo>
                <a:lnTo>
                  <a:pt x="923" y="737"/>
                </a:lnTo>
                <a:lnTo>
                  <a:pt x="903" y="751"/>
                </a:lnTo>
                <a:lnTo>
                  <a:pt x="885" y="765"/>
                </a:lnTo>
                <a:lnTo>
                  <a:pt x="865" y="779"/>
                </a:lnTo>
                <a:lnTo>
                  <a:pt x="843" y="792"/>
                </a:lnTo>
                <a:lnTo>
                  <a:pt x="797" y="812"/>
                </a:lnTo>
                <a:lnTo>
                  <a:pt x="775" y="821"/>
                </a:lnTo>
                <a:lnTo>
                  <a:pt x="726" y="839"/>
                </a:lnTo>
                <a:lnTo>
                  <a:pt x="701" y="845"/>
                </a:lnTo>
                <a:lnTo>
                  <a:pt x="675" y="851"/>
                </a:lnTo>
                <a:lnTo>
                  <a:pt x="648" y="856"/>
                </a:lnTo>
                <a:lnTo>
                  <a:pt x="595" y="863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59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6" y="692"/>
                </a:lnTo>
                <a:lnTo>
                  <a:pt x="91" y="675"/>
                </a:lnTo>
                <a:lnTo>
                  <a:pt x="78" y="657"/>
                </a:lnTo>
                <a:lnTo>
                  <a:pt x="64" y="638"/>
                </a:lnTo>
                <a:lnTo>
                  <a:pt x="54" y="620"/>
                </a:lnTo>
                <a:lnTo>
                  <a:pt x="31" y="582"/>
                </a:lnTo>
                <a:lnTo>
                  <a:pt x="24" y="561"/>
                </a:lnTo>
                <a:lnTo>
                  <a:pt x="16" y="540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8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51" y="554"/>
                </a:lnTo>
                <a:lnTo>
                  <a:pt x="58" y="573"/>
                </a:lnTo>
                <a:lnTo>
                  <a:pt x="66" y="592"/>
                </a:lnTo>
                <a:lnTo>
                  <a:pt x="100" y="645"/>
                </a:lnTo>
                <a:lnTo>
                  <a:pt x="116" y="662"/>
                </a:lnTo>
                <a:lnTo>
                  <a:pt x="128" y="678"/>
                </a:lnTo>
                <a:lnTo>
                  <a:pt x="144" y="694"/>
                </a:lnTo>
                <a:lnTo>
                  <a:pt x="160" y="708"/>
                </a:lnTo>
                <a:lnTo>
                  <a:pt x="178" y="723"/>
                </a:lnTo>
                <a:lnTo>
                  <a:pt x="196" y="736"/>
                </a:lnTo>
                <a:lnTo>
                  <a:pt x="214" y="750"/>
                </a:lnTo>
                <a:lnTo>
                  <a:pt x="234" y="762"/>
                </a:lnTo>
                <a:lnTo>
                  <a:pt x="274" y="783"/>
                </a:lnTo>
                <a:lnTo>
                  <a:pt x="296" y="793"/>
                </a:lnTo>
                <a:lnTo>
                  <a:pt x="316" y="802"/>
                </a:lnTo>
                <a:lnTo>
                  <a:pt x="341" y="811"/>
                </a:lnTo>
                <a:lnTo>
                  <a:pt x="363" y="818"/>
                </a:lnTo>
                <a:lnTo>
                  <a:pt x="387" y="825"/>
                </a:lnTo>
                <a:lnTo>
                  <a:pt x="437" y="835"/>
                </a:lnTo>
                <a:lnTo>
                  <a:pt x="461" y="839"/>
                </a:lnTo>
                <a:lnTo>
                  <a:pt x="487" y="840"/>
                </a:lnTo>
                <a:lnTo>
                  <a:pt x="513" y="842"/>
                </a:lnTo>
                <a:lnTo>
                  <a:pt x="539" y="844"/>
                </a:lnTo>
                <a:lnTo>
                  <a:pt x="593" y="840"/>
                </a:lnTo>
                <a:lnTo>
                  <a:pt x="617" y="839"/>
                </a:lnTo>
                <a:lnTo>
                  <a:pt x="641" y="835"/>
                </a:lnTo>
                <a:lnTo>
                  <a:pt x="668" y="830"/>
                </a:lnTo>
                <a:lnTo>
                  <a:pt x="690" y="825"/>
                </a:lnTo>
                <a:lnTo>
                  <a:pt x="739" y="811"/>
                </a:lnTo>
                <a:lnTo>
                  <a:pt x="784" y="793"/>
                </a:lnTo>
                <a:lnTo>
                  <a:pt x="805" y="784"/>
                </a:lnTo>
                <a:lnTo>
                  <a:pt x="827" y="772"/>
                </a:lnTo>
                <a:lnTo>
                  <a:pt x="847" y="762"/>
                </a:lnTo>
                <a:lnTo>
                  <a:pt x="865" y="750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4"/>
                </a:lnTo>
                <a:lnTo>
                  <a:pt x="949" y="678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3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3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03" y="254"/>
                </a:lnTo>
                <a:lnTo>
                  <a:pt x="993" y="237"/>
                </a:lnTo>
                <a:lnTo>
                  <a:pt x="979" y="219"/>
                </a:lnTo>
                <a:lnTo>
                  <a:pt x="953" y="187"/>
                </a:lnTo>
                <a:lnTo>
                  <a:pt x="921" y="156"/>
                </a:lnTo>
                <a:lnTo>
                  <a:pt x="885" y="128"/>
                </a:lnTo>
                <a:lnTo>
                  <a:pt x="867" y="116"/>
                </a:lnTo>
                <a:lnTo>
                  <a:pt x="827" y="92"/>
                </a:lnTo>
                <a:lnTo>
                  <a:pt x="807" y="81"/>
                </a:lnTo>
                <a:lnTo>
                  <a:pt x="784" y="73"/>
                </a:lnTo>
                <a:lnTo>
                  <a:pt x="762" y="61"/>
                </a:lnTo>
                <a:lnTo>
                  <a:pt x="739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3" y="30"/>
                </a:lnTo>
                <a:lnTo>
                  <a:pt x="617" y="26"/>
                </a:lnTo>
                <a:lnTo>
                  <a:pt x="593" y="22"/>
                </a:lnTo>
                <a:lnTo>
                  <a:pt x="565" y="21"/>
                </a:lnTo>
                <a:lnTo>
                  <a:pt x="515" y="21"/>
                </a:lnTo>
                <a:lnTo>
                  <a:pt x="487" y="22"/>
                </a:lnTo>
                <a:lnTo>
                  <a:pt x="461" y="26"/>
                </a:lnTo>
                <a:lnTo>
                  <a:pt x="412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8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4" y="172"/>
                </a:lnTo>
                <a:lnTo>
                  <a:pt x="128" y="186"/>
                </a:lnTo>
                <a:lnTo>
                  <a:pt x="116" y="203"/>
                </a:lnTo>
                <a:lnTo>
                  <a:pt x="102" y="219"/>
                </a:lnTo>
                <a:lnTo>
                  <a:pt x="88" y="237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4" y="329"/>
                </a:lnTo>
                <a:lnTo>
                  <a:pt x="38" y="350"/>
                </a:lnTo>
                <a:lnTo>
                  <a:pt x="33" y="369"/>
                </a:lnTo>
                <a:lnTo>
                  <a:pt x="28" y="390"/>
                </a:lnTo>
                <a:lnTo>
                  <a:pt x="28" y="411"/>
                </a:lnTo>
                <a:lnTo>
                  <a:pt x="26" y="432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12" name="" descr=""/>
          <p:cNvPicPr/>
          <p:nvPr/>
        </p:nvPicPr>
        <p:blipFill>
          <a:blip r:embed="rId4"/>
          <a:stretch/>
        </p:blipFill>
        <p:spPr>
          <a:xfrm>
            <a:off x="33915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413" name="CustomShape 32"/>
          <p:cNvSpPr/>
          <p:nvPr/>
        </p:nvSpPr>
        <p:spPr>
          <a:xfrm>
            <a:off x="3387240" y="297216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2"/>
                </a:moveTo>
                <a:lnTo>
                  <a:pt x="0" y="411"/>
                </a:lnTo>
                <a:lnTo>
                  <a:pt x="2" y="388"/>
                </a:lnTo>
                <a:lnTo>
                  <a:pt x="16" y="326"/>
                </a:lnTo>
                <a:lnTo>
                  <a:pt x="24" y="304"/>
                </a:lnTo>
                <a:lnTo>
                  <a:pt x="31" y="284"/>
                </a:lnTo>
                <a:lnTo>
                  <a:pt x="64" y="226"/>
                </a:lnTo>
                <a:lnTo>
                  <a:pt x="91" y="191"/>
                </a:lnTo>
                <a:lnTo>
                  <a:pt x="106" y="173"/>
                </a:lnTo>
                <a:lnTo>
                  <a:pt x="122" y="158"/>
                </a:lnTo>
                <a:lnTo>
                  <a:pt x="158" y="126"/>
                </a:lnTo>
                <a:lnTo>
                  <a:pt x="176" y="112"/>
                </a:lnTo>
                <a:lnTo>
                  <a:pt x="196" y="98"/>
                </a:lnTo>
                <a:lnTo>
                  <a:pt x="236" y="74"/>
                </a:lnTo>
                <a:lnTo>
                  <a:pt x="280" y="52"/>
                </a:lnTo>
                <a:lnTo>
                  <a:pt x="305" y="42"/>
                </a:lnTo>
                <a:lnTo>
                  <a:pt x="329" y="33"/>
                </a:lnTo>
                <a:lnTo>
                  <a:pt x="403" y="12"/>
                </a:lnTo>
                <a:lnTo>
                  <a:pt x="429" y="9"/>
                </a:lnTo>
                <a:lnTo>
                  <a:pt x="457" y="3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621" y="3"/>
                </a:lnTo>
                <a:lnTo>
                  <a:pt x="648" y="9"/>
                </a:lnTo>
                <a:lnTo>
                  <a:pt x="675" y="12"/>
                </a:lnTo>
                <a:lnTo>
                  <a:pt x="699" y="19"/>
                </a:lnTo>
                <a:lnTo>
                  <a:pt x="726" y="26"/>
                </a:lnTo>
                <a:lnTo>
                  <a:pt x="750" y="33"/>
                </a:lnTo>
                <a:lnTo>
                  <a:pt x="773" y="42"/>
                </a:lnTo>
                <a:lnTo>
                  <a:pt x="797" y="50"/>
                </a:lnTo>
                <a:lnTo>
                  <a:pt x="821" y="61"/>
                </a:lnTo>
                <a:lnTo>
                  <a:pt x="843" y="74"/>
                </a:lnTo>
                <a:lnTo>
                  <a:pt x="883" y="98"/>
                </a:lnTo>
                <a:lnTo>
                  <a:pt x="923" y="126"/>
                </a:lnTo>
                <a:lnTo>
                  <a:pt x="941" y="142"/>
                </a:lnTo>
                <a:lnTo>
                  <a:pt x="957" y="158"/>
                </a:lnTo>
                <a:lnTo>
                  <a:pt x="975" y="173"/>
                </a:lnTo>
                <a:lnTo>
                  <a:pt x="987" y="191"/>
                </a:lnTo>
                <a:lnTo>
                  <a:pt x="1003" y="209"/>
                </a:lnTo>
                <a:lnTo>
                  <a:pt x="1015" y="226"/>
                </a:lnTo>
                <a:lnTo>
                  <a:pt x="1027" y="245"/>
                </a:lnTo>
                <a:lnTo>
                  <a:pt x="1039" y="265"/>
                </a:lnTo>
                <a:lnTo>
                  <a:pt x="1048" y="284"/>
                </a:lnTo>
                <a:lnTo>
                  <a:pt x="1057" y="304"/>
                </a:lnTo>
                <a:lnTo>
                  <a:pt x="1063" y="324"/>
                </a:lnTo>
                <a:lnTo>
                  <a:pt x="1070" y="345"/>
                </a:lnTo>
                <a:lnTo>
                  <a:pt x="1075" y="367"/>
                </a:lnTo>
                <a:lnTo>
                  <a:pt x="1079" y="409"/>
                </a:lnTo>
                <a:lnTo>
                  <a:pt x="1081" y="432"/>
                </a:lnTo>
                <a:lnTo>
                  <a:pt x="1079" y="454"/>
                </a:lnTo>
                <a:lnTo>
                  <a:pt x="1077" y="476"/>
                </a:lnTo>
                <a:lnTo>
                  <a:pt x="1075" y="498"/>
                </a:lnTo>
                <a:lnTo>
                  <a:pt x="1070" y="520"/>
                </a:lnTo>
                <a:lnTo>
                  <a:pt x="1057" y="561"/>
                </a:lnTo>
                <a:lnTo>
                  <a:pt x="1048" y="581"/>
                </a:lnTo>
                <a:lnTo>
                  <a:pt x="1039" y="601"/>
                </a:lnTo>
                <a:lnTo>
                  <a:pt x="1027" y="620"/>
                </a:lnTo>
                <a:lnTo>
                  <a:pt x="1017" y="638"/>
                </a:lnTo>
                <a:lnTo>
                  <a:pt x="1003" y="657"/>
                </a:lnTo>
                <a:lnTo>
                  <a:pt x="987" y="675"/>
                </a:lnTo>
                <a:lnTo>
                  <a:pt x="975" y="690"/>
                </a:lnTo>
                <a:lnTo>
                  <a:pt x="959" y="708"/>
                </a:lnTo>
                <a:lnTo>
                  <a:pt x="941" y="723"/>
                </a:lnTo>
                <a:lnTo>
                  <a:pt x="923" y="737"/>
                </a:lnTo>
                <a:lnTo>
                  <a:pt x="903" y="751"/>
                </a:lnTo>
                <a:lnTo>
                  <a:pt x="885" y="765"/>
                </a:lnTo>
                <a:lnTo>
                  <a:pt x="865" y="779"/>
                </a:lnTo>
                <a:lnTo>
                  <a:pt x="843" y="792"/>
                </a:lnTo>
                <a:lnTo>
                  <a:pt x="797" y="812"/>
                </a:lnTo>
                <a:lnTo>
                  <a:pt x="775" y="821"/>
                </a:lnTo>
                <a:lnTo>
                  <a:pt x="726" y="839"/>
                </a:lnTo>
                <a:lnTo>
                  <a:pt x="701" y="845"/>
                </a:lnTo>
                <a:lnTo>
                  <a:pt x="675" y="851"/>
                </a:lnTo>
                <a:lnTo>
                  <a:pt x="648" y="856"/>
                </a:lnTo>
                <a:lnTo>
                  <a:pt x="595" y="863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59"/>
                </a:lnTo>
                <a:lnTo>
                  <a:pt x="429" y="856"/>
                </a:lnTo>
                <a:lnTo>
                  <a:pt x="405" y="851"/>
                </a:lnTo>
                <a:lnTo>
                  <a:pt x="379" y="845"/>
                </a:lnTo>
                <a:lnTo>
                  <a:pt x="329" y="831"/>
                </a:lnTo>
                <a:lnTo>
                  <a:pt x="305" y="823"/>
                </a:lnTo>
                <a:lnTo>
                  <a:pt x="238" y="792"/>
                </a:lnTo>
                <a:lnTo>
                  <a:pt x="216" y="779"/>
                </a:lnTo>
                <a:lnTo>
                  <a:pt x="196" y="767"/>
                </a:lnTo>
                <a:lnTo>
                  <a:pt x="176" y="753"/>
                </a:lnTo>
                <a:lnTo>
                  <a:pt x="158" y="737"/>
                </a:lnTo>
                <a:lnTo>
                  <a:pt x="140" y="723"/>
                </a:lnTo>
                <a:lnTo>
                  <a:pt x="122" y="708"/>
                </a:lnTo>
                <a:lnTo>
                  <a:pt x="106" y="692"/>
                </a:lnTo>
                <a:lnTo>
                  <a:pt x="91" y="675"/>
                </a:lnTo>
                <a:lnTo>
                  <a:pt x="78" y="657"/>
                </a:lnTo>
                <a:lnTo>
                  <a:pt x="64" y="638"/>
                </a:lnTo>
                <a:lnTo>
                  <a:pt x="54" y="620"/>
                </a:lnTo>
                <a:lnTo>
                  <a:pt x="31" y="582"/>
                </a:lnTo>
                <a:lnTo>
                  <a:pt x="24" y="561"/>
                </a:lnTo>
                <a:lnTo>
                  <a:pt x="16" y="540"/>
                </a:lnTo>
                <a:lnTo>
                  <a:pt x="2" y="477"/>
                </a:lnTo>
                <a:lnTo>
                  <a:pt x="0" y="454"/>
                </a:lnTo>
                <a:lnTo>
                  <a:pt x="0" y="432"/>
                </a:lnTo>
                <a:moveTo>
                  <a:pt x="28" y="453"/>
                </a:moveTo>
                <a:lnTo>
                  <a:pt x="28" y="474"/>
                </a:lnTo>
                <a:lnTo>
                  <a:pt x="38" y="515"/>
                </a:lnTo>
                <a:lnTo>
                  <a:pt x="42" y="535"/>
                </a:lnTo>
                <a:lnTo>
                  <a:pt x="51" y="554"/>
                </a:lnTo>
                <a:lnTo>
                  <a:pt x="58" y="573"/>
                </a:lnTo>
                <a:lnTo>
                  <a:pt x="66" y="592"/>
                </a:lnTo>
                <a:lnTo>
                  <a:pt x="100" y="645"/>
                </a:lnTo>
                <a:lnTo>
                  <a:pt x="116" y="662"/>
                </a:lnTo>
                <a:lnTo>
                  <a:pt x="128" y="678"/>
                </a:lnTo>
                <a:lnTo>
                  <a:pt x="144" y="694"/>
                </a:lnTo>
                <a:lnTo>
                  <a:pt x="160" y="708"/>
                </a:lnTo>
                <a:lnTo>
                  <a:pt x="178" y="723"/>
                </a:lnTo>
                <a:lnTo>
                  <a:pt x="196" y="736"/>
                </a:lnTo>
                <a:lnTo>
                  <a:pt x="214" y="750"/>
                </a:lnTo>
                <a:lnTo>
                  <a:pt x="234" y="762"/>
                </a:lnTo>
                <a:lnTo>
                  <a:pt x="274" y="783"/>
                </a:lnTo>
                <a:lnTo>
                  <a:pt x="296" y="793"/>
                </a:lnTo>
                <a:lnTo>
                  <a:pt x="316" y="802"/>
                </a:lnTo>
                <a:lnTo>
                  <a:pt x="341" y="811"/>
                </a:lnTo>
                <a:lnTo>
                  <a:pt x="363" y="818"/>
                </a:lnTo>
                <a:lnTo>
                  <a:pt x="387" y="825"/>
                </a:lnTo>
                <a:lnTo>
                  <a:pt x="437" y="835"/>
                </a:lnTo>
                <a:lnTo>
                  <a:pt x="461" y="839"/>
                </a:lnTo>
                <a:lnTo>
                  <a:pt x="487" y="840"/>
                </a:lnTo>
                <a:lnTo>
                  <a:pt x="513" y="842"/>
                </a:lnTo>
                <a:lnTo>
                  <a:pt x="539" y="844"/>
                </a:lnTo>
                <a:lnTo>
                  <a:pt x="593" y="840"/>
                </a:lnTo>
                <a:lnTo>
                  <a:pt x="617" y="839"/>
                </a:lnTo>
                <a:lnTo>
                  <a:pt x="641" y="835"/>
                </a:lnTo>
                <a:lnTo>
                  <a:pt x="668" y="830"/>
                </a:lnTo>
                <a:lnTo>
                  <a:pt x="690" y="825"/>
                </a:lnTo>
                <a:lnTo>
                  <a:pt x="739" y="811"/>
                </a:lnTo>
                <a:lnTo>
                  <a:pt x="784" y="793"/>
                </a:lnTo>
                <a:lnTo>
                  <a:pt x="805" y="784"/>
                </a:lnTo>
                <a:lnTo>
                  <a:pt x="827" y="772"/>
                </a:lnTo>
                <a:lnTo>
                  <a:pt x="847" y="762"/>
                </a:lnTo>
                <a:lnTo>
                  <a:pt x="865" y="750"/>
                </a:lnTo>
                <a:lnTo>
                  <a:pt x="885" y="737"/>
                </a:lnTo>
                <a:lnTo>
                  <a:pt x="903" y="723"/>
                </a:lnTo>
                <a:lnTo>
                  <a:pt x="919" y="709"/>
                </a:lnTo>
                <a:lnTo>
                  <a:pt x="937" y="694"/>
                </a:lnTo>
                <a:lnTo>
                  <a:pt x="949" y="678"/>
                </a:lnTo>
                <a:lnTo>
                  <a:pt x="965" y="662"/>
                </a:lnTo>
                <a:lnTo>
                  <a:pt x="979" y="645"/>
                </a:lnTo>
                <a:lnTo>
                  <a:pt x="990" y="629"/>
                </a:lnTo>
                <a:lnTo>
                  <a:pt x="1001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3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3" y="454"/>
                </a:lnTo>
                <a:lnTo>
                  <a:pt x="1053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3" y="350"/>
                </a:lnTo>
                <a:lnTo>
                  <a:pt x="1037" y="331"/>
                </a:lnTo>
                <a:lnTo>
                  <a:pt x="1030" y="310"/>
                </a:lnTo>
                <a:lnTo>
                  <a:pt x="1021" y="292"/>
                </a:lnTo>
                <a:lnTo>
                  <a:pt x="1003" y="254"/>
                </a:lnTo>
                <a:lnTo>
                  <a:pt x="993" y="237"/>
                </a:lnTo>
                <a:lnTo>
                  <a:pt x="979" y="219"/>
                </a:lnTo>
                <a:lnTo>
                  <a:pt x="953" y="187"/>
                </a:lnTo>
                <a:lnTo>
                  <a:pt x="921" y="156"/>
                </a:lnTo>
                <a:lnTo>
                  <a:pt x="885" y="128"/>
                </a:lnTo>
                <a:lnTo>
                  <a:pt x="867" y="116"/>
                </a:lnTo>
                <a:lnTo>
                  <a:pt x="827" y="92"/>
                </a:lnTo>
                <a:lnTo>
                  <a:pt x="807" y="81"/>
                </a:lnTo>
                <a:lnTo>
                  <a:pt x="784" y="73"/>
                </a:lnTo>
                <a:lnTo>
                  <a:pt x="762" y="61"/>
                </a:lnTo>
                <a:lnTo>
                  <a:pt x="739" y="54"/>
                </a:lnTo>
                <a:lnTo>
                  <a:pt x="715" y="45"/>
                </a:lnTo>
                <a:lnTo>
                  <a:pt x="693" y="40"/>
                </a:lnTo>
                <a:lnTo>
                  <a:pt x="668" y="35"/>
                </a:lnTo>
                <a:lnTo>
                  <a:pt x="643" y="30"/>
                </a:lnTo>
                <a:lnTo>
                  <a:pt x="617" y="26"/>
                </a:lnTo>
                <a:lnTo>
                  <a:pt x="593" y="22"/>
                </a:lnTo>
                <a:lnTo>
                  <a:pt x="565" y="21"/>
                </a:lnTo>
                <a:lnTo>
                  <a:pt x="515" y="21"/>
                </a:lnTo>
                <a:lnTo>
                  <a:pt x="487" y="22"/>
                </a:lnTo>
                <a:lnTo>
                  <a:pt x="461" y="26"/>
                </a:lnTo>
                <a:lnTo>
                  <a:pt x="412" y="33"/>
                </a:lnTo>
                <a:lnTo>
                  <a:pt x="387" y="40"/>
                </a:lnTo>
                <a:lnTo>
                  <a:pt x="363" y="45"/>
                </a:lnTo>
                <a:lnTo>
                  <a:pt x="341" y="54"/>
                </a:lnTo>
                <a:lnTo>
                  <a:pt x="318" y="61"/>
                </a:lnTo>
                <a:lnTo>
                  <a:pt x="296" y="71"/>
                </a:lnTo>
                <a:lnTo>
                  <a:pt x="274" y="81"/>
                </a:lnTo>
                <a:lnTo>
                  <a:pt x="254" y="92"/>
                </a:lnTo>
                <a:lnTo>
                  <a:pt x="214" y="116"/>
                </a:lnTo>
                <a:lnTo>
                  <a:pt x="196" y="128"/>
                </a:lnTo>
                <a:lnTo>
                  <a:pt x="160" y="156"/>
                </a:lnTo>
                <a:lnTo>
                  <a:pt x="144" y="172"/>
                </a:lnTo>
                <a:lnTo>
                  <a:pt x="128" y="186"/>
                </a:lnTo>
                <a:lnTo>
                  <a:pt x="116" y="203"/>
                </a:lnTo>
                <a:lnTo>
                  <a:pt x="102" y="219"/>
                </a:lnTo>
                <a:lnTo>
                  <a:pt x="88" y="237"/>
                </a:lnTo>
                <a:lnTo>
                  <a:pt x="78" y="254"/>
                </a:lnTo>
                <a:lnTo>
                  <a:pt x="66" y="273"/>
                </a:lnTo>
                <a:lnTo>
                  <a:pt x="58" y="290"/>
                </a:lnTo>
                <a:lnTo>
                  <a:pt x="44" y="329"/>
                </a:lnTo>
                <a:lnTo>
                  <a:pt x="38" y="350"/>
                </a:lnTo>
                <a:lnTo>
                  <a:pt x="33" y="369"/>
                </a:lnTo>
                <a:lnTo>
                  <a:pt x="28" y="390"/>
                </a:lnTo>
                <a:lnTo>
                  <a:pt x="28" y="411"/>
                </a:lnTo>
                <a:lnTo>
                  <a:pt x="26" y="432"/>
                </a:lnTo>
                <a:lnTo>
                  <a:pt x="28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14" name="" descr=""/>
          <p:cNvPicPr/>
          <p:nvPr/>
        </p:nvPicPr>
        <p:blipFill>
          <a:blip r:embed="rId5"/>
          <a:stretch/>
        </p:blipFill>
        <p:spPr>
          <a:xfrm>
            <a:off x="41871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415" name="CustomShape 33"/>
          <p:cNvSpPr/>
          <p:nvPr/>
        </p:nvSpPr>
        <p:spPr>
          <a:xfrm>
            <a:off x="418248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3" y="388"/>
                </a:lnTo>
                <a:lnTo>
                  <a:pt x="12" y="346"/>
                </a:lnTo>
                <a:lnTo>
                  <a:pt x="25" y="304"/>
                </a:lnTo>
                <a:lnTo>
                  <a:pt x="34" y="284"/>
                </a:lnTo>
                <a:lnTo>
                  <a:pt x="43" y="265"/>
                </a:lnTo>
                <a:lnTo>
                  <a:pt x="65" y="226"/>
                </a:lnTo>
                <a:lnTo>
                  <a:pt x="92" y="191"/>
                </a:lnTo>
                <a:lnTo>
                  <a:pt x="107" y="173"/>
                </a:lnTo>
                <a:lnTo>
                  <a:pt x="123" y="158"/>
                </a:lnTo>
                <a:lnTo>
                  <a:pt x="159" y="126"/>
                </a:lnTo>
                <a:lnTo>
                  <a:pt x="177" y="112"/>
                </a:lnTo>
                <a:lnTo>
                  <a:pt x="197" y="98"/>
                </a:lnTo>
                <a:lnTo>
                  <a:pt x="217" y="87"/>
                </a:lnTo>
                <a:lnTo>
                  <a:pt x="239" y="74"/>
                </a:lnTo>
                <a:lnTo>
                  <a:pt x="305" y="42"/>
                </a:lnTo>
                <a:lnTo>
                  <a:pt x="330" y="33"/>
                </a:lnTo>
                <a:lnTo>
                  <a:pt x="379" y="19"/>
                </a:lnTo>
                <a:lnTo>
                  <a:pt x="406" y="12"/>
                </a:lnTo>
                <a:lnTo>
                  <a:pt x="430" y="9"/>
                </a:lnTo>
                <a:lnTo>
                  <a:pt x="457" y="3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6" y="2"/>
                </a:lnTo>
                <a:lnTo>
                  <a:pt x="622" y="3"/>
                </a:lnTo>
                <a:lnTo>
                  <a:pt x="648" y="9"/>
                </a:lnTo>
                <a:lnTo>
                  <a:pt x="676" y="12"/>
                </a:lnTo>
                <a:lnTo>
                  <a:pt x="700" y="19"/>
                </a:lnTo>
                <a:lnTo>
                  <a:pt x="726" y="26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1" y="61"/>
                </a:lnTo>
                <a:lnTo>
                  <a:pt x="866" y="87"/>
                </a:lnTo>
                <a:lnTo>
                  <a:pt x="886" y="98"/>
                </a:lnTo>
                <a:lnTo>
                  <a:pt x="906" y="112"/>
                </a:lnTo>
                <a:lnTo>
                  <a:pt x="924" y="126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6"/>
                </a:lnTo>
                <a:lnTo>
                  <a:pt x="1040" y="265"/>
                </a:lnTo>
                <a:lnTo>
                  <a:pt x="1048" y="284"/>
                </a:lnTo>
                <a:lnTo>
                  <a:pt x="1058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6" y="367"/>
                </a:lnTo>
                <a:lnTo>
                  <a:pt x="1080" y="388"/>
                </a:lnTo>
                <a:lnTo>
                  <a:pt x="1082" y="409"/>
                </a:lnTo>
                <a:lnTo>
                  <a:pt x="1082" y="454"/>
                </a:lnTo>
                <a:lnTo>
                  <a:pt x="1080" y="476"/>
                </a:lnTo>
                <a:lnTo>
                  <a:pt x="1076" y="498"/>
                </a:lnTo>
                <a:lnTo>
                  <a:pt x="1070" y="520"/>
                </a:lnTo>
                <a:lnTo>
                  <a:pt x="1058" y="561"/>
                </a:lnTo>
                <a:lnTo>
                  <a:pt x="1048" y="581"/>
                </a:lnTo>
                <a:lnTo>
                  <a:pt x="1040" y="601"/>
                </a:lnTo>
                <a:lnTo>
                  <a:pt x="1028" y="620"/>
                </a:lnTo>
                <a:lnTo>
                  <a:pt x="1018" y="638"/>
                </a:lnTo>
                <a:lnTo>
                  <a:pt x="1004" y="657"/>
                </a:lnTo>
                <a:lnTo>
                  <a:pt x="990" y="675"/>
                </a:lnTo>
                <a:lnTo>
                  <a:pt x="975" y="690"/>
                </a:lnTo>
                <a:lnTo>
                  <a:pt x="960" y="708"/>
                </a:lnTo>
                <a:lnTo>
                  <a:pt x="942" y="723"/>
                </a:lnTo>
                <a:lnTo>
                  <a:pt x="906" y="751"/>
                </a:lnTo>
                <a:lnTo>
                  <a:pt x="866" y="779"/>
                </a:lnTo>
                <a:lnTo>
                  <a:pt x="844" y="792"/>
                </a:lnTo>
                <a:lnTo>
                  <a:pt x="799" y="812"/>
                </a:lnTo>
                <a:lnTo>
                  <a:pt x="777" y="821"/>
                </a:lnTo>
                <a:lnTo>
                  <a:pt x="726" y="839"/>
                </a:lnTo>
                <a:lnTo>
                  <a:pt x="702" y="845"/>
                </a:lnTo>
                <a:lnTo>
                  <a:pt x="676" y="851"/>
                </a:lnTo>
                <a:lnTo>
                  <a:pt x="652" y="856"/>
                </a:lnTo>
                <a:lnTo>
                  <a:pt x="624" y="859"/>
                </a:lnTo>
                <a:lnTo>
                  <a:pt x="596" y="863"/>
                </a:lnTo>
                <a:lnTo>
                  <a:pt x="568" y="865"/>
                </a:lnTo>
                <a:lnTo>
                  <a:pt x="513" y="865"/>
                </a:lnTo>
                <a:lnTo>
                  <a:pt x="486" y="863"/>
                </a:lnTo>
                <a:lnTo>
                  <a:pt x="433" y="856"/>
                </a:lnTo>
                <a:lnTo>
                  <a:pt x="406" y="851"/>
                </a:lnTo>
                <a:lnTo>
                  <a:pt x="379" y="845"/>
                </a:lnTo>
                <a:lnTo>
                  <a:pt x="330" y="831"/>
                </a:lnTo>
                <a:lnTo>
                  <a:pt x="305" y="823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41" y="723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79" y="657"/>
                </a:lnTo>
                <a:lnTo>
                  <a:pt x="65" y="638"/>
                </a:lnTo>
                <a:lnTo>
                  <a:pt x="54" y="620"/>
                </a:lnTo>
                <a:lnTo>
                  <a:pt x="43" y="601"/>
                </a:lnTo>
                <a:lnTo>
                  <a:pt x="34" y="582"/>
                </a:lnTo>
                <a:lnTo>
                  <a:pt x="25" y="561"/>
                </a:lnTo>
                <a:lnTo>
                  <a:pt x="12" y="520"/>
                </a:lnTo>
                <a:lnTo>
                  <a:pt x="3" y="477"/>
                </a:lnTo>
                <a:lnTo>
                  <a:pt x="0" y="454"/>
                </a:lnTo>
                <a:lnTo>
                  <a:pt x="0" y="432"/>
                </a:lnTo>
                <a:moveTo>
                  <a:pt x="29" y="453"/>
                </a:moveTo>
                <a:lnTo>
                  <a:pt x="34" y="495"/>
                </a:lnTo>
                <a:lnTo>
                  <a:pt x="38" y="515"/>
                </a:lnTo>
                <a:lnTo>
                  <a:pt x="58" y="573"/>
                </a:lnTo>
                <a:lnTo>
                  <a:pt x="69" y="592"/>
                </a:lnTo>
                <a:lnTo>
                  <a:pt x="79" y="610"/>
                </a:lnTo>
                <a:lnTo>
                  <a:pt x="89" y="628"/>
                </a:lnTo>
                <a:lnTo>
                  <a:pt x="117" y="662"/>
                </a:lnTo>
                <a:lnTo>
                  <a:pt x="129" y="678"/>
                </a:lnTo>
                <a:lnTo>
                  <a:pt x="145" y="694"/>
                </a:lnTo>
                <a:lnTo>
                  <a:pt x="161" y="708"/>
                </a:lnTo>
                <a:lnTo>
                  <a:pt x="179" y="723"/>
                </a:lnTo>
                <a:lnTo>
                  <a:pt x="197" y="736"/>
                </a:lnTo>
                <a:lnTo>
                  <a:pt x="215" y="750"/>
                </a:lnTo>
                <a:lnTo>
                  <a:pt x="235" y="762"/>
                </a:lnTo>
                <a:lnTo>
                  <a:pt x="275" y="783"/>
                </a:lnTo>
                <a:lnTo>
                  <a:pt x="297" y="793"/>
                </a:lnTo>
                <a:lnTo>
                  <a:pt x="341" y="811"/>
                </a:lnTo>
                <a:lnTo>
                  <a:pt x="363" y="818"/>
                </a:lnTo>
                <a:lnTo>
                  <a:pt x="388" y="825"/>
                </a:lnTo>
                <a:lnTo>
                  <a:pt x="437" y="835"/>
                </a:lnTo>
                <a:lnTo>
                  <a:pt x="462" y="839"/>
                </a:lnTo>
                <a:lnTo>
                  <a:pt x="515" y="842"/>
                </a:lnTo>
                <a:lnTo>
                  <a:pt x="540" y="844"/>
                </a:lnTo>
                <a:lnTo>
                  <a:pt x="566" y="842"/>
                </a:lnTo>
                <a:lnTo>
                  <a:pt x="593" y="840"/>
                </a:lnTo>
                <a:lnTo>
                  <a:pt x="618" y="839"/>
                </a:lnTo>
                <a:lnTo>
                  <a:pt x="644" y="835"/>
                </a:lnTo>
                <a:lnTo>
                  <a:pt x="694" y="825"/>
                </a:lnTo>
                <a:lnTo>
                  <a:pt x="716" y="818"/>
                </a:lnTo>
                <a:lnTo>
                  <a:pt x="740" y="811"/>
                </a:lnTo>
                <a:lnTo>
                  <a:pt x="808" y="784"/>
                </a:lnTo>
                <a:lnTo>
                  <a:pt x="828" y="772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9"/>
                </a:lnTo>
                <a:lnTo>
                  <a:pt x="953" y="678"/>
                </a:lnTo>
                <a:lnTo>
                  <a:pt x="966" y="662"/>
                </a:lnTo>
                <a:lnTo>
                  <a:pt x="980" y="645"/>
                </a:lnTo>
                <a:lnTo>
                  <a:pt x="993" y="629"/>
                </a:lnTo>
                <a:lnTo>
                  <a:pt x="1004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4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4" y="454"/>
                </a:lnTo>
                <a:lnTo>
                  <a:pt x="1054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4" y="350"/>
                </a:lnTo>
                <a:lnTo>
                  <a:pt x="1038" y="331"/>
                </a:lnTo>
                <a:lnTo>
                  <a:pt x="1030" y="310"/>
                </a:lnTo>
                <a:lnTo>
                  <a:pt x="1024" y="292"/>
                </a:lnTo>
                <a:lnTo>
                  <a:pt x="1013" y="273"/>
                </a:lnTo>
                <a:lnTo>
                  <a:pt x="1004" y="254"/>
                </a:lnTo>
                <a:lnTo>
                  <a:pt x="993" y="237"/>
                </a:lnTo>
                <a:lnTo>
                  <a:pt x="980" y="219"/>
                </a:lnTo>
                <a:lnTo>
                  <a:pt x="953" y="187"/>
                </a:lnTo>
                <a:lnTo>
                  <a:pt x="922" y="156"/>
                </a:lnTo>
                <a:lnTo>
                  <a:pt x="886" y="128"/>
                </a:lnTo>
                <a:lnTo>
                  <a:pt x="868" y="116"/>
                </a:lnTo>
                <a:lnTo>
                  <a:pt x="828" y="92"/>
                </a:lnTo>
                <a:lnTo>
                  <a:pt x="808" y="81"/>
                </a:lnTo>
                <a:lnTo>
                  <a:pt x="786" y="73"/>
                </a:lnTo>
                <a:lnTo>
                  <a:pt x="763" y="61"/>
                </a:lnTo>
                <a:lnTo>
                  <a:pt x="740" y="54"/>
                </a:lnTo>
                <a:lnTo>
                  <a:pt x="718" y="45"/>
                </a:lnTo>
                <a:lnTo>
                  <a:pt x="694" y="40"/>
                </a:lnTo>
                <a:lnTo>
                  <a:pt x="668" y="35"/>
                </a:lnTo>
                <a:lnTo>
                  <a:pt x="644" y="30"/>
                </a:lnTo>
                <a:lnTo>
                  <a:pt x="620" y="26"/>
                </a:lnTo>
                <a:lnTo>
                  <a:pt x="593" y="22"/>
                </a:lnTo>
                <a:lnTo>
                  <a:pt x="568" y="21"/>
                </a:lnTo>
                <a:lnTo>
                  <a:pt x="515" y="21"/>
                </a:lnTo>
                <a:lnTo>
                  <a:pt x="488" y="22"/>
                </a:lnTo>
                <a:lnTo>
                  <a:pt x="464" y="26"/>
                </a:lnTo>
                <a:lnTo>
                  <a:pt x="437" y="30"/>
                </a:lnTo>
                <a:lnTo>
                  <a:pt x="413" y="33"/>
                </a:lnTo>
                <a:lnTo>
                  <a:pt x="388" y="40"/>
                </a:lnTo>
                <a:lnTo>
                  <a:pt x="366" y="45"/>
                </a:lnTo>
                <a:lnTo>
                  <a:pt x="341" y="54"/>
                </a:lnTo>
                <a:lnTo>
                  <a:pt x="319" y="61"/>
                </a:lnTo>
                <a:lnTo>
                  <a:pt x="297" y="71"/>
                </a:lnTo>
                <a:lnTo>
                  <a:pt x="275" y="81"/>
                </a:lnTo>
                <a:lnTo>
                  <a:pt x="255" y="92"/>
                </a:lnTo>
                <a:lnTo>
                  <a:pt x="215" y="116"/>
                </a:lnTo>
                <a:lnTo>
                  <a:pt x="197" y="128"/>
                </a:lnTo>
                <a:lnTo>
                  <a:pt x="161" y="156"/>
                </a:lnTo>
                <a:lnTo>
                  <a:pt x="145" y="172"/>
                </a:lnTo>
                <a:lnTo>
                  <a:pt x="129" y="186"/>
                </a:lnTo>
                <a:lnTo>
                  <a:pt x="117" y="203"/>
                </a:lnTo>
                <a:lnTo>
                  <a:pt x="103" y="219"/>
                </a:lnTo>
                <a:lnTo>
                  <a:pt x="89" y="237"/>
                </a:lnTo>
                <a:lnTo>
                  <a:pt x="79" y="254"/>
                </a:lnTo>
                <a:lnTo>
                  <a:pt x="69" y="273"/>
                </a:lnTo>
                <a:lnTo>
                  <a:pt x="58" y="290"/>
                </a:lnTo>
                <a:lnTo>
                  <a:pt x="45" y="329"/>
                </a:lnTo>
                <a:lnTo>
                  <a:pt x="38" y="350"/>
                </a:lnTo>
                <a:lnTo>
                  <a:pt x="34" y="369"/>
                </a:lnTo>
                <a:lnTo>
                  <a:pt x="27" y="432"/>
                </a:lnTo>
                <a:lnTo>
                  <a:pt x="29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16" name="" descr=""/>
          <p:cNvPicPr/>
          <p:nvPr/>
        </p:nvPicPr>
        <p:blipFill>
          <a:blip r:embed="rId6"/>
          <a:stretch/>
        </p:blipFill>
        <p:spPr>
          <a:xfrm>
            <a:off x="4187160" y="297540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417" name="CustomShape 34"/>
          <p:cNvSpPr/>
          <p:nvPr/>
        </p:nvSpPr>
        <p:spPr>
          <a:xfrm>
            <a:off x="4182480" y="297216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2"/>
                </a:moveTo>
                <a:lnTo>
                  <a:pt x="0" y="411"/>
                </a:lnTo>
                <a:lnTo>
                  <a:pt x="3" y="388"/>
                </a:lnTo>
                <a:lnTo>
                  <a:pt x="12" y="346"/>
                </a:lnTo>
                <a:lnTo>
                  <a:pt x="25" y="304"/>
                </a:lnTo>
                <a:lnTo>
                  <a:pt x="34" y="284"/>
                </a:lnTo>
                <a:lnTo>
                  <a:pt x="43" y="265"/>
                </a:lnTo>
                <a:lnTo>
                  <a:pt x="65" y="226"/>
                </a:lnTo>
                <a:lnTo>
                  <a:pt x="92" y="191"/>
                </a:lnTo>
                <a:lnTo>
                  <a:pt x="107" y="173"/>
                </a:lnTo>
                <a:lnTo>
                  <a:pt x="123" y="158"/>
                </a:lnTo>
                <a:lnTo>
                  <a:pt x="159" y="126"/>
                </a:lnTo>
                <a:lnTo>
                  <a:pt x="177" y="112"/>
                </a:lnTo>
                <a:lnTo>
                  <a:pt x="197" y="98"/>
                </a:lnTo>
                <a:lnTo>
                  <a:pt x="217" y="87"/>
                </a:lnTo>
                <a:lnTo>
                  <a:pt x="239" y="74"/>
                </a:lnTo>
                <a:lnTo>
                  <a:pt x="305" y="42"/>
                </a:lnTo>
                <a:lnTo>
                  <a:pt x="330" y="33"/>
                </a:lnTo>
                <a:lnTo>
                  <a:pt x="379" y="19"/>
                </a:lnTo>
                <a:lnTo>
                  <a:pt x="406" y="12"/>
                </a:lnTo>
                <a:lnTo>
                  <a:pt x="430" y="9"/>
                </a:lnTo>
                <a:lnTo>
                  <a:pt x="457" y="3"/>
                </a:lnTo>
                <a:lnTo>
                  <a:pt x="486" y="2"/>
                </a:lnTo>
                <a:lnTo>
                  <a:pt x="513" y="0"/>
                </a:lnTo>
                <a:lnTo>
                  <a:pt x="568" y="0"/>
                </a:lnTo>
                <a:lnTo>
                  <a:pt x="596" y="2"/>
                </a:lnTo>
                <a:lnTo>
                  <a:pt x="622" y="3"/>
                </a:lnTo>
                <a:lnTo>
                  <a:pt x="648" y="9"/>
                </a:lnTo>
                <a:lnTo>
                  <a:pt x="676" y="12"/>
                </a:lnTo>
                <a:lnTo>
                  <a:pt x="700" y="19"/>
                </a:lnTo>
                <a:lnTo>
                  <a:pt x="726" y="26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1" y="61"/>
                </a:lnTo>
                <a:lnTo>
                  <a:pt x="866" y="87"/>
                </a:lnTo>
                <a:lnTo>
                  <a:pt x="886" y="98"/>
                </a:lnTo>
                <a:lnTo>
                  <a:pt x="906" y="112"/>
                </a:lnTo>
                <a:lnTo>
                  <a:pt x="924" y="126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6"/>
                </a:lnTo>
                <a:lnTo>
                  <a:pt x="1040" y="265"/>
                </a:lnTo>
                <a:lnTo>
                  <a:pt x="1048" y="284"/>
                </a:lnTo>
                <a:lnTo>
                  <a:pt x="1058" y="304"/>
                </a:lnTo>
                <a:lnTo>
                  <a:pt x="1064" y="324"/>
                </a:lnTo>
                <a:lnTo>
                  <a:pt x="1070" y="345"/>
                </a:lnTo>
                <a:lnTo>
                  <a:pt x="1076" y="367"/>
                </a:lnTo>
                <a:lnTo>
                  <a:pt x="1080" y="388"/>
                </a:lnTo>
                <a:lnTo>
                  <a:pt x="1082" y="409"/>
                </a:lnTo>
                <a:lnTo>
                  <a:pt x="1082" y="454"/>
                </a:lnTo>
                <a:lnTo>
                  <a:pt x="1080" y="476"/>
                </a:lnTo>
                <a:lnTo>
                  <a:pt x="1076" y="498"/>
                </a:lnTo>
                <a:lnTo>
                  <a:pt x="1070" y="520"/>
                </a:lnTo>
                <a:lnTo>
                  <a:pt x="1058" y="561"/>
                </a:lnTo>
                <a:lnTo>
                  <a:pt x="1048" y="581"/>
                </a:lnTo>
                <a:lnTo>
                  <a:pt x="1040" y="601"/>
                </a:lnTo>
                <a:lnTo>
                  <a:pt x="1028" y="620"/>
                </a:lnTo>
                <a:lnTo>
                  <a:pt x="1018" y="638"/>
                </a:lnTo>
                <a:lnTo>
                  <a:pt x="1004" y="657"/>
                </a:lnTo>
                <a:lnTo>
                  <a:pt x="990" y="675"/>
                </a:lnTo>
                <a:lnTo>
                  <a:pt x="975" y="690"/>
                </a:lnTo>
                <a:lnTo>
                  <a:pt x="960" y="708"/>
                </a:lnTo>
                <a:lnTo>
                  <a:pt x="942" y="723"/>
                </a:lnTo>
                <a:lnTo>
                  <a:pt x="906" y="751"/>
                </a:lnTo>
                <a:lnTo>
                  <a:pt x="866" y="779"/>
                </a:lnTo>
                <a:lnTo>
                  <a:pt x="844" y="792"/>
                </a:lnTo>
                <a:lnTo>
                  <a:pt x="799" y="812"/>
                </a:lnTo>
                <a:lnTo>
                  <a:pt x="777" y="821"/>
                </a:lnTo>
                <a:lnTo>
                  <a:pt x="726" y="839"/>
                </a:lnTo>
                <a:lnTo>
                  <a:pt x="702" y="845"/>
                </a:lnTo>
                <a:lnTo>
                  <a:pt x="676" y="851"/>
                </a:lnTo>
                <a:lnTo>
                  <a:pt x="652" y="856"/>
                </a:lnTo>
                <a:lnTo>
                  <a:pt x="624" y="859"/>
                </a:lnTo>
                <a:lnTo>
                  <a:pt x="596" y="863"/>
                </a:lnTo>
                <a:lnTo>
                  <a:pt x="568" y="865"/>
                </a:lnTo>
                <a:lnTo>
                  <a:pt x="513" y="865"/>
                </a:lnTo>
                <a:lnTo>
                  <a:pt x="486" y="863"/>
                </a:lnTo>
                <a:lnTo>
                  <a:pt x="433" y="856"/>
                </a:lnTo>
                <a:lnTo>
                  <a:pt x="406" y="851"/>
                </a:lnTo>
                <a:lnTo>
                  <a:pt x="379" y="845"/>
                </a:lnTo>
                <a:lnTo>
                  <a:pt x="330" y="831"/>
                </a:lnTo>
                <a:lnTo>
                  <a:pt x="305" y="823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41" y="723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79" y="657"/>
                </a:lnTo>
                <a:lnTo>
                  <a:pt x="65" y="638"/>
                </a:lnTo>
                <a:lnTo>
                  <a:pt x="54" y="620"/>
                </a:lnTo>
                <a:lnTo>
                  <a:pt x="43" y="601"/>
                </a:lnTo>
                <a:lnTo>
                  <a:pt x="34" y="582"/>
                </a:lnTo>
                <a:lnTo>
                  <a:pt x="25" y="561"/>
                </a:lnTo>
                <a:lnTo>
                  <a:pt x="12" y="520"/>
                </a:lnTo>
                <a:lnTo>
                  <a:pt x="3" y="477"/>
                </a:lnTo>
                <a:lnTo>
                  <a:pt x="0" y="454"/>
                </a:lnTo>
                <a:lnTo>
                  <a:pt x="0" y="432"/>
                </a:lnTo>
                <a:moveTo>
                  <a:pt x="29" y="453"/>
                </a:moveTo>
                <a:lnTo>
                  <a:pt x="34" y="495"/>
                </a:lnTo>
                <a:lnTo>
                  <a:pt x="38" y="515"/>
                </a:lnTo>
                <a:lnTo>
                  <a:pt x="58" y="573"/>
                </a:lnTo>
                <a:lnTo>
                  <a:pt x="69" y="592"/>
                </a:lnTo>
                <a:lnTo>
                  <a:pt x="79" y="610"/>
                </a:lnTo>
                <a:lnTo>
                  <a:pt x="89" y="628"/>
                </a:lnTo>
                <a:lnTo>
                  <a:pt x="117" y="662"/>
                </a:lnTo>
                <a:lnTo>
                  <a:pt x="129" y="678"/>
                </a:lnTo>
                <a:lnTo>
                  <a:pt x="145" y="694"/>
                </a:lnTo>
                <a:lnTo>
                  <a:pt x="161" y="708"/>
                </a:lnTo>
                <a:lnTo>
                  <a:pt x="179" y="723"/>
                </a:lnTo>
                <a:lnTo>
                  <a:pt x="197" y="736"/>
                </a:lnTo>
                <a:lnTo>
                  <a:pt x="215" y="750"/>
                </a:lnTo>
                <a:lnTo>
                  <a:pt x="235" y="762"/>
                </a:lnTo>
                <a:lnTo>
                  <a:pt x="275" y="783"/>
                </a:lnTo>
                <a:lnTo>
                  <a:pt x="297" y="793"/>
                </a:lnTo>
                <a:lnTo>
                  <a:pt x="341" y="811"/>
                </a:lnTo>
                <a:lnTo>
                  <a:pt x="363" y="818"/>
                </a:lnTo>
                <a:lnTo>
                  <a:pt x="388" y="825"/>
                </a:lnTo>
                <a:lnTo>
                  <a:pt x="437" y="835"/>
                </a:lnTo>
                <a:lnTo>
                  <a:pt x="462" y="839"/>
                </a:lnTo>
                <a:lnTo>
                  <a:pt x="515" y="842"/>
                </a:lnTo>
                <a:lnTo>
                  <a:pt x="540" y="844"/>
                </a:lnTo>
                <a:lnTo>
                  <a:pt x="566" y="842"/>
                </a:lnTo>
                <a:lnTo>
                  <a:pt x="593" y="840"/>
                </a:lnTo>
                <a:lnTo>
                  <a:pt x="618" y="839"/>
                </a:lnTo>
                <a:lnTo>
                  <a:pt x="644" y="835"/>
                </a:lnTo>
                <a:lnTo>
                  <a:pt x="694" y="825"/>
                </a:lnTo>
                <a:lnTo>
                  <a:pt x="716" y="818"/>
                </a:lnTo>
                <a:lnTo>
                  <a:pt x="740" y="811"/>
                </a:lnTo>
                <a:lnTo>
                  <a:pt x="808" y="784"/>
                </a:lnTo>
                <a:lnTo>
                  <a:pt x="828" y="772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9"/>
                </a:lnTo>
                <a:lnTo>
                  <a:pt x="953" y="678"/>
                </a:lnTo>
                <a:lnTo>
                  <a:pt x="966" y="662"/>
                </a:lnTo>
                <a:lnTo>
                  <a:pt x="980" y="645"/>
                </a:lnTo>
                <a:lnTo>
                  <a:pt x="993" y="629"/>
                </a:lnTo>
                <a:lnTo>
                  <a:pt x="1004" y="610"/>
                </a:lnTo>
                <a:lnTo>
                  <a:pt x="1013" y="592"/>
                </a:lnTo>
                <a:lnTo>
                  <a:pt x="1030" y="554"/>
                </a:lnTo>
                <a:lnTo>
                  <a:pt x="1044" y="515"/>
                </a:lnTo>
                <a:lnTo>
                  <a:pt x="1048" y="495"/>
                </a:lnTo>
                <a:lnTo>
                  <a:pt x="1050" y="476"/>
                </a:lnTo>
                <a:lnTo>
                  <a:pt x="1054" y="454"/>
                </a:lnTo>
                <a:lnTo>
                  <a:pt x="1054" y="411"/>
                </a:lnTo>
                <a:lnTo>
                  <a:pt x="1050" y="390"/>
                </a:lnTo>
                <a:lnTo>
                  <a:pt x="1048" y="371"/>
                </a:lnTo>
                <a:lnTo>
                  <a:pt x="1044" y="350"/>
                </a:lnTo>
                <a:lnTo>
                  <a:pt x="1038" y="331"/>
                </a:lnTo>
                <a:lnTo>
                  <a:pt x="1030" y="310"/>
                </a:lnTo>
                <a:lnTo>
                  <a:pt x="1024" y="292"/>
                </a:lnTo>
                <a:lnTo>
                  <a:pt x="1013" y="273"/>
                </a:lnTo>
                <a:lnTo>
                  <a:pt x="1004" y="254"/>
                </a:lnTo>
                <a:lnTo>
                  <a:pt x="993" y="237"/>
                </a:lnTo>
                <a:lnTo>
                  <a:pt x="980" y="219"/>
                </a:lnTo>
                <a:lnTo>
                  <a:pt x="953" y="187"/>
                </a:lnTo>
                <a:lnTo>
                  <a:pt x="922" y="156"/>
                </a:lnTo>
                <a:lnTo>
                  <a:pt x="886" y="128"/>
                </a:lnTo>
                <a:lnTo>
                  <a:pt x="868" y="116"/>
                </a:lnTo>
                <a:lnTo>
                  <a:pt x="828" y="92"/>
                </a:lnTo>
                <a:lnTo>
                  <a:pt x="808" y="81"/>
                </a:lnTo>
                <a:lnTo>
                  <a:pt x="786" y="73"/>
                </a:lnTo>
                <a:lnTo>
                  <a:pt x="763" y="61"/>
                </a:lnTo>
                <a:lnTo>
                  <a:pt x="740" y="54"/>
                </a:lnTo>
                <a:lnTo>
                  <a:pt x="718" y="45"/>
                </a:lnTo>
                <a:lnTo>
                  <a:pt x="694" y="40"/>
                </a:lnTo>
                <a:lnTo>
                  <a:pt x="668" y="35"/>
                </a:lnTo>
                <a:lnTo>
                  <a:pt x="644" y="30"/>
                </a:lnTo>
                <a:lnTo>
                  <a:pt x="620" y="26"/>
                </a:lnTo>
                <a:lnTo>
                  <a:pt x="593" y="22"/>
                </a:lnTo>
                <a:lnTo>
                  <a:pt x="568" y="21"/>
                </a:lnTo>
                <a:lnTo>
                  <a:pt x="515" y="21"/>
                </a:lnTo>
                <a:lnTo>
                  <a:pt x="488" y="22"/>
                </a:lnTo>
                <a:lnTo>
                  <a:pt x="464" y="26"/>
                </a:lnTo>
                <a:lnTo>
                  <a:pt x="437" y="30"/>
                </a:lnTo>
                <a:lnTo>
                  <a:pt x="413" y="33"/>
                </a:lnTo>
                <a:lnTo>
                  <a:pt x="388" y="40"/>
                </a:lnTo>
                <a:lnTo>
                  <a:pt x="366" y="45"/>
                </a:lnTo>
                <a:lnTo>
                  <a:pt x="341" y="54"/>
                </a:lnTo>
                <a:lnTo>
                  <a:pt x="319" y="61"/>
                </a:lnTo>
                <a:lnTo>
                  <a:pt x="297" y="71"/>
                </a:lnTo>
                <a:lnTo>
                  <a:pt x="275" y="81"/>
                </a:lnTo>
                <a:lnTo>
                  <a:pt x="255" y="92"/>
                </a:lnTo>
                <a:lnTo>
                  <a:pt x="215" y="116"/>
                </a:lnTo>
                <a:lnTo>
                  <a:pt x="197" y="128"/>
                </a:lnTo>
                <a:lnTo>
                  <a:pt x="161" y="156"/>
                </a:lnTo>
                <a:lnTo>
                  <a:pt x="145" y="172"/>
                </a:lnTo>
                <a:lnTo>
                  <a:pt x="129" y="186"/>
                </a:lnTo>
                <a:lnTo>
                  <a:pt x="117" y="203"/>
                </a:lnTo>
                <a:lnTo>
                  <a:pt x="103" y="219"/>
                </a:lnTo>
                <a:lnTo>
                  <a:pt x="89" y="237"/>
                </a:lnTo>
                <a:lnTo>
                  <a:pt x="79" y="254"/>
                </a:lnTo>
                <a:lnTo>
                  <a:pt x="69" y="273"/>
                </a:lnTo>
                <a:lnTo>
                  <a:pt x="58" y="290"/>
                </a:lnTo>
                <a:lnTo>
                  <a:pt x="45" y="329"/>
                </a:lnTo>
                <a:lnTo>
                  <a:pt x="38" y="350"/>
                </a:lnTo>
                <a:lnTo>
                  <a:pt x="34" y="369"/>
                </a:lnTo>
                <a:lnTo>
                  <a:pt x="27" y="432"/>
                </a:lnTo>
                <a:lnTo>
                  <a:pt x="29" y="4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8" name="CustomShape 35"/>
          <p:cNvSpPr/>
          <p:nvPr/>
        </p:nvSpPr>
        <p:spPr>
          <a:xfrm>
            <a:off x="277560" y="4011480"/>
            <a:ext cx="5766840" cy="533160"/>
          </a:xfrm>
          <a:custGeom>
            <a:avLst/>
            <a:gdLst/>
            <a:ahLst/>
            <a:rect l="l" t="t" r="r" b="b"/>
            <a:pathLst>
              <a:path w="16020" h="1482">
                <a:moveTo>
                  <a:pt x="0" y="0"/>
                </a:moveTo>
                <a:lnTo>
                  <a:pt x="0" y="1481"/>
                </a:lnTo>
                <a:lnTo>
                  <a:pt x="16019" y="1481"/>
                </a:lnTo>
                <a:lnTo>
                  <a:pt x="1601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9" name="CustomShape 36"/>
          <p:cNvSpPr/>
          <p:nvPr/>
        </p:nvSpPr>
        <p:spPr>
          <a:xfrm>
            <a:off x="263880" y="4000680"/>
            <a:ext cx="5794200" cy="554760"/>
          </a:xfrm>
          <a:custGeom>
            <a:avLst/>
            <a:gdLst/>
            <a:ahLst/>
            <a:rect l="l" t="t" r="r" b="b"/>
            <a:pathLst>
              <a:path w="16096" h="1542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16057" y="0"/>
                </a:lnTo>
                <a:cubicBezTo>
                  <a:pt x="16079" y="0"/>
                  <a:pt x="16095" y="12"/>
                  <a:pt x="16095" y="30"/>
                </a:cubicBezTo>
                <a:lnTo>
                  <a:pt x="16095" y="1511"/>
                </a:lnTo>
                <a:cubicBezTo>
                  <a:pt x="16095" y="1527"/>
                  <a:pt x="16079" y="1541"/>
                  <a:pt x="16057" y="1541"/>
                </a:cubicBezTo>
                <a:lnTo>
                  <a:pt x="38" y="1541"/>
                </a:lnTo>
                <a:cubicBezTo>
                  <a:pt x="16" y="1541"/>
                  <a:pt x="0" y="1527"/>
                  <a:pt x="0" y="1511"/>
                </a:cubicBezTo>
                <a:lnTo>
                  <a:pt x="0" y="30"/>
                </a:lnTo>
                <a:moveTo>
                  <a:pt x="74" y="1511"/>
                </a:moveTo>
                <a:lnTo>
                  <a:pt x="38" y="1481"/>
                </a:lnTo>
                <a:lnTo>
                  <a:pt x="16057" y="1481"/>
                </a:lnTo>
                <a:lnTo>
                  <a:pt x="16021" y="1511"/>
                </a:lnTo>
                <a:lnTo>
                  <a:pt x="16021" y="30"/>
                </a:lnTo>
                <a:lnTo>
                  <a:pt x="16057" y="58"/>
                </a:lnTo>
                <a:lnTo>
                  <a:pt x="38" y="58"/>
                </a:lnTo>
                <a:lnTo>
                  <a:pt x="74" y="30"/>
                </a:lnTo>
                <a:lnTo>
                  <a:pt x="74" y="1511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0" name="CustomShape 37"/>
          <p:cNvSpPr/>
          <p:nvPr/>
        </p:nvSpPr>
        <p:spPr>
          <a:xfrm>
            <a:off x="366120" y="315432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21" name="CustomShape 38"/>
          <p:cNvSpPr/>
          <p:nvPr/>
        </p:nvSpPr>
        <p:spPr>
          <a:xfrm>
            <a:off x="366120" y="4083840"/>
            <a:ext cx="699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Output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422" name="" descr=""/>
          <p:cNvPicPr/>
          <p:nvPr/>
        </p:nvPicPr>
        <p:blipFill>
          <a:blip r:embed="rId7"/>
          <a:stretch/>
        </p:blipFill>
        <p:spPr>
          <a:xfrm>
            <a:off x="3391560" y="412524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423" name="CustomShape 39"/>
          <p:cNvSpPr/>
          <p:nvPr/>
        </p:nvSpPr>
        <p:spPr>
          <a:xfrm>
            <a:off x="3387240" y="412200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4"/>
                </a:moveTo>
                <a:lnTo>
                  <a:pt x="0" y="412"/>
                </a:lnTo>
                <a:lnTo>
                  <a:pt x="2" y="390"/>
                </a:lnTo>
                <a:lnTo>
                  <a:pt x="6" y="368"/>
                </a:lnTo>
                <a:lnTo>
                  <a:pt x="16" y="325"/>
                </a:lnTo>
                <a:lnTo>
                  <a:pt x="24" y="304"/>
                </a:lnTo>
                <a:lnTo>
                  <a:pt x="31" y="285"/>
                </a:lnTo>
                <a:lnTo>
                  <a:pt x="64" y="228"/>
                </a:lnTo>
                <a:lnTo>
                  <a:pt x="78" y="209"/>
                </a:lnTo>
                <a:lnTo>
                  <a:pt x="91" y="191"/>
                </a:lnTo>
                <a:lnTo>
                  <a:pt x="106" y="175"/>
                </a:lnTo>
                <a:lnTo>
                  <a:pt x="122" y="158"/>
                </a:lnTo>
                <a:lnTo>
                  <a:pt x="140" y="142"/>
                </a:lnTo>
                <a:lnTo>
                  <a:pt x="176" y="114"/>
                </a:lnTo>
                <a:lnTo>
                  <a:pt x="216" y="86"/>
                </a:lnTo>
                <a:lnTo>
                  <a:pt x="236" y="75"/>
                </a:lnTo>
                <a:lnTo>
                  <a:pt x="258" y="64"/>
                </a:lnTo>
                <a:lnTo>
                  <a:pt x="280" y="53"/>
                </a:lnTo>
                <a:lnTo>
                  <a:pt x="354" y="26"/>
                </a:lnTo>
                <a:lnTo>
                  <a:pt x="379" y="20"/>
                </a:lnTo>
                <a:lnTo>
                  <a:pt x="403" y="14"/>
                </a:lnTo>
                <a:lnTo>
                  <a:pt x="429" y="9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595" y="2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0" y="35"/>
                </a:lnTo>
                <a:lnTo>
                  <a:pt x="773" y="42"/>
                </a:lnTo>
                <a:lnTo>
                  <a:pt x="797" y="53"/>
                </a:lnTo>
                <a:lnTo>
                  <a:pt x="843" y="73"/>
                </a:lnTo>
                <a:lnTo>
                  <a:pt x="863" y="86"/>
                </a:lnTo>
                <a:lnTo>
                  <a:pt x="883" y="100"/>
                </a:lnTo>
                <a:lnTo>
                  <a:pt x="903" y="112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5" y="228"/>
                </a:lnTo>
                <a:lnTo>
                  <a:pt x="1027" y="245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4"/>
                </a:lnTo>
                <a:lnTo>
                  <a:pt x="1070" y="347"/>
                </a:lnTo>
                <a:lnTo>
                  <a:pt x="1075" y="368"/>
                </a:lnTo>
                <a:lnTo>
                  <a:pt x="1077" y="388"/>
                </a:lnTo>
                <a:lnTo>
                  <a:pt x="1081" y="434"/>
                </a:lnTo>
                <a:lnTo>
                  <a:pt x="1079" y="455"/>
                </a:lnTo>
                <a:lnTo>
                  <a:pt x="1077" y="477"/>
                </a:lnTo>
                <a:lnTo>
                  <a:pt x="1075" y="499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17" y="640"/>
                </a:lnTo>
                <a:lnTo>
                  <a:pt x="1003" y="657"/>
                </a:lnTo>
                <a:lnTo>
                  <a:pt x="987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3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775" y="823"/>
                </a:lnTo>
                <a:lnTo>
                  <a:pt x="750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7"/>
                </a:lnTo>
                <a:lnTo>
                  <a:pt x="621" y="862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62"/>
                </a:lnTo>
                <a:lnTo>
                  <a:pt x="429" y="857"/>
                </a:lnTo>
                <a:lnTo>
                  <a:pt x="405" y="853"/>
                </a:lnTo>
                <a:lnTo>
                  <a:pt x="379" y="846"/>
                </a:lnTo>
                <a:lnTo>
                  <a:pt x="354" y="839"/>
                </a:lnTo>
                <a:lnTo>
                  <a:pt x="329" y="832"/>
                </a:lnTo>
                <a:lnTo>
                  <a:pt x="305" y="823"/>
                </a:lnTo>
                <a:lnTo>
                  <a:pt x="283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8"/>
                </a:lnTo>
                <a:lnTo>
                  <a:pt x="176" y="754"/>
                </a:lnTo>
                <a:lnTo>
                  <a:pt x="158" y="740"/>
                </a:lnTo>
                <a:lnTo>
                  <a:pt x="122" y="708"/>
                </a:lnTo>
                <a:lnTo>
                  <a:pt x="106" y="693"/>
                </a:lnTo>
                <a:lnTo>
                  <a:pt x="91" y="675"/>
                </a:lnTo>
                <a:lnTo>
                  <a:pt x="64" y="640"/>
                </a:lnTo>
                <a:lnTo>
                  <a:pt x="31" y="582"/>
                </a:lnTo>
                <a:lnTo>
                  <a:pt x="24" y="562"/>
                </a:lnTo>
                <a:lnTo>
                  <a:pt x="16" y="543"/>
                </a:lnTo>
                <a:lnTo>
                  <a:pt x="6" y="501"/>
                </a:lnTo>
                <a:lnTo>
                  <a:pt x="2" y="477"/>
                </a:lnTo>
                <a:lnTo>
                  <a:pt x="0" y="457"/>
                </a:lnTo>
                <a:lnTo>
                  <a:pt x="0" y="434"/>
                </a:lnTo>
                <a:moveTo>
                  <a:pt x="28" y="455"/>
                </a:moveTo>
                <a:lnTo>
                  <a:pt x="28" y="476"/>
                </a:lnTo>
                <a:lnTo>
                  <a:pt x="33" y="495"/>
                </a:lnTo>
                <a:lnTo>
                  <a:pt x="38" y="516"/>
                </a:lnTo>
                <a:lnTo>
                  <a:pt x="42" y="535"/>
                </a:lnTo>
                <a:lnTo>
                  <a:pt x="51" y="557"/>
                </a:lnTo>
                <a:lnTo>
                  <a:pt x="58" y="574"/>
                </a:lnTo>
                <a:lnTo>
                  <a:pt x="66" y="593"/>
                </a:lnTo>
                <a:lnTo>
                  <a:pt x="78" y="612"/>
                </a:lnTo>
                <a:lnTo>
                  <a:pt x="100" y="647"/>
                </a:lnTo>
                <a:lnTo>
                  <a:pt x="116" y="663"/>
                </a:lnTo>
                <a:lnTo>
                  <a:pt x="128" y="679"/>
                </a:lnTo>
                <a:lnTo>
                  <a:pt x="160" y="710"/>
                </a:lnTo>
                <a:lnTo>
                  <a:pt x="196" y="738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6"/>
                </a:lnTo>
                <a:lnTo>
                  <a:pt x="316" y="804"/>
                </a:lnTo>
                <a:lnTo>
                  <a:pt x="341" y="811"/>
                </a:lnTo>
                <a:lnTo>
                  <a:pt x="363" y="820"/>
                </a:lnTo>
                <a:lnTo>
                  <a:pt x="437" y="835"/>
                </a:lnTo>
                <a:lnTo>
                  <a:pt x="461" y="839"/>
                </a:lnTo>
                <a:lnTo>
                  <a:pt x="487" y="843"/>
                </a:lnTo>
                <a:lnTo>
                  <a:pt x="513" y="844"/>
                </a:lnTo>
                <a:lnTo>
                  <a:pt x="565" y="844"/>
                </a:lnTo>
                <a:lnTo>
                  <a:pt x="593" y="843"/>
                </a:lnTo>
                <a:lnTo>
                  <a:pt x="617" y="839"/>
                </a:lnTo>
                <a:lnTo>
                  <a:pt x="641" y="835"/>
                </a:lnTo>
                <a:lnTo>
                  <a:pt x="668" y="832"/>
                </a:lnTo>
                <a:lnTo>
                  <a:pt x="690" y="825"/>
                </a:lnTo>
                <a:lnTo>
                  <a:pt x="715" y="820"/>
                </a:lnTo>
                <a:lnTo>
                  <a:pt x="739" y="813"/>
                </a:lnTo>
                <a:lnTo>
                  <a:pt x="784" y="796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6"/>
                </a:lnTo>
                <a:lnTo>
                  <a:pt x="949" y="680"/>
                </a:lnTo>
                <a:lnTo>
                  <a:pt x="965" y="663"/>
                </a:lnTo>
                <a:lnTo>
                  <a:pt x="979" y="647"/>
                </a:lnTo>
                <a:lnTo>
                  <a:pt x="1001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7"/>
                </a:lnTo>
                <a:lnTo>
                  <a:pt x="1037" y="537"/>
                </a:lnTo>
                <a:lnTo>
                  <a:pt x="1043" y="516"/>
                </a:lnTo>
                <a:lnTo>
                  <a:pt x="1048" y="497"/>
                </a:lnTo>
                <a:lnTo>
                  <a:pt x="1053" y="455"/>
                </a:lnTo>
                <a:lnTo>
                  <a:pt x="1053" y="413"/>
                </a:lnTo>
                <a:lnTo>
                  <a:pt x="1048" y="371"/>
                </a:lnTo>
                <a:lnTo>
                  <a:pt x="1043" y="350"/>
                </a:lnTo>
                <a:lnTo>
                  <a:pt x="1030" y="311"/>
                </a:lnTo>
                <a:lnTo>
                  <a:pt x="1013" y="273"/>
                </a:lnTo>
                <a:lnTo>
                  <a:pt x="1003" y="255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867" y="115"/>
                </a:lnTo>
                <a:lnTo>
                  <a:pt x="847" y="103"/>
                </a:lnTo>
                <a:lnTo>
                  <a:pt x="807" y="82"/>
                </a:lnTo>
                <a:lnTo>
                  <a:pt x="784" y="72"/>
                </a:lnTo>
                <a:lnTo>
                  <a:pt x="739" y="54"/>
                </a:lnTo>
                <a:lnTo>
                  <a:pt x="715" y="48"/>
                </a:lnTo>
                <a:lnTo>
                  <a:pt x="693" y="40"/>
                </a:lnTo>
                <a:lnTo>
                  <a:pt x="643" y="30"/>
                </a:lnTo>
                <a:lnTo>
                  <a:pt x="617" y="26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8"/>
                </a:lnTo>
                <a:lnTo>
                  <a:pt x="341" y="54"/>
                </a:lnTo>
                <a:lnTo>
                  <a:pt x="274" y="81"/>
                </a:lnTo>
                <a:lnTo>
                  <a:pt x="254" y="93"/>
                </a:lnTo>
                <a:lnTo>
                  <a:pt x="234" y="103"/>
                </a:lnTo>
                <a:lnTo>
                  <a:pt x="214" y="115"/>
                </a:lnTo>
                <a:lnTo>
                  <a:pt x="196" y="129"/>
                </a:lnTo>
                <a:lnTo>
                  <a:pt x="178" y="142"/>
                </a:lnTo>
                <a:lnTo>
                  <a:pt x="160" y="156"/>
                </a:lnTo>
                <a:lnTo>
                  <a:pt x="128" y="187"/>
                </a:lnTo>
                <a:lnTo>
                  <a:pt x="116" y="203"/>
                </a:lnTo>
                <a:lnTo>
                  <a:pt x="102" y="220"/>
                </a:lnTo>
                <a:lnTo>
                  <a:pt x="88" y="236"/>
                </a:lnTo>
                <a:lnTo>
                  <a:pt x="78" y="255"/>
                </a:lnTo>
                <a:lnTo>
                  <a:pt x="66" y="273"/>
                </a:lnTo>
                <a:lnTo>
                  <a:pt x="58" y="292"/>
                </a:lnTo>
                <a:lnTo>
                  <a:pt x="38" y="350"/>
                </a:lnTo>
                <a:lnTo>
                  <a:pt x="28" y="393"/>
                </a:lnTo>
                <a:lnTo>
                  <a:pt x="28" y="412"/>
                </a:lnTo>
                <a:lnTo>
                  <a:pt x="26" y="434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24" name="" descr=""/>
          <p:cNvPicPr/>
          <p:nvPr/>
        </p:nvPicPr>
        <p:blipFill>
          <a:blip r:embed="rId8"/>
          <a:stretch/>
        </p:blipFill>
        <p:spPr>
          <a:xfrm>
            <a:off x="3391560" y="4125240"/>
            <a:ext cx="380160" cy="304200"/>
          </a:xfrm>
          <a:prstGeom prst="rect">
            <a:avLst/>
          </a:prstGeom>
          <a:ln w="0">
            <a:noFill/>
          </a:ln>
        </p:spPr>
      </p:pic>
      <p:sp>
        <p:nvSpPr>
          <p:cNvPr id="1425" name="CustomShape 40"/>
          <p:cNvSpPr/>
          <p:nvPr/>
        </p:nvSpPr>
        <p:spPr>
          <a:xfrm>
            <a:off x="3387240" y="4122000"/>
            <a:ext cx="389160" cy="311400"/>
          </a:xfrm>
          <a:custGeom>
            <a:avLst/>
            <a:gdLst/>
            <a:ahLst/>
            <a:rect l="l" t="t" r="r" b="b"/>
            <a:pathLst>
              <a:path w="1082" h="866">
                <a:moveTo>
                  <a:pt x="0" y="434"/>
                </a:moveTo>
                <a:lnTo>
                  <a:pt x="0" y="412"/>
                </a:lnTo>
                <a:lnTo>
                  <a:pt x="2" y="390"/>
                </a:lnTo>
                <a:lnTo>
                  <a:pt x="6" y="368"/>
                </a:lnTo>
                <a:lnTo>
                  <a:pt x="16" y="325"/>
                </a:lnTo>
                <a:lnTo>
                  <a:pt x="24" y="304"/>
                </a:lnTo>
                <a:lnTo>
                  <a:pt x="31" y="285"/>
                </a:lnTo>
                <a:lnTo>
                  <a:pt x="64" y="228"/>
                </a:lnTo>
                <a:lnTo>
                  <a:pt x="78" y="209"/>
                </a:lnTo>
                <a:lnTo>
                  <a:pt x="91" y="191"/>
                </a:lnTo>
                <a:lnTo>
                  <a:pt x="106" y="175"/>
                </a:lnTo>
                <a:lnTo>
                  <a:pt x="122" y="158"/>
                </a:lnTo>
                <a:lnTo>
                  <a:pt x="140" y="142"/>
                </a:lnTo>
                <a:lnTo>
                  <a:pt x="176" y="114"/>
                </a:lnTo>
                <a:lnTo>
                  <a:pt x="216" y="86"/>
                </a:lnTo>
                <a:lnTo>
                  <a:pt x="236" y="75"/>
                </a:lnTo>
                <a:lnTo>
                  <a:pt x="258" y="64"/>
                </a:lnTo>
                <a:lnTo>
                  <a:pt x="280" y="53"/>
                </a:lnTo>
                <a:lnTo>
                  <a:pt x="354" y="26"/>
                </a:lnTo>
                <a:lnTo>
                  <a:pt x="379" y="20"/>
                </a:lnTo>
                <a:lnTo>
                  <a:pt x="403" y="14"/>
                </a:lnTo>
                <a:lnTo>
                  <a:pt x="429" y="9"/>
                </a:lnTo>
                <a:lnTo>
                  <a:pt x="483" y="2"/>
                </a:lnTo>
                <a:lnTo>
                  <a:pt x="513" y="0"/>
                </a:lnTo>
                <a:lnTo>
                  <a:pt x="567" y="0"/>
                </a:lnTo>
                <a:lnTo>
                  <a:pt x="595" y="2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0" y="35"/>
                </a:lnTo>
                <a:lnTo>
                  <a:pt x="773" y="42"/>
                </a:lnTo>
                <a:lnTo>
                  <a:pt x="797" y="53"/>
                </a:lnTo>
                <a:lnTo>
                  <a:pt x="843" y="73"/>
                </a:lnTo>
                <a:lnTo>
                  <a:pt x="863" y="86"/>
                </a:lnTo>
                <a:lnTo>
                  <a:pt x="883" y="100"/>
                </a:lnTo>
                <a:lnTo>
                  <a:pt x="903" y="112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5" y="228"/>
                </a:lnTo>
                <a:lnTo>
                  <a:pt x="1027" y="245"/>
                </a:lnTo>
                <a:lnTo>
                  <a:pt x="1039" y="264"/>
                </a:lnTo>
                <a:lnTo>
                  <a:pt x="1048" y="285"/>
                </a:lnTo>
                <a:lnTo>
                  <a:pt x="1057" y="304"/>
                </a:lnTo>
                <a:lnTo>
                  <a:pt x="1070" y="347"/>
                </a:lnTo>
                <a:lnTo>
                  <a:pt x="1075" y="368"/>
                </a:lnTo>
                <a:lnTo>
                  <a:pt x="1077" y="388"/>
                </a:lnTo>
                <a:lnTo>
                  <a:pt x="1081" y="434"/>
                </a:lnTo>
                <a:lnTo>
                  <a:pt x="1079" y="455"/>
                </a:lnTo>
                <a:lnTo>
                  <a:pt x="1077" y="477"/>
                </a:lnTo>
                <a:lnTo>
                  <a:pt x="1075" y="499"/>
                </a:lnTo>
                <a:lnTo>
                  <a:pt x="1070" y="520"/>
                </a:lnTo>
                <a:lnTo>
                  <a:pt x="1057" y="562"/>
                </a:lnTo>
                <a:lnTo>
                  <a:pt x="1048" y="582"/>
                </a:lnTo>
                <a:lnTo>
                  <a:pt x="1039" y="602"/>
                </a:lnTo>
                <a:lnTo>
                  <a:pt x="1017" y="640"/>
                </a:lnTo>
                <a:lnTo>
                  <a:pt x="1003" y="657"/>
                </a:lnTo>
                <a:lnTo>
                  <a:pt x="987" y="675"/>
                </a:lnTo>
                <a:lnTo>
                  <a:pt x="975" y="693"/>
                </a:lnTo>
                <a:lnTo>
                  <a:pt x="959" y="708"/>
                </a:lnTo>
                <a:lnTo>
                  <a:pt x="923" y="740"/>
                </a:lnTo>
                <a:lnTo>
                  <a:pt x="903" y="754"/>
                </a:lnTo>
                <a:lnTo>
                  <a:pt x="885" y="768"/>
                </a:lnTo>
                <a:lnTo>
                  <a:pt x="865" y="779"/>
                </a:lnTo>
                <a:lnTo>
                  <a:pt x="843" y="792"/>
                </a:lnTo>
                <a:lnTo>
                  <a:pt x="775" y="823"/>
                </a:lnTo>
                <a:lnTo>
                  <a:pt x="750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7"/>
                </a:lnTo>
                <a:lnTo>
                  <a:pt x="621" y="862"/>
                </a:lnTo>
                <a:lnTo>
                  <a:pt x="567" y="865"/>
                </a:lnTo>
                <a:lnTo>
                  <a:pt x="513" y="865"/>
                </a:lnTo>
                <a:lnTo>
                  <a:pt x="485" y="863"/>
                </a:lnTo>
                <a:lnTo>
                  <a:pt x="457" y="862"/>
                </a:lnTo>
                <a:lnTo>
                  <a:pt x="429" y="857"/>
                </a:lnTo>
                <a:lnTo>
                  <a:pt x="405" y="853"/>
                </a:lnTo>
                <a:lnTo>
                  <a:pt x="379" y="846"/>
                </a:lnTo>
                <a:lnTo>
                  <a:pt x="354" y="839"/>
                </a:lnTo>
                <a:lnTo>
                  <a:pt x="329" y="832"/>
                </a:lnTo>
                <a:lnTo>
                  <a:pt x="305" y="823"/>
                </a:lnTo>
                <a:lnTo>
                  <a:pt x="283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8"/>
                </a:lnTo>
                <a:lnTo>
                  <a:pt x="176" y="754"/>
                </a:lnTo>
                <a:lnTo>
                  <a:pt x="158" y="740"/>
                </a:lnTo>
                <a:lnTo>
                  <a:pt x="122" y="708"/>
                </a:lnTo>
                <a:lnTo>
                  <a:pt x="106" y="693"/>
                </a:lnTo>
                <a:lnTo>
                  <a:pt x="91" y="675"/>
                </a:lnTo>
                <a:lnTo>
                  <a:pt x="64" y="640"/>
                </a:lnTo>
                <a:lnTo>
                  <a:pt x="31" y="582"/>
                </a:lnTo>
                <a:lnTo>
                  <a:pt x="24" y="562"/>
                </a:lnTo>
                <a:lnTo>
                  <a:pt x="16" y="543"/>
                </a:lnTo>
                <a:lnTo>
                  <a:pt x="6" y="501"/>
                </a:lnTo>
                <a:lnTo>
                  <a:pt x="2" y="477"/>
                </a:lnTo>
                <a:lnTo>
                  <a:pt x="0" y="457"/>
                </a:lnTo>
                <a:lnTo>
                  <a:pt x="0" y="434"/>
                </a:lnTo>
                <a:moveTo>
                  <a:pt x="28" y="455"/>
                </a:moveTo>
                <a:lnTo>
                  <a:pt x="28" y="476"/>
                </a:lnTo>
                <a:lnTo>
                  <a:pt x="33" y="495"/>
                </a:lnTo>
                <a:lnTo>
                  <a:pt x="38" y="516"/>
                </a:lnTo>
                <a:lnTo>
                  <a:pt x="42" y="535"/>
                </a:lnTo>
                <a:lnTo>
                  <a:pt x="51" y="557"/>
                </a:lnTo>
                <a:lnTo>
                  <a:pt x="58" y="574"/>
                </a:lnTo>
                <a:lnTo>
                  <a:pt x="66" y="593"/>
                </a:lnTo>
                <a:lnTo>
                  <a:pt x="78" y="612"/>
                </a:lnTo>
                <a:lnTo>
                  <a:pt x="100" y="647"/>
                </a:lnTo>
                <a:lnTo>
                  <a:pt x="116" y="663"/>
                </a:lnTo>
                <a:lnTo>
                  <a:pt x="128" y="679"/>
                </a:lnTo>
                <a:lnTo>
                  <a:pt x="160" y="710"/>
                </a:lnTo>
                <a:lnTo>
                  <a:pt x="196" y="738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6"/>
                </a:lnTo>
                <a:lnTo>
                  <a:pt x="316" y="804"/>
                </a:lnTo>
                <a:lnTo>
                  <a:pt x="341" y="811"/>
                </a:lnTo>
                <a:lnTo>
                  <a:pt x="363" y="820"/>
                </a:lnTo>
                <a:lnTo>
                  <a:pt x="437" y="835"/>
                </a:lnTo>
                <a:lnTo>
                  <a:pt x="461" y="839"/>
                </a:lnTo>
                <a:lnTo>
                  <a:pt x="487" y="843"/>
                </a:lnTo>
                <a:lnTo>
                  <a:pt x="513" y="844"/>
                </a:lnTo>
                <a:lnTo>
                  <a:pt x="565" y="844"/>
                </a:lnTo>
                <a:lnTo>
                  <a:pt x="593" y="843"/>
                </a:lnTo>
                <a:lnTo>
                  <a:pt x="617" y="839"/>
                </a:lnTo>
                <a:lnTo>
                  <a:pt x="641" y="835"/>
                </a:lnTo>
                <a:lnTo>
                  <a:pt x="668" y="832"/>
                </a:lnTo>
                <a:lnTo>
                  <a:pt x="690" y="825"/>
                </a:lnTo>
                <a:lnTo>
                  <a:pt x="715" y="820"/>
                </a:lnTo>
                <a:lnTo>
                  <a:pt x="739" y="813"/>
                </a:lnTo>
                <a:lnTo>
                  <a:pt x="784" y="796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5" y="750"/>
                </a:lnTo>
                <a:lnTo>
                  <a:pt x="885" y="738"/>
                </a:lnTo>
                <a:lnTo>
                  <a:pt x="903" y="724"/>
                </a:lnTo>
                <a:lnTo>
                  <a:pt x="919" y="710"/>
                </a:lnTo>
                <a:lnTo>
                  <a:pt x="937" y="696"/>
                </a:lnTo>
                <a:lnTo>
                  <a:pt x="949" y="680"/>
                </a:lnTo>
                <a:lnTo>
                  <a:pt x="965" y="663"/>
                </a:lnTo>
                <a:lnTo>
                  <a:pt x="979" y="647"/>
                </a:lnTo>
                <a:lnTo>
                  <a:pt x="1001" y="612"/>
                </a:lnTo>
                <a:lnTo>
                  <a:pt x="1013" y="593"/>
                </a:lnTo>
                <a:lnTo>
                  <a:pt x="1021" y="576"/>
                </a:lnTo>
                <a:lnTo>
                  <a:pt x="1030" y="557"/>
                </a:lnTo>
                <a:lnTo>
                  <a:pt x="1037" y="537"/>
                </a:lnTo>
                <a:lnTo>
                  <a:pt x="1043" y="516"/>
                </a:lnTo>
                <a:lnTo>
                  <a:pt x="1048" y="497"/>
                </a:lnTo>
                <a:lnTo>
                  <a:pt x="1053" y="455"/>
                </a:lnTo>
                <a:lnTo>
                  <a:pt x="1053" y="413"/>
                </a:lnTo>
                <a:lnTo>
                  <a:pt x="1048" y="371"/>
                </a:lnTo>
                <a:lnTo>
                  <a:pt x="1043" y="350"/>
                </a:lnTo>
                <a:lnTo>
                  <a:pt x="1030" y="311"/>
                </a:lnTo>
                <a:lnTo>
                  <a:pt x="1013" y="273"/>
                </a:lnTo>
                <a:lnTo>
                  <a:pt x="1003" y="255"/>
                </a:lnTo>
                <a:lnTo>
                  <a:pt x="993" y="238"/>
                </a:lnTo>
                <a:lnTo>
                  <a:pt x="965" y="203"/>
                </a:lnTo>
                <a:lnTo>
                  <a:pt x="953" y="187"/>
                </a:lnTo>
                <a:lnTo>
                  <a:pt x="937" y="172"/>
                </a:lnTo>
                <a:lnTo>
                  <a:pt x="921" y="158"/>
                </a:lnTo>
                <a:lnTo>
                  <a:pt x="867" y="115"/>
                </a:lnTo>
                <a:lnTo>
                  <a:pt x="847" y="103"/>
                </a:lnTo>
                <a:lnTo>
                  <a:pt x="807" y="82"/>
                </a:lnTo>
                <a:lnTo>
                  <a:pt x="784" y="72"/>
                </a:lnTo>
                <a:lnTo>
                  <a:pt x="739" y="54"/>
                </a:lnTo>
                <a:lnTo>
                  <a:pt x="715" y="48"/>
                </a:lnTo>
                <a:lnTo>
                  <a:pt x="693" y="40"/>
                </a:lnTo>
                <a:lnTo>
                  <a:pt x="643" y="30"/>
                </a:lnTo>
                <a:lnTo>
                  <a:pt x="617" y="26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1" y="26"/>
                </a:lnTo>
                <a:lnTo>
                  <a:pt x="437" y="30"/>
                </a:lnTo>
                <a:lnTo>
                  <a:pt x="387" y="40"/>
                </a:lnTo>
                <a:lnTo>
                  <a:pt x="363" y="48"/>
                </a:lnTo>
                <a:lnTo>
                  <a:pt x="341" y="54"/>
                </a:lnTo>
                <a:lnTo>
                  <a:pt x="274" y="81"/>
                </a:lnTo>
                <a:lnTo>
                  <a:pt x="254" y="93"/>
                </a:lnTo>
                <a:lnTo>
                  <a:pt x="234" y="103"/>
                </a:lnTo>
                <a:lnTo>
                  <a:pt x="214" y="115"/>
                </a:lnTo>
                <a:lnTo>
                  <a:pt x="196" y="129"/>
                </a:lnTo>
                <a:lnTo>
                  <a:pt x="178" y="142"/>
                </a:lnTo>
                <a:lnTo>
                  <a:pt x="160" y="156"/>
                </a:lnTo>
                <a:lnTo>
                  <a:pt x="128" y="187"/>
                </a:lnTo>
                <a:lnTo>
                  <a:pt x="116" y="203"/>
                </a:lnTo>
                <a:lnTo>
                  <a:pt x="102" y="220"/>
                </a:lnTo>
                <a:lnTo>
                  <a:pt x="88" y="236"/>
                </a:lnTo>
                <a:lnTo>
                  <a:pt x="78" y="255"/>
                </a:lnTo>
                <a:lnTo>
                  <a:pt x="66" y="273"/>
                </a:lnTo>
                <a:lnTo>
                  <a:pt x="58" y="292"/>
                </a:lnTo>
                <a:lnTo>
                  <a:pt x="38" y="350"/>
                </a:lnTo>
                <a:lnTo>
                  <a:pt x="28" y="393"/>
                </a:lnTo>
                <a:lnTo>
                  <a:pt x="28" y="412"/>
                </a:lnTo>
                <a:lnTo>
                  <a:pt x="26" y="434"/>
                </a:lnTo>
                <a:lnTo>
                  <a:pt x="28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6" name="CustomShape 41"/>
          <p:cNvSpPr/>
          <p:nvPr/>
        </p:nvSpPr>
        <p:spPr>
          <a:xfrm>
            <a:off x="3540960" y="4421520"/>
            <a:ext cx="80640" cy="406080"/>
          </a:xfrm>
          <a:custGeom>
            <a:avLst/>
            <a:gdLst/>
            <a:ahLst/>
            <a:rect l="l" t="t" r="r" b="b"/>
            <a:pathLst>
              <a:path w="225" h="1129">
                <a:moveTo>
                  <a:pt x="141" y="21"/>
                </a:moveTo>
                <a:lnTo>
                  <a:pt x="141" y="981"/>
                </a:lnTo>
                <a:cubicBezTo>
                  <a:pt x="141" y="993"/>
                  <a:pt x="128" y="1004"/>
                  <a:pt x="113" y="1004"/>
                </a:cubicBezTo>
                <a:cubicBezTo>
                  <a:pt x="97" y="1004"/>
                  <a:pt x="86" y="993"/>
                  <a:pt x="86" y="981"/>
                </a:cubicBezTo>
                <a:lnTo>
                  <a:pt x="86" y="21"/>
                </a:lnTo>
                <a:cubicBezTo>
                  <a:pt x="86" y="9"/>
                  <a:pt x="97" y="0"/>
                  <a:pt x="113" y="0"/>
                </a:cubicBezTo>
                <a:cubicBezTo>
                  <a:pt x="128" y="0"/>
                  <a:pt x="141" y="9"/>
                  <a:pt x="141" y="21"/>
                </a:cubicBezTo>
                <a:moveTo>
                  <a:pt x="224" y="953"/>
                </a:moveTo>
                <a:lnTo>
                  <a:pt x="113" y="1128"/>
                </a:lnTo>
                <a:lnTo>
                  <a:pt x="0" y="953"/>
                </a:lnTo>
                <a:lnTo>
                  <a:pt x="224" y="9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7" name="CustomShape 42"/>
          <p:cNvSpPr/>
          <p:nvPr/>
        </p:nvSpPr>
        <p:spPr>
          <a:xfrm>
            <a:off x="3540960" y="4421520"/>
            <a:ext cx="80640" cy="406080"/>
          </a:xfrm>
          <a:custGeom>
            <a:avLst/>
            <a:gdLst/>
            <a:ahLst/>
            <a:rect l="l" t="t" r="r" b="b"/>
            <a:pathLst>
              <a:path w="225" h="1129">
                <a:moveTo>
                  <a:pt x="141" y="21"/>
                </a:moveTo>
                <a:lnTo>
                  <a:pt x="141" y="981"/>
                </a:lnTo>
                <a:cubicBezTo>
                  <a:pt x="141" y="993"/>
                  <a:pt x="128" y="1004"/>
                  <a:pt x="113" y="1004"/>
                </a:cubicBezTo>
                <a:cubicBezTo>
                  <a:pt x="97" y="1004"/>
                  <a:pt x="86" y="993"/>
                  <a:pt x="86" y="981"/>
                </a:cubicBezTo>
                <a:lnTo>
                  <a:pt x="86" y="21"/>
                </a:lnTo>
                <a:cubicBezTo>
                  <a:pt x="86" y="9"/>
                  <a:pt x="97" y="0"/>
                  <a:pt x="113" y="0"/>
                </a:cubicBezTo>
                <a:cubicBezTo>
                  <a:pt x="128" y="0"/>
                  <a:pt x="141" y="9"/>
                  <a:pt x="141" y="21"/>
                </a:cubicBezTo>
                <a:moveTo>
                  <a:pt x="224" y="953"/>
                </a:moveTo>
                <a:lnTo>
                  <a:pt x="113" y="1128"/>
                </a:lnTo>
                <a:lnTo>
                  <a:pt x="0" y="953"/>
                </a:lnTo>
                <a:lnTo>
                  <a:pt x="224" y="9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8" name="CustomShape 43"/>
          <p:cNvSpPr/>
          <p:nvPr/>
        </p:nvSpPr>
        <p:spPr>
          <a:xfrm>
            <a:off x="366120" y="430992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29" name="CustomShape 44"/>
          <p:cNvSpPr/>
          <p:nvPr/>
        </p:nvSpPr>
        <p:spPr>
          <a:xfrm>
            <a:off x="2774520" y="3270600"/>
            <a:ext cx="818280" cy="864720"/>
          </a:xfrm>
          <a:custGeom>
            <a:avLst/>
            <a:gdLst/>
            <a:ahLst/>
            <a:rect l="l" t="t" r="r" b="b"/>
            <a:pathLst>
              <a:path w="2274" h="2403">
                <a:moveTo>
                  <a:pt x="2219" y="2391"/>
                </a:moveTo>
                <a:lnTo>
                  <a:pt x="8" y="37"/>
                </a:lnTo>
                <a:cubicBezTo>
                  <a:pt x="0" y="28"/>
                  <a:pt x="2" y="14"/>
                  <a:pt x="14" y="8"/>
                </a:cubicBezTo>
                <a:cubicBezTo>
                  <a:pt x="26" y="0"/>
                  <a:pt x="44" y="2"/>
                  <a:pt x="52" y="11"/>
                </a:cubicBezTo>
                <a:lnTo>
                  <a:pt x="2264" y="2365"/>
                </a:lnTo>
                <a:cubicBezTo>
                  <a:pt x="2273" y="2374"/>
                  <a:pt x="2270" y="2388"/>
                  <a:pt x="2259" y="2394"/>
                </a:cubicBezTo>
                <a:cubicBezTo>
                  <a:pt x="2246" y="2402"/>
                  <a:pt x="2228" y="2400"/>
                  <a:pt x="2219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0" name="CustomShape 45"/>
          <p:cNvSpPr/>
          <p:nvPr/>
        </p:nvSpPr>
        <p:spPr>
          <a:xfrm>
            <a:off x="2774520" y="3270600"/>
            <a:ext cx="818280" cy="864720"/>
          </a:xfrm>
          <a:custGeom>
            <a:avLst/>
            <a:gdLst/>
            <a:ahLst/>
            <a:rect l="l" t="t" r="r" b="b"/>
            <a:pathLst>
              <a:path w="2274" h="2403">
                <a:moveTo>
                  <a:pt x="2219" y="2391"/>
                </a:moveTo>
                <a:lnTo>
                  <a:pt x="8" y="37"/>
                </a:lnTo>
                <a:cubicBezTo>
                  <a:pt x="0" y="28"/>
                  <a:pt x="2" y="14"/>
                  <a:pt x="14" y="8"/>
                </a:cubicBezTo>
                <a:cubicBezTo>
                  <a:pt x="26" y="0"/>
                  <a:pt x="44" y="2"/>
                  <a:pt x="52" y="11"/>
                </a:cubicBezTo>
                <a:lnTo>
                  <a:pt x="2264" y="2365"/>
                </a:lnTo>
                <a:cubicBezTo>
                  <a:pt x="2273" y="2374"/>
                  <a:pt x="2270" y="2388"/>
                  <a:pt x="2259" y="2394"/>
                </a:cubicBezTo>
                <a:cubicBezTo>
                  <a:pt x="2246" y="2402"/>
                  <a:pt x="2228" y="2400"/>
                  <a:pt x="2219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1" name="CustomShape 46"/>
          <p:cNvSpPr/>
          <p:nvPr/>
        </p:nvSpPr>
        <p:spPr>
          <a:xfrm>
            <a:off x="3571920" y="3270960"/>
            <a:ext cx="20160" cy="863280"/>
          </a:xfrm>
          <a:custGeom>
            <a:avLst/>
            <a:gdLst/>
            <a:ahLst/>
            <a:rect l="l" t="t" r="r" b="b"/>
            <a:pathLst>
              <a:path w="57" h="2399">
                <a:moveTo>
                  <a:pt x="56" y="2375"/>
                </a:moveTo>
                <a:lnTo>
                  <a:pt x="56" y="23"/>
                </a:lnTo>
                <a:cubicBezTo>
                  <a:pt x="56" y="11"/>
                  <a:pt x="42" y="0"/>
                  <a:pt x="26" y="0"/>
                </a:cubicBezTo>
                <a:cubicBezTo>
                  <a:pt x="11" y="0"/>
                  <a:pt x="0" y="11"/>
                  <a:pt x="0" y="23"/>
                </a:cubicBezTo>
                <a:lnTo>
                  <a:pt x="0" y="2375"/>
                </a:lnTo>
                <a:cubicBezTo>
                  <a:pt x="0" y="2387"/>
                  <a:pt x="11" y="2398"/>
                  <a:pt x="26" y="2398"/>
                </a:cubicBezTo>
                <a:cubicBezTo>
                  <a:pt x="42" y="2398"/>
                  <a:pt x="56" y="2387"/>
                  <a:pt x="56" y="237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2" name="CustomShape 47"/>
          <p:cNvSpPr/>
          <p:nvPr/>
        </p:nvSpPr>
        <p:spPr>
          <a:xfrm>
            <a:off x="3571920" y="3270960"/>
            <a:ext cx="20160" cy="863280"/>
          </a:xfrm>
          <a:custGeom>
            <a:avLst/>
            <a:gdLst/>
            <a:ahLst/>
            <a:rect l="l" t="t" r="r" b="b"/>
            <a:pathLst>
              <a:path w="57" h="2399">
                <a:moveTo>
                  <a:pt x="56" y="2375"/>
                </a:moveTo>
                <a:lnTo>
                  <a:pt x="56" y="23"/>
                </a:lnTo>
                <a:cubicBezTo>
                  <a:pt x="56" y="11"/>
                  <a:pt x="42" y="0"/>
                  <a:pt x="26" y="0"/>
                </a:cubicBezTo>
                <a:cubicBezTo>
                  <a:pt x="11" y="0"/>
                  <a:pt x="0" y="11"/>
                  <a:pt x="0" y="23"/>
                </a:cubicBezTo>
                <a:lnTo>
                  <a:pt x="0" y="2375"/>
                </a:lnTo>
                <a:cubicBezTo>
                  <a:pt x="0" y="2387"/>
                  <a:pt x="11" y="2398"/>
                  <a:pt x="26" y="2398"/>
                </a:cubicBezTo>
                <a:cubicBezTo>
                  <a:pt x="42" y="2398"/>
                  <a:pt x="56" y="2387"/>
                  <a:pt x="56" y="237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3" name="CustomShape 48"/>
          <p:cNvSpPr/>
          <p:nvPr/>
        </p:nvSpPr>
        <p:spPr>
          <a:xfrm>
            <a:off x="3569760" y="3270600"/>
            <a:ext cx="819360" cy="864720"/>
          </a:xfrm>
          <a:custGeom>
            <a:avLst/>
            <a:gdLst/>
            <a:ahLst/>
            <a:rect l="l" t="t" r="r" b="b"/>
            <a:pathLst>
              <a:path w="2277" h="2403">
                <a:moveTo>
                  <a:pt x="54" y="2391"/>
                </a:moveTo>
                <a:lnTo>
                  <a:pt x="2267" y="37"/>
                </a:lnTo>
                <a:cubicBezTo>
                  <a:pt x="2276" y="28"/>
                  <a:pt x="2272" y="14"/>
                  <a:pt x="2261" y="8"/>
                </a:cubicBezTo>
                <a:cubicBezTo>
                  <a:pt x="2247" y="0"/>
                  <a:pt x="2232" y="2"/>
                  <a:pt x="2221" y="11"/>
                </a:cubicBezTo>
                <a:lnTo>
                  <a:pt x="10" y="2365"/>
                </a:lnTo>
                <a:cubicBezTo>
                  <a:pt x="0" y="2374"/>
                  <a:pt x="2" y="2388"/>
                  <a:pt x="16" y="2394"/>
                </a:cubicBezTo>
                <a:cubicBezTo>
                  <a:pt x="28" y="2402"/>
                  <a:pt x="46" y="2400"/>
                  <a:pt x="54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4" name="CustomShape 49"/>
          <p:cNvSpPr/>
          <p:nvPr/>
        </p:nvSpPr>
        <p:spPr>
          <a:xfrm>
            <a:off x="3569760" y="3270600"/>
            <a:ext cx="819360" cy="864720"/>
          </a:xfrm>
          <a:custGeom>
            <a:avLst/>
            <a:gdLst/>
            <a:ahLst/>
            <a:rect l="l" t="t" r="r" b="b"/>
            <a:pathLst>
              <a:path w="2277" h="2403">
                <a:moveTo>
                  <a:pt x="54" y="2391"/>
                </a:moveTo>
                <a:lnTo>
                  <a:pt x="2267" y="37"/>
                </a:lnTo>
                <a:cubicBezTo>
                  <a:pt x="2276" y="28"/>
                  <a:pt x="2272" y="14"/>
                  <a:pt x="2261" y="8"/>
                </a:cubicBezTo>
                <a:cubicBezTo>
                  <a:pt x="2247" y="0"/>
                  <a:pt x="2232" y="2"/>
                  <a:pt x="2221" y="11"/>
                </a:cubicBezTo>
                <a:lnTo>
                  <a:pt x="10" y="2365"/>
                </a:lnTo>
                <a:cubicBezTo>
                  <a:pt x="0" y="2374"/>
                  <a:pt x="2" y="2388"/>
                  <a:pt x="16" y="2394"/>
                </a:cubicBezTo>
                <a:cubicBezTo>
                  <a:pt x="28" y="2402"/>
                  <a:pt x="46" y="2400"/>
                  <a:pt x="54" y="239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5" name="CustomShape 50"/>
          <p:cNvSpPr/>
          <p:nvPr/>
        </p:nvSpPr>
        <p:spPr>
          <a:xfrm>
            <a:off x="3522960" y="48999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36" name="CustomShape 51"/>
          <p:cNvSpPr/>
          <p:nvPr/>
        </p:nvSpPr>
        <p:spPr>
          <a:xfrm>
            <a:off x="502560" y="1902600"/>
            <a:ext cx="4357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Sum of squared errors depend on w, because predicted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7" name="CustomShape 52"/>
          <p:cNvSpPr/>
          <p:nvPr/>
        </p:nvSpPr>
        <p:spPr>
          <a:xfrm>
            <a:off x="657360" y="2079360"/>
            <a:ext cx="4015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class y is a ‘function of the weights‘ assigned to the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438" name="" descr=""/>
          <p:cNvPicPr/>
          <p:nvPr/>
        </p:nvPicPr>
        <p:blipFill>
          <a:blip r:embed="rId9"/>
          <a:stretch/>
        </p:blipFill>
        <p:spPr>
          <a:xfrm>
            <a:off x="1906920" y="2693160"/>
            <a:ext cx="574560" cy="578160"/>
          </a:xfrm>
          <a:prstGeom prst="rect">
            <a:avLst/>
          </a:prstGeom>
          <a:ln w="0">
            <a:noFill/>
          </a:ln>
        </p:spPr>
      </p:pic>
      <p:sp>
        <p:nvSpPr>
          <p:cNvPr id="1439" name="CustomShape 53"/>
          <p:cNvSpPr/>
          <p:nvPr/>
        </p:nvSpPr>
        <p:spPr>
          <a:xfrm>
            <a:off x="1901880" y="2689920"/>
            <a:ext cx="585720" cy="590760"/>
          </a:xfrm>
          <a:custGeom>
            <a:avLst/>
            <a:gdLst/>
            <a:ahLst/>
            <a:rect l="l" t="t" r="r" b="b"/>
            <a:pathLst>
              <a:path w="1628" h="1642">
                <a:moveTo>
                  <a:pt x="427" y="0"/>
                </a:moveTo>
                <a:lnTo>
                  <a:pt x="427" y="1147"/>
                </a:lnTo>
                <a:lnTo>
                  <a:pt x="412" y="1135"/>
                </a:lnTo>
                <a:lnTo>
                  <a:pt x="1209" y="1135"/>
                </a:lnTo>
                <a:lnTo>
                  <a:pt x="1196" y="1147"/>
                </a:lnTo>
                <a:lnTo>
                  <a:pt x="1196" y="964"/>
                </a:lnTo>
                <a:lnTo>
                  <a:pt x="1627" y="1303"/>
                </a:lnTo>
                <a:lnTo>
                  <a:pt x="1196" y="1641"/>
                </a:lnTo>
                <a:lnTo>
                  <a:pt x="1196" y="1458"/>
                </a:lnTo>
                <a:lnTo>
                  <a:pt x="1209" y="1470"/>
                </a:lnTo>
                <a:lnTo>
                  <a:pt x="0" y="1470"/>
                </a:lnTo>
                <a:lnTo>
                  <a:pt x="0" y="0"/>
                </a:lnTo>
                <a:lnTo>
                  <a:pt x="427" y="0"/>
                </a:lnTo>
                <a:moveTo>
                  <a:pt x="15" y="21"/>
                </a:moveTo>
                <a:lnTo>
                  <a:pt x="28" y="10"/>
                </a:lnTo>
                <a:lnTo>
                  <a:pt x="28" y="1458"/>
                </a:lnTo>
                <a:lnTo>
                  <a:pt x="15" y="1447"/>
                </a:lnTo>
                <a:lnTo>
                  <a:pt x="1223" y="1447"/>
                </a:lnTo>
                <a:lnTo>
                  <a:pt x="1223" y="1615"/>
                </a:lnTo>
                <a:lnTo>
                  <a:pt x="1198" y="1607"/>
                </a:lnTo>
                <a:lnTo>
                  <a:pt x="1598" y="1296"/>
                </a:lnTo>
                <a:lnTo>
                  <a:pt x="1598" y="1311"/>
                </a:lnTo>
                <a:lnTo>
                  <a:pt x="1198" y="999"/>
                </a:lnTo>
                <a:lnTo>
                  <a:pt x="1223" y="990"/>
                </a:lnTo>
                <a:lnTo>
                  <a:pt x="1223" y="1158"/>
                </a:lnTo>
                <a:lnTo>
                  <a:pt x="399" y="1158"/>
                </a:lnTo>
                <a:lnTo>
                  <a:pt x="399" y="10"/>
                </a:lnTo>
                <a:lnTo>
                  <a:pt x="412" y="21"/>
                </a:lnTo>
                <a:lnTo>
                  <a:pt x="15" y="21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0" name="" descr=""/>
          <p:cNvPicPr/>
          <p:nvPr/>
        </p:nvPicPr>
        <p:blipFill>
          <a:blip r:embed="rId10"/>
          <a:stretch/>
        </p:blipFill>
        <p:spPr>
          <a:xfrm>
            <a:off x="1906920" y="2693160"/>
            <a:ext cx="574560" cy="578160"/>
          </a:xfrm>
          <a:prstGeom prst="rect">
            <a:avLst/>
          </a:prstGeom>
          <a:ln w="0">
            <a:noFill/>
          </a:ln>
        </p:spPr>
      </p:pic>
      <p:sp>
        <p:nvSpPr>
          <p:cNvPr id="1441" name="CustomShape 54"/>
          <p:cNvSpPr/>
          <p:nvPr/>
        </p:nvSpPr>
        <p:spPr>
          <a:xfrm>
            <a:off x="1901880" y="2689920"/>
            <a:ext cx="585720" cy="590760"/>
          </a:xfrm>
          <a:custGeom>
            <a:avLst/>
            <a:gdLst/>
            <a:ahLst/>
            <a:rect l="l" t="t" r="r" b="b"/>
            <a:pathLst>
              <a:path w="1628" h="1642">
                <a:moveTo>
                  <a:pt x="427" y="0"/>
                </a:moveTo>
                <a:lnTo>
                  <a:pt x="427" y="1147"/>
                </a:lnTo>
                <a:lnTo>
                  <a:pt x="412" y="1135"/>
                </a:lnTo>
                <a:lnTo>
                  <a:pt x="1209" y="1135"/>
                </a:lnTo>
                <a:lnTo>
                  <a:pt x="1196" y="1147"/>
                </a:lnTo>
                <a:lnTo>
                  <a:pt x="1196" y="964"/>
                </a:lnTo>
                <a:lnTo>
                  <a:pt x="1627" y="1303"/>
                </a:lnTo>
                <a:lnTo>
                  <a:pt x="1196" y="1641"/>
                </a:lnTo>
                <a:lnTo>
                  <a:pt x="1196" y="1458"/>
                </a:lnTo>
                <a:lnTo>
                  <a:pt x="1209" y="1470"/>
                </a:lnTo>
                <a:lnTo>
                  <a:pt x="0" y="1470"/>
                </a:lnTo>
                <a:lnTo>
                  <a:pt x="0" y="0"/>
                </a:lnTo>
                <a:lnTo>
                  <a:pt x="427" y="0"/>
                </a:lnTo>
                <a:moveTo>
                  <a:pt x="15" y="21"/>
                </a:moveTo>
                <a:lnTo>
                  <a:pt x="28" y="10"/>
                </a:lnTo>
                <a:lnTo>
                  <a:pt x="28" y="1458"/>
                </a:lnTo>
                <a:lnTo>
                  <a:pt x="15" y="1447"/>
                </a:lnTo>
                <a:lnTo>
                  <a:pt x="1223" y="1447"/>
                </a:lnTo>
                <a:lnTo>
                  <a:pt x="1223" y="1615"/>
                </a:lnTo>
                <a:lnTo>
                  <a:pt x="1198" y="1607"/>
                </a:lnTo>
                <a:lnTo>
                  <a:pt x="1598" y="1296"/>
                </a:lnTo>
                <a:lnTo>
                  <a:pt x="1598" y="1311"/>
                </a:lnTo>
                <a:lnTo>
                  <a:pt x="1198" y="999"/>
                </a:lnTo>
                <a:lnTo>
                  <a:pt x="1223" y="990"/>
                </a:lnTo>
                <a:lnTo>
                  <a:pt x="1223" y="1158"/>
                </a:lnTo>
                <a:lnTo>
                  <a:pt x="399" y="1158"/>
                </a:lnTo>
                <a:lnTo>
                  <a:pt x="399" y="10"/>
                </a:lnTo>
                <a:lnTo>
                  <a:pt x="412" y="21"/>
                </a:lnTo>
                <a:lnTo>
                  <a:pt x="15" y="21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2" name="" descr=""/>
          <p:cNvPicPr/>
          <p:nvPr/>
        </p:nvPicPr>
        <p:blipFill>
          <a:blip r:embed="rId11"/>
          <a:stretch/>
        </p:blipFill>
        <p:spPr>
          <a:xfrm>
            <a:off x="1619640" y="2693160"/>
            <a:ext cx="574560" cy="1736280"/>
          </a:xfrm>
          <a:prstGeom prst="rect">
            <a:avLst/>
          </a:prstGeom>
          <a:ln w="0">
            <a:noFill/>
          </a:ln>
        </p:spPr>
      </p:pic>
      <p:sp>
        <p:nvSpPr>
          <p:cNvPr id="1443" name="CustomShape 55"/>
          <p:cNvSpPr/>
          <p:nvPr/>
        </p:nvSpPr>
        <p:spPr>
          <a:xfrm>
            <a:off x="1615320" y="2689920"/>
            <a:ext cx="585720" cy="1748880"/>
          </a:xfrm>
          <a:custGeom>
            <a:avLst/>
            <a:gdLst/>
            <a:ahLst/>
            <a:rect l="l" t="t" r="r" b="b"/>
            <a:pathLst>
              <a:path w="1628" h="4859">
                <a:moveTo>
                  <a:pt x="425" y="0"/>
                </a:moveTo>
                <a:lnTo>
                  <a:pt x="425" y="4364"/>
                </a:lnTo>
                <a:lnTo>
                  <a:pt x="413" y="4354"/>
                </a:lnTo>
                <a:lnTo>
                  <a:pt x="1208" y="4354"/>
                </a:lnTo>
                <a:lnTo>
                  <a:pt x="1196" y="4364"/>
                </a:lnTo>
                <a:lnTo>
                  <a:pt x="1196" y="4183"/>
                </a:lnTo>
                <a:lnTo>
                  <a:pt x="1627" y="4520"/>
                </a:lnTo>
                <a:lnTo>
                  <a:pt x="1196" y="4858"/>
                </a:lnTo>
                <a:lnTo>
                  <a:pt x="1196" y="4677"/>
                </a:lnTo>
                <a:lnTo>
                  <a:pt x="1208" y="4688"/>
                </a:lnTo>
                <a:lnTo>
                  <a:pt x="0" y="4688"/>
                </a:lnTo>
                <a:lnTo>
                  <a:pt x="0" y="0"/>
                </a:lnTo>
                <a:lnTo>
                  <a:pt x="425" y="0"/>
                </a:lnTo>
                <a:moveTo>
                  <a:pt x="14" y="21"/>
                </a:moveTo>
                <a:lnTo>
                  <a:pt x="26" y="10"/>
                </a:lnTo>
                <a:lnTo>
                  <a:pt x="26" y="4677"/>
                </a:lnTo>
                <a:lnTo>
                  <a:pt x="14" y="4666"/>
                </a:lnTo>
                <a:lnTo>
                  <a:pt x="1224" y="4666"/>
                </a:lnTo>
                <a:lnTo>
                  <a:pt x="1224" y="4832"/>
                </a:lnTo>
                <a:lnTo>
                  <a:pt x="1200" y="4825"/>
                </a:lnTo>
                <a:lnTo>
                  <a:pt x="1599" y="4513"/>
                </a:lnTo>
                <a:lnTo>
                  <a:pt x="1599" y="4528"/>
                </a:lnTo>
                <a:lnTo>
                  <a:pt x="1200" y="4216"/>
                </a:lnTo>
                <a:lnTo>
                  <a:pt x="1224" y="4209"/>
                </a:lnTo>
                <a:lnTo>
                  <a:pt x="1224" y="4375"/>
                </a:lnTo>
                <a:lnTo>
                  <a:pt x="399" y="4375"/>
                </a:lnTo>
                <a:lnTo>
                  <a:pt x="399" y="10"/>
                </a:lnTo>
                <a:lnTo>
                  <a:pt x="413" y="21"/>
                </a:lnTo>
                <a:lnTo>
                  <a:pt x="14" y="21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4" name="" descr=""/>
          <p:cNvPicPr/>
          <p:nvPr/>
        </p:nvPicPr>
        <p:blipFill>
          <a:blip r:embed="rId12"/>
          <a:stretch/>
        </p:blipFill>
        <p:spPr>
          <a:xfrm>
            <a:off x="1619640" y="2693160"/>
            <a:ext cx="574560" cy="1736280"/>
          </a:xfrm>
          <a:prstGeom prst="rect">
            <a:avLst/>
          </a:prstGeom>
          <a:ln w="0">
            <a:noFill/>
          </a:ln>
        </p:spPr>
      </p:pic>
      <p:sp>
        <p:nvSpPr>
          <p:cNvPr id="1445" name="CustomShape 56"/>
          <p:cNvSpPr/>
          <p:nvPr/>
        </p:nvSpPr>
        <p:spPr>
          <a:xfrm>
            <a:off x="1615320" y="2689920"/>
            <a:ext cx="585720" cy="1748880"/>
          </a:xfrm>
          <a:custGeom>
            <a:avLst/>
            <a:gdLst/>
            <a:ahLst/>
            <a:rect l="l" t="t" r="r" b="b"/>
            <a:pathLst>
              <a:path w="1628" h="4859">
                <a:moveTo>
                  <a:pt x="425" y="0"/>
                </a:moveTo>
                <a:lnTo>
                  <a:pt x="425" y="4364"/>
                </a:lnTo>
                <a:lnTo>
                  <a:pt x="413" y="4354"/>
                </a:lnTo>
                <a:lnTo>
                  <a:pt x="1208" y="4354"/>
                </a:lnTo>
                <a:lnTo>
                  <a:pt x="1196" y="4364"/>
                </a:lnTo>
                <a:lnTo>
                  <a:pt x="1196" y="4183"/>
                </a:lnTo>
                <a:lnTo>
                  <a:pt x="1627" y="4520"/>
                </a:lnTo>
                <a:lnTo>
                  <a:pt x="1196" y="4858"/>
                </a:lnTo>
                <a:lnTo>
                  <a:pt x="1196" y="4677"/>
                </a:lnTo>
                <a:lnTo>
                  <a:pt x="1208" y="4688"/>
                </a:lnTo>
                <a:lnTo>
                  <a:pt x="0" y="4688"/>
                </a:lnTo>
                <a:lnTo>
                  <a:pt x="0" y="0"/>
                </a:lnTo>
                <a:lnTo>
                  <a:pt x="425" y="0"/>
                </a:lnTo>
                <a:moveTo>
                  <a:pt x="14" y="21"/>
                </a:moveTo>
                <a:lnTo>
                  <a:pt x="26" y="10"/>
                </a:lnTo>
                <a:lnTo>
                  <a:pt x="26" y="4677"/>
                </a:lnTo>
                <a:lnTo>
                  <a:pt x="14" y="4666"/>
                </a:lnTo>
                <a:lnTo>
                  <a:pt x="1224" y="4666"/>
                </a:lnTo>
                <a:lnTo>
                  <a:pt x="1224" y="4832"/>
                </a:lnTo>
                <a:lnTo>
                  <a:pt x="1200" y="4825"/>
                </a:lnTo>
                <a:lnTo>
                  <a:pt x="1599" y="4513"/>
                </a:lnTo>
                <a:lnTo>
                  <a:pt x="1599" y="4528"/>
                </a:lnTo>
                <a:lnTo>
                  <a:pt x="1200" y="4216"/>
                </a:lnTo>
                <a:lnTo>
                  <a:pt x="1224" y="4209"/>
                </a:lnTo>
                <a:lnTo>
                  <a:pt x="1224" y="4375"/>
                </a:lnTo>
                <a:lnTo>
                  <a:pt x="399" y="4375"/>
                </a:lnTo>
                <a:lnTo>
                  <a:pt x="399" y="10"/>
                </a:lnTo>
                <a:lnTo>
                  <a:pt x="413" y="21"/>
                </a:lnTo>
                <a:lnTo>
                  <a:pt x="14" y="21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6" name="" descr=""/>
          <p:cNvPicPr/>
          <p:nvPr/>
        </p:nvPicPr>
        <p:blipFill>
          <a:blip r:embed="rId13"/>
          <a:stretch/>
        </p:blipFill>
        <p:spPr>
          <a:xfrm>
            <a:off x="4988160" y="1908720"/>
            <a:ext cx="454680" cy="400320"/>
          </a:xfrm>
          <a:prstGeom prst="rect">
            <a:avLst/>
          </a:prstGeom>
          <a:ln w="0">
            <a:noFill/>
          </a:ln>
        </p:spPr>
      </p:pic>
      <p:sp>
        <p:nvSpPr>
          <p:cNvPr id="1447" name="CustomShape 57"/>
          <p:cNvSpPr/>
          <p:nvPr/>
        </p:nvSpPr>
        <p:spPr>
          <a:xfrm>
            <a:off x="4983120" y="1899360"/>
            <a:ext cx="467280" cy="420840"/>
          </a:xfrm>
          <a:custGeom>
            <a:avLst/>
            <a:gdLst/>
            <a:ahLst/>
            <a:rect l="l" t="t" r="r" b="b"/>
            <a:pathLst>
              <a:path w="1299" h="1170">
                <a:moveTo>
                  <a:pt x="634" y="1169"/>
                </a:moveTo>
                <a:lnTo>
                  <a:pt x="634" y="861"/>
                </a:lnTo>
                <a:lnTo>
                  <a:pt x="647" y="873"/>
                </a:lnTo>
                <a:lnTo>
                  <a:pt x="0" y="873"/>
                </a:lnTo>
                <a:lnTo>
                  <a:pt x="0" y="294"/>
                </a:lnTo>
                <a:lnTo>
                  <a:pt x="647" y="294"/>
                </a:lnTo>
                <a:lnTo>
                  <a:pt x="634" y="305"/>
                </a:lnTo>
                <a:lnTo>
                  <a:pt x="634" y="0"/>
                </a:lnTo>
                <a:lnTo>
                  <a:pt x="1298" y="584"/>
                </a:lnTo>
                <a:lnTo>
                  <a:pt x="634" y="1169"/>
                </a:lnTo>
                <a:moveTo>
                  <a:pt x="1268" y="576"/>
                </a:moveTo>
                <a:lnTo>
                  <a:pt x="1268" y="592"/>
                </a:lnTo>
                <a:lnTo>
                  <a:pt x="636" y="36"/>
                </a:lnTo>
                <a:lnTo>
                  <a:pt x="660" y="28"/>
                </a:lnTo>
                <a:lnTo>
                  <a:pt x="660" y="318"/>
                </a:lnTo>
                <a:lnTo>
                  <a:pt x="14" y="318"/>
                </a:lnTo>
                <a:lnTo>
                  <a:pt x="28" y="305"/>
                </a:lnTo>
                <a:lnTo>
                  <a:pt x="28" y="861"/>
                </a:lnTo>
                <a:lnTo>
                  <a:pt x="14" y="851"/>
                </a:lnTo>
                <a:lnTo>
                  <a:pt x="660" y="851"/>
                </a:lnTo>
                <a:lnTo>
                  <a:pt x="660" y="1139"/>
                </a:lnTo>
                <a:lnTo>
                  <a:pt x="636" y="1131"/>
                </a:lnTo>
                <a:lnTo>
                  <a:pt x="1268" y="57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8" name="" descr=""/>
          <p:cNvPicPr/>
          <p:nvPr/>
        </p:nvPicPr>
        <p:blipFill>
          <a:blip r:embed="rId14"/>
          <a:stretch/>
        </p:blipFill>
        <p:spPr>
          <a:xfrm>
            <a:off x="4988160" y="1908720"/>
            <a:ext cx="454680" cy="400320"/>
          </a:xfrm>
          <a:prstGeom prst="rect">
            <a:avLst/>
          </a:prstGeom>
          <a:ln w="0">
            <a:noFill/>
          </a:ln>
        </p:spPr>
      </p:pic>
      <p:sp>
        <p:nvSpPr>
          <p:cNvPr id="1449" name="CustomShape 58"/>
          <p:cNvSpPr/>
          <p:nvPr/>
        </p:nvSpPr>
        <p:spPr>
          <a:xfrm>
            <a:off x="4983120" y="1899360"/>
            <a:ext cx="467280" cy="420840"/>
          </a:xfrm>
          <a:custGeom>
            <a:avLst/>
            <a:gdLst/>
            <a:ahLst/>
            <a:rect l="l" t="t" r="r" b="b"/>
            <a:pathLst>
              <a:path w="1299" h="1170">
                <a:moveTo>
                  <a:pt x="634" y="1169"/>
                </a:moveTo>
                <a:lnTo>
                  <a:pt x="634" y="861"/>
                </a:lnTo>
                <a:lnTo>
                  <a:pt x="647" y="873"/>
                </a:lnTo>
                <a:lnTo>
                  <a:pt x="0" y="873"/>
                </a:lnTo>
                <a:lnTo>
                  <a:pt x="0" y="294"/>
                </a:lnTo>
                <a:lnTo>
                  <a:pt x="647" y="294"/>
                </a:lnTo>
                <a:lnTo>
                  <a:pt x="634" y="305"/>
                </a:lnTo>
                <a:lnTo>
                  <a:pt x="634" y="0"/>
                </a:lnTo>
                <a:lnTo>
                  <a:pt x="1298" y="584"/>
                </a:lnTo>
                <a:lnTo>
                  <a:pt x="634" y="1169"/>
                </a:lnTo>
                <a:moveTo>
                  <a:pt x="1268" y="576"/>
                </a:moveTo>
                <a:lnTo>
                  <a:pt x="1268" y="592"/>
                </a:lnTo>
                <a:lnTo>
                  <a:pt x="636" y="36"/>
                </a:lnTo>
                <a:lnTo>
                  <a:pt x="660" y="28"/>
                </a:lnTo>
                <a:lnTo>
                  <a:pt x="660" y="318"/>
                </a:lnTo>
                <a:lnTo>
                  <a:pt x="14" y="318"/>
                </a:lnTo>
                <a:lnTo>
                  <a:pt x="28" y="305"/>
                </a:lnTo>
                <a:lnTo>
                  <a:pt x="28" y="861"/>
                </a:lnTo>
                <a:lnTo>
                  <a:pt x="14" y="851"/>
                </a:lnTo>
                <a:lnTo>
                  <a:pt x="660" y="851"/>
                </a:lnTo>
                <a:lnTo>
                  <a:pt x="660" y="1139"/>
                </a:lnTo>
                <a:lnTo>
                  <a:pt x="636" y="1131"/>
                </a:lnTo>
                <a:lnTo>
                  <a:pt x="1268" y="57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0" name="CustomShape 59"/>
          <p:cNvSpPr/>
          <p:nvPr/>
        </p:nvSpPr>
        <p:spPr>
          <a:xfrm>
            <a:off x="7719480" y="948600"/>
            <a:ext cx="1608480" cy="304560"/>
          </a:xfrm>
          <a:custGeom>
            <a:avLst/>
            <a:gdLst/>
            <a:ahLst/>
            <a:rect l="l" t="t" r="r" b="b"/>
            <a:pathLst>
              <a:path w="4469" h="847">
                <a:moveTo>
                  <a:pt x="0" y="0"/>
                </a:moveTo>
                <a:lnTo>
                  <a:pt x="0" y="846"/>
                </a:lnTo>
                <a:lnTo>
                  <a:pt x="4468" y="846"/>
                </a:lnTo>
                <a:lnTo>
                  <a:pt x="446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1" name="CustomShape 60"/>
          <p:cNvSpPr/>
          <p:nvPr/>
        </p:nvSpPr>
        <p:spPr>
          <a:xfrm>
            <a:off x="7714800" y="943920"/>
            <a:ext cx="1618920" cy="312480"/>
          </a:xfrm>
          <a:custGeom>
            <a:avLst/>
            <a:gdLst/>
            <a:ahLst/>
            <a:rect l="l" t="t" r="r" b="b"/>
            <a:pathLst>
              <a:path w="4498" h="869">
                <a:moveTo>
                  <a:pt x="0" y="12"/>
                </a:moveTo>
                <a:cubicBezTo>
                  <a:pt x="0" y="6"/>
                  <a:pt x="7" y="0"/>
                  <a:pt x="14" y="0"/>
                </a:cubicBezTo>
                <a:lnTo>
                  <a:pt x="4482" y="0"/>
                </a:lnTo>
                <a:cubicBezTo>
                  <a:pt x="4490" y="0"/>
                  <a:pt x="4497" y="6"/>
                  <a:pt x="4497" y="12"/>
                </a:cubicBezTo>
                <a:lnTo>
                  <a:pt x="4497" y="859"/>
                </a:lnTo>
                <a:cubicBezTo>
                  <a:pt x="4497" y="865"/>
                  <a:pt x="4490" y="868"/>
                  <a:pt x="4482" y="868"/>
                </a:cubicBezTo>
                <a:lnTo>
                  <a:pt x="14" y="868"/>
                </a:lnTo>
                <a:cubicBezTo>
                  <a:pt x="7" y="868"/>
                  <a:pt x="0" y="865"/>
                  <a:pt x="0" y="859"/>
                </a:cubicBezTo>
                <a:lnTo>
                  <a:pt x="0" y="12"/>
                </a:lnTo>
                <a:moveTo>
                  <a:pt x="27" y="859"/>
                </a:moveTo>
                <a:lnTo>
                  <a:pt x="14" y="848"/>
                </a:lnTo>
                <a:lnTo>
                  <a:pt x="4482" y="848"/>
                </a:lnTo>
                <a:lnTo>
                  <a:pt x="4468" y="859"/>
                </a:lnTo>
                <a:lnTo>
                  <a:pt x="4468" y="12"/>
                </a:lnTo>
                <a:lnTo>
                  <a:pt x="4482" y="23"/>
                </a:lnTo>
                <a:lnTo>
                  <a:pt x="14" y="23"/>
                </a:lnTo>
                <a:lnTo>
                  <a:pt x="27" y="12"/>
                </a:lnTo>
                <a:lnTo>
                  <a:pt x="27" y="85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2" name="CustomShape 61"/>
          <p:cNvSpPr/>
          <p:nvPr/>
        </p:nvSpPr>
        <p:spPr>
          <a:xfrm>
            <a:off x="1652760" y="2254680"/>
            <a:ext cx="2016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hidden and output nodes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3" name="CustomShape 62"/>
          <p:cNvSpPr/>
          <p:nvPr/>
        </p:nvSpPr>
        <p:spPr>
          <a:xfrm>
            <a:off x="7815960" y="1016280"/>
            <a:ext cx="239760" cy="22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𝒚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54" name="CustomShape 63"/>
          <p:cNvSpPr/>
          <p:nvPr/>
        </p:nvSpPr>
        <p:spPr>
          <a:xfrm>
            <a:off x="8014680" y="1021320"/>
            <a:ext cx="937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= sign (w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55" name="CustomShape 64"/>
          <p:cNvSpPr/>
          <p:nvPr/>
        </p:nvSpPr>
        <p:spPr>
          <a:xfrm>
            <a:off x="8949960" y="10123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.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456" name="CustomShape 65"/>
          <p:cNvSpPr/>
          <p:nvPr/>
        </p:nvSpPr>
        <p:spPr>
          <a:xfrm>
            <a:off x="9030240" y="10213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57" name="CustomShape 66"/>
          <p:cNvSpPr/>
          <p:nvPr/>
        </p:nvSpPr>
        <p:spPr>
          <a:xfrm>
            <a:off x="6195600" y="2693520"/>
            <a:ext cx="3335040" cy="2233800"/>
          </a:xfrm>
          <a:custGeom>
            <a:avLst/>
            <a:gdLst/>
            <a:ahLst/>
            <a:rect l="l" t="t" r="r" b="b"/>
            <a:pathLst>
              <a:path w="9265" h="6206">
                <a:moveTo>
                  <a:pt x="0" y="0"/>
                </a:moveTo>
                <a:lnTo>
                  <a:pt x="0" y="6205"/>
                </a:lnTo>
                <a:lnTo>
                  <a:pt x="9264" y="6205"/>
                </a:lnTo>
                <a:lnTo>
                  <a:pt x="9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8" name="CustomShape 67"/>
          <p:cNvSpPr/>
          <p:nvPr/>
        </p:nvSpPr>
        <p:spPr>
          <a:xfrm>
            <a:off x="6175440" y="2677680"/>
            <a:ext cx="3375360" cy="2265120"/>
          </a:xfrm>
          <a:custGeom>
            <a:avLst/>
            <a:gdLst/>
            <a:ahLst/>
            <a:rect l="l" t="t" r="r" b="b"/>
            <a:pathLst>
              <a:path w="9377" h="6293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9320" y="0"/>
                </a:lnTo>
                <a:cubicBezTo>
                  <a:pt x="9352" y="0"/>
                  <a:pt x="9376" y="20"/>
                  <a:pt x="9376" y="44"/>
                </a:cubicBezTo>
                <a:lnTo>
                  <a:pt x="9376" y="6249"/>
                </a:lnTo>
                <a:cubicBezTo>
                  <a:pt x="9376" y="6273"/>
                  <a:pt x="9352" y="6292"/>
                  <a:pt x="9320" y="6292"/>
                </a:cubicBezTo>
                <a:lnTo>
                  <a:pt x="56" y="6292"/>
                </a:lnTo>
                <a:cubicBezTo>
                  <a:pt x="27" y="6292"/>
                  <a:pt x="0" y="6273"/>
                  <a:pt x="0" y="6249"/>
                </a:cubicBezTo>
                <a:lnTo>
                  <a:pt x="0" y="44"/>
                </a:lnTo>
                <a:moveTo>
                  <a:pt x="112" y="6249"/>
                </a:moveTo>
                <a:lnTo>
                  <a:pt x="56" y="6205"/>
                </a:lnTo>
                <a:lnTo>
                  <a:pt x="9320" y="6205"/>
                </a:lnTo>
                <a:lnTo>
                  <a:pt x="9264" y="6249"/>
                </a:lnTo>
                <a:lnTo>
                  <a:pt x="9264" y="44"/>
                </a:lnTo>
                <a:lnTo>
                  <a:pt x="932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24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9" name="CustomShape 68"/>
          <p:cNvSpPr/>
          <p:nvPr/>
        </p:nvSpPr>
        <p:spPr>
          <a:xfrm>
            <a:off x="7866000" y="1305000"/>
            <a:ext cx="1396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Linear perceptron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0" name="CustomShape 69"/>
          <p:cNvSpPr/>
          <p:nvPr/>
        </p:nvSpPr>
        <p:spPr>
          <a:xfrm>
            <a:off x="6292440" y="2737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1" name="CustomShape 70"/>
          <p:cNvSpPr/>
          <p:nvPr/>
        </p:nvSpPr>
        <p:spPr>
          <a:xfrm>
            <a:off x="6653160" y="2761920"/>
            <a:ext cx="277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Cost function is quadratic in its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2" name="CustomShape 71"/>
          <p:cNvSpPr/>
          <p:nvPr/>
        </p:nvSpPr>
        <p:spPr>
          <a:xfrm>
            <a:off x="6653160" y="2963160"/>
            <a:ext cx="219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parameters and a global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3" name="CustomShape 72"/>
          <p:cNvSpPr/>
          <p:nvPr/>
        </p:nvSpPr>
        <p:spPr>
          <a:xfrm>
            <a:off x="6653160" y="3164400"/>
            <a:ext cx="125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minimum can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4" name="CustomShape 73"/>
          <p:cNvSpPr/>
          <p:nvPr/>
        </p:nvSpPr>
        <p:spPr>
          <a:xfrm>
            <a:off x="6653160" y="3365280"/>
            <a:ext cx="1347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be easily found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5" name="CustomShape 74"/>
          <p:cNvSpPr/>
          <p:nvPr/>
        </p:nvSpPr>
        <p:spPr>
          <a:xfrm>
            <a:off x="6292440" y="3581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6" name="CustomShape 75"/>
          <p:cNvSpPr/>
          <p:nvPr/>
        </p:nvSpPr>
        <p:spPr>
          <a:xfrm>
            <a:off x="6653160" y="3606840"/>
            <a:ext cx="2652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Other loss functions possible,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7" name="CustomShape 76"/>
          <p:cNvSpPr/>
          <p:nvPr/>
        </p:nvSpPr>
        <p:spPr>
          <a:xfrm>
            <a:off x="6653160" y="3807720"/>
            <a:ext cx="2608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e.g. categorical cross-entropy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8" name="CustomShape 77"/>
          <p:cNvSpPr/>
          <p:nvPr/>
        </p:nvSpPr>
        <p:spPr>
          <a:xfrm>
            <a:off x="6292440" y="4024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9" name="CustomShape 78"/>
          <p:cNvSpPr/>
          <p:nvPr/>
        </p:nvSpPr>
        <p:spPr>
          <a:xfrm>
            <a:off x="6653160" y="4048920"/>
            <a:ext cx="2408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Loss functions used for one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0" name="CustomShape 79"/>
          <p:cNvSpPr/>
          <p:nvPr/>
        </p:nvSpPr>
        <p:spPr>
          <a:xfrm>
            <a:off x="6653160" y="4250160"/>
            <a:ext cx="193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single training sample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1" name="CustomShape 80"/>
          <p:cNvSpPr/>
          <p:nvPr/>
        </p:nvSpPr>
        <p:spPr>
          <a:xfrm>
            <a:off x="6292440" y="446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2" name="CustomShape 81"/>
          <p:cNvSpPr/>
          <p:nvPr/>
        </p:nvSpPr>
        <p:spPr>
          <a:xfrm>
            <a:off x="6653160" y="4491360"/>
            <a:ext cx="2518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Cost functions used over the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3" name="CustomShape 82"/>
          <p:cNvSpPr/>
          <p:nvPr/>
        </p:nvSpPr>
        <p:spPr>
          <a:xfrm>
            <a:off x="6653160" y="4692600"/>
            <a:ext cx="1981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entire training dataset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4" name="CustomShape 8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6" name="CustomShape 2"/>
          <p:cNvSpPr/>
          <p:nvPr/>
        </p:nvSpPr>
        <p:spPr>
          <a:xfrm>
            <a:off x="2566800" y="370440"/>
            <a:ext cx="4538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Gradient Descent Method (1)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77" name="" descr=""/>
          <p:cNvPicPr/>
          <p:nvPr/>
        </p:nvPicPr>
        <p:blipFill>
          <a:blip r:embed="rId1"/>
          <a:stretch/>
        </p:blipFill>
        <p:spPr>
          <a:xfrm>
            <a:off x="1876320" y="3305160"/>
            <a:ext cx="5380200" cy="1966320"/>
          </a:xfrm>
          <a:prstGeom prst="rect">
            <a:avLst/>
          </a:prstGeom>
          <a:ln w="0">
            <a:noFill/>
          </a:ln>
        </p:spPr>
      </p:pic>
      <p:pic>
        <p:nvPicPr>
          <p:cNvPr id="1478" name="" descr=""/>
          <p:cNvPicPr/>
          <p:nvPr/>
        </p:nvPicPr>
        <p:blipFill>
          <a:blip r:embed="rId2"/>
          <a:stretch/>
        </p:blipFill>
        <p:spPr>
          <a:xfrm>
            <a:off x="1789920" y="948600"/>
            <a:ext cx="5380200" cy="2256120"/>
          </a:xfrm>
          <a:prstGeom prst="rect">
            <a:avLst/>
          </a:prstGeom>
          <a:ln w="0">
            <a:noFill/>
          </a:ln>
        </p:spPr>
      </p:pic>
      <p:sp>
        <p:nvSpPr>
          <p:cNvPr id="1479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80" name="CustomShape 4"/>
          <p:cNvSpPr/>
          <p:nvPr/>
        </p:nvSpPr>
        <p:spPr>
          <a:xfrm>
            <a:off x="7751880" y="4753800"/>
            <a:ext cx="143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Big Data Tips,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1" name="CustomShape 5"/>
          <p:cNvSpPr/>
          <p:nvPr/>
        </p:nvSpPr>
        <p:spPr>
          <a:xfrm>
            <a:off x="7751880" y="4929840"/>
            <a:ext cx="134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Gradient 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2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4" name="CustomShape 2"/>
          <p:cNvSpPr/>
          <p:nvPr/>
        </p:nvSpPr>
        <p:spPr>
          <a:xfrm>
            <a:off x="2566800" y="370440"/>
            <a:ext cx="4538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Gradient Descent Method (2)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85" name="" descr=""/>
          <p:cNvPicPr/>
          <p:nvPr/>
        </p:nvPicPr>
        <p:blipFill>
          <a:blip r:embed="rId1"/>
          <a:stretch/>
        </p:blipFill>
        <p:spPr>
          <a:xfrm>
            <a:off x="133560" y="1430640"/>
            <a:ext cx="7728840" cy="3690000"/>
          </a:xfrm>
          <a:prstGeom prst="rect">
            <a:avLst/>
          </a:prstGeom>
          <a:ln w="0">
            <a:noFill/>
          </a:ln>
        </p:spPr>
      </p:pic>
      <p:sp>
        <p:nvSpPr>
          <p:cNvPr id="1486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87" name="CustomShape 4"/>
          <p:cNvSpPr/>
          <p:nvPr/>
        </p:nvSpPr>
        <p:spPr>
          <a:xfrm>
            <a:off x="7751880" y="4753800"/>
            <a:ext cx="143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Big Data Tips,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8" name="CustomShape 5"/>
          <p:cNvSpPr/>
          <p:nvPr/>
        </p:nvSpPr>
        <p:spPr>
          <a:xfrm>
            <a:off x="208440" y="829800"/>
            <a:ext cx="9266040" cy="534240"/>
          </a:xfrm>
          <a:custGeom>
            <a:avLst/>
            <a:gdLst/>
            <a:ahLst/>
            <a:rect l="l" t="t" r="r" b="b"/>
            <a:pathLst>
              <a:path w="25740" h="1485">
                <a:moveTo>
                  <a:pt x="0" y="0"/>
                </a:moveTo>
                <a:lnTo>
                  <a:pt x="0" y="1484"/>
                </a:lnTo>
                <a:lnTo>
                  <a:pt x="25739" y="1484"/>
                </a:lnTo>
                <a:lnTo>
                  <a:pt x="2573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9" name="CustomShape 6"/>
          <p:cNvSpPr/>
          <p:nvPr/>
        </p:nvSpPr>
        <p:spPr>
          <a:xfrm>
            <a:off x="188640" y="813960"/>
            <a:ext cx="9306360" cy="565920"/>
          </a:xfrm>
          <a:custGeom>
            <a:avLst/>
            <a:gdLst/>
            <a:ahLst/>
            <a:rect l="l" t="t" r="r" b="b"/>
            <a:pathLst>
              <a:path w="25852" h="157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95" y="0"/>
                </a:lnTo>
                <a:cubicBezTo>
                  <a:pt x="25827" y="0"/>
                  <a:pt x="25851" y="20"/>
                  <a:pt x="25851" y="44"/>
                </a:cubicBezTo>
                <a:lnTo>
                  <a:pt x="25851" y="1528"/>
                </a:lnTo>
                <a:cubicBezTo>
                  <a:pt x="25851" y="1553"/>
                  <a:pt x="25827" y="1572"/>
                  <a:pt x="25795" y="1572"/>
                </a:cubicBezTo>
                <a:lnTo>
                  <a:pt x="56" y="1572"/>
                </a:lnTo>
                <a:cubicBezTo>
                  <a:pt x="25" y="1572"/>
                  <a:pt x="0" y="1553"/>
                  <a:pt x="0" y="1528"/>
                </a:cubicBezTo>
                <a:lnTo>
                  <a:pt x="0" y="44"/>
                </a:lnTo>
                <a:moveTo>
                  <a:pt x="112" y="1528"/>
                </a:moveTo>
                <a:lnTo>
                  <a:pt x="56" y="1484"/>
                </a:lnTo>
                <a:lnTo>
                  <a:pt x="25795" y="1484"/>
                </a:lnTo>
                <a:lnTo>
                  <a:pt x="25739" y="1528"/>
                </a:lnTo>
                <a:lnTo>
                  <a:pt x="25739" y="44"/>
                </a:lnTo>
                <a:lnTo>
                  <a:pt x="2579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0" name="CustomShape 7"/>
          <p:cNvSpPr/>
          <p:nvPr/>
        </p:nvSpPr>
        <p:spPr>
          <a:xfrm>
            <a:off x="7751880" y="4929840"/>
            <a:ext cx="134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Gradient 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1" name="CustomShape 8"/>
          <p:cNvSpPr/>
          <p:nvPr/>
        </p:nvSpPr>
        <p:spPr>
          <a:xfrm>
            <a:off x="30528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2" name="CustomShape 9"/>
          <p:cNvSpPr/>
          <p:nvPr/>
        </p:nvSpPr>
        <p:spPr>
          <a:xfrm>
            <a:off x="666000" y="898200"/>
            <a:ext cx="786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Gradient Descent (GD) uses all the training samples available for a step within a iteration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3" name="CustomShape 10"/>
          <p:cNvSpPr/>
          <p:nvPr/>
        </p:nvSpPr>
        <p:spPr>
          <a:xfrm>
            <a:off x="30528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4" name="CustomShape 11"/>
          <p:cNvSpPr/>
          <p:nvPr/>
        </p:nvSpPr>
        <p:spPr>
          <a:xfrm>
            <a:off x="666000" y="1139400"/>
            <a:ext cx="8564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Stochastic Gradient Descent (SGD) converges faster: only one training samples used per iteration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5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7" name="CustomShape 2"/>
          <p:cNvSpPr/>
          <p:nvPr/>
        </p:nvSpPr>
        <p:spPr>
          <a:xfrm>
            <a:off x="1281960" y="370440"/>
            <a:ext cx="7098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Backpropagation Algorithm (BP) Basics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9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9" name="CustomShape 4"/>
          <p:cNvSpPr/>
          <p:nvPr/>
        </p:nvSpPr>
        <p:spPr>
          <a:xfrm>
            <a:off x="957960" y="1032120"/>
            <a:ext cx="8262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One of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most widely used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algorithms for supervised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1" name="CustomShape 6"/>
          <p:cNvSpPr/>
          <p:nvPr/>
        </p:nvSpPr>
        <p:spPr>
          <a:xfrm>
            <a:off x="1379160" y="1376640"/>
            <a:ext cx="625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Applicable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multi-layered feed-forward neural networks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2" name="CustomShape 7"/>
          <p:cNvSpPr/>
          <p:nvPr/>
        </p:nvSpPr>
        <p:spPr>
          <a:xfrm>
            <a:off x="617760" y="1769400"/>
            <a:ext cx="5957640" cy="556200"/>
          </a:xfrm>
          <a:custGeom>
            <a:avLst/>
            <a:gdLst/>
            <a:ahLst/>
            <a:rect l="l" t="t" r="r" b="b"/>
            <a:pathLst>
              <a:path w="16550" h="1546">
                <a:moveTo>
                  <a:pt x="0" y="0"/>
                </a:moveTo>
                <a:lnTo>
                  <a:pt x="0" y="1545"/>
                </a:lnTo>
                <a:lnTo>
                  <a:pt x="16549" y="1545"/>
                </a:lnTo>
                <a:lnTo>
                  <a:pt x="1654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3" name="CustomShape 8"/>
          <p:cNvSpPr/>
          <p:nvPr/>
        </p:nvSpPr>
        <p:spPr>
          <a:xfrm>
            <a:off x="597600" y="1753560"/>
            <a:ext cx="5997600" cy="587880"/>
          </a:xfrm>
          <a:custGeom>
            <a:avLst/>
            <a:gdLst/>
            <a:ahLst/>
            <a:rect l="l" t="t" r="r" b="b"/>
            <a:pathLst>
              <a:path w="16661" h="163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6604" y="0"/>
                </a:lnTo>
                <a:cubicBezTo>
                  <a:pt x="16636" y="0"/>
                  <a:pt x="16660" y="19"/>
                  <a:pt x="16660" y="44"/>
                </a:cubicBezTo>
                <a:lnTo>
                  <a:pt x="16660" y="1589"/>
                </a:lnTo>
                <a:cubicBezTo>
                  <a:pt x="16660" y="1614"/>
                  <a:pt x="16636" y="1633"/>
                  <a:pt x="16604" y="1633"/>
                </a:cubicBezTo>
                <a:lnTo>
                  <a:pt x="56" y="1633"/>
                </a:lnTo>
                <a:cubicBezTo>
                  <a:pt x="24" y="1633"/>
                  <a:pt x="0" y="1614"/>
                  <a:pt x="0" y="1589"/>
                </a:cubicBezTo>
                <a:lnTo>
                  <a:pt x="0" y="44"/>
                </a:lnTo>
                <a:moveTo>
                  <a:pt x="112" y="1589"/>
                </a:moveTo>
                <a:lnTo>
                  <a:pt x="56" y="1545"/>
                </a:lnTo>
                <a:lnTo>
                  <a:pt x="16604" y="1545"/>
                </a:lnTo>
                <a:lnTo>
                  <a:pt x="16550" y="1589"/>
                </a:lnTo>
                <a:lnTo>
                  <a:pt x="16550" y="44"/>
                </a:lnTo>
                <a:lnTo>
                  <a:pt x="1660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4" name="CustomShape 9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05" name="CustomShape 10"/>
          <p:cNvSpPr/>
          <p:nvPr/>
        </p:nvSpPr>
        <p:spPr>
          <a:xfrm>
            <a:off x="713880" y="1812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06" name="CustomShape 11"/>
          <p:cNvSpPr/>
          <p:nvPr/>
        </p:nvSpPr>
        <p:spPr>
          <a:xfrm>
            <a:off x="1075320" y="1837440"/>
            <a:ext cx="534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Gradient descent method’ can be used to learn the weights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07" name="CustomShape 12"/>
          <p:cNvSpPr/>
          <p:nvPr/>
        </p:nvSpPr>
        <p:spPr>
          <a:xfrm>
            <a:off x="15688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8" name="CustomShape 13"/>
          <p:cNvSpPr/>
          <p:nvPr/>
        </p:nvSpPr>
        <p:spPr>
          <a:xfrm>
            <a:off x="155520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2" y="6568"/>
                </a:lnTo>
                <a:lnTo>
                  <a:pt x="1892" y="28"/>
                </a:lnTo>
                <a:lnTo>
                  <a:pt x="1928" y="58"/>
                </a:lnTo>
                <a:lnTo>
                  <a:pt x="38" y="58"/>
                </a:lnTo>
                <a:lnTo>
                  <a:pt x="76" y="28"/>
                </a:lnTo>
                <a:lnTo>
                  <a:pt x="76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9" name="CustomShape 14"/>
          <p:cNvSpPr/>
          <p:nvPr/>
        </p:nvSpPr>
        <p:spPr>
          <a:xfrm>
            <a:off x="32716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0" name="CustomShape 15"/>
          <p:cNvSpPr/>
          <p:nvPr/>
        </p:nvSpPr>
        <p:spPr>
          <a:xfrm>
            <a:off x="325800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0" y="6568"/>
                </a:lnTo>
                <a:lnTo>
                  <a:pt x="1890" y="28"/>
                </a:lnTo>
                <a:lnTo>
                  <a:pt x="1928" y="58"/>
                </a:lnTo>
                <a:lnTo>
                  <a:pt x="38" y="58"/>
                </a:lnTo>
                <a:lnTo>
                  <a:pt x="74" y="28"/>
                </a:lnTo>
                <a:lnTo>
                  <a:pt x="74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1" name="CustomShape 16"/>
          <p:cNvSpPr/>
          <p:nvPr/>
        </p:nvSpPr>
        <p:spPr>
          <a:xfrm>
            <a:off x="49852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2" name="CustomShape 17"/>
          <p:cNvSpPr/>
          <p:nvPr/>
        </p:nvSpPr>
        <p:spPr>
          <a:xfrm>
            <a:off x="497196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0" y="6568"/>
                </a:lnTo>
                <a:lnTo>
                  <a:pt x="1890" y="28"/>
                </a:lnTo>
                <a:lnTo>
                  <a:pt x="1928" y="58"/>
                </a:lnTo>
                <a:lnTo>
                  <a:pt x="38" y="58"/>
                </a:lnTo>
                <a:lnTo>
                  <a:pt x="74" y="28"/>
                </a:lnTo>
                <a:lnTo>
                  <a:pt x="74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13" name="" descr=""/>
          <p:cNvPicPr/>
          <p:nvPr/>
        </p:nvPicPr>
        <p:blipFill>
          <a:blip r:embed="rId1"/>
          <a:stretch/>
        </p:blipFill>
        <p:spPr>
          <a:xfrm>
            <a:off x="1719360" y="31226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514" name="CustomShape 18"/>
          <p:cNvSpPr/>
          <p:nvPr/>
        </p:nvSpPr>
        <p:spPr>
          <a:xfrm>
            <a:off x="1714680" y="311904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0" y="411"/>
                </a:lnTo>
                <a:lnTo>
                  <a:pt x="3" y="389"/>
                </a:lnTo>
                <a:lnTo>
                  <a:pt x="5" y="367"/>
                </a:lnTo>
                <a:lnTo>
                  <a:pt x="12" y="346"/>
                </a:lnTo>
                <a:lnTo>
                  <a:pt x="16" y="325"/>
                </a:lnTo>
                <a:lnTo>
                  <a:pt x="25" y="304"/>
                </a:lnTo>
                <a:lnTo>
                  <a:pt x="32" y="285"/>
                </a:lnTo>
                <a:lnTo>
                  <a:pt x="66" y="227"/>
                </a:lnTo>
                <a:lnTo>
                  <a:pt x="93" y="192"/>
                </a:lnTo>
                <a:lnTo>
                  <a:pt x="108" y="175"/>
                </a:lnTo>
                <a:lnTo>
                  <a:pt x="124" y="159"/>
                </a:lnTo>
                <a:lnTo>
                  <a:pt x="160" y="128"/>
                </a:lnTo>
                <a:lnTo>
                  <a:pt x="178" y="114"/>
                </a:lnTo>
                <a:lnTo>
                  <a:pt x="198" y="100"/>
                </a:lnTo>
                <a:lnTo>
                  <a:pt x="238" y="75"/>
                </a:lnTo>
                <a:lnTo>
                  <a:pt x="260" y="63"/>
                </a:lnTo>
                <a:lnTo>
                  <a:pt x="282" y="53"/>
                </a:lnTo>
                <a:lnTo>
                  <a:pt x="356" y="26"/>
                </a:lnTo>
                <a:lnTo>
                  <a:pt x="380" y="20"/>
                </a:lnTo>
                <a:lnTo>
                  <a:pt x="405" y="14"/>
                </a:lnTo>
                <a:lnTo>
                  <a:pt x="432" y="9"/>
                </a:lnTo>
                <a:lnTo>
                  <a:pt x="458" y="6"/>
                </a:lnTo>
                <a:lnTo>
                  <a:pt x="485" y="3"/>
                </a:lnTo>
                <a:lnTo>
                  <a:pt x="514" y="2"/>
                </a:lnTo>
                <a:lnTo>
                  <a:pt x="541" y="0"/>
                </a:lnTo>
                <a:lnTo>
                  <a:pt x="569" y="2"/>
                </a:lnTo>
                <a:lnTo>
                  <a:pt x="597" y="3"/>
                </a:lnTo>
                <a:lnTo>
                  <a:pt x="623" y="6"/>
                </a:lnTo>
                <a:lnTo>
                  <a:pt x="649" y="9"/>
                </a:lnTo>
                <a:lnTo>
                  <a:pt x="677" y="14"/>
                </a:lnTo>
                <a:lnTo>
                  <a:pt x="701" y="20"/>
                </a:lnTo>
                <a:lnTo>
                  <a:pt x="725" y="26"/>
                </a:lnTo>
                <a:lnTo>
                  <a:pt x="799" y="53"/>
                </a:lnTo>
                <a:lnTo>
                  <a:pt x="821" y="63"/>
                </a:lnTo>
                <a:lnTo>
                  <a:pt x="844" y="75"/>
                </a:lnTo>
                <a:lnTo>
                  <a:pt x="864" y="86"/>
                </a:lnTo>
                <a:lnTo>
                  <a:pt x="924" y="128"/>
                </a:lnTo>
                <a:lnTo>
                  <a:pt x="942" y="142"/>
                </a:lnTo>
                <a:lnTo>
                  <a:pt x="958" y="158"/>
                </a:lnTo>
                <a:lnTo>
                  <a:pt x="973" y="175"/>
                </a:lnTo>
                <a:lnTo>
                  <a:pt x="988" y="191"/>
                </a:lnTo>
                <a:lnTo>
                  <a:pt x="1004" y="208"/>
                </a:lnTo>
                <a:lnTo>
                  <a:pt x="1016" y="227"/>
                </a:lnTo>
                <a:lnTo>
                  <a:pt x="1028" y="245"/>
                </a:lnTo>
                <a:lnTo>
                  <a:pt x="1040" y="264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7"/>
                </a:lnTo>
                <a:lnTo>
                  <a:pt x="1078" y="388"/>
                </a:lnTo>
                <a:lnTo>
                  <a:pt x="1082" y="433"/>
                </a:lnTo>
                <a:lnTo>
                  <a:pt x="1080" y="45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1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18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8" y="708"/>
                </a:lnTo>
                <a:lnTo>
                  <a:pt x="942" y="724"/>
                </a:lnTo>
                <a:lnTo>
                  <a:pt x="924" y="740"/>
                </a:lnTo>
                <a:lnTo>
                  <a:pt x="904" y="754"/>
                </a:lnTo>
                <a:lnTo>
                  <a:pt x="886" y="767"/>
                </a:lnTo>
                <a:lnTo>
                  <a:pt x="864" y="779"/>
                </a:lnTo>
                <a:lnTo>
                  <a:pt x="844" y="792"/>
                </a:lnTo>
                <a:lnTo>
                  <a:pt x="821" y="804"/>
                </a:lnTo>
                <a:lnTo>
                  <a:pt x="799" y="815"/>
                </a:lnTo>
                <a:lnTo>
                  <a:pt x="777" y="823"/>
                </a:lnTo>
                <a:lnTo>
                  <a:pt x="753" y="832"/>
                </a:lnTo>
                <a:lnTo>
                  <a:pt x="727" y="839"/>
                </a:lnTo>
                <a:lnTo>
                  <a:pt x="701" y="846"/>
                </a:lnTo>
                <a:lnTo>
                  <a:pt x="677" y="853"/>
                </a:lnTo>
                <a:lnTo>
                  <a:pt x="649" y="859"/>
                </a:lnTo>
                <a:lnTo>
                  <a:pt x="623" y="862"/>
                </a:lnTo>
                <a:lnTo>
                  <a:pt x="569" y="865"/>
                </a:lnTo>
                <a:lnTo>
                  <a:pt x="541" y="867"/>
                </a:lnTo>
                <a:lnTo>
                  <a:pt x="487" y="863"/>
                </a:lnTo>
                <a:lnTo>
                  <a:pt x="458" y="862"/>
                </a:lnTo>
                <a:lnTo>
                  <a:pt x="432" y="859"/>
                </a:lnTo>
                <a:lnTo>
                  <a:pt x="407" y="853"/>
                </a:lnTo>
                <a:lnTo>
                  <a:pt x="380" y="848"/>
                </a:lnTo>
                <a:lnTo>
                  <a:pt x="356" y="840"/>
                </a:lnTo>
                <a:lnTo>
                  <a:pt x="306" y="823"/>
                </a:lnTo>
                <a:lnTo>
                  <a:pt x="284" y="815"/>
                </a:lnTo>
                <a:lnTo>
                  <a:pt x="262" y="804"/>
                </a:lnTo>
                <a:lnTo>
                  <a:pt x="218" y="779"/>
                </a:lnTo>
                <a:lnTo>
                  <a:pt x="198" y="767"/>
                </a:lnTo>
                <a:lnTo>
                  <a:pt x="178" y="754"/>
                </a:lnTo>
                <a:lnTo>
                  <a:pt x="142" y="726"/>
                </a:lnTo>
                <a:lnTo>
                  <a:pt x="124" y="710"/>
                </a:lnTo>
                <a:lnTo>
                  <a:pt x="108" y="692"/>
                </a:lnTo>
                <a:lnTo>
                  <a:pt x="93" y="676"/>
                </a:lnTo>
                <a:lnTo>
                  <a:pt x="80" y="657"/>
                </a:lnTo>
                <a:lnTo>
                  <a:pt x="66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1"/>
                </a:lnTo>
                <a:lnTo>
                  <a:pt x="12" y="520"/>
                </a:lnTo>
                <a:lnTo>
                  <a:pt x="5" y="500"/>
                </a:lnTo>
                <a:lnTo>
                  <a:pt x="3" y="477"/>
                </a:lnTo>
                <a:lnTo>
                  <a:pt x="0" y="456"/>
                </a:lnTo>
                <a:lnTo>
                  <a:pt x="0" y="433"/>
                </a:lnTo>
                <a:moveTo>
                  <a:pt x="27" y="454"/>
                </a:moveTo>
                <a:lnTo>
                  <a:pt x="29" y="475"/>
                </a:lnTo>
                <a:lnTo>
                  <a:pt x="34" y="496"/>
                </a:lnTo>
                <a:lnTo>
                  <a:pt x="38" y="515"/>
                </a:lnTo>
                <a:lnTo>
                  <a:pt x="43" y="536"/>
                </a:lnTo>
                <a:lnTo>
                  <a:pt x="51" y="556"/>
                </a:lnTo>
                <a:lnTo>
                  <a:pt x="59" y="576"/>
                </a:lnTo>
                <a:lnTo>
                  <a:pt x="68" y="593"/>
                </a:lnTo>
                <a:lnTo>
                  <a:pt x="80" y="612"/>
                </a:lnTo>
                <a:lnTo>
                  <a:pt x="102" y="647"/>
                </a:lnTo>
                <a:lnTo>
                  <a:pt x="115" y="662"/>
                </a:lnTo>
                <a:lnTo>
                  <a:pt x="131" y="680"/>
                </a:lnTo>
                <a:lnTo>
                  <a:pt x="146" y="694"/>
                </a:lnTo>
                <a:lnTo>
                  <a:pt x="162" y="710"/>
                </a:lnTo>
                <a:lnTo>
                  <a:pt x="178" y="724"/>
                </a:lnTo>
                <a:lnTo>
                  <a:pt x="198" y="737"/>
                </a:lnTo>
                <a:lnTo>
                  <a:pt x="216" y="750"/>
                </a:lnTo>
                <a:lnTo>
                  <a:pt x="256" y="774"/>
                </a:lnTo>
                <a:lnTo>
                  <a:pt x="276" y="785"/>
                </a:lnTo>
                <a:lnTo>
                  <a:pt x="298" y="795"/>
                </a:lnTo>
                <a:lnTo>
                  <a:pt x="318" y="804"/>
                </a:lnTo>
                <a:lnTo>
                  <a:pt x="342" y="812"/>
                </a:lnTo>
                <a:lnTo>
                  <a:pt x="364" y="820"/>
                </a:lnTo>
                <a:lnTo>
                  <a:pt x="389" y="825"/>
                </a:lnTo>
                <a:lnTo>
                  <a:pt x="414" y="832"/>
                </a:lnTo>
                <a:lnTo>
                  <a:pt x="438" y="835"/>
                </a:lnTo>
                <a:lnTo>
                  <a:pt x="463" y="839"/>
                </a:lnTo>
                <a:lnTo>
                  <a:pt x="489" y="842"/>
                </a:lnTo>
                <a:lnTo>
                  <a:pt x="514" y="844"/>
                </a:lnTo>
                <a:lnTo>
                  <a:pt x="567" y="844"/>
                </a:lnTo>
                <a:lnTo>
                  <a:pt x="594" y="842"/>
                </a:lnTo>
                <a:lnTo>
                  <a:pt x="643" y="835"/>
                </a:lnTo>
                <a:lnTo>
                  <a:pt x="667" y="832"/>
                </a:lnTo>
                <a:lnTo>
                  <a:pt x="693" y="826"/>
                </a:lnTo>
                <a:lnTo>
                  <a:pt x="741" y="812"/>
                </a:lnTo>
                <a:lnTo>
                  <a:pt x="786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4"/>
                </a:lnTo>
                <a:lnTo>
                  <a:pt x="920" y="710"/>
                </a:lnTo>
                <a:lnTo>
                  <a:pt x="937" y="696"/>
                </a:lnTo>
                <a:lnTo>
                  <a:pt x="950" y="680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6"/>
                </a:lnTo>
                <a:lnTo>
                  <a:pt x="1042" y="515"/>
                </a:lnTo>
                <a:lnTo>
                  <a:pt x="1046" y="496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70"/>
                </a:lnTo>
                <a:lnTo>
                  <a:pt x="1044" y="351"/>
                </a:lnTo>
                <a:lnTo>
                  <a:pt x="1038" y="330"/>
                </a:lnTo>
                <a:lnTo>
                  <a:pt x="1030" y="311"/>
                </a:lnTo>
                <a:lnTo>
                  <a:pt x="1013" y="272"/>
                </a:lnTo>
                <a:lnTo>
                  <a:pt x="1004" y="255"/>
                </a:lnTo>
                <a:lnTo>
                  <a:pt x="990" y="238"/>
                </a:lnTo>
                <a:lnTo>
                  <a:pt x="980" y="220"/>
                </a:lnTo>
                <a:lnTo>
                  <a:pt x="966" y="205"/>
                </a:lnTo>
                <a:lnTo>
                  <a:pt x="953" y="187"/>
                </a:lnTo>
                <a:lnTo>
                  <a:pt x="937" y="172"/>
                </a:lnTo>
                <a:lnTo>
                  <a:pt x="920" y="158"/>
                </a:lnTo>
                <a:lnTo>
                  <a:pt x="904" y="143"/>
                </a:lnTo>
                <a:lnTo>
                  <a:pt x="886" y="129"/>
                </a:lnTo>
                <a:lnTo>
                  <a:pt x="868" y="117"/>
                </a:lnTo>
                <a:lnTo>
                  <a:pt x="828" y="92"/>
                </a:lnTo>
                <a:lnTo>
                  <a:pt x="808" y="82"/>
                </a:lnTo>
                <a:lnTo>
                  <a:pt x="786" y="72"/>
                </a:lnTo>
                <a:lnTo>
                  <a:pt x="741" y="54"/>
                </a:lnTo>
                <a:lnTo>
                  <a:pt x="717" y="47"/>
                </a:lnTo>
                <a:lnTo>
                  <a:pt x="695" y="40"/>
                </a:lnTo>
                <a:lnTo>
                  <a:pt x="669" y="35"/>
                </a:lnTo>
                <a:lnTo>
                  <a:pt x="645" y="31"/>
                </a:lnTo>
                <a:lnTo>
                  <a:pt x="619" y="28"/>
                </a:lnTo>
                <a:lnTo>
                  <a:pt x="594" y="25"/>
                </a:lnTo>
                <a:lnTo>
                  <a:pt x="567" y="23"/>
                </a:lnTo>
                <a:lnTo>
                  <a:pt x="514" y="23"/>
                </a:lnTo>
                <a:lnTo>
                  <a:pt x="489" y="25"/>
                </a:lnTo>
                <a:lnTo>
                  <a:pt x="463" y="26"/>
                </a:lnTo>
                <a:lnTo>
                  <a:pt x="438" y="30"/>
                </a:lnTo>
                <a:lnTo>
                  <a:pt x="389" y="40"/>
                </a:lnTo>
                <a:lnTo>
                  <a:pt x="364" y="47"/>
                </a:lnTo>
                <a:lnTo>
                  <a:pt x="342" y="54"/>
                </a:lnTo>
                <a:lnTo>
                  <a:pt x="298" y="72"/>
                </a:lnTo>
                <a:lnTo>
                  <a:pt x="276" y="82"/>
                </a:lnTo>
                <a:lnTo>
                  <a:pt x="236" y="103"/>
                </a:lnTo>
                <a:lnTo>
                  <a:pt x="216" y="115"/>
                </a:lnTo>
                <a:lnTo>
                  <a:pt x="162" y="158"/>
                </a:lnTo>
                <a:lnTo>
                  <a:pt x="146" y="172"/>
                </a:lnTo>
                <a:lnTo>
                  <a:pt x="131" y="187"/>
                </a:lnTo>
                <a:lnTo>
                  <a:pt x="118" y="203"/>
                </a:lnTo>
                <a:lnTo>
                  <a:pt x="91" y="238"/>
                </a:lnTo>
                <a:lnTo>
                  <a:pt x="68" y="272"/>
                </a:lnTo>
                <a:lnTo>
                  <a:pt x="59" y="292"/>
                </a:lnTo>
                <a:lnTo>
                  <a:pt x="53" y="311"/>
                </a:lnTo>
                <a:lnTo>
                  <a:pt x="43" y="330"/>
                </a:lnTo>
                <a:lnTo>
                  <a:pt x="38" y="350"/>
                </a:lnTo>
                <a:lnTo>
                  <a:pt x="29" y="391"/>
                </a:lnTo>
                <a:lnTo>
                  <a:pt x="27" y="412"/>
                </a:lnTo>
                <a:lnTo>
                  <a:pt x="27" y="433"/>
                </a:lnTo>
                <a:lnTo>
                  <a:pt x="27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15" name="" descr=""/>
          <p:cNvPicPr/>
          <p:nvPr/>
        </p:nvPicPr>
        <p:blipFill>
          <a:blip r:embed="rId2"/>
          <a:stretch/>
        </p:blipFill>
        <p:spPr>
          <a:xfrm>
            <a:off x="1719360" y="31226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516" name="CustomShape 19"/>
          <p:cNvSpPr/>
          <p:nvPr/>
        </p:nvSpPr>
        <p:spPr>
          <a:xfrm>
            <a:off x="1714680" y="311904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0" y="411"/>
                </a:lnTo>
                <a:lnTo>
                  <a:pt x="3" y="389"/>
                </a:lnTo>
                <a:lnTo>
                  <a:pt x="5" y="367"/>
                </a:lnTo>
                <a:lnTo>
                  <a:pt x="12" y="346"/>
                </a:lnTo>
                <a:lnTo>
                  <a:pt x="16" y="325"/>
                </a:lnTo>
                <a:lnTo>
                  <a:pt x="25" y="304"/>
                </a:lnTo>
                <a:lnTo>
                  <a:pt x="32" y="285"/>
                </a:lnTo>
                <a:lnTo>
                  <a:pt x="66" y="227"/>
                </a:lnTo>
                <a:lnTo>
                  <a:pt x="93" y="192"/>
                </a:lnTo>
                <a:lnTo>
                  <a:pt x="108" y="175"/>
                </a:lnTo>
                <a:lnTo>
                  <a:pt x="124" y="159"/>
                </a:lnTo>
                <a:lnTo>
                  <a:pt x="160" y="128"/>
                </a:lnTo>
                <a:lnTo>
                  <a:pt x="178" y="114"/>
                </a:lnTo>
                <a:lnTo>
                  <a:pt x="198" y="100"/>
                </a:lnTo>
                <a:lnTo>
                  <a:pt x="238" y="75"/>
                </a:lnTo>
                <a:lnTo>
                  <a:pt x="260" y="63"/>
                </a:lnTo>
                <a:lnTo>
                  <a:pt x="282" y="53"/>
                </a:lnTo>
                <a:lnTo>
                  <a:pt x="356" y="26"/>
                </a:lnTo>
                <a:lnTo>
                  <a:pt x="380" y="20"/>
                </a:lnTo>
                <a:lnTo>
                  <a:pt x="405" y="14"/>
                </a:lnTo>
                <a:lnTo>
                  <a:pt x="432" y="9"/>
                </a:lnTo>
                <a:lnTo>
                  <a:pt x="458" y="6"/>
                </a:lnTo>
                <a:lnTo>
                  <a:pt x="485" y="3"/>
                </a:lnTo>
                <a:lnTo>
                  <a:pt x="514" y="2"/>
                </a:lnTo>
                <a:lnTo>
                  <a:pt x="541" y="0"/>
                </a:lnTo>
                <a:lnTo>
                  <a:pt x="569" y="2"/>
                </a:lnTo>
                <a:lnTo>
                  <a:pt x="597" y="3"/>
                </a:lnTo>
                <a:lnTo>
                  <a:pt x="623" y="6"/>
                </a:lnTo>
                <a:lnTo>
                  <a:pt x="649" y="9"/>
                </a:lnTo>
                <a:lnTo>
                  <a:pt x="677" y="14"/>
                </a:lnTo>
                <a:lnTo>
                  <a:pt x="701" y="20"/>
                </a:lnTo>
                <a:lnTo>
                  <a:pt x="725" y="26"/>
                </a:lnTo>
                <a:lnTo>
                  <a:pt x="799" y="53"/>
                </a:lnTo>
                <a:lnTo>
                  <a:pt x="821" y="63"/>
                </a:lnTo>
                <a:lnTo>
                  <a:pt x="844" y="75"/>
                </a:lnTo>
                <a:lnTo>
                  <a:pt x="864" y="86"/>
                </a:lnTo>
                <a:lnTo>
                  <a:pt x="924" y="128"/>
                </a:lnTo>
                <a:lnTo>
                  <a:pt x="942" y="142"/>
                </a:lnTo>
                <a:lnTo>
                  <a:pt x="958" y="158"/>
                </a:lnTo>
                <a:lnTo>
                  <a:pt x="973" y="175"/>
                </a:lnTo>
                <a:lnTo>
                  <a:pt x="988" y="191"/>
                </a:lnTo>
                <a:lnTo>
                  <a:pt x="1004" y="208"/>
                </a:lnTo>
                <a:lnTo>
                  <a:pt x="1016" y="227"/>
                </a:lnTo>
                <a:lnTo>
                  <a:pt x="1028" y="245"/>
                </a:lnTo>
                <a:lnTo>
                  <a:pt x="1040" y="264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7"/>
                </a:lnTo>
                <a:lnTo>
                  <a:pt x="1078" y="388"/>
                </a:lnTo>
                <a:lnTo>
                  <a:pt x="1082" y="433"/>
                </a:lnTo>
                <a:lnTo>
                  <a:pt x="1080" y="45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1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18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8" y="708"/>
                </a:lnTo>
                <a:lnTo>
                  <a:pt x="942" y="724"/>
                </a:lnTo>
                <a:lnTo>
                  <a:pt x="924" y="740"/>
                </a:lnTo>
                <a:lnTo>
                  <a:pt x="904" y="754"/>
                </a:lnTo>
                <a:lnTo>
                  <a:pt x="886" y="767"/>
                </a:lnTo>
                <a:lnTo>
                  <a:pt x="864" y="779"/>
                </a:lnTo>
                <a:lnTo>
                  <a:pt x="844" y="792"/>
                </a:lnTo>
                <a:lnTo>
                  <a:pt x="821" y="804"/>
                </a:lnTo>
                <a:lnTo>
                  <a:pt x="799" y="815"/>
                </a:lnTo>
                <a:lnTo>
                  <a:pt x="777" y="823"/>
                </a:lnTo>
                <a:lnTo>
                  <a:pt x="753" y="832"/>
                </a:lnTo>
                <a:lnTo>
                  <a:pt x="727" y="839"/>
                </a:lnTo>
                <a:lnTo>
                  <a:pt x="701" y="846"/>
                </a:lnTo>
                <a:lnTo>
                  <a:pt x="677" y="853"/>
                </a:lnTo>
                <a:lnTo>
                  <a:pt x="649" y="859"/>
                </a:lnTo>
                <a:lnTo>
                  <a:pt x="623" y="862"/>
                </a:lnTo>
                <a:lnTo>
                  <a:pt x="569" y="865"/>
                </a:lnTo>
                <a:lnTo>
                  <a:pt x="541" y="867"/>
                </a:lnTo>
                <a:lnTo>
                  <a:pt x="487" y="863"/>
                </a:lnTo>
                <a:lnTo>
                  <a:pt x="458" y="862"/>
                </a:lnTo>
                <a:lnTo>
                  <a:pt x="432" y="859"/>
                </a:lnTo>
                <a:lnTo>
                  <a:pt x="407" y="853"/>
                </a:lnTo>
                <a:lnTo>
                  <a:pt x="380" y="848"/>
                </a:lnTo>
                <a:lnTo>
                  <a:pt x="356" y="840"/>
                </a:lnTo>
                <a:lnTo>
                  <a:pt x="306" y="823"/>
                </a:lnTo>
                <a:lnTo>
                  <a:pt x="284" y="815"/>
                </a:lnTo>
                <a:lnTo>
                  <a:pt x="262" y="804"/>
                </a:lnTo>
                <a:lnTo>
                  <a:pt x="218" y="779"/>
                </a:lnTo>
                <a:lnTo>
                  <a:pt x="198" y="767"/>
                </a:lnTo>
                <a:lnTo>
                  <a:pt x="178" y="754"/>
                </a:lnTo>
                <a:lnTo>
                  <a:pt x="142" y="726"/>
                </a:lnTo>
                <a:lnTo>
                  <a:pt x="124" y="710"/>
                </a:lnTo>
                <a:lnTo>
                  <a:pt x="108" y="692"/>
                </a:lnTo>
                <a:lnTo>
                  <a:pt x="93" y="676"/>
                </a:lnTo>
                <a:lnTo>
                  <a:pt x="80" y="657"/>
                </a:lnTo>
                <a:lnTo>
                  <a:pt x="66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1"/>
                </a:lnTo>
                <a:lnTo>
                  <a:pt x="12" y="520"/>
                </a:lnTo>
                <a:lnTo>
                  <a:pt x="5" y="500"/>
                </a:lnTo>
                <a:lnTo>
                  <a:pt x="3" y="477"/>
                </a:lnTo>
                <a:lnTo>
                  <a:pt x="0" y="456"/>
                </a:lnTo>
                <a:lnTo>
                  <a:pt x="0" y="433"/>
                </a:lnTo>
                <a:moveTo>
                  <a:pt x="27" y="454"/>
                </a:moveTo>
                <a:lnTo>
                  <a:pt x="29" y="475"/>
                </a:lnTo>
                <a:lnTo>
                  <a:pt x="34" y="496"/>
                </a:lnTo>
                <a:lnTo>
                  <a:pt x="38" y="515"/>
                </a:lnTo>
                <a:lnTo>
                  <a:pt x="43" y="536"/>
                </a:lnTo>
                <a:lnTo>
                  <a:pt x="51" y="556"/>
                </a:lnTo>
                <a:lnTo>
                  <a:pt x="59" y="576"/>
                </a:lnTo>
                <a:lnTo>
                  <a:pt x="68" y="593"/>
                </a:lnTo>
                <a:lnTo>
                  <a:pt x="80" y="612"/>
                </a:lnTo>
                <a:lnTo>
                  <a:pt x="102" y="647"/>
                </a:lnTo>
                <a:lnTo>
                  <a:pt x="115" y="662"/>
                </a:lnTo>
                <a:lnTo>
                  <a:pt x="131" y="680"/>
                </a:lnTo>
                <a:lnTo>
                  <a:pt x="146" y="694"/>
                </a:lnTo>
                <a:lnTo>
                  <a:pt x="162" y="710"/>
                </a:lnTo>
                <a:lnTo>
                  <a:pt x="178" y="724"/>
                </a:lnTo>
                <a:lnTo>
                  <a:pt x="198" y="737"/>
                </a:lnTo>
                <a:lnTo>
                  <a:pt x="216" y="750"/>
                </a:lnTo>
                <a:lnTo>
                  <a:pt x="256" y="774"/>
                </a:lnTo>
                <a:lnTo>
                  <a:pt x="276" y="785"/>
                </a:lnTo>
                <a:lnTo>
                  <a:pt x="298" y="795"/>
                </a:lnTo>
                <a:lnTo>
                  <a:pt x="318" y="804"/>
                </a:lnTo>
                <a:lnTo>
                  <a:pt x="342" y="812"/>
                </a:lnTo>
                <a:lnTo>
                  <a:pt x="364" y="820"/>
                </a:lnTo>
                <a:lnTo>
                  <a:pt x="389" y="825"/>
                </a:lnTo>
                <a:lnTo>
                  <a:pt x="414" y="832"/>
                </a:lnTo>
                <a:lnTo>
                  <a:pt x="438" y="835"/>
                </a:lnTo>
                <a:lnTo>
                  <a:pt x="463" y="839"/>
                </a:lnTo>
                <a:lnTo>
                  <a:pt x="489" y="842"/>
                </a:lnTo>
                <a:lnTo>
                  <a:pt x="514" y="844"/>
                </a:lnTo>
                <a:lnTo>
                  <a:pt x="567" y="844"/>
                </a:lnTo>
                <a:lnTo>
                  <a:pt x="594" y="842"/>
                </a:lnTo>
                <a:lnTo>
                  <a:pt x="643" y="835"/>
                </a:lnTo>
                <a:lnTo>
                  <a:pt x="667" y="832"/>
                </a:lnTo>
                <a:lnTo>
                  <a:pt x="693" y="826"/>
                </a:lnTo>
                <a:lnTo>
                  <a:pt x="741" y="812"/>
                </a:lnTo>
                <a:lnTo>
                  <a:pt x="786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4"/>
                </a:lnTo>
                <a:lnTo>
                  <a:pt x="920" y="710"/>
                </a:lnTo>
                <a:lnTo>
                  <a:pt x="937" y="696"/>
                </a:lnTo>
                <a:lnTo>
                  <a:pt x="950" y="680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6"/>
                </a:lnTo>
                <a:lnTo>
                  <a:pt x="1042" y="515"/>
                </a:lnTo>
                <a:lnTo>
                  <a:pt x="1046" y="496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70"/>
                </a:lnTo>
                <a:lnTo>
                  <a:pt x="1044" y="351"/>
                </a:lnTo>
                <a:lnTo>
                  <a:pt x="1038" y="330"/>
                </a:lnTo>
                <a:lnTo>
                  <a:pt x="1030" y="311"/>
                </a:lnTo>
                <a:lnTo>
                  <a:pt x="1013" y="272"/>
                </a:lnTo>
                <a:lnTo>
                  <a:pt x="1004" y="255"/>
                </a:lnTo>
                <a:lnTo>
                  <a:pt x="990" y="238"/>
                </a:lnTo>
                <a:lnTo>
                  <a:pt x="980" y="220"/>
                </a:lnTo>
                <a:lnTo>
                  <a:pt x="966" y="205"/>
                </a:lnTo>
                <a:lnTo>
                  <a:pt x="953" y="187"/>
                </a:lnTo>
                <a:lnTo>
                  <a:pt x="937" y="172"/>
                </a:lnTo>
                <a:lnTo>
                  <a:pt x="920" y="158"/>
                </a:lnTo>
                <a:lnTo>
                  <a:pt x="904" y="143"/>
                </a:lnTo>
                <a:lnTo>
                  <a:pt x="886" y="129"/>
                </a:lnTo>
                <a:lnTo>
                  <a:pt x="868" y="117"/>
                </a:lnTo>
                <a:lnTo>
                  <a:pt x="828" y="92"/>
                </a:lnTo>
                <a:lnTo>
                  <a:pt x="808" y="82"/>
                </a:lnTo>
                <a:lnTo>
                  <a:pt x="786" y="72"/>
                </a:lnTo>
                <a:lnTo>
                  <a:pt x="741" y="54"/>
                </a:lnTo>
                <a:lnTo>
                  <a:pt x="717" y="47"/>
                </a:lnTo>
                <a:lnTo>
                  <a:pt x="695" y="40"/>
                </a:lnTo>
                <a:lnTo>
                  <a:pt x="669" y="35"/>
                </a:lnTo>
                <a:lnTo>
                  <a:pt x="645" y="31"/>
                </a:lnTo>
                <a:lnTo>
                  <a:pt x="619" y="28"/>
                </a:lnTo>
                <a:lnTo>
                  <a:pt x="594" y="25"/>
                </a:lnTo>
                <a:lnTo>
                  <a:pt x="567" y="23"/>
                </a:lnTo>
                <a:lnTo>
                  <a:pt x="514" y="23"/>
                </a:lnTo>
                <a:lnTo>
                  <a:pt x="489" y="25"/>
                </a:lnTo>
                <a:lnTo>
                  <a:pt x="463" y="26"/>
                </a:lnTo>
                <a:lnTo>
                  <a:pt x="438" y="30"/>
                </a:lnTo>
                <a:lnTo>
                  <a:pt x="389" y="40"/>
                </a:lnTo>
                <a:lnTo>
                  <a:pt x="364" y="47"/>
                </a:lnTo>
                <a:lnTo>
                  <a:pt x="342" y="54"/>
                </a:lnTo>
                <a:lnTo>
                  <a:pt x="298" y="72"/>
                </a:lnTo>
                <a:lnTo>
                  <a:pt x="276" y="82"/>
                </a:lnTo>
                <a:lnTo>
                  <a:pt x="236" y="103"/>
                </a:lnTo>
                <a:lnTo>
                  <a:pt x="216" y="115"/>
                </a:lnTo>
                <a:lnTo>
                  <a:pt x="162" y="158"/>
                </a:lnTo>
                <a:lnTo>
                  <a:pt x="146" y="172"/>
                </a:lnTo>
                <a:lnTo>
                  <a:pt x="131" y="187"/>
                </a:lnTo>
                <a:lnTo>
                  <a:pt x="118" y="203"/>
                </a:lnTo>
                <a:lnTo>
                  <a:pt x="91" y="238"/>
                </a:lnTo>
                <a:lnTo>
                  <a:pt x="68" y="272"/>
                </a:lnTo>
                <a:lnTo>
                  <a:pt x="59" y="292"/>
                </a:lnTo>
                <a:lnTo>
                  <a:pt x="53" y="311"/>
                </a:lnTo>
                <a:lnTo>
                  <a:pt x="43" y="330"/>
                </a:lnTo>
                <a:lnTo>
                  <a:pt x="38" y="350"/>
                </a:lnTo>
                <a:lnTo>
                  <a:pt x="29" y="391"/>
                </a:lnTo>
                <a:lnTo>
                  <a:pt x="27" y="412"/>
                </a:lnTo>
                <a:lnTo>
                  <a:pt x="27" y="433"/>
                </a:lnTo>
                <a:lnTo>
                  <a:pt x="27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17" name="" descr=""/>
          <p:cNvPicPr/>
          <p:nvPr/>
        </p:nvPicPr>
        <p:blipFill>
          <a:blip r:embed="rId3"/>
          <a:stretch/>
        </p:blipFill>
        <p:spPr>
          <a:xfrm>
            <a:off x="1719360" y="4256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518" name="CustomShape 20"/>
          <p:cNvSpPr/>
          <p:nvPr/>
        </p:nvSpPr>
        <p:spPr>
          <a:xfrm>
            <a:off x="1714680" y="425340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1"/>
                </a:moveTo>
                <a:lnTo>
                  <a:pt x="0" y="410"/>
                </a:lnTo>
                <a:lnTo>
                  <a:pt x="3" y="388"/>
                </a:lnTo>
                <a:lnTo>
                  <a:pt x="5" y="366"/>
                </a:lnTo>
                <a:lnTo>
                  <a:pt x="12" y="346"/>
                </a:lnTo>
                <a:lnTo>
                  <a:pt x="16" y="325"/>
                </a:lnTo>
                <a:lnTo>
                  <a:pt x="25" y="303"/>
                </a:lnTo>
                <a:lnTo>
                  <a:pt x="32" y="283"/>
                </a:lnTo>
                <a:lnTo>
                  <a:pt x="66" y="225"/>
                </a:lnTo>
                <a:lnTo>
                  <a:pt x="93" y="191"/>
                </a:lnTo>
                <a:lnTo>
                  <a:pt x="108" y="172"/>
                </a:lnTo>
                <a:lnTo>
                  <a:pt x="124" y="157"/>
                </a:lnTo>
                <a:lnTo>
                  <a:pt x="160" y="125"/>
                </a:lnTo>
                <a:lnTo>
                  <a:pt x="178" y="111"/>
                </a:lnTo>
                <a:lnTo>
                  <a:pt x="198" y="97"/>
                </a:lnTo>
                <a:lnTo>
                  <a:pt x="238" y="73"/>
                </a:lnTo>
                <a:lnTo>
                  <a:pt x="282" y="52"/>
                </a:lnTo>
                <a:lnTo>
                  <a:pt x="306" y="42"/>
                </a:lnTo>
                <a:lnTo>
                  <a:pt x="332" y="33"/>
                </a:lnTo>
                <a:lnTo>
                  <a:pt x="405" y="12"/>
                </a:lnTo>
                <a:lnTo>
                  <a:pt x="432" y="8"/>
                </a:lnTo>
                <a:lnTo>
                  <a:pt x="458" y="5"/>
                </a:lnTo>
                <a:lnTo>
                  <a:pt x="485" y="2"/>
                </a:lnTo>
                <a:lnTo>
                  <a:pt x="514" y="0"/>
                </a:lnTo>
                <a:lnTo>
                  <a:pt x="569" y="0"/>
                </a:lnTo>
                <a:lnTo>
                  <a:pt x="597" y="2"/>
                </a:lnTo>
                <a:lnTo>
                  <a:pt x="623" y="5"/>
                </a:lnTo>
                <a:lnTo>
                  <a:pt x="649" y="8"/>
                </a:lnTo>
                <a:lnTo>
                  <a:pt x="677" y="12"/>
                </a:lnTo>
                <a:lnTo>
                  <a:pt x="750" y="33"/>
                </a:lnTo>
                <a:lnTo>
                  <a:pt x="799" y="50"/>
                </a:lnTo>
                <a:lnTo>
                  <a:pt x="821" y="61"/>
                </a:lnTo>
                <a:lnTo>
                  <a:pt x="844" y="73"/>
                </a:lnTo>
                <a:lnTo>
                  <a:pt x="884" y="97"/>
                </a:lnTo>
                <a:lnTo>
                  <a:pt x="924" y="125"/>
                </a:lnTo>
                <a:lnTo>
                  <a:pt x="942" y="141"/>
                </a:lnTo>
                <a:lnTo>
                  <a:pt x="973" y="172"/>
                </a:lnTo>
                <a:lnTo>
                  <a:pt x="1004" y="208"/>
                </a:lnTo>
                <a:lnTo>
                  <a:pt x="1016" y="225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3"/>
                </a:lnTo>
                <a:lnTo>
                  <a:pt x="1058" y="303"/>
                </a:lnTo>
                <a:lnTo>
                  <a:pt x="1064" y="322"/>
                </a:lnTo>
                <a:lnTo>
                  <a:pt x="1070" y="344"/>
                </a:lnTo>
                <a:lnTo>
                  <a:pt x="1076" y="366"/>
                </a:lnTo>
                <a:lnTo>
                  <a:pt x="1080" y="408"/>
                </a:lnTo>
                <a:lnTo>
                  <a:pt x="1082" y="431"/>
                </a:lnTo>
                <a:lnTo>
                  <a:pt x="1078" y="477"/>
                </a:lnTo>
                <a:lnTo>
                  <a:pt x="1076" y="497"/>
                </a:lnTo>
                <a:lnTo>
                  <a:pt x="1070" y="518"/>
                </a:lnTo>
                <a:lnTo>
                  <a:pt x="1058" y="560"/>
                </a:lnTo>
                <a:lnTo>
                  <a:pt x="1048" y="580"/>
                </a:lnTo>
                <a:lnTo>
                  <a:pt x="1040" y="600"/>
                </a:lnTo>
                <a:lnTo>
                  <a:pt x="1028" y="619"/>
                </a:lnTo>
                <a:lnTo>
                  <a:pt x="1018" y="637"/>
                </a:lnTo>
                <a:lnTo>
                  <a:pt x="1004" y="656"/>
                </a:lnTo>
                <a:lnTo>
                  <a:pt x="988" y="674"/>
                </a:lnTo>
                <a:lnTo>
                  <a:pt x="975" y="689"/>
                </a:lnTo>
                <a:lnTo>
                  <a:pt x="958" y="707"/>
                </a:lnTo>
                <a:lnTo>
                  <a:pt x="942" y="722"/>
                </a:lnTo>
                <a:lnTo>
                  <a:pt x="924" y="736"/>
                </a:lnTo>
                <a:lnTo>
                  <a:pt x="904" y="750"/>
                </a:lnTo>
                <a:lnTo>
                  <a:pt x="886" y="764"/>
                </a:lnTo>
                <a:lnTo>
                  <a:pt x="864" y="779"/>
                </a:lnTo>
                <a:lnTo>
                  <a:pt x="844" y="791"/>
                </a:lnTo>
                <a:lnTo>
                  <a:pt x="777" y="822"/>
                </a:lnTo>
                <a:lnTo>
                  <a:pt x="753" y="830"/>
                </a:lnTo>
                <a:lnTo>
                  <a:pt x="727" y="839"/>
                </a:lnTo>
                <a:lnTo>
                  <a:pt x="701" y="845"/>
                </a:lnTo>
                <a:lnTo>
                  <a:pt x="677" y="851"/>
                </a:lnTo>
                <a:lnTo>
                  <a:pt x="649" y="856"/>
                </a:lnTo>
                <a:lnTo>
                  <a:pt x="597" y="863"/>
                </a:lnTo>
                <a:lnTo>
                  <a:pt x="569" y="865"/>
                </a:lnTo>
                <a:lnTo>
                  <a:pt x="514" y="865"/>
                </a:lnTo>
                <a:lnTo>
                  <a:pt x="487" y="863"/>
                </a:lnTo>
                <a:lnTo>
                  <a:pt x="458" y="859"/>
                </a:lnTo>
                <a:lnTo>
                  <a:pt x="432" y="856"/>
                </a:lnTo>
                <a:lnTo>
                  <a:pt x="407" y="851"/>
                </a:lnTo>
                <a:lnTo>
                  <a:pt x="380" y="845"/>
                </a:lnTo>
                <a:lnTo>
                  <a:pt x="332" y="831"/>
                </a:lnTo>
                <a:lnTo>
                  <a:pt x="306" y="822"/>
                </a:lnTo>
                <a:lnTo>
                  <a:pt x="240" y="791"/>
                </a:lnTo>
                <a:lnTo>
                  <a:pt x="218" y="779"/>
                </a:lnTo>
                <a:lnTo>
                  <a:pt x="198" y="766"/>
                </a:lnTo>
                <a:lnTo>
                  <a:pt x="178" y="752"/>
                </a:lnTo>
                <a:lnTo>
                  <a:pt x="160" y="738"/>
                </a:lnTo>
                <a:lnTo>
                  <a:pt x="124" y="707"/>
                </a:lnTo>
                <a:lnTo>
                  <a:pt x="108" y="691"/>
                </a:lnTo>
                <a:lnTo>
                  <a:pt x="93" y="674"/>
                </a:lnTo>
                <a:lnTo>
                  <a:pt x="80" y="656"/>
                </a:lnTo>
                <a:lnTo>
                  <a:pt x="66" y="637"/>
                </a:lnTo>
                <a:lnTo>
                  <a:pt x="55" y="619"/>
                </a:lnTo>
                <a:lnTo>
                  <a:pt x="32" y="581"/>
                </a:lnTo>
                <a:lnTo>
                  <a:pt x="25" y="560"/>
                </a:lnTo>
                <a:lnTo>
                  <a:pt x="16" y="539"/>
                </a:lnTo>
                <a:lnTo>
                  <a:pt x="12" y="518"/>
                </a:lnTo>
                <a:lnTo>
                  <a:pt x="5" y="497"/>
                </a:lnTo>
                <a:lnTo>
                  <a:pt x="3" y="477"/>
                </a:lnTo>
                <a:lnTo>
                  <a:pt x="0" y="454"/>
                </a:lnTo>
                <a:lnTo>
                  <a:pt x="0" y="431"/>
                </a:lnTo>
                <a:moveTo>
                  <a:pt x="27" y="452"/>
                </a:moveTo>
                <a:lnTo>
                  <a:pt x="29" y="473"/>
                </a:lnTo>
                <a:lnTo>
                  <a:pt x="38" y="515"/>
                </a:lnTo>
                <a:lnTo>
                  <a:pt x="43" y="534"/>
                </a:lnTo>
                <a:lnTo>
                  <a:pt x="51" y="553"/>
                </a:lnTo>
                <a:lnTo>
                  <a:pt x="68" y="591"/>
                </a:lnTo>
                <a:lnTo>
                  <a:pt x="102" y="644"/>
                </a:lnTo>
                <a:lnTo>
                  <a:pt x="115" y="661"/>
                </a:lnTo>
                <a:lnTo>
                  <a:pt x="146" y="693"/>
                </a:lnTo>
                <a:lnTo>
                  <a:pt x="162" y="707"/>
                </a:lnTo>
                <a:lnTo>
                  <a:pt x="178" y="722"/>
                </a:lnTo>
                <a:lnTo>
                  <a:pt x="198" y="735"/>
                </a:lnTo>
                <a:lnTo>
                  <a:pt x="216" y="749"/>
                </a:lnTo>
                <a:lnTo>
                  <a:pt x="236" y="761"/>
                </a:lnTo>
                <a:lnTo>
                  <a:pt x="276" y="782"/>
                </a:lnTo>
                <a:lnTo>
                  <a:pt x="298" y="793"/>
                </a:lnTo>
                <a:lnTo>
                  <a:pt x="318" y="801"/>
                </a:lnTo>
                <a:lnTo>
                  <a:pt x="342" y="810"/>
                </a:lnTo>
                <a:lnTo>
                  <a:pt x="364" y="816"/>
                </a:lnTo>
                <a:lnTo>
                  <a:pt x="389" y="824"/>
                </a:lnTo>
                <a:lnTo>
                  <a:pt x="414" y="830"/>
                </a:lnTo>
                <a:lnTo>
                  <a:pt x="438" y="835"/>
                </a:lnTo>
                <a:lnTo>
                  <a:pt x="463" y="839"/>
                </a:lnTo>
                <a:lnTo>
                  <a:pt x="489" y="840"/>
                </a:lnTo>
                <a:lnTo>
                  <a:pt x="514" y="842"/>
                </a:lnTo>
                <a:lnTo>
                  <a:pt x="541" y="844"/>
                </a:lnTo>
                <a:lnTo>
                  <a:pt x="594" y="840"/>
                </a:lnTo>
                <a:lnTo>
                  <a:pt x="619" y="839"/>
                </a:lnTo>
                <a:lnTo>
                  <a:pt x="643" y="835"/>
                </a:lnTo>
                <a:lnTo>
                  <a:pt x="667" y="830"/>
                </a:lnTo>
                <a:lnTo>
                  <a:pt x="693" y="824"/>
                </a:lnTo>
                <a:lnTo>
                  <a:pt x="741" y="810"/>
                </a:lnTo>
                <a:lnTo>
                  <a:pt x="786" y="793"/>
                </a:lnTo>
                <a:lnTo>
                  <a:pt x="806" y="783"/>
                </a:lnTo>
                <a:lnTo>
                  <a:pt x="828" y="771"/>
                </a:lnTo>
                <a:lnTo>
                  <a:pt x="848" y="761"/>
                </a:lnTo>
                <a:lnTo>
                  <a:pt x="866" y="749"/>
                </a:lnTo>
                <a:lnTo>
                  <a:pt x="886" y="736"/>
                </a:lnTo>
                <a:lnTo>
                  <a:pt x="904" y="722"/>
                </a:lnTo>
                <a:lnTo>
                  <a:pt x="920" y="708"/>
                </a:lnTo>
                <a:lnTo>
                  <a:pt x="937" y="693"/>
                </a:lnTo>
                <a:lnTo>
                  <a:pt x="950" y="677"/>
                </a:lnTo>
                <a:lnTo>
                  <a:pt x="966" y="661"/>
                </a:lnTo>
                <a:lnTo>
                  <a:pt x="980" y="644"/>
                </a:lnTo>
                <a:lnTo>
                  <a:pt x="990" y="628"/>
                </a:lnTo>
                <a:lnTo>
                  <a:pt x="1002" y="611"/>
                </a:lnTo>
                <a:lnTo>
                  <a:pt x="1013" y="591"/>
                </a:lnTo>
                <a:lnTo>
                  <a:pt x="1030" y="553"/>
                </a:lnTo>
                <a:lnTo>
                  <a:pt x="1038" y="534"/>
                </a:lnTo>
                <a:lnTo>
                  <a:pt x="1042" y="515"/>
                </a:lnTo>
                <a:lnTo>
                  <a:pt x="1046" y="494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0"/>
                </a:lnTo>
                <a:lnTo>
                  <a:pt x="1050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38" y="330"/>
                </a:lnTo>
                <a:lnTo>
                  <a:pt x="1030" y="308"/>
                </a:lnTo>
                <a:lnTo>
                  <a:pt x="1022" y="291"/>
                </a:lnTo>
                <a:lnTo>
                  <a:pt x="1004" y="253"/>
                </a:lnTo>
                <a:lnTo>
                  <a:pt x="990" y="236"/>
                </a:lnTo>
                <a:lnTo>
                  <a:pt x="980" y="218"/>
                </a:lnTo>
                <a:lnTo>
                  <a:pt x="953" y="186"/>
                </a:lnTo>
                <a:lnTo>
                  <a:pt x="937" y="171"/>
                </a:lnTo>
                <a:lnTo>
                  <a:pt x="920" y="155"/>
                </a:lnTo>
                <a:lnTo>
                  <a:pt x="904" y="141"/>
                </a:lnTo>
                <a:lnTo>
                  <a:pt x="886" y="127"/>
                </a:lnTo>
                <a:lnTo>
                  <a:pt x="868" y="115"/>
                </a:lnTo>
                <a:lnTo>
                  <a:pt x="828" y="91"/>
                </a:lnTo>
                <a:lnTo>
                  <a:pt x="808" y="80"/>
                </a:lnTo>
                <a:lnTo>
                  <a:pt x="786" y="72"/>
                </a:lnTo>
                <a:lnTo>
                  <a:pt x="763" y="61"/>
                </a:lnTo>
                <a:lnTo>
                  <a:pt x="741" y="54"/>
                </a:lnTo>
                <a:lnTo>
                  <a:pt x="717" y="45"/>
                </a:lnTo>
                <a:lnTo>
                  <a:pt x="695" y="40"/>
                </a:lnTo>
                <a:lnTo>
                  <a:pt x="669" y="35"/>
                </a:lnTo>
                <a:lnTo>
                  <a:pt x="645" y="30"/>
                </a:lnTo>
                <a:lnTo>
                  <a:pt x="619" y="26"/>
                </a:lnTo>
                <a:lnTo>
                  <a:pt x="594" y="22"/>
                </a:lnTo>
                <a:lnTo>
                  <a:pt x="567" y="21"/>
                </a:lnTo>
                <a:lnTo>
                  <a:pt x="514" y="21"/>
                </a:lnTo>
                <a:lnTo>
                  <a:pt x="489" y="22"/>
                </a:lnTo>
                <a:lnTo>
                  <a:pt x="463" y="26"/>
                </a:lnTo>
                <a:lnTo>
                  <a:pt x="414" y="33"/>
                </a:lnTo>
                <a:lnTo>
                  <a:pt x="389" y="40"/>
                </a:lnTo>
                <a:lnTo>
                  <a:pt x="364" y="45"/>
                </a:lnTo>
                <a:lnTo>
                  <a:pt x="342" y="54"/>
                </a:lnTo>
                <a:lnTo>
                  <a:pt x="320" y="61"/>
                </a:lnTo>
                <a:lnTo>
                  <a:pt x="298" y="69"/>
                </a:lnTo>
                <a:lnTo>
                  <a:pt x="276" y="80"/>
                </a:lnTo>
                <a:lnTo>
                  <a:pt x="256" y="91"/>
                </a:lnTo>
                <a:lnTo>
                  <a:pt x="216" y="115"/>
                </a:lnTo>
                <a:lnTo>
                  <a:pt x="198" y="127"/>
                </a:lnTo>
                <a:lnTo>
                  <a:pt x="162" y="155"/>
                </a:lnTo>
                <a:lnTo>
                  <a:pt x="146" y="171"/>
                </a:lnTo>
                <a:lnTo>
                  <a:pt x="131" y="185"/>
                </a:lnTo>
                <a:lnTo>
                  <a:pt x="118" y="202"/>
                </a:lnTo>
                <a:lnTo>
                  <a:pt x="104" y="218"/>
                </a:lnTo>
                <a:lnTo>
                  <a:pt x="91" y="236"/>
                </a:lnTo>
                <a:lnTo>
                  <a:pt x="80" y="253"/>
                </a:lnTo>
                <a:lnTo>
                  <a:pt x="68" y="272"/>
                </a:lnTo>
                <a:lnTo>
                  <a:pt x="59" y="289"/>
                </a:lnTo>
                <a:lnTo>
                  <a:pt x="53" y="308"/>
                </a:lnTo>
                <a:lnTo>
                  <a:pt x="43" y="328"/>
                </a:lnTo>
                <a:lnTo>
                  <a:pt x="38" y="349"/>
                </a:lnTo>
                <a:lnTo>
                  <a:pt x="34" y="368"/>
                </a:lnTo>
                <a:lnTo>
                  <a:pt x="29" y="389"/>
                </a:lnTo>
                <a:lnTo>
                  <a:pt x="27" y="410"/>
                </a:lnTo>
                <a:lnTo>
                  <a:pt x="27" y="431"/>
                </a:lnTo>
                <a:lnTo>
                  <a:pt x="27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19" name="" descr=""/>
          <p:cNvPicPr/>
          <p:nvPr/>
        </p:nvPicPr>
        <p:blipFill>
          <a:blip r:embed="rId4"/>
          <a:stretch/>
        </p:blipFill>
        <p:spPr>
          <a:xfrm>
            <a:off x="1719360" y="4256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520" name="CustomShape 21"/>
          <p:cNvSpPr/>
          <p:nvPr/>
        </p:nvSpPr>
        <p:spPr>
          <a:xfrm>
            <a:off x="1714680" y="425340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1"/>
                </a:moveTo>
                <a:lnTo>
                  <a:pt x="0" y="410"/>
                </a:lnTo>
                <a:lnTo>
                  <a:pt x="3" y="388"/>
                </a:lnTo>
                <a:lnTo>
                  <a:pt x="5" y="366"/>
                </a:lnTo>
                <a:lnTo>
                  <a:pt x="12" y="346"/>
                </a:lnTo>
                <a:lnTo>
                  <a:pt x="16" y="325"/>
                </a:lnTo>
                <a:lnTo>
                  <a:pt x="25" y="303"/>
                </a:lnTo>
                <a:lnTo>
                  <a:pt x="32" y="283"/>
                </a:lnTo>
                <a:lnTo>
                  <a:pt x="66" y="225"/>
                </a:lnTo>
                <a:lnTo>
                  <a:pt x="93" y="191"/>
                </a:lnTo>
                <a:lnTo>
                  <a:pt x="108" y="172"/>
                </a:lnTo>
                <a:lnTo>
                  <a:pt x="124" y="157"/>
                </a:lnTo>
                <a:lnTo>
                  <a:pt x="160" y="125"/>
                </a:lnTo>
                <a:lnTo>
                  <a:pt x="178" y="111"/>
                </a:lnTo>
                <a:lnTo>
                  <a:pt x="198" y="97"/>
                </a:lnTo>
                <a:lnTo>
                  <a:pt x="238" y="73"/>
                </a:lnTo>
                <a:lnTo>
                  <a:pt x="282" y="52"/>
                </a:lnTo>
                <a:lnTo>
                  <a:pt x="306" y="42"/>
                </a:lnTo>
                <a:lnTo>
                  <a:pt x="332" y="33"/>
                </a:lnTo>
                <a:lnTo>
                  <a:pt x="405" y="12"/>
                </a:lnTo>
                <a:lnTo>
                  <a:pt x="432" y="8"/>
                </a:lnTo>
                <a:lnTo>
                  <a:pt x="458" y="5"/>
                </a:lnTo>
                <a:lnTo>
                  <a:pt x="485" y="2"/>
                </a:lnTo>
                <a:lnTo>
                  <a:pt x="514" y="0"/>
                </a:lnTo>
                <a:lnTo>
                  <a:pt x="569" y="0"/>
                </a:lnTo>
                <a:lnTo>
                  <a:pt x="597" y="2"/>
                </a:lnTo>
                <a:lnTo>
                  <a:pt x="623" y="5"/>
                </a:lnTo>
                <a:lnTo>
                  <a:pt x="649" y="8"/>
                </a:lnTo>
                <a:lnTo>
                  <a:pt x="677" y="12"/>
                </a:lnTo>
                <a:lnTo>
                  <a:pt x="750" y="33"/>
                </a:lnTo>
                <a:lnTo>
                  <a:pt x="799" y="50"/>
                </a:lnTo>
                <a:lnTo>
                  <a:pt x="821" y="61"/>
                </a:lnTo>
                <a:lnTo>
                  <a:pt x="844" y="73"/>
                </a:lnTo>
                <a:lnTo>
                  <a:pt x="884" y="97"/>
                </a:lnTo>
                <a:lnTo>
                  <a:pt x="924" y="125"/>
                </a:lnTo>
                <a:lnTo>
                  <a:pt x="942" y="141"/>
                </a:lnTo>
                <a:lnTo>
                  <a:pt x="973" y="172"/>
                </a:lnTo>
                <a:lnTo>
                  <a:pt x="1004" y="208"/>
                </a:lnTo>
                <a:lnTo>
                  <a:pt x="1016" y="225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3"/>
                </a:lnTo>
                <a:lnTo>
                  <a:pt x="1058" y="303"/>
                </a:lnTo>
                <a:lnTo>
                  <a:pt x="1064" y="322"/>
                </a:lnTo>
                <a:lnTo>
                  <a:pt x="1070" y="344"/>
                </a:lnTo>
                <a:lnTo>
                  <a:pt x="1076" y="366"/>
                </a:lnTo>
                <a:lnTo>
                  <a:pt x="1080" y="408"/>
                </a:lnTo>
                <a:lnTo>
                  <a:pt x="1082" y="431"/>
                </a:lnTo>
                <a:lnTo>
                  <a:pt x="1078" y="477"/>
                </a:lnTo>
                <a:lnTo>
                  <a:pt x="1076" y="497"/>
                </a:lnTo>
                <a:lnTo>
                  <a:pt x="1070" y="518"/>
                </a:lnTo>
                <a:lnTo>
                  <a:pt x="1058" y="560"/>
                </a:lnTo>
                <a:lnTo>
                  <a:pt x="1048" y="580"/>
                </a:lnTo>
                <a:lnTo>
                  <a:pt x="1040" y="600"/>
                </a:lnTo>
                <a:lnTo>
                  <a:pt x="1028" y="619"/>
                </a:lnTo>
                <a:lnTo>
                  <a:pt x="1018" y="637"/>
                </a:lnTo>
                <a:lnTo>
                  <a:pt x="1004" y="656"/>
                </a:lnTo>
                <a:lnTo>
                  <a:pt x="988" y="674"/>
                </a:lnTo>
                <a:lnTo>
                  <a:pt x="975" y="689"/>
                </a:lnTo>
                <a:lnTo>
                  <a:pt x="958" y="707"/>
                </a:lnTo>
                <a:lnTo>
                  <a:pt x="942" y="722"/>
                </a:lnTo>
                <a:lnTo>
                  <a:pt x="924" y="736"/>
                </a:lnTo>
                <a:lnTo>
                  <a:pt x="904" y="750"/>
                </a:lnTo>
                <a:lnTo>
                  <a:pt x="886" y="764"/>
                </a:lnTo>
                <a:lnTo>
                  <a:pt x="864" y="779"/>
                </a:lnTo>
                <a:lnTo>
                  <a:pt x="844" y="791"/>
                </a:lnTo>
                <a:lnTo>
                  <a:pt x="777" y="822"/>
                </a:lnTo>
                <a:lnTo>
                  <a:pt x="753" y="830"/>
                </a:lnTo>
                <a:lnTo>
                  <a:pt x="727" y="839"/>
                </a:lnTo>
                <a:lnTo>
                  <a:pt x="701" y="845"/>
                </a:lnTo>
                <a:lnTo>
                  <a:pt x="677" y="851"/>
                </a:lnTo>
                <a:lnTo>
                  <a:pt x="649" y="856"/>
                </a:lnTo>
                <a:lnTo>
                  <a:pt x="597" y="863"/>
                </a:lnTo>
                <a:lnTo>
                  <a:pt x="569" y="865"/>
                </a:lnTo>
                <a:lnTo>
                  <a:pt x="514" y="865"/>
                </a:lnTo>
                <a:lnTo>
                  <a:pt x="487" y="863"/>
                </a:lnTo>
                <a:lnTo>
                  <a:pt x="458" y="859"/>
                </a:lnTo>
                <a:lnTo>
                  <a:pt x="432" y="856"/>
                </a:lnTo>
                <a:lnTo>
                  <a:pt x="407" y="851"/>
                </a:lnTo>
                <a:lnTo>
                  <a:pt x="380" y="845"/>
                </a:lnTo>
                <a:lnTo>
                  <a:pt x="332" y="831"/>
                </a:lnTo>
                <a:lnTo>
                  <a:pt x="306" y="822"/>
                </a:lnTo>
                <a:lnTo>
                  <a:pt x="240" y="791"/>
                </a:lnTo>
                <a:lnTo>
                  <a:pt x="218" y="779"/>
                </a:lnTo>
                <a:lnTo>
                  <a:pt x="198" y="766"/>
                </a:lnTo>
                <a:lnTo>
                  <a:pt x="178" y="752"/>
                </a:lnTo>
                <a:lnTo>
                  <a:pt x="160" y="738"/>
                </a:lnTo>
                <a:lnTo>
                  <a:pt x="124" y="707"/>
                </a:lnTo>
                <a:lnTo>
                  <a:pt x="108" y="691"/>
                </a:lnTo>
                <a:lnTo>
                  <a:pt x="93" y="674"/>
                </a:lnTo>
                <a:lnTo>
                  <a:pt x="80" y="656"/>
                </a:lnTo>
                <a:lnTo>
                  <a:pt x="66" y="637"/>
                </a:lnTo>
                <a:lnTo>
                  <a:pt x="55" y="619"/>
                </a:lnTo>
                <a:lnTo>
                  <a:pt x="32" y="581"/>
                </a:lnTo>
                <a:lnTo>
                  <a:pt x="25" y="560"/>
                </a:lnTo>
                <a:lnTo>
                  <a:pt x="16" y="539"/>
                </a:lnTo>
                <a:lnTo>
                  <a:pt x="12" y="518"/>
                </a:lnTo>
                <a:lnTo>
                  <a:pt x="5" y="497"/>
                </a:lnTo>
                <a:lnTo>
                  <a:pt x="3" y="477"/>
                </a:lnTo>
                <a:lnTo>
                  <a:pt x="0" y="454"/>
                </a:lnTo>
                <a:lnTo>
                  <a:pt x="0" y="431"/>
                </a:lnTo>
                <a:moveTo>
                  <a:pt x="27" y="452"/>
                </a:moveTo>
                <a:lnTo>
                  <a:pt x="29" y="473"/>
                </a:lnTo>
                <a:lnTo>
                  <a:pt x="38" y="515"/>
                </a:lnTo>
                <a:lnTo>
                  <a:pt x="43" y="534"/>
                </a:lnTo>
                <a:lnTo>
                  <a:pt x="51" y="553"/>
                </a:lnTo>
                <a:lnTo>
                  <a:pt x="68" y="591"/>
                </a:lnTo>
                <a:lnTo>
                  <a:pt x="102" y="644"/>
                </a:lnTo>
                <a:lnTo>
                  <a:pt x="115" y="661"/>
                </a:lnTo>
                <a:lnTo>
                  <a:pt x="146" y="693"/>
                </a:lnTo>
                <a:lnTo>
                  <a:pt x="162" y="707"/>
                </a:lnTo>
                <a:lnTo>
                  <a:pt x="178" y="722"/>
                </a:lnTo>
                <a:lnTo>
                  <a:pt x="198" y="735"/>
                </a:lnTo>
                <a:lnTo>
                  <a:pt x="216" y="749"/>
                </a:lnTo>
                <a:lnTo>
                  <a:pt x="236" y="761"/>
                </a:lnTo>
                <a:lnTo>
                  <a:pt x="276" y="782"/>
                </a:lnTo>
                <a:lnTo>
                  <a:pt x="298" y="793"/>
                </a:lnTo>
                <a:lnTo>
                  <a:pt x="318" y="801"/>
                </a:lnTo>
                <a:lnTo>
                  <a:pt x="342" y="810"/>
                </a:lnTo>
                <a:lnTo>
                  <a:pt x="364" y="816"/>
                </a:lnTo>
                <a:lnTo>
                  <a:pt x="389" y="824"/>
                </a:lnTo>
                <a:lnTo>
                  <a:pt x="414" y="830"/>
                </a:lnTo>
                <a:lnTo>
                  <a:pt x="438" y="835"/>
                </a:lnTo>
                <a:lnTo>
                  <a:pt x="463" y="839"/>
                </a:lnTo>
                <a:lnTo>
                  <a:pt x="489" y="840"/>
                </a:lnTo>
                <a:lnTo>
                  <a:pt x="514" y="842"/>
                </a:lnTo>
                <a:lnTo>
                  <a:pt x="541" y="844"/>
                </a:lnTo>
                <a:lnTo>
                  <a:pt x="594" y="840"/>
                </a:lnTo>
                <a:lnTo>
                  <a:pt x="619" y="839"/>
                </a:lnTo>
                <a:lnTo>
                  <a:pt x="643" y="835"/>
                </a:lnTo>
                <a:lnTo>
                  <a:pt x="667" y="830"/>
                </a:lnTo>
                <a:lnTo>
                  <a:pt x="693" y="824"/>
                </a:lnTo>
                <a:lnTo>
                  <a:pt x="741" y="810"/>
                </a:lnTo>
                <a:lnTo>
                  <a:pt x="786" y="793"/>
                </a:lnTo>
                <a:lnTo>
                  <a:pt x="806" y="783"/>
                </a:lnTo>
                <a:lnTo>
                  <a:pt x="828" y="771"/>
                </a:lnTo>
                <a:lnTo>
                  <a:pt x="848" y="761"/>
                </a:lnTo>
                <a:lnTo>
                  <a:pt x="866" y="749"/>
                </a:lnTo>
                <a:lnTo>
                  <a:pt x="886" y="736"/>
                </a:lnTo>
                <a:lnTo>
                  <a:pt x="904" y="722"/>
                </a:lnTo>
                <a:lnTo>
                  <a:pt x="920" y="708"/>
                </a:lnTo>
                <a:lnTo>
                  <a:pt x="937" y="693"/>
                </a:lnTo>
                <a:lnTo>
                  <a:pt x="950" y="677"/>
                </a:lnTo>
                <a:lnTo>
                  <a:pt x="966" y="661"/>
                </a:lnTo>
                <a:lnTo>
                  <a:pt x="980" y="644"/>
                </a:lnTo>
                <a:lnTo>
                  <a:pt x="990" y="628"/>
                </a:lnTo>
                <a:lnTo>
                  <a:pt x="1002" y="611"/>
                </a:lnTo>
                <a:lnTo>
                  <a:pt x="1013" y="591"/>
                </a:lnTo>
                <a:lnTo>
                  <a:pt x="1030" y="553"/>
                </a:lnTo>
                <a:lnTo>
                  <a:pt x="1038" y="534"/>
                </a:lnTo>
                <a:lnTo>
                  <a:pt x="1042" y="515"/>
                </a:lnTo>
                <a:lnTo>
                  <a:pt x="1046" y="494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0"/>
                </a:lnTo>
                <a:lnTo>
                  <a:pt x="1050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38" y="330"/>
                </a:lnTo>
                <a:lnTo>
                  <a:pt x="1030" y="308"/>
                </a:lnTo>
                <a:lnTo>
                  <a:pt x="1022" y="291"/>
                </a:lnTo>
                <a:lnTo>
                  <a:pt x="1004" y="253"/>
                </a:lnTo>
                <a:lnTo>
                  <a:pt x="990" y="236"/>
                </a:lnTo>
                <a:lnTo>
                  <a:pt x="980" y="218"/>
                </a:lnTo>
                <a:lnTo>
                  <a:pt x="953" y="186"/>
                </a:lnTo>
                <a:lnTo>
                  <a:pt x="937" y="171"/>
                </a:lnTo>
                <a:lnTo>
                  <a:pt x="920" y="155"/>
                </a:lnTo>
                <a:lnTo>
                  <a:pt x="904" y="141"/>
                </a:lnTo>
                <a:lnTo>
                  <a:pt x="886" y="127"/>
                </a:lnTo>
                <a:lnTo>
                  <a:pt x="868" y="115"/>
                </a:lnTo>
                <a:lnTo>
                  <a:pt x="828" y="91"/>
                </a:lnTo>
                <a:lnTo>
                  <a:pt x="808" y="80"/>
                </a:lnTo>
                <a:lnTo>
                  <a:pt x="786" y="72"/>
                </a:lnTo>
                <a:lnTo>
                  <a:pt x="763" y="61"/>
                </a:lnTo>
                <a:lnTo>
                  <a:pt x="741" y="54"/>
                </a:lnTo>
                <a:lnTo>
                  <a:pt x="717" y="45"/>
                </a:lnTo>
                <a:lnTo>
                  <a:pt x="695" y="40"/>
                </a:lnTo>
                <a:lnTo>
                  <a:pt x="669" y="35"/>
                </a:lnTo>
                <a:lnTo>
                  <a:pt x="645" y="30"/>
                </a:lnTo>
                <a:lnTo>
                  <a:pt x="619" y="26"/>
                </a:lnTo>
                <a:lnTo>
                  <a:pt x="594" y="22"/>
                </a:lnTo>
                <a:lnTo>
                  <a:pt x="567" y="21"/>
                </a:lnTo>
                <a:lnTo>
                  <a:pt x="514" y="21"/>
                </a:lnTo>
                <a:lnTo>
                  <a:pt x="489" y="22"/>
                </a:lnTo>
                <a:lnTo>
                  <a:pt x="463" y="26"/>
                </a:lnTo>
                <a:lnTo>
                  <a:pt x="414" y="33"/>
                </a:lnTo>
                <a:lnTo>
                  <a:pt x="389" y="40"/>
                </a:lnTo>
                <a:lnTo>
                  <a:pt x="364" y="45"/>
                </a:lnTo>
                <a:lnTo>
                  <a:pt x="342" y="54"/>
                </a:lnTo>
                <a:lnTo>
                  <a:pt x="320" y="61"/>
                </a:lnTo>
                <a:lnTo>
                  <a:pt x="298" y="69"/>
                </a:lnTo>
                <a:lnTo>
                  <a:pt x="276" y="80"/>
                </a:lnTo>
                <a:lnTo>
                  <a:pt x="256" y="91"/>
                </a:lnTo>
                <a:lnTo>
                  <a:pt x="216" y="115"/>
                </a:lnTo>
                <a:lnTo>
                  <a:pt x="198" y="127"/>
                </a:lnTo>
                <a:lnTo>
                  <a:pt x="162" y="155"/>
                </a:lnTo>
                <a:lnTo>
                  <a:pt x="146" y="171"/>
                </a:lnTo>
                <a:lnTo>
                  <a:pt x="131" y="185"/>
                </a:lnTo>
                <a:lnTo>
                  <a:pt x="118" y="202"/>
                </a:lnTo>
                <a:lnTo>
                  <a:pt x="104" y="218"/>
                </a:lnTo>
                <a:lnTo>
                  <a:pt x="91" y="236"/>
                </a:lnTo>
                <a:lnTo>
                  <a:pt x="80" y="253"/>
                </a:lnTo>
                <a:lnTo>
                  <a:pt x="68" y="272"/>
                </a:lnTo>
                <a:lnTo>
                  <a:pt x="59" y="289"/>
                </a:lnTo>
                <a:lnTo>
                  <a:pt x="53" y="308"/>
                </a:lnTo>
                <a:lnTo>
                  <a:pt x="43" y="328"/>
                </a:lnTo>
                <a:lnTo>
                  <a:pt x="38" y="349"/>
                </a:lnTo>
                <a:lnTo>
                  <a:pt x="34" y="368"/>
                </a:lnTo>
                <a:lnTo>
                  <a:pt x="29" y="389"/>
                </a:lnTo>
                <a:lnTo>
                  <a:pt x="27" y="410"/>
                </a:lnTo>
                <a:lnTo>
                  <a:pt x="27" y="431"/>
                </a:lnTo>
                <a:lnTo>
                  <a:pt x="27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21" name="" descr=""/>
          <p:cNvPicPr/>
          <p:nvPr/>
        </p:nvPicPr>
        <p:blipFill>
          <a:blip r:embed="rId5"/>
          <a:stretch/>
        </p:blipFill>
        <p:spPr>
          <a:xfrm>
            <a:off x="3411360" y="312264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1522" name="CustomShape 22"/>
          <p:cNvSpPr/>
          <p:nvPr/>
        </p:nvSpPr>
        <p:spPr>
          <a:xfrm>
            <a:off x="3407400" y="311904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6" y="367"/>
                </a:lnTo>
                <a:lnTo>
                  <a:pt x="11" y="346"/>
                </a:lnTo>
                <a:lnTo>
                  <a:pt x="24" y="304"/>
                </a:lnTo>
                <a:lnTo>
                  <a:pt x="42" y="266"/>
                </a:lnTo>
                <a:lnTo>
                  <a:pt x="64" y="227"/>
                </a:lnTo>
                <a:lnTo>
                  <a:pt x="91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8"/>
                </a:lnTo>
                <a:lnTo>
                  <a:pt x="176" y="114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2" y="53"/>
                </a:lnTo>
                <a:lnTo>
                  <a:pt x="305" y="44"/>
                </a:lnTo>
                <a:lnTo>
                  <a:pt x="354" y="26"/>
                </a:lnTo>
                <a:lnTo>
                  <a:pt x="378" y="20"/>
                </a:lnTo>
                <a:lnTo>
                  <a:pt x="405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12" y="2"/>
                </a:lnTo>
                <a:lnTo>
                  <a:pt x="539" y="0"/>
                </a:lnTo>
                <a:lnTo>
                  <a:pt x="567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1" y="35"/>
                </a:lnTo>
                <a:lnTo>
                  <a:pt x="774" y="44"/>
                </a:lnTo>
                <a:lnTo>
                  <a:pt x="798" y="53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4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7" y="245"/>
                </a:lnTo>
                <a:lnTo>
                  <a:pt x="1039" y="264"/>
                </a:lnTo>
                <a:lnTo>
                  <a:pt x="1047" y="285"/>
                </a:lnTo>
                <a:lnTo>
                  <a:pt x="1057" y="304"/>
                </a:lnTo>
                <a:lnTo>
                  <a:pt x="1070" y="346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6"/>
                </a:lnTo>
                <a:lnTo>
                  <a:pt x="1079" y="477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2"/>
                </a:lnTo>
                <a:lnTo>
                  <a:pt x="1047" y="582"/>
                </a:lnTo>
                <a:lnTo>
                  <a:pt x="1039" y="601"/>
                </a:lnTo>
                <a:lnTo>
                  <a:pt x="1017" y="640"/>
                </a:lnTo>
                <a:lnTo>
                  <a:pt x="989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8" y="815"/>
                </a:lnTo>
                <a:lnTo>
                  <a:pt x="776" y="823"/>
                </a:lnTo>
                <a:lnTo>
                  <a:pt x="751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9"/>
                </a:lnTo>
                <a:lnTo>
                  <a:pt x="623" y="862"/>
                </a:lnTo>
                <a:lnTo>
                  <a:pt x="595" y="863"/>
                </a:lnTo>
                <a:lnTo>
                  <a:pt x="541" y="867"/>
                </a:lnTo>
                <a:lnTo>
                  <a:pt x="512" y="865"/>
                </a:lnTo>
                <a:lnTo>
                  <a:pt x="459" y="862"/>
                </a:lnTo>
                <a:lnTo>
                  <a:pt x="432" y="859"/>
                </a:lnTo>
                <a:lnTo>
                  <a:pt x="405" y="853"/>
                </a:lnTo>
                <a:lnTo>
                  <a:pt x="378" y="848"/>
                </a:lnTo>
                <a:lnTo>
                  <a:pt x="354" y="840"/>
                </a:lnTo>
                <a:lnTo>
                  <a:pt x="305" y="823"/>
                </a:lnTo>
                <a:lnTo>
                  <a:pt x="282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4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1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3"/>
                </a:lnTo>
                <a:lnTo>
                  <a:pt x="11" y="520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3"/>
                </a:lnTo>
                <a:moveTo>
                  <a:pt x="28" y="454"/>
                </a:moveTo>
                <a:lnTo>
                  <a:pt x="33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8" y="680"/>
                </a:lnTo>
                <a:lnTo>
                  <a:pt x="144" y="694"/>
                </a:lnTo>
                <a:lnTo>
                  <a:pt x="160" y="710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5"/>
                </a:lnTo>
                <a:lnTo>
                  <a:pt x="340" y="812"/>
                </a:lnTo>
                <a:lnTo>
                  <a:pt x="363" y="820"/>
                </a:lnTo>
                <a:lnTo>
                  <a:pt x="387" y="825"/>
                </a:lnTo>
                <a:lnTo>
                  <a:pt x="412" y="832"/>
                </a:lnTo>
                <a:lnTo>
                  <a:pt x="436" y="835"/>
                </a:lnTo>
                <a:lnTo>
                  <a:pt x="461" y="839"/>
                </a:lnTo>
                <a:lnTo>
                  <a:pt x="487" y="842"/>
                </a:lnTo>
                <a:lnTo>
                  <a:pt x="512" y="844"/>
                </a:lnTo>
                <a:lnTo>
                  <a:pt x="565" y="844"/>
                </a:lnTo>
                <a:lnTo>
                  <a:pt x="593" y="842"/>
                </a:lnTo>
                <a:lnTo>
                  <a:pt x="617" y="839"/>
                </a:lnTo>
                <a:lnTo>
                  <a:pt x="643" y="835"/>
                </a:lnTo>
                <a:lnTo>
                  <a:pt x="668" y="832"/>
                </a:lnTo>
                <a:lnTo>
                  <a:pt x="693" y="826"/>
                </a:lnTo>
                <a:lnTo>
                  <a:pt x="715" y="820"/>
                </a:lnTo>
                <a:lnTo>
                  <a:pt x="739" y="812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7" y="751"/>
                </a:lnTo>
                <a:lnTo>
                  <a:pt x="921" y="710"/>
                </a:lnTo>
                <a:lnTo>
                  <a:pt x="937" y="696"/>
                </a:lnTo>
                <a:lnTo>
                  <a:pt x="951" y="680"/>
                </a:lnTo>
                <a:lnTo>
                  <a:pt x="965" y="665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7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7" y="370"/>
                </a:lnTo>
                <a:lnTo>
                  <a:pt x="1043" y="351"/>
                </a:lnTo>
                <a:lnTo>
                  <a:pt x="1037" y="330"/>
                </a:lnTo>
                <a:lnTo>
                  <a:pt x="1023" y="292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1" y="187"/>
                </a:lnTo>
                <a:lnTo>
                  <a:pt x="937" y="172"/>
                </a:lnTo>
                <a:lnTo>
                  <a:pt x="921" y="158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39" y="54"/>
                </a:lnTo>
                <a:lnTo>
                  <a:pt x="717" y="47"/>
                </a:lnTo>
                <a:lnTo>
                  <a:pt x="693" y="40"/>
                </a:lnTo>
                <a:lnTo>
                  <a:pt x="668" y="35"/>
                </a:lnTo>
                <a:lnTo>
                  <a:pt x="619" y="28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3" y="26"/>
                </a:lnTo>
                <a:lnTo>
                  <a:pt x="436" y="30"/>
                </a:lnTo>
                <a:lnTo>
                  <a:pt x="387" y="40"/>
                </a:lnTo>
                <a:lnTo>
                  <a:pt x="365" y="47"/>
                </a:lnTo>
                <a:lnTo>
                  <a:pt x="340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28" y="187"/>
                </a:lnTo>
                <a:lnTo>
                  <a:pt x="116" y="203"/>
                </a:lnTo>
                <a:lnTo>
                  <a:pt x="88" y="238"/>
                </a:lnTo>
                <a:lnTo>
                  <a:pt x="78" y="255"/>
                </a:lnTo>
                <a:lnTo>
                  <a:pt x="68" y="272"/>
                </a:lnTo>
                <a:lnTo>
                  <a:pt x="58" y="292"/>
                </a:lnTo>
                <a:lnTo>
                  <a:pt x="38" y="350"/>
                </a:lnTo>
                <a:lnTo>
                  <a:pt x="33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23" name="" descr=""/>
          <p:cNvPicPr/>
          <p:nvPr/>
        </p:nvPicPr>
        <p:blipFill>
          <a:blip r:embed="rId6"/>
          <a:stretch/>
        </p:blipFill>
        <p:spPr>
          <a:xfrm>
            <a:off x="3411360" y="312264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1524" name="CustomShape 23"/>
          <p:cNvSpPr/>
          <p:nvPr/>
        </p:nvSpPr>
        <p:spPr>
          <a:xfrm>
            <a:off x="3407400" y="311904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6" y="367"/>
                </a:lnTo>
                <a:lnTo>
                  <a:pt x="11" y="346"/>
                </a:lnTo>
                <a:lnTo>
                  <a:pt x="24" y="304"/>
                </a:lnTo>
                <a:lnTo>
                  <a:pt x="42" y="266"/>
                </a:lnTo>
                <a:lnTo>
                  <a:pt x="64" y="227"/>
                </a:lnTo>
                <a:lnTo>
                  <a:pt x="91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8"/>
                </a:lnTo>
                <a:lnTo>
                  <a:pt x="176" y="114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2" y="53"/>
                </a:lnTo>
                <a:lnTo>
                  <a:pt x="305" y="44"/>
                </a:lnTo>
                <a:lnTo>
                  <a:pt x="354" y="26"/>
                </a:lnTo>
                <a:lnTo>
                  <a:pt x="378" y="20"/>
                </a:lnTo>
                <a:lnTo>
                  <a:pt x="405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12" y="2"/>
                </a:lnTo>
                <a:lnTo>
                  <a:pt x="539" y="0"/>
                </a:lnTo>
                <a:lnTo>
                  <a:pt x="567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1" y="35"/>
                </a:lnTo>
                <a:lnTo>
                  <a:pt x="774" y="44"/>
                </a:lnTo>
                <a:lnTo>
                  <a:pt x="798" y="53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4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7" y="245"/>
                </a:lnTo>
                <a:lnTo>
                  <a:pt x="1039" y="264"/>
                </a:lnTo>
                <a:lnTo>
                  <a:pt x="1047" y="285"/>
                </a:lnTo>
                <a:lnTo>
                  <a:pt x="1057" y="304"/>
                </a:lnTo>
                <a:lnTo>
                  <a:pt x="1070" y="346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6"/>
                </a:lnTo>
                <a:lnTo>
                  <a:pt x="1079" y="477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2"/>
                </a:lnTo>
                <a:lnTo>
                  <a:pt x="1047" y="582"/>
                </a:lnTo>
                <a:lnTo>
                  <a:pt x="1039" y="601"/>
                </a:lnTo>
                <a:lnTo>
                  <a:pt x="1017" y="640"/>
                </a:lnTo>
                <a:lnTo>
                  <a:pt x="989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8" y="815"/>
                </a:lnTo>
                <a:lnTo>
                  <a:pt x="776" y="823"/>
                </a:lnTo>
                <a:lnTo>
                  <a:pt x="751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9"/>
                </a:lnTo>
                <a:lnTo>
                  <a:pt x="623" y="862"/>
                </a:lnTo>
                <a:lnTo>
                  <a:pt x="595" y="863"/>
                </a:lnTo>
                <a:lnTo>
                  <a:pt x="541" y="867"/>
                </a:lnTo>
                <a:lnTo>
                  <a:pt x="512" y="865"/>
                </a:lnTo>
                <a:lnTo>
                  <a:pt x="459" y="862"/>
                </a:lnTo>
                <a:lnTo>
                  <a:pt x="432" y="859"/>
                </a:lnTo>
                <a:lnTo>
                  <a:pt x="405" y="853"/>
                </a:lnTo>
                <a:lnTo>
                  <a:pt x="378" y="848"/>
                </a:lnTo>
                <a:lnTo>
                  <a:pt x="354" y="840"/>
                </a:lnTo>
                <a:lnTo>
                  <a:pt x="305" y="823"/>
                </a:lnTo>
                <a:lnTo>
                  <a:pt x="282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4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1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3"/>
                </a:lnTo>
                <a:lnTo>
                  <a:pt x="11" y="520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3"/>
                </a:lnTo>
                <a:moveTo>
                  <a:pt x="28" y="454"/>
                </a:moveTo>
                <a:lnTo>
                  <a:pt x="33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8" y="680"/>
                </a:lnTo>
                <a:lnTo>
                  <a:pt x="144" y="694"/>
                </a:lnTo>
                <a:lnTo>
                  <a:pt x="160" y="710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5"/>
                </a:lnTo>
                <a:lnTo>
                  <a:pt x="340" y="812"/>
                </a:lnTo>
                <a:lnTo>
                  <a:pt x="363" y="820"/>
                </a:lnTo>
                <a:lnTo>
                  <a:pt x="387" y="825"/>
                </a:lnTo>
                <a:lnTo>
                  <a:pt x="412" y="832"/>
                </a:lnTo>
                <a:lnTo>
                  <a:pt x="436" y="835"/>
                </a:lnTo>
                <a:lnTo>
                  <a:pt x="461" y="839"/>
                </a:lnTo>
                <a:lnTo>
                  <a:pt x="487" y="842"/>
                </a:lnTo>
                <a:lnTo>
                  <a:pt x="512" y="844"/>
                </a:lnTo>
                <a:lnTo>
                  <a:pt x="565" y="844"/>
                </a:lnTo>
                <a:lnTo>
                  <a:pt x="593" y="842"/>
                </a:lnTo>
                <a:lnTo>
                  <a:pt x="617" y="839"/>
                </a:lnTo>
                <a:lnTo>
                  <a:pt x="643" y="835"/>
                </a:lnTo>
                <a:lnTo>
                  <a:pt x="668" y="832"/>
                </a:lnTo>
                <a:lnTo>
                  <a:pt x="693" y="826"/>
                </a:lnTo>
                <a:lnTo>
                  <a:pt x="715" y="820"/>
                </a:lnTo>
                <a:lnTo>
                  <a:pt x="739" y="812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7" y="751"/>
                </a:lnTo>
                <a:lnTo>
                  <a:pt x="921" y="710"/>
                </a:lnTo>
                <a:lnTo>
                  <a:pt x="937" y="696"/>
                </a:lnTo>
                <a:lnTo>
                  <a:pt x="951" y="680"/>
                </a:lnTo>
                <a:lnTo>
                  <a:pt x="965" y="665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7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7" y="370"/>
                </a:lnTo>
                <a:lnTo>
                  <a:pt x="1043" y="351"/>
                </a:lnTo>
                <a:lnTo>
                  <a:pt x="1037" y="330"/>
                </a:lnTo>
                <a:lnTo>
                  <a:pt x="1023" y="292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1" y="187"/>
                </a:lnTo>
                <a:lnTo>
                  <a:pt x="937" y="172"/>
                </a:lnTo>
                <a:lnTo>
                  <a:pt x="921" y="158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39" y="54"/>
                </a:lnTo>
                <a:lnTo>
                  <a:pt x="717" y="47"/>
                </a:lnTo>
                <a:lnTo>
                  <a:pt x="693" y="40"/>
                </a:lnTo>
                <a:lnTo>
                  <a:pt x="668" y="35"/>
                </a:lnTo>
                <a:lnTo>
                  <a:pt x="619" y="28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3" y="26"/>
                </a:lnTo>
                <a:lnTo>
                  <a:pt x="436" y="30"/>
                </a:lnTo>
                <a:lnTo>
                  <a:pt x="387" y="40"/>
                </a:lnTo>
                <a:lnTo>
                  <a:pt x="365" y="47"/>
                </a:lnTo>
                <a:lnTo>
                  <a:pt x="340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28" y="187"/>
                </a:lnTo>
                <a:lnTo>
                  <a:pt x="116" y="203"/>
                </a:lnTo>
                <a:lnTo>
                  <a:pt x="88" y="238"/>
                </a:lnTo>
                <a:lnTo>
                  <a:pt x="78" y="255"/>
                </a:lnTo>
                <a:lnTo>
                  <a:pt x="68" y="272"/>
                </a:lnTo>
                <a:lnTo>
                  <a:pt x="58" y="292"/>
                </a:lnTo>
                <a:lnTo>
                  <a:pt x="38" y="350"/>
                </a:lnTo>
                <a:lnTo>
                  <a:pt x="33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25" name="" descr=""/>
          <p:cNvPicPr/>
          <p:nvPr/>
        </p:nvPicPr>
        <p:blipFill>
          <a:blip r:embed="rId7"/>
          <a:stretch/>
        </p:blipFill>
        <p:spPr>
          <a:xfrm>
            <a:off x="3409560" y="4247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526" name="CustomShape 24"/>
          <p:cNvSpPr/>
          <p:nvPr/>
        </p:nvSpPr>
        <p:spPr>
          <a:xfrm>
            <a:off x="3405240" y="424440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2"/>
                </a:lnTo>
                <a:lnTo>
                  <a:pt x="3" y="390"/>
                </a:lnTo>
                <a:lnTo>
                  <a:pt x="5" y="368"/>
                </a:lnTo>
                <a:lnTo>
                  <a:pt x="9" y="346"/>
                </a:lnTo>
                <a:lnTo>
                  <a:pt x="23" y="304"/>
                </a:lnTo>
                <a:lnTo>
                  <a:pt x="32" y="285"/>
                </a:lnTo>
                <a:lnTo>
                  <a:pt x="43" y="266"/>
                </a:lnTo>
                <a:lnTo>
                  <a:pt x="52" y="247"/>
                </a:lnTo>
                <a:lnTo>
                  <a:pt x="65" y="228"/>
                </a:lnTo>
                <a:lnTo>
                  <a:pt x="92" y="193"/>
                </a:lnTo>
                <a:lnTo>
                  <a:pt x="123" y="158"/>
                </a:lnTo>
                <a:lnTo>
                  <a:pt x="139" y="143"/>
                </a:lnTo>
                <a:lnTo>
                  <a:pt x="157" y="129"/>
                </a:lnTo>
                <a:lnTo>
                  <a:pt x="197" y="101"/>
                </a:lnTo>
                <a:lnTo>
                  <a:pt x="237" y="76"/>
                </a:lnTo>
                <a:lnTo>
                  <a:pt x="259" y="64"/>
                </a:lnTo>
                <a:lnTo>
                  <a:pt x="281" y="54"/>
                </a:lnTo>
                <a:lnTo>
                  <a:pt x="330" y="36"/>
                </a:lnTo>
                <a:lnTo>
                  <a:pt x="353" y="27"/>
                </a:lnTo>
                <a:lnTo>
                  <a:pt x="379" y="20"/>
                </a:lnTo>
                <a:lnTo>
                  <a:pt x="404" y="15"/>
                </a:lnTo>
                <a:lnTo>
                  <a:pt x="430" y="9"/>
                </a:lnTo>
                <a:lnTo>
                  <a:pt x="484" y="2"/>
                </a:lnTo>
                <a:lnTo>
                  <a:pt x="510" y="2"/>
                </a:lnTo>
                <a:lnTo>
                  <a:pt x="540" y="0"/>
                </a:lnTo>
                <a:lnTo>
                  <a:pt x="566" y="0"/>
                </a:lnTo>
                <a:lnTo>
                  <a:pt x="596" y="2"/>
                </a:lnTo>
                <a:lnTo>
                  <a:pt x="648" y="9"/>
                </a:lnTo>
                <a:lnTo>
                  <a:pt x="676" y="15"/>
                </a:lnTo>
                <a:lnTo>
                  <a:pt x="700" y="20"/>
                </a:lnTo>
                <a:lnTo>
                  <a:pt x="724" y="27"/>
                </a:lnTo>
                <a:lnTo>
                  <a:pt x="799" y="54"/>
                </a:lnTo>
                <a:lnTo>
                  <a:pt x="843" y="74"/>
                </a:lnTo>
                <a:lnTo>
                  <a:pt x="864" y="87"/>
                </a:lnTo>
                <a:lnTo>
                  <a:pt x="924" y="129"/>
                </a:lnTo>
                <a:lnTo>
                  <a:pt x="942" y="143"/>
                </a:lnTo>
                <a:lnTo>
                  <a:pt x="957" y="158"/>
                </a:lnTo>
                <a:lnTo>
                  <a:pt x="973" y="176"/>
                </a:lnTo>
                <a:lnTo>
                  <a:pt x="988" y="191"/>
                </a:lnTo>
                <a:lnTo>
                  <a:pt x="1002" y="209"/>
                </a:lnTo>
                <a:lnTo>
                  <a:pt x="1015" y="228"/>
                </a:lnTo>
                <a:lnTo>
                  <a:pt x="1028" y="246"/>
                </a:lnTo>
                <a:lnTo>
                  <a:pt x="1038" y="265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8"/>
                </a:lnTo>
                <a:lnTo>
                  <a:pt x="1078" y="388"/>
                </a:lnTo>
                <a:lnTo>
                  <a:pt x="1082" y="434"/>
                </a:lnTo>
                <a:lnTo>
                  <a:pt x="1080" y="455"/>
                </a:lnTo>
                <a:lnTo>
                  <a:pt x="1078" y="477"/>
                </a:lnTo>
                <a:lnTo>
                  <a:pt x="1076" y="498"/>
                </a:lnTo>
                <a:lnTo>
                  <a:pt x="1070" y="521"/>
                </a:lnTo>
                <a:lnTo>
                  <a:pt x="1064" y="542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2" y="723"/>
                </a:lnTo>
                <a:lnTo>
                  <a:pt x="924" y="740"/>
                </a:lnTo>
                <a:lnTo>
                  <a:pt x="904" y="753"/>
                </a:lnTo>
                <a:lnTo>
                  <a:pt x="886" y="767"/>
                </a:lnTo>
                <a:lnTo>
                  <a:pt x="864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5" y="823"/>
                </a:lnTo>
                <a:lnTo>
                  <a:pt x="753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3"/>
                </a:lnTo>
                <a:lnTo>
                  <a:pt x="648" y="856"/>
                </a:lnTo>
                <a:lnTo>
                  <a:pt x="622" y="862"/>
                </a:lnTo>
                <a:lnTo>
                  <a:pt x="568" y="865"/>
                </a:lnTo>
                <a:lnTo>
                  <a:pt x="540" y="867"/>
                </a:lnTo>
                <a:lnTo>
                  <a:pt x="513" y="865"/>
                </a:lnTo>
                <a:lnTo>
                  <a:pt x="484" y="863"/>
                </a:lnTo>
                <a:lnTo>
                  <a:pt x="457" y="862"/>
                </a:lnTo>
                <a:lnTo>
                  <a:pt x="430" y="858"/>
                </a:lnTo>
                <a:lnTo>
                  <a:pt x="406" y="853"/>
                </a:lnTo>
                <a:lnTo>
                  <a:pt x="379" y="846"/>
                </a:lnTo>
                <a:lnTo>
                  <a:pt x="355" y="840"/>
                </a:lnTo>
                <a:lnTo>
                  <a:pt x="305" y="823"/>
                </a:lnTo>
                <a:lnTo>
                  <a:pt x="283" y="815"/>
                </a:lnTo>
                <a:lnTo>
                  <a:pt x="259" y="804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77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2"/>
                </a:lnTo>
                <a:lnTo>
                  <a:pt x="12" y="521"/>
                </a:lnTo>
                <a:lnTo>
                  <a:pt x="5" y="501"/>
                </a:lnTo>
                <a:lnTo>
                  <a:pt x="3" y="477"/>
                </a:lnTo>
                <a:lnTo>
                  <a:pt x="0" y="457"/>
                </a:lnTo>
                <a:lnTo>
                  <a:pt x="0" y="434"/>
                </a:lnTo>
                <a:moveTo>
                  <a:pt x="27" y="455"/>
                </a:moveTo>
                <a:lnTo>
                  <a:pt x="29" y="476"/>
                </a:lnTo>
                <a:lnTo>
                  <a:pt x="34" y="496"/>
                </a:lnTo>
                <a:lnTo>
                  <a:pt x="43" y="535"/>
                </a:lnTo>
                <a:lnTo>
                  <a:pt x="49" y="556"/>
                </a:lnTo>
                <a:lnTo>
                  <a:pt x="58" y="576"/>
                </a:lnTo>
                <a:lnTo>
                  <a:pt x="67" y="593"/>
                </a:lnTo>
                <a:lnTo>
                  <a:pt x="78" y="612"/>
                </a:lnTo>
                <a:lnTo>
                  <a:pt x="101" y="647"/>
                </a:lnTo>
                <a:lnTo>
                  <a:pt x="114" y="662"/>
                </a:lnTo>
                <a:lnTo>
                  <a:pt x="161" y="710"/>
                </a:lnTo>
                <a:lnTo>
                  <a:pt x="177" y="723"/>
                </a:lnTo>
                <a:lnTo>
                  <a:pt x="195" y="737"/>
                </a:lnTo>
                <a:lnTo>
                  <a:pt x="215" y="750"/>
                </a:lnTo>
                <a:lnTo>
                  <a:pt x="233" y="762"/>
                </a:lnTo>
                <a:lnTo>
                  <a:pt x="253" y="774"/>
                </a:lnTo>
                <a:lnTo>
                  <a:pt x="275" y="785"/>
                </a:lnTo>
                <a:lnTo>
                  <a:pt x="295" y="795"/>
                </a:lnTo>
                <a:lnTo>
                  <a:pt x="339" y="812"/>
                </a:lnTo>
                <a:lnTo>
                  <a:pt x="363" y="820"/>
                </a:lnTo>
                <a:lnTo>
                  <a:pt x="388" y="825"/>
                </a:lnTo>
                <a:lnTo>
                  <a:pt x="413" y="832"/>
                </a:lnTo>
                <a:lnTo>
                  <a:pt x="486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8" y="839"/>
                </a:lnTo>
                <a:lnTo>
                  <a:pt x="666" y="832"/>
                </a:lnTo>
                <a:lnTo>
                  <a:pt x="692" y="826"/>
                </a:lnTo>
                <a:lnTo>
                  <a:pt x="716" y="820"/>
                </a:lnTo>
                <a:lnTo>
                  <a:pt x="738" y="812"/>
                </a:lnTo>
                <a:lnTo>
                  <a:pt x="763" y="804"/>
                </a:lnTo>
                <a:lnTo>
                  <a:pt x="785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3"/>
                </a:lnTo>
                <a:lnTo>
                  <a:pt x="935" y="696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7"/>
                </a:lnTo>
                <a:lnTo>
                  <a:pt x="1042" y="516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6" y="371"/>
                </a:lnTo>
                <a:lnTo>
                  <a:pt x="1042" y="352"/>
                </a:lnTo>
                <a:lnTo>
                  <a:pt x="1038" y="331"/>
                </a:lnTo>
                <a:lnTo>
                  <a:pt x="1030" y="312"/>
                </a:lnTo>
                <a:lnTo>
                  <a:pt x="1013" y="273"/>
                </a:lnTo>
                <a:lnTo>
                  <a:pt x="980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9" y="158"/>
                </a:lnTo>
                <a:lnTo>
                  <a:pt x="904" y="144"/>
                </a:lnTo>
                <a:lnTo>
                  <a:pt x="886" y="130"/>
                </a:lnTo>
                <a:lnTo>
                  <a:pt x="866" y="116"/>
                </a:lnTo>
                <a:lnTo>
                  <a:pt x="848" y="104"/>
                </a:lnTo>
                <a:lnTo>
                  <a:pt x="828" y="93"/>
                </a:lnTo>
                <a:lnTo>
                  <a:pt x="806" y="83"/>
                </a:lnTo>
                <a:lnTo>
                  <a:pt x="785" y="73"/>
                </a:lnTo>
                <a:lnTo>
                  <a:pt x="740" y="55"/>
                </a:lnTo>
                <a:lnTo>
                  <a:pt x="716" y="48"/>
                </a:lnTo>
                <a:lnTo>
                  <a:pt x="694" y="41"/>
                </a:lnTo>
                <a:lnTo>
                  <a:pt x="668" y="36"/>
                </a:lnTo>
                <a:lnTo>
                  <a:pt x="644" y="31"/>
                </a:lnTo>
                <a:lnTo>
                  <a:pt x="618" y="27"/>
                </a:lnTo>
                <a:lnTo>
                  <a:pt x="593" y="26"/>
                </a:lnTo>
                <a:lnTo>
                  <a:pt x="566" y="24"/>
                </a:lnTo>
                <a:lnTo>
                  <a:pt x="513" y="24"/>
                </a:lnTo>
                <a:lnTo>
                  <a:pt x="488" y="26"/>
                </a:lnTo>
                <a:lnTo>
                  <a:pt x="462" y="27"/>
                </a:lnTo>
                <a:lnTo>
                  <a:pt x="437" y="31"/>
                </a:lnTo>
                <a:lnTo>
                  <a:pt x="413" y="36"/>
                </a:lnTo>
                <a:lnTo>
                  <a:pt x="388" y="41"/>
                </a:lnTo>
                <a:lnTo>
                  <a:pt x="363" y="48"/>
                </a:lnTo>
                <a:lnTo>
                  <a:pt x="341" y="55"/>
                </a:lnTo>
                <a:lnTo>
                  <a:pt x="297" y="73"/>
                </a:lnTo>
                <a:lnTo>
                  <a:pt x="275" y="83"/>
                </a:lnTo>
                <a:lnTo>
                  <a:pt x="235" y="104"/>
                </a:lnTo>
                <a:lnTo>
                  <a:pt x="215" y="116"/>
                </a:lnTo>
                <a:lnTo>
                  <a:pt x="197" y="130"/>
                </a:lnTo>
                <a:lnTo>
                  <a:pt x="179" y="143"/>
                </a:lnTo>
                <a:lnTo>
                  <a:pt x="161" y="158"/>
                </a:lnTo>
                <a:lnTo>
                  <a:pt x="145" y="172"/>
                </a:lnTo>
                <a:lnTo>
                  <a:pt x="114" y="204"/>
                </a:lnTo>
                <a:lnTo>
                  <a:pt x="101" y="221"/>
                </a:lnTo>
                <a:lnTo>
                  <a:pt x="67" y="273"/>
                </a:lnTo>
                <a:lnTo>
                  <a:pt x="49" y="312"/>
                </a:lnTo>
                <a:lnTo>
                  <a:pt x="43" y="331"/>
                </a:lnTo>
                <a:lnTo>
                  <a:pt x="38" y="350"/>
                </a:lnTo>
                <a:lnTo>
                  <a:pt x="29" y="392"/>
                </a:lnTo>
                <a:lnTo>
                  <a:pt x="27" y="413"/>
                </a:lnTo>
                <a:lnTo>
                  <a:pt x="27" y="434"/>
                </a:lnTo>
                <a:lnTo>
                  <a:pt x="27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27" name="" descr=""/>
          <p:cNvPicPr/>
          <p:nvPr/>
        </p:nvPicPr>
        <p:blipFill>
          <a:blip r:embed="rId8"/>
          <a:stretch/>
        </p:blipFill>
        <p:spPr>
          <a:xfrm>
            <a:off x="3409560" y="4247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528" name="CustomShape 25"/>
          <p:cNvSpPr/>
          <p:nvPr/>
        </p:nvSpPr>
        <p:spPr>
          <a:xfrm>
            <a:off x="3405240" y="424440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2"/>
                </a:lnTo>
                <a:lnTo>
                  <a:pt x="3" y="390"/>
                </a:lnTo>
                <a:lnTo>
                  <a:pt x="5" y="368"/>
                </a:lnTo>
                <a:lnTo>
                  <a:pt x="9" y="346"/>
                </a:lnTo>
                <a:lnTo>
                  <a:pt x="23" y="304"/>
                </a:lnTo>
                <a:lnTo>
                  <a:pt x="32" y="285"/>
                </a:lnTo>
                <a:lnTo>
                  <a:pt x="43" y="266"/>
                </a:lnTo>
                <a:lnTo>
                  <a:pt x="52" y="247"/>
                </a:lnTo>
                <a:lnTo>
                  <a:pt x="65" y="228"/>
                </a:lnTo>
                <a:lnTo>
                  <a:pt x="92" y="193"/>
                </a:lnTo>
                <a:lnTo>
                  <a:pt x="123" y="158"/>
                </a:lnTo>
                <a:lnTo>
                  <a:pt x="139" y="143"/>
                </a:lnTo>
                <a:lnTo>
                  <a:pt x="157" y="129"/>
                </a:lnTo>
                <a:lnTo>
                  <a:pt x="197" y="101"/>
                </a:lnTo>
                <a:lnTo>
                  <a:pt x="237" y="76"/>
                </a:lnTo>
                <a:lnTo>
                  <a:pt x="259" y="64"/>
                </a:lnTo>
                <a:lnTo>
                  <a:pt x="281" y="54"/>
                </a:lnTo>
                <a:lnTo>
                  <a:pt x="330" y="36"/>
                </a:lnTo>
                <a:lnTo>
                  <a:pt x="353" y="27"/>
                </a:lnTo>
                <a:lnTo>
                  <a:pt x="379" y="20"/>
                </a:lnTo>
                <a:lnTo>
                  <a:pt x="404" y="15"/>
                </a:lnTo>
                <a:lnTo>
                  <a:pt x="430" y="9"/>
                </a:lnTo>
                <a:lnTo>
                  <a:pt x="484" y="2"/>
                </a:lnTo>
                <a:lnTo>
                  <a:pt x="510" y="2"/>
                </a:lnTo>
                <a:lnTo>
                  <a:pt x="540" y="0"/>
                </a:lnTo>
                <a:lnTo>
                  <a:pt x="566" y="0"/>
                </a:lnTo>
                <a:lnTo>
                  <a:pt x="596" y="2"/>
                </a:lnTo>
                <a:lnTo>
                  <a:pt x="648" y="9"/>
                </a:lnTo>
                <a:lnTo>
                  <a:pt x="676" y="15"/>
                </a:lnTo>
                <a:lnTo>
                  <a:pt x="700" y="20"/>
                </a:lnTo>
                <a:lnTo>
                  <a:pt x="724" y="27"/>
                </a:lnTo>
                <a:lnTo>
                  <a:pt x="799" y="54"/>
                </a:lnTo>
                <a:lnTo>
                  <a:pt x="843" y="74"/>
                </a:lnTo>
                <a:lnTo>
                  <a:pt x="864" y="87"/>
                </a:lnTo>
                <a:lnTo>
                  <a:pt x="924" y="129"/>
                </a:lnTo>
                <a:lnTo>
                  <a:pt x="942" y="143"/>
                </a:lnTo>
                <a:lnTo>
                  <a:pt x="957" y="158"/>
                </a:lnTo>
                <a:lnTo>
                  <a:pt x="973" y="176"/>
                </a:lnTo>
                <a:lnTo>
                  <a:pt x="988" y="191"/>
                </a:lnTo>
                <a:lnTo>
                  <a:pt x="1002" y="209"/>
                </a:lnTo>
                <a:lnTo>
                  <a:pt x="1015" y="228"/>
                </a:lnTo>
                <a:lnTo>
                  <a:pt x="1028" y="246"/>
                </a:lnTo>
                <a:lnTo>
                  <a:pt x="1038" y="265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8"/>
                </a:lnTo>
                <a:lnTo>
                  <a:pt x="1078" y="388"/>
                </a:lnTo>
                <a:lnTo>
                  <a:pt x="1082" y="434"/>
                </a:lnTo>
                <a:lnTo>
                  <a:pt x="1080" y="455"/>
                </a:lnTo>
                <a:lnTo>
                  <a:pt x="1078" y="477"/>
                </a:lnTo>
                <a:lnTo>
                  <a:pt x="1076" y="498"/>
                </a:lnTo>
                <a:lnTo>
                  <a:pt x="1070" y="521"/>
                </a:lnTo>
                <a:lnTo>
                  <a:pt x="1064" y="542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2" y="723"/>
                </a:lnTo>
                <a:lnTo>
                  <a:pt x="924" y="740"/>
                </a:lnTo>
                <a:lnTo>
                  <a:pt x="904" y="753"/>
                </a:lnTo>
                <a:lnTo>
                  <a:pt x="886" y="767"/>
                </a:lnTo>
                <a:lnTo>
                  <a:pt x="864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5" y="823"/>
                </a:lnTo>
                <a:lnTo>
                  <a:pt x="753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3"/>
                </a:lnTo>
                <a:lnTo>
                  <a:pt x="648" y="856"/>
                </a:lnTo>
                <a:lnTo>
                  <a:pt x="622" y="862"/>
                </a:lnTo>
                <a:lnTo>
                  <a:pt x="568" y="865"/>
                </a:lnTo>
                <a:lnTo>
                  <a:pt x="540" y="867"/>
                </a:lnTo>
                <a:lnTo>
                  <a:pt x="513" y="865"/>
                </a:lnTo>
                <a:lnTo>
                  <a:pt x="484" y="863"/>
                </a:lnTo>
                <a:lnTo>
                  <a:pt x="457" y="862"/>
                </a:lnTo>
                <a:lnTo>
                  <a:pt x="430" y="858"/>
                </a:lnTo>
                <a:lnTo>
                  <a:pt x="406" y="853"/>
                </a:lnTo>
                <a:lnTo>
                  <a:pt x="379" y="846"/>
                </a:lnTo>
                <a:lnTo>
                  <a:pt x="355" y="840"/>
                </a:lnTo>
                <a:lnTo>
                  <a:pt x="305" y="823"/>
                </a:lnTo>
                <a:lnTo>
                  <a:pt x="283" y="815"/>
                </a:lnTo>
                <a:lnTo>
                  <a:pt x="259" y="804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77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2"/>
                </a:lnTo>
                <a:lnTo>
                  <a:pt x="12" y="521"/>
                </a:lnTo>
                <a:lnTo>
                  <a:pt x="5" y="501"/>
                </a:lnTo>
                <a:lnTo>
                  <a:pt x="3" y="477"/>
                </a:lnTo>
                <a:lnTo>
                  <a:pt x="0" y="457"/>
                </a:lnTo>
                <a:lnTo>
                  <a:pt x="0" y="434"/>
                </a:lnTo>
                <a:moveTo>
                  <a:pt x="27" y="455"/>
                </a:moveTo>
                <a:lnTo>
                  <a:pt x="29" y="476"/>
                </a:lnTo>
                <a:lnTo>
                  <a:pt x="34" y="496"/>
                </a:lnTo>
                <a:lnTo>
                  <a:pt x="43" y="535"/>
                </a:lnTo>
                <a:lnTo>
                  <a:pt x="49" y="556"/>
                </a:lnTo>
                <a:lnTo>
                  <a:pt x="58" y="576"/>
                </a:lnTo>
                <a:lnTo>
                  <a:pt x="67" y="593"/>
                </a:lnTo>
                <a:lnTo>
                  <a:pt x="78" y="612"/>
                </a:lnTo>
                <a:lnTo>
                  <a:pt x="101" y="647"/>
                </a:lnTo>
                <a:lnTo>
                  <a:pt x="114" y="662"/>
                </a:lnTo>
                <a:lnTo>
                  <a:pt x="161" y="710"/>
                </a:lnTo>
                <a:lnTo>
                  <a:pt x="177" y="723"/>
                </a:lnTo>
                <a:lnTo>
                  <a:pt x="195" y="737"/>
                </a:lnTo>
                <a:lnTo>
                  <a:pt x="215" y="750"/>
                </a:lnTo>
                <a:lnTo>
                  <a:pt x="233" y="762"/>
                </a:lnTo>
                <a:lnTo>
                  <a:pt x="253" y="774"/>
                </a:lnTo>
                <a:lnTo>
                  <a:pt x="275" y="785"/>
                </a:lnTo>
                <a:lnTo>
                  <a:pt x="295" y="795"/>
                </a:lnTo>
                <a:lnTo>
                  <a:pt x="339" y="812"/>
                </a:lnTo>
                <a:lnTo>
                  <a:pt x="363" y="820"/>
                </a:lnTo>
                <a:lnTo>
                  <a:pt x="388" y="825"/>
                </a:lnTo>
                <a:lnTo>
                  <a:pt x="413" y="832"/>
                </a:lnTo>
                <a:lnTo>
                  <a:pt x="486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8" y="839"/>
                </a:lnTo>
                <a:lnTo>
                  <a:pt x="666" y="832"/>
                </a:lnTo>
                <a:lnTo>
                  <a:pt x="692" y="826"/>
                </a:lnTo>
                <a:lnTo>
                  <a:pt x="716" y="820"/>
                </a:lnTo>
                <a:lnTo>
                  <a:pt x="738" y="812"/>
                </a:lnTo>
                <a:lnTo>
                  <a:pt x="763" y="804"/>
                </a:lnTo>
                <a:lnTo>
                  <a:pt x="785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3"/>
                </a:lnTo>
                <a:lnTo>
                  <a:pt x="935" y="696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7"/>
                </a:lnTo>
                <a:lnTo>
                  <a:pt x="1042" y="516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6" y="371"/>
                </a:lnTo>
                <a:lnTo>
                  <a:pt x="1042" y="352"/>
                </a:lnTo>
                <a:lnTo>
                  <a:pt x="1038" y="331"/>
                </a:lnTo>
                <a:lnTo>
                  <a:pt x="1030" y="312"/>
                </a:lnTo>
                <a:lnTo>
                  <a:pt x="1013" y="273"/>
                </a:lnTo>
                <a:lnTo>
                  <a:pt x="980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9" y="158"/>
                </a:lnTo>
                <a:lnTo>
                  <a:pt x="904" y="144"/>
                </a:lnTo>
                <a:lnTo>
                  <a:pt x="886" y="130"/>
                </a:lnTo>
                <a:lnTo>
                  <a:pt x="866" y="116"/>
                </a:lnTo>
                <a:lnTo>
                  <a:pt x="848" y="104"/>
                </a:lnTo>
                <a:lnTo>
                  <a:pt x="828" y="93"/>
                </a:lnTo>
                <a:lnTo>
                  <a:pt x="806" y="83"/>
                </a:lnTo>
                <a:lnTo>
                  <a:pt x="785" y="73"/>
                </a:lnTo>
                <a:lnTo>
                  <a:pt x="740" y="55"/>
                </a:lnTo>
                <a:lnTo>
                  <a:pt x="716" y="48"/>
                </a:lnTo>
                <a:lnTo>
                  <a:pt x="694" y="41"/>
                </a:lnTo>
                <a:lnTo>
                  <a:pt x="668" y="36"/>
                </a:lnTo>
                <a:lnTo>
                  <a:pt x="644" y="31"/>
                </a:lnTo>
                <a:lnTo>
                  <a:pt x="618" y="27"/>
                </a:lnTo>
                <a:lnTo>
                  <a:pt x="593" y="26"/>
                </a:lnTo>
                <a:lnTo>
                  <a:pt x="566" y="24"/>
                </a:lnTo>
                <a:lnTo>
                  <a:pt x="513" y="24"/>
                </a:lnTo>
                <a:lnTo>
                  <a:pt x="488" y="26"/>
                </a:lnTo>
                <a:lnTo>
                  <a:pt x="462" y="27"/>
                </a:lnTo>
                <a:lnTo>
                  <a:pt x="437" y="31"/>
                </a:lnTo>
                <a:lnTo>
                  <a:pt x="413" y="36"/>
                </a:lnTo>
                <a:lnTo>
                  <a:pt x="388" y="41"/>
                </a:lnTo>
                <a:lnTo>
                  <a:pt x="363" y="48"/>
                </a:lnTo>
                <a:lnTo>
                  <a:pt x="341" y="55"/>
                </a:lnTo>
                <a:lnTo>
                  <a:pt x="297" y="73"/>
                </a:lnTo>
                <a:lnTo>
                  <a:pt x="275" y="83"/>
                </a:lnTo>
                <a:lnTo>
                  <a:pt x="235" y="104"/>
                </a:lnTo>
                <a:lnTo>
                  <a:pt x="215" y="116"/>
                </a:lnTo>
                <a:lnTo>
                  <a:pt x="197" y="130"/>
                </a:lnTo>
                <a:lnTo>
                  <a:pt x="179" y="143"/>
                </a:lnTo>
                <a:lnTo>
                  <a:pt x="161" y="158"/>
                </a:lnTo>
                <a:lnTo>
                  <a:pt x="145" y="172"/>
                </a:lnTo>
                <a:lnTo>
                  <a:pt x="114" y="204"/>
                </a:lnTo>
                <a:lnTo>
                  <a:pt x="101" y="221"/>
                </a:lnTo>
                <a:lnTo>
                  <a:pt x="67" y="273"/>
                </a:lnTo>
                <a:lnTo>
                  <a:pt x="49" y="312"/>
                </a:lnTo>
                <a:lnTo>
                  <a:pt x="43" y="331"/>
                </a:lnTo>
                <a:lnTo>
                  <a:pt x="38" y="350"/>
                </a:lnTo>
                <a:lnTo>
                  <a:pt x="29" y="392"/>
                </a:lnTo>
                <a:lnTo>
                  <a:pt x="27" y="413"/>
                </a:lnTo>
                <a:lnTo>
                  <a:pt x="27" y="434"/>
                </a:lnTo>
                <a:lnTo>
                  <a:pt x="27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29" name="" descr=""/>
          <p:cNvPicPr/>
          <p:nvPr/>
        </p:nvPicPr>
        <p:blipFill>
          <a:blip r:embed="rId9"/>
          <a:stretch/>
        </p:blipFill>
        <p:spPr>
          <a:xfrm>
            <a:off x="5135760" y="3670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530" name="CustomShape 26"/>
          <p:cNvSpPr/>
          <p:nvPr/>
        </p:nvSpPr>
        <p:spPr>
          <a:xfrm>
            <a:off x="5130720" y="36676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3"/>
                </a:moveTo>
                <a:lnTo>
                  <a:pt x="5" y="388"/>
                </a:lnTo>
                <a:lnTo>
                  <a:pt x="7" y="367"/>
                </a:lnTo>
                <a:lnTo>
                  <a:pt x="12" y="346"/>
                </a:lnTo>
                <a:lnTo>
                  <a:pt x="25" y="303"/>
                </a:lnTo>
                <a:lnTo>
                  <a:pt x="34" y="283"/>
                </a:lnTo>
                <a:lnTo>
                  <a:pt x="43" y="264"/>
                </a:lnTo>
                <a:lnTo>
                  <a:pt x="54" y="244"/>
                </a:lnTo>
                <a:lnTo>
                  <a:pt x="67" y="225"/>
                </a:lnTo>
                <a:lnTo>
                  <a:pt x="78" y="208"/>
                </a:lnTo>
                <a:lnTo>
                  <a:pt x="94" y="191"/>
                </a:lnTo>
                <a:lnTo>
                  <a:pt x="107" y="173"/>
                </a:lnTo>
                <a:lnTo>
                  <a:pt x="125" y="158"/>
                </a:lnTo>
                <a:lnTo>
                  <a:pt x="141" y="142"/>
                </a:lnTo>
                <a:lnTo>
                  <a:pt x="159" y="125"/>
                </a:lnTo>
                <a:lnTo>
                  <a:pt x="199" y="98"/>
                </a:lnTo>
                <a:lnTo>
                  <a:pt x="239" y="73"/>
                </a:lnTo>
                <a:lnTo>
                  <a:pt x="284" y="53"/>
                </a:lnTo>
                <a:lnTo>
                  <a:pt x="308" y="42"/>
                </a:lnTo>
                <a:lnTo>
                  <a:pt x="332" y="33"/>
                </a:lnTo>
                <a:lnTo>
                  <a:pt x="356" y="26"/>
                </a:lnTo>
                <a:lnTo>
                  <a:pt x="382" y="19"/>
                </a:lnTo>
                <a:lnTo>
                  <a:pt x="407" y="12"/>
                </a:lnTo>
                <a:lnTo>
                  <a:pt x="434" y="9"/>
                </a:lnTo>
                <a:lnTo>
                  <a:pt x="460" y="5"/>
                </a:lnTo>
                <a:lnTo>
                  <a:pt x="487" y="2"/>
                </a:lnTo>
                <a:lnTo>
                  <a:pt x="514" y="0"/>
                </a:lnTo>
                <a:lnTo>
                  <a:pt x="569" y="0"/>
                </a:lnTo>
                <a:lnTo>
                  <a:pt x="599" y="2"/>
                </a:lnTo>
                <a:lnTo>
                  <a:pt x="625" y="5"/>
                </a:lnTo>
                <a:lnTo>
                  <a:pt x="652" y="9"/>
                </a:lnTo>
                <a:lnTo>
                  <a:pt x="677" y="12"/>
                </a:lnTo>
                <a:lnTo>
                  <a:pt x="703" y="19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3" y="61"/>
                </a:lnTo>
                <a:lnTo>
                  <a:pt x="843" y="73"/>
                </a:lnTo>
                <a:lnTo>
                  <a:pt x="866" y="86"/>
                </a:lnTo>
                <a:lnTo>
                  <a:pt x="886" y="98"/>
                </a:lnTo>
                <a:lnTo>
                  <a:pt x="906" y="112"/>
                </a:lnTo>
                <a:lnTo>
                  <a:pt x="924" y="125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5"/>
                </a:lnTo>
                <a:lnTo>
                  <a:pt x="1050" y="283"/>
                </a:lnTo>
                <a:lnTo>
                  <a:pt x="1058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8" y="367"/>
                </a:lnTo>
                <a:lnTo>
                  <a:pt x="1082" y="408"/>
                </a:lnTo>
                <a:lnTo>
                  <a:pt x="1082" y="454"/>
                </a:lnTo>
                <a:lnTo>
                  <a:pt x="1080" y="477"/>
                </a:lnTo>
                <a:lnTo>
                  <a:pt x="1078" y="497"/>
                </a:lnTo>
                <a:lnTo>
                  <a:pt x="1073" y="519"/>
                </a:lnTo>
                <a:lnTo>
                  <a:pt x="1060" y="561"/>
                </a:lnTo>
                <a:lnTo>
                  <a:pt x="1050" y="580"/>
                </a:lnTo>
                <a:lnTo>
                  <a:pt x="1040" y="600"/>
                </a:lnTo>
                <a:lnTo>
                  <a:pt x="1030" y="619"/>
                </a:lnTo>
                <a:lnTo>
                  <a:pt x="1018" y="637"/>
                </a:lnTo>
                <a:lnTo>
                  <a:pt x="1004" y="656"/>
                </a:lnTo>
                <a:lnTo>
                  <a:pt x="990" y="674"/>
                </a:lnTo>
                <a:lnTo>
                  <a:pt x="975" y="689"/>
                </a:lnTo>
                <a:lnTo>
                  <a:pt x="960" y="707"/>
                </a:lnTo>
                <a:lnTo>
                  <a:pt x="944" y="722"/>
                </a:lnTo>
                <a:lnTo>
                  <a:pt x="906" y="753"/>
                </a:lnTo>
                <a:lnTo>
                  <a:pt x="886" y="765"/>
                </a:lnTo>
                <a:lnTo>
                  <a:pt x="866" y="779"/>
                </a:lnTo>
                <a:lnTo>
                  <a:pt x="846" y="792"/>
                </a:lnTo>
                <a:lnTo>
                  <a:pt x="801" y="812"/>
                </a:lnTo>
                <a:lnTo>
                  <a:pt x="777" y="823"/>
                </a:lnTo>
                <a:lnTo>
                  <a:pt x="753" y="830"/>
                </a:lnTo>
                <a:lnTo>
                  <a:pt x="727" y="839"/>
                </a:lnTo>
                <a:lnTo>
                  <a:pt x="703" y="846"/>
                </a:lnTo>
                <a:lnTo>
                  <a:pt x="679" y="851"/>
                </a:lnTo>
                <a:lnTo>
                  <a:pt x="652" y="856"/>
                </a:lnTo>
                <a:lnTo>
                  <a:pt x="599" y="863"/>
                </a:lnTo>
                <a:lnTo>
                  <a:pt x="572" y="865"/>
                </a:lnTo>
                <a:lnTo>
                  <a:pt x="516" y="865"/>
                </a:lnTo>
                <a:lnTo>
                  <a:pt x="487" y="863"/>
                </a:lnTo>
                <a:lnTo>
                  <a:pt x="434" y="856"/>
                </a:lnTo>
                <a:lnTo>
                  <a:pt x="407" y="851"/>
                </a:lnTo>
                <a:lnTo>
                  <a:pt x="382" y="846"/>
                </a:lnTo>
                <a:lnTo>
                  <a:pt x="334" y="832"/>
                </a:lnTo>
                <a:lnTo>
                  <a:pt x="308" y="823"/>
                </a:lnTo>
                <a:lnTo>
                  <a:pt x="284" y="812"/>
                </a:lnTo>
                <a:lnTo>
                  <a:pt x="239" y="792"/>
                </a:lnTo>
                <a:lnTo>
                  <a:pt x="199" y="767"/>
                </a:lnTo>
                <a:lnTo>
                  <a:pt x="159" y="739"/>
                </a:lnTo>
                <a:lnTo>
                  <a:pt x="141" y="722"/>
                </a:lnTo>
                <a:lnTo>
                  <a:pt x="109" y="691"/>
                </a:lnTo>
                <a:lnTo>
                  <a:pt x="94" y="674"/>
                </a:lnTo>
                <a:lnTo>
                  <a:pt x="81" y="656"/>
                </a:lnTo>
                <a:lnTo>
                  <a:pt x="67" y="637"/>
                </a:lnTo>
                <a:lnTo>
                  <a:pt x="54" y="619"/>
                </a:lnTo>
                <a:lnTo>
                  <a:pt x="45" y="600"/>
                </a:lnTo>
                <a:lnTo>
                  <a:pt x="34" y="581"/>
                </a:lnTo>
                <a:lnTo>
                  <a:pt x="25" y="561"/>
                </a:lnTo>
                <a:lnTo>
                  <a:pt x="12" y="519"/>
                </a:lnTo>
                <a:lnTo>
                  <a:pt x="7" y="497"/>
                </a:lnTo>
                <a:lnTo>
                  <a:pt x="5" y="477"/>
                </a:lnTo>
                <a:lnTo>
                  <a:pt x="2" y="454"/>
                </a:lnTo>
                <a:lnTo>
                  <a:pt x="0" y="433"/>
                </a:lnTo>
                <a:moveTo>
                  <a:pt x="29" y="452"/>
                </a:moveTo>
                <a:lnTo>
                  <a:pt x="34" y="494"/>
                </a:lnTo>
                <a:lnTo>
                  <a:pt x="40" y="515"/>
                </a:lnTo>
                <a:lnTo>
                  <a:pt x="45" y="534"/>
                </a:lnTo>
                <a:lnTo>
                  <a:pt x="52" y="553"/>
                </a:lnTo>
                <a:lnTo>
                  <a:pt x="69" y="592"/>
                </a:lnTo>
                <a:lnTo>
                  <a:pt x="103" y="644"/>
                </a:lnTo>
                <a:lnTo>
                  <a:pt x="116" y="661"/>
                </a:lnTo>
                <a:lnTo>
                  <a:pt x="132" y="677"/>
                </a:lnTo>
                <a:lnTo>
                  <a:pt x="145" y="693"/>
                </a:lnTo>
                <a:lnTo>
                  <a:pt x="163" y="707"/>
                </a:lnTo>
                <a:lnTo>
                  <a:pt x="179" y="722"/>
                </a:lnTo>
                <a:lnTo>
                  <a:pt x="197" y="736"/>
                </a:lnTo>
                <a:lnTo>
                  <a:pt x="217" y="750"/>
                </a:lnTo>
                <a:lnTo>
                  <a:pt x="235" y="762"/>
                </a:lnTo>
                <a:lnTo>
                  <a:pt x="255" y="773"/>
                </a:lnTo>
                <a:lnTo>
                  <a:pt x="278" y="783"/>
                </a:lnTo>
                <a:lnTo>
                  <a:pt x="298" y="793"/>
                </a:lnTo>
                <a:lnTo>
                  <a:pt x="342" y="811"/>
                </a:lnTo>
                <a:lnTo>
                  <a:pt x="366" y="818"/>
                </a:lnTo>
                <a:lnTo>
                  <a:pt x="389" y="825"/>
                </a:lnTo>
                <a:lnTo>
                  <a:pt x="438" y="835"/>
                </a:lnTo>
                <a:lnTo>
                  <a:pt x="465" y="839"/>
                </a:lnTo>
                <a:lnTo>
                  <a:pt x="489" y="840"/>
                </a:lnTo>
                <a:lnTo>
                  <a:pt x="543" y="844"/>
                </a:lnTo>
                <a:lnTo>
                  <a:pt x="569" y="842"/>
                </a:lnTo>
                <a:lnTo>
                  <a:pt x="594" y="840"/>
                </a:lnTo>
                <a:lnTo>
                  <a:pt x="621" y="839"/>
                </a:lnTo>
                <a:lnTo>
                  <a:pt x="645" y="835"/>
                </a:lnTo>
                <a:lnTo>
                  <a:pt x="695" y="825"/>
                </a:lnTo>
                <a:lnTo>
                  <a:pt x="719" y="818"/>
                </a:lnTo>
                <a:lnTo>
                  <a:pt x="741" y="811"/>
                </a:lnTo>
                <a:lnTo>
                  <a:pt x="808" y="784"/>
                </a:lnTo>
                <a:lnTo>
                  <a:pt x="828" y="773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8"/>
                </a:lnTo>
                <a:lnTo>
                  <a:pt x="968" y="661"/>
                </a:lnTo>
                <a:lnTo>
                  <a:pt x="982" y="644"/>
                </a:lnTo>
                <a:lnTo>
                  <a:pt x="993" y="628"/>
                </a:lnTo>
                <a:lnTo>
                  <a:pt x="1004" y="611"/>
                </a:lnTo>
                <a:lnTo>
                  <a:pt x="1015" y="592"/>
                </a:lnTo>
                <a:lnTo>
                  <a:pt x="1033" y="553"/>
                </a:lnTo>
                <a:lnTo>
                  <a:pt x="1040" y="534"/>
                </a:lnTo>
                <a:lnTo>
                  <a:pt x="1044" y="515"/>
                </a:lnTo>
                <a:lnTo>
                  <a:pt x="1048" y="494"/>
                </a:lnTo>
                <a:lnTo>
                  <a:pt x="1053" y="475"/>
                </a:lnTo>
                <a:lnTo>
                  <a:pt x="1056" y="454"/>
                </a:lnTo>
                <a:lnTo>
                  <a:pt x="1056" y="410"/>
                </a:lnTo>
                <a:lnTo>
                  <a:pt x="1053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40" y="330"/>
                </a:lnTo>
                <a:lnTo>
                  <a:pt x="1033" y="309"/>
                </a:lnTo>
                <a:lnTo>
                  <a:pt x="1024" y="292"/>
                </a:lnTo>
                <a:lnTo>
                  <a:pt x="1015" y="272"/>
                </a:lnTo>
                <a:lnTo>
                  <a:pt x="1004" y="253"/>
                </a:lnTo>
                <a:lnTo>
                  <a:pt x="982" y="219"/>
                </a:lnTo>
                <a:lnTo>
                  <a:pt x="968" y="203"/>
                </a:lnTo>
                <a:lnTo>
                  <a:pt x="922" y="155"/>
                </a:lnTo>
                <a:lnTo>
                  <a:pt x="906" y="142"/>
                </a:lnTo>
                <a:lnTo>
                  <a:pt x="888" y="128"/>
                </a:lnTo>
                <a:lnTo>
                  <a:pt x="868" y="115"/>
                </a:lnTo>
                <a:lnTo>
                  <a:pt x="850" y="103"/>
                </a:lnTo>
                <a:lnTo>
                  <a:pt x="830" y="91"/>
                </a:lnTo>
                <a:lnTo>
                  <a:pt x="808" y="80"/>
                </a:lnTo>
                <a:lnTo>
                  <a:pt x="788" y="72"/>
                </a:lnTo>
                <a:lnTo>
                  <a:pt x="765" y="61"/>
                </a:lnTo>
                <a:lnTo>
                  <a:pt x="741" y="54"/>
                </a:lnTo>
                <a:lnTo>
                  <a:pt x="719" y="45"/>
                </a:lnTo>
                <a:lnTo>
                  <a:pt x="695" y="40"/>
                </a:lnTo>
                <a:lnTo>
                  <a:pt x="672" y="35"/>
                </a:lnTo>
                <a:lnTo>
                  <a:pt x="645" y="30"/>
                </a:lnTo>
                <a:lnTo>
                  <a:pt x="621" y="26"/>
                </a:lnTo>
                <a:lnTo>
                  <a:pt x="596" y="23"/>
                </a:lnTo>
                <a:lnTo>
                  <a:pt x="569" y="21"/>
                </a:lnTo>
                <a:lnTo>
                  <a:pt x="516" y="21"/>
                </a:lnTo>
                <a:lnTo>
                  <a:pt x="492" y="23"/>
                </a:lnTo>
                <a:lnTo>
                  <a:pt x="465" y="26"/>
                </a:lnTo>
                <a:lnTo>
                  <a:pt x="416" y="33"/>
                </a:lnTo>
                <a:lnTo>
                  <a:pt x="392" y="40"/>
                </a:lnTo>
                <a:lnTo>
                  <a:pt x="366" y="45"/>
                </a:lnTo>
                <a:lnTo>
                  <a:pt x="344" y="54"/>
                </a:lnTo>
                <a:lnTo>
                  <a:pt x="320" y="61"/>
                </a:lnTo>
                <a:lnTo>
                  <a:pt x="298" y="70"/>
                </a:lnTo>
                <a:lnTo>
                  <a:pt x="257" y="91"/>
                </a:lnTo>
                <a:lnTo>
                  <a:pt x="235" y="103"/>
                </a:lnTo>
                <a:lnTo>
                  <a:pt x="217" y="115"/>
                </a:lnTo>
                <a:lnTo>
                  <a:pt x="197" y="128"/>
                </a:lnTo>
                <a:lnTo>
                  <a:pt x="179" y="142"/>
                </a:lnTo>
                <a:lnTo>
                  <a:pt x="163" y="155"/>
                </a:lnTo>
                <a:lnTo>
                  <a:pt x="147" y="172"/>
                </a:lnTo>
                <a:lnTo>
                  <a:pt x="132" y="185"/>
                </a:lnTo>
                <a:lnTo>
                  <a:pt x="116" y="203"/>
                </a:lnTo>
                <a:lnTo>
                  <a:pt x="103" y="219"/>
                </a:lnTo>
                <a:lnTo>
                  <a:pt x="81" y="253"/>
                </a:lnTo>
                <a:lnTo>
                  <a:pt x="69" y="272"/>
                </a:lnTo>
                <a:lnTo>
                  <a:pt x="60" y="289"/>
                </a:lnTo>
                <a:lnTo>
                  <a:pt x="52" y="309"/>
                </a:lnTo>
                <a:lnTo>
                  <a:pt x="45" y="328"/>
                </a:lnTo>
                <a:lnTo>
                  <a:pt x="40" y="349"/>
                </a:lnTo>
                <a:lnTo>
                  <a:pt x="36" y="369"/>
                </a:lnTo>
                <a:lnTo>
                  <a:pt x="32" y="389"/>
                </a:lnTo>
                <a:lnTo>
                  <a:pt x="29" y="410"/>
                </a:lnTo>
                <a:lnTo>
                  <a:pt x="29" y="431"/>
                </a:lnTo>
                <a:lnTo>
                  <a:pt x="29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31" name="" descr=""/>
          <p:cNvPicPr/>
          <p:nvPr/>
        </p:nvPicPr>
        <p:blipFill>
          <a:blip r:embed="rId10"/>
          <a:stretch/>
        </p:blipFill>
        <p:spPr>
          <a:xfrm>
            <a:off x="5135760" y="3670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532" name="CustomShape 27"/>
          <p:cNvSpPr/>
          <p:nvPr/>
        </p:nvSpPr>
        <p:spPr>
          <a:xfrm>
            <a:off x="5130720" y="36676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3"/>
                </a:moveTo>
                <a:lnTo>
                  <a:pt x="5" y="388"/>
                </a:lnTo>
                <a:lnTo>
                  <a:pt x="7" y="367"/>
                </a:lnTo>
                <a:lnTo>
                  <a:pt x="12" y="346"/>
                </a:lnTo>
                <a:lnTo>
                  <a:pt x="25" y="303"/>
                </a:lnTo>
                <a:lnTo>
                  <a:pt x="34" y="283"/>
                </a:lnTo>
                <a:lnTo>
                  <a:pt x="43" y="264"/>
                </a:lnTo>
                <a:lnTo>
                  <a:pt x="54" y="244"/>
                </a:lnTo>
                <a:lnTo>
                  <a:pt x="67" y="225"/>
                </a:lnTo>
                <a:lnTo>
                  <a:pt x="78" y="208"/>
                </a:lnTo>
                <a:lnTo>
                  <a:pt x="94" y="191"/>
                </a:lnTo>
                <a:lnTo>
                  <a:pt x="107" y="173"/>
                </a:lnTo>
                <a:lnTo>
                  <a:pt x="125" y="158"/>
                </a:lnTo>
                <a:lnTo>
                  <a:pt x="141" y="142"/>
                </a:lnTo>
                <a:lnTo>
                  <a:pt x="159" y="125"/>
                </a:lnTo>
                <a:lnTo>
                  <a:pt x="199" y="98"/>
                </a:lnTo>
                <a:lnTo>
                  <a:pt x="239" y="73"/>
                </a:lnTo>
                <a:lnTo>
                  <a:pt x="284" y="53"/>
                </a:lnTo>
                <a:lnTo>
                  <a:pt x="308" y="42"/>
                </a:lnTo>
                <a:lnTo>
                  <a:pt x="332" y="33"/>
                </a:lnTo>
                <a:lnTo>
                  <a:pt x="356" y="26"/>
                </a:lnTo>
                <a:lnTo>
                  <a:pt x="382" y="19"/>
                </a:lnTo>
                <a:lnTo>
                  <a:pt x="407" y="12"/>
                </a:lnTo>
                <a:lnTo>
                  <a:pt x="434" y="9"/>
                </a:lnTo>
                <a:lnTo>
                  <a:pt x="460" y="5"/>
                </a:lnTo>
                <a:lnTo>
                  <a:pt x="487" y="2"/>
                </a:lnTo>
                <a:lnTo>
                  <a:pt x="514" y="0"/>
                </a:lnTo>
                <a:lnTo>
                  <a:pt x="569" y="0"/>
                </a:lnTo>
                <a:lnTo>
                  <a:pt x="599" y="2"/>
                </a:lnTo>
                <a:lnTo>
                  <a:pt x="625" y="5"/>
                </a:lnTo>
                <a:lnTo>
                  <a:pt x="652" y="9"/>
                </a:lnTo>
                <a:lnTo>
                  <a:pt x="677" y="12"/>
                </a:lnTo>
                <a:lnTo>
                  <a:pt x="703" y="19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3" y="61"/>
                </a:lnTo>
                <a:lnTo>
                  <a:pt x="843" y="73"/>
                </a:lnTo>
                <a:lnTo>
                  <a:pt x="866" y="86"/>
                </a:lnTo>
                <a:lnTo>
                  <a:pt x="886" y="98"/>
                </a:lnTo>
                <a:lnTo>
                  <a:pt x="906" y="112"/>
                </a:lnTo>
                <a:lnTo>
                  <a:pt x="924" y="125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5"/>
                </a:lnTo>
                <a:lnTo>
                  <a:pt x="1050" y="283"/>
                </a:lnTo>
                <a:lnTo>
                  <a:pt x="1058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8" y="367"/>
                </a:lnTo>
                <a:lnTo>
                  <a:pt x="1082" y="408"/>
                </a:lnTo>
                <a:lnTo>
                  <a:pt x="1082" y="454"/>
                </a:lnTo>
                <a:lnTo>
                  <a:pt x="1080" y="477"/>
                </a:lnTo>
                <a:lnTo>
                  <a:pt x="1078" y="497"/>
                </a:lnTo>
                <a:lnTo>
                  <a:pt x="1073" y="519"/>
                </a:lnTo>
                <a:lnTo>
                  <a:pt x="1060" y="561"/>
                </a:lnTo>
                <a:lnTo>
                  <a:pt x="1050" y="580"/>
                </a:lnTo>
                <a:lnTo>
                  <a:pt x="1040" y="600"/>
                </a:lnTo>
                <a:lnTo>
                  <a:pt x="1030" y="619"/>
                </a:lnTo>
                <a:lnTo>
                  <a:pt x="1018" y="637"/>
                </a:lnTo>
                <a:lnTo>
                  <a:pt x="1004" y="656"/>
                </a:lnTo>
                <a:lnTo>
                  <a:pt x="990" y="674"/>
                </a:lnTo>
                <a:lnTo>
                  <a:pt x="975" y="689"/>
                </a:lnTo>
                <a:lnTo>
                  <a:pt x="960" y="707"/>
                </a:lnTo>
                <a:lnTo>
                  <a:pt x="944" y="722"/>
                </a:lnTo>
                <a:lnTo>
                  <a:pt x="906" y="753"/>
                </a:lnTo>
                <a:lnTo>
                  <a:pt x="886" y="765"/>
                </a:lnTo>
                <a:lnTo>
                  <a:pt x="866" y="779"/>
                </a:lnTo>
                <a:lnTo>
                  <a:pt x="846" y="792"/>
                </a:lnTo>
                <a:lnTo>
                  <a:pt x="801" y="812"/>
                </a:lnTo>
                <a:lnTo>
                  <a:pt x="777" y="823"/>
                </a:lnTo>
                <a:lnTo>
                  <a:pt x="753" y="830"/>
                </a:lnTo>
                <a:lnTo>
                  <a:pt x="727" y="839"/>
                </a:lnTo>
                <a:lnTo>
                  <a:pt x="703" y="846"/>
                </a:lnTo>
                <a:lnTo>
                  <a:pt x="679" y="851"/>
                </a:lnTo>
                <a:lnTo>
                  <a:pt x="652" y="856"/>
                </a:lnTo>
                <a:lnTo>
                  <a:pt x="599" y="863"/>
                </a:lnTo>
                <a:lnTo>
                  <a:pt x="572" y="865"/>
                </a:lnTo>
                <a:lnTo>
                  <a:pt x="516" y="865"/>
                </a:lnTo>
                <a:lnTo>
                  <a:pt x="487" y="863"/>
                </a:lnTo>
                <a:lnTo>
                  <a:pt x="434" y="856"/>
                </a:lnTo>
                <a:lnTo>
                  <a:pt x="407" y="851"/>
                </a:lnTo>
                <a:lnTo>
                  <a:pt x="382" y="846"/>
                </a:lnTo>
                <a:lnTo>
                  <a:pt x="334" y="832"/>
                </a:lnTo>
                <a:lnTo>
                  <a:pt x="308" y="823"/>
                </a:lnTo>
                <a:lnTo>
                  <a:pt x="284" y="812"/>
                </a:lnTo>
                <a:lnTo>
                  <a:pt x="239" y="792"/>
                </a:lnTo>
                <a:lnTo>
                  <a:pt x="199" y="767"/>
                </a:lnTo>
                <a:lnTo>
                  <a:pt x="159" y="739"/>
                </a:lnTo>
                <a:lnTo>
                  <a:pt x="141" y="722"/>
                </a:lnTo>
                <a:lnTo>
                  <a:pt x="109" y="691"/>
                </a:lnTo>
                <a:lnTo>
                  <a:pt x="94" y="674"/>
                </a:lnTo>
                <a:lnTo>
                  <a:pt x="81" y="656"/>
                </a:lnTo>
                <a:lnTo>
                  <a:pt x="67" y="637"/>
                </a:lnTo>
                <a:lnTo>
                  <a:pt x="54" y="619"/>
                </a:lnTo>
                <a:lnTo>
                  <a:pt x="45" y="600"/>
                </a:lnTo>
                <a:lnTo>
                  <a:pt x="34" y="581"/>
                </a:lnTo>
                <a:lnTo>
                  <a:pt x="25" y="561"/>
                </a:lnTo>
                <a:lnTo>
                  <a:pt x="12" y="519"/>
                </a:lnTo>
                <a:lnTo>
                  <a:pt x="7" y="497"/>
                </a:lnTo>
                <a:lnTo>
                  <a:pt x="5" y="477"/>
                </a:lnTo>
                <a:lnTo>
                  <a:pt x="2" y="454"/>
                </a:lnTo>
                <a:lnTo>
                  <a:pt x="0" y="433"/>
                </a:lnTo>
                <a:moveTo>
                  <a:pt x="29" y="452"/>
                </a:moveTo>
                <a:lnTo>
                  <a:pt x="34" y="494"/>
                </a:lnTo>
                <a:lnTo>
                  <a:pt x="40" y="515"/>
                </a:lnTo>
                <a:lnTo>
                  <a:pt x="45" y="534"/>
                </a:lnTo>
                <a:lnTo>
                  <a:pt x="52" y="553"/>
                </a:lnTo>
                <a:lnTo>
                  <a:pt x="69" y="592"/>
                </a:lnTo>
                <a:lnTo>
                  <a:pt x="103" y="644"/>
                </a:lnTo>
                <a:lnTo>
                  <a:pt x="116" y="661"/>
                </a:lnTo>
                <a:lnTo>
                  <a:pt x="132" y="677"/>
                </a:lnTo>
                <a:lnTo>
                  <a:pt x="145" y="693"/>
                </a:lnTo>
                <a:lnTo>
                  <a:pt x="163" y="707"/>
                </a:lnTo>
                <a:lnTo>
                  <a:pt x="179" y="722"/>
                </a:lnTo>
                <a:lnTo>
                  <a:pt x="197" y="736"/>
                </a:lnTo>
                <a:lnTo>
                  <a:pt x="217" y="750"/>
                </a:lnTo>
                <a:lnTo>
                  <a:pt x="235" y="762"/>
                </a:lnTo>
                <a:lnTo>
                  <a:pt x="255" y="773"/>
                </a:lnTo>
                <a:lnTo>
                  <a:pt x="278" y="783"/>
                </a:lnTo>
                <a:lnTo>
                  <a:pt x="298" y="793"/>
                </a:lnTo>
                <a:lnTo>
                  <a:pt x="342" y="811"/>
                </a:lnTo>
                <a:lnTo>
                  <a:pt x="366" y="818"/>
                </a:lnTo>
                <a:lnTo>
                  <a:pt x="389" y="825"/>
                </a:lnTo>
                <a:lnTo>
                  <a:pt x="438" y="835"/>
                </a:lnTo>
                <a:lnTo>
                  <a:pt x="465" y="839"/>
                </a:lnTo>
                <a:lnTo>
                  <a:pt x="489" y="840"/>
                </a:lnTo>
                <a:lnTo>
                  <a:pt x="543" y="844"/>
                </a:lnTo>
                <a:lnTo>
                  <a:pt x="569" y="842"/>
                </a:lnTo>
                <a:lnTo>
                  <a:pt x="594" y="840"/>
                </a:lnTo>
                <a:lnTo>
                  <a:pt x="621" y="839"/>
                </a:lnTo>
                <a:lnTo>
                  <a:pt x="645" y="835"/>
                </a:lnTo>
                <a:lnTo>
                  <a:pt x="695" y="825"/>
                </a:lnTo>
                <a:lnTo>
                  <a:pt x="719" y="818"/>
                </a:lnTo>
                <a:lnTo>
                  <a:pt x="741" y="811"/>
                </a:lnTo>
                <a:lnTo>
                  <a:pt x="808" y="784"/>
                </a:lnTo>
                <a:lnTo>
                  <a:pt x="828" y="773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8"/>
                </a:lnTo>
                <a:lnTo>
                  <a:pt x="968" y="661"/>
                </a:lnTo>
                <a:lnTo>
                  <a:pt x="982" y="644"/>
                </a:lnTo>
                <a:lnTo>
                  <a:pt x="993" y="628"/>
                </a:lnTo>
                <a:lnTo>
                  <a:pt x="1004" y="611"/>
                </a:lnTo>
                <a:lnTo>
                  <a:pt x="1015" y="592"/>
                </a:lnTo>
                <a:lnTo>
                  <a:pt x="1033" y="553"/>
                </a:lnTo>
                <a:lnTo>
                  <a:pt x="1040" y="534"/>
                </a:lnTo>
                <a:lnTo>
                  <a:pt x="1044" y="515"/>
                </a:lnTo>
                <a:lnTo>
                  <a:pt x="1048" y="494"/>
                </a:lnTo>
                <a:lnTo>
                  <a:pt x="1053" y="475"/>
                </a:lnTo>
                <a:lnTo>
                  <a:pt x="1056" y="454"/>
                </a:lnTo>
                <a:lnTo>
                  <a:pt x="1056" y="410"/>
                </a:lnTo>
                <a:lnTo>
                  <a:pt x="1053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40" y="330"/>
                </a:lnTo>
                <a:lnTo>
                  <a:pt x="1033" y="309"/>
                </a:lnTo>
                <a:lnTo>
                  <a:pt x="1024" y="292"/>
                </a:lnTo>
                <a:lnTo>
                  <a:pt x="1015" y="272"/>
                </a:lnTo>
                <a:lnTo>
                  <a:pt x="1004" y="253"/>
                </a:lnTo>
                <a:lnTo>
                  <a:pt x="982" y="219"/>
                </a:lnTo>
                <a:lnTo>
                  <a:pt x="968" y="203"/>
                </a:lnTo>
                <a:lnTo>
                  <a:pt x="922" y="155"/>
                </a:lnTo>
                <a:lnTo>
                  <a:pt x="906" y="142"/>
                </a:lnTo>
                <a:lnTo>
                  <a:pt x="888" y="128"/>
                </a:lnTo>
                <a:lnTo>
                  <a:pt x="868" y="115"/>
                </a:lnTo>
                <a:lnTo>
                  <a:pt x="850" y="103"/>
                </a:lnTo>
                <a:lnTo>
                  <a:pt x="830" y="91"/>
                </a:lnTo>
                <a:lnTo>
                  <a:pt x="808" y="80"/>
                </a:lnTo>
                <a:lnTo>
                  <a:pt x="788" y="72"/>
                </a:lnTo>
                <a:lnTo>
                  <a:pt x="765" y="61"/>
                </a:lnTo>
                <a:lnTo>
                  <a:pt x="741" y="54"/>
                </a:lnTo>
                <a:lnTo>
                  <a:pt x="719" y="45"/>
                </a:lnTo>
                <a:lnTo>
                  <a:pt x="695" y="40"/>
                </a:lnTo>
                <a:lnTo>
                  <a:pt x="672" y="35"/>
                </a:lnTo>
                <a:lnTo>
                  <a:pt x="645" y="30"/>
                </a:lnTo>
                <a:lnTo>
                  <a:pt x="621" y="26"/>
                </a:lnTo>
                <a:lnTo>
                  <a:pt x="596" y="23"/>
                </a:lnTo>
                <a:lnTo>
                  <a:pt x="569" y="21"/>
                </a:lnTo>
                <a:lnTo>
                  <a:pt x="516" y="21"/>
                </a:lnTo>
                <a:lnTo>
                  <a:pt x="492" y="23"/>
                </a:lnTo>
                <a:lnTo>
                  <a:pt x="465" y="26"/>
                </a:lnTo>
                <a:lnTo>
                  <a:pt x="416" y="33"/>
                </a:lnTo>
                <a:lnTo>
                  <a:pt x="392" y="40"/>
                </a:lnTo>
                <a:lnTo>
                  <a:pt x="366" y="45"/>
                </a:lnTo>
                <a:lnTo>
                  <a:pt x="344" y="54"/>
                </a:lnTo>
                <a:lnTo>
                  <a:pt x="320" y="61"/>
                </a:lnTo>
                <a:lnTo>
                  <a:pt x="298" y="70"/>
                </a:lnTo>
                <a:lnTo>
                  <a:pt x="257" y="91"/>
                </a:lnTo>
                <a:lnTo>
                  <a:pt x="235" y="103"/>
                </a:lnTo>
                <a:lnTo>
                  <a:pt x="217" y="115"/>
                </a:lnTo>
                <a:lnTo>
                  <a:pt x="197" y="128"/>
                </a:lnTo>
                <a:lnTo>
                  <a:pt x="179" y="142"/>
                </a:lnTo>
                <a:lnTo>
                  <a:pt x="163" y="155"/>
                </a:lnTo>
                <a:lnTo>
                  <a:pt x="147" y="172"/>
                </a:lnTo>
                <a:lnTo>
                  <a:pt x="132" y="185"/>
                </a:lnTo>
                <a:lnTo>
                  <a:pt x="116" y="203"/>
                </a:lnTo>
                <a:lnTo>
                  <a:pt x="103" y="219"/>
                </a:lnTo>
                <a:lnTo>
                  <a:pt x="81" y="253"/>
                </a:lnTo>
                <a:lnTo>
                  <a:pt x="69" y="272"/>
                </a:lnTo>
                <a:lnTo>
                  <a:pt x="60" y="289"/>
                </a:lnTo>
                <a:lnTo>
                  <a:pt x="52" y="309"/>
                </a:lnTo>
                <a:lnTo>
                  <a:pt x="45" y="328"/>
                </a:lnTo>
                <a:lnTo>
                  <a:pt x="40" y="349"/>
                </a:lnTo>
                <a:lnTo>
                  <a:pt x="36" y="369"/>
                </a:lnTo>
                <a:lnTo>
                  <a:pt x="32" y="389"/>
                </a:lnTo>
                <a:lnTo>
                  <a:pt x="29" y="410"/>
                </a:lnTo>
                <a:lnTo>
                  <a:pt x="29" y="431"/>
                </a:lnTo>
                <a:lnTo>
                  <a:pt x="29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3" name="CustomShape 28"/>
          <p:cNvSpPr/>
          <p:nvPr/>
        </p:nvSpPr>
        <p:spPr>
          <a:xfrm>
            <a:off x="975600" y="324324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6"/>
                </a:moveTo>
                <a:lnTo>
                  <a:pt x="1883" y="111"/>
                </a:lnTo>
                <a:cubicBezTo>
                  <a:pt x="1899" y="111"/>
                  <a:pt x="1910" y="101"/>
                  <a:pt x="1910" y="88"/>
                </a:cubicBezTo>
                <a:cubicBezTo>
                  <a:pt x="1910" y="75"/>
                  <a:pt x="1897" y="67"/>
                  <a:pt x="1883" y="67"/>
                </a:cubicBezTo>
                <a:lnTo>
                  <a:pt x="26" y="72"/>
                </a:lnTo>
                <a:cubicBezTo>
                  <a:pt x="11" y="72"/>
                  <a:pt x="0" y="82"/>
                  <a:pt x="0" y="94"/>
                </a:cubicBezTo>
                <a:cubicBezTo>
                  <a:pt x="0" y="106"/>
                  <a:pt x="11" y="116"/>
                  <a:pt x="26" y="116"/>
                </a:cubicBezTo>
                <a:moveTo>
                  <a:pt x="1845" y="176"/>
                </a:moveTo>
                <a:lnTo>
                  <a:pt x="2068" y="88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4" name="CustomShape 29"/>
          <p:cNvSpPr/>
          <p:nvPr/>
        </p:nvSpPr>
        <p:spPr>
          <a:xfrm>
            <a:off x="975600" y="324324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6"/>
                </a:moveTo>
                <a:lnTo>
                  <a:pt x="1883" y="111"/>
                </a:lnTo>
                <a:cubicBezTo>
                  <a:pt x="1899" y="111"/>
                  <a:pt x="1910" y="101"/>
                  <a:pt x="1910" y="88"/>
                </a:cubicBezTo>
                <a:cubicBezTo>
                  <a:pt x="1910" y="75"/>
                  <a:pt x="1897" y="67"/>
                  <a:pt x="1883" y="67"/>
                </a:cubicBezTo>
                <a:lnTo>
                  <a:pt x="26" y="72"/>
                </a:lnTo>
                <a:cubicBezTo>
                  <a:pt x="11" y="72"/>
                  <a:pt x="0" y="82"/>
                  <a:pt x="0" y="94"/>
                </a:cubicBezTo>
                <a:cubicBezTo>
                  <a:pt x="0" y="106"/>
                  <a:pt x="11" y="116"/>
                  <a:pt x="26" y="116"/>
                </a:cubicBezTo>
                <a:moveTo>
                  <a:pt x="1845" y="176"/>
                </a:moveTo>
                <a:lnTo>
                  <a:pt x="2068" y="88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5" name="CustomShape 30"/>
          <p:cNvSpPr/>
          <p:nvPr/>
        </p:nvSpPr>
        <p:spPr>
          <a:xfrm>
            <a:off x="1075320" y="2038680"/>
            <a:ext cx="538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the output and hidden nodes of a artificial neural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6" name="CustomShape 31"/>
          <p:cNvSpPr/>
          <p:nvPr/>
        </p:nvSpPr>
        <p:spPr>
          <a:xfrm>
            <a:off x="671040" y="3197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37" name="CustomShape 32"/>
          <p:cNvSpPr/>
          <p:nvPr/>
        </p:nvSpPr>
        <p:spPr>
          <a:xfrm>
            <a:off x="975600" y="43675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5"/>
                </a:moveTo>
                <a:lnTo>
                  <a:pt x="1883" y="109"/>
                </a:lnTo>
                <a:cubicBezTo>
                  <a:pt x="1899" y="109"/>
                  <a:pt x="1910" y="101"/>
                  <a:pt x="1910" y="87"/>
                </a:cubicBezTo>
                <a:cubicBezTo>
                  <a:pt x="1910" y="75"/>
                  <a:pt x="1897" y="64"/>
                  <a:pt x="1883" y="64"/>
                </a:cubicBezTo>
                <a:lnTo>
                  <a:pt x="26" y="70"/>
                </a:lnTo>
                <a:cubicBezTo>
                  <a:pt x="11" y="70"/>
                  <a:pt x="0" y="80"/>
                  <a:pt x="0" y="93"/>
                </a:cubicBezTo>
                <a:cubicBezTo>
                  <a:pt x="0" y="106"/>
                  <a:pt x="11" y="115"/>
                  <a:pt x="26" y="115"/>
                </a:cubicBezTo>
                <a:moveTo>
                  <a:pt x="1845" y="176"/>
                </a:moveTo>
                <a:lnTo>
                  <a:pt x="2068" y="87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8" name="CustomShape 33"/>
          <p:cNvSpPr/>
          <p:nvPr/>
        </p:nvSpPr>
        <p:spPr>
          <a:xfrm>
            <a:off x="975600" y="43675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5"/>
                </a:moveTo>
                <a:lnTo>
                  <a:pt x="1883" y="109"/>
                </a:lnTo>
                <a:cubicBezTo>
                  <a:pt x="1899" y="109"/>
                  <a:pt x="1910" y="101"/>
                  <a:pt x="1910" y="87"/>
                </a:cubicBezTo>
                <a:cubicBezTo>
                  <a:pt x="1910" y="75"/>
                  <a:pt x="1897" y="64"/>
                  <a:pt x="1883" y="64"/>
                </a:cubicBezTo>
                <a:lnTo>
                  <a:pt x="26" y="70"/>
                </a:lnTo>
                <a:cubicBezTo>
                  <a:pt x="11" y="70"/>
                  <a:pt x="0" y="80"/>
                  <a:pt x="0" y="93"/>
                </a:cubicBezTo>
                <a:cubicBezTo>
                  <a:pt x="0" y="106"/>
                  <a:pt x="11" y="115"/>
                  <a:pt x="26" y="115"/>
                </a:cubicBezTo>
                <a:moveTo>
                  <a:pt x="1845" y="176"/>
                </a:moveTo>
                <a:lnTo>
                  <a:pt x="2068" y="87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9" name="CustomShape 34"/>
          <p:cNvSpPr/>
          <p:nvPr/>
        </p:nvSpPr>
        <p:spPr>
          <a:xfrm>
            <a:off x="803160" y="329076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40" name="CustomShape 35"/>
          <p:cNvSpPr/>
          <p:nvPr/>
        </p:nvSpPr>
        <p:spPr>
          <a:xfrm>
            <a:off x="671040" y="4321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41" name="CustomShape 36"/>
          <p:cNvSpPr/>
          <p:nvPr/>
        </p:nvSpPr>
        <p:spPr>
          <a:xfrm>
            <a:off x="5505480" y="379152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6"/>
                </a:moveTo>
                <a:lnTo>
                  <a:pt x="1322" y="66"/>
                </a:lnTo>
                <a:cubicBezTo>
                  <a:pt x="1336" y="66"/>
                  <a:pt x="1348" y="75"/>
                  <a:pt x="1348" y="87"/>
                </a:cubicBezTo>
                <a:cubicBezTo>
                  <a:pt x="1348" y="100"/>
                  <a:pt x="1336" y="110"/>
                  <a:pt x="1322" y="110"/>
                </a:cubicBezTo>
                <a:lnTo>
                  <a:pt x="26" y="110"/>
                </a:lnTo>
                <a:cubicBezTo>
                  <a:pt x="11" y="110"/>
                  <a:pt x="0" y="100"/>
                  <a:pt x="0" y="87"/>
                </a:cubicBezTo>
                <a:cubicBezTo>
                  <a:pt x="0" y="75"/>
                  <a:pt x="11" y="66"/>
                  <a:pt x="26" y="66"/>
                </a:cubicBezTo>
                <a:moveTo>
                  <a:pt x="1283" y="0"/>
                </a:moveTo>
                <a:lnTo>
                  <a:pt x="1507" y="87"/>
                </a:lnTo>
                <a:lnTo>
                  <a:pt x="1283" y="176"/>
                </a:lnTo>
                <a:lnTo>
                  <a:pt x="128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2" name="CustomShape 37"/>
          <p:cNvSpPr/>
          <p:nvPr/>
        </p:nvSpPr>
        <p:spPr>
          <a:xfrm>
            <a:off x="5505480" y="379152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6"/>
                </a:moveTo>
                <a:lnTo>
                  <a:pt x="1322" y="66"/>
                </a:lnTo>
                <a:cubicBezTo>
                  <a:pt x="1336" y="66"/>
                  <a:pt x="1348" y="75"/>
                  <a:pt x="1348" y="87"/>
                </a:cubicBezTo>
                <a:cubicBezTo>
                  <a:pt x="1348" y="100"/>
                  <a:pt x="1336" y="110"/>
                  <a:pt x="1322" y="110"/>
                </a:cubicBezTo>
                <a:lnTo>
                  <a:pt x="26" y="110"/>
                </a:lnTo>
                <a:cubicBezTo>
                  <a:pt x="11" y="110"/>
                  <a:pt x="0" y="100"/>
                  <a:pt x="0" y="87"/>
                </a:cubicBezTo>
                <a:cubicBezTo>
                  <a:pt x="0" y="75"/>
                  <a:pt x="11" y="66"/>
                  <a:pt x="26" y="66"/>
                </a:cubicBezTo>
                <a:moveTo>
                  <a:pt x="1283" y="0"/>
                </a:moveTo>
                <a:lnTo>
                  <a:pt x="1507" y="87"/>
                </a:lnTo>
                <a:lnTo>
                  <a:pt x="1283" y="176"/>
                </a:lnTo>
                <a:lnTo>
                  <a:pt x="128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3" name="CustomShape 38"/>
          <p:cNvSpPr/>
          <p:nvPr/>
        </p:nvSpPr>
        <p:spPr>
          <a:xfrm>
            <a:off x="803160" y="44150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44" name="CustomShape 39"/>
          <p:cNvSpPr/>
          <p:nvPr/>
        </p:nvSpPr>
        <p:spPr>
          <a:xfrm>
            <a:off x="2088000" y="326808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48" y="8"/>
                </a:moveTo>
                <a:lnTo>
                  <a:pt x="3712" y="2732"/>
                </a:lnTo>
                <a:cubicBezTo>
                  <a:pt x="3723" y="2739"/>
                  <a:pt x="3723" y="2753"/>
                  <a:pt x="3714" y="2762"/>
                </a:cubicBezTo>
                <a:cubicBezTo>
                  <a:pt x="3703" y="2771"/>
                  <a:pt x="3686" y="2772"/>
                  <a:pt x="3674" y="2764"/>
                </a:cubicBezTo>
                <a:lnTo>
                  <a:pt x="10" y="40"/>
                </a:lnTo>
                <a:cubicBezTo>
                  <a:pt x="0" y="31"/>
                  <a:pt x="0" y="19"/>
                  <a:pt x="8" y="10"/>
                </a:cubicBezTo>
                <a:cubicBezTo>
                  <a:pt x="20" y="0"/>
                  <a:pt x="38" y="0"/>
                  <a:pt x="48" y="8"/>
                </a:cubicBezTo>
                <a:moveTo>
                  <a:pt x="3743" y="2664"/>
                </a:moveTo>
                <a:lnTo>
                  <a:pt x="3828" y="2847"/>
                </a:lnTo>
                <a:lnTo>
                  <a:pt x="3590" y="2791"/>
                </a:lnTo>
                <a:lnTo>
                  <a:pt x="3743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5" name="CustomShape 40"/>
          <p:cNvSpPr/>
          <p:nvPr/>
        </p:nvSpPr>
        <p:spPr>
          <a:xfrm>
            <a:off x="2088000" y="326808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48" y="8"/>
                </a:moveTo>
                <a:lnTo>
                  <a:pt x="3712" y="2732"/>
                </a:lnTo>
                <a:cubicBezTo>
                  <a:pt x="3723" y="2739"/>
                  <a:pt x="3723" y="2753"/>
                  <a:pt x="3714" y="2762"/>
                </a:cubicBezTo>
                <a:cubicBezTo>
                  <a:pt x="3703" y="2771"/>
                  <a:pt x="3686" y="2772"/>
                  <a:pt x="3674" y="2764"/>
                </a:cubicBezTo>
                <a:lnTo>
                  <a:pt x="10" y="40"/>
                </a:lnTo>
                <a:cubicBezTo>
                  <a:pt x="0" y="31"/>
                  <a:pt x="0" y="19"/>
                  <a:pt x="8" y="10"/>
                </a:cubicBezTo>
                <a:cubicBezTo>
                  <a:pt x="20" y="0"/>
                  <a:pt x="38" y="0"/>
                  <a:pt x="48" y="8"/>
                </a:cubicBezTo>
                <a:moveTo>
                  <a:pt x="3743" y="2664"/>
                </a:moveTo>
                <a:lnTo>
                  <a:pt x="3828" y="2847"/>
                </a:lnTo>
                <a:lnTo>
                  <a:pt x="3590" y="2791"/>
                </a:lnTo>
                <a:lnTo>
                  <a:pt x="3743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6" name="CustomShape 41"/>
          <p:cNvSpPr/>
          <p:nvPr/>
        </p:nvSpPr>
        <p:spPr>
          <a:xfrm>
            <a:off x="2088000" y="3274920"/>
            <a:ext cx="1324080" cy="1142640"/>
          </a:xfrm>
          <a:custGeom>
            <a:avLst/>
            <a:gdLst/>
            <a:ahLst/>
            <a:rect l="l" t="t" r="r" b="b"/>
            <a:pathLst>
              <a:path w="3679" h="3175">
                <a:moveTo>
                  <a:pt x="50" y="3166"/>
                </a:moveTo>
                <a:lnTo>
                  <a:pt x="3574" y="122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0" y="84"/>
                  <a:pt x="3545" y="84"/>
                  <a:pt x="3534" y="92"/>
                </a:cubicBezTo>
                <a:lnTo>
                  <a:pt x="8" y="3136"/>
                </a:lnTo>
                <a:cubicBezTo>
                  <a:pt x="0" y="3145"/>
                  <a:pt x="0" y="3159"/>
                  <a:pt x="10" y="3168"/>
                </a:cubicBezTo>
                <a:cubicBezTo>
                  <a:pt x="22" y="3174"/>
                  <a:pt x="40" y="3174"/>
                  <a:pt x="50" y="3166"/>
                </a:cubicBezTo>
                <a:moveTo>
                  <a:pt x="3612" y="189"/>
                </a:moveTo>
                <a:lnTo>
                  <a:pt x="3678" y="0"/>
                </a:lnTo>
                <a:lnTo>
                  <a:pt x="3447" y="70"/>
                </a:lnTo>
                <a:lnTo>
                  <a:pt x="3612" y="1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7" name="CustomShape 42"/>
          <p:cNvSpPr/>
          <p:nvPr/>
        </p:nvSpPr>
        <p:spPr>
          <a:xfrm>
            <a:off x="2088000" y="3274920"/>
            <a:ext cx="1324080" cy="1142640"/>
          </a:xfrm>
          <a:custGeom>
            <a:avLst/>
            <a:gdLst/>
            <a:ahLst/>
            <a:rect l="l" t="t" r="r" b="b"/>
            <a:pathLst>
              <a:path w="3679" h="3175">
                <a:moveTo>
                  <a:pt x="50" y="3166"/>
                </a:moveTo>
                <a:lnTo>
                  <a:pt x="3574" y="122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0" y="84"/>
                  <a:pt x="3545" y="84"/>
                  <a:pt x="3534" y="92"/>
                </a:cubicBezTo>
                <a:lnTo>
                  <a:pt x="8" y="3136"/>
                </a:lnTo>
                <a:cubicBezTo>
                  <a:pt x="0" y="3145"/>
                  <a:pt x="0" y="3159"/>
                  <a:pt x="10" y="3168"/>
                </a:cubicBezTo>
                <a:cubicBezTo>
                  <a:pt x="22" y="3174"/>
                  <a:pt x="40" y="3174"/>
                  <a:pt x="50" y="3166"/>
                </a:cubicBezTo>
                <a:moveTo>
                  <a:pt x="3612" y="189"/>
                </a:moveTo>
                <a:lnTo>
                  <a:pt x="3678" y="0"/>
                </a:lnTo>
                <a:lnTo>
                  <a:pt x="3447" y="70"/>
                </a:lnTo>
                <a:lnTo>
                  <a:pt x="3612" y="1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8" name="CustomShape 43"/>
          <p:cNvSpPr/>
          <p:nvPr/>
        </p:nvSpPr>
        <p:spPr>
          <a:xfrm>
            <a:off x="2088720" y="3243240"/>
            <a:ext cx="1323360" cy="63360"/>
          </a:xfrm>
          <a:custGeom>
            <a:avLst/>
            <a:gdLst/>
            <a:ahLst/>
            <a:rect l="l" t="t" r="r" b="b"/>
            <a:pathLst>
              <a:path w="3677" h="177">
                <a:moveTo>
                  <a:pt x="26" y="65"/>
                </a:moveTo>
                <a:lnTo>
                  <a:pt x="3492" y="65"/>
                </a:lnTo>
                <a:cubicBezTo>
                  <a:pt x="3507" y="65"/>
                  <a:pt x="3519" y="75"/>
                  <a:pt x="3519" y="88"/>
                </a:cubicBezTo>
                <a:cubicBezTo>
                  <a:pt x="3519" y="101"/>
                  <a:pt x="3507" y="110"/>
                  <a:pt x="3492" y="110"/>
                </a:cubicBezTo>
                <a:lnTo>
                  <a:pt x="26" y="110"/>
                </a:lnTo>
                <a:cubicBezTo>
                  <a:pt x="14" y="110"/>
                  <a:pt x="0" y="101"/>
                  <a:pt x="0" y="88"/>
                </a:cubicBezTo>
                <a:cubicBezTo>
                  <a:pt x="0" y="75"/>
                  <a:pt x="14" y="65"/>
                  <a:pt x="26" y="65"/>
                </a:cubicBezTo>
                <a:moveTo>
                  <a:pt x="3454" y="0"/>
                </a:moveTo>
                <a:lnTo>
                  <a:pt x="3676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9" name="CustomShape 44"/>
          <p:cNvSpPr/>
          <p:nvPr/>
        </p:nvSpPr>
        <p:spPr>
          <a:xfrm>
            <a:off x="2088720" y="3243240"/>
            <a:ext cx="1323360" cy="63360"/>
          </a:xfrm>
          <a:custGeom>
            <a:avLst/>
            <a:gdLst/>
            <a:ahLst/>
            <a:rect l="l" t="t" r="r" b="b"/>
            <a:pathLst>
              <a:path w="3677" h="177">
                <a:moveTo>
                  <a:pt x="26" y="65"/>
                </a:moveTo>
                <a:lnTo>
                  <a:pt x="3492" y="65"/>
                </a:lnTo>
                <a:cubicBezTo>
                  <a:pt x="3507" y="65"/>
                  <a:pt x="3519" y="75"/>
                  <a:pt x="3519" y="88"/>
                </a:cubicBezTo>
                <a:cubicBezTo>
                  <a:pt x="3519" y="101"/>
                  <a:pt x="3507" y="110"/>
                  <a:pt x="3492" y="110"/>
                </a:cubicBezTo>
                <a:lnTo>
                  <a:pt x="26" y="110"/>
                </a:lnTo>
                <a:cubicBezTo>
                  <a:pt x="14" y="110"/>
                  <a:pt x="0" y="101"/>
                  <a:pt x="0" y="88"/>
                </a:cubicBezTo>
                <a:cubicBezTo>
                  <a:pt x="0" y="75"/>
                  <a:pt x="14" y="65"/>
                  <a:pt x="26" y="65"/>
                </a:cubicBezTo>
                <a:moveTo>
                  <a:pt x="3454" y="0"/>
                </a:moveTo>
                <a:lnTo>
                  <a:pt x="3676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0" name="CustomShape 45"/>
          <p:cNvSpPr/>
          <p:nvPr/>
        </p:nvSpPr>
        <p:spPr>
          <a:xfrm>
            <a:off x="2088720" y="436932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8" y="132"/>
                </a:moveTo>
                <a:lnTo>
                  <a:pt x="3487" y="110"/>
                </a:lnTo>
                <a:cubicBezTo>
                  <a:pt x="3501" y="110"/>
                  <a:pt x="3514" y="99"/>
                  <a:pt x="3514" y="87"/>
                </a:cubicBezTo>
                <a:cubicBezTo>
                  <a:pt x="3514" y="75"/>
                  <a:pt x="3501" y="65"/>
                  <a:pt x="3485" y="65"/>
                </a:cubicBezTo>
                <a:lnTo>
                  <a:pt x="26" y="88"/>
                </a:lnTo>
                <a:cubicBezTo>
                  <a:pt x="11" y="88"/>
                  <a:pt x="0" y="99"/>
                  <a:pt x="0" y="110"/>
                </a:cubicBezTo>
                <a:cubicBezTo>
                  <a:pt x="0" y="121"/>
                  <a:pt x="14" y="132"/>
                  <a:pt x="28" y="132"/>
                </a:cubicBezTo>
                <a:moveTo>
                  <a:pt x="3449" y="176"/>
                </a:moveTo>
                <a:lnTo>
                  <a:pt x="3672" y="87"/>
                </a:lnTo>
                <a:lnTo>
                  <a:pt x="3447" y="0"/>
                </a:lnTo>
                <a:lnTo>
                  <a:pt x="3449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1" name="CustomShape 46"/>
          <p:cNvSpPr/>
          <p:nvPr/>
        </p:nvSpPr>
        <p:spPr>
          <a:xfrm>
            <a:off x="2088720" y="436932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8" y="132"/>
                </a:moveTo>
                <a:lnTo>
                  <a:pt x="3487" y="110"/>
                </a:lnTo>
                <a:cubicBezTo>
                  <a:pt x="3501" y="110"/>
                  <a:pt x="3514" y="99"/>
                  <a:pt x="3514" y="87"/>
                </a:cubicBezTo>
                <a:cubicBezTo>
                  <a:pt x="3514" y="75"/>
                  <a:pt x="3501" y="65"/>
                  <a:pt x="3485" y="65"/>
                </a:cubicBezTo>
                <a:lnTo>
                  <a:pt x="26" y="88"/>
                </a:lnTo>
                <a:cubicBezTo>
                  <a:pt x="11" y="88"/>
                  <a:pt x="0" y="99"/>
                  <a:pt x="0" y="110"/>
                </a:cubicBezTo>
                <a:cubicBezTo>
                  <a:pt x="0" y="121"/>
                  <a:pt x="14" y="132"/>
                  <a:pt x="28" y="132"/>
                </a:cubicBezTo>
                <a:moveTo>
                  <a:pt x="3449" y="176"/>
                </a:moveTo>
                <a:lnTo>
                  <a:pt x="3672" y="87"/>
                </a:lnTo>
                <a:lnTo>
                  <a:pt x="3447" y="0"/>
                </a:lnTo>
                <a:lnTo>
                  <a:pt x="3449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2" name="CustomShape 47"/>
          <p:cNvSpPr/>
          <p:nvPr/>
        </p:nvSpPr>
        <p:spPr>
          <a:xfrm>
            <a:off x="3779280" y="3265920"/>
            <a:ext cx="1357200" cy="556920"/>
          </a:xfrm>
          <a:custGeom>
            <a:avLst/>
            <a:gdLst/>
            <a:ahLst/>
            <a:rect l="l" t="t" r="r" b="b"/>
            <a:pathLst>
              <a:path w="3771" h="1548">
                <a:moveTo>
                  <a:pt x="45" y="5"/>
                </a:moveTo>
                <a:lnTo>
                  <a:pt x="3619" y="1462"/>
                </a:lnTo>
                <a:cubicBezTo>
                  <a:pt x="3633" y="1467"/>
                  <a:pt x="3637" y="1480"/>
                  <a:pt x="3630" y="1491"/>
                </a:cubicBezTo>
                <a:cubicBezTo>
                  <a:pt x="3623" y="1502"/>
                  <a:pt x="3606" y="1505"/>
                  <a:pt x="3593" y="1500"/>
                </a:cubicBezTo>
                <a:lnTo>
                  <a:pt x="20" y="43"/>
                </a:lnTo>
                <a:cubicBezTo>
                  <a:pt x="7" y="38"/>
                  <a:pt x="0" y="24"/>
                  <a:pt x="9" y="13"/>
                </a:cubicBezTo>
                <a:cubicBezTo>
                  <a:pt x="16" y="3"/>
                  <a:pt x="31" y="0"/>
                  <a:pt x="45" y="5"/>
                </a:cubicBezTo>
                <a:moveTo>
                  <a:pt x="3623" y="1390"/>
                </a:moveTo>
                <a:lnTo>
                  <a:pt x="3770" y="1547"/>
                </a:lnTo>
                <a:lnTo>
                  <a:pt x="3521" y="1546"/>
                </a:lnTo>
                <a:lnTo>
                  <a:pt x="3623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3" name="CustomShape 48"/>
          <p:cNvSpPr/>
          <p:nvPr/>
        </p:nvSpPr>
        <p:spPr>
          <a:xfrm>
            <a:off x="3779280" y="3265920"/>
            <a:ext cx="1357200" cy="556920"/>
          </a:xfrm>
          <a:custGeom>
            <a:avLst/>
            <a:gdLst/>
            <a:ahLst/>
            <a:rect l="l" t="t" r="r" b="b"/>
            <a:pathLst>
              <a:path w="3771" h="1548">
                <a:moveTo>
                  <a:pt x="45" y="5"/>
                </a:moveTo>
                <a:lnTo>
                  <a:pt x="3619" y="1462"/>
                </a:lnTo>
                <a:cubicBezTo>
                  <a:pt x="3633" y="1467"/>
                  <a:pt x="3637" y="1480"/>
                  <a:pt x="3630" y="1491"/>
                </a:cubicBezTo>
                <a:cubicBezTo>
                  <a:pt x="3623" y="1502"/>
                  <a:pt x="3606" y="1505"/>
                  <a:pt x="3593" y="1500"/>
                </a:cubicBezTo>
                <a:lnTo>
                  <a:pt x="20" y="43"/>
                </a:lnTo>
                <a:cubicBezTo>
                  <a:pt x="7" y="38"/>
                  <a:pt x="0" y="24"/>
                  <a:pt x="9" y="13"/>
                </a:cubicBezTo>
                <a:cubicBezTo>
                  <a:pt x="16" y="3"/>
                  <a:pt x="31" y="0"/>
                  <a:pt x="45" y="5"/>
                </a:cubicBezTo>
                <a:moveTo>
                  <a:pt x="3623" y="1390"/>
                </a:moveTo>
                <a:lnTo>
                  <a:pt x="3770" y="1547"/>
                </a:lnTo>
                <a:lnTo>
                  <a:pt x="3521" y="1546"/>
                </a:lnTo>
                <a:lnTo>
                  <a:pt x="3623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4" name="CustomShape 49"/>
          <p:cNvSpPr/>
          <p:nvPr/>
        </p:nvSpPr>
        <p:spPr>
          <a:xfrm>
            <a:off x="3777840" y="382284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4"/>
                </a:moveTo>
                <a:lnTo>
                  <a:pt x="3624" y="89"/>
                </a:lnTo>
                <a:cubicBezTo>
                  <a:pt x="3638" y="83"/>
                  <a:pt x="3642" y="70"/>
                  <a:pt x="3636" y="59"/>
                </a:cubicBezTo>
                <a:cubicBezTo>
                  <a:pt x="3627" y="49"/>
                  <a:pt x="3612" y="45"/>
                  <a:pt x="3598" y="50"/>
                </a:cubicBezTo>
                <a:lnTo>
                  <a:pt x="16" y="1586"/>
                </a:lnTo>
                <a:cubicBezTo>
                  <a:pt x="4" y="1591"/>
                  <a:pt x="0" y="1605"/>
                  <a:pt x="6" y="1616"/>
                </a:cubicBezTo>
                <a:cubicBezTo>
                  <a:pt x="14" y="1626"/>
                  <a:pt x="30" y="1630"/>
                  <a:pt x="44" y="1624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4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5" name="CustomShape 50"/>
          <p:cNvSpPr/>
          <p:nvPr/>
        </p:nvSpPr>
        <p:spPr>
          <a:xfrm>
            <a:off x="3777840" y="382284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4"/>
                </a:moveTo>
                <a:lnTo>
                  <a:pt x="3624" y="89"/>
                </a:lnTo>
                <a:cubicBezTo>
                  <a:pt x="3638" y="83"/>
                  <a:pt x="3642" y="70"/>
                  <a:pt x="3636" y="59"/>
                </a:cubicBezTo>
                <a:cubicBezTo>
                  <a:pt x="3627" y="49"/>
                  <a:pt x="3612" y="45"/>
                  <a:pt x="3598" y="50"/>
                </a:cubicBezTo>
                <a:lnTo>
                  <a:pt x="16" y="1586"/>
                </a:lnTo>
                <a:cubicBezTo>
                  <a:pt x="4" y="1591"/>
                  <a:pt x="0" y="1605"/>
                  <a:pt x="6" y="1616"/>
                </a:cubicBezTo>
                <a:cubicBezTo>
                  <a:pt x="14" y="1626"/>
                  <a:pt x="30" y="1630"/>
                  <a:pt x="44" y="1624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4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6" name="CustomShape 51"/>
          <p:cNvSpPr/>
          <p:nvPr/>
        </p:nvSpPr>
        <p:spPr>
          <a:xfrm>
            <a:off x="6158880" y="3744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57" name="CustomShape 52"/>
          <p:cNvSpPr/>
          <p:nvPr/>
        </p:nvSpPr>
        <p:spPr>
          <a:xfrm>
            <a:off x="2645280" y="3028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58" name="CustomShape 53"/>
          <p:cNvSpPr/>
          <p:nvPr/>
        </p:nvSpPr>
        <p:spPr>
          <a:xfrm>
            <a:off x="2824920" y="31222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59" name="CustomShape 54"/>
          <p:cNvSpPr/>
          <p:nvPr/>
        </p:nvSpPr>
        <p:spPr>
          <a:xfrm>
            <a:off x="2486520" y="33955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0" name="CustomShape 55"/>
          <p:cNvSpPr/>
          <p:nvPr/>
        </p:nvSpPr>
        <p:spPr>
          <a:xfrm>
            <a:off x="2666160" y="34891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61" name="CustomShape 56"/>
          <p:cNvSpPr/>
          <p:nvPr/>
        </p:nvSpPr>
        <p:spPr>
          <a:xfrm>
            <a:off x="2529720" y="4061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2" name="CustomShape 57"/>
          <p:cNvSpPr/>
          <p:nvPr/>
        </p:nvSpPr>
        <p:spPr>
          <a:xfrm>
            <a:off x="2709720" y="415476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63" name="CustomShape 58"/>
          <p:cNvSpPr/>
          <p:nvPr/>
        </p:nvSpPr>
        <p:spPr>
          <a:xfrm>
            <a:off x="2540520" y="4494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4" name="CustomShape 59"/>
          <p:cNvSpPr/>
          <p:nvPr/>
        </p:nvSpPr>
        <p:spPr>
          <a:xfrm>
            <a:off x="2719800" y="45874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65" name="CustomShape 60"/>
          <p:cNvSpPr/>
          <p:nvPr/>
        </p:nvSpPr>
        <p:spPr>
          <a:xfrm>
            <a:off x="4353120" y="42084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6" name="CustomShape 61"/>
          <p:cNvSpPr/>
          <p:nvPr/>
        </p:nvSpPr>
        <p:spPr>
          <a:xfrm>
            <a:off x="4532760" y="430164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67" name="CustomShape 62"/>
          <p:cNvSpPr/>
          <p:nvPr/>
        </p:nvSpPr>
        <p:spPr>
          <a:xfrm>
            <a:off x="4353120" y="32565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8" name="CustomShape 63"/>
          <p:cNvSpPr/>
          <p:nvPr/>
        </p:nvSpPr>
        <p:spPr>
          <a:xfrm>
            <a:off x="4532760" y="33505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69" name="CustomShape 64"/>
          <p:cNvSpPr/>
          <p:nvPr/>
        </p:nvSpPr>
        <p:spPr>
          <a:xfrm>
            <a:off x="1815480" y="4325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0" name="CustomShape 65"/>
          <p:cNvSpPr/>
          <p:nvPr/>
        </p:nvSpPr>
        <p:spPr>
          <a:xfrm>
            <a:off x="1944360" y="44186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71" name="CustomShape 66"/>
          <p:cNvSpPr/>
          <p:nvPr/>
        </p:nvSpPr>
        <p:spPr>
          <a:xfrm>
            <a:off x="1800000" y="31687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2" name="CustomShape 67"/>
          <p:cNvSpPr/>
          <p:nvPr/>
        </p:nvSpPr>
        <p:spPr>
          <a:xfrm>
            <a:off x="1929240" y="32623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73" name="CustomShape 68"/>
          <p:cNvSpPr/>
          <p:nvPr/>
        </p:nvSpPr>
        <p:spPr>
          <a:xfrm>
            <a:off x="3508560" y="3194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4" name="CustomShape 69"/>
          <p:cNvSpPr/>
          <p:nvPr/>
        </p:nvSpPr>
        <p:spPr>
          <a:xfrm>
            <a:off x="3637800" y="3288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75" name="CustomShape 70"/>
          <p:cNvSpPr/>
          <p:nvPr/>
        </p:nvSpPr>
        <p:spPr>
          <a:xfrm>
            <a:off x="3494160" y="4328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6" name="CustomShape 71"/>
          <p:cNvSpPr/>
          <p:nvPr/>
        </p:nvSpPr>
        <p:spPr>
          <a:xfrm>
            <a:off x="3623040" y="44226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77" name="CustomShape 72"/>
          <p:cNvSpPr/>
          <p:nvPr/>
        </p:nvSpPr>
        <p:spPr>
          <a:xfrm>
            <a:off x="5253120" y="37476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8" name="CustomShape 73"/>
          <p:cNvSpPr/>
          <p:nvPr/>
        </p:nvSpPr>
        <p:spPr>
          <a:xfrm>
            <a:off x="2269080" y="2736720"/>
            <a:ext cx="1026000" cy="2113200"/>
          </a:xfrm>
          <a:custGeom>
            <a:avLst/>
            <a:gdLst/>
            <a:ahLst/>
            <a:rect l="l" t="t" r="r" b="b"/>
            <a:pathLst>
              <a:path w="2851" h="5871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2794" y="0"/>
                </a:lnTo>
                <a:cubicBezTo>
                  <a:pt x="2826" y="0"/>
                  <a:pt x="2850" y="20"/>
                  <a:pt x="2850" y="44"/>
                </a:cubicBezTo>
                <a:lnTo>
                  <a:pt x="2850" y="5826"/>
                </a:lnTo>
                <a:cubicBezTo>
                  <a:pt x="2850" y="5850"/>
                  <a:pt x="2826" y="5870"/>
                  <a:pt x="2794" y="5870"/>
                </a:cubicBezTo>
                <a:lnTo>
                  <a:pt x="56" y="5870"/>
                </a:lnTo>
                <a:cubicBezTo>
                  <a:pt x="26" y="5870"/>
                  <a:pt x="0" y="5850"/>
                  <a:pt x="0" y="5826"/>
                </a:cubicBezTo>
                <a:lnTo>
                  <a:pt x="0" y="44"/>
                </a:lnTo>
                <a:moveTo>
                  <a:pt x="112" y="5826"/>
                </a:moveTo>
                <a:lnTo>
                  <a:pt x="56" y="5783"/>
                </a:lnTo>
                <a:lnTo>
                  <a:pt x="2794" y="5783"/>
                </a:lnTo>
                <a:lnTo>
                  <a:pt x="2739" y="5826"/>
                </a:lnTo>
                <a:lnTo>
                  <a:pt x="2739" y="44"/>
                </a:lnTo>
                <a:lnTo>
                  <a:pt x="27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9" name="CustomShape 74"/>
          <p:cNvSpPr/>
          <p:nvPr/>
        </p:nvSpPr>
        <p:spPr>
          <a:xfrm>
            <a:off x="3951000" y="2736720"/>
            <a:ext cx="1025280" cy="2113200"/>
          </a:xfrm>
          <a:custGeom>
            <a:avLst/>
            <a:gdLst/>
            <a:ahLst/>
            <a:rect l="l" t="t" r="r" b="b"/>
            <a:pathLst>
              <a:path w="2849" h="5871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792" y="0"/>
                </a:lnTo>
                <a:cubicBezTo>
                  <a:pt x="2824" y="0"/>
                  <a:pt x="2848" y="20"/>
                  <a:pt x="2848" y="44"/>
                </a:cubicBezTo>
                <a:lnTo>
                  <a:pt x="2848" y="5826"/>
                </a:lnTo>
                <a:cubicBezTo>
                  <a:pt x="2848" y="5850"/>
                  <a:pt x="2824" y="5870"/>
                  <a:pt x="2792" y="5870"/>
                </a:cubicBezTo>
                <a:lnTo>
                  <a:pt x="56" y="5870"/>
                </a:lnTo>
                <a:cubicBezTo>
                  <a:pt x="24" y="5870"/>
                  <a:pt x="0" y="5850"/>
                  <a:pt x="0" y="5826"/>
                </a:cubicBezTo>
                <a:lnTo>
                  <a:pt x="0" y="44"/>
                </a:lnTo>
                <a:moveTo>
                  <a:pt x="112" y="5826"/>
                </a:moveTo>
                <a:lnTo>
                  <a:pt x="56" y="5783"/>
                </a:lnTo>
                <a:lnTo>
                  <a:pt x="2792" y="5783"/>
                </a:lnTo>
                <a:lnTo>
                  <a:pt x="2737" y="5826"/>
                </a:lnTo>
                <a:lnTo>
                  <a:pt x="2737" y="44"/>
                </a:lnTo>
                <a:lnTo>
                  <a:pt x="279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0" name="CustomShape 75"/>
          <p:cNvSpPr/>
          <p:nvPr/>
        </p:nvSpPr>
        <p:spPr>
          <a:xfrm>
            <a:off x="2764440" y="2312280"/>
            <a:ext cx="849240" cy="453960"/>
          </a:xfrm>
          <a:custGeom>
            <a:avLst/>
            <a:gdLst/>
            <a:ahLst/>
            <a:rect l="l" t="t" r="r" b="b"/>
            <a:pathLst>
              <a:path w="2360" h="1262">
                <a:moveTo>
                  <a:pt x="2290" y="9"/>
                </a:moveTo>
                <a:lnTo>
                  <a:pt x="2150" y="82"/>
                </a:lnTo>
                <a:cubicBezTo>
                  <a:pt x="2132" y="93"/>
                  <a:pt x="2124" y="112"/>
                  <a:pt x="2138" y="127"/>
                </a:cubicBezTo>
                <a:cubicBezTo>
                  <a:pt x="2152" y="143"/>
                  <a:pt x="2178" y="146"/>
                  <a:pt x="2196" y="136"/>
                </a:cubicBezTo>
                <a:lnTo>
                  <a:pt x="2336" y="63"/>
                </a:lnTo>
                <a:cubicBezTo>
                  <a:pt x="2354" y="54"/>
                  <a:pt x="2359" y="33"/>
                  <a:pt x="2348" y="18"/>
                </a:cubicBezTo>
                <a:cubicBezTo>
                  <a:pt x="2334" y="4"/>
                  <a:pt x="2308" y="0"/>
                  <a:pt x="2290" y="9"/>
                </a:cubicBezTo>
                <a:moveTo>
                  <a:pt x="2011" y="155"/>
                </a:moveTo>
                <a:lnTo>
                  <a:pt x="1873" y="229"/>
                </a:lnTo>
                <a:cubicBezTo>
                  <a:pt x="1853" y="237"/>
                  <a:pt x="1849" y="259"/>
                  <a:pt x="1862" y="274"/>
                </a:cubicBezTo>
                <a:cubicBezTo>
                  <a:pt x="1873" y="288"/>
                  <a:pt x="1900" y="292"/>
                  <a:pt x="1920" y="282"/>
                </a:cubicBezTo>
                <a:lnTo>
                  <a:pt x="2058" y="209"/>
                </a:lnTo>
                <a:cubicBezTo>
                  <a:pt x="2076" y="199"/>
                  <a:pt x="2082" y="179"/>
                  <a:pt x="2069" y="164"/>
                </a:cubicBezTo>
                <a:cubicBezTo>
                  <a:pt x="2056" y="148"/>
                  <a:pt x="2031" y="145"/>
                  <a:pt x="2011" y="155"/>
                </a:cubicBezTo>
                <a:moveTo>
                  <a:pt x="1733" y="300"/>
                </a:moveTo>
                <a:lnTo>
                  <a:pt x="1595" y="373"/>
                </a:lnTo>
                <a:cubicBezTo>
                  <a:pt x="1575" y="384"/>
                  <a:pt x="1570" y="403"/>
                  <a:pt x="1583" y="419"/>
                </a:cubicBezTo>
                <a:cubicBezTo>
                  <a:pt x="1597" y="434"/>
                  <a:pt x="1621" y="438"/>
                  <a:pt x="1641" y="428"/>
                </a:cubicBezTo>
                <a:lnTo>
                  <a:pt x="1779" y="354"/>
                </a:lnTo>
                <a:cubicBezTo>
                  <a:pt x="1799" y="346"/>
                  <a:pt x="1804" y="325"/>
                  <a:pt x="1791" y="309"/>
                </a:cubicBezTo>
                <a:cubicBezTo>
                  <a:pt x="1779" y="295"/>
                  <a:pt x="1753" y="292"/>
                  <a:pt x="1733" y="300"/>
                </a:cubicBezTo>
                <a:moveTo>
                  <a:pt x="1456" y="447"/>
                </a:moveTo>
                <a:lnTo>
                  <a:pt x="1316" y="518"/>
                </a:lnTo>
                <a:cubicBezTo>
                  <a:pt x="1298" y="529"/>
                  <a:pt x="1294" y="550"/>
                  <a:pt x="1305" y="565"/>
                </a:cubicBezTo>
                <a:cubicBezTo>
                  <a:pt x="1318" y="579"/>
                  <a:pt x="1346" y="583"/>
                  <a:pt x="1362" y="574"/>
                </a:cubicBezTo>
                <a:lnTo>
                  <a:pt x="1503" y="501"/>
                </a:lnTo>
                <a:cubicBezTo>
                  <a:pt x="1521" y="490"/>
                  <a:pt x="1528" y="470"/>
                  <a:pt x="1514" y="456"/>
                </a:cubicBezTo>
                <a:cubicBezTo>
                  <a:pt x="1501" y="440"/>
                  <a:pt x="1474" y="437"/>
                  <a:pt x="1456" y="447"/>
                </a:cubicBezTo>
                <a:moveTo>
                  <a:pt x="1178" y="592"/>
                </a:moveTo>
                <a:lnTo>
                  <a:pt x="1040" y="665"/>
                </a:lnTo>
                <a:cubicBezTo>
                  <a:pt x="1019" y="676"/>
                  <a:pt x="1015" y="695"/>
                  <a:pt x="1029" y="710"/>
                </a:cubicBezTo>
                <a:cubicBezTo>
                  <a:pt x="1040" y="726"/>
                  <a:pt x="1067" y="729"/>
                  <a:pt x="1087" y="719"/>
                </a:cubicBezTo>
                <a:lnTo>
                  <a:pt x="1225" y="646"/>
                </a:lnTo>
                <a:cubicBezTo>
                  <a:pt x="1245" y="637"/>
                  <a:pt x="1250" y="616"/>
                  <a:pt x="1236" y="601"/>
                </a:cubicBezTo>
                <a:cubicBezTo>
                  <a:pt x="1222" y="587"/>
                  <a:pt x="1198" y="581"/>
                  <a:pt x="1178" y="592"/>
                </a:cubicBezTo>
                <a:moveTo>
                  <a:pt x="901" y="738"/>
                </a:moveTo>
                <a:lnTo>
                  <a:pt x="761" y="810"/>
                </a:lnTo>
                <a:cubicBezTo>
                  <a:pt x="744" y="820"/>
                  <a:pt x="737" y="842"/>
                  <a:pt x="750" y="856"/>
                </a:cubicBezTo>
                <a:cubicBezTo>
                  <a:pt x="764" y="871"/>
                  <a:pt x="788" y="875"/>
                  <a:pt x="808" y="866"/>
                </a:cubicBezTo>
                <a:lnTo>
                  <a:pt x="947" y="792"/>
                </a:lnTo>
                <a:cubicBezTo>
                  <a:pt x="967" y="782"/>
                  <a:pt x="971" y="761"/>
                  <a:pt x="959" y="747"/>
                </a:cubicBezTo>
                <a:cubicBezTo>
                  <a:pt x="947" y="731"/>
                  <a:pt x="919" y="728"/>
                  <a:pt x="901" y="738"/>
                </a:cubicBezTo>
                <a:moveTo>
                  <a:pt x="622" y="883"/>
                </a:moveTo>
                <a:lnTo>
                  <a:pt x="484" y="956"/>
                </a:lnTo>
                <a:cubicBezTo>
                  <a:pt x="464" y="967"/>
                  <a:pt x="459" y="987"/>
                  <a:pt x="471" y="1002"/>
                </a:cubicBezTo>
                <a:cubicBezTo>
                  <a:pt x="484" y="1018"/>
                  <a:pt x="511" y="1022"/>
                  <a:pt x="529" y="1011"/>
                </a:cubicBezTo>
                <a:lnTo>
                  <a:pt x="670" y="937"/>
                </a:lnTo>
                <a:cubicBezTo>
                  <a:pt x="688" y="928"/>
                  <a:pt x="694" y="908"/>
                  <a:pt x="681" y="892"/>
                </a:cubicBezTo>
                <a:cubicBezTo>
                  <a:pt x="668" y="878"/>
                  <a:pt x="642" y="873"/>
                  <a:pt x="622" y="883"/>
                </a:cubicBezTo>
                <a:moveTo>
                  <a:pt x="344" y="1030"/>
                </a:moveTo>
                <a:lnTo>
                  <a:pt x="206" y="1102"/>
                </a:lnTo>
                <a:cubicBezTo>
                  <a:pt x="186" y="1113"/>
                  <a:pt x="181" y="1134"/>
                  <a:pt x="194" y="1148"/>
                </a:cubicBezTo>
                <a:cubicBezTo>
                  <a:pt x="208" y="1163"/>
                  <a:pt x="232" y="1167"/>
                  <a:pt x="252" y="1158"/>
                </a:cubicBezTo>
                <a:lnTo>
                  <a:pt x="391" y="1085"/>
                </a:lnTo>
                <a:cubicBezTo>
                  <a:pt x="411" y="1074"/>
                  <a:pt x="415" y="1054"/>
                  <a:pt x="401" y="1040"/>
                </a:cubicBezTo>
                <a:cubicBezTo>
                  <a:pt x="391" y="1024"/>
                  <a:pt x="364" y="1021"/>
                  <a:pt x="344" y="1030"/>
                </a:cubicBezTo>
                <a:moveTo>
                  <a:pt x="68" y="1176"/>
                </a:moveTo>
                <a:lnTo>
                  <a:pt x="25" y="1196"/>
                </a:lnTo>
                <a:cubicBezTo>
                  <a:pt x="8" y="1207"/>
                  <a:pt x="0" y="1228"/>
                  <a:pt x="14" y="1243"/>
                </a:cubicBezTo>
                <a:cubicBezTo>
                  <a:pt x="28" y="1257"/>
                  <a:pt x="54" y="1261"/>
                  <a:pt x="72" y="1252"/>
                </a:cubicBezTo>
                <a:lnTo>
                  <a:pt x="114" y="1230"/>
                </a:lnTo>
                <a:cubicBezTo>
                  <a:pt x="132" y="1221"/>
                  <a:pt x="136" y="1200"/>
                  <a:pt x="126" y="1185"/>
                </a:cubicBezTo>
                <a:cubicBezTo>
                  <a:pt x="112" y="1171"/>
                  <a:pt x="86" y="1165"/>
                  <a:pt x="68" y="117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1" name="CustomShape 76"/>
          <p:cNvSpPr/>
          <p:nvPr/>
        </p:nvSpPr>
        <p:spPr>
          <a:xfrm>
            <a:off x="3579840" y="2311560"/>
            <a:ext cx="900360" cy="454320"/>
          </a:xfrm>
          <a:custGeom>
            <a:avLst/>
            <a:gdLst/>
            <a:ahLst/>
            <a:rect l="l" t="t" r="r" b="b"/>
            <a:pathLst>
              <a:path w="2502" h="1263">
                <a:moveTo>
                  <a:pt x="68" y="10"/>
                </a:moveTo>
                <a:lnTo>
                  <a:pt x="212" y="81"/>
                </a:lnTo>
                <a:cubicBezTo>
                  <a:pt x="230" y="89"/>
                  <a:pt x="236" y="110"/>
                  <a:pt x="222" y="126"/>
                </a:cubicBezTo>
                <a:cubicBezTo>
                  <a:pt x="212" y="142"/>
                  <a:pt x="184" y="145"/>
                  <a:pt x="166" y="136"/>
                </a:cubicBezTo>
                <a:lnTo>
                  <a:pt x="24" y="67"/>
                </a:lnTo>
                <a:cubicBezTo>
                  <a:pt x="4" y="56"/>
                  <a:pt x="0" y="37"/>
                  <a:pt x="11" y="21"/>
                </a:cubicBezTo>
                <a:cubicBezTo>
                  <a:pt x="24" y="6"/>
                  <a:pt x="48" y="0"/>
                  <a:pt x="68" y="10"/>
                </a:cubicBezTo>
                <a:moveTo>
                  <a:pt x="352" y="150"/>
                </a:moveTo>
                <a:lnTo>
                  <a:pt x="492" y="220"/>
                </a:lnTo>
                <a:cubicBezTo>
                  <a:pt x="513" y="229"/>
                  <a:pt x="519" y="250"/>
                  <a:pt x="505" y="265"/>
                </a:cubicBezTo>
                <a:cubicBezTo>
                  <a:pt x="495" y="279"/>
                  <a:pt x="467" y="284"/>
                  <a:pt x="449" y="276"/>
                </a:cubicBezTo>
                <a:lnTo>
                  <a:pt x="307" y="206"/>
                </a:lnTo>
                <a:cubicBezTo>
                  <a:pt x="287" y="195"/>
                  <a:pt x="283" y="176"/>
                  <a:pt x="294" y="161"/>
                </a:cubicBezTo>
                <a:cubicBezTo>
                  <a:pt x="307" y="145"/>
                  <a:pt x="332" y="140"/>
                  <a:pt x="352" y="150"/>
                </a:cubicBezTo>
                <a:moveTo>
                  <a:pt x="635" y="290"/>
                </a:moveTo>
                <a:lnTo>
                  <a:pt x="775" y="359"/>
                </a:lnTo>
                <a:cubicBezTo>
                  <a:pt x="795" y="368"/>
                  <a:pt x="802" y="389"/>
                  <a:pt x="788" y="405"/>
                </a:cubicBezTo>
                <a:cubicBezTo>
                  <a:pt x="777" y="419"/>
                  <a:pt x="751" y="424"/>
                  <a:pt x="731" y="414"/>
                </a:cubicBezTo>
                <a:lnTo>
                  <a:pt x="591" y="345"/>
                </a:lnTo>
                <a:cubicBezTo>
                  <a:pt x="571" y="335"/>
                  <a:pt x="565" y="314"/>
                  <a:pt x="577" y="300"/>
                </a:cubicBezTo>
                <a:cubicBezTo>
                  <a:pt x="591" y="284"/>
                  <a:pt x="615" y="279"/>
                  <a:pt x="635" y="290"/>
                </a:cubicBezTo>
                <a:moveTo>
                  <a:pt x="918" y="429"/>
                </a:moveTo>
                <a:lnTo>
                  <a:pt x="1058" y="500"/>
                </a:lnTo>
                <a:cubicBezTo>
                  <a:pt x="1078" y="508"/>
                  <a:pt x="1085" y="529"/>
                  <a:pt x="1072" y="543"/>
                </a:cubicBezTo>
                <a:cubicBezTo>
                  <a:pt x="1060" y="559"/>
                  <a:pt x="1034" y="564"/>
                  <a:pt x="1014" y="553"/>
                </a:cubicBezTo>
                <a:lnTo>
                  <a:pt x="873" y="484"/>
                </a:lnTo>
                <a:cubicBezTo>
                  <a:pt x="853" y="475"/>
                  <a:pt x="848" y="454"/>
                  <a:pt x="860" y="440"/>
                </a:cubicBezTo>
                <a:cubicBezTo>
                  <a:pt x="873" y="424"/>
                  <a:pt x="898" y="419"/>
                  <a:pt x="918" y="429"/>
                </a:cubicBezTo>
                <a:moveTo>
                  <a:pt x="1201" y="569"/>
                </a:moveTo>
                <a:lnTo>
                  <a:pt x="1341" y="637"/>
                </a:lnTo>
                <a:cubicBezTo>
                  <a:pt x="1361" y="648"/>
                  <a:pt x="1367" y="669"/>
                  <a:pt x="1355" y="683"/>
                </a:cubicBezTo>
                <a:cubicBezTo>
                  <a:pt x="1343" y="698"/>
                  <a:pt x="1317" y="703"/>
                  <a:pt x="1297" y="693"/>
                </a:cubicBezTo>
                <a:lnTo>
                  <a:pt x="1156" y="623"/>
                </a:lnTo>
                <a:cubicBezTo>
                  <a:pt x="1136" y="614"/>
                  <a:pt x="1132" y="594"/>
                  <a:pt x="1143" y="578"/>
                </a:cubicBezTo>
                <a:cubicBezTo>
                  <a:pt x="1156" y="564"/>
                  <a:pt x="1181" y="559"/>
                  <a:pt x="1201" y="569"/>
                </a:cubicBezTo>
                <a:moveTo>
                  <a:pt x="1483" y="707"/>
                </a:moveTo>
                <a:lnTo>
                  <a:pt x="1625" y="777"/>
                </a:lnTo>
                <a:cubicBezTo>
                  <a:pt x="1645" y="787"/>
                  <a:pt x="1651" y="806"/>
                  <a:pt x="1638" y="822"/>
                </a:cubicBezTo>
                <a:cubicBezTo>
                  <a:pt x="1627" y="838"/>
                  <a:pt x="1600" y="843"/>
                  <a:pt x="1580" y="833"/>
                </a:cubicBezTo>
                <a:lnTo>
                  <a:pt x="1439" y="763"/>
                </a:lnTo>
                <a:cubicBezTo>
                  <a:pt x="1419" y="754"/>
                  <a:pt x="1413" y="733"/>
                  <a:pt x="1425" y="717"/>
                </a:cubicBezTo>
                <a:cubicBezTo>
                  <a:pt x="1439" y="703"/>
                  <a:pt x="1463" y="698"/>
                  <a:pt x="1483" y="707"/>
                </a:cubicBezTo>
                <a:moveTo>
                  <a:pt x="1767" y="847"/>
                </a:moveTo>
                <a:lnTo>
                  <a:pt x="1908" y="917"/>
                </a:lnTo>
                <a:cubicBezTo>
                  <a:pt x="1928" y="927"/>
                  <a:pt x="1935" y="947"/>
                  <a:pt x="1921" y="962"/>
                </a:cubicBezTo>
                <a:cubicBezTo>
                  <a:pt x="1910" y="979"/>
                  <a:pt x="1883" y="982"/>
                  <a:pt x="1863" y="973"/>
                </a:cubicBezTo>
                <a:lnTo>
                  <a:pt x="1723" y="903"/>
                </a:lnTo>
                <a:cubicBezTo>
                  <a:pt x="1703" y="894"/>
                  <a:pt x="1696" y="873"/>
                  <a:pt x="1709" y="857"/>
                </a:cubicBezTo>
                <a:cubicBezTo>
                  <a:pt x="1721" y="842"/>
                  <a:pt x="1747" y="838"/>
                  <a:pt x="1767" y="847"/>
                </a:cubicBezTo>
                <a:moveTo>
                  <a:pt x="2050" y="987"/>
                </a:moveTo>
                <a:lnTo>
                  <a:pt x="2190" y="1057"/>
                </a:lnTo>
                <a:cubicBezTo>
                  <a:pt x="2210" y="1068"/>
                  <a:pt x="2218" y="1087"/>
                  <a:pt x="2204" y="1102"/>
                </a:cubicBezTo>
                <a:cubicBezTo>
                  <a:pt x="2194" y="1118"/>
                  <a:pt x="2166" y="1121"/>
                  <a:pt x="2146" y="1113"/>
                </a:cubicBezTo>
                <a:lnTo>
                  <a:pt x="2006" y="1043"/>
                </a:lnTo>
                <a:cubicBezTo>
                  <a:pt x="1986" y="1032"/>
                  <a:pt x="1979" y="1013"/>
                  <a:pt x="1992" y="998"/>
                </a:cubicBezTo>
                <a:cubicBezTo>
                  <a:pt x="2004" y="982"/>
                  <a:pt x="2030" y="979"/>
                  <a:pt x="2050" y="987"/>
                </a:cubicBezTo>
                <a:moveTo>
                  <a:pt x="2333" y="1127"/>
                </a:moveTo>
                <a:lnTo>
                  <a:pt x="2473" y="1196"/>
                </a:lnTo>
                <a:cubicBezTo>
                  <a:pt x="2493" y="1207"/>
                  <a:pt x="2501" y="1226"/>
                  <a:pt x="2487" y="1242"/>
                </a:cubicBezTo>
                <a:cubicBezTo>
                  <a:pt x="2476" y="1257"/>
                  <a:pt x="2449" y="1262"/>
                  <a:pt x="2429" y="1252"/>
                </a:cubicBezTo>
                <a:lnTo>
                  <a:pt x="2289" y="1182"/>
                </a:lnTo>
                <a:cubicBezTo>
                  <a:pt x="2268" y="1172"/>
                  <a:pt x="2262" y="1153"/>
                  <a:pt x="2276" y="1137"/>
                </a:cubicBezTo>
                <a:cubicBezTo>
                  <a:pt x="2286" y="1121"/>
                  <a:pt x="2313" y="1118"/>
                  <a:pt x="2333" y="112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2" name="CustomShape 77"/>
          <p:cNvSpPr/>
          <p:nvPr/>
        </p:nvSpPr>
        <p:spPr>
          <a:xfrm>
            <a:off x="6575040" y="2555280"/>
            <a:ext cx="2793240" cy="1115640"/>
          </a:xfrm>
          <a:custGeom>
            <a:avLst/>
            <a:gdLst/>
            <a:ahLst/>
            <a:rect l="l" t="t" r="r" b="b"/>
            <a:pathLst>
              <a:path w="7760" h="3100">
                <a:moveTo>
                  <a:pt x="0" y="0"/>
                </a:moveTo>
                <a:lnTo>
                  <a:pt x="0" y="3099"/>
                </a:lnTo>
                <a:lnTo>
                  <a:pt x="7759" y="3099"/>
                </a:lnTo>
                <a:lnTo>
                  <a:pt x="775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3" name="CustomShape 78"/>
          <p:cNvSpPr/>
          <p:nvPr/>
        </p:nvSpPr>
        <p:spPr>
          <a:xfrm>
            <a:off x="6555240" y="2539800"/>
            <a:ext cx="2833200" cy="1147320"/>
          </a:xfrm>
          <a:custGeom>
            <a:avLst/>
            <a:gdLst/>
            <a:ahLst/>
            <a:rect l="l" t="t" r="r" b="b"/>
            <a:pathLst>
              <a:path w="7871" h="3188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7814" y="0"/>
                </a:lnTo>
                <a:cubicBezTo>
                  <a:pt x="7842" y="0"/>
                  <a:pt x="7870" y="19"/>
                  <a:pt x="7870" y="44"/>
                </a:cubicBezTo>
                <a:lnTo>
                  <a:pt x="7870" y="3143"/>
                </a:lnTo>
                <a:cubicBezTo>
                  <a:pt x="7870" y="3167"/>
                  <a:pt x="7842" y="3187"/>
                  <a:pt x="7814" y="3187"/>
                </a:cubicBezTo>
                <a:lnTo>
                  <a:pt x="55" y="3187"/>
                </a:lnTo>
                <a:cubicBezTo>
                  <a:pt x="24" y="3187"/>
                  <a:pt x="0" y="3167"/>
                  <a:pt x="0" y="3143"/>
                </a:cubicBezTo>
                <a:lnTo>
                  <a:pt x="0" y="44"/>
                </a:lnTo>
                <a:moveTo>
                  <a:pt x="111" y="3143"/>
                </a:moveTo>
                <a:lnTo>
                  <a:pt x="55" y="3099"/>
                </a:lnTo>
                <a:lnTo>
                  <a:pt x="7814" y="3099"/>
                </a:lnTo>
                <a:lnTo>
                  <a:pt x="7758" y="3143"/>
                </a:lnTo>
                <a:lnTo>
                  <a:pt x="7758" y="44"/>
                </a:lnTo>
                <a:lnTo>
                  <a:pt x="7814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314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4" name="CustomShape 79"/>
          <p:cNvSpPr/>
          <p:nvPr/>
        </p:nvSpPr>
        <p:spPr>
          <a:xfrm>
            <a:off x="5381640" y="38412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585" name="CustomShape 80"/>
          <p:cNvSpPr/>
          <p:nvPr/>
        </p:nvSpPr>
        <p:spPr>
          <a:xfrm>
            <a:off x="6671520" y="259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6" name="CustomShape 81"/>
          <p:cNvSpPr/>
          <p:nvPr/>
        </p:nvSpPr>
        <p:spPr>
          <a:xfrm>
            <a:off x="7032240" y="2623680"/>
            <a:ext cx="212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Hidden nodes problem: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7" name="CustomShape 82"/>
          <p:cNvSpPr/>
          <p:nvPr/>
        </p:nvSpPr>
        <p:spPr>
          <a:xfrm>
            <a:off x="7032240" y="2824920"/>
            <a:ext cx="1970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computing error term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8" name="CustomShape 83"/>
          <p:cNvSpPr/>
          <p:nvPr/>
        </p:nvSpPr>
        <p:spPr>
          <a:xfrm>
            <a:off x="7032240" y="3026520"/>
            <a:ext cx="516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hard: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9" name="CustomShape 84"/>
          <p:cNvSpPr/>
          <p:nvPr/>
        </p:nvSpPr>
        <p:spPr>
          <a:xfrm>
            <a:off x="7549920" y="302184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CambriaMath"/>
              </a:rPr>
              <a:t>𝝏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0" name="CustomShape 85"/>
          <p:cNvSpPr/>
          <p:nvPr/>
        </p:nvSpPr>
        <p:spPr>
          <a:xfrm>
            <a:off x="7726680" y="3026520"/>
            <a:ext cx="292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 /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1" name="CustomShape 86"/>
          <p:cNvSpPr/>
          <p:nvPr/>
        </p:nvSpPr>
        <p:spPr>
          <a:xfrm>
            <a:off x="8019000" y="302184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CambriaMath"/>
              </a:rPr>
              <a:t>𝝏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2" name="CustomShape 87"/>
          <p:cNvSpPr/>
          <p:nvPr/>
        </p:nvSpPr>
        <p:spPr>
          <a:xfrm>
            <a:off x="8196480" y="3026520"/>
            <a:ext cx="26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wj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3" name="CustomShape 88"/>
          <p:cNvSpPr/>
          <p:nvPr/>
        </p:nvSpPr>
        <p:spPr>
          <a:xfrm>
            <a:off x="6671520" y="3242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4" name="CustomShape 89"/>
          <p:cNvSpPr/>
          <p:nvPr/>
        </p:nvSpPr>
        <p:spPr>
          <a:xfrm>
            <a:off x="7032240" y="3267360"/>
            <a:ext cx="208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Their Output values are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5" name="CustomShape 90"/>
          <p:cNvSpPr/>
          <p:nvPr/>
        </p:nvSpPr>
        <p:spPr>
          <a:xfrm>
            <a:off x="3600720" y="3101400"/>
            <a:ext cx="2973240" cy="159480"/>
          </a:xfrm>
          <a:custGeom>
            <a:avLst/>
            <a:gdLst/>
            <a:ahLst/>
            <a:rect l="l" t="t" r="r" b="b"/>
            <a:pathLst>
              <a:path w="8260" h="444">
                <a:moveTo>
                  <a:pt x="44" y="443"/>
                </a:moveTo>
                <a:lnTo>
                  <a:pt x="213" y="434"/>
                </a:lnTo>
                <a:cubicBezTo>
                  <a:pt x="235" y="434"/>
                  <a:pt x="253" y="419"/>
                  <a:pt x="250" y="401"/>
                </a:cubicBezTo>
                <a:cubicBezTo>
                  <a:pt x="250" y="381"/>
                  <a:pt x="231" y="367"/>
                  <a:pt x="208" y="370"/>
                </a:cubicBezTo>
                <a:lnTo>
                  <a:pt x="40" y="377"/>
                </a:lnTo>
                <a:cubicBezTo>
                  <a:pt x="16" y="378"/>
                  <a:pt x="0" y="394"/>
                  <a:pt x="0" y="411"/>
                </a:cubicBezTo>
                <a:cubicBezTo>
                  <a:pt x="2" y="429"/>
                  <a:pt x="22" y="443"/>
                  <a:pt x="44" y="443"/>
                </a:cubicBezTo>
                <a:moveTo>
                  <a:pt x="380" y="427"/>
                </a:moveTo>
                <a:lnTo>
                  <a:pt x="546" y="420"/>
                </a:lnTo>
                <a:cubicBezTo>
                  <a:pt x="568" y="419"/>
                  <a:pt x="586" y="403"/>
                  <a:pt x="584" y="386"/>
                </a:cubicBezTo>
                <a:cubicBezTo>
                  <a:pt x="584" y="366"/>
                  <a:pt x="564" y="354"/>
                  <a:pt x="540" y="354"/>
                </a:cubicBezTo>
                <a:lnTo>
                  <a:pt x="375" y="363"/>
                </a:lnTo>
                <a:cubicBezTo>
                  <a:pt x="350" y="363"/>
                  <a:pt x="333" y="378"/>
                  <a:pt x="335" y="396"/>
                </a:cubicBezTo>
                <a:cubicBezTo>
                  <a:pt x="337" y="415"/>
                  <a:pt x="355" y="429"/>
                  <a:pt x="380" y="427"/>
                </a:cubicBezTo>
                <a:moveTo>
                  <a:pt x="711" y="411"/>
                </a:moveTo>
                <a:lnTo>
                  <a:pt x="879" y="405"/>
                </a:lnTo>
                <a:cubicBezTo>
                  <a:pt x="903" y="403"/>
                  <a:pt x="921" y="387"/>
                  <a:pt x="919" y="370"/>
                </a:cubicBezTo>
                <a:cubicBezTo>
                  <a:pt x="917" y="352"/>
                  <a:pt x="897" y="338"/>
                  <a:pt x="874" y="338"/>
                </a:cubicBezTo>
                <a:lnTo>
                  <a:pt x="707" y="347"/>
                </a:lnTo>
                <a:cubicBezTo>
                  <a:pt x="685" y="347"/>
                  <a:pt x="667" y="363"/>
                  <a:pt x="669" y="381"/>
                </a:cubicBezTo>
                <a:cubicBezTo>
                  <a:pt x="669" y="400"/>
                  <a:pt x="689" y="413"/>
                  <a:pt x="711" y="411"/>
                </a:cubicBezTo>
                <a:moveTo>
                  <a:pt x="1045" y="397"/>
                </a:moveTo>
                <a:lnTo>
                  <a:pt x="1212" y="389"/>
                </a:lnTo>
                <a:cubicBezTo>
                  <a:pt x="1235" y="389"/>
                  <a:pt x="1252" y="373"/>
                  <a:pt x="1252" y="354"/>
                </a:cubicBezTo>
                <a:cubicBezTo>
                  <a:pt x="1250" y="336"/>
                  <a:pt x="1230" y="322"/>
                  <a:pt x="1208" y="325"/>
                </a:cubicBezTo>
                <a:lnTo>
                  <a:pt x="1041" y="331"/>
                </a:lnTo>
                <a:cubicBezTo>
                  <a:pt x="1019" y="333"/>
                  <a:pt x="1001" y="349"/>
                  <a:pt x="1001" y="366"/>
                </a:cubicBezTo>
                <a:cubicBezTo>
                  <a:pt x="1003" y="384"/>
                  <a:pt x="1023" y="397"/>
                  <a:pt x="1045" y="397"/>
                </a:cubicBezTo>
                <a:moveTo>
                  <a:pt x="1380" y="381"/>
                </a:moveTo>
                <a:lnTo>
                  <a:pt x="1547" y="373"/>
                </a:lnTo>
                <a:cubicBezTo>
                  <a:pt x="1569" y="373"/>
                  <a:pt x="1587" y="358"/>
                  <a:pt x="1585" y="340"/>
                </a:cubicBezTo>
                <a:cubicBezTo>
                  <a:pt x="1585" y="320"/>
                  <a:pt x="1565" y="306"/>
                  <a:pt x="1542" y="308"/>
                </a:cubicBezTo>
                <a:lnTo>
                  <a:pt x="1376" y="316"/>
                </a:lnTo>
                <a:cubicBezTo>
                  <a:pt x="1350" y="317"/>
                  <a:pt x="1336" y="333"/>
                  <a:pt x="1336" y="350"/>
                </a:cubicBezTo>
                <a:cubicBezTo>
                  <a:pt x="1338" y="367"/>
                  <a:pt x="1358" y="381"/>
                  <a:pt x="1380" y="381"/>
                </a:cubicBezTo>
                <a:moveTo>
                  <a:pt x="1713" y="366"/>
                </a:moveTo>
                <a:lnTo>
                  <a:pt x="1881" y="359"/>
                </a:lnTo>
                <a:cubicBezTo>
                  <a:pt x="1903" y="358"/>
                  <a:pt x="1921" y="342"/>
                  <a:pt x="1919" y="325"/>
                </a:cubicBezTo>
                <a:cubicBezTo>
                  <a:pt x="1919" y="305"/>
                  <a:pt x="1899" y="292"/>
                  <a:pt x="1875" y="292"/>
                </a:cubicBezTo>
                <a:lnTo>
                  <a:pt x="1709" y="301"/>
                </a:lnTo>
                <a:cubicBezTo>
                  <a:pt x="1685" y="301"/>
                  <a:pt x="1667" y="317"/>
                  <a:pt x="1669" y="334"/>
                </a:cubicBezTo>
                <a:cubicBezTo>
                  <a:pt x="1669" y="354"/>
                  <a:pt x="1689" y="367"/>
                  <a:pt x="1713" y="366"/>
                </a:cubicBezTo>
                <a:moveTo>
                  <a:pt x="2046" y="350"/>
                </a:moveTo>
                <a:lnTo>
                  <a:pt x="2213" y="344"/>
                </a:lnTo>
                <a:cubicBezTo>
                  <a:pt x="2238" y="342"/>
                  <a:pt x="2256" y="326"/>
                  <a:pt x="2253" y="308"/>
                </a:cubicBezTo>
                <a:cubicBezTo>
                  <a:pt x="2251" y="291"/>
                  <a:pt x="2231" y="277"/>
                  <a:pt x="2208" y="277"/>
                </a:cubicBezTo>
                <a:lnTo>
                  <a:pt x="2042" y="286"/>
                </a:lnTo>
                <a:cubicBezTo>
                  <a:pt x="2019" y="286"/>
                  <a:pt x="2002" y="301"/>
                  <a:pt x="2004" y="320"/>
                </a:cubicBezTo>
                <a:cubicBezTo>
                  <a:pt x="2004" y="338"/>
                  <a:pt x="2024" y="352"/>
                  <a:pt x="2046" y="350"/>
                </a:cubicBezTo>
                <a:moveTo>
                  <a:pt x="2380" y="336"/>
                </a:moveTo>
                <a:lnTo>
                  <a:pt x="2547" y="328"/>
                </a:lnTo>
                <a:cubicBezTo>
                  <a:pt x="2569" y="328"/>
                  <a:pt x="2587" y="312"/>
                  <a:pt x="2587" y="292"/>
                </a:cubicBezTo>
                <a:cubicBezTo>
                  <a:pt x="2585" y="275"/>
                  <a:pt x="2565" y="261"/>
                  <a:pt x="2543" y="263"/>
                </a:cubicBezTo>
                <a:lnTo>
                  <a:pt x="2376" y="270"/>
                </a:lnTo>
                <a:cubicBezTo>
                  <a:pt x="2353" y="272"/>
                  <a:pt x="2336" y="287"/>
                  <a:pt x="2336" y="305"/>
                </a:cubicBezTo>
                <a:cubicBezTo>
                  <a:pt x="2338" y="322"/>
                  <a:pt x="2358" y="336"/>
                  <a:pt x="2380" y="336"/>
                </a:cubicBezTo>
                <a:moveTo>
                  <a:pt x="2714" y="320"/>
                </a:moveTo>
                <a:lnTo>
                  <a:pt x="2882" y="312"/>
                </a:lnTo>
                <a:cubicBezTo>
                  <a:pt x="2904" y="312"/>
                  <a:pt x="2922" y="297"/>
                  <a:pt x="2920" y="279"/>
                </a:cubicBezTo>
                <a:cubicBezTo>
                  <a:pt x="2920" y="259"/>
                  <a:pt x="2900" y="245"/>
                  <a:pt x="2877" y="247"/>
                </a:cubicBezTo>
                <a:lnTo>
                  <a:pt x="2710" y="254"/>
                </a:lnTo>
                <a:cubicBezTo>
                  <a:pt x="2685" y="256"/>
                  <a:pt x="2670" y="272"/>
                  <a:pt x="2670" y="289"/>
                </a:cubicBezTo>
                <a:cubicBezTo>
                  <a:pt x="2672" y="306"/>
                  <a:pt x="2692" y="320"/>
                  <a:pt x="2714" y="320"/>
                </a:cubicBezTo>
                <a:moveTo>
                  <a:pt x="3048" y="305"/>
                </a:moveTo>
                <a:lnTo>
                  <a:pt x="3215" y="298"/>
                </a:lnTo>
                <a:cubicBezTo>
                  <a:pt x="3238" y="297"/>
                  <a:pt x="3255" y="281"/>
                  <a:pt x="3253" y="263"/>
                </a:cubicBezTo>
                <a:cubicBezTo>
                  <a:pt x="3253" y="244"/>
                  <a:pt x="3233" y="231"/>
                  <a:pt x="3209" y="231"/>
                </a:cubicBezTo>
                <a:lnTo>
                  <a:pt x="3042" y="240"/>
                </a:lnTo>
                <a:cubicBezTo>
                  <a:pt x="3020" y="240"/>
                  <a:pt x="3002" y="256"/>
                  <a:pt x="3004" y="273"/>
                </a:cubicBezTo>
                <a:cubicBezTo>
                  <a:pt x="3004" y="292"/>
                  <a:pt x="3024" y="306"/>
                  <a:pt x="3048" y="305"/>
                </a:cubicBezTo>
                <a:moveTo>
                  <a:pt x="3381" y="289"/>
                </a:moveTo>
                <a:lnTo>
                  <a:pt x="3547" y="283"/>
                </a:lnTo>
                <a:cubicBezTo>
                  <a:pt x="3572" y="281"/>
                  <a:pt x="3590" y="265"/>
                  <a:pt x="3588" y="247"/>
                </a:cubicBezTo>
                <a:cubicBezTo>
                  <a:pt x="3585" y="230"/>
                  <a:pt x="3565" y="216"/>
                  <a:pt x="3543" y="216"/>
                </a:cubicBezTo>
                <a:lnTo>
                  <a:pt x="3375" y="225"/>
                </a:lnTo>
                <a:cubicBezTo>
                  <a:pt x="3353" y="225"/>
                  <a:pt x="3335" y="240"/>
                  <a:pt x="3339" y="259"/>
                </a:cubicBezTo>
                <a:cubicBezTo>
                  <a:pt x="3339" y="277"/>
                  <a:pt x="3359" y="291"/>
                  <a:pt x="3381" y="289"/>
                </a:cubicBezTo>
                <a:moveTo>
                  <a:pt x="3714" y="275"/>
                </a:moveTo>
                <a:lnTo>
                  <a:pt x="3882" y="267"/>
                </a:lnTo>
                <a:cubicBezTo>
                  <a:pt x="3904" y="267"/>
                  <a:pt x="3922" y="251"/>
                  <a:pt x="3922" y="231"/>
                </a:cubicBezTo>
                <a:cubicBezTo>
                  <a:pt x="3920" y="214"/>
                  <a:pt x="3900" y="200"/>
                  <a:pt x="3877" y="202"/>
                </a:cubicBezTo>
                <a:lnTo>
                  <a:pt x="3710" y="209"/>
                </a:lnTo>
                <a:cubicBezTo>
                  <a:pt x="3688" y="211"/>
                  <a:pt x="3670" y="226"/>
                  <a:pt x="3670" y="244"/>
                </a:cubicBezTo>
                <a:cubicBezTo>
                  <a:pt x="3672" y="261"/>
                  <a:pt x="3692" y="275"/>
                  <a:pt x="3714" y="275"/>
                </a:cubicBezTo>
                <a:moveTo>
                  <a:pt x="4049" y="259"/>
                </a:moveTo>
                <a:lnTo>
                  <a:pt x="4215" y="251"/>
                </a:lnTo>
                <a:cubicBezTo>
                  <a:pt x="4238" y="251"/>
                  <a:pt x="4256" y="236"/>
                  <a:pt x="4253" y="217"/>
                </a:cubicBezTo>
                <a:cubicBezTo>
                  <a:pt x="4253" y="198"/>
                  <a:pt x="4233" y="184"/>
                  <a:pt x="4211" y="186"/>
                </a:cubicBezTo>
                <a:lnTo>
                  <a:pt x="4044" y="193"/>
                </a:lnTo>
                <a:cubicBezTo>
                  <a:pt x="4020" y="195"/>
                  <a:pt x="4002" y="211"/>
                  <a:pt x="4004" y="228"/>
                </a:cubicBezTo>
                <a:cubicBezTo>
                  <a:pt x="4007" y="245"/>
                  <a:pt x="4027" y="259"/>
                  <a:pt x="4049" y="259"/>
                </a:cubicBezTo>
                <a:moveTo>
                  <a:pt x="4383" y="244"/>
                </a:moveTo>
                <a:lnTo>
                  <a:pt x="4550" y="237"/>
                </a:lnTo>
                <a:cubicBezTo>
                  <a:pt x="4572" y="236"/>
                  <a:pt x="4590" y="220"/>
                  <a:pt x="4588" y="202"/>
                </a:cubicBezTo>
                <a:cubicBezTo>
                  <a:pt x="4588" y="183"/>
                  <a:pt x="4568" y="170"/>
                  <a:pt x="4544" y="170"/>
                </a:cubicBezTo>
                <a:lnTo>
                  <a:pt x="4376" y="179"/>
                </a:lnTo>
                <a:cubicBezTo>
                  <a:pt x="4354" y="179"/>
                  <a:pt x="4336" y="195"/>
                  <a:pt x="4338" y="212"/>
                </a:cubicBezTo>
                <a:cubicBezTo>
                  <a:pt x="4338" y="231"/>
                  <a:pt x="4358" y="245"/>
                  <a:pt x="4383" y="244"/>
                </a:cubicBezTo>
                <a:moveTo>
                  <a:pt x="4715" y="228"/>
                </a:moveTo>
                <a:lnTo>
                  <a:pt x="4882" y="222"/>
                </a:lnTo>
                <a:cubicBezTo>
                  <a:pt x="4907" y="220"/>
                  <a:pt x="4922" y="203"/>
                  <a:pt x="4922" y="186"/>
                </a:cubicBezTo>
                <a:cubicBezTo>
                  <a:pt x="4919" y="169"/>
                  <a:pt x="4899" y="155"/>
                  <a:pt x="4877" y="155"/>
                </a:cubicBezTo>
                <a:lnTo>
                  <a:pt x="4710" y="164"/>
                </a:lnTo>
                <a:cubicBezTo>
                  <a:pt x="4688" y="164"/>
                  <a:pt x="4670" y="179"/>
                  <a:pt x="4672" y="198"/>
                </a:cubicBezTo>
                <a:cubicBezTo>
                  <a:pt x="4672" y="216"/>
                  <a:pt x="4692" y="230"/>
                  <a:pt x="4715" y="228"/>
                </a:cubicBezTo>
                <a:moveTo>
                  <a:pt x="5049" y="212"/>
                </a:moveTo>
                <a:lnTo>
                  <a:pt x="5216" y="206"/>
                </a:lnTo>
                <a:cubicBezTo>
                  <a:pt x="5238" y="206"/>
                  <a:pt x="5256" y="190"/>
                  <a:pt x="5256" y="170"/>
                </a:cubicBezTo>
                <a:cubicBezTo>
                  <a:pt x="5254" y="153"/>
                  <a:pt x="5234" y="139"/>
                  <a:pt x="5212" y="141"/>
                </a:cubicBezTo>
                <a:lnTo>
                  <a:pt x="5045" y="148"/>
                </a:lnTo>
                <a:cubicBezTo>
                  <a:pt x="5023" y="150"/>
                  <a:pt x="5005" y="165"/>
                  <a:pt x="5005" y="183"/>
                </a:cubicBezTo>
                <a:cubicBezTo>
                  <a:pt x="5007" y="200"/>
                  <a:pt x="5027" y="214"/>
                  <a:pt x="5049" y="212"/>
                </a:cubicBezTo>
                <a:moveTo>
                  <a:pt x="5384" y="198"/>
                </a:moveTo>
                <a:lnTo>
                  <a:pt x="5550" y="190"/>
                </a:lnTo>
                <a:cubicBezTo>
                  <a:pt x="5573" y="190"/>
                  <a:pt x="5590" y="174"/>
                  <a:pt x="5588" y="156"/>
                </a:cubicBezTo>
                <a:cubicBezTo>
                  <a:pt x="5588" y="137"/>
                  <a:pt x="5568" y="123"/>
                  <a:pt x="5546" y="125"/>
                </a:cubicBezTo>
                <a:lnTo>
                  <a:pt x="5378" y="132"/>
                </a:lnTo>
                <a:cubicBezTo>
                  <a:pt x="5354" y="134"/>
                  <a:pt x="5336" y="150"/>
                  <a:pt x="5338" y="167"/>
                </a:cubicBezTo>
                <a:cubicBezTo>
                  <a:pt x="5340" y="184"/>
                  <a:pt x="5360" y="198"/>
                  <a:pt x="5384" y="198"/>
                </a:cubicBezTo>
                <a:moveTo>
                  <a:pt x="5717" y="183"/>
                </a:moveTo>
                <a:lnTo>
                  <a:pt x="5882" y="176"/>
                </a:lnTo>
                <a:cubicBezTo>
                  <a:pt x="5907" y="174"/>
                  <a:pt x="5925" y="158"/>
                  <a:pt x="5922" y="141"/>
                </a:cubicBezTo>
                <a:cubicBezTo>
                  <a:pt x="5922" y="122"/>
                  <a:pt x="5902" y="109"/>
                  <a:pt x="5878" y="109"/>
                </a:cubicBezTo>
                <a:lnTo>
                  <a:pt x="5711" y="118"/>
                </a:lnTo>
                <a:cubicBezTo>
                  <a:pt x="5689" y="118"/>
                  <a:pt x="5671" y="134"/>
                  <a:pt x="5673" y="151"/>
                </a:cubicBezTo>
                <a:cubicBezTo>
                  <a:pt x="5673" y="170"/>
                  <a:pt x="5693" y="184"/>
                  <a:pt x="5717" y="183"/>
                </a:cubicBezTo>
                <a:moveTo>
                  <a:pt x="6049" y="167"/>
                </a:moveTo>
                <a:lnTo>
                  <a:pt x="6216" y="160"/>
                </a:lnTo>
                <a:cubicBezTo>
                  <a:pt x="6241" y="158"/>
                  <a:pt x="6256" y="142"/>
                  <a:pt x="6256" y="125"/>
                </a:cubicBezTo>
                <a:cubicBezTo>
                  <a:pt x="6254" y="108"/>
                  <a:pt x="6234" y="93"/>
                  <a:pt x="6212" y="93"/>
                </a:cubicBezTo>
                <a:lnTo>
                  <a:pt x="6045" y="103"/>
                </a:lnTo>
                <a:cubicBezTo>
                  <a:pt x="6022" y="103"/>
                  <a:pt x="6005" y="118"/>
                  <a:pt x="6007" y="137"/>
                </a:cubicBezTo>
                <a:cubicBezTo>
                  <a:pt x="6007" y="155"/>
                  <a:pt x="6027" y="169"/>
                  <a:pt x="6049" y="167"/>
                </a:cubicBezTo>
                <a:moveTo>
                  <a:pt x="6383" y="151"/>
                </a:moveTo>
                <a:lnTo>
                  <a:pt x="6551" y="145"/>
                </a:lnTo>
                <a:cubicBezTo>
                  <a:pt x="6573" y="145"/>
                  <a:pt x="6591" y="128"/>
                  <a:pt x="6591" y="109"/>
                </a:cubicBezTo>
                <a:cubicBezTo>
                  <a:pt x="6589" y="91"/>
                  <a:pt x="6569" y="77"/>
                  <a:pt x="6547" y="79"/>
                </a:cubicBezTo>
                <a:lnTo>
                  <a:pt x="6379" y="86"/>
                </a:lnTo>
                <a:cubicBezTo>
                  <a:pt x="6357" y="88"/>
                  <a:pt x="6339" y="104"/>
                  <a:pt x="6339" y="122"/>
                </a:cubicBezTo>
                <a:cubicBezTo>
                  <a:pt x="6341" y="139"/>
                  <a:pt x="6361" y="153"/>
                  <a:pt x="6383" y="151"/>
                </a:cubicBezTo>
                <a:moveTo>
                  <a:pt x="6717" y="137"/>
                </a:moveTo>
                <a:lnTo>
                  <a:pt x="6884" y="128"/>
                </a:lnTo>
                <a:cubicBezTo>
                  <a:pt x="6907" y="128"/>
                  <a:pt x="6924" y="113"/>
                  <a:pt x="6922" y="95"/>
                </a:cubicBezTo>
                <a:cubicBezTo>
                  <a:pt x="6922" y="76"/>
                  <a:pt x="6902" y="62"/>
                  <a:pt x="6880" y="63"/>
                </a:cubicBezTo>
                <a:lnTo>
                  <a:pt x="6713" y="71"/>
                </a:lnTo>
                <a:cubicBezTo>
                  <a:pt x="6689" y="72"/>
                  <a:pt x="6671" y="88"/>
                  <a:pt x="6673" y="106"/>
                </a:cubicBezTo>
                <a:cubicBezTo>
                  <a:pt x="6675" y="123"/>
                  <a:pt x="6695" y="137"/>
                  <a:pt x="6717" y="137"/>
                </a:cubicBezTo>
                <a:moveTo>
                  <a:pt x="7052" y="122"/>
                </a:moveTo>
                <a:lnTo>
                  <a:pt x="7217" y="115"/>
                </a:lnTo>
                <a:cubicBezTo>
                  <a:pt x="7241" y="113"/>
                  <a:pt x="7259" y="97"/>
                  <a:pt x="7257" y="79"/>
                </a:cubicBezTo>
                <a:cubicBezTo>
                  <a:pt x="7255" y="60"/>
                  <a:pt x="7237" y="47"/>
                  <a:pt x="7212" y="47"/>
                </a:cubicBezTo>
                <a:lnTo>
                  <a:pt x="7046" y="57"/>
                </a:lnTo>
                <a:cubicBezTo>
                  <a:pt x="7022" y="57"/>
                  <a:pt x="7006" y="72"/>
                  <a:pt x="7008" y="90"/>
                </a:cubicBezTo>
                <a:cubicBezTo>
                  <a:pt x="7008" y="109"/>
                  <a:pt x="7028" y="123"/>
                  <a:pt x="7052" y="122"/>
                </a:cubicBezTo>
                <a:moveTo>
                  <a:pt x="7383" y="106"/>
                </a:moveTo>
                <a:lnTo>
                  <a:pt x="7551" y="99"/>
                </a:lnTo>
                <a:cubicBezTo>
                  <a:pt x="7575" y="97"/>
                  <a:pt x="7591" y="80"/>
                  <a:pt x="7591" y="63"/>
                </a:cubicBezTo>
                <a:cubicBezTo>
                  <a:pt x="7589" y="46"/>
                  <a:pt x="7569" y="32"/>
                  <a:pt x="7547" y="32"/>
                </a:cubicBezTo>
                <a:lnTo>
                  <a:pt x="7379" y="41"/>
                </a:lnTo>
                <a:cubicBezTo>
                  <a:pt x="7357" y="41"/>
                  <a:pt x="7339" y="57"/>
                  <a:pt x="7341" y="76"/>
                </a:cubicBezTo>
                <a:cubicBezTo>
                  <a:pt x="7341" y="93"/>
                  <a:pt x="7361" y="108"/>
                  <a:pt x="7383" y="106"/>
                </a:cubicBezTo>
                <a:moveTo>
                  <a:pt x="7718" y="90"/>
                </a:moveTo>
                <a:lnTo>
                  <a:pt x="7885" y="82"/>
                </a:lnTo>
                <a:cubicBezTo>
                  <a:pt x="7908" y="82"/>
                  <a:pt x="7925" y="66"/>
                  <a:pt x="7925" y="47"/>
                </a:cubicBezTo>
                <a:cubicBezTo>
                  <a:pt x="7923" y="30"/>
                  <a:pt x="7903" y="16"/>
                  <a:pt x="7880" y="18"/>
                </a:cubicBezTo>
                <a:lnTo>
                  <a:pt x="7714" y="25"/>
                </a:lnTo>
                <a:cubicBezTo>
                  <a:pt x="7691" y="27"/>
                  <a:pt x="7674" y="43"/>
                  <a:pt x="7674" y="60"/>
                </a:cubicBezTo>
                <a:cubicBezTo>
                  <a:pt x="7676" y="77"/>
                  <a:pt x="7696" y="91"/>
                  <a:pt x="7718" y="90"/>
                </a:cubicBezTo>
                <a:moveTo>
                  <a:pt x="8052" y="76"/>
                </a:moveTo>
                <a:lnTo>
                  <a:pt x="8219" y="66"/>
                </a:lnTo>
                <a:cubicBezTo>
                  <a:pt x="8241" y="66"/>
                  <a:pt x="8259" y="51"/>
                  <a:pt x="8257" y="33"/>
                </a:cubicBezTo>
                <a:cubicBezTo>
                  <a:pt x="8257" y="15"/>
                  <a:pt x="8237" y="0"/>
                  <a:pt x="8215" y="2"/>
                </a:cubicBezTo>
                <a:lnTo>
                  <a:pt x="8048" y="10"/>
                </a:lnTo>
                <a:cubicBezTo>
                  <a:pt x="8023" y="11"/>
                  <a:pt x="8005" y="27"/>
                  <a:pt x="8008" y="44"/>
                </a:cubicBezTo>
                <a:cubicBezTo>
                  <a:pt x="8010" y="62"/>
                  <a:pt x="8028" y="76"/>
                  <a:pt x="8052" y="7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6" name="CustomShape 91"/>
          <p:cNvSpPr/>
          <p:nvPr/>
        </p:nvSpPr>
        <p:spPr>
          <a:xfrm>
            <a:off x="6575040" y="4111920"/>
            <a:ext cx="2793240" cy="891720"/>
          </a:xfrm>
          <a:custGeom>
            <a:avLst/>
            <a:gdLst/>
            <a:ahLst/>
            <a:rect l="l" t="t" r="r" b="b"/>
            <a:pathLst>
              <a:path w="7760" h="2478">
                <a:moveTo>
                  <a:pt x="0" y="0"/>
                </a:moveTo>
                <a:lnTo>
                  <a:pt x="0" y="2477"/>
                </a:lnTo>
                <a:lnTo>
                  <a:pt x="7759" y="2477"/>
                </a:lnTo>
                <a:lnTo>
                  <a:pt x="775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7" name="CustomShape 92"/>
          <p:cNvSpPr/>
          <p:nvPr/>
        </p:nvSpPr>
        <p:spPr>
          <a:xfrm>
            <a:off x="6555240" y="4096440"/>
            <a:ext cx="2833200" cy="923400"/>
          </a:xfrm>
          <a:custGeom>
            <a:avLst/>
            <a:gdLst/>
            <a:ahLst/>
            <a:rect l="l" t="t" r="r" b="b"/>
            <a:pathLst>
              <a:path w="7871" h="2566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7814" y="0"/>
                </a:lnTo>
                <a:cubicBezTo>
                  <a:pt x="7842" y="0"/>
                  <a:pt x="7870" y="19"/>
                  <a:pt x="7870" y="44"/>
                </a:cubicBezTo>
                <a:lnTo>
                  <a:pt x="7870" y="2521"/>
                </a:lnTo>
                <a:cubicBezTo>
                  <a:pt x="7870" y="2546"/>
                  <a:pt x="7842" y="2565"/>
                  <a:pt x="7814" y="2565"/>
                </a:cubicBezTo>
                <a:lnTo>
                  <a:pt x="55" y="2565"/>
                </a:lnTo>
                <a:cubicBezTo>
                  <a:pt x="24" y="2565"/>
                  <a:pt x="0" y="2546"/>
                  <a:pt x="0" y="2521"/>
                </a:cubicBezTo>
                <a:lnTo>
                  <a:pt x="0" y="44"/>
                </a:lnTo>
                <a:moveTo>
                  <a:pt x="111" y="2521"/>
                </a:moveTo>
                <a:lnTo>
                  <a:pt x="55" y="2477"/>
                </a:lnTo>
                <a:lnTo>
                  <a:pt x="7814" y="2477"/>
                </a:lnTo>
                <a:lnTo>
                  <a:pt x="7758" y="2521"/>
                </a:lnTo>
                <a:lnTo>
                  <a:pt x="7758" y="44"/>
                </a:lnTo>
                <a:lnTo>
                  <a:pt x="7814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5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8" name="CustomShape 93"/>
          <p:cNvSpPr/>
          <p:nvPr/>
        </p:nvSpPr>
        <p:spPr>
          <a:xfrm>
            <a:off x="7032240" y="3468240"/>
            <a:ext cx="2053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unknown to us (here)…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9" name="CustomShape 94"/>
          <p:cNvSpPr/>
          <p:nvPr/>
        </p:nvSpPr>
        <p:spPr>
          <a:xfrm>
            <a:off x="6671520" y="4155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0" name="CustomShape 95"/>
          <p:cNvSpPr/>
          <p:nvPr/>
        </p:nvSpPr>
        <p:spPr>
          <a:xfrm>
            <a:off x="7032240" y="4180320"/>
            <a:ext cx="187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backpropagation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1" name="CustomShape 96"/>
          <p:cNvSpPr/>
          <p:nvPr/>
        </p:nvSpPr>
        <p:spPr>
          <a:xfrm>
            <a:off x="7032240" y="4381560"/>
            <a:ext cx="2185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algorithm solves exactly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2" name="CustomShape 97"/>
          <p:cNvSpPr/>
          <p:nvPr/>
        </p:nvSpPr>
        <p:spPr>
          <a:xfrm>
            <a:off x="7032240" y="4582440"/>
            <a:ext cx="201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this  problem with two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603" name="" descr=""/>
          <p:cNvPicPr/>
          <p:nvPr/>
        </p:nvPicPr>
        <p:blipFill>
          <a:blip r:embed="rId11"/>
          <a:stretch/>
        </p:blipFill>
        <p:spPr>
          <a:xfrm>
            <a:off x="7835040" y="3696120"/>
            <a:ext cx="510840" cy="356760"/>
          </a:xfrm>
          <a:prstGeom prst="rect">
            <a:avLst/>
          </a:prstGeom>
          <a:ln w="0">
            <a:noFill/>
          </a:ln>
        </p:spPr>
      </p:pic>
      <p:sp>
        <p:nvSpPr>
          <p:cNvPr id="1604" name="CustomShape 98"/>
          <p:cNvSpPr/>
          <p:nvPr/>
        </p:nvSpPr>
        <p:spPr>
          <a:xfrm>
            <a:off x="7823160" y="3692880"/>
            <a:ext cx="536040" cy="366120"/>
          </a:xfrm>
          <a:custGeom>
            <a:avLst/>
            <a:gdLst/>
            <a:ahLst/>
            <a:rect l="l" t="t" r="r" b="b"/>
            <a:pathLst>
              <a:path w="1490" h="1018">
                <a:moveTo>
                  <a:pt x="0" y="494"/>
                </a:moveTo>
                <a:lnTo>
                  <a:pt x="389" y="494"/>
                </a:lnTo>
                <a:lnTo>
                  <a:pt x="377" y="506"/>
                </a:lnTo>
                <a:lnTo>
                  <a:pt x="377" y="0"/>
                </a:lnTo>
                <a:lnTo>
                  <a:pt x="1113" y="0"/>
                </a:lnTo>
                <a:lnTo>
                  <a:pt x="1113" y="506"/>
                </a:lnTo>
                <a:lnTo>
                  <a:pt x="1099" y="494"/>
                </a:lnTo>
                <a:lnTo>
                  <a:pt x="1489" y="494"/>
                </a:lnTo>
                <a:lnTo>
                  <a:pt x="745" y="1017"/>
                </a:lnTo>
                <a:lnTo>
                  <a:pt x="0" y="494"/>
                </a:lnTo>
                <a:moveTo>
                  <a:pt x="754" y="992"/>
                </a:moveTo>
                <a:lnTo>
                  <a:pt x="736" y="992"/>
                </a:lnTo>
                <a:lnTo>
                  <a:pt x="1445" y="497"/>
                </a:lnTo>
                <a:lnTo>
                  <a:pt x="1454" y="516"/>
                </a:lnTo>
                <a:lnTo>
                  <a:pt x="1086" y="516"/>
                </a:lnTo>
                <a:lnTo>
                  <a:pt x="1086" y="10"/>
                </a:lnTo>
                <a:lnTo>
                  <a:pt x="1099" y="21"/>
                </a:lnTo>
                <a:lnTo>
                  <a:pt x="389" y="21"/>
                </a:lnTo>
                <a:lnTo>
                  <a:pt x="403" y="10"/>
                </a:lnTo>
                <a:lnTo>
                  <a:pt x="403" y="516"/>
                </a:lnTo>
                <a:lnTo>
                  <a:pt x="36" y="516"/>
                </a:lnTo>
                <a:lnTo>
                  <a:pt x="44" y="497"/>
                </a:lnTo>
                <a:lnTo>
                  <a:pt x="754" y="99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05" name="" descr=""/>
          <p:cNvPicPr/>
          <p:nvPr/>
        </p:nvPicPr>
        <p:blipFill>
          <a:blip r:embed="rId12"/>
          <a:stretch/>
        </p:blipFill>
        <p:spPr>
          <a:xfrm>
            <a:off x="7835040" y="3696120"/>
            <a:ext cx="510840" cy="356760"/>
          </a:xfrm>
          <a:prstGeom prst="rect">
            <a:avLst/>
          </a:prstGeom>
          <a:ln w="0">
            <a:noFill/>
          </a:ln>
        </p:spPr>
      </p:pic>
      <p:sp>
        <p:nvSpPr>
          <p:cNvPr id="1606" name="CustomShape 99"/>
          <p:cNvSpPr/>
          <p:nvPr/>
        </p:nvSpPr>
        <p:spPr>
          <a:xfrm>
            <a:off x="7823160" y="3692880"/>
            <a:ext cx="536040" cy="366120"/>
          </a:xfrm>
          <a:custGeom>
            <a:avLst/>
            <a:gdLst/>
            <a:ahLst/>
            <a:rect l="l" t="t" r="r" b="b"/>
            <a:pathLst>
              <a:path w="1490" h="1018">
                <a:moveTo>
                  <a:pt x="0" y="494"/>
                </a:moveTo>
                <a:lnTo>
                  <a:pt x="389" y="494"/>
                </a:lnTo>
                <a:lnTo>
                  <a:pt x="377" y="506"/>
                </a:lnTo>
                <a:lnTo>
                  <a:pt x="377" y="0"/>
                </a:lnTo>
                <a:lnTo>
                  <a:pt x="1113" y="0"/>
                </a:lnTo>
                <a:lnTo>
                  <a:pt x="1113" y="506"/>
                </a:lnTo>
                <a:lnTo>
                  <a:pt x="1099" y="494"/>
                </a:lnTo>
                <a:lnTo>
                  <a:pt x="1489" y="494"/>
                </a:lnTo>
                <a:lnTo>
                  <a:pt x="745" y="1017"/>
                </a:lnTo>
                <a:lnTo>
                  <a:pt x="0" y="494"/>
                </a:lnTo>
                <a:moveTo>
                  <a:pt x="754" y="992"/>
                </a:moveTo>
                <a:lnTo>
                  <a:pt x="736" y="992"/>
                </a:lnTo>
                <a:lnTo>
                  <a:pt x="1445" y="497"/>
                </a:lnTo>
                <a:lnTo>
                  <a:pt x="1454" y="516"/>
                </a:lnTo>
                <a:lnTo>
                  <a:pt x="1086" y="516"/>
                </a:lnTo>
                <a:lnTo>
                  <a:pt x="1086" y="10"/>
                </a:lnTo>
                <a:lnTo>
                  <a:pt x="1099" y="21"/>
                </a:lnTo>
                <a:lnTo>
                  <a:pt x="389" y="21"/>
                </a:lnTo>
                <a:lnTo>
                  <a:pt x="403" y="10"/>
                </a:lnTo>
                <a:lnTo>
                  <a:pt x="403" y="516"/>
                </a:lnTo>
                <a:lnTo>
                  <a:pt x="36" y="516"/>
                </a:lnTo>
                <a:lnTo>
                  <a:pt x="44" y="497"/>
                </a:lnTo>
                <a:lnTo>
                  <a:pt x="754" y="992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7" name="CustomShape 100"/>
          <p:cNvSpPr/>
          <p:nvPr/>
        </p:nvSpPr>
        <p:spPr>
          <a:xfrm>
            <a:off x="555120" y="2766600"/>
            <a:ext cx="450000" cy="2112840"/>
          </a:xfrm>
          <a:custGeom>
            <a:avLst/>
            <a:gdLst/>
            <a:ahLst/>
            <a:rect l="l" t="t" r="r" b="b"/>
            <a:pathLst>
              <a:path w="1251" h="5870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195" y="0"/>
                </a:lnTo>
                <a:cubicBezTo>
                  <a:pt x="1226" y="0"/>
                  <a:pt x="1250" y="20"/>
                  <a:pt x="1250" y="44"/>
                </a:cubicBezTo>
                <a:lnTo>
                  <a:pt x="1250" y="5825"/>
                </a:lnTo>
                <a:cubicBezTo>
                  <a:pt x="1250" y="5850"/>
                  <a:pt x="1226" y="5869"/>
                  <a:pt x="1195" y="5869"/>
                </a:cubicBezTo>
                <a:lnTo>
                  <a:pt x="56" y="5869"/>
                </a:lnTo>
                <a:cubicBezTo>
                  <a:pt x="24" y="5869"/>
                  <a:pt x="0" y="5850"/>
                  <a:pt x="0" y="5825"/>
                </a:cubicBezTo>
                <a:lnTo>
                  <a:pt x="0" y="44"/>
                </a:lnTo>
                <a:moveTo>
                  <a:pt x="112" y="5825"/>
                </a:moveTo>
                <a:lnTo>
                  <a:pt x="56" y="5782"/>
                </a:lnTo>
                <a:lnTo>
                  <a:pt x="1195" y="5782"/>
                </a:lnTo>
                <a:lnTo>
                  <a:pt x="1139" y="5825"/>
                </a:lnTo>
                <a:lnTo>
                  <a:pt x="1139" y="44"/>
                </a:lnTo>
                <a:lnTo>
                  <a:pt x="119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8" name="CustomShape 101"/>
          <p:cNvSpPr/>
          <p:nvPr/>
        </p:nvSpPr>
        <p:spPr>
          <a:xfrm>
            <a:off x="7032240" y="4783680"/>
            <a:ext cx="197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phases per iteration(!)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9" name="CustomShape 102"/>
          <p:cNvSpPr/>
          <p:nvPr/>
        </p:nvSpPr>
        <p:spPr>
          <a:xfrm>
            <a:off x="5992200" y="2736720"/>
            <a:ext cx="450720" cy="2113200"/>
          </a:xfrm>
          <a:custGeom>
            <a:avLst/>
            <a:gdLst/>
            <a:ahLst/>
            <a:rect l="l" t="t" r="r" b="b"/>
            <a:pathLst>
              <a:path w="1253" h="5871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197" y="0"/>
                </a:lnTo>
                <a:cubicBezTo>
                  <a:pt x="1226" y="0"/>
                  <a:pt x="1252" y="20"/>
                  <a:pt x="1252" y="44"/>
                </a:cubicBezTo>
                <a:lnTo>
                  <a:pt x="1252" y="5826"/>
                </a:lnTo>
                <a:cubicBezTo>
                  <a:pt x="1252" y="5850"/>
                  <a:pt x="1226" y="5870"/>
                  <a:pt x="1197" y="5870"/>
                </a:cubicBezTo>
                <a:lnTo>
                  <a:pt x="56" y="5870"/>
                </a:lnTo>
                <a:cubicBezTo>
                  <a:pt x="24" y="5870"/>
                  <a:pt x="0" y="5850"/>
                  <a:pt x="0" y="5826"/>
                </a:cubicBezTo>
                <a:lnTo>
                  <a:pt x="0" y="44"/>
                </a:lnTo>
                <a:moveTo>
                  <a:pt x="111" y="5826"/>
                </a:moveTo>
                <a:lnTo>
                  <a:pt x="56" y="5783"/>
                </a:lnTo>
                <a:lnTo>
                  <a:pt x="1197" y="5783"/>
                </a:lnTo>
                <a:lnTo>
                  <a:pt x="1141" y="5826"/>
                </a:lnTo>
                <a:lnTo>
                  <a:pt x="1141" y="44"/>
                </a:lnTo>
                <a:lnTo>
                  <a:pt x="1197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582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0" name="CustomShape 103"/>
          <p:cNvSpPr/>
          <p:nvPr/>
        </p:nvSpPr>
        <p:spPr>
          <a:xfrm>
            <a:off x="406440" y="4916160"/>
            <a:ext cx="661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known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1" name="CustomShape 104"/>
          <p:cNvSpPr/>
          <p:nvPr/>
        </p:nvSpPr>
        <p:spPr>
          <a:xfrm>
            <a:off x="5804640" y="4925880"/>
            <a:ext cx="661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known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2" name="CustomShape 105"/>
          <p:cNvSpPr/>
          <p:nvPr/>
        </p:nvSpPr>
        <p:spPr>
          <a:xfrm>
            <a:off x="2526120" y="498960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Wingdings"/>
              </a:rPr>
              <a:t>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3" name="CustomShape 106"/>
          <p:cNvSpPr/>
          <p:nvPr/>
        </p:nvSpPr>
        <p:spPr>
          <a:xfrm>
            <a:off x="2817000" y="5017680"/>
            <a:ext cx="17341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Initially unknown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4" name="CustomShape 107"/>
          <p:cNvSpPr/>
          <p:nvPr/>
        </p:nvSpPr>
        <p:spPr>
          <a:xfrm>
            <a:off x="4553640" y="498960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Wingdings"/>
              </a:rPr>
              <a:t>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5" name="CustomShape 10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7" name="CustomShape 2"/>
          <p:cNvSpPr/>
          <p:nvPr/>
        </p:nvSpPr>
        <p:spPr>
          <a:xfrm>
            <a:off x="965160" y="370440"/>
            <a:ext cx="7736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Backpropagation Algorithm Forward Phase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18" name="CustomShape 3"/>
          <p:cNvSpPr/>
          <p:nvPr/>
        </p:nvSpPr>
        <p:spPr>
          <a:xfrm>
            <a:off x="596880" y="103212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9" name="CustomShape 4"/>
          <p:cNvSpPr/>
          <p:nvPr/>
        </p:nvSpPr>
        <p:spPr>
          <a:xfrm>
            <a:off x="1078920" y="1032120"/>
            <a:ext cx="8312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Forward phase (does not change weights, re-use old weights)’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: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20" name="CustomShape 5"/>
          <p:cNvSpPr/>
          <p:nvPr/>
        </p:nvSpPr>
        <p:spPr>
          <a:xfrm>
            <a:off x="101844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1" name="CustomShape 6"/>
          <p:cNvSpPr/>
          <p:nvPr/>
        </p:nvSpPr>
        <p:spPr>
          <a:xfrm>
            <a:off x="1499400" y="1376640"/>
            <a:ext cx="7750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Weights obtained from the previous iteration are used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compute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2" name="CustomShape 7"/>
          <p:cNvSpPr/>
          <p:nvPr/>
        </p:nvSpPr>
        <p:spPr>
          <a:xfrm>
            <a:off x="1499400" y="1627920"/>
            <a:ext cx="803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output value of each neuron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the network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‘initialize weights randomly’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3" name="CustomShape 8"/>
          <p:cNvSpPr/>
          <p:nvPr/>
        </p:nvSpPr>
        <p:spPr>
          <a:xfrm>
            <a:off x="101844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4" name="CustomShape 9"/>
          <p:cNvSpPr/>
          <p:nvPr/>
        </p:nvSpPr>
        <p:spPr>
          <a:xfrm>
            <a:off x="1499400" y="1929600"/>
            <a:ext cx="552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Computation progresses in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‘forward direction’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5" name="CustomShape 10"/>
          <p:cNvSpPr/>
          <p:nvPr/>
        </p:nvSpPr>
        <p:spPr>
          <a:xfrm>
            <a:off x="1499400" y="2181240"/>
            <a:ext cx="7998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i.e. outputs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‘out’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the neurons at level k are computed prior to level k+1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6" name="CustomShape 11"/>
          <p:cNvSpPr/>
          <p:nvPr/>
        </p:nvSpPr>
        <p:spPr>
          <a:xfrm>
            <a:off x="15688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7" name="CustomShape 12"/>
          <p:cNvSpPr/>
          <p:nvPr/>
        </p:nvSpPr>
        <p:spPr>
          <a:xfrm>
            <a:off x="155520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2" y="6568"/>
                </a:lnTo>
                <a:lnTo>
                  <a:pt x="1892" y="28"/>
                </a:lnTo>
                <a:lnTo>
                  <a:pt x="1928" y="58"/>
                </a:lnTo>
                <a:lnTo>
                  <a:pt x="38" y="58"/>
                </a:lnTo>
                <a:lnTo>
                  <a:pt x="76" y="28"/>
                </a:lnTo>
                <a:lnTo>
                  <a:pt x="76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8" name="CustomShape 13"/>
          <p:cNvSpPr/>
          <p:nvPr/>
        </p:nvSpPr>
        <p:spPr>
          <a:xfrm>
            <a:off x="32716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9" name="CustomShape 14"/>
          <p:cNvSpPr/>
          <p:nvPr/>
        </p:nvSpPr>
        <p:spPr>
          <a:xfrm>
            <a:off x="325800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0" y="6568"/>
                </a:lnTo>
                <a:lnTo>
                  <a:pt x="1890" y="28"/>
                </a:lnTo>
                <a:lnTo>
                  <a:pt x="1928" y="58"/>
                </a:lnTo>
                <a:lnTo>
                  <a:pt x="38" y="58"/>
                </a:lnTo>
                <a:lnTo>
                  <a:pt x="74" y="28"/>
                </a:lnTo>
                <a:lnTo>
                  <a:pt x="74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0" name="CustomShape 15"/>
          <p:cNvSpPr/>
          <p:nvPr/>
        </p:nvSpPr>
        <p:spPr>
          <a:xfrm>
            <a:off x="49852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1" name="CustomShape 16"/>
          <p:cNvSpPr/>
          <p:nvPr/>
        </p:nvSpPr>
        <p:spPr>
          <a:xfrm>
            <a:off x="497196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0" y="6568"/>
                </a:lnTo>
                <a:lnTo>
                  <a:pt x="1890" y="28"/>
                </a:lnTo>
                <a:lnTo>
                  <a:pt x="1928" y="58"/>
                </a:lnTo>
                <a:lnTo>
                  <a:pt x="38" y="58"/>
                </a:lnTo>
                <a:lnTo>
                  <a:pt x="74" y="28"/>
                </a:lnTo>
                <a:lnTo>
                  <a:pt x="74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32" name="" descr=""/>
          <p:cNvPicPr/>
          <p:nvPr/>
        </p:nvPicPr>
        <p:blipFill>
          <a:blip r:embed="rId1"/>
          <a:stretch/>
        </p:blipFill>
        <p:spPr>
          <a:xfrm>
            <a:off x="1719360" y="31226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633" name="CustomShape 17"/>
          <p:cNvSpPr/>
          <p:nvPr/>
        </p:nvSpPr>
        <p:spPr>
          <a:xfrm>
            <a:off x="1714680" y="311904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0" y="411"/>
                </a:lnTo>
                <a:lnTo>
                  <a:pt x="3" y="389"/>
                </a:lnTo>
                <a:lnTo>
                  <a:pt x="5" y="367"/>
                </a:lnTo>
                <a:lnTo>
                  <a:pt x="12" y="346"/>
                </a:lnTo>
                <a:lnTo>
                  <a:pt x="16" y="325"/>
                </a:lnTo>
                <a:lnTo>
                  <a:pt x="25" y="304"/>
                </a:lnTo>
                <a:lnTo>
                  <a:pt x="32" y="285"/>
                </a:lnTo>
                <a:lnTo>
                  <a:pt x="66" y="227"/>
                </a:lnTo>
                <a:lnTo>
                  <a:pt x="93" y="192"/>
                </a:lnTo>
                <a:lnTo>
                  <a:pt x="108" y="175"/>
                </a:lnTo>
                <a:lnTo>
                  <a:pt x="124" y="159"/>
                </a:lnTo>
                <a:lnTo>
                  <a:pt x="160" y="128"/>
                </a:lnTo>
                <a:lnTo>
                  <a:pt x="178" y="114"/>
                </a:lnTo>
                <a:lnTo>
                  <a:pt x="198" y="100"/>
                </a:lnTo>
                <a:lnTo>
                  <a:pt x="238" y="75"/>
                </a:lnTo>
                <a:lnTo>
                  <a:pt x="260" y="63"/>
                </a:lnTo>
                <a:lnTo>
                  <a:pt x="282" y="53"/>
                </a:lnTo>
                <a:lnTo>
                  <a:pt x="356" y="26"/>
                </a:lnTo>
                <a:lnTo>
                  <a:pt x="380" y="20"/>
                </a:lnTo>
                <a:lnTo>
                  <a:pt x="405" y="14"/>
                </a:lnTo>
                <a:lnTo>
                  <a:pt x="432" y="9"/>
                </a:lnTo>
                <a:lnTo>
                  <a:pt x="458" y="6"/>
                </a:lnTo>
                <a:lnTo>
                  <a:pt x="485" y="3"/>
                </a:lnTo>
                <a:lnTo>
                  <a:pt x="514" y="2"/>
                </a:lnTo>
                <a:lnTo>
                  <a:pt x="541" y="0"/>
                </a:lnTo>
                <a:lnTo>
                  <a:pt x="569" y="2"/>
                </a:lnTo>
                <a:lnTo>
                  <a:pt x="597" y="3"/>
                </a:lnTo>
                <a:lnTo>
                  <a:pt x="623" y="6"/>
                </a:lnTo>
                <a:lnTo>
                  <a:pt x="649" y="9"/>
                </a:lnTo>
                <a:lnTo>
                  <a:pt x="677" y="14"/>
                </a:lnTo>
                <a:lnTo>
                  <a:pt x="701" y="20"/>
                </a:lnTo>
                <a:lnTo>
                  <a:pt x="725" y="26"/>
                </a:lnTo>
                <a:lnTo>
                  <a:pt x="799" y="53"/>
                </a:lnTo>
                <a:lnTo>
                  <a:pt x="821" y="63"/>
                </a:lnTo>
                <a:lnTo>
                  <a:pt x="844" y="75"/>
                </a:lnTo>
                <a:lnTo>
                  <a:pt x="864" y="86"/>
                </a:lnTo>
                <a:lnTo>
                  <a:pt x="924" y="128"/>
                </a:lnTo>
                <a:lnTo>
                  <a:pt x="942" y="142"/>
                </a:lnTo>
                <a:lnTo>
                  <a:pt x="958" y="158"/>
                </a:lnTo>
                <a:lnTo>
                  <a:pt x="973" y="175"/>
                </a:lnTo>
                <a:lnTo>
                  <a:pt x="988" y="191"/>
                </a:lnTo>
                <a:lnTo>
                  <a:pt x="1004" y="208"/>
                </a:lnTo>
                <a:lnTo>
                  <a:pt x="1016" y="227"/>
                </a:lnTo>
                <a:lnTo>
                  <a:pt x="1028" y="245"/>
                </a:lnTo>
                <a:lnTo>
                  <a:pt x="1040" y="264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7"/>
                </a:lnTo>
                <a:lnTo>
                  <a:pt x="1078" y="388"/>
                </a:lnTo>
                <a:lnTo>
                  <a:pt x="1082" y="433"/>
                </a:lnTo>
                <a:lnTo>
                  <a:pt x="1080" y="45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1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18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8" y="708"/>
                </a:lnTo>
                <a:lnTo>
                  <a:pt x="942" y="724"/>
                </a:lnTo>
                <a:lnTo>
                  <a:pt x="924" y="740"/>
                </a:lnTo>
                <a:lnTo>
                  <a:pt x="904" y="754"/>
                </a:lnTo>
                <a:lnTo>
                  <a:pt x="886" y="767"/>
                </a:lnTo>
                <a:lnTo>
                  <a:pt x="864" y="779"/>
                </a:lnTo>
                <a:lnTo>
                  <a:pt x="844" y="792"/>
                </a:lnTo>
                <a:lnTo>
                  <a:pt x="821" y="804"/>
                </a:lnTo>
                <a:lnTo>
                  <a:pt x="799" y="815"/>
                </a:lnTo>
                <a:lnTo>
                  <a:pt x="777" y="823"/>
                </a:lnTo>
                <a:lnTo>
                  <a:pt x="753" y="832"/>
                </a:lnTo>
                <a:lnTo>
                  <a:pt x="727" y="839"/>
                </a:lnTo>
                <a:lnTo>
                  <a:pt x="701" y="846"/>
                </a:lnTo>
                <a:lnTo>
                  <a:pt x="677" y="853"/>
                </a:lnTo>
                <a:lnTo>
                  <a:pt x="649" y="859"/>
                </a:lnTo>
                <a:lnTo>
                  <a:pt x="623" y="862"/>
                </a:lnTo>
                <a:lnTo>
                  <a:pt x="569" y="865"/>
                </a:lnTo>
                <a:lnTo>
                  <a:pt x="541" y="867"/>
                </a:lnTo>
                <a:lnTo>
                  <a:pt x="487" y="863"/>
                </a:lnTo>
                <a:lnTo>
                  <a:pt x="458" y="862"/>
                </a:lnTo>
                <a:lnTo>
                  <a:pt x="432" y="859"/>
                </a:lnTo>
                <a:lnTo>
                  <a:pt x="407" y="853"/>
                </a:lnTo>
                <a:lnTo>
                  <a:pt x="380" y="848"/>
                </a:lnTo>
                <a:lnTo>
                  <a:pt x="356" y="840"/>
                </a:lnTo>
                <a:lnTo>
                  <a:pt x="306" y="823"/>
                </a:lnTo>
                <a:lnTo>
                  <a:pt x="284" y="815"/>
                </a:lnTo>
                <a:lnTo>
                  <a:pt x="262" y="804"/>
                </a:lnTo>
                <a:lnTo>
                  <a:pt x="218" y="779"/>
                </a:lnTo>
                <a:lnTo>
                  <a:pt x="198" y="767"/>
                </a:lnTo>
                <a:lnTo>
                  <a:pt x="178" y="754"/>
                </a:lnTo>
                <a:lnTo>
                  <a:pt x="142" y="726"/>
                </a:lnTo>
                <a:lnTo>
                  <a:pt x="124" y="710"/>
                </a:lnTo>
                <a:lnTo>
                  <a:pt x="108" y="692"/>
                </a:lnTo>
                <a:lnTo>
                  <a:pt x="93" y="676"/>
                </a:lnTo>
                <a:lnTo>
                  <a:pt x="80" y="657"/>
                </a:lnTo>
                <a:lnTo>
                  <a:pt x="66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1"/>
                </a:lnTo>
                <a:lnTo>
                  <a:pt x="12" y="520"/>
                </a:lnTo>
                <a:lnTo>
                  <a:pt x="5" y="500"/>
                </a:lnTo>
                <a:lnTo>
                  <a:pt x="3" y="477"/>
                </a:lnTo>
                <a:lnTo>
                  <a:pt x="0" y="456"/>
                </a:lnTo>
                <a:lnTo>
                  <a:pt x="0" y="433"/>
                </a:lnTo>
                <a:moveTo>
                  <a:pt x="27" y="454"/>
                </a:moveTo>
                <a:lnTo>
                  <a:pt x="29" y="475"/>
                </a:lnTo>
                <a:lnTo>
                  <a:pt x="34" y="496"/>
                </a:lnTo>
                <a:lnTo>
                  <a:pt x="38" y="515"/>
                </a:lnTo>
                <a:lnTo>
                  <a:pt x="43" y="536"/>
                </a:lnTo>
                <a:lnTo>
                  <a:pt x="51" y="556"/>
                </a:lnTo>
                <a:lnTo>
                  <a:pt x="59" y="576"/>
                </a:lnTo>
                <a:lnTo>
                  <a:pt x="68" y="593"/>
                </a:lnTo>
                <a:lnTo>
                  <a:pt x="80" y="612"/>
                </a:lnTo>
                <a:lnTo>
                  <a:pt x="102" y="647"/>
                </a:lnTo>
                <a:lnTo>
                  <a:pt x="115" y="662"/>
                </a:lnTo>
                <a:lnTo>
                  <a:pt x="131" y="680"/>
                </a:lnTo>
                <a:lnTo>
                  <a:pt x="146" y="694"/>
                </a:lnTo>
                <a:lnTo>
                  <a:pt x="162" y="710"/>
                </a:lnTo>
                <a:lnTo>
                  <a:pt x="178" y="724"/>
                </a:lnTo>
                <a:lnTo>
                  <a:pt x="198" y="737"/>
                </a:lnTo>
                <a:lnTo>
                  <a:pt x="216" y="750"/>
                </a:lnTo>
                <a:lnTo>
                  <a:pt x="256" y="774"/>
                </a:lnTo>
                <a:lnTo>
                  <a:pt x="276" y="785"/>
                </a:lnTo>
                <a:lnTo>
                  <a:pt x="298" y="795"/>
                </a:lnTo>
                <a:lnTo>
                  <a:pt x="318" y="804"/>
                </a:lnTo>
                <a:lnTo>
                  <a:pt x="342" y="812"/>
                </a:lnTo>
                <a:lnTo>
                  <a:pt x="364" y="820"/>
                </a:lnTo>
                <a:lnTo>
                  <a:pt x="389" y="825"/>
                </a:lnTo>
                <a:lnTo>
                  <a:pt x="414" y="832"/>
                </a:lnTo>
                <a:lnTo>
                  <a:pt x="438" y="835"/>
                </a:lnTo>
                <a:lnTo>
                  <a:pt x="463" y="839"/>
                </a:lnTo>
                <a:lnTo>
                  <a:pt x="489" y="842"/>
                </a:lnTo>
                <a:lnTo>
                  <a:pt x="514" y="844"/>
                </a:lnTo>
                <a:lnTo>
                  <a:pt x="567" y="844"/>
                </a:lnTo>
                <a:lnTo>
                  <a:pt x="594" y="842"/>
                </a:lnTo>
                <a:lnTo>
                  <a:pt x="643" y="835"/>
                </a:lnTo>
                <a:lnTo>
                  <a:pt x="667" y="832"/>
                </a:lnTo>
                <a:lnTo>
                  <a:pt x="693" y="826"/>
                </a:lnTo>
                <a:lnTo>
                  <a:pt x="741" y="812"/>
                </a:lnTo>
                <a:lnTo>
                  <a:pt x="786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4"/>
                </a:lnTo>
                <a:lnTo>
                  <a:pt x="920" y="710"/>
                </a:lnTo>
                <a:lnTo>
                  <a:pt x="937" y="696"/>
                </a:lnTo>
                <a:lnTo>
                  <a:pt x="950" y="680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6"/>
                </a:lnTo>
                <a:lnTo>
                  <a:pt x="1042" y="515"/>
                </a:lnTo>
                <a:lnTo>
                  <a:pt x="1046" y="496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70"/>
                </a:lnTo>
                <a:lnTo>
                  <a:pt x="1044" y="351"/>
                </a:lnTo>
                <a:lnTo>
                  <a:pt x="1038" y="330"/>
                </a:lnTo>
                <a:lnTo>
                  <a:pt x="1030" y="311"/>
                </a:lnTo>
                <a:lnTo>
                  <a:pt x="1013" y="272"/>
                </a:lnTo>
                <a:lnTo>
                  <a:pt x="1004" y="255"/>
                </a:lnTo>
                <a:lnTo>
                  <a:pt x="990" y="238"/>
                </a:lnTo>
                <a:lnTo>
                  <a:pt x="980" y="220"/>
                </a:lnTo>
                <a:lnTo>
                  <a:pt x="966" y="205"/>
                </a:lnTo>
                <a:lnTo>
                  <a:pt x="953" y="187"/>
                </a:lnTo>
                <a:lnTo>
                  <a:pt x="937" y="172"/>
                </a:lnTo>
                <a:lnTo>
                  <a:pt x="920" y="158"/>
                </a:lnTo>
                <a:lnTo>
                  <a:pt x="904" y="143"/>
                </a:lnTo>
                <a:lnTo>
                  <a:pt x="886" y="129"/>
                </a:lnTo>
                <a:lnTo>
                  <a:pt x="868" y="117"/>
                </a:lnTo>
                <a:lnTo>
                  <a:pt x="828" y="92"/>
                </a:lnTo>
                <a:lnTo>
                  <a:pt x="808" y="82"/>
                </a:lnTo>
                <a:lnTo>
                  <a:pt x="786" y="72"/>
                </a:lnTo>
                <a:lnTo>
                  <a:pt x="741" y="54"/>
                </a:lnTo>
                <a:lnTo>
                  <a:pt x="717" y="47"/>
                </a:lnTo>
                <a:lnTo>
                  <a:pt x="695" y="40"/>
                </a:lnTo>
                <a:lnTo>
                  <a:pt x="669" y="35"/>
                </a:lnTo>
                <a:lnTo>
                  <a:pt x="645" y="31"/>
                </a:lnTo>
                <a:lnTo>
                  <a:pt x="619" y="28"/>
                </a:lnTo>
                <a:lnTo>
                  <a:pt x="594" y="25"/>
                </a:lnTo>
                <a:lnTo>
                  <a:pt x="567" y="23"/>
                </a:lnTo>
                <a:lnTo>
                  <a:pt x="514" y="23"/>
                </a:lnTo>
                <a:lnTo>
                  <a:pt x="489" y="25"/>
                </a:lnTo>
                <a:lnTo>
                  <a:pt x="463" y="26"/>
                </a:lnTo>
                <a:lnTo>
                  <a:pt x="438" y="30"/>
                </a:lnTo>
                <a:lnTo>
                  <a:pt x="389" y="40"/>
                </a:lnTo>
                <a:lnTo>
                  <a:pt x="364" y="47"/>
                </a:lnTo>
                <a:lnTo>
                  <a:pt x="342" y="54"/>
                </a:lnTo>
                <a:lnTo>
                  <a:pt x="298" y="72"/>
                </a:lnTo>
                <a:lnTo>
                  <a:pt x="276" y="82"/>
                </a:lnTo>
                <a:lnTo>
                  <a:pt x="236" y="103"/>
                </a:lnTo>
                <a:lnTo>
                  <a:pt x="216" y="115"/>
                </a:lnTo>
                <a:lnTo>
                  <a:pt x="162" y="158"/>
                </a:lnTo>
                <a:lnTo>
                  <a:pt x="146" y="172"/>
                </a:lnTo>
                <a:lnTo>
                  <a:pt x="131" y="187"/>
                </a:lnTo>
                <a:lnTo>
                  <a:pt x="118" y="203"/>
                </a:lnTo>
                <a:lnTo>
                  <a:pt x="91" y="238"/>
                </a:lnTo>
                <a:lnTo>
                  <a:pt x="68" y="272"/>
                </a:lnTo>
                <a:lnTo>
                  <a:pt x="59" y="292"/>
                </a:lnTo>
                <a:lnTo>
                  <a:pt x="53" y="311"/>
                </a:lnTo>
                <a:lnTo>
                  <a:pt x="43" y="330"/>
                </a:lnTo>
                <a:lnTo>
                  <a:pt x="38" y="350"/>
                </a:lnTo>
                <a:lnTo>
                  <a:pt x="29" y="391"/>
                </a:lnTo>
                <a:lnTo>
                  <a:pt x="27" y="412"/>
                </a:lnTo>
                <a:lnTo>
                  <a:pt x="27" y="433"/>
                </a:lnTo>
                <a:lnTo>
                  <a:pt x="27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34" name="" descr=""/>
          <p:cNvPicPr/>
          <p:nvPr/>
        </p:nvPicPr>
        <p:blipFill>
          <a:blip r:embed="rId2"/>
          <a:stretch/>
        </p:blipFill>
        <p:spPr>
          <a:xfrm>
            <a:off x="1719360" y="31226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635" name="CustomShape 18"/>
          <p:cNvSpPr/>
          <p:nvPr/>
        </p:nvSpPr>
        <p:spPr>
          <a:xfrm>
            <a:off x="1714680" y="311904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0" y="411"/>
                </a:lnTo>
                <a:lnTo>
                  <a:pt x="3" y="389"/>
                </a:lnTo>
                <a:lnTo>
                  <a:pt x="5" y="367"/>
                </a:lnTo>
                <a:lnTo>
                  <a:pt x="12" y="346"/>
                </a:lnTo>
                <a:lnTo>
                  <a:pt x="16" y="325"/>
                </a:lnTo>
                <a:lnTo>
                  <a:pt x="25" y="304"/>
                </a:lnTo>
                <a:lnTo>
                  <a:pt x="32" y="285"/>
                </a:lnTo>
                <a:lnTo>
                  <a:pt x="66" y="227"/>
                </a:lnTo>
                <a:lnTo>
                  <a:pt x="93" y="192"/>
                </a:lnTo>
                <a:lnTo>
                  <a:pt x="108" y="175"/>
                </a:lnTo>
                <a:lnTo>
                  <a:pt x="124" y="159"/>
                </a:lnTo>
                <a:lnTo>
                  <a:pt x="160" y="128"/>
                </a:lnTo>
                <a:lnTo>
                  <a:pt x="178" y="114"/>
                </a:lnTo>
                <a:lnTo>
                  <a:pt x="198" y="100"/>
                </a:lnTo>
                <a:lnTo>
                  <a:pt x="238" y="75"/>
                </a:lnTo>
                <a:lnTo>
                  <a:pt x="260" y="63"/>
                </a:lnTo>
                <a:lnTo>
                  <a:pt x="282" y="53"/>
                </a:lnTo>
                <a:lnTo>
                  <a:pt x="356" y="26"/>
                </a:lnTo>
                <a:lnTo>
                  <a:pt x="380" y="20"/>
                </a:lnTo>
                <a:lnTo>
                  <a:pt x="405" y="14"/>
                </a:lnTo>
                <a:lnTo>
                  <a:pt x="432" y="9"/>
                </a:lnTo>
                <a:lnTo>
                  <a:pt x="458" y="6"/>
                </a:lnTo>
                <a:lnTo>
                  <a:pt x="485" y="3"/>
                </a:lnTo>
                <a:lnTo>
                  <a:pt x="514" y="2"/>
                </a:lnTo>
                <a:lnTo>
                  <a:pt x="541" y="0"/>
                </a:lnTo>
                <a:lnTo>
                  <a:pt x="569" y="2"/>
                </a:lnTo>
                <a:lnTo>
                  <a:pt x="597" y="3"/>
                </a:lnTo>
                <a:lnTo>
                  <a:pt x="623" y="6"/>
                </a:lnTo>
                <a:lnTo>
                  <a:pt x="649" y="9"/>
                </a:lnTo>
                <a:lnTo>
                  <a:pt x="677" y="14"/>
                </a:lnTo>
                <a:lnTo>
                  <a:pt x="701" y="20"/>
                </a:lnTo>
                <a:lnTo>
                  <a:pt x="725" y="26"/>
                </a:lnTo>
                <a:lnTo>
                  <a:pt x="799" y="53"/>
                </a:lnTo>
                <a:lnTo>
                  <a:pt x="821" y="63"/>
                </a:lnTo>
                <a:lnTo>
                  <a:pt x="844" y="75"/>
                </a:lnTo>
                <a:lnTo>
                  <a:pt x="864" y="86"/>
                </a:lnTo>
                <a:lnTo>
                  <a:pt x="924" y="128"/>
                </a:lnTo>
                <a:lnTo>
                  <a:pt x="942" y="142"/>
                </a:lnTo>
                <a:lnTo>
                  <a:pt x="958" y="158"/>
                </a:lnTo>
                <a:lnTo>
                  <a:pt x="973" y="175"/>
                </a:lnTo>
                <a:lnTo>
                  <a:pt x="988" y="191"/>
                </a:lnTo>
                <a:lnTo>
                  <a:pt x="1004" y="208"/>
                </a:lnTo>
                <a:lnTo>
                  <a:pt x="1016" y="227"/>
                </a:lnTo>
                <a:lnTo>
                  <a:pt x="1028" y="245"/>
                </a:lnTo>
                <a:lnTo>
                  <a:pt x="1040" y="264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7"/>
                </a:lnTo>
                <a:lnTo>
                  <a:pt x="1078" y="388"/>
                </a:lnTo>
                <a:lnTo>
                  <a:pt x="1082" y="433"/>
                </a:lnTo>
                <a:lnTo>
                  <a:pt x="1080" y="45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1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18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8" y="708"/>
                </a:lnTo>
                <a:lnTo>
                  <a:pt x="942" y="724"/>
                </a:lnTo>
                <a:lnTo>
                  <a:pt x="924" y="740"/>
                </a:lnTo>
                <a:lnTo>
                  <a:pt x="904" y="754"/>
                </a:lnTo>
                <a:lnTo>
                  <a:pt x="886" y="767"/>
                </a:lnTo>
                <a:lnTo>
                  <a:pt x="864" y="779"/>
                </a:lnTo>
                <a:lnTo>
                  <a:pt x="844" y="792"/>
                </a:lnTo>
                <a:lnTo>
                  <a:pt x="821" y="804"/>
                </a:lnTo>
                <a:lnTo>
                  <a:pt x="799" y="815"/>
                </a:lnTo>
                <a:lnTo>
                  <a:pt x="777" y="823"/>
                </a:lnTo>
                <a:lnTo>
                  <a:pt x="753" y="832"/>
                </a:lnTo>
                <a:lnTo>
                  <a:pt x="727" y="839"/>
                </a:lnTo>
                <a:lnTo>
                  <a:pt x="701" y="846"/>
                </a:lnTo>
                <a:lnTo>
                  <a:pt x="677" y="853"/>
                </a:lnTo>
                <a:lnTo>
                  <a:pt x="649" y="859"/>
                </a:lnTo>
                <a:lnTo>
                  <a:pt x="623" y="862"/>
                </a:lnTo>
                <a:lnTo>
                  <a:pt x="569" y="865"/>
                </a:lnTo>
                <a:lnTo>
                  <a:pt x="541" y="867"/>
                </a:lnTo>
                <a:lnTo>
                  <a:pt x="487" y="863"/>
                </a:lnTo>
                <a:lnTo>
                  <a:pt x="458" y="862"/>
                </a:lnTo>
                <a:lnTo>
                  <a:pt x="432" y="859"/>
                </a:lnTo>
                <a:lnTo>
                  <a:pt x="407" y="853"/>
                </a:lnTo>
                <a:lnTo>
                  <a:pt x="380" y="848"/>
                </a:lnTo>
                <a:lnTo>
                  <a:pt x="356" y="840"/>
                </a:lnTo>
                <a:lnTo>
                  <a:pt x="306" y="823"/>
                </a:lnTo>
                <a:lnTo>
                  <a:pt x="284" y="815"/>
                </a:lnTo>
                <a:lnTo>
                  <a:pt x="262" y="804"/>
                </a:lnTo>
                <a:lnTo>
                  <a:pt x="218" y="779"/>
                </a:lnTo>
                <a:lnTo>
                  <a:pt x="198" y="767"/>
                </a:lnTo>
                <a:lnTo>
                  <a:pt x="178" y="754"/>
                </a:lnTo>
                <a:lnTo>
                  <a:pt x="142" y="726"/>
                </a:lnTo>
                <a:lnTo>
                  <a:pt x="124" y="710"/>
                </a:lnTo>
                <a:lnTo>
                  <a:pt x="108" y="692"/>
                </a:lnTo>
                <a:lnTo>
                  <a:pt x="93" y="676"/>
                </a:lnTo>
                <a:lnTo>
                  <a:pt x="80" y="657"/>
                </a:lnTo>
                <a:lnTo>
                  <a:pt x="66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1"/>
                </a:lnTo>
                <a:lnTo>
                  <a:pt x="12" y="520"/>
                </a:lnTo>
                <a:lnTo>
                  <a:pt x="5" y="500"/>
                </a:lnTo>
                <a:lnTo>
                  <a:pt x="3" y="477"/>
                </a:lnTo>
                <a:lnTo>
                  <a:pt x="0" y="456"/>
                </a:lnTo>
                <a:lnTo>
                  <a:pt x="0" y="433"/>
                </a:lnTo>
                <a:moveTo>
                  <a:pt x="27" y="454"/>
                </a:moveTo>
                <a:lnTo>
                  <a:pt x="29" y="475"/>
                </a:lnTo>
                <a:lnTo>
                  <a:pt x="34" y="496"/>
                </a:lnTo>
                <a:lnTo>
                  <a:pt x="38" y="515"/>
                </a:lnTo>
                <a:lnTo>
                  <a:pt x="43" y="536"/>
                </a:lnTo>
                <a:lnTo>
                  <a:pt x="51" y="556"/>
                </a:lnTo>
                <a:lnTo>
                  <a:pt x="59" y="576"/>
                </a:lnTo>
                <a:lnTo>
                  <a:pt x="68" y="593"/>
                </a:lnTo>
                <a:lnTo>
                  <a:pt x="80" y="612"/>
                </a:lnTo>
                <a:lnTo>
                  <a:pt x="102" y="647"/>
                </a:lnTo>
                <a:lnTo>
                  <a:pt x="115" y="662"/>
                </a:lnTo>
                <a:lnTo>
                  <a:pt x="131" y="680"/>
                </a:lnTo>
                <a:lnTo>
                  <a:pt x="146" y="694"/>
                </a:lnTo>
                <a:lnTo>
                  <a:pt x="162" y="710"/>
                </a:lnTo>
                <a:lnTo>
                  <a:pt x="178" y="724"/>
                </a:lnTo>
                <a:lnTo>
                  <a:pt x="198" y="737"/>
                </a:lnTo>
                <a:lnTo>
                  <a:pt x="216" y="750"/>
                </a:lnTo>
                <a:lnTo>
                  <a:pt x="256" y="774"/>
                </a:lnTo>
                <a:lnTo>
                  <a:pt x="276" y="785"/>
                </a:lnTo>
                <a:lnTo>
                  <a:pt x="298" y="795"/>
                </a:lnTo>
                <a:lnTo>
                  <a:pt x="318" y="804"/>
                </a:lnTo>
                <a:lnTo>
                  <a:pt x="342" y="812"/>
                </a:lnTo>
                <a:lnTo>
                  <a:pt x="364" y="820"/>
                </a:lnTo>
                <a:lnTo>
                  <a:pt x="389" y="825"/>
                </a:lnTo>
                <a:lnTo>
                  <a:pt x="414" y="832"/>
                </a:lnTo>
                <a:lnTo>
                  <a:pt x="438" y="835"/>
                </a:lnTo>
                <a:lnTo>
                  <a:pt x="463" y="839"/>
                </a:lnTo>
                <a:lnTo>
                  <a:pt x="489" y="842"/>
                </a:lnTo>
                <a:lnTo>
                  <a:pt x="514" y="844"/>
                </a:lnTo>
                <a:lnTo>
                  <a:pt x="567" y="844"/>
                </a:lnTo>
                <a:lnTo>
                  <a:pt x="594" y="842"/>
                </a:lnTo>
                <a:lnTo>
                  <a:pt x="643" y="835"/>
                </a:lnTo>
                <a:lnTo>
                  <a:pt x="667" y="832"/>
                </a:lnTo>
                <a:lnTo>
                  <a:pt x="693" y="826"/>
                </a:lnTo>
                <a:lnTo>
                  <a:pt x="741" y="812"/>
                </a:lnTo>
                <a:lnTo>
                  <a:pt x="786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4"/>
                </a:lnTo>
                <a:lnTo>
                  <a:pt x="920" y="710"/>
                </a:lnTo>
                <a:lnTo>
                  <a:pt x="937" y="696"/>
                </a:lnTo>
                <a:lnTo>
                  <a:pt x="950" y="680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6"/>
                </a:lnTo>
                <a:lnTo>
                  <a:pt x="1042" y="515"/>
                </a:lnTo>
                <a:lnTo>
                  <a:pt x="1046" y="496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70"/>
                </a:lnTo>
                <a:lnTo>
                  <a:pt x="1044" y="351"/>
                </a:lnTo>
                <a:lnTo>
                  <a:pt x="1038" y="330"/>
                </a:lnTo>
                <a:lnTo>
                  <a:pt x="1030" y="311"/>
                </a:lnTo>
                <a:lnTo>
                  <a:pt x="1013" y="272"/>
                </a:lnTo>
                <a:lnTo>
                  <a:pt x="1004" y="255"/>
                </a:lnTo>
                <a:lnTo>
                  <a:pt x="990" y="238"/>
                </a:lnTo>
                <a:lnTo>
                  <a:pt x="980" y="220"/>
                </a:lnTo>
                <a:lnTo>
                  <a:pt x="966" y="205"/>
                </a:lnTo>
                <a:lnTo>
                  <a:pt x="953" y="187"/>
                </a:lnTo>
                <a:lnTo>
                  <a:pt x="937" y="172"/>
                </a:lnTo>
                <a:lnTo>
                  <a:pt x="920" y="158"/>
                </a:lnTo>
                <a:lnTo>
                  <a:pt x="904" y="143"/>
                </a:lnTo>
                <a:lnTo>
                  <a:pt x="886" y="129"/>
                </a:lnTo>
                <a:lnTo>
                  <a:pt x="868" y="117"/>
                </a:lnTo>
                <a:lnTo>
                  <a:pt x="828" y="92"/>
                </a:lnTo>
                <a:lnTo>
                  <a:pt x="808" y="82"/>
                </a:lnTo>
                <a:lnTo>
                  <a:pt x="786" y="72"/>
                </a:lnTo>
                <a:lnTo>
                  <a:pt x="741" y="54"/>
                </a:lnTo>
                <a:lnTo>
                  <a:pt x="717" y="47"/>
                </a:lnTo>
                <a:lnTo>
                  <a:pt x="695" y="40"/>
                </a:lnTo>
                <a:lnTo>
                  <a:pt x="669" y="35"/>
                </a:lnTo>
                <a:lnTo>
                  <a:pt x="645" y="31"/>
                </a:lnTo>
                <a:lnTo>
                  <a:pt x="619" y="28"/>
                </a:lnTo>
                <a:lnTo>
                  <a:pt x="594" y="25"/>
                </a:lnTo>
                <a:lnTo>
                  <a:pt x="567" y="23"/>
                </a:lnTo>
                <a:lnTo>
                  <a:pt x="514" y="23"/>
                </a:lnTo>
                <a:lnTo>
                  <a:pt x="489" y="25"/>
                </a:lnTo>
                <a:lnTo>
                  <a:pt x="463" y="26"/>
                </a:lnTo>
                <a:lnTo>
                  <a:pt x="438" y="30"/>
                </a:lnTo>
                <a:lnTo>
                  <a:pt x="389" y="40"/>
                </a:lnTo>
                <a:lnTo>
                  <a:pt x="364" y="47"/>
                </a:lnTo>
                <a:lnTo>
                  <a:pt x="342" y="54"/>
                </a:lnTo>
                <a:lnTo>
                  <a:pt x="298" y="72"/>
                </a:lnTo>
                <a:lnTo>
                  <a:pt x="276" y="82"/>
                </a:lnTo>
                <a:lnTo>
                  <a:pt x="236" y="103"/>
                </a:lnTo>
                <a:lnTo>
                  <a:pt x="216" y="115"/>
                </a:lnTo>
                <a:lnTo>
                  <a:pt x="162" y="158"/>
                </a:lnTo>
                <a:lnTo>
                  <a:pt x="146" y="172"/>
                </a:lnTo>
                <a:lnTo>
                  <a:pt x="131" y="187"/>
                </a:lnTo>
                <a:lnTo>
                  <a:pt x="118" y="203"/>
                </a:lnTo>
                <a:lnTo>
                  <a:pt x="91" y="238"/>
                </a:lnTo>
                <a:lnTo>
                  <a:pt x="68" y="272"/>
                </a:lnTo>
                <a:lnTo>
                  <a:pt x="59" y="292"/>
                </a:lnTo>
                <a:lnTo>
                  <a:pt x="53" y="311"/>
                </a:lnTo>
                <a:lnTo>
                  <a:pt x="43" y="330"/>
                </a:lnTo>
                <a:lnTo>
                  <a:pt x="38" y="350"/>
                </a:lnTo>
                <a:lnTo>
                  <a:pt x="29" y="391"/>
                </a:lnTo>
                <a:lnTo>
                  <a:pt x="27" y="412"/>
                </a:lnTo>
                <a:lnTo>
                  <a:pt x="27" y="433"/>
                </a:lnTo>
                <a:lnTo>
                  <a:pt x="27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36" name="" descr=""/>
          <p:cNvPicPr/>
          <p:nvPr/>
        </p:nvPicPr>
        <p:blipFill>
          <a:blip r:embed="rId3"/>
          <a:stretch/>
        </p:blipFill>
        <p:spPr>
          <a:xfrm>
            <a:off x="1719360" y="4256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637" name="CustomShape 19"/>
          <p:cNvSpPr/>
          <p:nvPr/>
        </p:nvSpPr>
        <p:spPr>
          <a:xfrm>
            <a:off x="1714680" y="425340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1"/>
                </a:moveTo>
                <a:lnTo>
                  <a:pt x="0" y="410"/>
                </a:lnTo>
                <a:lnTo>
                  <a:pt x="3" y="388"/>
                </a:lnTo>
                <a:lnTo>
                  <a:pt x="5" y="366"/>
                </a:lnTo>
                <a:lnTo>
                  <a:pt x="12" y="346"/>
                </a:lnTo>
                <a:lnTo>
                  <a:pt x="16" y="325"/>
                </a:lnTo>
                <a:lnTo>
                  <a:pt x="25" y="303"/>
                </a:lnTo>
                <a:lnTo>
                  <a:pt x="32" y="283"/>
                </a:lnTo>
                <a:lnTo>
                  <a:pt x="66" y="225"/>
                </a:lnTo>
                <a:lnTo>
                  <a:pt x="93" y="191"/>
                </a:lnTo>
                <a:lnTo>
                  <a:pt x="108" y="172"/>
                </a:lnTo>
                <a:lnTo>
                  <a:pt x="124" y="157"/>
                </a:lnTo>
                <a:lnTo>
                  <a:pt x="160" y="125"/>
                </a:lnTo>
                <a:lnTo>
                  <a:pt x="178" y="111"/>
                </a:lnTo>
                <a:lnTo>
                  <a:pt x="198" y="97"/>
                </a:lnTo>
                <a:lnTo>
                  <a:pt x="238" y="73"/>
                </a:lnTo>
                <a:lnTo>
                  <a:pt x="282" y="52"/>
                </a:lnTo>
                <a:lnTo>
                  <a:pt x="306" y="42"/>
                </a:lnTo>
                <a:lnTo>
                  <a:pt x="332" y="33"/>
                </a:lnTo>
                <a:lnTo>
                  <a:pt x="405" y="12"/>
                </a:lnTo>
                <a:lnTo>
                  <a:pt x="432" y="8"/>
                </a:lnTo>
                <a:lnTo>
                  <a:pt x="458" y="5"/>
                </a:lnTo>
                <a:lnTo>
                  <a:pt x="485" y="2"/>
                </a:lnTo>
                <a:lnTo>
                  <a:pt x="514" y="0"/>
                </a:lnTo>
                <a:lnTo>
                  <a:pt x="569" y="0"/>
                </a:lnTo>
                <a:lnTo>
                  <a:pt x="597" y="2"/>
                </a:lnTo>
                <a:lnTo>
                  <a:pt x="623" y="5"/>
                </a:lnTo>
                <a:lnTo>
                  <a:pt x="649" y="8"/>
                </a:lnTo>
                <a:lnTo>
                  <a:pt x="677" y="12"/>
                </a:lnTo>
                <a:lnTo>
                  <a:pt x="750" y="33"/>
                </a:lnTo>
                <a:lnTo>
                  <a:pt x="799" y="50"/>
                </a:lnTo>
                <a:lnTo>
                  <a:pt x="821" y="61"/>
                </a:lnTo>
                <a:lnTo>
                  <a:pt x="844" y="73"/>
                </a:lnTo>
                <a:lnTo>
                  <a:pt x="884" y="97"/>
                </a:lnTo>
                <a:lnTo>
                  <a:pt x="924" y="125"/>
                </a:lnTo>
                <a:lnTo>
                  <a:pt x="942" y="141"/>
                </a:lnTo>
                <a:lnTo>
                  <a:pt x="973" y="172"/>
                </a:lnTo>
                <a:lnTo>
                  <a:pt x="1004" y="208"/>
                </a:lnTo>
                <a:lnTo>
                  <a:pt x="1016" y="225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3"/>
                </a:lnTo>
                <a:lnTo>
                  <a:pt x="1058" y="303"/>
                </a:lnTo>
                <a:lnTo>
                  <a:pt x="1064" y="322"/>
                </a:lnTo>
                <a:lnTo>
                  <a:pt x="1070" y="344"/>
                </a:lnTo>
                <a:lnTo>
                  <a:pt x="1076" y="366"/>
                </a:lnTo>
                <a:lnTo>
                  <a:pt x="1080" y="408"/>
                </a:lnTo>
                <a:lnTo>
                  <a:pt x="1082" y="431"/>
                </a:lnTo>
                <a:lnTo>
                  <a:pt x="1078" y="477"/>
                </a:lnTo>
                <a:lnTo>
                  <a:pt x="1076" y="497"/>
                </a:lnTo>
                <a:lnTo>
                  <a:pt x="1070" y="518"/>
                </a:lnTo>
                <a:lnTo>
                  <a:pt x="1058" y="560"/>
                </a:lnTo>
                <a:lnTo>
                  <a:pt x="1048" y="580"/>
                </a:lnTo>
                <a:lnTo>
                  <a:pt x="1040" y="600"/>
                </a:lnTo>
                <a:lnTo>
                  <a:pt x="1028" y="619"/>
                </a:lnTo>
                <a:lnTo>
                  <a:pt x="1018" y="637"/>
                </a:lnTo>
                <a:lnTo>
                  <a:pt x="1004" y="656"/>
                </a:lnTo>
                <a:lnTo>
                  <a:pt x="988" y="674"/>
                </a:lnTo>
                <a:lnTo>
                  <a:pt x="975" y="689"/>
                </a:lnTo>
                <a:lnTo>
                  <a:pt x="958" y="707"/>
                </a:lnTo>
                <a:lnTo>
                  <a:pt x="942" y="722"/>
                </a:lnTo>
                <a:lnTo>
                  <a:pt x="924" y="736"/>
                </a:lnTo>
                <a:lnTo>
                  <a:pt x="904" y="750"/>
                </a:lnTo>
                <a:lnTo>
                  <a:pt x="886" y="764"/>
                </a:lnTo>
                <a:lnTo>
                  <a:pt x="864" y="779"/>
                </a:lnTo>
                <a:lnTo>
                  <a:pt x="844" y="791"/>
                </a:lnTo>
                <a:lnTo>
                  <a:pt x="777" y="822"/>
                </a:lnTo>
                <a:lnTo>
                  <a:pt x="753" y="830"/>
                </a:lnTo>
                <a:lnTo>
                  <a:pt x="727" y="839"/>
                </a:lnTo>
                <a:lnTo>
                  <a:pt x="701" y="845"/>
                </a:lnTo>
                <a:lnTo>
                  <a:pt x="677" y="851"/>
                </a:lnTo>
                <a:lnTo>
                  <a:pt x="649" y="856"/>
                </a:lnTo>
                <a:lnTo>
                  <a:pt x="597" y="863"/>
                </a:lnTo>
                <a:lnTo>
                  <a:pt x="569" y="865"/>
                </a:lnTo>
                <a:lnTo>
                  <a:pt x="514" y="865"/>
                </a:lnTo>
                <a:lnTo>
                  <a:pt x="487" y="863"/>
                </a:lnTo>
                <a:lnTo>
                  <a:pt x="458" y="859"/>
                </a:lnTo>
                <a:lnTo>
                  <a:pt x="432" y="856"/>
                </a:lnTo>
                <a:lnTo>
                  <a:pt x="407" y="851"/>
                </a:lnTo>
                <a:lnTo>
                  <a:pt x="380" y="845"/>
                </a:lnTo>
                <a:lnTo>
                  <a:pt x="332" y="831"/>
                </a:lnTo>
                <a:lnTo>
                  <a:pt x="306" y="822"/>
                </a:lnTo>
                <a:lnTo>
                  <a:pt x="240" y="791"/>
                </a:lnTo>
                <a:lnTo>
                  <a:pt x="218" y="779"/>
                </a:lnTo>
                <a:lnTo>
                  <a:pt x="198" y="766"/>
                </a:lnTo>
                <a:lnTo>
                  <a:pt x="178" y="752"/>
                </a:lnTo>
                <a:lnTo>
                  <a:pt x="160" y="738"/>
                </a:lnTo>
                <a:lnTo>
                  <a:pt x="124" y="707"/>
                </a:lnTo>
                <a:lnTo>
                  <a:pt x="108" y="691"/>
                </a:lnTo>
                <a:lnTo>
                  <a:pt x="93" y="674"/>
                </a:lnTo>
                <a:lnTo>
                  <a:pt x="80" y="656"/>
                </a:lnTo>
                <a:lnTo>
                  <a:pt x="66" y="637"/>
                </a:lnTo>
                <a:lnTo>
                  <a:pt x="55" y="619"/>
                </a:lnTo>
                <a:lnTo>
                  <a:pt x="32" y="581"/>
                </a:lnTo>
                <a:lnTo>
                  <a:pt x="25" y="560"/>
                </a:lnTo>
                <a:lnTo>
                  <a:pt x="16" y="539"/>
                </a:lnTo>
                <a:lnTo>
                  <a:pt x="12" y="518"/>
                </a:lnTo>
                <a:lnTo>
                  <a:pt x="5" y="497"/>
                </a:lnTo>
                <a:lnTo>
                  <a:pt x="3" y="477"/>
                </a:lnTo>
                <a:lnTo>
                  <a:pt x="0" y="454"/>
                </a:lnTo>
                <a:lnTo>
                  <a:pt x="0" y="431"/>
                </a:lnTo>
                <a:moveTo>
                  <a:pt x="27" y="452"/>
                </a:moveTo>
                <a:lnTo>
                  <a:pt x="29" y="473"/>
                </a:lnTo>
                <a:lnTo>
                  <a:pt x="38" y="515"/>
                </a:lnTo>
                <a:lnTo>
                  <a:pt x="43" y="534"/>
                </a:lnTo>
                <a:lnTo>
                  <a:pt x="51" y="553"/>
                </a:lnTo>
                <a:lnTo>
                  <a:pt x="68" y="591"/>
                </a:lnTo>
                <a:lnTo>
                  <a:pt x="102" y="644"/>
                </a:lnTo>
                <a:lnTo>
                  <a:pt x="115" y="661"/>
                </a:lnTo>
                <a:lnTo>
                  <a:pt x="146" y="693"/>
                </a:lnTo>
                <a:lnTo>
                  <a:pt x="162" y="707"/>
                </a:lnTo>
                <a:lnTo>
                  <a:pt x="178" y="722"/>
                </a:lnTo>
                <a:lnTo>
                  <a:pt x="198" y="735"/>
                </a:lnTo>
                <a:lnTo>
                  <a:pt x="216" y="749"/>
                </a:lnTo>
                <a:lnTo>
                  <a:pt x="236" y="761"/>
                </a:lnTo>
                <a:lnTo>
                  <a:pt x="276" y="782"/>
                </a:lnTo>
                <a:lnTo>
                  <a:pt x="298" y="793"/>
                </a:lnTo>
                <a:lnTo>
                  <a:pt x="318" y="801"/>
                </a:lnTo>
                <a:lnTo>
                  <a:pt x="342" y="810"/>
                </a:lnTo>
                <a:lnTo>
                  <a:pt x="364" y="816"/>
                </a:lnTo>
                <a:lnTo>
                  <a:pt x="389" y="824"/>
                </a:lnTo>
                <a:lnTo>
                  <a:pt x="414" y="830"/>
                </a:lnTo>
                <a:lnTo>
                  <a:pt x="438" y="835"/>
                </a:lnTo>
                <a:lnTo>
                  <a:pt x="463" y="839"/>
                </a:lnTo>
                <a:lnTo>
                  <a:pt x="489" y="840"/>
                </a:lnTo>
                <a:lnTo>
                  <a:pt x="514" y="842"/>
                </a:lnTo>
                <a:lnTo>
                  <a:pt x="541" y="844"/>
                </a:lnTo>
                <a:lnTo>
                  <a:pt x="594" y="840"/>
                </a:lnTo>
                <a:lnTo>
                  <a:pt x="619" y="839"/>
                </a:lnTo>
                <a:lnTo>
                  <a:pt x="643" y="835"/>
                </a:lnTo>
                <a:lnTo>
                  <a:pt x="667" y="830"/>
                </a:lnTo>
                <a:lnTo>
                  <a:pt x="693" y="824"/>
                </a:lnTo>
                <a:lnTo>
                  <a:pt x="741" y="810"/>
                </a:lnTo>
                <a:lnTo>
                  <a:pt x="786" y="793"/>
                </a:lnTo>
                <a:lnTo>
                  <a:pt x="806" y="783"/>
                </a:lnTo>
                <a:lnTo>
                  <a:pt x="828" y="771"/>
                </a:lnTo>
                <a:lnTo>
                  <a:pt x="848" y="761"/>
                </a:lnTo>
                <a:lnTo>
                  <a:pt x="866" y="749"/>
                </a:lnTo>
                <a:lnTo>
                  <a:pt x="886" y="736"/>
                </a:lnTo>
                <a:lnTo>
                  <a:pt x="904" y="722"/>
                </a:lnTo>
                <a:lnTo>
                  <a:pt x="920" y="708"/>
                </a:lnTo>
                <a:lnTo>
                  <a:pt x="937" y="693"/>
                </a:lnTo>
                <a:lnTo>
                  <a:pt x="950" y="677"/>
                </a:lnTo>
                <a:lnTo>
                  <a:pt x="966" y="661"/>
                </a:lnTo>
                <a:lnTo>
                  <a:pt x="980" y="644"/>
                </a:lnTo>
                <a:lnTo>
                  <a:pt x="990" y="628"/>
                </a:lnTo>
                <a:lnTo>
                  <a:pt x="1002" y="611"/>
                </a:lnTo>
                <a:lnTo>
                  <a:pt x="1013" y="591"/>
                </a:lnTo>
                <a:lnTo>
                  <a:pt x="1030" y="553"/>
                </a:lnTo>
                <a:lnTo>
                  <a:pt x="1038" y="534"/>
                </a:lnTo>
                <a:lnTo>
                  <a:pt x="1042" y="515"/>
                </a:lnTo>
                <a:lnTo>
                  <a:pt x="1046" y="494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0"/>
                </a:lnTo>
                <a:lnTo>
                  <a:pt x="1050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38" y="330"/>
                </a:lnTo>
                <a:lnTo>
                  <a:pt x="1030" y="308"/>
                </a:lnTo>
                <a:lnTo>
                  <a:pt x="1022" y="291"/>
                </a:lnTo>
                <a:lnTo>
                  <a:pt x="1004" y="253"/>
                </a:lnTo>
                <a:lnTo>
                  <a:pt x="990" y="236"/>
                </a:lnTo>
                <a:lnTo>
                  <a:pt x="980" y="218"/>
                </a:lnTo>
                <a:lnTo>
                  <a:pt x="953" y="186"/>
                </a:lnTo>
                <a:lnTo>
                  <a:pt x="937" y="171"/>
                </a:lnTo>
                <a:lnTo>
                  <a:pt x="920" y="155"/>
                </a:lnTo>
                <a:lnTo>
                  <a:pt x="904" y="141"/>
                </a:lnTo>
                <a:lnTo>
                  <a:pt x="886" y="127"/>
                </a:lnTo>
                <a:lnTo>
                  <a:pt x="868" y="115"/>
                </a:lnTo>
                <a:lnTo>
                  <a:pt x="828" y="91"/>
                </a:lnTo>
                <a:lnTo>
                  <a:pt x="808" y="80"/>
                </a:lnTo>
                <a:lnTo>
                  <a:pt x="786" y="72"/>
                </a:lnTo>
                <a:lnTo>
                  <a:pt x="763" y="61"/>
                </a:lnTo>
                <a:lnTo>
                  <a:pt x="741" y="54"/>
                </a:lnTo>
                <a:lnTo>
                  <a:pt x="717" y="45"/>
                </a:lnTo>
                <a:lnTo>
                  <a:pt x="695" y="40"/>
                </a:lnTo>
                <a:lnTo>
                  <a:pt x="669" y="35"/>
                </a:lnTo>
                <a:lnTo>
                  <a:pt x="645" y="30"/>
                </a:lnTo>
                <a:lnTo>
                  <a:pt x="619" y="26"/>
                </a:lnTo>
                <a:lnTo>
                  <a:pt x="594" y="22"/>
                </a:lnTo>
                <a:lnTo>
                  <a:pt x="567" y="21"/>
                </a:lnTo>
                <a:lnTo>
                  <a:pt x="514" y="21"/>
                </a:lnTo>
                <a:lnTo>
                  <a:pt x="489" y="22"/>
                </a:lnTo>
                <a:lnTo>
                  <a:pt x="463" y="26"/>
                </a:lnTo>
                <a:lnTo>
                  <a:pt x="414" y="33"/>
                </a:lnTo>
                <a:lnTo>
                  <a:pt x="389" y="40"/>
                </a:lnTo>
                <a:lnTo>
                  <a:pt x="364" y="45"/>
                </a:lnTo>
                <a:lnTo>
                  <a:pt x="342" y="54"/>
                </a:lnTo>
                <a:lnTo>
                  <a:pt x="320" y="61"/>
                </a:lnTo>
                <a:lnTo>
                  <a:pt x="298" y="69"/>
                </a:lnTo>
                <a:lnTo>
                  <a:pt x="276" y="80"/>
                </a:lnTo>
                <a:lnTo>
                  <a:pt x="256" y="91"/>
                </a:lnTo>
                <a:lnTo>
                  <a:pt x="216" y="115"/>
                </a:lnTo>
                <a:lnTo>
                  <a:pt x="198" y="127"/>
                </a:lnTo>
                <a:lnTo>
                  <a:pt x="162" y="155"/>
                </a:lnTo>
                <a:lnTo>
                  <a:pt x="146" y="171"/>
                </a:lnTo>
                <a:lnTo>
                  <a:pt x="131" y="185"/>
                </a:lnTo>
                <a:lnTo>
                  <a:pt x="118" y="202"/>
                </a:lnTo>
                <a:lnTo>
                  <a:pt x="104" y="218"/>
                </a:lnTo>
                <a:lnTo>
                  <a:pt x="91" y="236"/>
                </a:lnTo>
                <a:lnTo>
                  <a:pt x="80" y="253"/>
                </a:lnTo>
                <a:lnTo>
                  <a:pt x="68" y="272"/>
                </a:lnTo>
                <a:lnTo>
                  <a:pt x="59" y="289"/>
                </a:lnTo>
                <a:lnTo>
                  <a:pt x="53" y="308"/>
                </a:lnTo>
                <a:lnTo>
                  <a:pt x="43" y="328"/>
                </a:lnTo>
                <a:lnTo>
                  <a:pt x="38" y="349"/>
                </a:lnTo>
                <a:lnTo>
                  <a:pt x="34" y="368"/>
                </a:lnTo>
                <a:lnTo>
                  <a:pt x="29" y="389"/>
                </a:lnTo>
                <a:lnTo>
                  <a:pt x="27" y="410"/>
                </a:lnTo>
                <a:lnTo>
                  <a:pt x="27" y="431"/>
                </a:lnTo>
                <a:lnTo>
                  <a:pt x="27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38" name="" descr=""/>
          <p:cNvPicPr/>
          <p:nvPr/>
        </p:nvPicPr>
        <p:blipFill>
          <a:blip r:embed="rId4"/>
          <a:stretch/>
        </p:blipFill>
        <p:spPr>
          <a:xfrm>
            <a:off x="1719360" y="4256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639" name="CustomShape 20"/>
          <p:cNvSpPr/>
          <p:nvPr/>
        </p:nvSpPr>
        <p:spPr>
          <a:xfrm>
            <a:off x="1714680" y="425340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1"/>
                </a:moveTo>
                <a:lnTo>
                  <a:pt x="0" y="410"/>
                </a:lnTo>
                <a:lnTo>
                  <a:pt x="3" y="388"/>
                </a:lnTo>
                <a:lnTo>
                  <a:pt x="5" y="366"/>
                </a:lnTo>
                <a:lnTo>
                  <a:pt x="12" y="346"/>
                </a:lnTo>
                <a:lnTo>
                  <a:pt x="16" y="325"/>
                </a:lnTo>
                <a:lnTo>
                  <a:pt x="25" y="303"/>
                </a:lnTo>
                <a:lnTo>
                  <a:pt x="32" y="283"/>
                </a:lnTo>
                <a:lnTo>
                  <a:pt x="66" y="225"/>
                </a:lnTo>
                <a:lnTo>
                  <a:pt x="93" y="191"/>
                </a:lnTo>
                <a:lnTo>
                  <a:pt x="108" y="172"/>
                </a:lnTo>
                <a:lnTo>
                  <a:pt x="124" y="157"/>
                </a:lnTo>
                <a:lnTo>
                  <a:pt x="160" y="125"/>
                </a:lnTo>
                <a:lnTo>
                  <a:pt x="178" y="111"/>
                </a:lnTo>
                <a:lnTo>
                  <a:pt x="198" y="97"/>
                </a:lnTo>
                <a:lnTo>
                  <a:pt x="238" y="73"/>
                </a:lnTo>
                <a:lnTo>
                  <a:pt x="282" y="52"/>
                </a:lnTo>
                <a:lnTo>
                  <a:pt x="306" y="42"/>
                </a:lnTo>
                <a:lnTo>
                  <a:pt x="332" y="33"/>
                </a:lnTo>
                <a:lnTo>
                  <a:pt x="405" y="12"/>
                </a:lnTo>
                <a:lnTo>
                  <a:pt x="432" y="8"/>
                </a:lnTo>
                <a:lnTo>
                  <a:pt x="458" y="5"/>
                </a:lnTo>
                <a:lnTo>
                  <a:pt x="485" y="2"/>
                </a:lnTo>
                <a:lnTo>
                  <a:pt x="514" y="0"/>
                </a:lnTo>
                <a:lnTo>
                  <a:pt x="569" y="0"/>
                </a:lnTo>
                <a:lnTo>
                  <a:pt x="597" y="2"/>
                </a:lnTo>
                <a:lnTo>
                  <a:pt x="623" y="5"/>
                </a:lnTo>
                <a:lnTo>
                  <a:pt x="649" y="8"/>
                </a:lnTo>
                <a:lnTo>
                  <a:pt x="677" y="12"/>
                </a:lnTo>
                <a:lnTo>
                  <a:pt x="750" y="33"/>
                </a:lnTo>
                <a:lnTo>
                  <a:pt x="799" y="50"/>
                </a:lnTo>
                <a:lnTo>
                  <a:pt x="821" y="61"/>
                </a:lnTo>
                <a:lnTo>
                  <a:pt x="844" y="73"/>
                </a:lnTo>
                <a:lnTo>
                  <a:pt x="884" y="97"/>
                </a:lnTo>
                <a:lnTo>
                  <a:pt x="924" y="125"/>
                </a:lnTo>
                <a:lnTo>
                  <a:pt x="942" y="141"/>
                </a:lnTo>
                <a:lnTo>
                  <a:pt x="973" y="172"/>
                </a:lnTo>
                <a:lnTo>
                  <a:pt x="1004" y="208"/>
                </a:lnTo>
                <a:lnTo>
                  <a:pt x="1016" y="225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3"/>
                </a:lnTo>
                <a:lnTo>
                  <a:pt x="1058" y="303"/>
                </a:lnTo>
                <a:lnTo>
                  <a:pt x="1064" y="322"/>
                </a:lnTo>
                <a:lnTo>
                  <a:pt x="1070" y="344"/>
                </a:lnTo>
                <a:lnTo>
                  <a:pt x="1076" y="366"/>
                </a:lnTo>
                <a:lnTo>
                  <a:pt x="1080" y="408"/>
                </a:lnTo>
                <a:lnTo>
                  <a:pt x="1082" y="431"/>
                </a:lnTo>
                <a:lnTo>
                  <a:pt x="1078" y="477"/>
                </a:lnTo>
                <a:lnTo>
                  <a:pt x="1076" y="497"/>
                </a:lnTo>
                <a:lnTo>
                  <a:pt x="1070" y="518"/>
                </a:lnTo>
                <a:lnTo>
                  <a:pt x="1058" y="560"/>
                </a:lnTo>
                <a:lnTo>
                  <a:pt x="1048" y="580"/>
                </a:lnTo>
                <a:lnTo>
                  <a:pt x="1040" y="600"/>
                </a:lnTo>
                <a:lnTo>
                  <a:pt x="1028" y="619"/>
                </a:lnTo>
                <a:lnTo>
                  <a:pt x="1018" y="637"/>
                </a:lnTo>
                <a:lnTo>
                  <a:pt x="1004" y="656"/>
                </a:lnTo>
                <a:lnTo>
                  <a:pt x="988" y="674"/>
                </a:lnTo>
                <a:lnTo>
                  <a:pt x="975" y="689"/>
                </a:lnTo>
                <a:lnTo>
                  <a:pt x="958" y="707"/>
                </a:lnTo>
                <a:lnTo>
                  <a:pt x="942" y="722"/>
                </a:lnTo>
                <a:lnTo>
                  <a:pt x="924" y="736"/>
                </a:lnTo>
                <a:lnTo>
                  <a:pt x="904" y="750"/>
                </a:lnTo>
                <a:lnTo>
                  <a:pt x="886" y="764"/>
                </a:lnTo>
                <a:lnTo>
                  <a:pt x="864" y="779"/>
                </a:lnTo>
                <a:lnTo>
                  <a:pt x="844" y="791"/>
                </a:lnTo>
                <a:lnTo>
                  <a:pt x="777" y="822"/>
                </a:lnTo>
                <a:lnTo>
                  <a:pt x="753" y="830"/>
                </a:lnTo>
                <a:lnTo>
                  <a:pt x="727" y="839"/>
                </a:lnTo>
                <a:lnTo>
                  <a:pt x="701" y="845"/>
                </a:lnTo>
                <a:lnTo>
                  <a:pt x="677" y="851"/>
                </a:lnTo>
                <a:lnTo>
                  <a:pt x="649" y="856"/>
                </a:lnTo>
                <a:lnTo>
                  <a:pt x="597" y="863"/>
                </a:lnTo>
                <a:lnTo>
                  <a:pt x="569" y="865"/>
                </a:lnTo>
                <a:lnTo>
                  <a:pt x="514" y="865"/>
                </a:lnTo>
                <a:lnTo>
                  <a:pt x="487" y="863"/>
                </a:lnTo>
                <a:lnTo>
                  <a:pt x="458" y="859"/>
                </a:lnTo>
                <a:lnTo>
                  <a:pt x="432" y="856"/>
                </a:lnTo>
                <a:lnTo>
                  <a:pt x="407" y="851"/>
                </a:lnTo>
                <a:lnTo>
                  <a:pt x="380" y="845"/>
                </a:lnTo>
                <a:lnTo>
                  <a:pt x="332" y="831"/>
                </a:lnTo>
                <a:lnTo>
                  <a:pt x="306" y="822"/>
                </a:lnTo>
                <a:lnTo>
                  <a:pt x="240" y="791"/>
                </a:lnTo>
                <a:lnTo>
                  <a:pt x="218" y="779"/>
                </a:lnTo>
                <a:lnTo>
                  <a:pt x="198" y="766"/>
                </a:lnTo>
                <a:lnTo>
                  <a:pt x="178" y="752"/>
                </a:lnTo>
                <a:lnTo>
                  <a:pt x="160" y="738"/>
                </a:lnTo>
                <a:lnTo>
                  <a:pt x="124" y="707"/>
                </a:lnTo>
                <a:lnTo>
                  <a:pt x="108" y="691"/>
                </a:lnTo>
                <a:lnTo>
                  <a:pt x="93" y="674"/>
                </a:lnTo>
                <a:lnTo>
                  <a:pt x="80" y="656"/>
                </a:lnTo>
                <a:lnTo>
                  <a:pt x="66" y="637"/>
                </a:lnTo>
                <a:lnTo>
                  <a:pt x="55" y="619"/>
                </a:lnTo>
                <a:lnTo>
                  <a:pt x="32" y="581"/>
                </a:lnTo>
                <a:lnTo>
                  <a:pt x="25" y="560"/>
                </a:lnTo>
                <a:lnTo>
                  <a:pt x="16" y="539"/>
                </a:lnTo>
                <a:lnTo>
                  <a:pt x="12" y="518"/>
                </a:lnTo>
                <a:lnTo>
                  <a:pt x="5" y="497"/>
                </a:lnTo>
                <a:lnTo>
                  <a:pt x="3" y="477"/>
                </a:lnTo>
                <a:lnTo>
                  <a:pt x="0" y="454"/>
                </a:lnTo>
                <a:lnTo>
                  <a:pt x="0" y="431"/>
                </a:lnTo>
                <a:moveTo>
                  <a:pt x="27" y="452"/>
                </a:moveTo>
                <a:lnTo>
                  <a:pt x="29" y="473"/>
                </a:lnTo>
                <a:lnTo>
                  <a:pt x="38" y="515"/>
                </a:lnTo>
                <a:lnTo>
                  <a:pt x="43" y="534"/>
                </a:lnTo>
                <a:lnTo>
                  <a:pt x="51" y="553"/>
                </a:lnTo>
                <a:lnTo>
                  <a:pt x="68" y="591"/>
                </a:lnTo>
                <a:lnTo>
                  <a:pt x="102" y="644"/>
                </a:lnTo>
                <a:lnTo>
                  <a:pt x="115" y="661"/>
                </a:lnTo>
                <a:lnTo>
                  <a:pt x="146" y="693"/>
                </a:lnTo>
                <a:lnTo>
                  <a:pt x="162" y="707"/>
                </a:lnTo>
                <a:lnTo>
                  <a:pt x="178" y="722"/>
                </a:lnTo>
                <a:lnTo>
                  <a:pt x="198" y="735"/>
                </a:lnTo>
                <a:lnTo>
                  <a:pt x="216" y="749"/>
                </a:lnTo>
                <a:lnTo>
                  <a:pt x="236" y="761"/>
                </a:lnTo>
                <a:lnTo>
                  <a:pt x="276" y="782"/>
                </a:lnTo>
                <a:lnTo>
                  <a:pt x="298" y="793"/>
                </a:lnTo>
                <a:lnTo>
                  <a:pt x="318" y="801"/>
                </a:lnTo>
                <a:lnTo>
                  <a:pt x="342" y="810"/>
                </a:lnTo>
                <a:lnTo>
                  <a:pt x="364" y="816"/>
                </a:lnTo>
                <a:lnTo>
                  <a:pt x="389" y="824"/>
                </a:lnTo>
                <a:lnTo>
                  <a:pt x="414" y="830"/>
                </a:lnTo>
                <a:lnTo>
                  <a:pt x="438" y="835"/>
                </a:lnTo>
                <a:lnTo>
                  <a:pt x="463" y="839"/>
                </a:lnTo>
                <a:lnTo>
                  <a:pt x="489" y="840"/>
                </a:lnTo>
                <a:lnTo>
                  <a:pt x="514" y="842"/>
                </a:lnTo>
                <a:lnTo>
                  <a:pt x="541" y="844"/>
                </a:lnTo>
                <a:lnTo>
                  <a:pt x="594" y="840"/>
                </a:lnTo>
                <a:lnTo>
                  <a:pt x="619" y="839"/>
                </a:lnTo>
                <a:lnTo>
                  <a:pt x="643" y="835"/>
                </a:lnTo>
                <a:lnTo>
                  <a:pt x="667" y="830"/>
                </a:lnTo>
                <a:lnTo>
                  <a:pt x="693" y="824"/>
                </a:lnTo>
                <a:lnTo>
                  <a:pt x="741" y="810"/>
                </a:lnTo>
                <a:lnTo>
                  <a:pt x="786" y="793"/>
                </a:lnTo>
                <a:lnTo>
                  <a:pt x="806" y="783"/>
                </a:lnTo>
                <a:lnTo>
                  <a:pt x="828" y="771"/>
                </a:lnTo>
                <a:lnTo>
                  <a:pt x="848" y="761"/>
                </a:lnTo>
                <a:lnTo>
                  <a:pt x="866" y="749"/>
                </a:lnTo>
                <a:lnTo>
                  <a:pt x="886" y="736"/>
                </a:lnTo>
                <a:lnTo>
                  <a:pt x="904" y="722"/>
                </a:lnTo>
                <a:lnTo>
                  <a:pt x="920" y="708"/>
                </a:lnTo>
                <a:lnTo>
                  <a:pt x="937" y="693"/>
                </a:lnTo>
                <a:lnTo>
                  <a:pt x="950" y="677"/>
                </a:lnTo>
                <a:lnTo>
                  <a:pt x="966" y="661"/>
                </a:lnTo>
                <a:lnTo>
                  <a:pt x="980" y="644"/>
                </a:lnTo>
                <a:lnTo>
                  <a:pt x="990" y="628"/>
                </a:lnTo>
                <a:lnTo>
                  <a:pt x="1002" y="611"/>
                </a:lnTo>
                <a:lnTo>
                  <a:pt x="1013" y="591"/>
                </a:lnTo>
                <a:lnTo>
                  <a:pt x="1030" y="553"/>
                </a:lnTo>
                <a:lnTo>
                  <a:pt x="1038" y="534"/>
                </a:lnTo>
                <a:lnTo>
                  <a:pt x="1042" y="515"/>
                </a:lnTo>
                <a:lnTo>
                  <a:pt x="1046" y="494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0"/>
                </a:lnTo>
                <a:lnTo>
                  <a:pt x="1050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38" y="330"/>
                </a:lnTo>
                <a:lnTo>
                  <a:pt x="1030" y="308"/>
                </a:lnTo>
                <a:lnTo>
                  <a:pt x="1022" y="291"/>
                </a:lnTo>
                <a:lnTo>
                  <a:pt x="1004" y="253"/>
                </a:lnTo>
                <a:lnTo>
                  <a:pt x="990" y="236"/>
                </a:lnTo>
                <a:lnTo>
                  <a:pt x="980" y="218"/>
                </a:lnTo>
                <a:lnTo>
                  <a:pt x="953" y="186"/>
                </a:lnTo>
                <a:lnTo>
                  <a:pt x="937" y="171"/>
                </a:lnTo>
                <a:lnTo>
                  <a:pt x="920" y="155"/>
                </a:lnTo>
                <a:lnTo>
                  <a:pt x="904" y="141"/>
                </a:lnTo>
                <a:lnTo>
                  <a:pt x="886" y="127"/>
                </a:lnTo>
                <a:lnTo>
                  <a:pt x="868" y="115"/>
                </a:lnTo>
                <a:lnTo>
                  <a:pt x="828" y="91"/>
                </a:lnTo>
                <a:lnTo>
                  <a:pt x="808" y="80"/>
                </a:lnTo>
                <a:lnTo>
                  <a:pt x="786" y="72"/>
                </a:lnTo>
                <a:lnTo>
                  <a:pt x="763" y="61"/>
                </a:lnTo>
                <a:lnTo>
                  <a:pt x="741" y="54"/>
                </a:lnTo>
                <a:lnTo>
                  <a:pt x="717" y="45"/>
                </a:lnTo>
                <a:lnTo>
                  <a:pt x="695" y="40"/>
                </a:lnTo>
                <a:lnTo>
                  <a:pt x="669" y="35"/>
                </a:lnTo>
                <a:lnTo>
                  <a:pt x="645" y="30"/>
                </a:lnTo>
                <a:lnTo>
                  <a:pt x="619" y="26"/>
                </a:lnTo>
                <a:lnTo>
                  <a:pt x="594" y="22"/>
                </a:lnTo>
                <a:lnTo>
                  <a:pt x="567" y="21"/>
                </a:lnTo>
                <a:lnTo>
                  <a:pt x="514" y="21"/>
                </a:lnTo>
                <a:lnTo>
                  <a:pt x="489" y="22"/>
                </a:lnTo>
                <a:lnTo>
                  <a:pt x="463" y="26"/>
                </a:lnTo>
                <a:lnTo>
                  <a:pt x="414" y="33"/>
                </a:lnTo>
                <a:lnTo>
                  <a:pt x="389" y="40"/>
                </a:lnTo>
                <a:lnTo>
                  <a:pt x="364" y="45"/>
                </a:lnTo>
                <a:lnTo>
                  <a:pt x="342" y="54"/>
                </a:lnTo>
                <a:lnTo>
                  <a:pt x="320" y="61"/>
                </a:lnTo>
                <a:lnTo>
                  <a:pt x="298" y="69"/>
                </a:lnTo>
                <a:lnTo>
                  <a:pt x="276" y="80"/>
                </a:lnTo>
                <a:lnTo>
                  <a:pt x="256" y="91"/>
                </a:lnTo>
                <a:lnTo>
                  <a:pt x="216" y="115"/>
                </a:lnTo>
                <a:lnTo>
                  <a:pt x="198" y="127"/>
                </a:lnTo>
                <a:lnTo>
                  <a:pt x="162" y="155"/>
                </a:lnTo>
                <a:lnTo>
                  <a:pt x="146" y="171"/>
                </a:lnTo>
                <a:lnTo>
                  <a:pt x="131" y="185"/>
                </a:lnTo>
                <a:lnTo>
                  <a:pt x="118" y="202"/>
                </a:lnTo>
                <a:lnTo>
                  <a:pt x="104" y="218"/>
                </a:lnTo>
                <a:lnTo>
                  <a:pt x="91" y="236"/>
                </a:lnTo>
                <a:lnTo>
                  <a:pt x="80" y="253"/>
                </a:lnTo>
                <a:lnTo>
                  <a:pt x="68" y="272"/>
                </a:lnTo>
                <a:lnTo>
                  <a:pt x="59" y="289"/>
                </a:lnTo>
                <a:lnTo>
                  <a:pt x="53" y="308"/>
                </a:lnTo>
                <a:lnTo>
                  <a:pt x="43" y="328"/>
                </a:lnTo>
                <a:lnTo>
                  <a:pt x="38" y="349"/>
                </a:lnTo>
                <a:lnTo>
                  <a:pt x="34" y="368"/>
                </a:lnTo>
                <a:lnTo>
                  <a:pt x="29" y="389"/>
                </a:lnTo>
                <a:lnTo>
                  <a:pt x="27" y="410"/>
                </a:lnTo>
                <a:lnTo>
                  <a:pt x="27" y="431"/>
                </a:lnTo>
                <a:lnTo>
                  <a:pt x="27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40" name="" descr=""/>
          <p:cNvPicPr/>
          <p:nvPr/>
        </p:nvPicPr>
        <p:blipFill>
          <a:blip r:embed="rId5"/>
          <a:stretch/>
        </p:blipFill>
        <p:spPr>
          <a:xfrm>
            <a:off x="3411360" y="312264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1641" name="CustomShape 21"/>
          <p:cNvSpPr/>
          <p:nvPr/>
        </p:nvSpPr>
        <p:spPr>
          <a:xfrm>
            <a:off x="3407400" y="311904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6" y="367"/>
                </a:lnTo>
                <a:lnTo>
                  <a:pt x="11" y="346"/>
                </a:lnTo>
                <a:lnTo>
                  <a:pt x="24" y="304"/>
                </a:lnTo>
                <a:lnTo>
                  <a:pt x="42" y="266"/>
                </a:lnTo>
                <a:lnTo>
                  <a:pt x="64" y="227"/>
                </a:lnTo>
                <a:lnTo>
                  <a:pt x="91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8"/>
                </a:lnTo>
                <a:lnTo>
                  <a:pt x="176" y="114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2" y="53"/>
                </a:lnTo>
                <a:lnTo>
                  <a:pt x="305" y="44"/>
                </a:lnTo>
                <a:lnTo>
                  <a:pt x="354" y="26"/>
                </a:lnTo>
                <a:lnTo>
                  <a:pt x="378" y="20"/>
                </a:lnTo>
                <a:lnTo>
                  <a:pt x="405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12" y="2"/>
                </a:lnTo>
                <a:lnTo>
                  <a:pt x="539" y="0"/>
                </a:lnTo>
                <a:lnTo>
                  <a:pt x="567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1" y="35"/>
                </a:lnTo>
                <a:lnTo>
                  <a:pt x="774" y="44"/>
                </a:lnTo>
                <a:lnTo>
                  <a:pt x="798" y="53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4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7" y="245"/>
                </a:lnTo>
                <a:lnTo>
                  <a:pt x="1039" y="264"/>
                </a:lnTo>
                <a:lnTo>
                  <a:pt x="1047" y="285"/>
                </a:lnTo>
                <a:lnTo>
                  <a:pt x="1057" y="304"/>
                </a:lnTo>
                <a:lnTo>
                  <a:pt x="1070" y="346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6"/>
                </a:lnTo>
                <a:lnTo>
                  <a:pt x="1079" y="477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2"/>
                </a:lnTo>
                <a:lnTo>
                  <a:pt x="1047" y="582"/>
                </a:lnTo>
                <a:lnTo>
                  <a:pt x="1039" y="601"/>
                </a:lnTo>
                <a:lnTo>
                  <a:pt x="1017" y="640"/>
                </a:lnTo>
                <a:lnTo>
                  <a:pt x="989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8" y="815"/>
                </a:lnTo>
                <a:lnTo>
                  <a:pt x="776" y="823"/>
                </a:lnTo>
                <a:lnTo>
                  <a:pt x="751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9"/>
                </a:lnTo>
                <a:lnTo>
                  <a:pt x="623" y="862"/>
                </a:lnTo>
                <a:lnTo>
                  <a:pt x="595" y="863"/>
                </a:lnTo>
                <a:lnTo>
                  <a:pt x="541" y="867"/>
                </a:lnTo>
                <a:lnTo>
                  <a:pt x="512" y="865"/>
                </a:lnTo>
                <a:lnTo>
                  <a:pt x="459" y="862"/>
                </a:lnTo>
                <a:lnTo>
                  <a:pt x="432" y="859"/>
                </a:lnTo>
                <a:lnTo>
                  <a:pt x="405" y="853"/>
                </a:lnTo>
                <a:lnTo>
                  <a:pt x="378" y="848"/>
                </a:lnTo>
                <a:lnTo>
                  <a:pt x="354" y="840"/>
                </a:lnTo>
                <a:lnTo>
                  <a:pt x="305" y="823"/>
                </a:lnTo>
                <a:lnTo>
                  <a:pt x="282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4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1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3"/>
                </a:lnTo>
                <a:lnTo>
                  <a:pt x="11" y="520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3"/>
                </a:lnTo>
                <a:moveTo>
                  <a:pt x="28" y="454"/>
                </a:moveTo>
                <a:lnTo>
                  <a:pt x="33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8" y="680"/>
                </a:lnTo>
                <a:lnTo>
                  <a:pt x="144" y="694"/>
                </a:lnTo>
                <a:lnTo>
                  <a:pt x="160" y="710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5"/>
                </a:lnTo>
                <a:lnTo>
                  <a:pt x="340" y="812"/>
                </a:lnTo>
                <a:lnTo>
                  <a:pt x="363" y="820"/>
                </a:lnTo>
                <a:lnTo>
                  <a:pt x="387" y="825"/>
                </a:lnTo>
                <a:lnTo>
                  <a:pt x="412" y="832"/>
                </a:lnTo>
                <a:lnTo>
                  <a:pt x="436" y="835"/>
                </a:lnTo>
                <a:lnTo>
                  <a:pt x="461" y="839"/>
                </a:lnTo>
                <a:lnTo>
                  <a:pt x="487" y="842"/>
                </a:lnTo>
                <a:lnTo>
                  <a:pt x="512" y="844"/>
                </a:lnTo>
                <a:lnTo>
                  <a:pt x="565" y="844"/>
                </a:lnTo>
                <a:lnTo>
                  <a:pt x="593" y="842"/>
                </a:lnTo>
                <a:lnTo>
                  <a:pt x="617" y="839"/>
                </a:lnTo>
                <a:lnTo>
                  <a:pt x="643" y="835"/>
                </a:lnTo>
                <a:lnTo>
                  <a:pt x="668" y="832"/>
                </a:lnTo>
                <a:lnTo>
                  <a:pt x="693" y="826"/>
                </a:lnTo>
                <a:lnTo>
                  <a:pt x="715" y="820"/>
                </a:lnTo>
                <a:lnTo>
                  <a:pt x="739" y="812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7" y="751"/>
                </a:lnTo>
                <a:lnTo>
                  <a:pt x="921" y="710"/>
                </a:lnTo>
                <a:lnTo>
                  <a:pt x="937" y="696"/>
                </a:lnTo>
                <a:lnTo>
                  <a:pt x="951" y="680"/>
                </a:lnTo>
                <a:lnTo>
                  <a:pt x="965" y="665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7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7" y="370"/>
                </a:lnTo>
                <a:lnTo>
                  <a:pt x="1043" y="351"/>
                </a:lnTo>
                <a:lnTo>
                  <a:pt x="1037" y="330"/>
                </a:lnTo>
                <a:lnTo>
                  <a:pt x="1023" y="292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1" y="187"/>
                </a:lnTo>
                <a:lnTo>
                  <a:pt x="937" y="172"/>
                </a:lnTo>
                <a:lnTo>
                  <a:pt x="921" y="158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39" y="54"/>
                </a:lnTo>
                <a:lnTo>
                  <a:pt x="717" y="47"/>
                </a:lnTo>
                <a:lnTo>
                  <a:pt x="693" y="40"/>
                </a:lnTo>
                <a:lnTo>
                  <a:pt x="668" y="35"/>
                </a:lnTo>
                <a:lnTo>
                  <a:pt x="619" y="28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3" y="26"/>
                </a:lnTo>
                <a:lnTo>
                  <a:pt x="436" y="30"/>
                </a:lnTo>
                <a:lnTo>
                  <a:pt x="387" y="40"/>
                </a:lnTo>
                <a:lnTo>
                  <a:pt x="365" y="47"/>
                </a:lnTo>
                <a:lnTo>
                  <a:pt x="340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28" y="187"/>
                </a:lnTo>
                <a:lnTo>
                  <a:pt x="116" y="203"/>
                </a:lnTo>
                <a:lnTo>
                  <a:pt x="88" y="238"/>
                </a:lnTo>
                <a:lnTo>
                  <a:pt x="78" y="255"/>
                </a:lnTo>
                <a:lnTo>
                  <a:pt x="68" y="272"/>
                </a:lnTo>
                <a:lnTo>
                  <a:pt x="58" y="292"/>
                </a:lnTo>
                <a:lnTo>
                  <a:pt x="38" y="350"/>
                </a:lnTo>
                <a:lnTo>
                  <a:pt x="33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42" name="" descr=""/>
          <p:cNvPicPr/>
          <p:nvPr/>
        </p:nvPicPr>
        <p:blipFill>
          <a:blip r:embed="rId6"/>
          <a:stretch/>
        </p:blipFill>
        <p:spPr>
          <a:xfrm>
            <a:off x="3411360" y="312264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1643" name="CustomShape 22"/>
          <p:cNvSpPr/>
          <p:nvPr/>
        </p:nvSpPr>
        <p:spPr>
          <a:xfrm>
            <a:off x="3407400" y="311904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6" y="367"/>
                </a:lnTo>
                <a:lnTo>
                  <a:pt x="11" y="346"/>
                </a:lnTo>
                <a:lnTo>
                  <a:pt x="24" y="304"/>
                </a:lnTo>
                <a:lnTo>
                  <a:pt x="42" y="266"/>
                </a:lnTo>
                <a:lnTo>
                  <a:pt x="64" y="227"/>
                </a:lnTo>
                <a:lnTo>
                  <a:pt x="91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8"/>
                </a:lnTo>
                <a:lnTo>
                  <a:pt x="176" y="114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2" y="53"/>
                </a:lnTo>
                <a:lnTo>
                  <a:pt x="305" y="44"/>
                </a:lnTo>
                <a:lnTo>
                  <a:pt x="354" y="26"/>
                </a:lnTo>
                <a:lnTo>
                  <a:pt x="378" y="20"/>
                </a:lnTo>
                <a:lnTo>
                  <a:pt x="405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12" y="2"/>
                </a:lnTo>
                <a:lnTo>
                  <a:pt x="539" y="0"/>
                </a:lnTo>
                <a:lnTo>
                  <a:pt x="567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1" y="35"/>
                </a:lnTo>
                <a:lnTo>
                  <a:pt x="774" y="44"/>
                </a:lnTo>
                <a:lnTo>
                  <a:pt x="798" y="53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4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7" y="245"/>
                </a:lnTo>
                <a:lnTo>
                  <a:pt x="1039" y="264"/>
                </a:lnTo>
                <a:lnTo>
                  <a:pt x="1047" y="285"/>
                </a:lnTo>
                <a:lnTo>
                  <a:pt x="1057" y="304"/>
                </a:lnTo>
                <a:lnTo>
                  <a:pt x="1070" y="346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6"/>
                </a:lnTo>
                <a:lnTo>
                  <a:pt x="1079" y="477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2"/>
                </a:lnTo>
                <a:lnTo>
                  <a:pt x="1047" y="582"/>
                </a:lnTo>
                <a:lnTo>
                  <a:pt x="1039" y="601"/>
                </a:lnTo>
                <a:lnTo>
                  <a:pt x="1017" y="640"/>
                </a:lnTo>
                <a:lnTo>
                  <a:pt x="989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8" y="815"/>
                </a:lnTo>
                <a:lnTo>
                  <a:pt x="776" y="823"/>
                </a:lnTo>
                <a:lnTo>
                  <a:pt x="751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9"/>
                </a:lnTo>
                <a:lnTo>
                  <a:pt x="623" y="862"/>
                </a:lnTo>
                <a:lnTo>
                  <a:pt x="595" y="863"/>
                </a:lnTo>
                <a:lnTo>
                  <a:pt x="541" y="867"/>
                </a:lnTo>
                <a:lnTo>
                  <a:pt x="512" y="865"/>
                </a:lnTo>
                <a:lnTo>
                  <a:pt x="459" y="862"/>
                </a:lnTo>
                <a:lnTo>
                  <a:pt x="432" y="859"/>
                </a:lnTo>
                <a:lnTo>
                  <a:pt x="405" y="853"/>
                </a:lnTo>
                <a:lnTo>
                  <a:pt x="378" y="848"/>
                </a:lnTo>
                <a:lnTo>
                  <a:pt x="354" y="840"/>
                </a:lnTo>
                <a:lnTo>
                  <a:pt x="305" y="823"/>
                </a:lnTo>
                <a:lnTo>
                  <a:pt x="282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4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1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3"/>
                </a:lnTo>
                <a:lnTo>
                  <a:pt x="11" y="520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3"/>
                </a:lnTo>
                <a:moveTo>
                  <a:pt x="28" y="454"/>
                </a:moveTo>
                <a:lnTo>
                  <a:pt x="33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8" y="680"/>
                </a:lnTo>
                <a:lnTo>
                  <a:pt x="144" y="694"/>
                </a:lnTo>
                <a:lnTo>
                  <a:pt x="160" y="710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5"/>
                </a:lnTo>
                <a:lnTo>
                  <a:pt x="340" y="812"/>
                </a:lnTo>
                <a:lnTo>
                  <a:pt x="363" y="820"/>
                </a:lnTo>
                <a:lnTo>
                  <a:pt x="387" y="825"/>
                </a:lnTo>
                <a:lnTo>
                  <a:pt x="412" y="832"/>
                </a:lnTo>
                <a:lnTo>
                  <a:pt x="436" y="835"/>
                </a:lnTo>
                <a:lnTo>
                  <a:pt x="461" y="839"/>
                </a:lnTo>
                <a:lnTo>
                  <a:pt x="487" y="842"/>
                </a:lnTo>
                <a:lnTo>
                  <a:pt x="512" y="844"/>
                </a:lnTo>
                <a:lnTo>
                  <a:pt x="565" y="844"/>
                </a:lnTo>
                <a:lnTo>
                  <a:pt x="593" y="842"/>
                </a:lnTo>
                <a:lnTo>
                  <a:pt x="617" y="839"/>
                </a:lnTo>
                <a:lnTo>
                  <a:pt x="643" y="835"/>
                </a:lnTo>
                <a:lnTo>
                  <a:pt x="668" y="832"/>
                </a:lnTo>
                <a:lnTo>
                  <a:pt x="693" y="826"/>
                </a:lnTo>
                <a:lnTo>
                  <a:pt x="715" y="820"/>
                </a:lnTo>
                <a:lnTo>
                  <a:pt x="739" y="812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7" y="751"/>
                </a:lnTo>
                <a:lnTo>
                  <a:pt x="921" y="710"/>
                </a:lnTo>
                <a:lnTo>
                  <a:pt x="937" y="696"/>
                </a:lnTo>
                <a:lnTo>
                  <a:pt x="951" y="680"/>
                </a:lnTo>
                <a:lnTo>
                  <a:pt x="965" y="665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7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7" y="370"/>
                </a:lnTo>
                <a:lnTo>
                  <a:pt x="1043" y="351"/>
                </a:lnTo>
                <a:lnTo>
                  <a:pt x="1037" y="330"/>
                </a:lnTo>
                <a:lnTo>
                  <a:pt x="1023" y="292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1" y="187"/>
                </a:lnTo>
                <a:lnTo>
                  <a:pt x="937" y="172"/>
                </a:lnTo>
                <a:lnTo>
                  <a:pt x="921" y="158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39" y="54"/>
                </a:lnTo>
                <a:lnTo>
                  <a:pt x="717" y="47"/>
                </a:lnTo>
                <a:lnTo>
                  <a:pt x="693" y="40"/>
                </a:lnTo>
                <a:lnTo>
                  <a:pt x="668" y="35"/>
                </a:lnTo>
                <a:lnTo>
                  <a:pt x="619" y="28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3" y="26"/>
                </a:lnTo>
                <a:lnTo>
                  <a:pt x="436" y="30"/>
                </a:lnTo>
                <a:lnTo>
                  <a:pt x="387" y="40"/>
                </a:lnTo>
                <a:lnTo>
                  <a:pt x="365" y="47"/>
                </a:lnTo>
                <a:lnTo>
                  <a:pt x="340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28" y="187"/>
                </a:lnTo>
                <a:lnTo>
                  <a:pt x="116" y="203"/>
                </a:lnTo>
                <a:lnTo>
                  <a:pt x="88" y="238"/>
                </a:lnTo>
                <a:lnTo>
                  <a:pt x="78" y="255"/>
                </a:lnTo>
                <a:lnTo>
                  <a:pt x="68" y="272"/>
                </a:lnTo>
                <a:lnTo>
                  <a:pt x="58" y="292"/>
                </a:lnTo>
                <a:lnTo>
                  <a:pt x="38" y="350"/>
                </a:lnTo>
                <a:lnTo>
                  <a:pt x="33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44" name="" descr=""/>
          <p:cNvPicPr/>
          <p:nvPr/>
        </p:nvPicPr>
        <p:blipFill>
          <a:blip r:embed="rId7"/>
          <a:stretch/>
        </p:blipFill>
        <p:spPr>
          <a:xfrm>
            <a:off x="3409560" y="4247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645" name="CustomShape 23"/>
          <p:cNvSpPr/>
          <p:nvPr/>
        </p:nvSpPr>
        <p:spPr>
          <a:xfrm>
            <a:off x="3405240" y="424440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2"/>
                </a:lnTo>
                <a:lnTo>
                  <a:pt x="3" y="390"/>
                </a:lnTo>
                <a:lnTo>
                  <a:pt x="5" y="368"/>
                </a:lnTo>
                <a:lnTo>
                  <a:pt x="9" y="346"/>
                </a:lnTo>
                <a:lnTo>
                  <a:pt x="23" y="304"/>
                </a:lnTo>
                <a:lnTo>
                  <a:pt x="32" y="285"/>
                </a:lnTo>
                <a:lnTo>
                  <a:pt x="43" y="266"/>
                </a:lnTo>
                <a:lnTo>
                  <a:pt x="52" y="247"/>
                </a:lnTo>
                <a:lnTo>
                  <a:pt x="65" y="228"/>
                </a:lnTo>
                <a:lnTo>
                  <a:pt x="92" y="193"/>
                </a:lnTo>
                <a:lnTo>
                  <a:pt x="123" y="158"/>
                </a:lnTo>
                <a:lnTo>
                  <a:pt x="139" y="143"/>
                </a:lnTo>
                <a:lnTo>
                  <a:pt x="157" y="129"/>
                </a:lnTo>
                <a:lnTo>
                  <a:pt x="197" y="101"/>
                </a:lnTo>
                <a:lnTo>
                  <a:pt x="237" y="76"/>
                </a:lnTo>
                <a:lnTo>
                  <a:pt x="259" y="64"/>
                </a:lnTo>
                <a:lnTo>
                  <a:pt x="281" y="54"/>
                </a:lnTo>
                <a:lnTo>
                  <a:pt x="330" y="36"/>
                </a:lnTo>
                <a:lnTo>
                  <a:pt x="353" y="27"/>
                </a:lnTo>
                <a:lnTo>
                  <a:pt x="379" y="20"/>
                </a:lnTo>
                <a:lnTo>
                  <a:pt x="404" y="15"/>
                </a:lnTo>
                <a:lnTo>
                  <a:pt x="430" y="9"/>
                </a:lnTo>
                <a:lnTo>
                  <a:pt x="484" y="2"/>
                </a:lnTo>
                <a:lnTo>
                  <a:pt x="510" y="2"/>
                </a:lnTo>
                <a:lnTo>
                  <a:pt x="540" y="0"/>
                </a:lnTo>
                <a:lnTo>
                  <a:pt x="566" y="0"/>
                </a:lnTo>
                <a:lnTo>
                  <a:pt x="596" y="2"/>
                </a:lnTo>
                <a:lnTo>
                  <a:pt x="648" y="9"/>
                </a:lnTo>
                <a:lnTo>
                  <a:pt x="676" y="15"/>
                </a:lnTo>
                <a:lnTo>
                  <a:pt x="700" y="20"/>
                </a:lnTo>
                <a:lnTo>
                  <a:pt x="724" y="27"/>
                </a:lnTo>
                <a:lnTo>
                  <a:pt x="799" y="54"/>
                </a:lnTo>
                <a:lnTo>
                  <a:pt x="843" y="74"/>
                </a:lnTo>
                <a:lnTo>
                  <a:pt x="864" y="87"/>
                </a:lnTo>
                <a:lnTo>
                  <a:pt x="924" y="129"/>
                </a:lnTo>
                <a:lnTo>
                  <a:pt x="942" y="143"/>
                </a:lnTo>
                <a:lnTo>
                  <a:pt x="957" y="158"/>
                </a:lnTo>
                <a:lnTo>
                  <a:pt x="973" y="176"/>
                </a:lnTo>
                <a:lnTo>
                  <a:pt x="988" y="191"/>
                </a:lnTo>
                <a:lnTo>
                  <a:pt x="1002" y="209"/>
                </a:lnTo>
                <a:lnTo>
                  <a:pt x="1015" y="228"/>
                </a:lnTo>
                <a:lnTo>
                  <a:pt x="1028" y="246"/>
                </a:lnTo>
                <a:lnTo>
                  <a:pt x="1038" y="265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8"/>
                </a:lnTo>
                <a:lnTo>
                  <a:pt x="1078" y="388"/>
                </a:lnTo>
                <a:lnTo>
                  <a:pt x="1082" y="434"/>
                </a:lnTo>
                <a:lnTo>
                  <a:pt x="1080" y="455"/>
                </a:lnTo>
                <a:lnTo>
                  <a:pt x="1078" y="477"/>
                </a:lnTo>
                <a:lnTo>
                  <a:pt x="1076" y="498"/>
                </a:lnTo>
                <a:lnTo>
                  <a:pt x="1070" y="521"/>
                </a:lnTo>
                <a:lnTo>
                  <a:pt x="1064" y="542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2" y="723"/>
                </a:lnTo>
                <a:lnTo>
                  <a:pt x="924" y="740"/>
                </a:lnTo>
                <a:lnTo>
                  <a:pt x="904" y="753"/>
                </a:lnTo>
                <a:lnTo>
                  <a:pt x="886" y="767"/>
                </a:lnTo>
                <a:lnTo>
                  <a:pt x="864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5" y="823"/>
                </a:lnTo>
                <a:lnTo>
                  <a:pt x="753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3"/>
                </a:lnTo>
                <a:lnTo>
                  <a:pt x="648" y="856"/>
                </a:lnTo>
                <a:lnTo>
                  <a:pt x="622" y="862"/>
                </a:lnTo>
                <a:lnTo>
                  <a:pt x="568" y="865"/>
                </a:lnTo>
                <a:lnTo>
                  <a:pt x="540" y="867"/>
                </a:lnTo>
                <a:lnTo>
                  <a:pt x="513" y="865"/>
                </a:lnTo>
                <a:lnTo>
                  <a:pt x="484" y="863"/>
                </a:lnTo>
                <a:lnTo>
                  <a:pt x="457" y="862"/>
                </a:lnTo>
                <a:lnTo>
                  <a:pt x="430" y="858"/>
                </a:lnTo>
                <a:lnTo>
                  <a:pt x="406" y="853"/>
                </a:lnTo>
                <a:lnTo>
                  <a:pt x="379" y="846"/>
                </a:lnTo>
                <a:lnTo>
                  <a:pt x="355" y="840"/>
                </a:lnTo>
                <a:lnTo>
                  <a:pt x="305" y="823"/>
                </a:lnTo>
                <a:lnTo>
                  <a:pt x="283" y="815"/>
                </a:lnTo>
                <a:lnTo>
                  <a:pt x="259" y="804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77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2"/>
                </a:lnTo>
                <a:lnTo>
                  <a:pt x="12" y="521"/>
                </a:lnTo>
                <a:lnTo>
                  <a:pt x="5" y="501"/>
                </a:lnTo>
                <a:lnTo>
                  <a:pt x="3" y="477"/>
                </a:lnTo>
                <a:lnTo>
                  <a:pt x="0" y="457"/>
                </a:lnTo>
                <a:lnTo>
                  <a:pt x="0" y="434"/>
                </a:lnTo>
                <a:moveTo>
                  <a:pt x="27" y="455"/>
                </a:moveTo>
                <a:lnTo>
                  <a:pt x="29" y="476"/>
                </a:lnTo>
                <a:lnTo>
                  <a:pt x="34" y="496"/>
                </a:lnTo>
                <a:lnTo>
                  <a:pt x="43" y="535"/>
                </a:lnTo>
                <a:lnTo>
                  <a:pt x="49" y="556"/>
                </a:lnTo>
                <a:lnTo>
                  <a:pt x="58" y="576"/>
                </a:lnTo>
                <a:lnTo>
                  <a:pt x="67" y="593"/>
                </a:lnTo>
                <a:lnTo>
                  <a:pt x="78" y="612"/>
                </a:lnTo>
                <a:lnTo>
                  <a:pt x="101" y="647"/>
                </a:lnTo>
                <a:lnTo>
                  <a:pt x="114" y="662"/>
                </a:lnTo>
                <a:lnTo>
                  <a:pt x="161" y="710"/>
                </a:lnTo>
                <a:lnTo>
                  <a:pt x="177" y="723"/>
                </a:lnTo>
                <a:lnTo>
                  <a:pt x="195" y="737"/>
                </a:lnTo>
                <a:lnTo>
                  <a:pt x="215" y="750"/>
                </a:lnTo>
                <a:lnTo>
                  <a:pt x="233" y="762"/>
                </a:lnTo>
                <a:lnTo>
                  <a:pt x="253" y="774"/>
                </a:lnTo>
                <a:lnTo>
                  <a:pt x="275" y="785"/>
                </a:lnTo>
                <a:lnTo>
                  <a:pt x="295" y="795"/>
                </a:lnTo>
                <a:lnTo>
                  <a:pt x="339" y="812"/>
                </a:lnTo>
                <a:lnTo>
                  <a:pt x="363" y="820"/>
                </a:lnTo>
                <a:lnTo>
                  <a:pt x="388" y="825"/>
                </a:lnTo>
                <a:lnTo>
                  <a:pt x="413" y="832"/>
                </a:lnTo>
                <a:lnTo>
                  <a:pt x="486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8" y="839"/>
                </a:lnTo>
                <a:lnTo>
                  <a:pt x="666" y="832"/>
                </a:lnTo>
                <a:lnTo>
                  <a:pt x="692" y="826"/>
                </a:lnTo>
                <a:lnTo>
                  <a:pt x="716" y="820"/>
                </a:lnTo>
                <a:lnTo>
                  <a:pt x="738" y="812"/>
                </a:lnTo>
                <a:lnTo>
                  <a:pt x="763" y="804"/>
                </a:lnTo>
                <a:lnTo>
                  <a:pt x="785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3"/>
                </a:lnTo>
                <a:lnTo>
                  <a:pt x="935" y="696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7"/>
                </a:lnTo>
                <a:lnTo>
                  <a:pt x="1042" y="516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6" y="371"/>
                </a:lnTo>
                <a:lnTo>
                  <a:pt x="1042" y="352"/>
                </a:lnTo>
                <a:lnTo>
                  <a:pt x="1038" y="331"/>
                </a:lnTo>
                <a:lnTo>
                  <a:pt x="1030" y="312"/>
                </a:lnTo>
                <a:lnTo>
                  <a:pt x="1013" y="273"/>
                </a:lnTo>
                <a:lnTo>
                  <a:pt x="980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9" y="158"/>
                </a:lnTo>
                <a:lnTo>
                  <a:pt x="904" y="144"/>
                </a:lnTo>
                <a:lnTo>
                  <a:pt x="886" y="130"/>
                </a:lnTo>
                <a:lnTo>
                  <a:pt x="866" y="116"/>
                </a:lnTo>
                <a:lnTo>
                  <a:pt x="848" y="104"/>
                </a:lnTo>
                <a:lnTo>
                  <a:pt x="828" y="93"/>
                </a:lnTo>
                <a:lnTo>
                  <a:pt x="806" y="83"/>
                </a:lnTo>
                <a:lnTo>
                  <a:pt x="785" y="73"/>
                </a:lnTo>
                <a:lnTo>
                  <a:pt x="740" y="55"/>
                </a:lnTo>
                <a:lnTo>
                  <a:pt x="716" y="48"/>
                </a:lnTo>
                <a:lnTo>
                  <a:pt x="694" y="41"/>
                </a:lnTo>
                <a:lnTo>
                  <a:pt x="668" y="36"/>
                </a:lnTo>
                <a:lnTo>
                  <a:pt x="644" y="31"/>
                </a:lnTo>
                <a:lnTo>
                  <a:pt x="618" y="27"/>
                </a:lnTo>
                <a:lnTo>
                  <a:pt x="593" y="26"/>
                </a:lnTo>
                <a:lnTo>
                  <a:pt x="566" y="24"/>
                </a:lnTo>
                <a:lnTo>
                  <a:pt x="513" y="24"/>
                </a:lnTo>
                <a:lnTo>
                  <a:pt x="488" y="26"/>
                </a:lnTo>
                <a:lnTo>
                  <a:pt x="462" y="27"/>
                </a:lnTo>
                <a:lnTo>
                  <a:pt x="437" y="31"/>
                </a:lnTo>
                <a:lnTo>
                  <a:pt x="413" y="36"/>
                </a:lnTo>
                <a:lnTo>
                  <a:pt x="388" y="41"/>
                </a:lnTo>
                <a:lnTo>
                  <a:pt x="363" y="48"/>
                </a:lnTo>
                <a:lnTo>
                  <a:pt x="341" y="55"/>
                </a:lnTo>
                <a:lnTo>
                  <a:pt x="297" y="73"/>
                </a:lnTo>
                <a:lnTo>
                  <a:pt x="275" y="83"/>
                </a:lnTo>
                <a:lnTo>
                  <a:pt x="235" y="104"/>
                </a:lnTo>
                <a:lnTo>
                  <a:pt x="215" y="116"/>
                </a:lnTo>
                <a:lnTo>
                  <a:pt x="197" y="130"/>
                </a:lnTo>
                <a:lnTo>
                  <a:pt x="179" y="143"/>
                </a:lnTo>
                <a:lnTo>
                  <a:pt x="161" y="158"/>
                </a:lnTo>
                <a:lnTo>
                  <a:pt x="145" y="172"/>
                </a:lnTo>
                <a:lnTo>
                  <a:pt x="114" y="204"/>
                </a:lnTo>
                <a:lnTo>
                  <a:pt x="101" y="221"/>
                </a:lnTo>
                <a:lnTo>
                  <a:pt x="67" y="273"/>
                </a:lnTo>
                <a:lnTo>
                  <a:pt x="49" y="312"/>
                </a:lnTo>
                <a:lnTo>
                  <a:pt x="43" y="331"/>
                </a:lnTo>
                <a:lnTo>
                  <a:pt x="38" y="350"/>
                </a:lnTo>
                <a:lnTo>
                  <a:pt x="29" y="392"/>
                </a:lnTo>
                <a:lnTo>
                  <a:pt x="27" y="413"/>
                </a:lnTo>
                <a:lnTo>
                  <a:pt x="27" y="434"/>
                </a:lnTo>
                <a:lnTo>
                  <a:pt x="27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46" name="" descr=""/>
          <p:cNvPicPr/>
          <p:nvPr/>
        </p:nvPicPr>
        <p:blipFill>
          <a:blip r:embed="rId8"/>
          <a:stretch/>
        </p:blipFill>
        <p:spPr>
          <a:xfrm>
            <a:off x="3409560" y="4247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647" name="CustomShape 24"/>
          <p:cNvSpPr/>
          <p:nvPr/>
        </p:nvSpPr>
        <p:spPr>
          <a:xfrm>
            <a:off x="3405240" y="424440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2"/>
                </a:lnTo>
                <a:lnTo>
                  <a:pt x="3" y="390"/>
                </a:lnTo>
                <a:lnTo>
                  <a:pt x="5" y="368"/>
                </a:lnTo>
                <a:lnTo>
                  <a:pt x="9" y="346"/>
                </a:lnTo>
                <a:lnTo>
                  <a:pt x="23" y="304"/>
                </a:lnTo>
                <a:lnTo>
                  <a:pt x="32" y="285"/>
                </a:lnTo>
                <a:lnTo>
                  <a:pt x="43" y="266"/>
                </a:lnTo>
                <a:lnTo>
                  <a:pt x="52" y="247"/>
                </a:lnTo>
                <a:lnTo>
                  <a:pt x="65" y="228"/>
                </a:lnTo>
                <a:lnTo>
                  <a:pt x="92" y="193"/>
                </a:lnTo>
                <a:lnTo>
                  <a:pt x="123" y="158"/>
                </a:lnTo>
                <a:lnTo>
                  <a:pt x="139" y="143"/>
                </a:lnTo>
                <a:lnTo>
                  <a:pt x="157" y="129"/>
                </a:lnTo>
                <a:lnTo>
                  <a:pt x="197" y="101"/>
                </a:lnTo>
                <a:lnTo>
                  <a:pt x="237" y="76"/>
                </a:lnTo>
                <a:lnTo>
                  <a:pt x="259" y="64"/>
                </a:lnTo>
                <a:lnTo>
                  <a:pt x="281" y="54"/>
                </a:lnTo>
                <a:lnTo>
                  <a:pt x="330" y="36"/>
                </a:lnTo>
                <a:lnTo>
                  <a:pt x="353" y="27"/>
                </a:lnTo>
                <a:lnTo>
                  <a:pt x="379" y="20"/>
                </a:lnTo>
                <a:lnTo>
                  <a:pt x="404" y="15"/>
                </a:lnTo>
                <a:lnTo>
                  <a:pt x="430" y="9"/>
                </a:lnTo>
                <a:lnTo>
                  <a:pt x="484" y="2"/>
                </a:lnTo>
                <a:lnTo>
                  <a:pt x="510" y="2"/>
                </a:lnTo>
                <a:lnTo>
                  <a:pt x="540" y="0"/>
                </a:lnTo>
                <a:lnTo>
                  <a:pt x="566" y="0"/>
                </a:lnTo>
                <a:lnTo>
                  <a:pt x="596" y="2"/>
                </a:lnTo>
                <a:lnTo>
                  <a:pt x="648" y="9"/>
                </a:lnTo>
                <a:lnTo>
                  <a:pt x="676" y="15"/>
                </a:lnTo>
                <a:lnTo>
                  <a:pt x="700" y="20"/>
                </a:lnTo>
                <a:lnTo>
                  <a:pt x="724" y="27"/>
                </a:lnTo>
                <a:lnTo>
                  <a:pt x="799" y="54"/>
                </a:lnTo>
                <a:lnTo>
                  <a:pt x="843" y="74"/>
                </a:lnTo>
                <a:lnTo>
                  <a:pt x="864" y="87"/>
                </a:lnTo>
                <a:lnTo>
                  <a:pt x="924" y="129"/>
                </a:lnTo>
                <a:lnTo>
                  <a:pt x="942" y="143"/>
                </a:lnTo>
                <a:lnTo>
                  <a:pt x="957" y="158"/>
                </a:lnTo>
                <a:lnTo>
                  <a:pt x="973" y="176"/>
                </a:lnTo>
                <a:lnTo>
                  <a:pt x="988" y="191"/>
                </a:lnTo>
                <a:lnTo>
                  <a:pt x="1002" y="209"/>
                </a:lnTo>
                <a:lnTo>
                  <a:pt x="1015" y="228"/>
                </a:lnTo>
                <a:lnTo>
                  <a:pt x="1028" y="246"/>
                </a:lnTo>
                <a:lnTo>
                  <a:pt x="1038" y="265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8"/>
                </a:lnTo>
                <a:lnTo>
                  <a:pt x="1078" y="388"/>
                </a:lnTo>
                <a:lnTo>
                  <a:pt x="1082" y="434"/>
                </a:lnTo>
                <a:lnTo>
                  <a:pt x="1080" y="455"/>
                </a:lnTo>
                <a:lnTo>
                  <a:pt x="1078" y="477"/>
                </a:lnTo>
                <a:lnTo>
                  <a:pt x="1076" y="498"/>
                </a:lnTo>
                <a:lnTo>
                  <a:pt x="1070" y="521"/>
                </a:lnTo>
                <a:lnTo>
                  <a:pt x="1064" y="542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2" y="723"/>
                </a:lnTo>
                <a:lnTo>
                  <a:pt x="924" y="740"/>
                </a:lnTo>
                <a:lnTo>
                  <a:pt x="904" y="753"/>
                </a:lnTo>
                <a:lnTo>
                  <a:pt x="886" y="767"/>
                </a:lnTo>
                <a:lnTo>
                  <a:pt x="864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5" y="823"/>
                </a:lnTo>
                <a:lnTo>
                  <a:pt x="753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3"/>
                </a:lnTo>
                <a:lnTo>
                  <a:pt x="648" y="856"/>
                </a:lnTo>
                <a:lnTo>
                  <a:pt x="622" y="862"/>
                </a:lnTo>
                <a:lnTo>
                  <a:pt x="568" y="865"/>
                </a:lnTo>
                <a:lnTo>
                  <a:pt x="540" y="867"/>
                </a:lnTo>
                <a:lnTo>
                  <a:pt x="513" y="865"/>
                </a:lnTo>
                <a:lnTo>
                  <a:pt x="484" y="863"/>
                </a:lnTo>
                <a:lnTo>
                  <a:pt x="457" y="862"/>
                </a:lnTo>
                <a:lnTo>
                  <a:pt x="430" y="858"/>
                </a:lnTo>
                <a:lnTo>
                  <a:pt x="406" y="853"/>
                </a:lnTo>
                <a:lnTo>
                  <a:pt x="379" y="846"/>
                </a:lnTo>
                <a:lnTo>
                  <a:pt x="355" y="840"/>
                </a:lnTo>
                <a:lnTo>
                  <a:pt x="305" y="823"/>
                </a:lnTo>
                <a:lnTo>
                  <a:pt x="283" y="815"/>
                </a:lnTo>
                <a:lnTo>
                  <a:pt x="259" y="804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77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2"/>
                </a:lnTo>
                <a:lnTo>
                  <a:pt x="12" y="521"/>
                </a:lnTo>
                <a:lnTo>
                  <a:pt x="5" y="501"/>
                </a:lnTo>
                <a:lnTo>
                  <a:pt x="3" y="477"/>
                </a:lnTo>
                <a:lnTo>
                  <a:pt x="0" y="457"/>
                </a:lnTo>
                <a:lnTo>
                  <a:pt x="0" y="434"/>
                </a:lnTo>
                <a:moveTo>
                  <a:pt x="27" y="455"/>
                </a:moveTo>
                <a:lnTo>
                  <a:pt x="29" y="476"/>
                </a:lnTo>
                <a:lnTo>
                  <a:pt x="34" y="496"/>
                </a:lnTo>
                <a:lnTo>
                  <a:pt x="43" y="535"/>
                </a:lnTo>
                <a:lnTo>
                  <a:pt x="49" y="556"/>
                </a:lnTo>
                <a:lnTo>
                  <a:pt x="58" y="576"/>
                </a:lnTo>
                <a:lnTo>
                  <a:pt x="67" y="593"/>
                </a:lnTo>
                <a:lnTo>
                  <a:pt x="78" y="612"/>
                </a:lnTo>
                <a:lnTo>
                  <a:pt x="101" y="647"/>
                </a:lnTo>
                <a:lnTo>
                  <a:pt x="114" y="662"/>
                </a:lnTo>
                <a:lnTo>
                  <a:pt x="161" y="710"/>
                </a:lnTo>
                <a:lnTo>
                  <a:pt x="177" y="723"/>
                </a:lnTo>
                <a:lnTo>
                  <a:pt x="195" y="737"/>
                </a:lnTo>
                <a:lnTo>
                  <a:pt x="215" y="750"/>
                </a:lnTo>
                <a:lnTo>
                  <a:pt x="233" y="762"/>
                </a:lnTo>
                <a:lnTo>
                  <a:pt x="253" y="774"/>
                </a:lnTo>
                <a:lnTo>
                  <a:pt x="275" y="785"/>
                </a:lnTo>
                <a:lnTo>
                  <a:pt x="295" y="795"/>
                </a:lnTo>
                <a:lnTo>
                  <a:pt x="339" y="812"/>
                </a:lnTo>
                <a:lnTo>
                  <a:pt x="363" y="820"/>
                </a:lnTo>
                <a:lnTo>
                  <a:pt x="388" y="825"/>
                </a:lnTo>
                <a:lnTo>
                  <a:pt x="413" y="832"/>
                </a:lnTo>
                <a:lnTo>
                  <a:pt x="486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8" y="839"/>
                </a:lnTo>
                <a:lnTo>
                  <a:pt x="666" y="832"/>
                </a:lnTo>
                <a:lnTo>
                  <a:pt x="692" y="826"/>
                </a:lnTo>
                <a:lnTo>
                  <a:pt x="716" y="820"/>
                </a:lnTo>
                <a:lnTo>
                  <a:pt x="738" y="812"/>
                </a:lnTo>
                <a:lnTo>
                  <a:pt x="763" y="804"/>
                </a:lnTo>
                <a:lnTo>
                  <a:pt x="785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3"/>
                </a:lnTo>
                <a:lnTo>
                  <a:pt x="935" y="696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7"/>
                </a:lnTo>
                <a:lnTo>
                  <a:pt x="1042" y="516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6" y="371"/>
                </a:lnTo>
                <a:lnTo>
                  <a:pt x="1042" y="352"/>
                </a:lnTo>
                <a:lnTo>
                  <a:pt x="1038" y="331"/>
                </a:lnTo>
                <a:lnTo>
                  <a:pt x="1030" y="312"/>
                </a:lnTo>
                <a:lnTo>
                  <a:pt x="1013" y="273"/>
                </a:lnTo>
                <a:lnTo>
                  <a:pt x="980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9" y="158"/>
                </a:lnTo>
                <a:lnTo>
                  <a:pt x="904" y="144"/>
                </a:lnTo>
                <a:lnTo>
                  <a:pt x="886" y="130"/>
                </a:lnTo>
                <a:lnTo>
                  <a:pt x="866" y="116"/>
                </a:lnTo>
                <a:lnTo>
                  <a:pt x="848" y="104"/>
                </a:lnTo>
                <a:lnTo>
                  <a:pt x="828" y="93"/>
                </a:lnTo>
                <a:lnTo>
                  <a:pt x="806" y="83"/>
                </a:lnTo>
                <a:lnTo>
                  <a:pt x="785" y="73"/>
                </a:lnTo>
                <a:lnTo>
                  <a:pt x="740" y="55"/>
                </a:lnTo>
                <a:lnTo>
                  <a:pt x="716" y="48"/>
                </a:lnTo>
                <a:lnTo>
                  <a:pt x="694" y="41"/>
                </a:lnTo>
                <a:lnTo>
                  <a:pt x="668" y="36"/>
                </a:lnTo>
                <a:lnTo>
                  <a:pt x="644" y="31"/>
                </a:lnTo>
                <a:lnTo>
                  <a:pt x="618" y="27"/>
                </a:lnTo>
                <a:lnTo>
                  <a:pt x="593" y="26"/>
                </a:lnTo>
                <a:lnTo>
                  <a:pt x="566" y="24"/>
                </a:lnTo>
                <a:lnTo>
                  <a:pt x="513" y="24"/>
                </a:lnTo>
                <a:lnTo>
                  <a:pt x="488" y="26"/>
                </a:lnTo>
                <a:lnTo>
                  <a:pt x="462" y="27"/>
                </a:lnTo>
                <a:lnTo>
                  <a:pt x="437" y="31"/>
                </a:lnTo>
                <a:lnTo>
                  <a:pt x="413" y="36"/>
                </a:lnTo>
                <a:lnTo>
                  <a:pt x="388" y="41"/>
                </a:lnTo>
                <a:lnTo>
                  <a:pt x="363" y="48"/>
                </a:lnTo>
                <a:lnTo>
                  <a:pt x="341" y="55"/>
                </a:lnTo>
                <a:lnTo>
                  <a:pt x="297" y="73"/>
                </a:lnTo>
                <a:lnTo>
                  <a:pt x="275" y="83"/>
                </a:lnTo>
                <a:lnTo>
                  <a:pt x="235" y="104"/>
                </a:lnTo>
                <a:lnTo>
                  <a:pt x="215" y="116"/>
                </a:lnTo>
                <a:lnTo>
                  <a:pt x="197" y="130"/>
                </a:lnTo>
                <a:lnTo>
                  <a:pt x="179" y="143"/>
                </a:lnTo>
                <a:lnTo>
                  <a:pt x="161" y="158"/>
                </a:lnTo>
                <a:lnTo>
                  <a:pt x="145" y="172"/>
                </a:lnTo>
                <a:lnTo>
                  <a:pt x="114" y="204"/>
                </a:lnTo>
                <a:lnTo>
                  <a:pt x="101" y="221"/>
                </a:lnTo>
                <a:lnTo>
                  <a:pt x="67" y="273"/>
                </a:lnTo>
                <a:lnTo>
                  <a:pt x="49" y="312"/>
                </a:lnTo>
                <a:lnTo>
                  <a:pt x="43" y="331"/>
                </a:lnTo>
                <a:lnTo>
                  <a:pt x="38" y="350"/>
                </a:lnTo>
                <a:lnTo>
                  <a:pt x="29" y="392"/>
                </a:lnTo>
                <a:lnTo>
                  <a:pt x="27" y="413"/>
                </a:lnTo>
                <a:lnTo>
                  <a:pt x="27" y="434"/>
                </a:lnTo>
                <a:lnTo>
                  <a:pt x="27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48" name="" descr=""/>
          <p:cNvPicPr/>
          <p:nvPr/>
        </p:nvPicPr>
        <p:blipFill>
          <a:blip r:embed="rId9"/>
          <a:stretch/>
        </p:blipFill>
        <p:spPr>
          <a:xfrm>
            <a:off x="5135760" y="3670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649" name="CustomShape 25"/>
          <p:cNvSpPr/>
          <p:nvPr/>
        </p:nvSpPr>
        <p:spPr>
          <a:xfrm>
            <a:off x="5130720" y="36676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3"/>
                </a:moveTo>
                <a:lnTo>
                  <a:pt x="5" y="388"/>
                </a:lnTo>
                <a:lnTo>
                  <a:pt x="7" y="367"/>
                </a:lnTo>
                <a:lnTo>
                  <a:pt x="12" y="346"/>
                </a:lnTo>
                <a:lnTo>
                  <a:pt x="25" y="303"/>
                </a:lnTo>
                <a:lnTo>
                  <a:pt x="34" y="283"/>
                </a:lnTo>
                <a:lnTo>
                  <a:pt x="43" y="264"/>
                </a:lnTo>
                <a:lnTo>
                  <a:pt x="54" y="244"/>
                </a:lnTo>
                <a:lnTo>
                  <a:pt x="67" y="225"/>
                </a:lnTo>
                <a:lnTo>
                  <a:pt x="78" y="208"/>
                </a:lnTo>
                <a:lnTo>
                  <a:pt x="94" y="191"/>
                </a:lnTo>
                <a:lnTo>
                  <a:pt x="107" y="173"/>
                </a:lnTo>
                <a:lnTo>
                  <a:pt x="125" y="158"/>
                </a:lnTo>
                <a:lnTo>
                  <a:pt x="141" y="142"/>
                </a:lnTo>
                <a:lnTo>
                  <a:pt x="159" y="125"/>
                </a:lnTo>
                <a:lnTo>
                  <a:pt x="199" y="98"/>
                </a:lnTo>
                <a:lnTo>
                  <a:pt x="239" y="73"/>
                </a:lnTo>
                <a:lnTo>
                  <a:pt x="284" y="53"/>
                </a:lnTo>
                <a:lnTo>
                  <a:pt x="308" y="42"/>
                </a:lnTo>
                <a:lnTo>
                  <a:pt x="332" y="33"/>
                </a:lnTo>
                <a:lnTo>
                  <a:pt x="356" y="26"/>
                </a:lnTo>
                <a:lnTo>
                  <a:pt x="382" y="19"/>
                </a:lnTo>
                <a:lnTo>
                  <a:pt x="407" y="12"/>
                </a:lnTo>
                <a:lnTo>
                  <a:pt x="434" y="9"/>
                </a:lnTo>
                <a:lnTo>
                  <a:pt x="460" y="5"/>
                </a:lnTo>
                <a:lnTo>
                  <a:pt x="487" y="2"/>
                </a:lnTo>
                <a:lnTo>
                  <a:pt x="514" y="0"/>
                </a:lnTo>
                <a:lnTo>
                  <a:pt x="569" y="0"/>
                </a:lnTo>
                <a:lnTo>
                  <a:pt x="599" y="2"/>
                </a:lnTo>
                <a:lnTo>
                  <a:pt x="625" y="5"/>
                </a:lnTo>
                <a:lnTo>
                  <a:pt x="652" y="9"/>
                </a:lnTo>
                <a:lnTo>
                  <a:pt x="677" y="12"/>
                </a:lnTo>
                <a:lnTo>
                  <a:pt x="703" y="19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3" y="61"/>
                </a:lnTo>
                <a:lnTo>
                  <a:pt x="843" y="73"/>
                </a:lnTo>
                <a:lnTo>
                  <a:pt x="866" y="86"/>
                </a:lnTo>
                <a:lnTo>
                  <a:pt x="886" y="98"/>
                </a:lnTo>
                <a:lnTo>
                  <a:pt x="906" y="112"/>
                </a:lnTo>
                <a:lnTo>
                  <a:pt x="924" y="125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5"/>
                </a:lnTo>
                <a:lnTo>
                  <a:pt x="1050" y="283"/>
                </a:lnTo>
                <a:lnTo>
                  <a:pt x="1058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8" y="367"/>
                </a:lnTo>
                <a:lnTo>
                  <a:pt x="1082" y="408"/>
                </a:lnTo>
                <a:lnTo>
                  <a:pt x="1082" y="454"/>
                </a:lnTo>
                <a:lnTo>
                  <a:pt x="1080" y="477"/>
                </a:lnTo>
                <a:lnTo>
                  <a:pt x="1078" y="497"/>
                </a:lnTo>
                <a:lnTo>
                  <a:pt x="1073" y="519"/>
                </a:lnTo>
                <a:lnTo>
                  <a:pt x="1060" y="561"/>
                </a:lnTo>
                <a:lnTo>
                  <a:pt x="1050" y="580"/>
                </a:lnTo>
                <a:lnTo>
                  <a:pt x="1040" y="600"/>
                </a:lnTo>
                <a:lnTo>
                  <a:pt x="1030" y="619"/>
                </a:lnTo>
                <a:lnTo>
                  <a:pt x="1018" y="637"/>
                </a:lnTo>
                <a:lnTo>
                  <a:pt x="1004" y="656"/>
                </a:lnTo>
                <a:lnTo>
                  <a:pt x="990" y="674"/>
                </a:lnTo>
                <a:lnTo>
                  <a:pt x="975" y="689"/>
                </a:lnTo>
                <a:lnTo>
                  <a:pt x="960" y="707"/>
                </a:lnTo>
                <a:lnTo>
                  <a:pt x="944" y="722"/>
                </a:lnTo>
                <a:lnTo>
                  <a:pt x="906" y="753"/>
                </a:lnTo>
                <a:lnTo>
                  <a:pt x="886" y="765"/>
                </a:lnTo>
                <a:lnTo>
                  <a:pt x="866" y="779"/>
                </a:lnTo>
                <a:lnTo>
                  <a:pt x="846" y="792"/>
                </a:lnTo>
                <a:lnTo>
                  <a:pt x="801" y="812"/>
                </a:lnTo>
                <a:lnTo>
                  <a:pt x="777" y="823"/>
                </a:lnTo>
                <a:lnTo>
                  <a:pt x="753" y="830"/>
                </a:lnTo>
                <a:lnTo>
                  <a:pt x="727" y="839"/>
                </a:lnTo>
                <a:lnTo>
                  <a:pt x="703" y="846"/>
                </a:lnTo>
                <a:lnTo>
                  <a:pt x="679" y="851"/>
                </a:lnTo>
                <a:lnTo>
                  <a:pt x="652" y="856"/>
                </a:lnTo>
                <a:lnTo>
                  <a:pt x="599" y="863"/>
                </a:lnTo>
                <a:lnTo>
                  <a:pt x="572" y="865"/>
                </a:lnTo>
                <a:lnTo>
                  <a:pt x="516" y="865"/>
                </a:lnTo>
                <a:lnTo>
                  <a:pt x="487" y="863"/>
                </a:lnTo>
                <a:lnTo>
                  <a:pt x="434" y="856"/>
                </a:lnTo>
                <a:lnTo>
                  <a:pt x="407" y="851"/>
                </a:lnTo>
                <a:lnTo>
                  <a:pt x="382" y="846"/>
                </a:lnTo>
                <a:lnTo>
                  <a:pt x="334" y="832"/>
                </a:lnTo>
                <a:lnTo>
                  <a:pt x="308" y="823"/>
                </a:lnTo>
                <a:lnTo>
                  <a:pt x="284" y="812"/>
                </a:lnTo>
                <a:lnTo>
                  <a:pt x="239" y="792"/>
                </a:lnTo>
                <a:lnTo>
                  <a:pt x="199" y="767"/>
                </a:lnTo>
                <a:lnTo>
                  <a:pt x="159" y="739"/>
                </a:lnTo>
                <a:lnTo>
                  <a:pt x="141" y="722"/>
                </a:lnTo>
                <a:lnTo>
                  <a:pt x="109" y="691"/>
                </a:lnTo>
                <a:lnTo>
                  <a:pt x="94" y="674"/>
                </a:lnTo>
                <a:lnTo>
                  <a:pt x="81" y="656"/>
                </a:lnTo>
                <a:lnTo>
                  <a:pt x="67" y="637"/>
                </a:lnTo>
                <a:lnTo>
                  <a:pt x="54" y="619"/>
                </a:lnTo>
                <a:lnTo>
                  <a:pt x="45" y="600"/>
                </a:lnTo>
                <a:lnTo>
                  <a:pt x="34" y="581"/>
                </a:lnTo>
                <a:lnTo>
                  <a:pt x="25" y="561"/>
                </a:lnTo>
                <a:lnTo>
                  <a:pt x="12" y="519"/>
                </a:lnTo>
                <a:lnTo>
                  <a:pt x="7" y="497"/>
                </a:lnTo>
                <a:lnTo>
                  <a:pt x="5" y="477"/>
                </a:lnTo>
                <a:lnTo>
                  <a:pt x="2" y="454"/>
                </a:lnTo>
                <a:lnTo>
                  <a:pt x="0" y="433"/>
                </a:lnTo>
                <a:moveTo>
                  <a:pt x="29" y="452"/>
                </a:moveTo>
                <a:lnTo>
                  <a:pt x="34" y="494"/>
                </a:lnTo>
                <a:lnTo>
                  <a:pt x="40" y="515"/>
                </a:lnTo>
                <a:lnTo>
                  <a:pt x="45" y="534"/>
                </a:lnTo>
                <a:lnTo>
                  <a:pt x="52" y="553"/>
                </a:lnTo>
                <a:lnTo>
                  <a:pt x="69" y="592"/>
                </a:lnTo>
                <a:lnTo>
                  <a:pt x="103" y="644"/>
                </a:lnTo>
                <a:lnTo>
                  <a:pt x="116" y="661"/>
                </a:lnTo>
                <a:lnTo>
                  <a:pt x="132" y="677"/>
                </a:lnTo>
                <a:lnTo>
                  <a:pt x="145" y="693"/>
                </a:lnTo>
                <a:lnTo>
                  <a:pt x="163" y="707"/>
                </a:lnTo>
                <a:lnTo>
                  <a:pt x="179" y="722"/>
                </a:lnTo>
                <a:lnTo>
                  <a:pt x="197" y="736"/>
                </a:lnTo>
                <a:lnTo>
                  <a:pt x="217" y="750"/>
                </a:lnTo>
                <a:lnTo>
                  <a:pt x="235" y="762"/>
                </a:lnTo>
                <a:lnTo>
                  <a:pt x="255" y="773"/>
                </a:lnTo>
                <a:lnTo>
                  <a:pt x="278" y="783"/>
                </a:lnTo>
                <a:lnTo>
                  <a:pt x="298" y="793"/>
                </a:lnTo>
                <a:lnTo>
                  <a:pt x="342" y="811"/>
                </a:lnTo>
                <a:lnTo>
                  <a:pt x="366" y="818"/>
                </a:lnTo>
                <a:lnTo>
                  <a:pt x="389" y="825"/>
                </a:lnTo>
                <a:lnTo>
                  <a:pt x="438" y="835"/>
                </a:lnTo>
                <a:lnTo>
                  <a:pt x="465" y="839"/>
                </a:lnTo>
                <a:lnTo>
                  <a:pt x="489" y="840"/>
                </a:lnTo>
                <a:lnTo>
                  <a:pt x="543" y="844"/>
                </a:lnTo>
                <a:lnTo>
                  <a:pt x="569" y="842"/>
                </a:lnTo>
                <a:lnTo>
                  <a:pt x="594" y="840"/>
                </a:lnTo>
                <a:lnTo>
                  <a:pt x="621" y="839"/>
                </a:lnTo>
                <a:lnTo>
                  <a:pt x="645" y="835"/>
                </a:lnTo>
                <a:lnTo>
                  <a:pt x="695" y="825"/>
                </a:lnTo>
                <a:lnTo>
                  <a:pt x="719" y="818"/>
                </a:lnTo>
                <a:lnTo>
                  <a:pt x="741" y="811"/>
                </a:lnTo>
                <a:lnTo>
                  <a:pt x="808" y="784"/>
                </a:lnTo>
                <a:lnTo>
                  <a:pt x="828" y="773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8"/>
                </a:lnTo>
                <a:lnTo>
                  <a:pt x="968" y="661"/>
                </a:lnTo>
                <a:lnTo>
                  <a:pt x="982" y="644"/>
                </a:lnTo>
                <a:lnTo>
                  <a:pt x="993" y="628"/>
                </a:lnTo>
                <a:lnTo>
                  <a:pt x="1004" y="611"/>
                </a:lnTo>
                <a:lnTo>
                  <a:pt x="1015" y="592"/>
                </a:lnTo>
                <a:lnTo>
                  <a:pt x="1033" y="553"/>
                </a:lnTo>
                <a:lnTo>
                  <a:pt x="1040" y="534"/>
                </a:lnTo>
                <a:lnTo>
                  <a:pt x="1044" y="515"/>
                </a:lnTo>
                <a:lnTo>
                  <a:pt x="1048" y="494"/>
                </a:lnTo>
                <a:lnTo>
                  <a:pt x="1053" y="475"/>
                </a:lnTo>
                <a:lnTo>
                  <a:pt x="1056" y="454"/>
                </a:lnTo>
                <a:lnTo>
                  <a:pt x="1056" y="410"/>
                </a:lnTo>
                <a:lnTo>
                  <a:pt x="1053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40" y="330"/>
                </a:lnTo>
                <a:lnTo>
                  <a:pt x="1033" y="309"/>
                </a:lnTo>
                <a:lnTo>
                  <a:pt x="1024" y="292"/>
                </a:lnTo>
                <a:lnTo>
                  <a:pt x="1015" y="272"/>
                </a:lnTo>
                <a:lnTo>
                  <a:pt x="1004" y="253"/>
                </a:lnTo>
                <a:lnTo>
                  <a:pt x="982" y="219"/>
                </a:lnTo>
                <a:lnTo>
                  <a:pt x="968" y="203"/>
                </a:lnTo>
                <a:lnTo>
                  <a:pt x="922" y="155"/>
                </a:lnTo>
                <a:lnTo>
                  <a:pt x="906" y="142"/>
                </a:lnTo>
                <a:lnTo>
                  <a:pt x="888" y="128"/>
                </a:lnTo>
                <a:lnTo>
                  <a:pt x="868" y="115"/>
                </a:lnTo>
                <a:lnTo>
                  <a:pt x="850" y="103"/>
                </a:lnTo>
                <a:lnTo>
                  <a:pt x="830" y="91"/>
                </a:lnTo>
                <a:lnTo>
                  <a:pt x="808" y="80"/>
                </a:lnTo>
                <a:lnTo>
                  <a:pt x="788" y="72"/>
                </a:lnTo>
                <a:lnTo>
                  <a:pt x="765" y="61"/>
                </a:lnTo>
                <a:lnTo>
                  <a:pt x="741" y="54"/>
                </a:lnTo>
                <a:lnTo>
                  <a:pt x="719" y="45"/>
                </a:lnTo>
                <a:lnTo>
                  <a:pt x="695" y="40"/>
                </a:lnTo>
                <a:lnTo>
                  <a:pt x="672" y="35"/>
                </a:lnTo>
                <a:lnTo>
                  <a:pt x="645" y="30"/>
                </a:lnTo>
                <a:lnTo>
                  <a:pt x="621" y="26"/>
                </a:lnTo>
                <a:lnTo>
                  <a:pt x="596" y="23"/>
                </a:lnTo>
                <a:lnTo>
                  <a:pt x="569" y="21"/>
                </a:lnTo>
                <a:lnTo>
                  <a:pt x="516" y="21"/>
                </a:lnTo>
                <a:lnTo>
                  <a:pt x="492" y="23"/>
                </a:lnTo>
                <a:lnTo>
                  <a:pt x="465" y="26"/>
                </a:lnTo>
                <a:lnTo>
                  <a:pt x="416" y="33"/>
                </a:lnTo>
                <a:lnTo>
                  <a:pt x="392" y="40"/>
                </a:lnTo>
                <a:lnTo>
                  <a:pt x="366" y="45"/>
                </a:lnTo>
                <a:lnTo>
                  <a:pt x="344" y="54"/>
                </a:lnTo>
                <a:lnTo>
                  <a:pt x="320" y="61"/>
                </a:lnTo>
                <a:lnTo>
                  <a:pt x="298" y="70"/>
                </a:lnTo>
                <a:lnTo>
                  <a:pt x="257" y="91"/>
                </a:lnTo>
                <a:lnTo>
                  <a:pt x="235" y="103"/>
                </a:lnTo>
                <a:lnTo>
                  <a:pt x="217" y="115"/>
                </a:lnTo>
                <a:lnTo>
                  <a:pt x="197" y="128"/>
                </a:lnTo>
                <a:lnTo>
                  <a:pt x="179" y="142"/>
                </a:lnTo>
                <a:lnTo>
                  <a:pt x="163" y="155"/>
                </a:lnTo>
                <a:lnTo>
                  <a:pt x="147" y="172"/>
                </a:lnTo>
                <a:lnTo>
                  <a:pt x="132" y="185"/>
                </a:lnTo>
                <a:lnTo>
                  <a:pt x="116" y="203"/>
                </a:lnTo>
                <a:lnTo>
                  <a:pt x="103" y="219"/>
                </a:lnTo>
                <a:lnTo>
                  <a:pt x="81" y="253"/>
                </a:lnTo>
                <a:lnTo>
                  <a:pt x="69" y="272"/>
                </a:lnTo>
                <a:lnTo>
                  <a:pt x="60" y="289"/>
                </a:lnTo>
                <a:lnTo>
                  <a:pt x="52" y="309"/>
                </a:lnTo>
                <a:lnTo>
                  <a:pt x="45" y="328"/>
                </a:lnTo>
                <a:lnTo>
                  <a:pt x="40" y="349"/>
                </a:lnTo>
                <a:lnTo>
                  <a:pt x="36" y="369"/>
                </a:lnTo>
                <a:lnTo>
                  <a:pt x="32" y="389"/>
                </a:lnTo>
                <a:lnTo>
                  <a:pt x="29" y="410"/>
                </a:lnTo>
                <a:lnTo>
                  <a:pt x="29" y="431"/>
                </a:lnTo>
                <a:lnTo>
                  <a:pt x="29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50" name="" descr=""/>
          <p:cNvPicPr/>
          <p:nvPr/>
        </p:nvPicPr>
        <p:blipFill>
          <a:blip r:embed="rId10"/>
          <a:stretch/>
        </p:blipFill>
        <p:spPr>
          <a:xfrm>
            <a:off x="5135760" y="3670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651" name="CustomShape 26"/>
          <p:cNvSpPr/>
          <p:nvPr/>
        </p:nvSpPr>
        <p:spPr>
          <a:xfrm>
            <a:off x="5130720" y="36676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3"/>
                </a:moveTo>
                <a:lnTo>
                  <a:pt x="5" y="388"/>
                </a:lnTo>
                <a:lnTo>
                  <a:pt x="7" y="367"/>
                </a:lnTo>
                <a:lnTo>
                  <a:pt x="12" y="346"/>
                </a:lnTo>
                <a:lnTo>
                  <a:pt x="25" y="303"/>
                </a:lnTo>
                <a:lnTo>
                  <a:pt x="34" y="283"/>
                </a:lnTo>
                <a:lnTo>
                  <a:pt x="43" y="264"/>
                </a:lnTo>
                <a:lnTo>
                  <a:pt x="54" y="244"/>
                </a:lnTo>
                <a:lnTo>
                  <a:pt x="67" y="225"/>
                </a:lnTo>
                <a:lnTo>
                  <a:pt x="78" y="208"/>
                </a:lnTo>
                <a:lnTo>
                  <a:pt x="94" y="191"/>
                </a:lnTo>
                <a:lnTo>
                  <a:pt x="107" y="173"/>
                </a:lnTo>
                <a:lnTo>
                  <a:pt x="125" y="158"/>
                </a:lnTo>
                <a:lnTo>
                  <a:pt x="141" y="142"/>
                </a:lnTo>
                <a:lnTo>
                  <a:pt x="159" y="125"/>
                </a:lnTo>
                <a:lnTo>
                  <a:pt x="199" y="98"/>
                </a:lnTo>
                <a:lnTo>
                  <a:pt x="239" y="73"/>
                </a:lnTo>
                <a:lnTo>
                  <a:pt x="284" y="53"/>
                </a:lnTo>
                <a:lnTo>
                  <a:pt x="308" y="42"/>
                </a:lnTo>
                <a:lnTo>
                  <a:pt x="332" y="33"/>
                </a:lnTo>
                <a:lnTo>
                  <a:pt x="356" y="26"/>
                </a:lnTo>
                <a:lnTo>
                  <a:pt x="382" y="19"/>
                </a:lnTo>
                <a:lnTo>
                  <a:pt x="407" y="12"/>
                </a:lnTo>
                <a:lnTo>
                  <a:pt x="434" y="9"/>
                </a:lnTo>
                <a:lnTo>
                  <a:pt x="460" y="5"/>
                </a:lnTo>
                <a:lnTo>
                  <a:pt x="487" y="2"/>
                </a:lnTo>
                <a:lnTo>
                  <a:pt x="514" y="0"/>
                </a:lnTo>
                <a:lnTo>
                  <a:pt x="569" y="0"/>
                </a:lnTo>
                <a:lnTo>
                  <a:pt x="599" y="2"/>
                </a:lnTo>
                <a:lnTo>
                  <a:pt x="625" y="5"/>
                </a:lnTo>
                <a:lnTo>
                  <a:pt x="652" y="9"/>
                </a:lnTo>
                <a:lnTo>
                  <a:pt x="677" y="12"/>
                </a:lnTo>
                <a:lnTo>
                  <a:pt x="703" y="19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3" y="61"/>
                </a:lnTo>
                <a:lnTo>
                  <a:pt x="843" y="73"/>
                </a:lnTo>
                <a:lnTo>
                  <a:pt x="866" y="86"/>
                </a:lnTo>
                <a:lnTo>
                  <a:pt x="886" y="98"/>
                </a:lnTo>
                <a:lnTo>
                  <a:pt x="906" y="112"/>
                </a:lnTo>
                <a:lnTo>
                  <a:pt x="924" y="125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5"/>
                </a:lnTo>
                <a:lnTo>
                  <a:pt x="1050" y="283"/>
                </a:lnTo>
                <a:lnTo>
                  <a:pt x="1058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8" y="367"/>
                </a:lnTo>
                <a:lnTo>
                  <a:pt x="1082" y="408"/>
                </a:lnTo>
                <a:lnTo>
                  <a:pt x="1082" y="454"/>
                </a:lnTo>
                <a:lnTo>
                  <a:pt x="1080" y="477"/>
                </a:lnTo>
                <a:lnTo>
                  <a:pt x="1078" y="497"/>
                </a:lnTo>
                <a:lnTo>
                  <a:pt x="1073" y="519"/>
                </a:lnTo>
                <a:lnTo>
                  <a:pt x="1060" y="561"/>
                </a:lnTo>
                <a:lnTo>
                  <a:pt x="1050" y="580"/>
                </a:lnTo>
                <a:lnTo>
                  <a:pt x="1040" y="600"/>
                </a:lnTo>
                <a:lnTo>
                  <a:pt x="1030" y="619"/>
                </a:lnTo>
                <a:lnTo>
                  <a:pt x="1018" y="637"/>
                </a:lnTo>
                <a:lnTo>
                  <a:pt x="1004" y="656"/>
                </a:lnTo>
                <a:lnTo>
                  <a:pt x="990" y="674"/>
                </a:lnTo>
                <a:lnTo>
                  <a:pt x="975" y="689"/>
                </a:lnTo>
                <a:lnTo>
                  <a:pt x="960" y="707"/>
                </a:lnTo>
                <a:lnTo>
                  <a:pt x="944" y="722"/>
                </a:lnTo>
                <a:lnTo>
                  <a:pt x="906" y="753"/>
                </a:lnTo>
                <a:lnTo>
                  <a:pt x="886" y="765"/>
                </a:lnTo>
                <a:lnTo>
                  <a:pt x="866" y="779"/>
                </a:lnTo>
                <a:lnTo>
                  <a:pt x="846" y="792"/>
                </a:lnTo>
                <a:lnTo>
                  <a:pt x="801" y="812"/>
                </a:lnTo>
                <a:lnTo>
                  <a:pt x="777" y="823"/>
                </a:lnTo>
                <a:lnTo>
                  <a:pt x="753" y="830"/>
                </a:lnTo>
                <a:lnTo>
                  <a:pt x="727" y="839"/>
                </a:lnTo>
                <a:lnTo>
                  <a:pt x="703" y="846"/>
                </a:lnTo>
                <a:lnTo>
                  <a:pt x="679" y="851"/>
                </a:lnTo>
                <a:lnTo>
                  <a:pt x="652" y="856"/>
                </a:lnTo>
                <a:lnTo>
                  <a:pt x="599" y="863"/>
                </a:lnTo>
                <a:lnTo>
                  <a:pt x="572" y="865"/>
                </a:lnTo>
                <a:lnTo>
                  <a:pt x="516" y="865"/>
                </a:lnTo>
                <a:lnTo>
                  <a:pt x="487" y="863"/>
                </a:lnTo>
                <a:lnTo>
                  <a:pt x="434" y="856"/>
                </a:lnTo>
                <a:lnTo>
                  <a:pt x="407" y="851"/>
                </a:lnTo>
                <a:lnTo>
                  <a:pt x="382" y="846"/>
                </a:lnTo>
                <a:lnTo>
                  <a:pt x="334" y="832"/>
                </a:lnTo>
                <a:lnTo>
                  <a:pt x="308" y="823"/>
                </a:lnTo>
                <a:lnTo>
                  <a:pt x="284" y="812"/>
                </a:lnTo>
                <a:lnTo>
                  <a:pt x="239" y="792"/>
                </a:lnTo>
                <a:lnTo>
                  <a:pt x="199" y="767"/>
                </a:lnTo>
                <a:lnTo>
                  <a:pt x="159" y="739"/>
                </a:lnTo>
                <a:lnTo>
                  <a:pt x="141" y="722"/>
                </a:lnTo>
                <a:lnTo>
                  <a:pt x="109" y="691"/>
                </a:lnTo>
                <a:lnTo>
                  <a:pt x="94" y="674"/>
                </a:lnTo>
                <a:lnTo>
                  <a:pt x="81" y="656"/>
                </a:lnTo>
                <a:lnTo>
                  <a:pt x="67" y="637"/>
                </a:lnTo>
                <a:lnTo>
                  <a:pt x="54" y="619"/>
                </a:lnTo>
                <a:lnTo>
                  <a:pt x="45" y="600"/>
                </a:lnTo>
                <a:lnTo>
                  <a:pt x="34" y="581"/>
                </a:lnTo>
                <a:lnTo>
                  <a:pt x="25" y="561"/>
                </a:lnTo>
                <a:lnTo>
                  <a:pt x="12" y="519"/>
                </a:lnTo>
                <a:lnTo>
                  <a:pt x="7" y="497"/>
                </a:lnTo>
                <a:lnTo>
                  <a:pt x="5" y="477"/>
                </a:lnTo>
                <a:lnTo>
                  <a:pt x="2" y="454"/>
                </a:lnTo>
                <a:lnTo>
                  <a:pt x="0" y="433"/>
                </a:lnTo>
                <a:moveTo>
                  <a:pt x="29" y="452"/>
                </a:moveTo>
                <a:lnTo>
                  <a:pt x="34" y="494"/>
                </a:lnTo>
                <a:lnTo>
                  <a:pt x="40" y="515"/>
                </a:lnTo>
                <a:lnTo>
                  <a:pt x="45" y="534"/>
                </a:lnTo>
                <a:lnTo>
                  <a:pt x="52" y="553"/>
                </a:lnTo>
                <a:lnTo>
                  <a:pt x="69" y="592"/>
                </a:lnTo>
                <a:lnTo>
                  <a:pt x="103" y="644"/>
                </a:lnTo>
                <a:lnTo>
                  <a:pt x="116" y="661"/>
                </a:lnTo>
                <a:lnTo>
                  <a:pt x="132" y="677"/>
                </a:lnTo>
                <a:lnTo>
                  <a:pt x="145" y="693"/>
                </a:lnTo>
                <a:lnTo>
                  <a:pt x="163" y="707"/>
                </a:lnTo>
                <a:lnTo>
                  <a:pt x="179" y="722"/>
                </a:lnTo>
                <a:lnTo>
                  <a:pt x="197" y="736"/>
                </a:lnTo>
                <a:lnTo>
                  <a:pt x="217" y="750"/>
                </a:lnTo>
                <a:lnTo>
                  <a:pt x="235" y="762"/>
                </a:lnTo>
                <a:lnTo>
                  <a:pt x="255" y="773"/>
                </a:lnTo>
                <a:lnTo>
                  <a:pt x="278" y="783"/>
                </a:lnTo>
                <a:lnTo>
                  <a:pt x="298" y="793"/>
                </a:lnTo>
                <a:lnTo>
                  <a:pt x="342" y="811"/>
                </a:lnTo>
                <a:lnTo>
                  <a:pt x="366" y="818"/>
                </a:lnTo>
                <a:lnTo>
                  <a:pt x="389" y="825"/>
                </a:lnTo>
                <a:lnTo>
                  <a:pt x="438" y="835"/>
                </a:lnTo>
                <a:lnTo>
                  <a:pt x="465" y="839"/>
                </a:lnTo>
                <a:lnTo>
                  <a:pt x="489" y="840"/>
                </a:lnTo>
                <a:lnTo>
                  <a:pt x="543" y="844"/>
                </a:lnTo>
                <a:lnTo>
                  <a:pt x="569" y="842"/>
                </a:lnTo>
                <a:lnTo>
                  <a:pt x="594" y="840"/>
                </a:lnTo>
                <a:lnTo>
                  <a:pt x="621" y="839"/>
                </a:lnTo>
                <a:lnTo>
                  <a:pt x="645" y="835"/>
                </a:lnTo>
                <a:lnTo>
                  <a:pt x="695" y="825"/>
                </a:lnTo>
                <a:lnTo>
                  <a:pt x="719" y="818"/>
                </a:lnTo>
                <a:lnTo>
                  <a:pt x="741" y="811"/>
                </a:lnTo>
                <a:lnTo>
                  <a:pt x="808" y="784"/>
                </a:lnTo>
                <a:lnTo>
                  <a:pt x="828" y="773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8"/>
                </a:lnTo>
                <a:lnTo>
                  <a:pt x="968" y="661"/>
                </a:lnTo>
                <a:lnTo>
                  <a:pt x="982" y="644"/>
                </a:lnTo>
                <a:lnTo>
                  <a:pt x="993" y="628"/>
                </a:lnTo>
                <a:lnTo>
                  <a:pt x="1004" y="611"/>
                </a:lnTo>
                <a:lnTo>
                  <a:pt x="1015" y="592"/>
                </a:lnTo>
                <a:lnTo>
                  <a:pt x="1033" y="553"/>
                </a:lnTo>
                <a:lnTo>
                  <a:pt x="1040" y="534"/>
                </a:lnTo>
                <a:lnTo>
                  <a:pt x="1044" y="515"/>
                </a:lnTo>
                <a:lnTo>
                  <a:pt x="1048" y="494"/>
                </a:lnTo>
                <a:lnTo>
                  <a:pt x="1053" y="475"/>
                </a:lnTo>
                <a:lnTo>
                  <a:pt x="1056" y="454"/>
                </a:lnTo>
                <a:lnTo>
                  <a:pt x="1056" y="410"/>
                </a:lnTo>
                <a:lnTo>
                  <a:pt x="1053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40" y="330"/>
                </a:lnTo>
                <a:lnTo>
                  <a:pt x="1033" y="309"/>
                </a:lnTo>
                <a:lnTo>
                  <a:pt x="1024" y="292"/>
                </a:lnTo>
                <a:lnTo>
                  <a:pt x="1015" y="272"/>
                </a:lnTo>
                <a:lnTo>
                  <a:pt x="1004" y="253"/>
                </a:lnTo>
                <a:lnTo>
                  <a:pt x="982" y="219"/>
                </a:lnTo>
                <a:lnTo>
                  <a:pt x="968" y="203"/>
                </a:lnTo>
                <a:lnTo>
                  <a:pt x="922" y="155"/>
                </a:lnTo>
                <a:lnTo>
                  <a:pt x="906" y="142"/>
                </a:lnTo>
                <a:lnTo>
                  <a:pt x="888" y="128"/>
                </a:lnTo>
                <a:lnTo>
                  <a:pt x="868" y="115"/>
                </a:lnTo>
                <a:lnTo>
                  <a:pt x="850" y="103"/>
                </a:lnTo>
                <a:lnTo>
                  <a:pt x="830" y="91"/>
                </a:lnTo>
                <a:lnTo>
                  <a:pt x="808" y="80"/>
                </a:lnTo>
                <a:lnTo>
                  <a:pt x="788" y="72"/>
                </a:lnTo>
                <a:lnTo>
                  <a:pt x="765" y="61"/>
                </a:lnTo>
                <a:lnTo>
                  <a:pt x="741" y="54"/>
                </a:lnTo>
                <a:lnTo>
                  <a:pt x="719" y="45"/>
                </a:lnTo>
                <a:lnTo>
                  <a:pt x="695" y="40"/>
                </a:lnTo>
                <a:lnTo>
                  <a:pt x="672" y="35"/>
                </a:lnTo>
                <a:lnTo>
                  <a:pt x="645" y="30"/>
                </a:lnTo>
                <a:lnTo>
                  <a:pt x="621" y="26"/>
                </a:lnTo>
                <a:lnTo>
                  <a:pt x="596" y="23"/>
                </a:lnTo>
                <a:lnTo>
                  <a:pt x="569" y="21"/>
                </a:lnTo>
                <a:lnTo>
                  <a:pt x="516" y="21"/>
                </a:lnTo>
                <a:lnTo>
                  <a:pt x="492" y="23"/>
                </a:lnTo>
                <a:lnTo>
                  <a:pt x="465" y="26"/>
                </a:lnTo>
                <a:lnTo>
                  <a:pt x="416" y="33"/>
                </a:lnTo>
                <a:lnTo>
                  <a:pt x="392" y="40"/>
                </a:lnTo>
                <a:lnTo>
                  <a:pt x="366" y="45"/>
                </a:lnTo>
                <a:lnTo>
                  <a:pt x="344" y="54"/>
                </a:lnTo>
                <a:lnTo>
                  <a:pt x="320" y="61"/>
                </a:lnTo>
                <a:lnTo>
                  <a:pt x="298" y="70"/>
                </a:lnTo>
                <a:lnTo>
                  <a:pt x="257" y="91"/>
                </a:lnTo>
                <a:lnTo>
                  <a:pt x="235" y="103"/>
                </a:lnTo>
                <a:lnTo>
                  <a:pt x="217" y="115"/>
                </a:lnTo>
                <a:lnTo>
                  <a:pt x="197" y="128"/>
                </a:lnTo>
                <a:lnTo>
                  <a:pt x="179" y="142"/>
                </a:lnTo>
                <a:lnTo>
                  <a:pt x="163" y="155"/>
                </a:lnTo>
                <a:lnTo>
                  <a:pt x="147" y="172"/>
                </a:lnTo>
                <a:lnTo>
                  <a:pt x="132" y="185"/>
                </a:lnTo>
                <a:lnTo>
                  <a:pt x="116" y="203"/>
                </a:lnTo>
                <a:lnTo>
                  <a:pt x="103" y="219"/>
                </a:lnTo>
                <a:lnTo>
                  <a:pt x="81" y="253"/>
                </a:lnTo>
                <a:lnTo>
                  <a:pt x="69" y="272"/>
                </a:lnTo>
                <a:lnTo>
                  <a:pt x="60" y="289"/>
                </a:lnTo>
                <a:lnTo>
                  <a:pt x="52" y="309"/>
                </a:lnTo>
                <a:lnTo>
                  <a:pt x="45" y="328"/>
                </a:lnTo>
                <a:lnTo>
                  <a:pt x="40" y="349"/>
                </a:lnTo>
                <a:lnTo>
                  <a:pt x="36" y="369"/>
                </a:lnTo>
                <a:lnTo>
                  <a:pt x="32" y="389"/>
                </a:lnTo>
                <a:lnTo>
                  <a:pt x="29" y="410"/>
                </a:lnTo>
                <a:lnTo>
                  <a:pt x="29" y="431"/>
                </a:lnTo>
                <a:lnTo>
                  <a:pt x="29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2" name="CustomShape 27"/>
          <p:cNvSpPr/>
          <p:nvPr/>
        </p:nvSpPr>
        <p:spPr>
          <a:xfrm>
            <a:off x="975600" y="324324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6"/>
                </a:moveTo>
                <a:lnTo>
                  <a:pt x="1883" y="111"/>
                </a:lnTo>
                <a:cubicBezTo>
                  <a:pt x="1899" y="111"/>
                  <a:pt x="1910" y="101"/>
                  <a:pt x="1910" y="88"/>
                </a:cubicBezTo>
                <a:cubicBezTo>
                  <a:pt x="1910" y="75"/>
                  <a:pt x="1897" y="67"/>
                  <a:pt x="1883" y="67"/>
                </a:cubicBezTo>
                <a:lnTo>
                  <a:pt x="26" y="72"/>
                </a:lnTo>
                <a:cubicBezTo>
                  <a:pt x="11" y="72"/>
                  <a:pt x="0" y="82"/>
                  <a:pt x="0" y="94"/>
                </a:cubicBezTo>
                <a:cubicBezTo>
                  <a:pt x="0" y="106"/>
                  <a:pt x="11" y="116"/>
                  <a:pt x="26" y="116"/>
                </a:cubicBezTo>
                <a:moveTo>
                  <a:pt x="1845" y="176"/>
                </a:moveTo>
                <a:lnTo>
                  <a:pt x="2068" y="88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3" name="CustomShape 28"/>
          <p:cNvSpPr/>
          <p:nvPr/>
        </p:nvSpPr>
        <p:spPr>
          <a:xfrm>
            <a:off x="975600" y="324324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6"/>
                </a:moveTo>
                <a:lnTo>
                  <a:pt x="1883" y="111"/>
                </a:lnTo>
                <a:cubicBezTo>
                  <a:pt x="1899" y="111"/>
                  <a:pt x="1910" y="101"/>
                  <a:pt x="1910" y="88"/>
                </a:cubicBezTo>
                <a:cubicBezTo>
                  <a:pt x="1910" y="75"/>
                  <a:pt x="1897" y="67"/>
                  <a:pt x="1883" y="67"/>
                </a:cubicBezTo>
                <a:lnTo>
                  <a:pt x="26" y="72"/>
                </a:lnTo>
                <a:cubicBezTo>
                  <a:pt x="11" y="72"/>
                  <a:pt x="0" y="82"/>
                  <a:pt x="0" y="94"/>
                </a:cubicBezTo>
                <a:cubicBezTo>
                  <a:pt x="0" y="106"/>
                  <a:pt x="11" y="116"/>
                  <a:pt x="26" y="116"/>
                </a:cubicBezTo>
                <a:moveTo>
                  <a:pt x="1845" y="176"/>
                </a:moveTo>
                <a:lnTo>
                  <a:pt x="2068" y="88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4" name="CustomShape 29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55" name="CustomShape 30"/>
          <p:cNvSpPr/>
          <p:nvPr/>
        </p:nvSpPr>
        <p:spPr>
          <a:xfrm>
            <a:off x="671040" y="3197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56" name="CustomShape 31"/>
          <p:cNvSpPr/>
          <p:nvPr/>
        </p:nvSpPr>
        <p:spPr>
          <a:xfrm>
            <a:off x="975600" y="43675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5"/>
                </a:moveTo>
                <a:lnTo>
                  <a:pt x="1883" y="109"/>
                </a:lnTo>
                <a:cubicBezTo>
                  <a:pt x="1899" y="109"/>
                  <a:pt x="1910" y="101"/>
                  <a:pt x="1910" y="87"/>
                </a:cubicBezTo>
                <a:cubicBezTo>
                  <a:pt x="1910" y="75"/>
                  <a:pt x="1897" y="64"/>
                  <a:pt x="1883" y="64"/>
                </a:cubicBezTo>
                <a:lnTo>
                  <a:pt x="26" y="70"/>
                </a:lnTo>
                <a:cubicBezTo>
                  <a:pt x="11" y="70"/>
                  <a:pt x="0" y="80"/>
                  <a:pt x="0" y="93"/>
                </a:cubicBezTo>
                <a:cubicBezTo>
                  <a:pt x="0" y="106"/>
                  <a:pt x="11" y="115"/>
                  <a:pt x="26" y="115"/>
                </a:cubicBezTo>
                <a:moveTo>
                  <a:pt x="1845" y="176"/>
                </a:moveTo>
                <a:lnTo>
                  <a:pt x="2068" y="87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7" name="CustomShape 32"/>
          <p:cNvSpPr/>
          <p:nvPr/>
        </p:nvSpPr>
        <p:spPr>
          <a:xfrm>
            <a:off x="975600" y="43675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5"/>
                </a:moveTo>
                <a:lnTo>
                  <a:pt x="1883" y="109"/>
                </a:lnTo>
                <a:cubicBezTo>
                  <a:pt x="1899" y="109"/>
                  <a:pt x="1910" y="101"/>
                  <a:pt x="1910" y="87"/>
                </a:cubicBezTo>
                <a:cubicBezTo>
                  <a:pt x="1910" y="75"/>
                  <a:pt x="1897" y="64"/>
                  <a:pt x="1883" y="64"/>
                </a:cubicBezTo>
                <a:lnTo>
                  <a:pt x="26" y="70"/>
                </a:lnTo>
                <a:cubicBezTo>
                  <a:pt x="11" y="70"/>
                  <a:pt x="0" y="80"/>
                  <a:pt x="0" y="93"/>
                </a:cubicBezTo>
                <a:cubicBezTo>
                  <a:pt x="0" y="106"/>
                  <a:pt x="11" y="115"/>
                  <a:pt x="26" y="115"/>
                </a:cubicBezTo>
                <a:moveTo>
                  <a:pt x="1845" y="176"/>
                </a:moveTo>
                <a:lnTo>
                  <a:pt x="2068" y="87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8" name="CustomShape 33"/>
          <p:cNvSpPr/>
          <p:nvPr/>
        </p:nvSpPr>
        <p:spPr>
          <a:xfrm>
            <a:off x="803160" y="329076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59" name="CustomShape 34"/>
          <p:cNvSpPr/>
          <p:nvPr/>
        </p:nvSpPr>
        <p:spPr>
          <a:xfrm>
            <a:off x="671040" y="4321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60" name="CustomShape 35"/>
          <p:cNvSpPr/>
          <p:nvPr/>
        </p:nvSpPr>
        <p:spPr>
          <a:xfrm>
            <a:off x="5505480" y="379152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6"/>
                </a:moveTo>
                <a:lnTo>
                  <a:pt x="1322" y="66"/>
                </a:lnTo>
                <a:cubicBezTo>
                  <a:pt x="1336" y="66"/>
                  <a:pt x="1348" y="75"/>
                  <a:pt x="1348" y="87"/>
                </a:cubicBezTo>
                <a:cubicBezTo>
                  <a:pt x="1348" y="100"/>
                  <a:pt x="1336" y="110"/>
                  <a:pt x="1322" y="110"/>
                </a:cubicBezTo>
                <a:lnTo>
                  <a:pt x="26" y="110"/>
                </a:lnTo>
                <a:cubicBezTo>
                  <a:pt x="11" y="110"/>
                  <a:pt x="0" y="100"/>
                  <a:pt x="0" y="87"/>
                </a:cubicBezTo>
                <a:cubicBezTo>
                  <a:pt x="0" y="75"/>
                  <a:pt x="11" y="66"/>
                  <a:pt x="26" y="66"/>
                </a:cubicBezTo>
                <a:moveTo>
                  <a:pt x="1283" y="0"/>
                </a:moveTo>
                <a:lnTo>
                  <a:pt x="1507" y="87"/>
                </a:lnTo>
                <a:lnTo>
                  <a:pt x="1283" y="176"/>
                </a:lnTo>
                <a:lnTo>
                  <a:pt x="128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1" name="CustomShape 36"/>
          <p:cNvSpPr/>
          <p:nvPr/>
        </p:nvSpPr>
        <p:spPr>
          <a:xfrm>
            <a:off x="5505480" y="379152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6"/>
                </a:moveTo>
                <a:lnTo>
                  <a:pt x="1322" y="66"/>
                </a:lnTo>
                <a:cubicBezTo>
                  <a:pt x="1336" y="66"/>
                  <a:pt x="1348" y="75"/>
                  <a:pt x="1348" y="87"/>
                </a:cubicBezTo>
                <a:cubicBezTo>
                  <a:pt x="1348" y="100"/>
                  <a:pt x="1336" y="110"/>
                  <a:pt x="1322" y="110"/>
                </a:cubicBezTo>
                <a:lnTo>
                  <a:pt x="26" y="110"/>
                </a:lnTo>
                <a:cubicBezTo>
                  <a:pt x="11" y="110"/>
                  <a:pt x="0" y="100"/>
                  <a:pt x="0" y="87"/>
                </a:cubicBezTo>
                <a:cubicBezTo>
                  <a:pt x="0" y="75"/>
                  <a:pt x="11" y="66"/>
                  <a:pt x="26" y="66"/>
                </a:cubicBezTo>
                <a:moveTo>
                  <a:pt x="1283" y="0"/>
                </a:moveTo>
                <a:lnTo>
                  <a:pt x="1507" y="87"/>
                </a:lnTo>
                <a:lnTo>
                  <a:pt x="1283" y="176"/>
                </a:lnTo>
                <a:lnTo>
                  <a:pt x="128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2" name="CustomShape 37"/>
          <p:cNvSpPr/>
          <p:nvPr/>
        </p:nvSpPr>
        <p:spPr>
          <a:xfrm>
            <a:off x="803160" y="44150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63" name="CustomShape 38"/>
          <p:cNvSpPr/>
          <p:nvPr/>
        </p:nvSpPr>
        <p:spPr>
          <a:xfrm>
            <a:off x="2088000" y="326808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48" y="8"/>
                </a:moveTo>
                <a:lnTo>
                  <a:pt x="3712" y="2732"/>
                </a:lnTo>
                <a:cubicBezTo>
                  <a:pt x="3723" y="2739"/>
                  <a:pt x="3723" y="2753"/>
                  <a:pt x="3714" y="2762"/>
                </a:cubicBezTo>
                <a:cubicBezTo>
                  <a:pt x="3703" y="2771"/>
                  <a:pt x="3686" y="2772"/>
                  <a:pt x="3674" y="2764"/>
                </a:cubicBezTo>
                <a:lnTo>
                  <a:pt x="10" y="40"/>
                </a:lnTo>
                <a:cubicBezTo>
                  <a:pt x="0" y="31"/>
                  <a:pt x="0" y="19"/>
                  <a:pt x="8" y="10"/>
                </a:cubicBezTo>
                <a:cubicBezTo>
                  <a:pt x="20" y="0"/>
                  <a:pt x="38" y="0"/>
                  <a:pt x="48" y="8"/>
                </a:cubicBezTo>
                <a:moveTo>
                  <a:pt x="3743" y="2664"/>
                </a:moveTo>
                <a:lnTo>
                  <a:pt x="3828" y="2847"/>
                </a:lnTo>
                <a:lnTo>
                  <a:pt x="3590" y="2791"/>
                </a:lnTo>
                <a:lnTo>
                  <a:pt x="3743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4" name="CustomShape 39"/>
          <p:cNvSpPr/>
          <p:nvPr/>
        </p:nvSpPr>
        <p:spPr>
          <a:xfrm>
            <a:off x="2088000" y="326808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48" y="8"/>
                </a:moveTo>
                <a:lnTo>
                  <a:pt x="3712" y="2732"/>
                </a:lnTo>
                <a:cubicBezTo>
                  <a:pt x="3723" y="2739"/>
                  <a:pt x="3723" y="2753"/>
                  <a:pt x="3714" y="2762"/>
                </a:cubicBezTo>
                <a:cubicBezTo>
                  <a:pt x="3703" y="2771"/>
                  <a:pt x="3686" y="2772"/>
                  <a:pt x="3674" y="2764"/>
                </a:cubicBezTo>
                <a:lnTo>
                  <a:pt x="10" y="40"/>
                </a:lnTo>
                <a:cubicBezTo>
                  <a:pt x="0" y="31"/>
                  <a:pt x="0" y="19"/>
                  <a:pt x="8" y="10"/>
                </a:cubicBezTo>
                <a:cubicBezTo>
                  <a:pt x="20" y="0"/>
                  <a:pt x="38" y="0"/>
                  <a:pt x="48" y="8"/>
                </a:cubicBezTo>
                <a:moveTo>
                  <a:pt x="3743" y="2664"/>
                </a:moveTo>
                <a:lnTo>
                  <a:pt x="3828" y="2847"/>
                </a:lnTo>
                <a:lnTo>
                  <a:pt x="3590" y="2791"/>
                </a:lnTo>
                <a:lnTo>
                  <a:pt x="3743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5" name="CustomShape 40"/>
          <p:cNvSpPr/>
          <p:nvPr/>
        </p:nvSpPr>
        <p:spPr>
          <a:xfrm>
            <a:off x="2088000" y="3274920"/>
            <a:ext cx="1324080" cy="1142640"/>
          </a:xfrm>
          <a:custGeom>
            <a:avLst/>
            <a:gdLst/>
            <a:ahLst/>
            <a:rect l="l" t="t" r="r" b="b"/>
            <a:pathLst>
              <a:path w="3679" h="3175">
                <a:moveTo>
                  <a:pt x="50" y="3166"/>
                </a:moveTo>
                <a:lnTo>
                  <a:pt x="3574" y="122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0" y="84"/>
                  <a:pt x="3545" y="84"/>
                  <a:pt x="3534" y="92"/>
                </a:cubicBezTo>
                <a:lnTo>
                  <a:pt x="8" y="3136"/>
                </a:lnTo>
                <a:cubicBezTo>
                  <a:pt x="0" y="3145"/>
                  <a:pt x="0" y="3159"/>
                  <a:pt x="10" y="3168"/>
                </a:cubicBezTo>
                <a:cubicBezTo>
                  <a:pt x="22" y="3174"/>
                  <a:pt x="40" y="3174"/>
                  <a:pt x="50" y="3166"/>
                </a:cubicBezTo>
                <a:moveTo>
                  <a:pt x="3612" y="189"/>
                </a:moveTo>
                <a:lnTo>
                  <a:pt x="3678" y="0"/>
                </a:lnTo>
                <a:lnTo>
                  <a:pt x="3447" y="70"/>
                </a:lnTo>
                <a:lnTo>
                  <a:pt x="3612" y="1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6" name="CustomShape 41"/>
          <p:cNvSpPr/>
          <p:nvPr/>
        </p:nvSpPr>
        <p:spPr>
          <a:xfrm>
            <a:off x="2088000" y="3274920"/>
            <a:ext cx="1324080" cy="1142640"/>
          </a:xfrm>
          <a:custGeom>
            <a:avLst/>
            <a:gdLst/>
            <a:ahLst/>
            <a:rect l="l" t="t" r="r" b="b"/>
            <a:pathLst>
              <a:path w="3679" h="3175">
                <a:moveTo>
                  <a:pt x="50" y="3166"/>
                </a:moveTo>
                <a:lnTo>
                  <a:pt x="3574" y="122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0" y="84"/>
                  <a:pt x="3545" y="84"/>
                  <a:pt x="3534" y="92"/>
                </a:cubicBezTo>
                <a:lnTo>
                  <a:pt x="8" y="3136"/>
                </a:lnTo>
                <a:cubicBezTo>
                  <a:pt x="0" y="3145"/>
                  <a:pt x="0" y="3159"/>
                  <a:pt x="10" y="3168"/>
                </a:cubicBezTo>
                <a:cubicBezTo>
                  <a:pt x="22" y="3174"/>
                  <a:pt x="40" y="3174"/>
                  <a:pt x="50" y="3166"/>
                </a:cubicBezTo>
                <a:moveTo>
                  <a:pt x="3612" y="189"/>
                </a:moveTo>
                <a:lnTo>
                  <a:pt x="3678" y="0"/>
                </a:lnTo>
                <a:lnTo>
                  <a:pt x="3447" y="70"/>
                </a:lnTo>
                <a:lnTo>
                  <a:pt x="3612" y="1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7" name="CustomShape 42"/>
          <p:cNvSpPr/>
          <p:nvPr/>
        </p:nvSpPr>
        <p:spPr>
          <a:xfrm>
            <a:off x="2088720" y="3243240"/>
            <a:ext cx="1323360" cy="63360"/>
          </a:xfrm>
          <a:custGeom>
            <a:avLst/>
            <a:gdLst/>
            <a:ahLst/>
            <a:rect l="l" t="t" r="r" b="b"/>
            <a:pathLst>
              <a:path w="3677" h="177">
                <a:moveTo>
                  <a:pt x="26" y="65"/>
                </a:moveTo>
                <a:lnTo>
                  <a:pt x="3492" y="65"/>
                </a:lnTo>
                <a:cubicBezTo>
                  <a:pt x="3507" y="65"/>
                  <a:pt x="3519" y="75"/>
                  <a:pt x="3519" y="88"/>
                </a:cubicBezTo>
                <a:cubicBezTo>
                  <a:pt x="3519" y="101"/>
                  <a:pt x="3507" y="110"/>
                  <a:pt x="3492" y="110"/>
                </a:cubicBezTo>
                <a:lnTo>
                  <a:pt x="26" y="110"/>
                </a:lnTo>
                <a:cubicBezTo>
                  <a:pt x="14" y="110"/>
                  <a:pt x="0" y="101"/>
                  <a:pt x="0" y="88"/>
                </a:cubicBezTo>
                <a:cubicBezTo>
                  <a:pt x="0" y="75"/>
                  <a:pt x="14" y="65"/>
                  <a:pt x="26" y="65"/>
                </a:cubicBezTo>
                <a:moveTo>
                  <a:pt x="3454" y="0"/>
                </a:moveTo>
                <a:lnTo>
                  <a:pt x="3676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8" name="CustomShape 43"/>
          <p:cNvSpPr/>
          <p:nvPr/>
        </p:nvSpPr>
        <p:spPr>
          <a:xfrm>
            <a:off x="2088720" y="3243240"/>
            <a:ext cx="1323360" cy="63360"/>
          </a:xfrm>
          <a:custGeom>
            <a:avLst/>
            <a:gdLst/>
            <a:ahLst/>
            <a:rect l="l" t="t" r="r" b="b"/>
            <a:pathLst>
              <a:path w="3677" h="177">
                <a:moveTo>
                  <a:pt x="26" y="65"/>
                </a:moveTo>
                <a:lnTo>
                  <a:pt x="3492" y="65"/>
                </a:lnTo>
                <a:cubicBezTo>
                  <a:pt x="3507" y="65"/>
                  <a:pt x="3519" y="75"/>
                  <a:pt x="3519" y="88"/>
                </a:cubicBezTo>
                <a:cubicBezTo>
                  <a:pt x="3519" y="101"/>
                  <a:pt x="3507" y="110"/>
                  <a:pt x="3492" y="110"/>
                </a:cubicBezTo>
                <a:lnTo>
                  <a:pt x="26" y="110"/>
                </a:lnTo>
                <a:cubicBezTo>
                  <a:pt x="14" y="110"/>
                  <a:pt x="0" y="101"/>
                  <a:pt x="0" y="88"/>
                </a:cubicBezTo>
                <a:cubicBezTo>
                  <a:pt x="0" y="75"/>
                  <a:pt x="14" y="65"/>
                  <a:pt x="26" y="65"/>
                </a:cubicBezTo>
                <a:moveTo>
                  <a:pt x="3454" y="0"/>
                </a:moveTo>
                <a:lnTo>
                  <a:pt x="3676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9" name="CustomShape 44"/>
          <p:cNvSpPr/>
          <p:nvPr/>
        </p:nvSpPr>
        <p:spPr>
          <a:xfrm>
            <a:off x="2088720" y="436932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8" y="132"/>
                </a:moveTo>
                <a:lnTo>
                  <a:pt x="3487" y="110"/>
                </a:lnTo>
                <a:cubicBezTo>
                  <a:pt x="3501" y="110"/>
                  <a:pt x="3514" y="99"/>
                  <a:pt x="3514" y="87"/>
                </a:cubicBezTo>
                <a:cubicBezTo>
                  <a:pt x="3514" y="75"/>
                  <a:pt x="3501" y="65"/>
                  <a:pt x="3485" y="65"/>
                </a:cubicBezTo>
                <a:lnTo>
                  <a:pt x="26" y="88"/>
                </a:lnTo>
                <a:cubicBezTo>
                  <a:pt x="11" y="88"/>
                  <a:pt x="0" y="99"/>
                  <a:pt x="0" y="110"/>
                </a:cubicBezTo>
                <a:cubicBezTo>
                  <a:pt x="0" y="121"/>
                  <a:pt x="14" y="132"/>
                  <a:pt x="28" y="132"/>
                </a:cubicBezTo>
                <a:moveTo>
                  <a:pt x="3449" y="176"/>
                </a:moveTo>
                <a:lnTo>
                  <a:pt x="3672" y="87"/>
                </a:lnTo>
                <a:lnTo>
                  <a:pt x="3447" y="0"/>
                </a:lnTo>
                <a:lnTo>
                  <a:pt x="3449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0" name="CustomShape 45"/>
          <p:cNvSpPr/>
          <p:nvPr/>
        </p:nvSpPr>
        <p:spPr>
          <a:xfrm>
            <a:off x="2088720" y="436932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8" y="132"/>
                </a:moveTo>
                <a:lnTo>
                  <a:pt x="3487" y="110"/>
                </a:lnTo>
                <a:cubicBezTo>
                  <a:pt x="3501" y="110"/>
                  <a:pt x="3514" y="99"/>
                  <a:pt x="3514" y="87"/>
                </a:cubicBezTo>
                <a:cubicBezTo>
                  <a:pt x="3514" y="75"/>
                  <a:pt x="3501" y="65"/>
                  <a:pt x="3485" y="65"/>
                </a:cubicBezTo>
                <a:lnTo>
                  <a:pt x="26" y="88"/>
                </a:lnTo>
                <a:cubicBezTo>
                  <a:pt x="11" y="88"/>
                  <a:pt x="0" y="99"/>
                  <a:pt x="0" y="110"/>
                </a:cubicBezTo>
                <a:cubicBezTo>
                  <a:pt x="0" y="121"/>
                  <a:pt x="14" y="132"/>
                  <a:pt x="28" y="132"/>
                </a:cubicBezTo>
                <a:moveTo>
                  <a:pt x="3449" y="176"/>
                </a:moveTo>
                <a:lnTo>
                  <a:pt x="3672" y="87"/>
                </a:lnTo>
                <a:lnTo>
                  <a:pt x="3447" y="0"/>
                </a:lnTo>
                <a:lnTo>
                  <a:pt x="3449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1" name="CustomShape 46"/>
          <p:cNvSpPr/>
          <p:nvPr/>
        </p:nvSpPr>
        <p:spPr>
          <a:xfrm>
            <a:off x="3779280" y="3265920"/>
            <a:ext cx="1357200" cy="556920"/>
          </a:xfrm>
          <a:custGeom>
            <a:avLst/>
            <a:gdLst/>
            <a:ahLst/>
            <a:rect l="l" t="t" r="r" b="b"/>
            <a:pathLst>
              <a:path w="3771" h="1548">
                <a:moveTo>
                  <a:pt x="45" y="5"/>
                </a:moveTo>
                <a:lnTo>
                  <a:pt x="3619" y="1462"/>
                </a:lnTo>
                <a:cubicBezTo>
                  <a:pt x="3633" y="1467"/>
                  <a:pt x="3637" y="1480"/>
                  <a:pt x="3630" y="1491"/>
                </a:cubicBezTo>
                <a:cubicBezTo>
                  <a:pt x="3623" y="1502"/>
                  <a:pt x="3606" y="1505"/>
                  <a:pt x="3593" y="1500"/>
                </a:cubicBezTo>
                <a:lnTo>
                  <a:pt x="20" y="43"/>
                </a:lnTo>
                <a:cubicBezTo>
                  <a:pt x="7" y="38"/>
                  <a:pt x="0" y="24"/>
                  <a:pt x="9" y="13"/>
                </a:cubicBezTo>
                <a:cubicBezTo>
                  <a:pt x="16" y="3"/>
                  <a:pt x="31" y="0"/>
                  <a:pt x="45" y="5"/>
                </a:cubicBezTo>
                <a:moveTo>
                  <a:pt x="3623" y="1390"/>
                </a:moveTo>
                <a:lnTo>
                  <a:pt x="3770" y="1547"/>
                </a:lnTo>
                <a:lnTo>
                  <a:pt x="3521" y="1546"/>
                </a:lnTo>
                <a:lnTo>
                  <a:pt x="3623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2" name="CustomShape 47"/>
          <p:cNvSpPr/>
          <p:nvPr/>
        </p:nvSpPr>
        <p:spPr>
          <a:xfrm>
            <a:off x="3779280" y="3265920"/>
            <a:ext cx="1357200" cy="556920"/>
          </a:xfrm>
          <a:custGeom>
            <a:avLst/>
            <a:gdLst/>
            <a:ahLst/>
            <a:rect l="l" t="t" r="r" b="b"/>
            <a:pathLst>
              <a:path w="3771" h="1548">
                <a:moveTo>
                  <a:pt x="45" y="5"/>
                </a:moveTo>
                <a:lnTo>
                  <a:pt x="3619" y="1462"/>
                </a:lnTo>
                <a:cubicBezTo>
                  <a:pt x="3633" y="1467"/>
                  <a:pt x="3637" y="1480"/>
                  <a:pt x="3630" y="1491"/>
                </a:cubicBezTo>
                <a:cubicBezTo>
                  <a:pt x="3623" y="1502"/>
                  <a:pt x="3606" y="1505"/>
                  <a:pt x="3593" y="1500"/>
                </a:cubicBezTo>
                <a:lnTo>
                  <a:pt x="20" y="43"/>
                </a:lnTo>
                <a:cubicBezTo>
                  <a:pt x="7" y="38"/>
                  <a:pt x="0" y="24"/>
                  <a:pt x="9" y="13"/>
                </a:cubicBezTo>
                <a:cubicBezTo>
                  <a:pt x="16" y="3"/>
                  <a:pt x="31" y="0"/>
                  <a:pt x="45" y="5"/>
                </a:cubicBezTo>
                <a:moveTo>
                  <a:pt x="3623" y="1390"/>
                </a:moveTo>
                <a:lnTo>
                  <a:pt x="3770" y="1547"/>
                </a:lnTo>
                <a:lnTo>
                  <a:pt x="3521" y="1546"/>
                </a:lnTo>
                <a:lnTo>
                  <a:pt x="3623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3" name="CustomShape 48"/>
          <p:cNvSpPr/>
          <p:nvPr/>
        </p:nvSpPr>
        <p:spPr>
          <a:xfrm>
            <a:off x="3777840" y="382284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4"/>
                </a:moveTo>
                <a:lnTo>
                  <a:pt x="3624" y="89"/>
                </a:lnTo>
                <a:cubicBezTo>
                  <a:pt x="3638" y="83"/>
                  <a:pt x="3642" y="70"/>
                  <a:pt x="3636" y="59"/>
                </a:cubicBezTo>
                <a:cubicBezTo>
                  <a:pt x="3627" y="49"/>
                  <a:pt x="3612" y="45"/>
                  <a:pt x="3598" y="50"/>
                </a:cubicBezTo>
                <a:lnTo>
                  <a:pt x="16" y="1586"/>
                </a:lnTo>
                <a:cubicBezTo>
                  <a:pt x="4" y="1591"/>
                  <a:pt x="0" y="1605"/>
                  <a:pt x="6" y="1616"/>
                </a:cubicBezTo>
                <a:cubicBezTo>
                  <a:pt x="14" y="1626"/>
                  <a:pt x="30" y="1630"/>
                  <a:pt x="44" y="1624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4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4" name="CustomShape 49"/>
          <p:cNvSpPr/>
          <p:nvPr/>
        </p:nvSpPr>
        <p:spPr>
          <a:xfrm>
            <a:off x="3777840" y="382284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4"/>
                </a:moveTo>
                <a:lnTo>
                  <a:pt x="3624" y="89"/>
                </a:lnTo>
                <a:cubicBezTo>
                  <a:pt x="3638" y="83"/>
                  <a:pt x="3642" y="70"/>
                  <a:pt x="3636" y="59"/>
                </a:cubicBezTo>
                <a:cubicBezTo>
                  <a:pt x="3627" y="49"/>
                  <a:pt x="3612" y="45"/>
                  <a:pt x="3598" y="50"/>
                </a:cubicBezTo>
                <a:lnTo>
                  <a:pt x="16" y="1586"/>
                </a:lnTo>
                <a:cubicBezTo>
                  <a:pt x="4" y="1591"/>
                  <a:pt x="0" y="1605"/>
                  <a:pt x="6" y="1616"/>
                </a:cubicBezTo>
                <a:cubicBezTo>
                  <a:pt x="14" y="1626"/>
                  <a:pt x="30" y="1630"/>
                  <a:pt x="44" y="1624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4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5" name="CustomShape 50"/>
          <p:cNvSpPr/>
          <p:nvPr/>
        </p:nvSpPr>
        <p:spPr>
          <a:xfrm>
            <a:off x="6158880" y="3744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76" name="CustomShape 51"/>
          <p:cNvSpPr/>
          <p:nvPr/>
        </p:nvSpPr>
        <p:spPr>
          <a:xfrm>
            <a:off x="2645280" y="3028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77" name="CustomShape 52"/>
          <p:cNvSpPr/>
          <p:nvPr/>
        </p:nvSpPr>
        <p:spPr>
          <a:xfrm>
            <a:off x="2824920" y="31222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78" name="CustomShape 53"/>
          <p:cNvSpPr/>
          <p:nvPr/>
        </p:nvSpPr>
        <p:spPr>
          <a:xfrm>
            <a:off x="2486520" y="33955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79" name="CustomShape 54"/>
          <p:cNvSpPr/>
          <p:nvPr/>
        </p:nvSpPr>
        <p:spPr>
          <a:xfrm>
            <a:off x="2666160" y="34891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80" name="CustomShape 55"/>
          <p:cNvSpPr/>
          <p:nvPr/>
        </p:nvSpPr>
        <p:spPr>
          <a:xfrm>
            <a:off x="2529720" y="4061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1" name="CustomShape 56"/>
          <p:cNvSpPr/>
          <p:nvPr/>
        </p:nvSpPr>
        <p:spPr>
          <a:xfrm>
            <a:off x="2709720" y="415476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82" name="CustomShape 57"/>
          <p:cNvSpPr/>
          <p:nvPr/>
        </p:nvSpPr>
        <p:spPr>
          <a:xfrm>
            <a:off x="2540520" y="4494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3" name="CustomShape 58"/>
          <p:cNvSpPr/>
          <p:nvPr/>
        </p:nvSpPr>
        <p:spPr>
          <a:xfrm>
            <a:off x="2719800" y="45874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84" name="CustomShape 59"/>
          <p:cNvSpPr/>
          <p:nvPr/>
        </p:nvSpPr>
        <p:spPr>
          <a:xfrm>
            <a:off x="4353120" y="42084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5" name="CustomShape 60"/>
          <p:cNvSpPr/>
          <p:nvPr/>
        </p:nvSpPr>
        <p:spPr>
          <a:xfrm>
            <a:off x="4532760" y="430164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86" name="CustomShape 61"/>
          <p:cNvSpPr/>
          <p:nvPr/>
        </p:nvSpPr>
        <p:spPr>
          <a:xfrm>
            <a:off x="4353120" y="32565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7" name="CustomShape 62"/>
          <p:cNvSpPr/>
          <p:nvPr/>
        </p:nvSpPr>
        <p:spPr>
          <a:xfrm>
            <a:off x="4532760" y="33505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88" name="CustomShape 63"/>
          <p:cNvSpPr/>
          <p:nvPr/>
        </p:nvSpPr>
        <p:spPr>
          <a:xfrm>
            <a:off x="1815480" y="4325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9" name="CustomShape 64"/>
          <p:cNvSpPr/>
          <p:nvPr/>
        </p:nvSpPr>
        <p:spPr>
          <a:xfrm>
            <a:off x="1944360" y="44186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90" name="CustomShape 65"/>
          <p:cNvSpPr/>
          <p:nvPr/>
        </p:nvSpPr>
        <p:spPr>
          <a:xfrm>
            <a:off x="1800000" y="31687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91" name="CustomShape 66"/>
          <p:cNvSpPr/>
          <p:nvPr/>
        </p:nvSpPr>
        <p:spPr>
          <a:xfrm>
            <a:off x="1929240" y="32623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92" name="CustomShape 67"/>
          <p:cNvSpPr/>
          <p:nvPr/>
        </p:nvSpPr>
        <p:spPr>
          <a:xfrm>
            <a:off x="3508560" y="3194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93" name="CustomShape 68"/>
          <p:cNvSpPr/>
          <p:nvPr/>
        </p:nvSpPr>
        <p:spPr>
          <a:xfrm>
            <a:off x="3637800" y="3288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94" name="CustomShape 69"/>
          <p:cNvSpPr/>
          <p:nvPr/>
        </p:nvSpPr>
        <p:spPr>
          <a:xfrm>
            <a:off x="3494160" y="4328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95" name="CustomShape 70"/>
          <p:cNvSpPr/>
          <p:nvPr/>
        </p:nvSpPr>
        <p:spPr>
          <a:xfrm>
            <a:off x="3623040" y="44226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96" name="CustomShape 71"/>
          <p:cNvSpPr/>
          <p:nvPr/>
        </p:nvSpPr>
        <p:spPr>
          <a:xfrm>
            <a:off x="5253120" y="37476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697" name="" descr=""/>
          <p:cNvPicPr/>
          <p:nvPr/>
        </p:nvPicPr>
        <p:blipFill>
          <a:blip r:embed="rId11"/>
          <a:stretch/>
        </p:blipFill>
        <p:spPr>
          <a:xfrm>
            <a:off x="574560" y="2544840"/>
            <a:ext cx="5643000" cy="400320"/>
          </a:xfrm>
          <a:prstGeom prst="rect">
            <a:avLst/>
          </a:prstGeom>
          <a:ln w="0">
            <a:noFill/>
          </a:ln>
        </p:spPr>
      </p:pic>
      <p:sp>
        <p:nvSpPr>
          <p:cNvPr id="1698" name="CustomShape 72"/>
          <p:cNvSpPr/>
          <p:nvPr/>
        </p:nvSpPr>
        <p:spPr>
          <a:xfrm>
            <a:off x="569520" y="2535840"/>
            <a:ext cx="5655240" cy="419400"/>
          </a:xfrm>
          <a:custGeom>
            <a:avLst/>
            <a:gdLst/>
            <a:ahLst/>
            <a:rect l="l" t="t" r="r" b="b"/>
            <a:pathLst>
              <a:path w="15710" h="1166">
                <a:moveTo>
                  <a:pt x="14968" y="1165"/>
                </a:moveTo>
                <a:lnTo>
                  <a:pt x="14968" y="859"/>
                </a:lnTo>
                <a:lnTo>
                  <a:pt x="14980" y="871"/>
                </a:lnTo>
                <a:lnTo>
                  <a:pt x="0" y="871"/>
                </a:lnTo>
                <a:lnTo>
                  <a:pt x="0" y="294"/>
                </a:lnTo>
                <a:lnTo>
                  <a:pt x="14980" y="294"/>
                </a:lnTo>
                <a:lnTo>
                  <a:pt x="14968" y="303"/>
                </a:lnTo>
                <a:lnTo>
                  <a:pt x="14968" y="0"/>
                </a:lnTo>
                <a:lnTo>
                  <a:pt x="15709" y="581"/>
                </a:lnTo>
                <a:lnTo>
                  <a:pt x="14968" y="1165"/>
                </a:lnTo>
                <a:moveTo>
                  <a:pt x="15678" y="574"/>
                </a:moveTo>
                <a:lnTo>
                  <a:pt x="15678" y="590"/>
                </a:lnTo>
                <a:lnTo>
                  <a:pt x="14970" y="35"/>
                </a:lnTo>
                <a:lnTo>
                  <a:pt x="14994" y="26"/>
                </a:lnTo>
                <a:lnTo>
                  <a:pt x="14994" y="316"/>
                </a:lnTo>
                <a:lnTo>
                  <a:pt x="16" y="316"/>
                </a:lnTo>
                <a:lnTo>
                  <a:pt x="28" y="303"/>
                </a:lnTo>
                <a:lnTo>
                  <a:pt x="28" y="859"/>
                </a:lnTo>
                <a:lnTo>
                  <a:pt x="16" y="849"/>
                </a:lnTo>
                <a:lnTo>
                  <a:pt x="14994" y="849"/>
                </a:lnTo>
                <a:lnTo>
                  <a:pt x="14994" y="1137"/>
                </a:lnTo>
                <a:lnTo>
                  <a:pt x="14970" y="1130"/>
                </a:lnTo>
                <a:lnTo>
                  <a:pt x="15678" y="574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99" name="" descr=""/>
          <p:cNvPicPr/>
          <p:nvPr/>
        </p:nvPicPr>
        <p:blipFill>
          <a:blip r:embed="rId12"/>
          <a:stretch/>
        </p:blipFill>
        <p:spPr>
          <a:xfrm>
            <a:off x="574560" y="2544840"/>
            <a:ext cx="5643000" cy="400320"/>
          </a:xfrm>
          <a:prstGeom prst="rect">
            <a:avLst/>
          </a:prstGeom>
          <a:ln w="0">
            <a:noFill/>
          </a:ln>
        </p:spPr>
      </p:pic>
      <p:sp>
        <p:nvSpPr>
          <p:cNvPr id="1700" name="CustomShape 73"/>
          <p:cNvSpPr/>
          <p:nvPr/>
        </p:nvSpPr>
        <p:spPr>
          <a:xfrm>
            <a:off x="569520" y="2535840"/>
            <a:ext cx="5655240" cy="419400"/>
          </a:xfrm>
          <a:custGeom>
            <a:avLst/>
            <a:gdLst/>
            <a:ahLst/>
            <a:rect l="l" t="t" r="r" b="b"/>
            <a:pathLst>
              <a:path w="15710" h="1166">
                <a:moveTo>
                  <a:pt x="14968" y="1165"/>
                </a:moveTo>
                <a:lnTo>
                  <a:pt x="14968" y="859"/>
                </a:lnTo>
                <a:lnTo>
                  <a:pt x="14980" y="871"/>
                </a:lnTo>
                <a:lnTo>
                  <a:pt x="0" y="871"/>
                </a:lnTo>
                <a:lnTo>
                  <a:pt x="0" y="294"/>
                </a:lnTo>
                <a:lnTo>
                  <a:pt x="14980" y="294"/>
                </a:lnTo>
                <a:lnTo>
                  <a:pt x="14968" y="303"/>
                </a:lnTo>
                <a:lnTo>
                  <a:pt x="14968" y="0"/>
                </a:lnTo>
                <a:lnTo>
                  <a:pt x="15709" y="581"/>
                </a:lnTo>
                <a:lnTo>
                  <a:pt x="14968" y="1165"/>
                </a:lnTo>
                <a:moveTo>
                  <a:pt x="15678" y="574"/>
                </a:moveTo>
                <a:lnTo>
                  <a:pt x="15678" y="590"/>
                </a:lnTo>
                <a:lnTo>
                  <a:pt x="14970" y="35"/>
                </a:lnTo>
                <a:lnTo>
                  <a:pt x="14994" y="26"/>
                </a:lnTo>
                <a:lnTo>
                  <a:pt x="14994" y="316"/>
                </a:lnTo>
                <a:lnTo>
                  <a:pt x="16" y="316"/>
                </a:lnTo>
                <a:lnTo>
                  <a:pt x="28" y="303"/>
                </a:lnTo>
                <a:lnTo>
                  <a:pt x="28" y="859"/>
                </a:lnTo>
                <a:lnTo>
                  <a:pt x="16" y="849"/>
                </a:lnTo>
                <a:lnTo>
                  <a:pt x="14994" y="849"/>
                </a:lnTo>
                <a:lnTo>
                  <a:pt x="14994" y="1137"/>
                </a:lnTo>
                <a:lnTo>
                  <a:pt x="14970" y="1130"/>
                </a:lnTo>
                <a:lnTo>
                  <a:pt x="15678" y="574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1" name="CustomShape 74"/>
          <p:cNvSpPr/>
          <p:nvPr/>
        </p:nvSpPr>
        <p:spPr>
          <a:xfrm>
            <a:off x="5381640" y="38412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702" name="CustomShape 75"/>
          <p:cNvSpPr/>
          <p:nvPr/>
        </p:nvSpPr>
        <p:spPr>
          <a:xfrm>
            <a:off x="3338280" y="463860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03" name="CustomShape 76"/>
          <p:cNvSpPr/>
          <p:nvPr/>
        </p:nvSpPr>
        <p:spPr>
          <a:xfrm>
            <a:off x="3536640" y="4865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04" name="CustomShape 77"/>
          <p:cNvSpPr/>
          <p:nvPr/>
        </p:nvSpPr>
        <p:spPr>
          <a:xfrm>
            <a:off x="5077800" y="464616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05" name="CustomShape 78"/>
          <p:cNvSpPr/>
          <p:nvPr/>
        </p:nvSpPr>
        <p:spPr>
          <a:xfrm>
            <a:off x="1598760" y="2918520"/>
            <a:ext cx="670680" cy="1727280"/>
          </a:xfrm>
          <a:custGeom>
            <a:avLst/>
            <a:gdLst/>
            <a:ahLst/>
            <a:rect l="l" t="t" r="r" b="b"/>
            <a:pathLst>
              <a:path w="1864" h="4799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1807" y="0"/>
                </a:lnTo>
                <a:cubicBezTo>
                  <a:pt x="1839" y="0"/>
                  <a:pt x="1863" y="19"/>
                  <a:pt x="1863" y="44"/>
                </a:cubicBezTo>
                <a:lnTo>
                  <a:pt x="1863" y="4754"/>
                </a:lnTo>
                <a:cubicBezTo>
                  <a:pt x="1863" y="4778"/>
                  <a:pt x="1839" y="4798"/>
                  <a:pt x="1807" y="4798"/>
                </a:cubicBezTo>
                <a:lnTo>
                  <a:pt x="55" y="4798"/>
                </a:lnTo>
                <a:cubicBezTo>
                  <a:pt x="24" y="4798"/>
                  <a:pt x="0" y="4778"/>
                  <a:pt x="0" y="4754"/>
                </a:cubicBezTo>
                <a:lnTo>
                  <a:pt x="0" y="44"/>
                </a:lnTo>
                <a:moveTo>
                  <a:pt x="111" y="4754"/>
                </a:moveTo>
                <a:lnTo>
                  <a:pt x="55" y="4711"/>
                </a:lnTo>
                <a:lnTo>
                  <a:pt x="1807" y="4711"/>
                </a:lnTo>
                <a:lnTo>
                  <a:pt x="1751" y="4754"/>
                </a:lnTo>
                <a:lnTo>
                  <a:pt x="1751" y="44"/>
                </a:lnTo>
                <a:lnTo>
                  <a:pt x="180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7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6" name="CustomShape 79"/>
          <p:cNvSpPr/>
          <p:nvPr/>
        </p:nvSpPr>
        <p:spPr>
          <a:xfrm>
            <a:off x="3251520" y="2921040"/>
            <a:ext cx="671040" cy="1728000"/>
          </a:xfrm>
          <a:custGeom>
            <a:avLst/>
            <a:gdLst/>
            <a:ahLst/>
            <a:rect l="l" t="t" r="r" b="b"/>
            <a:pathLst>
              <a:path w="1865" h="4801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808" y="0"/>
                </a:lnTo>
                <a:cubicBezTo>
                  <a:pt x="1839" y="0"/>
                  <a:pt x="1864" y="21"/>
                  <a:pt x="1864" y="44"/>
                </a:cubicBezTo>
                <a:lnTo>
                  <a:pt x="1864" y="4756"/>
                </a:lnTo>
                <a:cubicBezTo>
                  <a:pt x="1864" y="4781"/>
                  <a:pt x="1839" y="4800"/>
                  <a:pt x="1808" y="4800"/>
                </a:cubicBezTo>
                <a:lnTo>
                  <a:pt x="56" y="4800"/>
                </a:lnTo>
                <a:cubicBezTo>
                  <a:pt x="24" y="4800"/>
                  <a:pt x="0" y="4781"/>
                  <a:pt x="0" y="4756"/>
                </a:cubicBezTo>
                <a:lnTo>
                  <a:pt x="0" y="44"/>
                </a:lnTo>
                <a:moveTo>
                  <a:pt x="112" y="4756"/>
                </a:moveTo>
                <a:lnTo>
                  <a:pt x="56" y="4712"/>
                </a:lnTo>
                <a:lnTo>
                  <a:pt x="1808" y="4712"/>
                </a:lnTo>
                <a:lnTo>
                  <a:pt x="1752" y="4756"/>
                </a:lnTo>
                <a:lnTo>
                  <a:pt x="1752" y="44"/>
                </a:lnTo>
                <a:lnTo>
                  <a:pt x="180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7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7" name="CustomShape 80"/>
          <p:cNvSpPr/>
          <p:nvPr/>
        </p:nvSpPr>
        <p:spPr>
          <a:xfrm>
            <a:off x="4969440" y="2939760"/>
            <a:ext cx="670680" cy="1728000"/>
          </a:xfrm>
          <a:custGeom>
            <a:avLst/>
            <a:gdLst/>
            <a:ahLst/>
            <a:rect l="l" t="t" r="r" b="b"/>
            <a:pathLst>
              <a:path w="1864" h="4801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808" y="0"/>
                </a:lnTo>
                <a:cubicBezTo>
                  <a:pt x="1839" y="0"/>
                  <a:pt x="1863" y="21"/>
                  <a:pt x="1863" y="44"/>
                </a:cubicBezTo>
                <a:lnTo>
                  <a:pt x="1863" y="4756"/>
                </a:lnTo>
                <a:cubicBezTo>
                  <a:pt x="1863" y="4780"/>
                  <a:pt x="1839" y="4800"/>
                  <a:pt x="1808" y="4800"/>
                </a:cubicBezTo>
                <a:lnTo>
                  <a:pt x="56" y="4800"/>
                </a:lnTo>
                <a:cubicBezTo>
                  <a:pt x="24" y="4800"/>
                  <a:pt x="0" y="4780"/>
                  <a:pt x="0" y="4756"/>
                </a:cubicBezTo>
                <a:lnTo>
                  <a:pt x="0" y="44"/>
                </a:lnTo>
                <a:moveTo>
                  <a:pt x="112" y="4756"/>
                </a:moveTo>
                <a:lnTo>
                  <a:pt x="56" y="4712"/>
                </a:lnTo>
                <a:lnTo>
                  <a:pt x="1808" y="4712"/>
                </a:lnTo>
                <a:lnTo>
                  <a:pt x="1752" y="4756"/>
                </a:lnTo>
                <a:lnTo>
                  <a:pt x="1752" y="44"/>
                </a:lnTo>
                <a:lnTo>
                  <a:pt x="180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7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8" name="CustomShape 81"/>
          <p:cNvSpPr/>
          <p:nvPr/>
        </p:nvSpPr>
        <p:spPr>
          <a:xfrm>
            <a:off x="6711480" y="2478600"/>
            <a:ext cx="2792160" cy="705240"/>
          </a:xfrm>
          <a:custGeom>
            <a:avLst/>
            <a:gdLst/>
            <a:ahLst/>
            <a:rect l="l" t="t" r="r" b="b"/>
            <a:pathLst>
              <a:path w="7757" h="1960">
                <a:moveTo>
                  <a:pt x="0" y="0"/>
                </a:moveTo>
                <a:lnTo>
                  <a:pt x="0" y="1959"/>
                </a:lnTo>
                <a:lnTo>
                  <a:pt x="7756" y="1959"/>
                </a:lnTo>
                <a:lnTo>
                  <a:pt x="775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9" name="CustomShape 82"/>
          <p:cNvSpPr/>
          <p:nvPr/>
        </p:nvSpPr>
        <p:spPr>
          <a:xfrm>
            <a:off x="6691320" y="2462760"/>
            <a:ext cx="2832480" cy="736920"/>
          </a:xfrm>
          <a:custGeom>
            <a:avLst/>
            <a:gdLst/>
            <a:ahLst/>
            <a:rect l="l" t="t" r="r" b="b"/>
            <a:pathLst>
              <a:path w="7869" h="2048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7812" y="0"/>
                </a:lnTo>
                <a:cubicBezTo>
                  <a:pt x="7843" y="0"/>
                  <a:pt x="7868" y="21"/>
                  <a:pt x="7868" y="44"/>
                </a:cubicBezTo>
                <a:lnTo>
                  <a:pt x="7868" y="2003"/>
                </a:lnTo>
                <a:cubicBezTo>
                  <a:pt x="7868" y="2028"/>
                  <a:pt x="7843" y="2047"/>
                  <a:pt x="7812" y="2047"/>
                </a:cubicBezTo>
                <a:lnTo>
                  <a:pt x="56" y="2047"/>
                </a:lnTo>
                <a:cubicBezTo>
                  <a:pt x="25" y="2047"/>
                  <a:pt x="0" y="2028"/>
                  <a:pt x="0" y="2003"/>
                </a:cubicBezTo>
                <a:lnTo>
                  <a:pt x="0" y="44"/>
                </a:lnTo>
                <a:moveTo>
                  <a:pt x="112" y="2003"/>
                </a:moveTo>
                <a:lnTo>
                  <a:pt x="56" y="1959"/>
                </a:lnTo>
                <a:lnTo>
                  <a:pt x="7812" y="1959"/>
                </a:lnTo>
                <a:lnTo>
                  <a:pt x="7756" y="2003"/>
                </a:lnTo>
                <a:lnTo>
                  <a:pt x="7756" y="44"/>
                </a:lnTo>
                <a:lnTo>
                  <a:pt x="781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0" name="CustomShape 83"/>
          <p:cNvSpPr/>
          <p:nvPr/>
        </p:nvSpPr>
        <p:spPr>
          <a:xfrm>
            <a:off x="5154840" y="4872240"/>
            <a:ext cx="367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K+1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1" name="CustomShape 84"/>
          <p:cNvSpPr/>
          <p:nvPr/>
        </p:nvSpPr>
        <p:spPr>
          <a:xfrm>
            <a:off x="6807240" y="2522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2" name="CustomShape 85"/>
          <p:cNvSpPr/>
          <p:nvPr/>
        </p:nvSpPr>
        <p:spPr>
          <a:xfrm>
            <a:off x="7167960" y="2547720"/>
            <a:ext cx="1654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 corresponding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3" name="CustomShape 86"/>
          <p:cNvSpPr/>
          <p:nvPr/>
        </p:nvSpPr>
        <p:spPr>
          <a:xfrm>
            <a:off x="7167960" y="2748600"/>
            <a:ext cx="177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activation function’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4" name="CustomShape 87"/>
          <p:cNvSpPr/>
          <p:nvPr/>
        </p:nvSpPr>
        <p:spPr>
          <a:xfrm>
            <a:off x="1834560" y="2130480"/>
            <a:ext cx="1492200" cy="318240"/>
          </a:xfrm>
          <a:custGeom>
            <a:avLst/>
            <a:gdLst/>
            <a:ahLst/>
            <a:rect l="l" t="t" r="r" b="b"/>
            <a:pathLst>
              <a:path w="4146" h="885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4089" y="0"/>
                </a:lnTo>
                <a:cubicBezTo>
                  <a:pt x="4117" y="0"/>
                  <a:pt x="4145" y="19"/>
                  <a:pt x="4145" y="44"/>
                </a:cubicBezTo>
                <a:lnTo>
                  <a:pt x="4145" y="840"/>
                </a:lnTo>
                <a:cubicBezTo>
                  <a:pt x="4145" y="864"/>
                  <a:pt x="4117" y="884"/>
                  <a:pt x="4089" y="884"/>
                </a:cubicBezTo>
                <a:lnTo>
                  <a:pt x="56" y="884"/>
                </a:lnTo>
                <a:cubicBezTo>
                  <a:pt x="26" y="884"/>
                  <a:pt x="0" y="864"/>
                  <a:pt x="0" y="840"/>
                </a:cubicBezTo>
                <a:lnTo>
                  <a:pt x="0" y="44"/>
                </a:lnTo>
                <a:moveTo>
                  <a:pt x="112" y="840"/>
                </a:moveTo>
                <a:lnTo>
                  <a:pt x="56" y="796"/>
                </a:lnTo>
                <a:lnTo>
                  <a:pt x="4089" y="796"/>
                </a:lnTo>
                <a:lnTo>
                  <a:pt x="4033" y="840"/>
                </a:lnTo>
                <a:lnTo>
                  <a:pt x="4033" y="44"/>
                </a:lnTo>
                <a:lnTo>
                  <a:pt x="408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5" name="CustomShape 88"/>
          <p:cNvSpPr/>
          <p:nvPr/>
        </p:nvSpPr>
        <p:spPr>
          <a:xfrm>
            <a:off x="7167960" y="2949840"/>
            <a:ext cx="1930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but with ‘old weights’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6" name="CustomShape 89"/>
          <p:cNvSpPr/>
          <p:nvPr/>
        </p:nvSpPr>
        <p:spPr>
          <a:xfrm>
            <a:off x="1931400" y="2989800"/>
            <a:ext cx="334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out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7" name="CustomShape 90"/>
          <p:cNvSpPr/>
          <p:nvPr/>
        </p:nvSpPr>
        <p:spPr>
          <a:xfrm>
            <a:off x="1929960" y="4112640"/>
            <a:ext cx="334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out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8" name="CustomShape 91"/>
          <p:cNvSpPr/>
          <p:nvPr/>
        </p:nvSpPr>
        <p:spPr>
          <a:xfrm>
            <a:off x="3618360" y="3043800"/>
            <a:ext cx="334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out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9" name="CustomShape 92"/>
          <p:cNvSpPr/>
          <p:nvPr/>
        </p:nvSpPr>
        <p:spPr>
          <a:xfrm>
            <a:off x="3624120" y="4112640"/>
            <a:ext cx="334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out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20" name="CustomShape 93"/>
          <p:cNvSpPr/>
          <p:nvPr/>
        </p:nvSpPr>
        <p:spPr>
          <a:xfrm>
            <a:off x="5348160" y="3575160"/>
            <a:ext cx="334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out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21" name="CustomShape 94"/>
          <p:cNvSpPr/>
          <p:nvPr/>
        </p:nvSpPr>
        <p:spPr>
          <a:xfrm>
            <a:off x="6753240" y="361044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2" name="CustomShape 95"/>
          <p:cNvSpPr/>
          <p:nvPr/>
        </p:nvSpPr>
        <p:spPr>
          <a:xfrm>
            <a:off x="7150680" y="361044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3" name="CustomShape 96"/>
          <p:cNvSpPr/>
          <p:nvPr/>
        </p:nvSpPr>
        <p:spPr>
          <a:xfrm>
            <a:off x="7547400" y="361044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4" name="CustomShape 97"/>
          <p:cNvSpPr/>
          <p:nvPr/>
        </p:nvSpPr>
        <p:spPr>
          <a:xfrm>
            <a:off x="8025480" y="3610440"/>
            <a:ext cx="1479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N-1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5" name="CustomShape 98"/>
          <p:cNvSpPr/>
          <p:nvPr/>
        </p:nvSpPr>
        <p:spPr>
          <a:xfrm>
            <a:off x="8462160" y="361044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6" name="CustomShape 99"/>
          <p:cNvSpPr/>
          <p:nvPr/>
        </p:nvSpPr>
        <p:spPr>
          <a:xfrm>
            <a:off x="7017840" y="416916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7" name="CustomShape 100"/>
          <p:cNvSpPr/>
          <p:nvPr/>
        </p:nvSpPr>
        <p:spPr>
          <a:xfrm>
            <a:off x="7414920" y="416916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8" name="CustomShape 101"/>
          <p:cNvSpPr/>
          <p:nvPr/>
        </p:nvSpPr>
        <p:spPr>
          <a:xfrm>
            <a:off x="8188200" y="416916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M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29" name="CustomShape 102"/>
          <p:cNvSpPr/>
          <p:nvPr/>
        </p:nvSpPr>
        <p:spPr>
          <a:xfrm>
            <a:off x="7282800" y="464724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30" name="CustomShape 103"/>
          <p:cNvSpPr/>
          <p:nvPr/>
        </p:nvSpPr>
        <p:spPr>
          <a:xfrm>
            <a:off x="7938720" y="4647240"/>
            <a:ext cx="10116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760" spc="-1" strike="noStrike">
                <a:solidFill>
                  <a:srgbClr val="000000"/>
                </a:solidFill>
                <a:latin typeface="Calibri"/>
              </a:rPr>
              <a:t>C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31" name="CustomShape 104"/>
          <p:cNvSpPr/>
          <p:nvPr/>
        </p:nvSpPr>
        <p:spPr>
          <a:xfrm>
            <a:off x="7776000" y="3545280"/>
            <a:ext cx="167400" cy="16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60" spc="-1" strike="noStrike">
                <a:solidFill>
                  <a:srgbClr val="000000"/>
                </a:solidFill>
                <a:latin typeface="Calibri"/>
              </a:rPr>
              <a:t>...</a:t>
            </a:r>
            <a:endParaRPr b="0" lang="en-GB" sz="1260" spc="-1" strike="noStrike">
              <a:latin typeface="Arial"/>
            </a:endParaRPr>
          </a:p>
        </p:txBody>
      </p:sp>
      <p:sp>
        <p:nvSpPr>
          <p:cNvPr id="1732" name="CustomShape 105"/>
          <p:cNvSpPr/>
          <p:nvPr/>
        </p:nvSpPr>
        <p:spPr>
          <a:xfrm>
            <a:off x="7735320" y="4103280"/>
            <a:ext cx="217080" cy="16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60" spc="-1" strike="noStrike">
                <a:solidFill>
                  <a:srgbClr val="000000"/>
                </a:solidFill>
                <a:latin typeface="Calibri"/>
              </a:rPr>
              <a:t>.....</a:t>
            </a:r>
            <a:endParaRPr b="0" lang="en-GB" sz="1260" spc="-1" strike="noStrike">
              <a:latin typeface="Arial"/>
            </a:endParaRPr>
          </a:p>
        </p:txBody>
      </p:sp>
      <p:sp>
        <p:nvSpPr>
          <p:cNvPr id="1733" name="CustomShape 106"/>
          <p:cNvSpPr/>
          <p:nvPr/>
        </p:nvSpPr>
        <p:spPr>
          <a:xfrm>
            <a:off x="7578000" y="4581360"/>
            <a:ext cx="167400" cy="16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60" spc="-1" strike="noStrike">
                <a:solidFill>
                  <a:srgbClr val="000000"/>
                </a:solidFill>
                <a:latin typeface="Calibri"/>
              </a:rPr>
              <a:t>...</a:t>
            </a:r>
            <a:endParaRPr b="0" lang="en-GB" sz="1260" spc="-1" strike="noStrike">
              <a:latin typeface="Arial"/>
            </a:endParaRPr>
          </a:p>
        </p:txBody>
      </p:sp>
      <p:sp>
        <p:nvSpPr>
          <p:cNvPr id="1734" name="CustomShape 107"/>
          <p:cNvSpPr/>
          <p:nvPr/>
        </p:nvSpPr>
        <p:spPr>
          <a:xfrm>
            <a:off x="6746040" y="329724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𝒙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35" name="CustomShape 108"/>
          <p:cNvSpPr/>
          <p:nvPr/>
        </p:nvSpPr>
        <p:spPr>
          <a:xfrm>
            <a:off x="6807240" y="3328200"/>
            <a:ext cx="7560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𝟏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36" name="CustomShape 109"/>
          <p:cNvSpPr/>
          <p:nvPr/>
        </p:nvSpPr>
        <p:spPr>
          <a:xfrm>
            <a:off x="7138080" y="329652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𝒙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37" name="CustomShape 110"/>
          <p:cNvSpPr/>
          <p:nvPr/>
        </p:nvSpPr>
        <p:spPr>
          <a:xfrm>
            <a:off x="7199280" y="3327480"/>
            <a:ext cx="7560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𝟐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38" name="CustomShape 111"/>
          <p:cNvSpPr/>
          <p:nvPr/>
        </p:nvSpPr>
        <p:spPr>
          <a:xfrm>
            <a:off x="7529760" y="329652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𝒙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39" name="CustomShape 112"/>
          <p:cNvSpPr/>
          <p:nvPr/>
        </p:nvSpPr>
        <p:spPr>
          <a:xfrm>
            <a:off x="7590960" y="3327480"/>
            <a:ext cx="7560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𝟑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40" name="CustomShape 113"/>
          <p:cNvSpPr/>
          <p:nvPr/>
        </p:nvSpPr>
        <p:spPr>
          <a:xfrm>
            <a:off x="8460720" y="329652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𝒙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41" name="CustomShape 114"/>
          <p:cNvSpPr/>
          <p:nvPr/>
        </p:nvSpPr>
        <p:spPr>
          <a:xfrm>
            <a:off x="8521560" y="3327480"/>
            <a:ext cx="7560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𝑵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42" name="CustomShape 115"/>
          <p:cNvSpPr/>
          <p:nvPr/>
        </p:nvSpPr>
        <p:spPr>
          <a:xfrm>
            <a:off x="8007480" y="329652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𝒙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43" name="CustomShape 116"/>
          <p:cNvSpPr/>
          <p:nvPr/>
        </p:nvSpPr>
        <p:spPr>
          <a:xfrm>
            <a:off x="6746760" y="3396960"/>
            <a:ext cx="60120" cy="166680"/>
          </a:xfrm>
          <a:custGeom>
            <a:avLst/>
            <a:gdLst/>
            <a:ahLst/>
            <a:rect l="l" t="t" r="r" b="b"/>
            <a:pathLst>
              <a:path w="168" h="464">
                <a:moveTo>
                  <a:pt x="74" y="0"/>
                </a:moveTo>
                <a:lnTo>
                  <a:pt x="68" y="440"/>
                </a:lnTo>
                <a:lnTo>
                  <a:pt x="97" y="440"/>
                </a:lnTo>
                <a:lnTo>
                  <a:pt x="105" y="1"/>
                </a:lnTo>
                <a:lnTo>
                  <a:pt x="74" y="0"/>
                </a:lnTo>
                <a:moveTo>
                  <a:pt x="6" y="357"/>
                </a:moveTo>
                <a:lnTo>
                  <a:pt x="81" y="463"/>
                </a:lnTo>
                <a:lnTo>
                  <a:pt x="162" y="359"/>
                </a:lnTo>
                <a:cubicBezTo>
                  <a:pt x="167" y="353"/>
                  <a:pt x="165" y="346"/>
                  <a:pt x="158" y="343"/>
                </a:cubicBezTo>
                <a:cubicBezTo>
                  <a:pt x="151" y="341"/>
                  <a:pt x="142" y="343"/>
                  <a:pt x="138" y="348"/>
                </a:cubicBezTo>
                <a:lnTo>
                  <a:pt x="70" y="435"/>
                </a:lnTo>
                <a:lnTo>
                  <a:pt x="95" y="435"/>
                </a:lnTo>
                <a:lnTo>
                  <a:pt x="30" y="346"/>
                </a:lnTo>
                <a:cubicBezTo>
                  <a:pt x="26" y="341"/>
                  <a:pt x="18" y="339"/>
                  <a:pt x="12" y="343"/>
                </a:cubicBezTo>
                <a:cubicBezTo>
                  <a:pt x="3" y="345"/>
                  <a:pt x="0" y="351"/>
                  <a:pt x="6" y="3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4" name="CustomShape 117"/>
          <p:cNvSpPr/>
          <p:nvPr/>
        </p:nvSpPr>
        <p:spPr>
          <a:xfrm>
            <a:off x="6674760" y="3560760"/>
            <a:ext cx="203040" cy="155520"/>
          </a:xfrm>
          <a:custGeom>
            <a:avLst/>
            <a:gdLst/>
            <a:ahLst/>
            <a:rect l="l" t="t" r="r" b="b"/>
            <a:pathLst>
              <a:path w="565" h="433">
                <a:moveTo>
                  <a:pt x="0" y="217"/>
                </a:moveTo>
                <a:lnTo>
                  <a:pt x="0" y="194"/>
                </a:lnTo>
                <a:lnTo>
                  <a:pt x="4" y="173"/>
                </a:lnTo>
                <a:lnTo>
                  <a:pt x="12" y="152"/>
                </a:lnTo>
                <a:lnTo>
                  <a:pt x="22" y="131"/>
                </a:lnTo>
                <a:lnTo>
                  <a:pt x="34" y="114"/>
                </a:lnTo>
                <a:lnTo>
                  <a:pt x="46" y="95"/>
                </a:lnTo>
                <a:lnTo>
                  <a:pt x="62" y="78"/>
                </a:lnTo>
                <a:lnTo>
                  <a:pt x="82" y="63"/>
                </a:lnTo>
                <a:lnTo>
                  <a:pt x="102" y="49"/>
                </a:lnTo>
                <a:lnTo>
                  <a:pt x="122" y="37"/>
                </a:lnTo>
                <a:lnTo>
                  <a:pt x="172" y="16"/>
                </a:lnTo>
                <a:lnTo>
                  <a:pt x="198" y="9"/>
                </a:lnTo>
                <a:lnTo>
                  <a:pt x="225" y="3"/>
                </a:lnTo>
                <a:lnTo>
                  <a:pt x="252" y="0"/>
                </a:lnTo>
                <a:lnTo>
                  <a:pt x="309" y="0"/>
                </a:lnTo>
                <a:lnTo>
                  <a:pt x="339" y="3"/>
                </a:lnTo>
                <a:lnTo>
                  <a:pt x="366" y="9"/>
                </a:lnTo>
                <a:lnTo>
                  <a:pt x="393" y="16"/>
                </a:lnTo>
                <a:lnTo>
                  <a:pt x="418" y="25"/>
                </a:lnTo>
                <a:lnTo>
                  <a:pt x="462" y="49"/>
                </a:lnTo>
                <a:lnTo>
                  <a:pt x="482" y="63"/>
                </a:lnTo>
                <a:lnTo>
                  <a:pt x="500" y="77"/>
                </a:lnTo>
                <a:lnTo>
                  <a:pt x="518" y="95"/>
                </a:lnTo>
                <a:lnTo>
                  <a:pt x="532" y="112"/>
                </a:lnTo>
                <a:lnTo>
                  <a:pt x="554" y="150"/>
                </a:lnTo>
                <a:lnTo>
                  <a:pt x="560" y="172"/>
                </a:lnTo>
                <a:lnTo>
                  <a:pt x="564" y="192"/>
                </a:lnTo>
                <a:lnTo>
                  <a:pt x="564" y="238"/>
                </a:lnTo>
                <a:lnTo>
                  <a:pt x="560" y="259"/>
                </a:lnTo>
                <a:lnTo>
                  <a:pt x="554" y="280"/>
                </a:lnTo>
                <a:lnTo>
                  <a:pt x="544" y="299"/>
                </a:lnTo>
                <a:lnTo>
                  <a:pt x="532" y="318"/>
                </a:lnTo>
                <a:lnTo>
                  <a:pt x="518" y="336"/>
                </a:lnTo>
                <a:lnTo>
                  <a:pt x="502" y="354"/>
                </a:lnTo>
                <a:lnTo>
                  <a:pt x="482" y="369"/>
                </a:lnTo>
                <a:lnTo>
                  <a:pt x="462" y="383"/>
                </a:lnTo>
                <a:lnTo>
                  <a:pt x="442" y="396"/>
                </a:lnTo>
                <a:lnTo>
                  <a:pt x="418" y="406"/>
                </a:lnTo>
                <a:lnTo>
                  <a:pt x="393" y="415"/>
                </a:lnTo>
                <a:lnTo>
                  <a:pt x="366" y="421"/>
                </a:lnTo>
                <a:lnTo>
                  <a:pt x="339" y="427"/>
                </a:lnTo>
                <a:lnTo>
                  <a:pt x="312" y="430"/>
                </a:lnTo>
                <a:lnTo>
                  <a:pt x="283" y="432"/>
                </a:lnTo>
                <a:lnTo>
                  <a:pt x="254" y="430"/>
                </a:lnTo>
                <a:lnTo>
                  <a:pt x="225" y="429"/>
                </a:lnTo>
                <a:lnTo>
                  <a:pt x="198" y="423"/>
                </a:lnTo>
                <a:lnTo>
                  <a:pt x="172" y="415"/>
                </a:lnTo>
                <a:lnTo>
                  <a:pt x="147" y="406"/>
                </a:lnTo>
                <a:lnTo>
                  <a:pt x="124" y="396"/>
                </a:lnTo>
                <a:lnTo>
                  <a:pt x="102" y="383"/>
                </a:lnTo>
                <a:lnTo>
                  <a:pt x="82" y="369"/>
                </a:lnTo>
                <a:lnTo>
                  <a:pt x="64" y="354"/>
                </a:lnTo>
                <a:lnTo>
                  <a:pt x="48" y="337"/>
                </a:lnTo>
                <a:lnTo>
                  <a:pt x="34" y="320"/>
                </a:lnTo>
                <a:lnTo>
                  <a:pt x="22" y="300"/>
                </a:lnTo>
                <a:lnTo>
                  <a:pt x="12" y="280"/>
                </a:lnTo>
                <a:lnTo>
                  <a:pt x="4" y="261"/>
                </a:lnTo>
                <a:lnTo>
                  <a:pt x="0" y="238"/>
                </a:lnTo>
                <a:lnTo>
                  <a:pt x="0" y="217"/>
                </a:lnTo>
                <a:moveTo>
                  <a:pt x="28" y="234"/>
                </a:moveTo>
                <a:lnTo>
                  <a:pt x="38" y="272"/>
                </a:lnTo>
                <a:lnTo>
                  <a:pt x="46" y="290"/>
                </a:lnTo>
                <a:lnTo>
                  <a:pt x="58" y="308"/>
                </a:lnTo>
                <a:lnTo>
                  <a:pt x="84" y="339"/>
                </a:lnTo>
                <a:lnTo>
                  <a:pt x="100" y="354"/>
                </a:lnTo>
                <a:lnTo>
                  <a:pt x="120" y="366"/>
                </a:lnTo>
                <a:lnTo>
                  <a:pt x="138" y="376"/>
                </a:lnTo>
                <a:lnTo>
                  <a:pt x="160" y="387"/>
                </a:lnTo>
                <a:lnTo>
                  <a:pt x="182" y="393"/>
                </a:lnTo>
                <a:lnTo>
                  <a:pt x="205" y="401"/>
                </a:lnTo>
                <a:lnTo>
                  <a:pt x="229" y="406"/>
                </a:lnTo>
                <a:lnTo>
                  <a:pt x="256" y="410"/>
                </a:lnTo>
                <a:lnTo>
                  <a:pt x="307" y="410"/>
                </a:lnTo>
                <a:lnTo>
                  <a:pt x="332" y="406"/>
                </a:lnTo>
                <a:lnTo>
                  <a:pt x="382" y="396"/>
                </a:lnTo>
                <a:lnTo>
                  <a:pt x="404" y="387"/>
                </a:lnTo>
                <a:lnTo>
                  <a:pt x="424" y="378"/>
                </a:lnTo>
                <a:lnTo>
                  <a:pt x="444" y="366"/>
                </a:lnTo>
                <a:lnTo>
                  <a:pt x="462" y="354"/>
                </a:lnTo>
                <a:lnTo>
                  <a:pt x="480" y="339"/>
                </a:lnTo>
                <a:lnTo>
                  <a:pt x="494" y="325"/>
                </a:lnTo>
                <a:lnTo>
                  <a:pt x="506" y="308"/>
                </a:lnTo>
                <a:lnTo>
                  <a:pt x="518" y="292"/>
                </a:lnTo>
                <a:lnTo>
                  <a:pt x="524" y="275"/>
                </a:lnTo>
                <a:lnTo>
                  <a:pt x="532" y="255"/>
                </a:lnTo>
                <a:lnTo>
                  <a:pt x="536" y="236"/>
                </a:lnTo>
                <a:lnTo>
                  <a:pt x="538" y="217"/>
                </a:lnTo>
                <a:lnTo>
                  <a:pt x="536" y="195"/>
                </a:lnTo>
                <a:lnTo>
                  <a:pt x="532" y="176"/>
                </a:lnTo>
                <a:lnTo>
                  <a:pt x="526" y="159"/>
                </a:lnTo>
                <a:lnTo>
                  <a:pt x="518" y="140"/>
                </a:lnTo>
                <a:lnTo>
                  <a:pt x="506" y="125"/>
                </a:lnTo>
                <a:lnTo>
                  <a:pt x="480" y="92"/>
                </a:lnTo>
                <a:lnTo>
                  <a:pt x="464" y="78"/>
                </a:lnTo>
                <a:lnTo>
                  <a:pt x="444" y="67"/>
                </a:lnTo>
                <a:lnTo>
                  <a:pt x="426" y="54"/>
                </a:lnTo>
                <a:lnTo>
                  <a:pt x="382" y="37"/>
                </a:lnTo>
                <a:lnTo>
                  <a:pt x="359" y="30"/>
                </a:lnTo>
                <a:lnTo>
                  <a:pt x="309" y="23"/>
                </a:lnTo>
                <a:lnTo>
                  <a:pt x="283" y="21"/>
                </a:lnTo>
                <a:lnTo>
                  <a:pt x="256" y="23"/>
                </a:lnTo>
                <a:lnTo>
                  <a:pt x="232" y="25"/>
                </a:lnTo>
                <a:lnTo>
                  <a:pt x="207" y="30"/>
                </a:lnTo>
                <a:lnTo>
                  <a:pt x="182" y="37"/>
                </a:lnTo>
                <a:lnTo>
                  <a:pt x="160" y="45"/>
                </a:lnTo>
                <a:lnTo>
                  <a:pt x="140" y="54"/>
                </a:lnTo>
                <a:lnTo>
                  <a:pt x="120" y="67"/>
                </a:lnTo>
                <a:lnTo>
                  <a:pt x="102" y="78"/>
                </a:lnTo>
                <a:lnTo>
                  <a:pt x="72" y="106"/>
                </a:lnTo>
                <a:lnTo>
                  <a:pt x="58" y="122"/>
                </a:lnTo>
                <a:lnTo>
                  <a:pt x="46" y="140"/>
                </a:lnTo>
                <a:lnTo>
                  <a:pt x="40" y="158"/>
                </a:lnTo>
                <a:lnTo>
                  <a:pt x="34" y="176"/>
                </a:lnTo>
                <a:lnTo>
                  <a:pt x="28" y="195"/>
                </a:lnTo>
                <a:lnTo>
                  <a:pt x="26" y="215"/>
                </a:lnTo>
                <a:lnTo>
                  <a:pt x="28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5" name="CustomShape 118"/>
          <p:cNvSpPr/>
          <p:nvPr/>
        </p:nvSpPr>
        <p:spPr>
          <a:xfrm>
            <a:off x="7070760" y="3560760"/>
            <a:ext cx="203760" cy="155520"/>
          </a:xfrm>
          <a:custGeom>
            <a:avLst/>
            <a:gdLst/>
            <a:ahLst/>
            <a:rect l="l" t="t" r="r" b="b"/>
            <a:pathLst>
              <a:path w="567" h="433">
                <a:moveTo>
                  <a:pt x="0" y="217"/>
                </a:moveTo>
                <a:lnTo>
                  <a:pt x="2" y="194"/>
                </a:lnTo>
                <a:lnTo>
                  <a:pt x="6" y="173"/>
                </a:lnTo>
                <a:lnTo>
                  <a:pt x="13" y="152"/>
                </a:lnTo>
                <a:lnTo>
                  <a:pt x="22" y="131"/>
                </a:lnTo>
                <a:lnTo>
                  <a:pt x="35" y="114"/>
                </a:lnTo>
                <a:lnTo>
                  <a:pt x="48" y="95"/>
                </a:lnTo>
                <a:lnTo>
                  <a:pt x="64" y="78"/>
                </a:lnTo>
                <a:lnTo>
                  <a:pt x="82" y="63"/>
                </a:lnTo>
                <a:lnTo>
                  <a:pt x="102" y="49"/>
                </a:lnTo>
                <a:lnTo>
                  <a:pt x="124" y="37"/>
                </a:lnTo>
                <a:lnTo>
                  <a:pt x="174" y="16"/>
                </a:lnTo>
                <a:lnTo>
                  <a:pt x="198" y="9"/>
                </a:lnTo>
                <a:lnTo>
                  <a:pt x="224" y="3"/>
                </a:lnTo>
                <a:lnTo>
                  <a:pt x="254" y="0"/>
                </a:lnTo>
                <a:lnTo>
                  <a:pt x="312" y="0"/>
                </a:lnTo>
                <a:lnTo>
                  <a:pt x="340" y="3"/>
                </a:lnTo>
                <a:lnTo>
                  <a:pt x="367" y="9"/>
                </a:lnTo>
                <a:lnTo>
                  <a:pt x="392" y="16"/>
                </a:lnTo>
                <a:lnTo>
                  <a:pt x="416" y="25"/>
                </a:lnTo>
                <a:lnTo>
                  <a:pt x="441" y="37"/>
                </a:lnTo>
                <a:lnTo>
                  <a:pt x="463" y="49"/>
                </a:lnTo>
                <a:lnTo>
                  <a:pt x="484" y="63"/>
                </a:lnTo>
                <a:lnTo>
                  <a:pt x="502" y="77"/>
                </a:lnTo>
                <a:lnTo>
                  <a:pt x="533" y="112"/>
                </a:lnTo>
                <a:lnTo>
                  <a:pt x="544" y="131"/>
                </a:lnTo>
                <a:lnTo>
                  <a:pt x="553" y="150"/>
                </a:lnTo>
                <a:lnTo>
                  <a:pt x="560" y="172"/>
                </a:lnTo>
                <a:lnTo>
                  <a:pt x="564" y="192"/>
                </a:lnTo>
                <a:lnTo>
                  <a:pt x="566" y="215"/>
                </a:lnTo>
                <a:lnTo>
                  <a:pt x="564" y="238"/>
                </a:lnTo>
                <a:lnTo>
                  <a:pt x="562" y="259"/>
                </a:lnTo>
                <a:lnTo>
                  <a:pt x="553" y="280"/>
                </a:lnTo>
                <a:lnTo>
                  <a:pt x="544" y="299"/>
                </a:lnTo>
                <a:lnTo>
                  <a:pt x="533" y="318"/>
                </a:lnTo>
                <a:lnTo>
                  <a:pt x="520" y="336"/>
                </a:lnTo>
                <a:lnTo>
                  <a:pt x="502" y="354"/>
                </a:lnTo>
                <a:lnTo>
                  <a:pt x="484" y="369"/>
                </a:lnTo>
                <a:lnTo>
                  <a:pt x="463" y="383"/>
                </a:lnTo>
                <a:lnTo>
                  <a:pt x="441" y="396"/>
                </a:lnTo>
                <a:lnTo>
                  <a:pt x="418" y="406"/>
                </a:lnTo>
                <a:lnTo>
                  <a:pt x="394" y="415"/>
                </a:lnTo>
                <a:lnTo>
                  <a:pt x="367" y="421"/>
                </a:lnTo>
                <a:lnTo>
                  <a:pt x="340" y="427"/>
                </a:lnTo>
                <a:lnTo>
                  <a:pt x="314" y="430"/>
                </a:lnTo>
                <a:lnTo>
                  <a:pt x="284" y="432"/>
                </a:lnTo>
                <a:lnTo>
                  <a:pt x="256" y="430"/>
                </a:lnTo>
                <a:lnTo>
                  <a:pt x="226" y="429"/>
                </a:lnTo>
                <a:lnTo>
                  <a:pt x="200" y="423"/>
                </a:lnTo>
                <a:lnTo>
                  <a:pt x="174" y="415"/>
                </a:lnTo>
                <a:lnTo>
                  <a:pt x="148" y="406"/>
                </a:lnTo>
                <a:lnTo>
                  <a:pt x="126" y="396"/>
                </a:lnTo>
                <a:lnTo>
                  <a:pt x="104" y="383"/>
                </a:lnTo>
                <a:lnTo>
                  <a:pt x="84" y="369"/>
                </a:lnTo>
                <a:lnTo>
                  <a:pt x="48" y="337"/>
                </a:lnTo>
                <a:lnTo>
                  <a:pt x="35" y="320"/>
                </a:lnTo>
                <a:lnTo>
                  <a:pt x="24" y="300"/>
                </a:lnTo>
                <a:lnTo>
                  <a:pt x="13" y="280"/>
                </a:lnTo>
                <a:lnTo>
                  <a:pt x="6" y="261"/>
                </a:lnTo>
                <a:lnTo>
                  <a:pt x="2" y="238"/>
                </a:lnTo>
                <a:lnTo>
                  <a:pt x="0" y="217"/>
                </a:lnTo>
                <a:moveTo>
                  <a:pt x="31" y="234"/>
                </a:moveTo>
                <a:lnTo>
                  <a:pt x="33" y="253"/>
                </a:lnTo>
                <a:lnTo>
                  <a:pt x="40" y="272"/>
                </a:lnTo>
                <a:lnTo>
                  <a:pt x="48" y="290"/>
                </a:lnTo>
                <a:lnTo>
                  <a:pt x="60" y="308"/>
                </a:lnTo>
                <a:lnTo>
                  <a:pt x="71" y="323"/>
                </a:lnTo>
                <a:lnTo>
                  <a:pt x="86" y="339"/>
                </a:lnTo>
                <a:lnTo>
                  <a:pt x="102" y="354"/>
                </a:lnTo>
                <a:lnTo>
                  <a:pt x="120" y="366"/>
                </a:lnTo>
                <a:lnTo>
                  <a:pt x="140" y="376"/>
                </a:lnTo>
                <a:lnTo>
                  <a:pt x="162" y="387"/>
                </a:lnTo>
                <a:lnTo>
                  <a:pt x="182" y="393"/>
                </a:lnTo>
                <a:lnTo>
                  <a:pt x="206" y="401"/>
                </a:lnTo>
                <a:lnTo>
                  <a:pt x="232" y="406"/>
                </a:lnTo>
                <a:lnTo>
                  <a:pt x="256" y="410"/>
                </a:lnTo>
                <a:lnTo>
                  <a:pt x="309" y="410"/>
                </a:lnTo>
                <a:lnTo>
                  <a:pt x="334" y="406"/>
                </a:lnTo>
                <a:lnTo>
                  <a:pt x="383" y="396"/>
                </a:lnTo>
                <a:lnTo>
                  <a:pt x="403" y="387"/>
                </a:lnTo>
                <a:lnTo>
                  <a:pt x="425" y="378"/>
                </a:lnTo>
                <a:lnTo>
                  <a:pt x="445" y="366"/>
                </a:lnTo>
                <a:lnTo>
                  <a:pt x="463" y="354"/>
                </a:lnTo>
                <a:lnTo>
                  <a:pt x="495" y="325"/>
                </a:lnTo>
                <a:lnTo>
                  <a:pt x="508" y="308"/>
                </a:lnTo>
                <a:lnTo>
                  <a:pt x="518" y="292"/>
                </a:lnTo>
                <a:lnTo>
                  <a:pt x="526" y="275"/>
                </a:lnTo>
                <a:lnTo>
                  <a:pt x="533" y="255"/>
                </a:lnTo>
                <a:lnTo>
                  <a:pt x="538" y="236"/>
                </a:lnTo>
                <a:lnTo>
                  <a:pt x="538" y="195"/>
                </a:lnTo>
                <a:lnTo>
                  <a:pt x="533" y="176"/>
                </a:lnTo>
                <a:lnTo>
                  <a:pt x="526" y="159"/>
                </a:lnTo>
                <a:lnTo>
                  <a:pt x="520" y="140"/>
                </a:lnTo>
                <a:lnTo>
                  <a:pt x="508" y="125"/>
                </a:lnTo>
                <a:lnTo>
                  <a:pt x="482" y="92"/>
                </a:lnTo>
                <a:lnTo>
                  <a:pt x="463" y="78"/>
                </a:lnTo>
                <a:lnTo>
                  <a:pt x="445" y="67"/>
                </a:lnTo>
                <a:lnTo>
                  <a:pt x="425" y="54"/>
                </a:lnTo>
                <a:lnTo>
                  <a:pt x="405" y="45"/>
                </a:lnTo>
                <a:lnTo>
                  <a:pt x="383" y="37"/>
                </a:lnTo>
                <a:lnTo>
                  <a:pt x="360" y="30"/>
                </a:lnTo>
                <a:lnTo>
                  <a:pt x="336" y="26"/>
                </a:lnTo>
                <a:lnTo>
                  <a:pt x="309" y="23"/>
                </a:lnTo>
                <a:lnTo>
                  <a:pt x="284" y="21"/>
                </a:lnTo>
                <a:lnTo>
                  <a:pt x="258" y="23"/>
                </a:lnTo>
                <a:lnTo>
                  <a:pt x="234" y="25"/>
                </a:lnTo>
                <a:lnTo>
                  <a:pt x="209" y="30"/>
                </a:lnTo>
                <a:lnTo>
                  <a:pt x="184" y="37"/>
                </a:lnTo>
                <a:lnTo>
                  <a:pt x="162" y="45"/>
                </a:lnTo>
                <a:lnTo>
                  <a:pt x="142" y="54"/>
                </a:lnTo>
                <a:lnTo>
                  <a:pt x="122" y="67"/>
                </a:lnTo>
                <a:lnTo>
                  <a:pt x="104" y="78"/>
                </a:lnTo>
                <a:lnTo>
                  <a:pt x="86" y="92"/>
                </a:lnTo>
                <a:lnTo>
                  <a:pt x="73" y="106"/>
                </a:lnTo>
                <a:lnTo>
                  <a:pt x="60" y="122"/>
                </a:lnTo>
                <a:lnTo>
                  <a:pt x="48" y="140"/>
                </a:lnTo>
                <a:lnTo>
                  <a:pt x="40" y="158"/>
                </a:lnTo>
                <a:lnTo>
                  <a:pt x="33" y="176"/>
                </a:lnTo>
                <a:lnTo>
                  <a:pt x="28" y="215"/>
                </a:lnTo>
                <a:lnTo>
                  <a:pt x="31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6" name="CustomShape 119"/>
          <p:cNvSpPr/>
          <p:nvPr/>
        </p:nvSpPr>
        <p:spPr>
          <a:xfrm>
            <a:off x="7463160" y="3560760"/>
            <a:ext cx="203760" cy="155520"/>
          </a:xfrm>
          <a:custGeom>
            <a:avLst/>
            <a:gdLst/>
            <a:ahLst/>
            <a:rect l="l" t="t" r="r" b="b"/>
            <a:pathLst>
              <a:path w="567" h="433">
                <a:moveTo>
                  <a:pt x="0" y="217"/>
                </a:moveTo>
                <a:lnTo>
                  <a:pt x="0" y="194"/>
                </a:lnTo>
                <a:lnTo>
                  <a:pt x="4" y="173"/>
                </a:lnTo>
                <a:lnTo>
                  <a:pt x="11" y="152"/>
                </a:lnTo>
                <a:lnTo>
                  <a:pt x="22" y="131"/>
                </a:lnTo>
                <a:lnTo>
                  <a:pt x="33" y="114"/>
                </a:lnTo>
                <a:lnTo>
                  <a:pt x="46" y="95"/>
                </a:lnTo>
                <a:lnTo>
                  <a:pt x="82" y="63"/>
                </a:lnTo>
                <a:lnTo>
                  <a:pt x="102" y="49"/>
                </a:lnTo>
                <a:lnTo>
                  <a:pt x="124" y="37"/>
                </a:lnTo>
                <a:lnTo>
                  <a:pt x="146" y="26"/>
                </a:lnTo>
                <a:lnTo>
                  <a:pt x="172" y="16"/>
                </a:lnTo>
                <a:lnTo>
                  <a:pt x="198" y="9"/>
                </a:lnTo>
                <a:lnTo>
                  <a:pt x="224" y="3"/>
                </a:lnTo>
                <a:lnTo>
                  <a:pt x="252" y="0"/>
                </a:lnTo>
                <a:lnTo>
                  <a:pt x="309" y="0"/>
                </a:lnTo>
                <a:lnTo>
                  <a:pt x="338" y="3"/>
                </a:lnTo>
                <a:lnTo>
                  <a:pt x="365" y="9"/>
                </a:lnTo>
                <a:lnTo>
                  <a:pt x="392" y="16"/>
                </a:lnTo>
                <a:lnTo>
                  <a:pt x="416" y="25"/>
                </a:lnTo>
                <a:lnTo>
                  <a:pt x="461" y="49"/>
                </a:lnTo>
                <a:lnTo>
                  <a:pt x="481" y="63"/>
                </a:lnTo>
                <a:lnTo>
                  <a:pt x="499" y="77"/>
                </a:lnTo>
                <a:lnTo>
                  <a:pt x="518" y="95"/>
                </a:lnTo>
                <a:lnTo>
                  <a:pt x="530" y="112"/>
                </a:lnTo>
                <a:lnTo>
                  <a:pt x="554" y="150"/>
                </a:lnTo>
                <a:lnTo>
                  <a:pt x="560" y="172"/>
                </a:lnTo>
                <a:lnTo>
                  <a:pt x="564" y="192"/>
                </a:lnTo>
                <a:lnTo>
                  <a:pt x="566" y="215"/>
                </a:lnTo>
                <a:lnTo>
                  <a:pt x="564" y="238"/>
                </a:lnTo>
                <a:lnTo>
                  <a:pt x="560" y="259"/>
                </a:lnTo>
                <a:lnTo>
                  <a:pt x="554" y="280"/>
                </a:lnTo>
                <a:lnTo>
                  <a:pt x="544" y="299"/>
                </a:lnTo>
                <a:lnTo>
                  <a:pt x="530" y="318"/>
                </a:lnTo>
                <a:lnTo>
                  <a:pt x="518" y="336"/>
                </a:lnTo>
                <a:lnTo>
                  <a:pt x="501" y="354"/>
                </a:lnTo>
                <a:lnTo>
                  <a:pt x="483" y="369"/>
                </a:lnTo>
                <a:lnTo>
                  <a:pt x="463" y="383"/>
                </a:lnTo>
                <a:lnTo>
                  <a:pt x="441" y="396"/>
                </a:lnTo>
                <a:lnTo>
                  <a:pt x="416" y="406"/>
                </a:lnTo>
                <a:lnTo>
                  <a:pt x="392" y="415"/>
                </a:lnTo>
                <a:lnTo>
                  <a:pt x="367" y="421"/>
                </a:lnTo>
                <a:lnTo>
                  <a:pt x="340" y="427"/>
                </a:lnTo>
                <a:lnTo>
                  <a:pt x="312" y="430"/>
                </a:lnTo>
                <a:lnTo>
                  <a:pt x="282" y="432"/>
                </a:lnTo>
                <a:lnTo>
                  <a:pt x="224" y="429"/>
                </a:lnTo>
                <a:lnTo>
                  <a:pt x="198" y="423"/>
                </a:lnTo>
                <a:lnTo>
                  <a:pt x="148" y="406"/>
                </a:lnTo>
                <a:lnTo>
                  <a:pt x="124" y="396"/>
                </a:lnTo>
                <a:lnTo>
                  <a:pt x="102" y="383"/>
                </a:lnTo>
                <a:lnTo>
                  <a:pt x="82" y="369"/>
                </a:lnTo>
                <a:lnTo>
                  <a:pt x="64" y="354"/>
                </a:lnTo>
                <a:lnTo>
                  <a:pt x="48" y="337"/>
                </a:lnTo>
                <a:lnTo>
                  <a:pt x="33" y="320"/>
                </a:lnTo>
                <a:lnTo>
                  <a:pt x="22" y="300"/>
                </a:lnTo>
                <a:lnTo>
                  <a:pt x="13" y="280"/>
                </a:lnTo>
                <a:lnTo>
                  <a:pt x="4" y="261"/>
                </a:lnTo>
                <a:lnTo>
                  <a:pt x="2" y="238"/>
                </a:lnTo>
                <a:lnTo>
                  <a:pt x="0" y="217"/>
                </a:lnTo>
                <a:moveTo>
                  <a:pt x="28" y="234"/>
                </a:moveTo>
                <a:lnTo>
                  <a:pt x="33" y="253"/>
                </a:lnTo>
                <a:lnTo>
                  <a:pt x="40" y="272"/>
                </a:lnTo>
                <a:lnTo>
                  <a:pt x="46" y="290"/>
                </a:lnTo>
                <a:lnTo>
                  <a:pt x="58" y="308"/>
                </a:lnTo>
                <a:lnTo>
                  <a:pt x="84" y="339"/>
                </a:lnTo>
                <a:lnTo>
                  <a:pt x="102" y="354"/>
                </a:lnTo>
                <a:lnTo>
                  <a:pt x="120" y="366"/>
                </a:lnTo>
                <a:lnTo>
                  <a:pt x="160" y="387"/>
                </a:lnTo>
                <a:lnTo>
                  <a:pt x="204" y="401"/>
                </a:lnTo>
                <a:lnTo>
                  <a:pt x="229" y="406"/>
                </a:lnTo>
                <a:lnTo>
                  <a:pt x="256" y="410"/>
                </a:lnTo>
                <a:lnTo>
                  <a:pt x="307" y="410"/>
                </a:lnTo>
                <a:lnTo>
                  <a:pt x="332" y="406"/>
                </a:lnTo>
                <a:lnTo>
                  <a:pt x="381" y="396"/>
                </a:lnTo>
                <a:lnTo>
                  <a:pt x="403" y="387"/>
                </a:lnTo>
                <a:lnTo>
                  <a:pt x="423" y="378"/>
                </a:lnTo>
                <a:lnTo>
                  <a:pt x="443" y="366"/>
                </a:lnTo>
                <a:lnTo>
                  <a:pt x="461" y="354"/>
                </a:lnTo>
                <a:lnTo>
                  <a:pt x="479" y="339"/>
                </a:lnTo>
                <a:lnTo>
                  <a:pt x="492" y="325"/>
                </a:lnTo>
                <a:lnTo>
                  <a:pt x="505" y="308"/>
                </a:lnTo>
                <a:lnTo>
                  <a:pt x="518" y="292"/>
                </a:lnTo>
                <a:lnTo>
                  <a:pt x="526" y="275"/>
                </a:lnTo>
                <a:lnTo>
                  <a:pt x="533" y="255"/>
                </a:lnTo>
                <a:lnTo>
                  <a:pt x="538" y="217"/>
                </a:lnTo>
                <a:lnTo>
                  <a:pt x="536" y="195"/>
                </a:lnTo>
                <a:lnTo>
                  <a:pt x="533" y="176"/>
                </a:lnTo>
                <a:lnTo>
                  <a:pt x="526" y="159"/>
                </a:lnTo>
                <a:lnTo>
                  <a:pt x="518" y="140"/>
                </a:lnTo>
                <a:lnTo>
                  <a:pt x="494" y="108"/>
                </a:lnTo>
                <a:lnTo>
                  <a:pt x="479" y="92"/>
                </a:lnTo>
                <a:lnTo>
                  <a:pt x="463" y="78"/>
                </a:lnTo>
                <a:lnTo>
                  <a:pt x="445" y="67"/>
                </a:lnTo>
                <a:lnTo>
                  <a:pt x="425" y="54"/>
                </a:lnTo>
                <a:lnTo>
                  <a:pt x="381" y="37"/>
                </a:lnTo>
                <a:lnTo>
                  <a:pt x="358" y="30"/>
                </a:lnTo>
                <a:lnTo>
                  <a:pt x="334" y="26"/>
                </a:lnTo>
                <a:lnTo>
                  <a:pt x="309" y="23"/>
                </a:lnTo>
                <a:lnTo>
                  <a:pt x="282" y="21"/>
                </a:lnTo>
                <a:lnTo>
                  <a:pt x="256" y="23"/>
                </a:lnTo>
                <a:lnTo>
                  <a:pt x="232" y="25"/>
                </a:lnTo>
                <a:lnTo>
                  <a:pt x="206" y="30"/>
                </a:lnTo>
                <a:lnTo>
                  <a:pt x="182" y="37"/>
                </a:lnTo>
                <a:lnTo>
                  <a:pt x="160" y="45"/>
                </a:lnTo>
                <a:lnTo>
                  <a:pt x="140" y="54"/>
                </a:lnTo>
                <a:lnTo>
                  <a:pt x="120" y="67"/>
                </a:lnTo>
                <a:lnTo>
                  <a:pt x="102" y="78"/>
                </a:lnTo>
                <a:lnTo>
                  <a:pt x="71" y="106"/>
                </a:lnTo>
                <a:lnTo>
                  <a:pt x="58" y="122"/>
                </a:lnTo>
                <a:lnTo>
                  <a:pt x="40" y="158"/>
                </a:lnTo>
                <a:lnTo>
                  <a:pt x="33" y="176"/>
                </a:lnTo>
                <a:lnTo>
                  <a:pt x="28" y="195"/>
                </a:lnTo>
                <a:lnTo>
                  <a:pt x="26" y="215"/>
                </a:lnTo>
                <a:lnTo>
                  <a:pt x="28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7" name="CustomShape 120"/>
          <p:cNvSpPr/>
          <p:nvPr/>
        </p:nvSpPr>
        <p:spPr>
          <a:xfrm>
            <a:off x="7997040" y="3560760"/>
            <a:ext cx="204120" cy="155520"/>
          </a:xfrm>
          <a:custGeom>
            <a:avLst/>
            <a:gdLst/>
            <a:ahLst/>
            <a:rect l="l" t="t" r="r" b="b"/>
            <a:pathLst>
              <a:path w="568" h="433">
                <a:moveTo>
                  <a:pt x="0" y="217"/>
                </a:moveTo>
                <a:lnTo>
                  <a:pt x="0" y="194"/>
                </a:lnTo>
                <a:lnTo>
                  <a:pt x="5" y="173"/>
                </a:lnTo>
                <a:lnTo>
                  <a:pt x="12" y="152"/>
                </a:lnTo>
                <a:lnTo>
                  <a:pt x="22" y="131"/>
                </a:lnTo>
                <a:lnTo>
                  <a:pt x="34" y="114"/>
                </a:lnTo>
                <a:lnTo>
                  <a:pt x="47" y="95"/>
                </a:lnTo>
                <a:lnTo>
                  <a:pt x="83" y="63"/>
                </a:lnTo>
                <a:lnTo>
                  <a:pt x="103" y="49"/>
                </a:lnTo>
                <a:lnTo>
                  <a:pt x="125" y="37"/>
                </a:lnTo>
                <a:lnTo>
                  <a:pt x="147" y="26"/>
                </a:lnTo>
                <a:lnTo>
                  <a:pt x="173" y="16"/>
                </a:lnTo>
                <a:lnTo>
                  <a:pt x="200" y="9"/>
                </a:lnTo>
                <a:lnTo>
                  <a:pt x="226" y="3"/>
                </a:lnTo>
                <a:lnTo>
                  <a:pt x="253" y="0"/>
                </a:lnTo>
                <a:lnTo>
                  <a:pt x="312" y="0"/>
                </a:lnTo>
                <a:lnTo>
                  <a:pt x="340" y="3"/>
                </a:lnTo>
                <a:lnTo>
                  <a:pt x="366" y="9"/>
                </a:lnTo>
                <a:lnTo>
                  <a:pt x="394" y="16"/>
                </a:lnTo>
                <a:lnTo>
                  <a:pt x="418" y="25"/>
                </a:lnTo>
                <a:lnTo>
                  <a:pt x="462" y="49"/>
                </a:lnTo>
                <a:lnTo>
                  <a:pt x="483" y="63"/>
                </a:lnTo>
                <a:lnTo>
                  <a:pt x="500" y="77"/>
                </a:lnTo>
                <a:lnTo>
                  <a:pt x="518" y="95"/>
                </a:lnTo>
                <a:lnTo>
                  <a:pt x="532" y="112"/>
                </a:lnTo>
                <a:lnTo>
                  <a:pt x="554" y="150"/>
                </a:lnTo>
                <a:lnTo>
                  <a:pt x="561" y="172"/>
                </a:lnTo>
                <a:lnTo>
                  <a:pt x="565" y="192"/>
                </a:lnTo>
                <a:lnTo>
                  <a:pt x="567" y="215"/>
                </a:lnTo>
                <a:lnTo>
                  <a:pt x="565" y="238"/>
                </a:lnTo>
                <a:lnTo>
                  <a:pt x="561" y="259"/>
                </a:lnTo>
                <a:lnTo>
                  <a:pt x="554" y="280"/>
                </a:lnTo>
                <a:lnTo>
                  <a:pt x="545" y="299"/>
                </a:lnTo>
                <a:lnTo>
                  <a:pt x="532" y="318"/>
                </a:lnTo>
                <a:lnTo>
                  <a:pt x="518" y="336"/>
                </a:lnTo>
                <a:lnTo>
                  <a:pt x="503" y="354"/>
                </a:lnTo>
                <a:lnTo>
                  <a:pt x="485" y="369"/>
                </a:lnTo>
                <a:lnTo>
                  <a:pt x="465" y="383"/>
                </a:lnTo>
                <a:lnTo>
                  <a:pt x="442" y="396"/>
                </a:lnTo>
                <a:lnTo>
                  <a:pt x="418" y="406"/>
                </a:lnTo>
                <a:lnTo>
                  <a:pt x="394" y="415"/>
                </a:lnTo>
                <a:lnTo>
                  <a:pt x="369" y="421"/>
                </a:lnTo>
                <a:lnTo>
                  <a:pt x="342" y="427"/>
                </a:lnTo>
                <a:lnTo>
                  <a:pt x="314" y="430"/>
                </a:lnTo>
                <a:lnTo>
                  <a:pt x="284" y="432"/>
                </a:lnTo>
                <a:lnTo>
                  <a:pt x="256" y="430"/>
                </a:lnTo>
                <a:lnTo>
                  <a:pt x="226" y="429"/>
                </a:lnTo>
                <a:lnTo>
                  <a:pt x="200" y="423"/>
                </a:lnTo>
                <a:lnTo>
                  <a:pt x="149" y="406"/>
                </a:lnTo>
                <a:lnTo>
                  <a:pt x="125" y="396"/>
                </a:lnTo>
                <a:lnTo>
                  <a:pt x="103" y="383"/>
                </a:lnTo>
                <a:lnTo>
                  <a:pt x="83" y="369"/>
                </a:lnTo>
                <a:lnTo>
                  <a:pt x="65" y="354"/>
                </a:lnTo>
                <a:lnTo>
                  <a:pt x="49" y="337"/>
                </a:lnTo>
                <a:lnTo>
                  <a:pt x="34" y="320"/>
                </a:lnTo>
                <a:lnTo>
                  <a:pt x="22" y="300"/>
                </a:lnTo>
                <a:lnTo>
                  <a:pt x="14" y="280"/>
                </a:lnTo>
                <a:lnTo>
                  <a:pt x="5" y="261"/>
                </a:lnTo>
                <a:lnTo>
                  <a:pt x="2" y="238"/>
                </a:lnTo>
                <a:lnTo>
                  <a:pt x="0" y="217"/>
                </a:lnTo>
                <a:moveTo>
                  <a:pt x="29" y="234"/>
                </a:moveTo>
                <a:lnTo>
                  <a:pt x="34" y="253"/>
                </a:lnTo>
                <a:lnTo>
                  <a:pt x="40" y="272"/>
                </a:lnTo>
                <a:lnTo>
                  <a:pt x="47" y="290"/>
                </a:lnTo>
                <a:lnTo>
                  <a:pt x="58" y="308"/>
                </a:lnTo>
                <a:lnTo>
                  <a:pt x="85" y="339"/>
                </a:lnTo>
                <a:lnTo>
                  <a:pt x="103" y="354"/>
                </a:lnTo>
                <a:lnTo>
                  <a:pt x="121" y="366"/>
                </a:lnTo>
                <a:lnTo>
                  <a:pt x="161" y="387"/>
                </a:lnTo>
                <a:lnTo>
                  <a:pt x="184" y="393"/>
                </a:lnTo>
                <a:lnTo>
                  <a:pt x="206" y="401"/>
                </a:lnTo>
                <a:lnTo>
                  <a:pt x="231" y="406"/>
                </a:lnTo>
                <a:lnTo>
                  <a:pt x="258" y="410"/>
                </a:lnTo>
                <a:lnTo>
                  <a:pt x="308" y="410"/>
                </a:lnTo>
                <a:lnTo>
                  <a:pt x="334" y="406"/>
                </a:lnTo>
                <a:lnTo>
                  <a:pt x="382" y="396"/>
                </a:lnTo>
                <a:lnTo>
                  <a:pt x="404" y="387"/>
                </a:lnTo>
                <a:lnTo>
                  <a:pt x="424" y="378"/>
                </a:lnTo>
                <a:lnTo>
                  <a:pt x="445" y="366"/>
                </a:lnTo>
                <a:lnTo>
                  <a:pt x="462" y="354"/>
                </a:lnTo>
                <a:lnTo>
                  <a:pt x="480" y="339"/>
                </a:lnTo>
                <a:lnTo>
                  <a:pt x="494" y="325"/>
                </a:lnTo>
                <a:lnTo>
                  <a:pt x="507" y="308"/>
                </a:lnTo>
                <a:lnTo>
                  <a:pt x="518" y="292"/>
                </a:lnTo>
                <a:lnTo>
                  <a:pt x="527" y="275"/>
                </a:lnTo>
                <a:lnTo>
                  <a:pt x="534" y="255"/>
                </a:lnTo>
                <a:lnTo>
                  <a:pt x="538" y="217"/>
                </a:lnTo>
                <a:lnTo>
                  <a:pt x="536" y="195"/>
                </a:lnTo>
                <a:lnTo>
                  <a:pt x="534" y="176"/>
                </a:lnTo>
                <a:lnTo>
                  <a:pt x="527" y="159"/>
                </a:lnTo>
                <a:lnTo>
                  <a:pt x="518" y="140"/>
                </a:lnTo>
                <a:lnTo>
                  <a:pt x="496" y="108"/>
                </a:lnTo>
                <a:lnTo>
                  <a:pt x="480" y="92"/>
                </a:lnTo>
                <a:lnTo>
                  <a:pt x="465" y="78"/>
                </a:lnTo>
                <a:lnTo>
                  <a:pt x="447" y="67"/>
                </a:lnTo>
                <a:lnTo>
                  <a:pt x="427" y="54"/>
                </a:lnTo>
                <a:lnTo>
                  <a:pt x="404" y="45"/>
                </a:lnTo>
                <a:lnTo>
                  <a:pt x="384" y="37"/>
                </a:lnTo>
                <a:lnTo>
                  <a:pt x="360" y="30"/>
                </a:lnTo>
                <a:lnTo>
                  <a:pt x="312" y="23"/>
                </a:lnTo>
                <a:lnTo>
                  <a:pt x="284" y="21"/>
                </a:lnTo>
                <a:lnTo>
                  <a:pt x="258" y="23"/>
                </a:lnTo>
                <a:lnTo>
                  <a:pt x="233" y="25"/>
                </a:lnTo>
                <a:lnTo>
                  <a:pt x="208" y="30"/>
                </a:lnTo>
                <a:lnTo>
                  <a:pt x="184" y="37"/>
                </a:lnTo>
                <a:lnTo>
                  <a:pt x="164" y="45"/>
                </a:lnTo>
                <a:lnTo>
                  <a:pt x="141" y="54"/>
                </a:lnTo>
                <a:lnTo>
                  <a:pt x="121" y="67"/>
                </a:lnTo>
                <a:lnTo>
                  <a:pt x="103" y="78"/>
                </a:lnTo>
                <a:lnTo>
                  <a:pt x="72" y="106"/>
                </a:lnTo>
                <a:lnTo>
                  <a:pt x="58" y="122"/>
                </a:lnTo>
                <a:lnTo>
                  <a:pt x="40" y="158"/>
                </a:lnTo>
                <a:lnTo>
                  <a:pt x="34" y="176"/>
                </a:lnTo>
                <a:lnTo>
                  <a:pt x="29" y="195"/>
                </a:lnTo>
                <a:lnTo>
                  <a:pt x="27" y="215"/>
                </a:lnTo>
                <a:lnTo>
                  <a:pt x="29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8" name="CustomShape 121"/>
          <p:cNvSpPr/>
          <p:nvPr/>
        </p:nvSpPr>
        <p:spPr>
          <a:xfrm>
            <a:off x="8394120" y="3560760"/>
            <a:ext cx="203400" cy="155520"/>
          </a:xfrm>
          <a:custGeom>
            <a:avLst/>
            <a:gdLst/>
            <a:ahLst/>
            <a:rect l="l" t="t" r="r" b="b"/>
            <a:pathLst>
              <a:path w="566" h="433">
                <a:moveTo>
                  <a:pt x="0" y="217"/>
                </a:moveTo>
                <a:lnTo>
                  <a:pt x="0" y="194"/>
                </a:lnTo>
                <a:lnTo>
                  <a:pt x="4" y="173"/>
                </a:lnTo>
                <a:lnTo>
                  <a:pt x="12" y="152"/>
                </a:lnTo>
                <a:lnTo>
                  <a:pt x="20" y="131"/>
                </a:lnTo>
                <a:lnTo>
                  <a:pt x="34" y="114"/>
                </a:lnTo>
                <a:lnTo>
                  <a:pt x="47" y="95"/>
                </a:lnTo>
                <a:lnTo>
                  <a:pt x="62" y="78"/>
                </a:lnTo>
                <a:lnTo>
                  <a:pt x="82" y="63"/>
                </a:lnTo>
                <a:lnTo>
                  <a:pt x="103" y="49"/>
                </a:lnTo>
                <a:lnTo>
                  <a:pt x="123" y="37"/>
                </a:lnTo>
                <a:lnTo>
                  <a:pt x="173" y="16"/>
                </a:lnTo>
                <a:lnTo>
                  <a:pt x="199" y="9"/>
                </a:lnTo>
                <a:lnTo>
                  <a:pt x="226" y="3"/>
                </a:lnTo>
                <a:lnTo>
                  <a:pt x="253" y="0"/>
                </a:lnTo>
                <a:lnTo>
                  <a:pt x="310" y="0"/>
                </a:lnTo>
                <a:lnTo>
                  <a:pt x="340" y="3"/>
                </a:lnTo>
                <a:lnTo>
                  <a:pt x="366" y="9"/>
                </a:lnTo>
                <a:lnTo>
                  <a:pt x="394" y="16"/>
                </a:lnTo>
                <a:lnTo>
                  <a:pt x="418" y="25"/>
                </a:lnTo>
                <a:lnTo>
                  <a:pt x="462" y="49"/>
                </a:lnTo>
                <a:lnTo>
                  <a:pt x="482" y="63"/>
                </a:lnTo>
                <a:lnTo>
                  <a:pt x="500" y="77"/>
                </a:lnTo>
                <a:lnTo>
                  <a:pt x="532" y="112"/>
                </a:lnTo>
                <a:lnTo>
                  <a:pt x="542" y="131"/>
                </a:lnTo>
                <a:lnTo>
                  <a:pt x="552" y="150"/>
                </a:lnTo>
                <a:lnTo>
                  <a:pt x="560" y="172"/>
                </a:lnTo>
                <a:lnTo>
                  <a:pt x="565" y="192"/>
                </a:lnTo>
                <a:lnTo>
                  <a:pt x="565" y="238"/>
                </a:lnTo>
                <a:lnTo>
                  <a:pt x="560" y="259"/>
                </a:lnTo>
                <a:lnTo>
                  <a:pt x="554" y="280"/>
                </a:lnTo>
                <a:lnTo>
                  <a:pt x="532" y="318"/>
                </a:lnTo>
                <a:lnTo>
                  <a:pt x="518" y="336"/>
                </a:lnTo>
                <a:lnTo>
                  <a:pt x="500" y="354"/>
                </a:lnTo>
                <a:lnTo>
                  <a:pt x="482" y="369"/>
                </a:lnTo>
                <a:lnTo>
                  <a:pt x="462" y="383"/>
                </a:lnTo>
                <a:lnTo>
                  <a:pt x="442" y="396"/>
                </a:lnTo>
                <a:lnTo>
                  <a:pt x="418" y="406"/>
                </a:lnTo>
                <a:lnTo>
                  <a:pt x="394" y="415"/>
                </a:lnTo>
                <a:lnTo>
                  <a:pt x="366" y="421"/>
                </a:lnTo>
                <a:lnTo>
                  <a:pt x="340" y="427"/>
                </a:lnTo>
                <a:lnTo>
                  <a:pt x="313" y="430"/>
                </a:lnTo>
                <a:lnTo>
                  <a:pt x="284" y="432"/>
                </a:lnTo>
                <a:lnTo>
                  <a:pt x="255" y="430"/>
                </a:lnTo>
                <a:lnTo>
                  <a:pt x="226" y="429"/>
                </a:lnTo>
                <a:lnTo>
                  <a:pt x="199" y="423"/>
                </a:lnTo>
                <a:lnTo>
                  <a:pt x="173" y="415"/>
                </a:lnTo>
                <a:lnTo>
                  <a:pt x="148" y="406"/>
                </a:lnTo>
                <a:lnTo>
                  <a:pt x="126" y="396"/>
                </a:lnTo>
                <a:lnTo>
                  <a:pt x="103" y="383"/>
                </a:lnTo>
                <a:lnTo>
                  <a:pt x="82" y="369"/>
                </a:lnTo>
                <a:lnTo>
                  <a:pt x="64" y="354"/>
                </a:lnTo>
                <a:lnTo>
                  <a:pt x="49" y="337"/>
                </a:lnTo>
                <a:lnTo>
                  <a:pt x="34" y="320"/>
                </a:lnTo>
                <a:lnTo>
                  <a:pt x="22" y="300"/>
                </a:lnTo>
                <a:lnTo>
                  <a:pt x="12" y="280"/>
                </a:lnTo>
                <a:lnTo>
                  <a:pt x="4" y="261"/>
                </a:lnTo>
                <a:lnTo>
                  <a:pt x="0" y="238"/>
                </a:lnTo>
                <a:lnTo>
                  <a:pt x="0" y="217"/>
                </a:lnTo>
                <a:moveTo>
                  <a:pt x="29" y="234"/>
                </a:moveTo>
                <a:lnTo>
                  <a:pt x="38" y="272"/>
                </a:lnTo>
                <a:lnTo>
                  <a:pt x="47" y="290"/>
                </a:lnTo>
                <a:lnTo>
                  <a:pt x="58" y="308"/>
                </a:lnTo>
                <a:lnTo>
                  <a:pt x="84" y="339"/>
                </a:lnTo>
                <a:lnTo>
                  <a:pt x="101" y="354"/>
                </a:lnTo>
                <a:lnTo>
                  <a:pt x="121" y="366"/>
                </a:lnTo>
                <a:lnTo>
                  <a:pt x="139" y="376"/>
                </a:lnTo>
                <a:lnTo>
                  <a:pt x="161" y="387"/>
                </a:lnTo>
                <a:lnTo>
                  <a:pt x="206" y="401"/>
                </a:lnTo>
                <a:lnTo>
                  <a:pt x="231" y="406"/>
                </a:lnTo>
                <a:lnTo>
                  <a:pt x="255" y="410"/>
                </a:lnTo>
                <a:lnTo>
                  <a:pt x="308" y="410"/>
                </a:lnTo>
                <a:lnTo>
                  <a:pt x="333" y="406"/>
                </a:lnTo>
                <a:lnTo>
                  <a:pt x="382" y="396"/>
                </a:lnTo>
                <a:lnTo>
                  <a:pt x="404" y="387"/>
                </a:lnTo>
                <a:lnTo>
                  <a:pt x="424" y="378"/>
                </a:lnTo>
                <a:lnTo>
                  <a:pt x="444" y="366"/>
                </a:lnTo>
                <a:lnTo>
                  <a:pt x="462" y="354"/>
                </a:lnTo>
                <a:lnTo>
                  <a:pt x="494" y="325"/>
                </a:lnTo>
                <a:lnTo>
                  <a:pt x="507" y="308"/>
                </a:lnTo>
                <a:lnTo>
                  <a:pt x="518" y="292"/>
                </a:lnTo>
                <a:lnTo>
                  <a:pt x="524" y="275"/>
                </a:lnTo>
                <a:lnTo>
                  <a:pt x="532" y="255"/>
                </a:lnTo>
                <a:lnTo>
                  <a:pt x="536" y="236"/>
                </a:lnTo>
                <a:lnTo>
                  <a:pt x="538" y="217"/>
                </a:lnTo>
                <a:lnTo>
                  <a:pt x="536" y="195"/>
                </a:lnTo>
                <a:lnTo>
                  <a:pt x="532" y="176"/>
                </a:lnTo>
                <a:lnTo>
                  <a:pt x="527" y="159"/>
                </a:lnTo>
                <a:lnTo>
                  <a:pt x="518" y="140"/>
                </a:lnTo>
                <a:lnTo>
                  <a:pt x="507" y="125"/>
                </a:lnTo>
                <a:lnTo>
                  <a:pt x="480" y="92"/>
                </a:lnTo>
                <a:lnTo>
                  <a:pt x="462" y="78"/>
                </a:lnTo>
                <a:lnTo>
                  <a:pt x="426" y="54"/>
                </a:lnTo>
                <a:lnTo>
                  <a:pt x="382" y="37"/>
                </a:lnTo>
                <a:lnTo>
                  <a:pt x="360" y="30"/>
                </a:lnTo>
                <a:lnTo>
                  <a:pt x="336" y="26"/>
                </a:lnTo>
                <a:lnTo>
                  <a:pt x="308" y="23"/>
                </a:lnTo>
                <a:lnTo>
                  <a:pt x="284" y="21"/>
                </a:lnTo>
                <a:lnTo>
                  <a:pt x="257" y="23"/>
                </a:lnTo>
                <a:lnTo>
                  <a:pt x="233" y="25"/>
                </a:lnTo>
                <a:lnTo>
                  <a:pt x="208" y="30"/>
                </a:lnTo>
                <a:lnTo>
                  <a:pt x="184" y="37"/>
                </a:lnTo>
                <a:lnTo>
                  <a:pt x="161" y="45"/>
                </a:lnTo>
                <a:lnTo>
                  <a:pt x="141" y="54"/>
                </a:lnTo>
                <a:lnTo>
                  <a:pt x="121" y="67"/>
                </a:lnTo>
                <a:lnTo>
                  <a:pt x="103" y="78"/>
                </a:lnTo>
                <a:lnTo>
                  <a:pt x="72" y="106"/>
                </a:lnTo>
                <a:lnTo>
                  <a:pt x="58" y="122"/>
                </a:lnTo>
                <a:lnTo>
                  <a:pt x="47" y="140"/>
                </a:lnTo>
                <a:lnTo>
                  <a:pt x="40" y="158"/>
                </a:lnTo>
                <a:lnTo>
                  <a:pt x="34" y="176"/>
                </a:lnTo>
                <a:lnTo>
                  <a:pt x="29" y="195"/>
                </a:lnTo>
                <a:lnTo>
                  <a:pt x="26" y="215"/>
                </a:lnTo>
                <a:lnTo>
                  <a:pt x="29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9" name="CustomShape 122"/>
          <p:cNvSpPr/>
          <p:nvPr/>
        </p:nvSpPr>
        <p:spPr>
          <a:xfrm>
            <a:off x="7145280" y="3396960"/>
            <a:ext cx="59040" cy="166680"/>
          </a:xfrm>
          <a:custGeom>
            <a:avLst/>
            <a:gdLst/>
            <a:ahLst/>
            <a:rect l="l" t="t" r="r" b="b"/>
            <a:pathLst>
              <a:path w="165" h="464">
                <a:moveTo>
                  <a:pt x="91" y="0"/>
                </a:moveTo>
                <a:lnTo>
                  <a:pt x="99" y="440"/>
                </a:lnTo>
                <a:lnTo>
                  <a:pt x="69" y="440"/>
                </a:lnTo>
                <a:lnTo>
                  <a:pt x="63" y="1"/>
                </a:lnTo>
                <a:lnTo>
                  <a:pt x="91" y="0"/>
                </a:lnTo>
                <a:moveTo>
                  <a:pt x="162" y="357"/>
                </a:moveTo>
                <a:lnTo>
                  <a:pt x="83" y="463"/>
                </a:lnTo>
                <a:lnTo>
                  <a:pt x="5" y="359"/>
                </a:lnTo>
                <a:cubicBezTo>
                  <a:pt x="0" y="353"/>
                  <a:pt x="2" y="346"/>
                  <a:pt x="9" y="343"/>
                </a:cubicBezTo>
                <a:cubicBezTo>
                  <a:pt x="15" y="341"/>
                  <a:pt x="25" y="343"/>
                  <a:pt x="27" y="348"/>
                </a:cubicBezTo>
                <a:lnTo>
                  <a:pt x="95" y="435"/>
                </a:lnTo>
                <a:lnTo>
                  <a:pt x="71" y="435"/>
                </a:lnTo>
                <a:lnTo>
                  <a:pt x="136" y="346"/>
                </a:lnTo>
                <a:cubicBezTo>
                  <a:pt x="140" y="341"/>
                  <a:pt x="148" y="339"/>
                  <a:pt x="154" y="343"/>
                </a:cubicBezTo>
                <a:cubicBezTo>
                  <a:pt x="162" y="345"/>
                  <a:pt x="164" y="351"/>
                  <a:pt x="162" y="3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0" name="CustomShape 123"/>
          <p:cNvSpPr/>
          <p:nvPr/>
        </p:nvSpPr>
        <p:spPr>
          <a:xfrm>
            <a:off x="7536600" y="3396960"/>
            <a:ext cx="59760" cy="166680"/>
          </a:xfrm>
          <a:custGeom>
            <a:avLst/>
            <a:gdLst/>
            <a:ahLst/>
            <a:rect l="l" t="t" r="r" b="b"/>
            <a:pathLst>
              <a:path w="167" h="464">
                <a:moveTo>
                  <a:pt x="91" y="0"/>
                </a:moveTo>
                <a:lnTo>
                  <a:pt x="98" y="440"/>
                </a:lnTo>
                <a:lnTo>
                  <a:pt x="69" y="440"/>
                </a:lnTo>
                <a:lnTo>
                  <a:pt x="63" y="1"/>
                </a:lnTo>
                <a:lnTo>
                  <a:pt x="91" y="0"/>
                </a:lnTo>
                <a:moveTo>
                  <a:pt x="162" y="357"/>
                </a:moveTo>
                <a:lnTo>
                  <a:pt x="85" y="463"/>
                </a:lnTo>
                <a:lnTo>
                  <a:pt x="5" y="359"/>
                </a:lnTo>
                <a:cubicBezTo>
                  <a:pt x="0" y="353"/>
                  <a:pt x="2" y="346"/>
                  <a:pt x="9" y="343"/>
                </a:cubicBezTo>
                <a:cubicBezTo>
                  <a:pt x="16" y="341"/>
                  <a:pt x="25" y="343"/>
                  <a:pt x="29" y="348"/>
                </a:cubicBezTo>
                <a:lnTo>
                  <a:pt x="95" y="435"/>
                </a:lnTo>
                <a:lnTo>
                  <a:pt x="71" y="435"/>
                </a:lnTo>
                <a:lnTo>
                  <a:pt x="137" y="346"/>
                </a:lnTo>
                <a:cubicBezTo>
                  <a:pt x="142" y="341"/>
                  <a:pt x="150" y="339"/>
                  <a:pt x="158" y="343"/>
                </a:cubicBezTo>
                <a:cubicBezTo>
                  <a:pt x="164" y="345"/>
                  <a:pt x="166" y="351"/>
                  <a:pt x="162" y="3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1" name="CustomShape 124"/>
          <p:cNvSpPr/>
          <p:nvPr/>
        </p:nvSpPr>
        <p:spPr>
          <a:xfrm>
            <a:off x="8070840" y="3396960"/>
            <a:ext cx="59760" cy="166680"/>
          </a:xfrm>
          <a:custGeom>
            <a:avLst/>
            <a:gdLst/>
            <a:ahLst/>
            <a:rect l="l" t="t" r="r" b="b"/>
            <a:pathLst>
              <a:path w="167" h="464">
                <a:moveTo>
                  <a:pt x="93" y="0"/>
                </a:moveTo>
                <a:lnTo>
                  <a:pt x="99" y="440"/>
                </a:lnTo>
                <a:lnTo>
                  <a:pt x="69" y="440"/>
                </a:lnTo>
                <a:lnTo>
                  <a:pt x="62" y="1"/>
                </a:lnTo>
                <a:lnTo>
                  <a:pt x="93" y="0"/>
                </a:lnTo>
                <a:moveTo>
                  <a:pt x="161" y="357"/>
                </a:moveTo>
                <a:lnTo>
                  <a:pt x="84" y="463"/>
                </a:lnTo>
                <a:lnTo>
                  <a:pt x="4" y="359"/>
                </a:lnTo>
                <a:cubicBezTo>
                  <a:pt x="0" y="353"/>
                  <a:pt x="2" y="346"/>
                  <a:pt x="8" y="343"/>
                </a:cubicBezTo>
                <a:cubicBezTo>
                  <a:pt x="16" y="341"/>
                  <a:pt x="24" y="343"/>
                  <a:pt x="30" y="348"/>
                </a:cubicBezTo>
                <a:lnTo>
                  <a:pt x="97" y="435"/>
                </a:lnTo>
                <a:lnTo>
                  <a:pt x="72" y="435"/>
                </a:lnTo>
                <a:lnTo>
                  <a:pt x="137" y="346"/>
                </a:lnTo>
                <a:cubicBezTo>
                  <a:pt x="141" y="341"/>
                  <a:pt x="151" y="339"/>
                  <a:pt x="157" y="343"/>
                </a:cubicBezTo>
                <a:cubicBezTo>
                  <a:pt x="164" y="345"/>
                  <a:pt x="166" y="351"/>
                  <a:pt x="161" y="3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2" name="CustomShape 125"/>
          <p:cNvSpPr/>
          <p:nvPr/>
        </p:nvSpPr>
        <p:spPr>
          <a:xfrm>
            <a:off x="8467920" y="3396960"/>
            <a:ext cx="59400" cy="166680"/>
          </a:xfrm>
          <a:custGeom>
            <a:avLst/>
            <a:gdLst/>
            <a:ahLst/>
            <a:rect l="l" t="t" r="r" b="b"/>
            <a:pathLst>
              <a:path w="166" h="464">
                <a:moveTo>
                  <a:pt x="92" y="0"/>
                </a:moveTo>
                <a:lnTo>
                  <a:pt x="98" y="440"/>
                </a:lnTo>
                <a:lnTo>
                  <a:pt x="68" y="440"/>
                </a:lnTo>
                <a:lnTo>
                  <a:pt x="62" y="1"/>
                </a:lnTo>
                <a:lnTo>
                  <a:pt x="92" y="0"/>
                </a:lnTo>
                <a:moveTo>
                  <a:pt x="161" y="357"/>
                </a:moveTo>
                <a:lnTo>
                  <a:pt x="84" y="463"/>
                </a:lnTo>
                <a:lnTo>
                  <a:pt x="4" y="359"/>
                </a:lnTo>
                <a:cubicBezTo>
                  <a:pt x="0" y="353"/>
                  <a:pt x="2" y="346"/>
                  <a:pt x="8" y="343"/>
                </a:cubicBezTo>
                <a:cubicBezTo>
                  <a:pt x="16" y="341"/>
                  <a:pt x="24" y="343"/>
                  <a:pt x="28" y="348"/>
                </a:cubicBezTo>
                <a:lnTo>
                  <a:pt x="96" y="435"/>
                </a:lnTo>
                <a:lnTo>
                  <a:pt x="70" y="435"/>
                </a:lnTo>
                <a:lnTo>
                  <a:pt x="137" y="346"/>
                </a:lnTo>
                <a:cubicBezTo>
                  <a:pt x="141" y="341"/>
                  <a:pt x="150" y="339"/>
                  <a:pt x="157" y="343"/>
                </a:cubicBezTo>
                <a:cubicBezTo>
                  <a:pt x="163" y="345"/>
                  <a:pt x="165" y="351"/>
                  <a:pt x="161" y="3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3" name="CustomShape 126"/>
          <p:cNvSpPr/>
          <p:nvPr/>
        </p:nvSpPr>
        <p:spPr>
          <a:xfrm>
            <a:off x="6939000" y="4118760"/>
            <a:ext cx="203400" cy="155520"/>
          </a:xfrm>
          <a:custGeom>
            <a:avLst/>
            <a:gdLst/>
            <a:ahLst/>
            <a:rect l="l" t="t" r="r" b="b"/>
            <a:pathLst>
              <a:path w="566" h="433">
                <a:moveTo>
                  <a:pt x="0" y="217"/>
                </a:moveTo>
                <a:lnTo>
                  <a:pt x="0" y="195"/>
                </a:lnTo>
                <a:lnTo>
                  <a:pt x="5" y="173"/>
                </a:lnTo>
                <a:lnTo>
                  <a:pt x="12" y="153"/>
                </a:lnTo>
                <a:lnTo>
                  <a:pt x="20" y="132"/>
                </a:lnTo>
                <a:lnTo>
                  <a:pt x="34" y="114"/>
                </a:lnTo>
                <a:lnTo>
                  <a:pt x="47" y="95"/>
                </a:lnTo>
                <a:lnTo>
                  <a:pt x="63" y="78"/>
                </a:lnTo>
                <a:lnTo>
                  <a:pt x="83" y="63"/>
                </a:lnTo>
                <a:lnTo>
                  <a:pt x="103" y="49"/>
                </a:lnTo>
                <a:lnTo>
                  <a:pt x="123" y="36"/>
                </a:lnTo>
                <a:lnTo>
                  <a:pt x="172" y="16"/>
                </a:lnTo>
                <a:lnTo>
                  <a:pt x="198" y="8"/>
                </a:lnTo>
                <a:lnTo>
                  <a:pt x="224" y="3"/>
                </a:lnTo>
                <a:lnTo>
                  <a:pt x="254" y="0"/>
                </a:lnTo>
                <a:lnTo>
                  <a:pt x="312" y="0"/>
                </a:lnTo>
                <a:lnTo>
                  <a:pt x="340" y="3"/>
                </a:lnTo>
                <a:lnTo>
                  <a:pt x="367" y="8"/>
                </a:lnTo>
                <a:lnTo>
                  <a:pt x="392" y="16"/>
                </a:lnTo>
                <a:lnTo>
                  <a:pt x="416" y="24"/>
                </a:lnTo>
                <a:lnTo>
                  <a:pt x="440" y="36"/>
                </a:lnTo>
                <a:lnTo>
                  <a:pt x="463" y="49"/>
                </a:lnTo>
                <a:lnTo>
                  <a:pt x="483" y="63"/>
                </a:lnTo>
                <a:lnTo>
                  <a:pt x="501" y="77"/>
                </a:lnTo>
                <a:lnTo>
                  <a:pt x="532" y="112"/>
                </a:lnTo>
                <a:lnTo>
                  <a:pt x="543" y="132"/>
                </a:lnTo>
                <a:lnTo>
                  <a:pt x="552" y="151"/>
                </a:lnTo>
                <a:lnTo>
                  <a:pt x="561" y="172"/>
                </a:lnTo>
                <a:lnTo>
                  <a:pt x="563" y="193"/>
                </a:lnTo>
                <a:lnTo>
                  <a:pt x="565" y="215"/>
                </a:lnTo>
                <a:lnTo>
                  <a:pt x="565" y="238"/>
                </a:lnTo>
                <a:lnTo>
                  <a:pt x="561" y="259"/>
                </a:lnTo>
                <a:lnTo>
                  <a:pt x="554" y="280"/>
                </a:lnTo>
                <a:lnTo>
                  <a:pt x="532" y="318"/>
                </a:lnTo>
                <a:lnTo>
                  <a:pt x="518" y="336"/>
                </a:lnTo>
                <a:lnTo>
                  <a:pt x="501" y="353"/>
                </a:lnTo>
                <a:lnTo>
                  <a:pt x="483" y="369"/>
                </a:lnTo>
                <a:lnTo>
                  <a:pt x="463" y="383"/>
                </a:lnTo>
                <a:lnTo>
                  <a:pt x="440" y="395"/>
                </a:lnTo>
                <a:lnTo>
                  <a:pt x="418" y="406"/>
                </a:lnTo>
                <a:lnTo>
                  <a:pt x="394" y="414"/>
                </a:lnTo>
                <a:lnTo>
                  <a:pt x="367" y="421"/>
                </a:lnTo>
                <a:lnTo>
                  <a:pt x="340" y="426"/>
                </a:lnTo>
                <a:lnTo>
                  <a:pt x="314" y="430"/>
                </a:lnTo>
                <a:lnTo>
                  <a:pt x="284" y="432"/>
                </a:lnTo>
                <a:lnTo>
                  <a:pt x="256" y="430"/>
                </a:lnTo>
                <a:lnTo>
                  <a:pt x="226" y="428"/>
                </a:lnTo>
                <a:lnTo>
                  <a:pt x="200" y="423"/>
                </a:lnTo>
                <a:lnTo>
                  <a:pt x="172" y="414"/>
                </a:lnTo>
                <a:lnTo>
                  <a:pt x="147" y="406"/>
                </a:lnTo>
                <a:lnTo>
                  <a:pt x="125" y="395"/>
                </a:lnTo>
                <a:lnTo>
                  <a:pt x="103" y="383"/>
                </a:lnTo>
                <a:lnTo>
                  <a:pt x="83" y="369"/>
                </a:lnTo>
                <a:lnTo>
                  <a:pt x="47" y="337"/>
                </a:lnTo>
                <a:lnTo>
                  <a:pt x="34" y="320"/>
                </a:lnTo>
                <a:lnTo>
                  <a:pt x="23" y="301"/>
                </a:lnTo>
                <a:lnTo>
                  <a:pt x="12" y="280"/>
                </a:lnTo>
                <a:lnTo>
                  <a:pt x="5" y="261"/>
                </a:lnTo>
                <a:lnTo>
                  <a:pt x="0" y="238"/>
                </a:lnTo>
                <a:lnTo>
                  <a:pt x="0" y="217"/>
                </a:lnTo>
                <a:moveTo>
                  <a:pt x="29" y="234"/>
                </a:moveTo>
                <a:lnTo>
                  <a:pt x="32" y="254"/>
                </a:lnTo>
                <a:lnTo>
                  <a:pt x="38" y="273"/>
                </a:lnTo>
                <a:lnTo>
                  <a:pt x="47" y="290"/>
                </a:lnTo>
                <a:lnTo>
                  <a:pt x="58" y="308"/>
                </a:lnTo>
                <a:lnTo>
                  <a:pt x="69" y="323"/>
                </a:lnTo>
                <a:lnTo>
                  <a:pt x="85" y="339"/>
                </a:lnTo>
                <a:lnTo>
                  <a:pt x="101" y="353"/>
                </a:lnTo>
                <a:lnTo>
                  <a:pt x="119" y="365"/>
                </a:lnTo>
                <a:lnTo>
                  <a:pt x="139" y="376"/>
                </a:lnTo>
                <a:lnTo>
                  <a:pt x="161" y="387"/>
                </a:lnTo>
                <a:lnTo>
                  <a:pt x="206" y="401"/>
                </a:lnTo>
                <a:lnTo>
                  <a:pt x="231" y="406"/>
                </a:lnTo>
                <a:lnTo>
                  <a:pt x="256" y="409"/>
                </a:lnTo>
                <a:lnTo>
                  <a:pt x="308" y="409"/>
                </a:lnTo>
                <a:lnTo>
                  <a:pt x="334" y="406"/>
                </a:lnTo>
                <a:lnTo>
                  <a:pt x="382" y="395"/>
                </a:lnTo>
                <a:lnTo>
                  <a:pt x="405" y="387"/>
                </a:lnTo>
                <a:lnTo>
                  <a:pt x="425" y="378"/>
                </a:lnTo>
                <a:lnTo>
                  <a:pt x="445" y="365"/>
                </a:lnTo>
                <a:lnTo>
                  <a:pt x="463" y="353"/>
                </a:lnTo>
                <a:lnTo>
                  <a:pt x="494" y="326"/>
                </a:lnTo>
                <a:lnTo>
                  <a:pt x="507" y="308"/>
                </a:lnTo>
                <a:lnTo>
                  <a:pt x="516" y="292"/>
                </a:lnTo>
                <a:lnTo>
                  <a:pt x="525" y="275"/>
                </a:lnTo>
                <a:lnTo>
                  <a:pt x="532" y="256"/>
                </a:lnTo>
                <a:lnTo>
                  <a:pt x="536" y="237"/>
                </a:lnTo>
                <a:lnTo>
                  <a:pt x="539" y="217"/>
                </a:lnTo>
                <a:lnTo>
                  <a:pt x="536" y="196"/>
                </a:lnTo>
                <a:lnTo>
                  <a:pt x="532" y="177"/>
                </a:lnTo>
                <a:lnTo>
                  <a:pt x="525" y="159"/>
                </a:lnTo>
                <a:lnTo>
                  <a:pt x="518" y="140"/>
                </a:lnTo>
                <a:lnTo>
                  <a:pt x="507" y="125"/>
                </a:lnTo>
                <a:lnTo>
                  <a:pt x="480" y="93"/>
                </a:lnTo>
                <a:lnTo>
                  <a:pt x="463" y="78"/>
                </a:lnTo>
                <a:lnTo>
                  <a:pt x="445" y="66"/>
                </a:lnTo>
                <a:lnTo>
                  <a:pt x="425" y="54"/>
                </a:lnTo>
                <a:lnTo>
                  <a:pt x="405" y="45"/>
                </a:lnTo>
                <a:lnTo>
                  <a:pt x="382" y="36"/>
                </a:lnTo>
                <a:lnTo>
                  <a:pt x="360" y="30"/>
                </a:lnTo>
                <a:lnTo>
                  <a:pt x="336" y="26"/>
                </a:lnTo>
                <a:lnTo>
                  <a:pt x="308" y="22"/>
                </a:lnTo>
                <a:lnTo>
                  <a:pt x="284" y="21"/>
                </a:lnTo>
                <a:lnTo>
                  <a:pt x="258" y="22"/>
                </a:lnTo>
                <a:lnTo>
                  <a:pt x="234" y="26"/>
                </a:lnTo>
                <a:lnTo>
                  <a:pt x="208" y="30"/>
                </a:lnTo>
                <a:lnTo>
                  <a:pt x="183" y="36"/>
                </a:lnTo>
                <a:lnTo>
                  <a:pt x="161" y="45"/>
                </a:lnTo>
                <a:lnTo>
                  <a:pt x="141" y="54"/>
                </a:lnTo>
                <a:lnTo>
                  <a:pt x="121" y="66"/>
                </a:lnTo>
                <a:lnTo>
                  <a:pt x="103" y="78"/>
                </a:lnTo>
                <a:lnTo>
                  <a:pt x="85" y="93"/>
                </a:lnTo>
                <a:lnTo>
                  <a:pt x="72" y="107"/>
                </a:lnTo>
                <a:lnTo>
                  <a:pt x="58" y="123"/>
                </a:lnTo>
                <a:lnTo>
                  <a:pt x="47" y="140"/>
                </a:lnTo>
                <a:lnTo>
                  <a:pt x="38" y="158"/>
                </a:lnTo>
                <a:lnTo>
                  <a:pt x="29" y="196"/>
                </a:lnTo>
                <a:lnTo>
                  <a:pt x="27" y="215"/>
                </a:lnTo>
                <a:lnTo>
                  <a:pt x="29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4" name="CustomShape 127"/>
          <p:cNvSpPr/>
          <p:nvPr/>
        </p:nvSpPr>
        <p:spPr>
          <a:xfrm>
            <a:off x="7335360" y="4118760"/>
            <a:ext cx="204120" cy="155520"/>
          </a:xfrm>
          <a:custGeom>
            <a:avLst/>
            <a:gdLst/>
            <a:ahLst/>
            <a:rect l="l" t="t" r="r" b="b"/>
            <a:pathLst>
              <a:path w="568" h="433">
                <a:moveTo>
                  <a:pt x="0" y="217"/>
                </a:moveTo>
                <a:lnTo>
                  <a:pt x="2" y="195"/>
                </a:lnTo>
                <a:lnTo>
                  <a:pt x="6" y="173"/>
                </a:lnTo>
                <a:lnTo>
                  <a:pt x="14" y="153"/>
                </a:lnTo>
                <a:lnTo>
                  <a:pt x="22" y="132"/>
                </a:lnTo>
                <a:lnTo>
                  <a:pt x="34" y="114"/>
                </a:lnTo>
                <a:lnTo>
                  <a:pt x="49" y="95"/>
                </a:lnTo>
                <a:lnTo>
                  <a:pt x="64" y="78"/>
                </a:lnTo>
                <a:lnTo>
                  <a:pt x="82" y="63"/>
                </a:lnTo>
                <a:lnTo>
                  <a:pt x="102" y="49"/>
                </a:lnTo>
                <a:lnTo>
                  <a:pt x="125" y="36"/>
                </a:lnTo>
                <a:lnTo>
                  <a:pt x="147" y="26"/>
                </a:lnTo>
                <a:lnTo>
                  <a:pt x="172" y="16"/>
                </a:lnTo>
                <a:lnTo>
                  <a:pt x="198" y="8"/>
                </a:lnTo>
                <a:lnTo>
                  <a:pt x="225" y="3"/>
                </a:lnTo>
                <a:lnTo>
                  <a:pt x="254" y="0"/>
                </a:lnTo>
                <a:lnTo>
                  <a:pt x="313" y="0"/>
                </a:lnTo>
                <a:lnTo>
                  <a:pt x="340" y="3"/>
                </a:lnTo>
                <a:lnTo>
                  <a:pt x="366" y="8"/>
                </a:lnTo>
                <a:lnTo>
                  <a:pt x="394" y="16"/>
                </a:lnTo>
                <a:lnTo>
                  <a:pt x="418" y="24"/>
                </a:lnTo>
                <a:lnTo>
                  <a:pt x="442" y="36"/>
                </a:lnTo>
                <a:lnTo>
                  <a:pt x="464" y="49"/>
                </a:lnTo>
                <a:lnTo>
                  <a:pt x="484" y="63"/>
                </a:lnTo>
                <a:lnTo>
                  <a:pt x="502" y="77"/>
                </a:lnTo>
                <a:lnTo>
                  <a:pt x="518" y="95"/>
                </a:lnTo>
                <a:lnTo>
                  <a:pt x="532" y="112"/>
                </a:lnTo>
                <a:lnTo>
                  <a:pt x="545" y="132"/>
                </a:lnTo>
                <a:lnTo>
                  <a:pt x="554" y="151"/>
                </a:lnTo>
                <a:lnTo>
                  <a:pt x="560" y="172"/>
                </a:lnTo>
                <a:lnTo>
                  <a:pt x="565" y="193"/>
                </a:lnTo>
                <a:lnTo>
                  <a:pt x="567" y="215"/>
                </a:lnTo>
                <a:lnTo>
                  <a:pt x="565" y="238"/>
                </a:lnTo>
                <a:lnTo>
                  <a:pt x="560" y="259"/>
                </a:lnTo>
                <a:lnTo>
                  <a:pt x="554" y="280"/>
                </a:lnTo>
                <a:lnTo>
                  <a:pt x="545" y="299"/>
                </a:lnTo>
                <a:lnTo>
                  <a:pt x="534" y="318"/>
                </a:lnTo>
                <a:lnTo>
                  <a:pt x="502" y="353"/>
                </a:lnTo>
                <a:lnTo>
                  <a:pt x="484" y="369"/>
                </a:lnTo>
                <a:lnTo>
                  <a:pt x="464" y="383"/>
                </a:lnTo>
                <a:lnTo>
                  <a:pt x="442" y="395"/>
                </a:lnTo>
                <a:lnTo>
                  <a:pt x="420" y="406"/>
                </a:lnTo>
                <a:lnTo>
                  <a:pt x="396" y="414"/>
                </a:lnTo>
                <a:lnTo>
                  <a:pt x="368" y="421"/>
                </a:lnTo>
                <a:lnTo>
                  <a:pt x="342" y="426"/>
                </a:lnTo>
                <a:lnTo>
                  <a:pt x="313" y="430"/>
                </a:lnTo>
                <a:lnTo>
                  <a:pt x="283" y="432"/>
                </a:lnTo>
                <a:lnTo>
                  <a:pt x="254" y="430"/>
                </a:lnTo>
                <a:lnTo>
                  <a:pt x="227" y="428"/>
                </a:lnTo>
                <a:lnTo>
                  <a:pt x="201" y="423"/>
                </a:lnTo>
                <a:lnTo>
                  <a:pt x="174" y="414"/>
                </a:lnTo>
                <a:lnTo>
                  <a:pt x="149" y="406"/>
                </a:lnTo>
                <a:lnTo>
                  <a:pt x="125" y="395"/>
                </a:lnTo>
                <a:lnTo>
                  <a:pt x="105" y="383"/>
                </a:lnTo>
                <a:lnTo>
                  <a:pt x="84" y="369"/>
                </a:lnTo>
                <a:lnTo>
                  <a:pt x="64" y="353"/>
                </a:lnTo>
                <a:lnTo>
                  <a:pt x="49" y="337"/>
                </a:lnTo>
                <a:lnTo>
                  <a:pt x="36" y="320"/>
                </a:lnTo>
                <a:lnTo>
                  <a:pt x="22" y="301"/>
                </a:lnTo>
                <a:lnTo>
                  <a:pt x="14" y="280"/>
                </a:lnTo>
                <a:lnTo>
                  <a:pt x="6" y="261"/>
                </a:lnTo>
                <a:lnTo>
                  <a:pt x="2" y="238"/>
                </a:lnTo>
                <a:lnTo>
                  <a:pt x="0" y="217"/>
                </a:lnTo>
                <a:moveTo>
                  <a:pt x="29" y="234"/>
                </a:moveTo>
                <a:lnTo>
                  <a:pt x="34" y="254"/>
                </a:lnTo>
                <a:lnTo>
                  <a:pt x="40" y="273"/>
                </a:lnTo>
                <a:lnTo>
                  <a:pt x="49" y="290"/>
                </a:lnTo>
                <a:lnTo>
                  <a:pt x="60" y="308"/>
                </a:lnTo>
                <a:lnTo>
                  <a:pt x="72" y="323"/>
                </a:lnTo>
                <a:lnTo>
                  <a:pt x="87" y="339"/>
                </a:lnTo>
                <a:lnTo>
                  <a:pt x="102" y="353"/>
                </a:lnTo>
                <a:lnTo>
                  <a:pt x="120" y="365"/>
                </a:lnTo>
                <a:lnTo>
                  <a:pt x="160" y="387"/>
                </a:lnTo>
                <a:lnTo>
                  <a:pt x="183" y="393"/>
                </a:lnTo>
                <a:lnTo>
                  <a:pt x="207" y="401"/>
                </a:lnTo>
                <a:lnTo>
                  <a:pt x="232" y="406"/>
                </a:lnTo>
                <a:lnTo>
                  <a:pt x="256" y="409"/>
                </a:lnTo>
                <a:lnTo>
                  <a:pt x="308" y="409"/>
                </a:lnTo>
                <a:lnTo>
                  <a:pt x="336" y="406"/>
                </a:lnTo>
                <a:lnTo>
                  <a:pt x="360" y="401"/>
                </a:lnTo>
                <a:lnTo>
                  <a:pt x="382" y="395"/>
                </a:lnTo>
                <a:lnTo>
                  <a:pt x="426" y="378"/>
                </a:lnTo>
                <a:lnTo>
                  <a:pt x="446" y="365"/>
                </a:lnTo>
                <a:lnTo>
                  <a:pt x="464" y="353"/>
                </a:lnTo>
                <a:lnTo>
                  <a:pt x="496" y="326"/>
                </a:lnTo>
                <a:lnTo>
                  <a:pt x="507" y="308"/>
                </a:lnTo>
                <a:lnTo>
                  <a:pt x="518" y="292"/>
                </a:lnTo>
                <a:lnTo>
                  <a:pt x="527" y="275"/>
                </a:lnTo>
                <a:lnTo>
                  <a:pt x="534" y="256"/>
                </a:lnTo>
                <a:lnTo>
                  <a:pt x="538" y="237"/>
                </a:lnTo>
                <a:lnTo>
                  <a:pt x="538" y="196"/>
                </a:lnTo>
                <a:lnTo>
                  <a:pt x="534" y="177"/>
                </a:lnTo>
                <a:lnTo>
                  <a:pt x="527" y="159"/>
                </a:lnTo>
                <a:lnTo>
                  <a:pt x="518" y="140"/>
                </a:lnTo>
                <a:lnTo>
                  <a:pt x="509" y="125"/>
                </a:lnTo>
                <a:lnTo>
                  <a:pt x="496" y="109"/>
                </a:lnTo>
                <a:lnTo>
                  <a:pt x="480" y="93"/>
                </a:lnTo>
                <a:lnTo>
                  <a:pt x="464" y="78"/>
                </a:lnTo>
                <a:lnTo>
                  <a:pt x="446" y="66"/>
                </a:lnTo>
                <a:lnTo>
                  <a:pt x="426" y="54"/>
                </a:lnTo>
                <a:lnTo>
                  <a:pt x="406" y="45"/>
                </a:lnTo>
                <a:lnTo>
                  <a:pt x="384" y="36"/>
                </a:lnTo>
                <a:lnTo>
                  <a:pt x="360" y="30"/>
                </a:lnTo>
                <a:lnTo>
                  <a:pt x="310" y="22"/>
                </a:lnTo>
                <a:lnTo>
                  <a:pt x="283" y="21"/>
                </a:lnTo>
                <a:lnTo>
                  <a:pt x="259" y="22"/>
                </a:lnTo>
                <a:lnTo>
                  <a:pt x="232" y="26"/>
                </a:lnTo>
                <a:lnTo>
                  <a:pt x="207" y="30"/>
                </a:lnTo>
                <a:lnTo>
                  <a:pt x="185" y="36"/>
                </a:lnTo>
                <a:lnTo>
                  <a:pt x="140" y="54"/>
                </a:lnTo>
                <a:lnTo>
                  <a:pt x="105" y="78"/>
                </a:lnTo>
                <a:lnTo>
                  <a:pt x="87" y="93"/>
                </a:lnTo>
                <a:lnTo>
                  <a:pt x="74" y="107"/>
                </a:lnTo>
                <a:lnTo>
                  <a:pt x="60" y="123"/>
                </a:lnTo>
                <a:lnTo>
                  <a:pt x="49" y="140"/>
                </a:lnTo>
                <a:lnTo>
                  <a:pt x="40" y="158"/>
                </a:lnTo>
                <a:lnTo>
                  <a:pt x="34" y="177"/>
                </a:lnTo>
                <a:lnTo>
                  <a:pt x="29" y="215"/>
                </a:lnTo>
                <a:lnTo>
                  <a:pt x="29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5" name="CustomShape 128"/>
          <p:cNvSpPr/>
          <p:nvPr/>
        </p:nvSpPr>
        <p:spPr>
          <a:xfrm>
            <a:off x="8129520" y="4118760"/>
            <a:ext cx="203040" cy="155520"/>
          </a:xfrm>
          <a:custGeom>
            <a:avLst/>
            <a:gdLst/>
            <a:ahLst/>
            <a:rect l="l" t="t" r="r" b="b"/>
            <a:pathLst>
              <a:path w="565" h="433">
                <a:moveTo>
                  <a:pt x="0" y="217"/>
                </a:moveTo>
                <a:lnTo>
                  <a:pt x="0" y="195"/>
                </a:lnTo>
                <a:lnTo>
                  <a:pt x="4" y="173"/>
                </a:lnTo>
                <a:lnTo>
                  <a:pt x="11" y="153"/>
                </a:lnTo>
                <a:lnTo>
                  <a:pt x="22" y="132"/>
                </a:lnTo>
                <a:lnTo>
                  <a:pt x="33" y="114"/>
                </a:lnTo>
                <a:lnTo>
                  <a:pt x="46" y="95"/>
                </a:lnTo>
                <a:lnTo>
                  <a:pt x="82" y="63"/>
                </a:lnTo>
                <a:lnTo>
                  <a:pt x="102" y="49"/>
                </a:lnTo>
                <a:lnTo>
                  <a:pt x="122" y="36"/>
                </a:lnTo>
                <a:lnTo>
                  <a:pt x="172" y="16"/>
                </a:lnTo>
                <a:lnTo>
                  <a:pt x="198" y="8"/>
                </a:lnTo>
                <a:lnTo>
                  <a:pt x="224" y="3"/>
                </a:lnTo>
                <a:lnTo>
                  <a:pt x="252" y="0"/>
                </a:lnTo>
                <a:lnTo>
                  <a:pt x="310" y="0"/>
                </a:lnTo>
                <a:lnTo>
                  <a:pt x="339" y="3"/>
                </a:lnTo>
                <a:lnTo>
                  <a:pt x="366" y="8"/>
                </a:lnTo>
                <a:lnTo>
                  <a:pt x="393" y="16"/>
                </a:lnTo>
                <a:lnTo>
                  <a:pt x="417" y="24"/>
                </a:lnTo>
                <a:lnTo>
                  <a:pt x="462" y="49"/>
                </a:lnTo>
                <a:lnTo>
                  <a:pt x="482" y="63"/>
                </a:lnTo>
                <a:lnTo>
                  <a:pt x="500" y="77"/>
                </a:lnTo>
                <a:lnTo>
                  <a:pt x="518" y="95"/>
                </a:lnTo>
                <a:lnTo>
                  <a:pt x="530" y="112"/>
                </a:lnTo>
                <a:lnTo>
                  <a:pt x="553" y="151"/>
                </a:lnTo>
                <a:lnTo>
                  <a:pt x="560" y="172"/>
                </a:lnTo>
                <a:lnTo>
                  <a:pt x="564" y="193"/>
                </a:lnTo>
                <a:lnTo>
                  <a:pt x="564" y="238"/>
                </a:lnTo>
                <a:lnTo>
                  <a:pt x="560" y="259"/>
                </a:lnTo>
                <a:lnTo>
                  <a:pt x="553" y="280"/>
                </a:lnTo>
                <a:lnTo>
                  <a:pt x="544" y="299"/>
                </a:lnTo>
                <a:lnTo>
                  <a:pt x="530" y="318"/>
                </a:lnTo>
                <a:lnTo>
                  <a:pt x="518" y="336"/>
                </a:lnTo>
                <a:lnTo>
                  <a:pt x="502" y="353"/>
                </a:lnTo>
                <a:lnTo>
                  <a:pt x="482" y="369"/>
                </a:lnTo>
                <a:lnTo>
                  <a:pt x="462" y="383"/>
                </a:lnTo>
                <a:lnTo>
                  <a:pt x="442" y="395"/>
                </a:lnTo>
                <a:lnTo>
                  <a:pt x="417" y="406"/>
                </a:lnTo>
                <a:lnTo>
                  <a:pt x="393" y="414"/>
                </a:lnTo>
                <a:lnTo>
                  <a:pt x="368" y="421"/>
                </a:lnTo>
                <a:lnTo>
                  <a:pt x="339" y="426"/>
                </a:lnTo>
                <a:lnTo>
                  <a:pt x="313" y="430"/>
                </a:lnTo>
                <a:lnTo>
                  <a:pt x="283" y="432"/>
                </a:lnTo>
                <a:lnTo>
                  <a:pt x="254" y="430"/>
                </a:lnTo>
                <a:lnTo>
                  <a:pt x="224" y="428"/>
                </a:lnTo>
                <a:lnTo>
                  <a:pt x="198" y="423"/>
                </a:lnTo>
                <a:lnTo>
                  <a:pt x="174" y="414"/>
                </a:lnTo>
                <a:lnTo>
                  <a:pt x="146" y="406"/>
                </a:lnTo>
                <a:lnTo>
                  <a:pt x="124" y="395"/>
                </a:lnTo>
                <a:lnTo>
                  <a:pt x="102" y="383"/>
                </a:lnTo>
                <a:lnTo>
                  <a:pt x="82" y="369"/>
                </a:lnTo>
                <a:lnTo>
                  <a:pt x="64" y="353"/>
                </a:lnTo>
                <a:lnTo>
                  <a:pt x="48" y="337"/>
                </a:lnTo>
                <a:lnTo>
                  <a:pt x="33" y="320"/>
                </a:lnTo>
                <a:lnTo>
                  <a:pt x="22" y="301"/>
                </a:lnTo>
                <a:lnTo>
                  <a:pt x="13" y="280"/>
                </a:lnTo>
                <a:lnTo>
                  <a:pt x="4" y="261"/>
                </a:lnTo>
                <a:lnTo>
                  <a:pt x="0" y="238"/>
                </a:lnTo>
                <a:lnTo>
                  <a:pt x="0" y="217"/>
                </a:lnTo>
                <a:moveTo>
                  <a:pt x="28" y="234"/>
                </a:moveTo>
                <a:lnTo>
                  <a:pt x="38" y="273"/>
                </a:lnTo>
                <a:lnTo>
                  <a:pt x="46" y="290"/>
                </a:lnTo>
                <a:lnTo>
                  <a:pt x="58" y="308"/>
                </a:lnTo>
                <a:lnTo>
                  <a:pt x="84" y="339"/>
                </a:lnTo>
                <a:lnTo>
                  <a:pt x="102" y="353"/>
                </a:lnTo>
                <a:lnTo>
                  <a:pt x="120" y="365"/>
                </a:lnTo>
                <a:lnTo>
                  <a:pt x="138" y="376"/>
                </a:lnTo>
                <a:lnTo>
                  <a:pt x="160" y="387"/>
                </a:lnTo>
                <a:lnTo>
                  <a:pt x="204" y="401"/>
                </a:lnTo>
                <a:lnTo>
                  <a:pt x="229" y="406"/>
                </a:lnTo>
                <a:lnTo>
                  <a:pt x="256" y="409"/>
                </a:lnTo>
                <a:lnTo>
                  <a:pt x="308" y="409"/>
                </a:lnTo>
                <a:lnTo>
                  <a:pt x="333" y="406"/>
                </a:lnTo>
                <a:lnTo>
                  <a:pt x="382" y="395"/>
                </a:lnTo>
                <a:lnTo>
                  <a:pt x="404" y="387"/>
                </a:lnTo>
                <a:lnTo>
                  <a:pt x="424" y="378"/>
                </a:lnTo>
                <a:lnTo>
                  <a:pt x="444" y="365"/>
                </a:lnTo>
                <a:lnTo>
                  <a:pt x="462" y="353"/>
                </a:lnTo>
                <a:lnTo>
                  <a:pt x="480" y="339"/>
                </a:lnTo>
                <a:lnTo>
                  <a:pt x="493" y="326"/>
                </a:lnTo>
                <a:lnTo>
                  <a:pt x="506" y="308"/>
                </a:lnTo>
                <a:lnTo>
                  <a:pt x="518" y="292"/>
                </a:lnTo>
                <a:lnTo>
                  <a:pt x="526" y="275"/>
                </a:lnTo>
                <a:lnTo>
                  <a:pt x="536" y="237"/>
                </a:lnTo>
                <a:lnTo>
                  <a:pt x="538" y="217"/>
                </a:lnTo>
                <a:lnTo>
                  <a:pt x="536" y="196"/>
                </a:lnTo>
                <a:lnTo>
                  <a:pt x="533" y="177"/>
                </a:lnTo>
                <a:lnTo>
                  <a:pt x="526" y="159"/>
                </a:lnTo>
                <a:lnTo>
                  <a:pt x="518" y="140"/>
                </a:lnTo>
                <a:lnTo>
                  <a:pt x="495" y="109"/>
                </a:lnTo>
                <a:lnTo>
                  <a:pt x="480" y="93"/>
                </a:lnTo>
                <a:lnTo>
                  <a:pt x="464" y="78"/>
                </a:lnTo>
                <a:lnTo>
                  <a:pt x="446" y="66"/>
                </a:lnTo>
                <a:lnTo>
                  <a:pt x="426" y="54"/>
                </a:lnTo>
                <a:lnTo>
                  <a:pt x="382" y="36"/>
                </a:lnTo>
                <a:lnTo>
                  <a:pt x="359" y="30"/>
                </a:lnTo>
                <a:lnTo>
                  <a:pt x="335" y="26"/>
                </a:lnTo>
                <a:lnTo>
                  <a:pt x="310" y="22"/>
                </a:lnTo>
                <a:lnTo>
                  <a:pt x="283" y="21"/>
                </a:lnTo>
                <a:lnTo>
                  <a:pt x="256" y="22"/>
                </a:lnTo>
                <a:lnTo>
                  <a:pt x="232" y="26"/>
                </a:lnTo>
                <a:lnTo>
                  <a:pt x="206" y="30"/>
                </a:lnTo>
                <a:lnTo>
                  <a:pt x="182" y="36"/>
                </a:lnTo>
                <a:lnTo>
                  <a:pt x="160" y="45"/>
                </a:lnTo>
                <a:lnTo>
                  <a:pt x="140" y="54"/>
                </a:lnTo>
                <a:lnTo>
                  <a:pt x="120" y="66"/>
                </a:lnTo>
                <a:lnTo>
                  <a:pt x="102" y="78"/>
                </a:lnTo>
                <a:lnTo>
                  <a:pt x="71" y="107"/>
                </a:lnTo>
                <a:lnTo>
                  <a:pt x="58" y="123"/>
                </a:lnTo>
                <a:lnTo>
                  <a:pt x="46" y="140"/>
                </a:lnTo>
                <a:lnTo>
                  <a:pt x="40" y="158"/>
                </a:lnTo>
                <a:lnTo>
                  <a:pt x="33" y="177"/>
                </a:lnTo>
                <a:lnTo>
                  <a:pt x="28" y="196"/>
                </a:lnTo>
                <a:lnTo>
                  <a:pt x="26" y="215"/>
                </a:lnTo>
                <a:lnTo>
                  <a:pt x="28" y="2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6" name="CustomShape 129"/>
          <p:cNvSpPr/>
          <p:nvPr/>
        </p:nvSpPr>
        <p:spPr>
          <a:xfrm>
            <a:off x="7209000" y="4597200"/>
            <a:ext cx="203040" cy="155160"/>
          </a:xfrm>
          <a:custGeom>
            <a:avLst/>
            <a:gdLst/>
            <a:ahLst/>
            <a:rect l="l" t="t" r="r" b="b"/>
            <a:pathLst>
              <a:path w="565" h="432">
                <a:moveTo>
                  <a:pt x="0" y="217"/>
                </a:moveTo>
                <a:lnTo>
                  <a:pt x="0" y="195"/>
                </a:lnTo>
                <a:lnTo>
                  <a:pt x="4" y="173"/>
                </a:lnTo>
                <a:lnTo>
                  <a:pt x="12" y="153"/>
                </a:lnTo>
                <a:lnTo>
                  <a:pt x="34" y="114"/>
                </a:lnTo>
                <a:lnTo>
                  <a:pt x="47" y="96"/>
                </a:lnTo>
                <a:lnTo>
                  <a:pt x="63" y="79"/>
                </a:lnTo>
                <a:lnTo>
                  <a:pt x="83" y="64"/>
                </a:lnTo>
                <a:lnTo>
                  <a:pt x="103" y="49"/>
                </a:lnTo>
                <a:lnTo>
                  <a:pt x="123" y="36"/>
                </a:lnTo>
                <a:lnTo>
                  <a:pt x="147" y="26"/>
                </a:lnTo>
                <a:lnTo>
                  <a:pt x="173" y="17"/>
                </a:lnTo>
                <a:lnTo>
                  <a:pt x="199" y="8"/>
                </a:lnTo>
                <a:lnTo>
                  <a:pt x="225" y="3"/>
                </a:lnTo>
                <a:lnTo>
                  <a:pt x="253" y="2"/>
                </a:lnTo>
                <a:lnTo>
                  <a:pt x="281" y="0"/>
                </a:lnTo>
                <a:lnTo>
                  <a:pt x="310" y="0"/>
                </a:lnTo>
                <a:lnTo>
                  <a:pt x="339" y="3"/>
                </a:lnTo>
                <a:lnTo>
                  <a:pt x="366" y="8"/>
                </a:lnTo>
                <a:lnTo>
                  <a:pt x="393" y="16"/>
                </a:lnTo>
                <a:lnTo>
                  <a:pt x="417" y="26"/>
                </a:lnTo>
                <a:lnTo>
                  <a:pt x="440" y="36"/>
                </a:lnTo>
                <a:lnTo>
                  <a:pt x="462" y="49"/>
                </a:lnTo>
                <a:lnTo>
                  <a:pt x="482" y="64"/>
                </a:lnTo>
                <a:lnTo>
                  <a:pt x="500" y="78"/>
                </a:lnTo>
                <a:lnTo>
                  <a:pt x="518" y="95"/>
                </a:lnTo>
                <a:lnTo>
                  <a:pt x="530" y="112"/>
                </a:lnTo>
                <a:lnTo>
                  <a:pt x="554" y="151"/>
                </a:lnTo>
                <a:lnTo>
                  <a:pt x="560" y="172"/>
                </a:lnTo>
                <a:lnTo>
                  <a:pt x="564" y="195"/>
                </a:lnTo>
                <a:lnTo>
                  <a:pt x="564" y="238"/>
                </a:lnTo>
                <a:lnTo>
                  <a:pt x="560" y="259"/>
                </a:lnTo>
                <a:lnTo>
                  <a:pt x="554" y="280"/>
                </a:lnTo>
                <a:lnTo>
                  <a:pt x="544" y="299"/>
                </a:lnTo>
                <a:lnTo>
                  <a:pt x="530" y="318"/>
                </a:lnTo>
                <a:lnTo>
                  <a:pt x="518" y="336"/>
                </a:lnTo>
                <a:lnTo>
                  <a:pt x="502" y="353"/>
                </a:lnTo>
                <a:lnTo>
                  <a:pt x="482" y="369"/>
                </a:lnTo>
                <a:lnTo>
                  <a:pt x="462" y="383"/>
                </a:lnTo>
                <a:lnTo>
                  <a:pt x="442" y="395"/>
                </a:lnTo>
                <a:lnTo>
                  <a:pt x="417" y="406"/>
                </a:lnTo>
                <a:lnTo>
                  <a:pt x="393" y="414"/>
                </a:lnTo>
                <a:lnTo>
                  <a:pt x="366" y="423"/>
                </a:lnTo>
                <a:lnTo>
                  <a:pt x="339" y="428"/>
                </a:lnTo>
                <a:lnTo>
                  <a:pt x="313" y="431"/>
                </a:lnTo>
                <a:lnTo>
                  <a:pt x="255" y="431"/>
                </a:lnTo>
                <a:lnTo>
                  <a:pt x="225" y="428"/>
                </a:lnTo>
                <a:lnTo>
                  <a:pt x="199" y="423"/>
                </a:lnTo>
                <a:lnTo>
                  <a:pt x="173" y="416"/>
                </a:lnTo>
                <a:lnTo>
                  <a:pt x="147" y="406"/>
                </a:lnTo>
                <a:lnTo>
                  <a:pt x="125" y="395"/>
                </a:lnTo>
                <a:lnTo>
                  <a:pt x="103" y="383"/>
                </a:lnTo>
                <a:lnTo>
                  <a:pt x="83" y="369"/>
                </a:lnTo>
                <a:lnTo>
                  <a:pt x="65" y="355"/>
                </a:lnTo>
                <a:lnTo>
                  <a:pt x="34" y="320"/>
                </a:lnTo>
                <a:lnTo>
                  <a:pt x="23" y="301"/>
                </a:lnTo>
                <a:lnTo>
                  <a:pt x="14" y="281"/>
                </a:lnTo>
                <a:lnTo>
                  <a:pt x="4" y="261"/>
                </a:lnTo>
                <a:lnTo>
                  <a:pt x="0" y="240"/>
                </a:lnTo>
                <a:lnTo>
                  <a:pt x="0" y="217"/>
                </a:lnTo>
                <a:moveTo>
                  <a:pt x="29" y="236"/>
                </a:moveTo>
                <a:lnTo>
                  <a:pt x="34" y="256"/>
                </a:lnTo>
                <a:lnTo>
                  <a:pt x="39" y="273"/>
                </a:lnTo>
                <a:lnTo>
                  <a:pt x="47" y="290"/>
                </a:lnTo>
                <a:lnTo>
                  <a:pt x="59" y="308"/>
                </a:lnTo>
                <a:lnTo>
                  <a:pt x="85" y="339"/>
                </a:lnTo>
                <a:lnTo>
                  <a:pt x="103" y="353"/>
                </a:lnTo>
                <a:lnTo>
                  <a:pt x="121" y="365"/>
                </a:lnTo>
                <a:lnTo>
                  <a:pt x="139" y="376"/>
                </a:lnTo>
                <a:lnTo>
                  <a:pt x="161" y="386"/>
                </a:lnTo>
                <a:lnTo>
                  <a:pt x="183" y="395"/>
                </a:lnTo>
                <a:lnTo>
                  <a:pt x="205" y="400"/>
                </a:lnTo>
                <a:lnTo>
                  <a:pt x="231" y="406"/>
                </a:lnTo>
                <a:lnTo>
                  <a:pt x="257" y="409"/>
                </a:lnTo>
                <a:lnTo>
                  <a:pt x="281" y="411"/>
                </a:lnTo>
                <a:lnTo>
                  <a:pt x="308" y="409"/>
                </a:lnTo>
                <a:lnTo>
                  <a:pt x="333" y="406"/>
                </a:lnTo>
                <a:lnTo>
                  <a:pt x="357" y="402"/>
                </a:lnTo>
                <a:lnTo>
                  <a:pt x="382" y="395"/>
                </a:lnTo>
                <a:lnTo>
                  <a:pt x="404" y="386"/>
                </a:lnTo>
                <a:lnTo>
                  <a:pt x="424" y="378"/>
                </a:lnTo>
                <a:lnTo>
                  <a:pt x="444" y="365"/>
                </a:lnTo>
                <a:lnTo>
                  <a:pt x="462" y="353"/>
                </a:lnTo>
                <a:lnTo>
                  <a:pt x="493" y="325"/>
                </a:lnTo>
                <a:lnTo>
                  <a:pt x="506" y="309"/>
                </a:lnTo>
                <a:lnTo>
                  <a:pt x="518" y="292"/>
                </a:lnTo>
                <a:lnTo>
                  <a:pt x="524" y="275"/>
                </a:lnTo>
                <a:lnTo>
                  <a:pt x="530" y="256"/>
                </a:lnTo>
                <a:lnTo>
                  <a:pt x="536" y="236"/>
                </a:lnTo>
                <a:lnTo>
                  <a:pt x="538" y="217"/>
                </a:lnTo>
                <a:lnTo>
                  <a:pt x="536" y="198"/>
                </a:lnTo>
                <a:lnTo>
                  <a:pt x="526" y="159"/>
                </a:lnTo>
                <a:lnTo>
                  <a:pt x="518" y="142"/>
                </a:lnTo>
                <a:lnTo>
                  <a:pt x="506" y="125"/>
                </a:lnTo>
                <a:lnTo>
                  <a:pt x="480" y="93"/>
                </a:lnTo>
                <a:lnTo>
                  <a:pt x="464" y="79"/>
                </a:lnTo>
                <a:lnTo>
                  <a:pt x="444" y="67"/>
                </a:lnTo>
                <a:lnTo>
                  <a:pt x="426" y="56"/>
                </a:lnTo>
                <a:lnTo>
                  <a:pt x="404" y="45"/>
                </a:lnTo>
                <a:lnTo>
                  <a:pt x="382" y="36"/>
                </a:lnTo>
                <a:lnTo>
                  <a:pt x="359" y="31"/>
                </a:lnTo>
                <a:lnTo>
                  <a:pt x="335" y="26"/>
                </a:lnTo>
                <a:lnTo>
                  <a:pt x="310" y="22"/>
                </a:lnTo>
                <a:lnTo>
                  <a:pt x="283" y="21"/>
                </a:lnTo>
                <a:lnTo>
                  <a:pt x="257" y="22"/>
                </a:lnTo>
                <a:lnTo>
                  <a:pt x="207" y="30"/>
                </a:lnTo>
                <a:lnTo>
                  <a:pt x="183" y="36"/>
                </a:lnTo>
                <a:lnTo>
                  <a:pt x="161" y="45"/>
                </a:lnTo>
                <a:lnTo>
                  <a:pt x="141" y="54"/>
                </a:lnTo>
                <a:lnTo>
                  <a:pt x="121" y="67"/>
                </a:lnTo>
                <a:lnTo>
                  <a:pt x="103" y="79"/>
                </a:lnTo>
                <a:lnTo>
                  <a:pt x="72" y="107"/>
                </a:lnTo>
                <a:lnTo>
                  <a:pt x="59" y="123"/>
                </a:lnTo>
                <a:lnTo>
                  <a:pt x="47" y="140"/>
                </a:lnTo>
                <a:lnTo>
                  <a:pt x="41" y="158"/>
                </a:lnTo>
                <a:lnTo>
                  <a:pt x="34" y="176"/>
                </a:lnTo>
                <a:lnTo>
                  <a:pt x="29" y="196"/>
                </a:lnTo>
                <a:lnTo>
                  <a:pt x="27" y="215"/>
                </a:lnTo>
                <a:lnTo>
                  <a:pt x="29" y="23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7" name="CustomShape 130"/>
          <p:cNvSpPr/>
          <p:nvPr/>
        </p:nvSpPr>
        <p:spPr>
          <a:xfrm>
            <a:off x="7864920" y="4597200"/>
            <a:ext cx="204120" cy="155160"/>
          </a:xfrm>
          <a:custGeom>
            <a:avLst/>
            <a:gdLst/>
            <a:ahLst/>
            <a:rect l="l" t="t" r="r" b="b"/>
            <a:pathLst>
              <a:path w="568" h="432">
                <a:moveTo>
                  <a:pt x="0" y="217"/>
                </a:moveTo>
                <a:lnTo>
                  <a:pt x="2" y="195"/>
                </a:lnTo>
                <a:lnTo>
                  <a:pt x="4" y="173"/>
                </a:lnTo>
                <a:lnTo>
                  <a:pt x="14" y="153"/>
                </a:lnTo>
                <a:lnTo>
                  <a:pt x="22" y="133"/>
                </a:lnTo>
                <a:lnTo>
                  <a:pt x="34" y="114"/>
                </a:lnTo>
                <a:lnTo>
                  <a:pt x="47" y="96"/>
                </a:lnTo>
                <a:lnTo>
                  <a:pt x="64" y="79"/>
                </a:lnTo>
                <a:lnTo>
                  <a:pt x="82" y="64"/>
                </a:lnTo>
                <a:lnTo>
                  <a:pt x="102" y="49"/>
                </a:lnTo>
                <a:lnTo>
                  <a:pt x="125" y="36"/>
                </a:lnTo>
                <a:lnTo>
                  <a:pt x="147" y="26"/>
                </a:lnTo>
                <a:lnTo>
                  <a:pt x="172" y="17"/>
                </a:lnTo>
                <a:lnTo>
                  <a:pt x="198" y="8"/>
                </a:lnTo>
                <a:lnTo>
                  <a:pt x="225" y="3"/>
                </a:lnTo>
                <a:lnTo>
                  <a:pt x="254" y="2"/>
                </a:lnTo>
                <a:lnTo>
                  <a:pt x="281" y="0"/>
                </a:lnTo>
                <a:lnTo>
                  <a:pt x="309" y="0"/>
                </a:lnTo>
                <a:lnTo>
                  <a:pt x="339" y="3"/>
                </a:lnTo>
                <a:lnTo>
                  <a:pt x="365" y="8"/>
                </a:lnTo>
                <a:lnTo>
                  <a:pt x="393" y="16"/>
                </a:lnTo>
                <a:lnTo>
                  <a:pt x="417" y="26"/>
                </a:lnTo>
                <a:lnTo>
                  <a:pt x="439" y="36"/>
                </a:lnTo>
                <a:lnTo>
                  <a:pt x="461" y="49"/>
                </a:lnTo>
                <a:lnTo>
                  <a:pt x="481" y="64"/>
                </a:lnTo>
                <a:lnTo>
                  <a:pt x="499" y="78"/>
                </a:lnTo>
                <a:lnTo>
                  <a:pt x="517" y="95"/>
                </a:lnTo>
                <a:lnTo>
                  <a:pt x="532" y="112"/>
                </a:lnTo>
                <a:lnTo>
                  <a:pt x="545" y="131"/>
                </a:lnTo>
                <a:lnTo>
                  <a:pt x="554" y="151"/>
                </a:lnTo>
                <a:lnTo>
                  <a:pt x="560" y="172"/>
                </a:lnTo>
                <a:lnTo>
                  <a:pt x="565" y="195"/>
                </a:lnTo>
                <a:lnTo>
                  <a:pt x="567" y="215"/>
                </a:lnTo>
                <a:lnTo>
                  <a:pt x="565" y="238"/>
                </a:lnTo>
                <a:lnTo>
                  <a:pt x="560" y="259"/>
                </a:lnTo>
                <a:lnTo>
                  <a:pt x="554" y="280"/>
                </a:lnTo>
                <a:lnTo>
                  <a:pt x="545" y="299"/>
                </a:lnTo>
                <a:lnTo>
                  <a:pt x="532" y="318"/>
                </a:lnTo>
                <a:lnTo>
                  <a:pt x="517" y="336"/>
                </a:lnTo>
                <a:lnTo>
                  <a:pt x="501" y="353"/>
                </a:lnTo>
                <a:lnTo>
                  <a:pt x="483" y="369"/>
                </a:lnTo>
                <a:lnTo>
                  <a:pt x="463" y="383"/>
                </a:lnTo>
                <a:lnTo>
                  <a:pt x="441" y="395"/>
                </a:lnTo>
                <a:lnTo>
                  <a:pt x="417" y="406"/>
                </a:lnTo>
                <a:lnTo>
                  <a:pt x="367" y="423"/>
                </a:lnTo>
                <a:lnTo>
                  <a:pt x="341" y="428"/>
                </a:lnTo>
                <a:lnTo>
                  <a:pt x="312" y="431"/>
                </a:lnTo>
                <a:lnTo>
                  <a:pt x="254" y="431"/>
                </a:lnTo>
                <a:lnTo>
                  <a:pt x="227" y="428"/>
                </a:lnTo>
                <a:lnTo>
                  <a:pt x="198" y="423"/>
                </a:lnTo>
                <a:lnTo>
                  <a:pt x="174" y="416"/>
                </a:lnTo>
                <a:lnTo>
                  <a:pt x="125" y="395"/>
                </a:lnTo>
                <a:lnTo>
                  <a:pt x="102" y="383"/>
                </a:lnTo>
                <a:lnTo>
                  <a:pt x="82" y="369"/>
                </a:lnTo>
                <a:lnTo>
                  <a:pt x="64" y="355"/>
                </a:lnTo>
                <a:lnTo>
                  <a:pt x="34" y="320"/>
                </a:lnTo>
                <a:lnTo>
                  <a:pt x="22" y="301"/>
                </a:lnTo>
                <a:lnTo>
                  <a:pt x="14" y="281"/>
                </a:lnTo>
                <a:lnTo>
                  <a:pt x="6" y="261"/>
                </a:lnTo>
                <a:lnTo>
                  <a:pt x="2" y="240"/>
                </a:lnTo>
                <a:lnTo>
                  <a:pt x="0" y="217"/>
                </a:lnTo>
                <a:moveTo>
                  <a:pt x="29" y="236"/>
                </a:moveTo>
                <a:lnTo>
                  <a:pt x="34" y="256"/>
                </a:lnTo>
                <a:lnTo>
                  <a:pt x="47" y="290"/>
                </a:lnTo>
                <a:lnTo>
                  <a:pt x="58" y="308"/>
                </a:lnTo>
                <a:lnTo>
                  <a:pt x="84" y="339"/>
                </a:lnTo>
                <a:lnTo>
                  <a:pt x="102" y="353"/>
                </a:lnTo>
                <a:lnTo>
                  <a:pt x="120" y="365"/>
                </a:lnTo>
                <a:lnTo>
                  <a:pt x="160" y="386"/>
                </a:lnTo>
                <a:lnTo>
                  <a:pt x="183" y="395"/>
                </a:lnTo>
                <a:lnTo>
                  <a:pt x="207" y="400"/>
                </a:lnTo>
                <a:lnTo>
                  <a:pt x="229" y="406"/>
                </a:lnTo>
                <a:lnTo>
                  <a:pt x="256" y="409"/>
                </a:lnTo>
                <a:lnTo>
                  <a:pt x="281" y="411"/>
                </a:lnTo>
                <a:lnTo>
                  <a:pt x="307" y="409"/>
                </a:lnTo>
                <a:lnTo>
                  <a:pt x="335" y="406"/>
                </a:lnTo>
                <a:lnTo>
                  <a:pt x="357" y="402"/>
                </a:lnTo>
                <a:lnTo>
                  <a:pt x="381" y="395"/>
                </a:lnTo>
                <a:lnTo>
                  <a:pt x="403" y="386"/>
                </a:lnTo>
                <a:lnTo>
                  <a:pt x="423" y="378"/>
                </a:lnTo>
                <a:lnTo>
                  <a:pt x="443" y="365"/>
                </a:lnTo>
                <a:lnTo>
                  <a:pt x="461" y="353"/>
                </a:lnTo>
                <a:lnTo>
                  <a:pt x="479" y="339"/>
                </a:lnTo>
                <a:lnTo>
                  <a:pt x="493" y="325"/>
                </a:lnTo>
                <a:lnTo>
                  <a:pt x="506" y="309"/>
                </a:lnTo>
                <a:lnTo>
                  <a:pt x="517" y="292"/>
                </a:lnTo>
                <a:lnTo>
                  <a:pt x="526" y="275"/>
                </a:lnTo>
                <a:lnTo>
                  <a:pt x="534" y="256"/>
                </a:lnTo>
                <a:lnTo>
                  <a:pt x="538" y="217"/>
                </a:lnTo>
                <a:lnTo>
                  <a:pt x="534" y="179"/>
                </a:lnTo>
                <a:lnTo>
                  <a:pt x="526" y="159"/>
                </a:lnTo>
                <a:lnTo>
                  <a:pt x="517" y="142"/>
                </a:lnTo>
                <a:lnTo>
                  <a:pt x="506" y="125"/>
                </a:lnTo>
                <a:lnTo>
                  <a:pt x="495" y="109"/>
                </a:lnTo>
                <a:lnTo>
                  <a:pt x="479" y="93"/>
                </a:lnTo>
                <a:lnTo>
                  <a:pt x="463" y="79"/>
                </a:lnTo>
                <a:lnTo>
                  <a:pt x="445" y="67"/>
                </a:lnTo>
                <a:lnTo>
                  <a:pt x="405" y="45"/>
                </a:lnTo>
                <a:lnTo>
                  <a:pt x="383" y="36"/>
                </a:lnTo>
                <a:lnTo>
                  <a:pt x="335" y="26"/>
                </a:lnTo>
                <a:lnTo>
                  <a:pt x="309" y="22"/>
                </a:lnTo>
                <a:lnTo>
                  <a:pt x="283" y="21"/>
                </a:lnTo>
                <a:lnTo>
                  <a:pt x="256" y="22"/>
                </a:lnTo>
                <a:lnTo>
                  <a:pt x="232" y="26"/>
                </a:lnTo>
                <a:lnTo>
                  <a:pt x="207" y="30"/>
                </a:lnTo>
                <a:lnTo>
                  <a:pt x="185" y="36"/>
                </a:lnTo>
                <a:lnTo>
                  <a:pt x="140" y="54"/>
                </a:lnTo>
                <a:lnTo>
                  <a:pt x="120" y="67"/>
                </a:lnTo>
                <a:lnTo>
                  <a:pt x="102" y="79"/>
                </a:lnTo>
                <a:lnTo>
                  <a:pt x="72" y="107"/>
                </a:lnTo>
                <a:lnTo>
                  <a:pt x="60" y="123"/>
                </a:lnTo>
                <a:lnTo>
                  <a:pt x="49" y="140"/>
                </a:lnTo>
                <a:lnTo>
                  <a:pt x="40" y="158"/>
                </a:lnTo>
                <a:lnTo>
                  <a:pt x="34" y="176"/>
                </a:lnTo>
                <a:lnTo>
                  <a:pt x="29" y="196"/>
                </a:lnTo>
                <a:lnTo>
                  <a:pt x="29" y="215"/>
                </a:lnTo>
                <a:lnTo>
                  <a:pt x="29" y="23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8" name="CustomShape 131"/>
          <p:cNvSpPr/>
          <p:nvPr/>
        </p:nvSpPr>
        <p:spPr>
          <a:xfrm>
            <a:off x="6771600" y="3711600"/>
            <a:ext cx="279000" cy="415800"/>
          </a:xfrm>
          <a:custGeom>
            <a:avLst/>
            <a:gdLst/>
            <a:ahLst/>
            <a:rect l="l" t="t" r="r" b="b"/>
            <a:pathLst>
              <a:path w="776" h="1156">
                <a:moveTo>
                  <a:pt x="737" y="1155"/>
                </a:moveTo>
                <a:lnTo>
                  <a:pt x="0" y="14"/>
                </a:lnTo>
                <a:lnTo>
                  <a:pt x="38" y="0"/>
                </a:lnTo>
                <a:lnTo>
                  <a:pt x="775" y="1141"/>
                </a:lnTo>
                <a:lnTo>
                  <a:pt x="737" y="115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9" name="CustomShape 132"/>
          <p:cNvSpPr/>
          <p:nvPr/>
        </p:nvSpPr>
        <p:spPr>
          <a:xfrm>
            <a:off x="7036560" y="4269240"/>
            <a:ext cx="283320" cy="336960"/>
          </a:xfrm>
          <a:custGeom>
            <a:avLst/>
            <a:gdLst/>
            <a:ahLst/>
            <a:rect l="l" t="t" r="r" b="b"/>
            <a:pathLst>
              <a:path w="788" h="937">
                <a:moveTo>
                  <a:pt x="752" y="936"/>
                </a:moveTo>
                <a:lnTo>
                  <a:pt x="0" y="17"/>
                </a:lnTo>
                <a:lnTo>
                  <a:pt x="38" y="0"/>
                </a:lnTo>
                <a:lnTo>
                  <a:pt x="787" y="919"/>
                </a:lnTo>
                <a:lnTo>
                  <a:pt x="752" y="93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0" name="CustomShape 133"/>
          <p:cNvSpPr/>
          <p:nvPr/>
        </p:nvSpPr>
        <p:spPr>
          <a:xfrm>
            <a:off x="7038000" y="370980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28" y="1165"/>
                </a:moveTo>
                <a:lnTo>
                  <a:pt x="1487" y="26"/>
                </a:lnTo>
                <a:lnTo>
                  <a:pt x="1456" y="0"/>
                </a:lnTo>
                <a:lnTo>
                  <a:pt x="0" y="1141"/>
                </a:lnTo>
                <a:lnTo>
                  <a:pt x="28" y="116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1" name="CustomShape 134"/>
          <p:cNvSpPr/>
          <p:nvPr/>
        </p:nvSpPr>
        <p:spPr>
          <a:xfrm>
            <a:off x="7035480" y="3711960"/>
            <a:ext cx="148320" cy="414000"/>
          </a:xfrm>
          <a:custGeom>
            <a:avLst/>
            <a:gdLst/>
            <a:ahLst/>
            <a:rect l="l" t="t" r="r" b="b"/>
            <a:pathLst>
              <a:path w="413" h="1151">
                <a:moveTo>
                  <a:pt x="43" y="1150"/>
                </a:moveTo>
                <a:lnTo>
                  <a:pt x="412" y="9"/>
                </a:lnTo>
                <a:lnTo>
                  <a:pt x="369" y="0"/>
                </a:lnTo>
                <a:lnTo>
                  <a:pt x="0" y="1143"/>
                </a:lnTo>
                <a:lnTo>
                  <a:pt x="43" y="115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2" name="CustomShape 135"/>
          <p:cNvSpPr/>
          <p:nvPr/>
        </p:nvSpPr>
        <p:spPr>
          <a:xfrm>
            <a:off x="7432560" y="3712680"/>
            <a:ext cx="142560" cy="413280"/>
          </a:xfrm>
          <a:custGeom>
            <a:avLst/>
            <a:gdLst/>
            <a:ahLst/>
            <a:rect l="l" t="t" r="r" b="b"/>
            <a:pathLst>
              <a:path w="397" h="1149">
                <a:moveTo>
                  <a:pt x="40" y="1148"/>
                </a:moveTo>
                <a:lnTo>
                  <a:pt x="396" y="7"/>
                </a:lnTo>
                <a:lnTo>
                  <a:pt x="356" y="0"/>
                </a:lnTo>
                <a:lnTo>
                  <a:pt x="0" y="1141"/>
                </a:lnTo>
                <a:lnTo>
                  <a:pt x="40" y="1148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3" name="CustomShape 136"/>
          <p:cNvSpPr/>
          <p:nvPr/>
        </p:nvSpPr>
        <p:spPr>
          <a:xfrm>
            <a:off x="6775920" y="3708720"/>
            <a:ext cx="1460520" cy="421920"/>
          </a:xfrm>
          <a:custGeom>
            <a:avLst/>
            <a:gdLst/>
            <a:ahLst/>
            <a:rect l="l" t="t" r="r" b="b"/>
            <a:pathLst>
              <a:path w="4058" h="1173">
                <a:moveTo>
                  <a:pt x="4044" y="1172"/>
                </a:moveTo>
                <a:lnTo>
                  <a:pt x="0" y="31"/>
                </a:lnTo>
                <a:lnTo>
                  <a:pt x="15" y="0"/>
                </a:lnTo>
                <a:lnTo>
                  <a:pt x="4057" y="1141"/>
                </a:lnTo>
                <a:lnTo>
                  <a:pt x="4044" y="1172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4" name="CustomShape 137"/>
          <p:cNvSpPr/>
          <p:nvPr/>
        </p:nvSpPr>
        <p:spPr>
          <a:xfrm>
            <a:off x="6773760" y="3709080"/>
            <a:ext cx="671040" cy="420840"/>
          </a:xfrm>
          <a:custGeom>
            <a:avLst/>
            <a:gdLst/>
            <a:ahLst/>
            <a:rect l="l" t="t" r="r" b="b"/>
            <a:pathLst>
              <a:path w="1865" h="1170">
                <a:moveTo>
                  <a:pt x="1838" y="1169"/>
                </a:moveTo>
                <a:lnTo>
                  <a:pt x="0" y="26"/>
                </a:lnTo>
                <a:lnTo>
                  <a:pt x="27" y="0"/>
                </a:lnTo>
                <a:lnTo>
                  <a:pt x="1864" y="1142"/>
                </a:lnTo>
                <a:lnTo>
                  <a:pt x="1838" y="1169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5" name="CustomShape 138"/>
          <p:cNvSpPr/>
          <p:nvPr/>
        </p:nvSpPr>
        <p:spPr>
          <a:xfrm>
            <a:off x="7168680" y="3711600"/>
            <a:ext cx="278640" cy="415800"/>
          </a:xfrm>
          <a:custGeom>
            <a:avLst/>
            <a:gdLst/>
            <a:ahLst/>
            <a:rect l="l" t="t" r="r" b="b"/>
            <a:pathLst>
              <a:path w="775" h="1156">
                <a:moveTo>
                  <a:pt x="736" y="1155"/>
                </a:moveTo>
                <a:lnTo>
                  <a:pt x="0" y="14"/>
                </a:lnTo>
                <a:lnTo>
                  <a:pt x="38" y="0"/>
                </a:lnTo>
                <a:lnTo>
                  <a:pt x="774" y="1141"/>
                </a:lnTo>
                <a:lnTo>
                  <a:pt x="736" y="1155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6" name="CustomShape 139"/>
          <p:cNvSpPr/>
          <p:nvPr/>
        </p:nvSpPr>
        <p:spPr>
          <a:xfrm>
            <a:off x="7434720" y="3709080"/>
            <a:ext cx="671760" cy="420840"/>
          </a:xfrm>
          <a:custGeom>
            <a:avLst/>
            <a:gdLst/>
            <a:ahLst/>
            <a:rect l="l" t="t" r="r" b="b"/>
            <a:pathLst>
              <a:path w="1867" h="1170">
                <a:moveTo>
                  <a:pt x="27" y="1169"/>
                </a:moveTo>
                <a:lnTo>
                  <a:pt x="1866" y="26"/>
                </a:lnTo>
                <a:lnTo>
                  <a:pt x="1840" y="0"/>
                </a:lnTo>
                <a:lnTo>
                  <a:pt x="0" y="1142"/>
                </a:lnTo>
                <a:lnTo>
                  <a:pt x="27" y="1169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7" name="CustomShape 140"/>
          <p:cNvSpPr/>
          <p:nvPr/>
        </p:nvSpPr>
        <p:spPr>
          <a:xfrm>
            <a:off x="7039440" y="3708720"/>
            <a:ext cx="1065600" cy="421920"/>
          </a:xfrm>
          <a:custGeom>
            <a:avLst/>
            <a:gdLst/>
            <a:ahLst/>
            <a:rect l="l" t="t" r="r" b="b"/>
            <a:pathLst>
              <a:path w="2961" h="1173">
                <a:moveTo>
                  <a:pt x="20" y="1172"/>
                </a:moveTo>
                <a:lnTo>
                  <a:pt x="2960" y="30"/>
                </a:lnTo>
                <a:lnTo>
                  <a:pt x="2942" y="0"/>
                </a:lnTo>
                <a:lnTo>
                  <a:pt x="0" y="1142"/>
                </a:lnTo>
                <a:lnTo>
                  <a:pt x="20" y="117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8" name="CustomShape 141"/>
          <p:cNvSpPr/>
          <p:nvPr/>
        </p:nvSpPr>
        <p:spPr>
          <a:xfrm>
            <a:off x="7171560" y="3708720"/>
            <a:ext cx="1065600" cy="421920"/>
          </a:xfrm>
          <a:custGeom>
            <a:avLst/>
            <a:gdLst/>
            <a:ahLst/>
            <a:rect l="l" t="t" r="r" b="b"/>
            <a:pathLst>
              <a:path w="2961" h="1173">
                <a:moveTo>
                  <a:pt x="2942" y="1172"/>
                </a:moveTo>
                <a:lnTo>
                  <a:pt x="0" y="30"/>
                </a:lnTo>
                <a:lnTo>
                  <a:pt x="20" y="0"/>
                </a:lnTo>
                <a:lnTo>
                  <a:pt x="2960" y="1142"/>
                </a:lnTo>
                <a:lnTo>
                  <a:pt x="2942" y="1172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9" name="CustomShape 142"/>
          <p:cNvSpPr/>
          <p:nvPr/>
        </p:nvSpPr>
        <p:spPr>
          <a:xfrm>
            <a:off x="7040160" y="3708720"/>
            <a:ext cx="1460880" cy="421920"/>
          </a:xfrm>
          <a:custGeom>
            <a:avLst/>
            <a:gdLst/>
            <a:ahLst/>
            <a:rect l="l" t="t" r="r" b="b"/>
            <a:pathLst>
              <a:path w="4059" h="1173">
                <a:moveTo>
                  <a:pt x="16" y="1172"/>
                </a:moveTo>
                <a:lnTo>
                  <a:pt x="4058" y="31"/>
                </a:lnTo>
                <a:lnTo>
                  <a:pt x="4043" y="0"/>
                </a:lnTo>
                <a:lnTo>
                  <a:pt x="0" y="1141"/>
                </a:lnTo>
                <a:lnTo>
                  <a:pt x="16" y="117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0" name="CustomShape 143"/>
          <p:cNvSpPr/>
          <p:nvPr/>
        </p:nvSpPr>
        <p:spPr>
          <a:xfrm>
            <a:off x="7436520" y="3708720"/>
            <a:ext cx="1065600" cy="421920"/>
          </a:xfrm>
          <a:custGeom>
            <a:avLst/>
            <a:gdLst/>
            <a:ahLst/>
            <a:rect l="l" t="t" r="r" b="b"/>
            <a:pathLst>
              <a:path w="2961" h="1173">
                <a:moveTo>
                  <a:pt x="18" y="1172"/>
                </a:moveTo>
                <a:lnTo>
                  <a:pt x="2960" y="30"/>
                </a:lnTo>
                <a:lnTo>
                  <a:pt x="2940" y="0"/>
                </a:lnTo>
                <a:lnTo>
                  <a:pt x="0" y="1142"/>
                </a:lnTo>
                <a:lnTo>
                  <a:pt x="18" y="1172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1" name="CustomShape 144"/>
          <p:cNvSpPr/>
          <p:nvPr/>
        </p:nvSpPr>
        <p:spPr>
          <a:xfrm>
            <a:off x="8226720" y="3711600"/>
            <a:ext cx="278640" cy="415800"/>
          </a:xfrm>
          <a:custGeom>
            <a:avLst/>
            <a:gdLst/>
            <a:ahLst/>
            <a:rect l="l" t="t" r="r" b="b"/>
            <a:pathLst>
              <a:path w="775" h="1156">
                <a:moveTo>
                  <a:pt x="38" y="1155"/>
                </a:moveTo>
                <a:lnTo>
                  <a:pt x="774" y="14"/>
                </a:lnTo>
                <a:lnTo>
                  <a:pt x="736" y="0"/>
                </a:lnTo>
                <a:lnTo>
                  <a:pt x="0" y="1141"/>
                </a:lnTo>
                <a:lnTo>
                  <a:pt x="38" y="1155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2" name="CustomShape 145"/>
          <p:cNvSpPr/>
          <p:nvPr/>
        </p:nvSpPr>
        <p:spPr>
          <a:xfrm>
            <a:off x="8093880" y="3711960"/>
            <a:ext cx="147240" cy="414000"/>
          </a:xfrm>
          <a:custGeom>
            <a:avLst/>
            <a:gdLst/>
            <a:ahLst/>
            <a:rect l="l" t="t" r="r" b="b"/>
            <a:pathLst>
              <a:path w="410" h="1151">
                <a:moveTo>
                  <a:pt x="369" y="1150"/>
                </a:moveTo>
                <a:lnTo>
                  <a:pt x="0" y="9"/>
                </a:lnTo>
                <a:lnTo>
                  <a:pt x="40" y="0"/>
                </a:lnTo>
                <a:lnTo>
                  <a:pt x="409" y="1143"/>
                </a:lnTo>
                <a:lnTo>
                  <a:pt x="369" y="115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3" name="CustomShape 146"/>
          <p:cNvSpPr/>
          <p:nvPr/>
        </p:nvSpPr>
        <p:spPr>
          <a:xfrm>
            <a:off x="7040160" y="4266360"/>
            <a:ext cx="932400" cy="342360"/>
          </a:xfrm>
          <a:custGeom>
            <a:avLst/>
            <a:gdLst/>
            <a:ahLst/>
            <a:rect l="l" t="t" r="r" b="b"/>
            <a:pathLst>
              <a:path w="2591" h="952">
                <a:moveTo>
                  <a:pt x="2572" y="951"/>
                </a:moveTo>
                <a:lnTo>
                  <a:pt x="0" y="31"/>
                </a:lnTo>
                <a:lnTo>
                  <a:pt x="16" y="0"/>
                </a:lnTo>
                <a:lnTo>
                  <a:pt x="2590" y="921"/>
                </a:lnTo>
                <a:lnTo>
                  <a:pt x="2572" y="95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4" name="CustomShape 147"/>
          <p:cNvSpPr/>
          <p:nvPr/>
        </p:nvSpPr>
        <p:spPr>
          <a:xfrm>
            <a:off x="7305840" y="4270320"/>
            <a:ext cx="141480" cy="334440"/>
          </a:xfrm>
          <a:custGeom>
            <a:avLst/>
            <a:gdLst/>
            <a:ahLst/>
            <a:rect l="l" t="t" r="r" b="b"/>
            <a:pathLst>
              <a:path w="394" h="930">
                <a:moveTo>
                  <a:pt x="41" y="929"/>
                </a:moveTo>
                <a:lnTo>
                  <a:pt x="393" y="11"/>
                </a:lnTo>
                <a:lnTo>
                  <a:pt x="353" y="0"/>
                </a:lnTo>
                <a:lnTo>
                  <a:pt x="0" y="920"/>
                </a:lnTo>
                <a:lnTo>
                  <a:pt x="41" y="929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5" name="CustomShape 148"/>
          <p:cNvSpPr/>
          <p:nvPr/>
        </p:nvSpPr>
        <p:spPr>
          <a:xfrm>
            <a:off x="7434720" y="4267080"/>
            <a:ext cx="539640" cy="341280"/>
          </a:xfrm>
          <a:custGeom>
            <a:avLst/>
            <a:gdLst/>
            <a:ahLst/>
            <a:rect l="l" t="t" r="r" b="b"/>
            <a:pathLst>
              <a:path w="1500" h="949">
                <a:moveTo>
                  <a:pt x="1471" y="948"/>
                </a:moveTo>
                <a:lnTo>
                  <a:pt x="0" y="26"/>
                </a:lnTo>
                <a:lnTo>
                  <a:pt x="27" y="0"/>
                </a:lnTo>
                <a:lnTo>
                  <a:pt x="1499" y="921"/>
                </a:lnTo>
                <a:lnTo>
                  <a:pt x="1471" y="948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6" name="CustomShape 149"/>
          <p:cNvSpPr/>
          <p:nvPr/>
        </p:nvSpPr>
        <p:spPr>
          <a:xfrm>
            <a:off x="7309800" y="4266360"/>
            <a:ext cx="927720" cy="342360"/>
          </a:xfrm>
          <a:custGeom>
            <a:avLst/>
            <a:gdLst/>
            <a:ahLst/>
            <a:rect l="l" t="t" r="r" b="b"/>
            <a:pathLst>
              <a:path w="2578" h="952">
                <a:moveTo>
                  <a:pt x="18" y="951"/>
                </a:moveTo>
                <a:lnTo>
                  <a:pt x="2577" y="30"/>
                </a:lnTo>
                <a:lnTo>
                  <a:pt x="2559" y="0"/>
                </a:lnTo>
                <a:lnTo>
                  <a:pt x="0" y="921"/>
                </a:lnTo>
                <a:lnTo>
                  <a:pt x="18" y="951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7" name="CustomShape 150"/>
          <p:cNvSpPr/>
          <p:nvPr/>
        </p:nvSpPr>
        <p:spPr>
          <a:xfrm>
            <a:off x="7962480" y="4269240"/>
            <a:ext cx="278280" cy="336960"/>
          </a:xfrm>
          <a:custGeom>
            <a:avLst/>
            <a:gdLst/>
            <a:ahLst/>
            <a:rect l="l" t="t" r="r" b="b"/>
            <a:pathLst>
              <a:path w="774" h="937">
                <a:moveTo>
                  <a:pt x="36" y="936"/>
                </a:moveTo>
                <a:lnTo>
                  <a:pt x="773" y="17"/>
                </a:lnTo>
                <a:lnTo>
                  <a:pt x="737" y="0"/>
                </a:lnTo>
                <a:lnTo>
                  <a:pt x="0" y="919"/>
                </a:lnTo>
                <a:lnTo>
                  <a:pt x="36" y="936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8" name="CustomShape 151"/>
          <p:cNvSpPr/>
          <p:nvPr/>
        </p:nvSpPr>
        <p:spPr>
          <a:xfrm>
            <a:off x="7281000" y="4748400"/>
            <a:ext cx="59760" cy="203040"/>
          </a:xfrm>
          <a:custGeom>
            <a:avLst/>
            <a:gdLst/>
            <a:ahLst/>
            <a:rect l="l" t="t" r="r" b="b"/>
            <a:pathLst>
              <a:path w="167" h="565">
                <a:moveTo>
                  <a:pt x="75" y="0"/>
                </a:moveTo>
                <a:lnTo>
                  <a:pt x="68" y="543"/>
                </a:lnTo>
                <a:lnTo>
                  <a:pt x="97" y="543"/>
                </a:lnTo>
                <a:lnTo>
                  <a:pt x="103" y="0"/>
                </a:lnTo>
                <a:lnTo>
                  <a:pt x="75" y="0"/>
                </a:lnTo>
                <a:moveTo>
                  <a:pt x="4" y="459"/>
                </a:moveTo>
                <a:lnTo>
                  <a:pt x="83" y="564"/>
                </a:lnTo>
                <a:lnTo>
                  <a:pt x="161" y="462"/>
                </a:lnTo>
                <a:cubicBezTo>
                  <a:pt x="166" y="456"/>
                  <a:pt x="164" y="449"/>
                  <a:pt x="157" y="445"/>
                </a:cubicBezTo>
                <a:cubicBezTo>
                  <a:pt x="150" y="442"/>
                  <a:pt x="141" y="444"/>
                  <a:pt x="137" y="449"/>
                </a:cubicBezTo>
                <a:lnTo>
                  <a:pt x="70" y="539"/>
                </a:lnTo>
                <a:lnTo>
                  <a:pt x="95" y="539"/>
                </a:lnTo>
                <a:lnTo>
                  <a:pt x="29" y="449"/>
                </a:lnTo>
                <a:cubicBezTo>
                  <a:pt x="24" y="444"/>
                  <a:pt x="16" y="442"/>
                  <a:pt x="9" y="444"/>
                </a:cubicBezTo>
                <a:cubicBezTo>
                  <a:pt x="2" y="448"/>
                  <a:pt x="0" y="454"/>
                  <a:pt x="4" y="459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9" name="CustomShape 152"/>
          <p:cNvSpPr/>
          <p:nvPr/>
        </p:nvSpPr>
        <p:spPr>
          <a:xfrm>
            <a:off x="7932240" y="4748400"/>
            <a:ext cx="59400" cy="202320"/>
          </a:xfrm>
          <a:custGeom>
            <a:avLst/>
            <a:gdLst/>
            <a:ahLst/>
            <a:rect l="l" t="t" r="r" b="b"/>
            <a:pathLst>
              <a:path w="166" h="563">
                <a:moveTo>
                  <a:pt x="74" y="0"/>
                </a:moveTo>
                <a:lnTo>
                  <a:pt x="66" y="542"/>
                </a:lnTo>
                <a:lnTo>
                  <a:pt x="96" y="542"/>
                </a:lnTo>
                <a:lnTo>
                  <a:pt x="102" y="0"/>
                </a:lnTo>
                <a:lnTo>
                  <a:pt x="74" y="0"/>
                </a:lnTo>
                <a:moveTo>
                  <a:pt x="4" y="458"/>
                </a:moveTo>
                <a:lnTo>
                  <a:pt x="80" y="562"/>
                </a:lnTo>
                <a:lnTo>
                  <a:pt x="161" y="458"/>
                </a:lnTo>
                <a:cubicBezTo>
                  <a:pt x="165" y="453"/>
                  <a:pt x="163" y="448"/>
                  <a:pt x="157" y="444"/>
                </a:cubicBezTo>
                <a:cubicBezTo>
                  <a:pt x="149" y="440"/>
                  <a:pt x="140" y="442"/>
                  <a:pt x="136" y="448"/>
                </a:cubicBezTo>
                <a:lnTo>
                  <a:pt x="68" y="534"/>
                </a:lnTo>
                <a:lnTo>
                  <a:pt x="94" y="537"/>
                </a:lnTo>
                <a:lnTo>
                  <a:pt x="28" y="448"/>
                </a:lnTo>
                <a:cubicBezTo>
                  <a:pt x="24" y="440"/>
                  <a:pt x="16" y="439"/>
                  <a:pt x="8" y="442"/>
                </a:cubicBezTo>
                <a:cubicBezTo>
                  <a:pt x="2" y="445"/>
                  <a:pt x="0" y="453"/>
                  <a:pt x="4" y="45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0" name="CustomShape 153"/>
          <p:cNvSpPr/>
          <p:nvPr/>
        </p:nvSpPr>
        <p:spPr>
          <a:xfrm>
            <a:off x="8068680" y="3327480"/>
            <a:ext cx="10296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𝑵𝟏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81" name="CustomShape 154"/>
          <p:cNvSpPr/>
          <p:nvPr/>
        </p:nvSpPr>
        <p:spPr>
          <a:xfrm>
            <a:off x="7275240" y="498744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𝒚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82" name="CustomShape 155"/>
          <p:cNvSpPr/>
          <p:nvPr/>
        </p:nvSpPr>
        <p:spPr>
          <a:xfrm>
            <a:off x="7336440" y="5018760"/>
            <a:ext cx="7560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𝟏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83" name="CustomShape 156"/>
          <p:cNvSpPr/>
          <p:nvPr/>
        </p:nvSpPr>
        <p:spPr>
          <a:xfrm>
            <a:off x="7921080" y="4987080"/>
            <a:ext cx="101520" cy="9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760" spc="-1" strike="noStrike">
                <a:solidFill>
                  <a:srgbClr val="000000"/>
                </a:solidFill>
                <a:latin typeface="CambriaMath"/>
              </a:rPr>
              <a:t>𝒚</a:t>
            </a:r>
            <a:endParaRPr b="0" lang="en-GB" sz="760" spc="-1" strike="noStrike">
              <a:latin typeface="Arial"/>
            </a:endParaRPr>
          </a:p>
        </p:txBody>
      </p:sp>
      <p:sp>
        <p:nvSpPr>
          <p:cNvPr id="1784" name="CustomShape 157"/>
          <p:cNvSpPr/>
          <p:nvPr/>
        </p:nvSpPr>
        <p:spPr>
          <a:xfrm>
            <a:off x="7562520" y="3709080"/>
            <a:ext cx="676440" cy="420840"/>
          </a:xfrm>
          <a:custGeom>
            <a:avLst/>
            <a:gdLst/>
            <a:ahLst/>
            <a:rect l="l" t="t" r="r" b="b"/>
            <a:pathLst>
              <a:path w="1880" h="1170">
                <a:moveTo>
                  <a:pt x="1852" y="1169"/>
                </a:moveTo>
                <a:lnTo>
                  <a:pt x="0" y="26"/>
                </a:lnTo>
                <a:lnTo>
                  <a:pt x="26" y="0"/>
                </a:lnTo>
                <a:lnTo>
                  <a:pt x="1879" y="1142"/>
                </a:lnTo>
                <a:lnTo>
                  <a:pt x="1852" y="1169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5" name="CustomShape 158"/>
          <p:cNvSpPr/>
          <p:nvPr/>
        </p:nvSpPr>
        <p:spPr>
          <a:xfrm>
            <a:off x="7983000" y="5018040"/>
            <a:ext cx="75600" cy="7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570" spc="-1" strike="noStrike">
                <a:solidFill>
                  <a:srgbClr val="000000"/>
                </a:solidFill>
                <a:latin typeface="CambriaMath"/>
              </a:rPr>
              <a:t>𝑪</a:t>
            </a:r>
            <a:endParaRPr b="0" lang="en-GB" sz="570" spc="-1" strike="noStrike">
              <a:latin typeface="Arial"/>
            </a:endParaRPr>
          </a:p>
        </p:txBody>
      </p:sp>
      <p:sp>
        <p:nvSpPr>
          <p:cNvPr id="1786" name="CustomShape 159"/>
          <p:cNvSpPr/>
          <p:nvPr/>
        </p:nvSpPr>
        <p:spPr>
          <a:xfrm>
            <a:off x="8363160" y="4414680"/>
            <a:ext cx="1129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(applicable for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7" name="CustomShape 160"/>
          <p:cNvSpPr/>
          <p:nvPr/>
        </p:nvSpPr>
        <p:spPr>
          <a:xfrm>
            <a:off x="8401680" y="4590360"/>
            <a:ext cx="104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multiclass to)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8" name="CustomShape 16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0" name="CustomShape 2"/>
          <p:cNvSpPr/>
          <p:nvPr/>
        </p:nvSpPr>
        <p:spPr>
          <a:xfrm>
            <a:off x="850320" y="370440"/>
            <a:ext cx="7962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Backpropagation Algorithm Backward Phase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91" name="CustomShape 3"/>
          <p:cNvSpPr/>
          <p:nvPr/>
        </p:nvSpPr>
        <p:spPr>
          <a:xfrm>
            <a:off x="596880" y="10346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2" name="CustomShape 4"/>
          <p:cNvSpPr/>
          <p:nvPr/>
        </p:nvSpPr>
        <p:spPr>
          <a:xfrm>
            <a:off x="1078920" y="1034640"/>
            <a:ext cx="3669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Backward phase (‘learning’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3" name="CustomShape 5"/>
          <p:cNvSpPr/>
          <p:nvPr/>
        </p:nvSpPr>
        <p:spPr>
          <a:xfrm>
            <a:off x="4745880" y="997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4" name="CustomShape 6"/>
          <p:cNvSpPr/>
          <p:nvPr/>
        </p:nvSpPr>
        <p:spPr>
          <a:xfrm>
            <a:off x="5131800" y="1034640"/>
            <a:ext cx="4366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change the weights in the ANN)’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: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5" name="CustomShape 7"/>
          <p:cNvSpPr/>
          <p:nvPr/>
        </p:nvSpPr>
        <p:spPr>
          <a:xfrm>
            <a:off x="101844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6" name="CustomShape 8"/>
          <p:cNvSpPr/>
          <p:nvPr/>
        </p:nvSpPr>
        <p:spPr>
          <a:xfrm>
            <a:off x="1499400" y="1376640"/>
            <a:ext cx="636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Weight update formula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applied in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‘reverse direction’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7" name="CustomShape 9"/>
          <p:cNvSpPr/>
          <p:nvPr/>
        </p:nvSpPr>
        <p:spPr>
          <a:xfrm>
            <a:off x="101844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8" name="CustomShape 10"/>
          <p:cNvSpPr/>
          <p:nvPr/>
        </p:nvSpPr>
        <p:spPr>
          <a:xfrm>
            <a:off x="1499400" y="1678320"/>
            <a:ext cx="687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Weights at level K + 1 are updated before the weights at level 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9" name="CustomShape 11"/>
          <p:cNvSpPr/>
          <p:nvPr/>
        </p:nvSpPr>
        <p:spPr>
          <a:xfrm>
            <a:off x="101844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0" name="CustomShape 12"/>
          <p:cNvSpPr/>
          <p:nvPr/>
        </p:nvSpPr>
        <p:spPr>
          <a:xfrm>
            <a:off x="1499400" y="1980000"/>
            <a:ext cx="6933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 the errors for neurons at layer k + 1 to estimate errors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1" name="CustomShape 13"/>
          <p:cNvSpPr/>
          <p:nvPr/>
        </p:nvSpPr>
        <p:spPr>
          <a:xfrm>
            <a:off x="1499400" y="2231280"/>
            <a:ext cx="2332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for neurons at layer 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2" name="CustomShape 14"/>
          <p:cNvSpPr/>
          <p:nvPr/>
        </p:nvSpPr>
        <p:spPr>
          <a:xfrm>
            <a:off x="15688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3" name="CustomShape 15"/>
          <p:cNvSpPr/>
          <p:nvPr/>
        </p:nvSpPr>
        <p:spPr>
          <a:xfrm>
            <a:off x="155520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2" y="6568"/>
                </a:lnTo>
                <a:lnTo>
                  <a:pt x="1892" y="28"/>
                </a:lnTo>
                <a:lnTo>
                  <a:pt x="1928" y="58"/>
                </a:lnTo>
                <a:lnTo>
                  <a:pt x="38" y="58"/>
                </a:lnTo>
                <a:lnTo>
                  <a:pt x="76" y="28"/>
                </a:lnTo>
                <a:lnTo>
                  <a:pt x="76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4" name="CustomShape 16"/>
          <p:cNvSpPr/>
          <p:nvPr/>
        </p:nvSpPr>
        <p:spPr>
          <a:xfrm>
            <a:off x="32716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5" name="CustomShape 17"/>
          <p:cNvSpPr/>
          <p:nvPr/>
        </p:nvSpPr>
        <p:spPr>
          <a:xfrm>
            <a:off x="325800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0" y="6568"/>
                </a:lnTo>
                <a:lnTo>
                  <a:pt x="1890" y="28"/>
                </a:lnTo>
                <a:lnTo>
                  <a:pt x="1928" y="58"/>
                </a:lnTo>
                <a:lnTo>
                  <a:pt x="38" y="58"/>
                </a:lnTo>
                <a:lnTo>
                  <a:pt x="74" y="28"/>
                </a:lnTo>
                <a:lnTo>
                  <a:pt x="74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6" name="CustomShape 18"/>
          <p:cNvSpPr/>
          <p:nvPr/>
        </p:nvSpPr>
        <p:spPr>
          <a:xfrm>
            <a:off x="4985280" y="2745000"/>
            <a:ext cx="680400" cy="2354400"/>
          </a:xfrm>
          <a:custGeom>
            <a:avLst/>
            <a:gdLst/>
            <a:ahLst/>
            <a:rect l="l" t="t" r="r" b="b"/>
            <a:pathLst>
              <a:path w="1891" h="6541">
                <a:moveTo>
                  <a:pt x="0" y="0"/>
                </a:moveTo>
                <a:lnTo>
                  <a:pt x="0" y="6540"/>
                </a:lnTo>
                <a:lnTo>
                  <a:pt x="1890" y="6540"/>
                </a:lnTo>
                <a:lnTo>
                  <a:pt x="1890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7" name="CustomShape 19"/>
          <p:cNvSpPr/>
          <p:nvPr/>
        </p:nvSpPr>
        <p:spPr>
          <a:xfrm>
            <a:off x="4971960" y="2734920"/>
            <a:ext cx="707760" cy="2375280"/>
          </a:xfrm>
          <a:custGeom>
            <a:avLst/>
            <a:gdLst/>
            <a:ahLst/>
            <a:rect l="l" t="t" r="r" b="b"/>
            <a:pathLst>
              <a:path w="1967" h="6599">
                <a:moveTo>
                  <a:pt x="38" y="6598"/>
                </a:moveTo>
                <a:cubicBezTo>
                  <a:pt x="18" y="6598"/>
                  <a:pt x="0" y="6584"/>
                  <a:pt x="0" y="6568"/>
                </a:cubicBezTo>
                <a:lnTo>
                  <a:pt x="0" y="28"/>
                </a:lnTo>
                <a:cubicBezTo>
                  <a:pt x="0" y="12"/>
                  <a:pt x="18" y="0"/>
                  <a:pt x="38" y="0"/>
                </a:cubicBezTo>
                <a:lnTo>
                  <a:pt x="1928" y="0"/>
                </a:lnTo>
                <a:cubicBezTo>
                  <a:pt x="1948" y="0"/>
                  <a:pt x="1966" y="12"/>
                  <a:pt x="1966" y="28"/>
                </a:cubicBezTo>
                <a:lnTo>
                  <a:pt x="1966" y="6568"/>
                </a:lnTo>
                <a:cubicBezTo>
                  <a:pt x="1966" y="6584"/>
                  <a:pt x="1948" y="6598"/>
                  <a:pt x="1928" y="6598"/>
                </a:cubicBezTo>
                <a:lnTo>
                  <a:pt x="38" y="6598"/>
                </a:lnTo>
                <a:moveTo>
                  <a:pt x="1928" y="6538"/>
                </a:moveTo>
                <a:lnTo>
                  <a:pt x="1890" y="6568"/>
                </a:lnTo>
                <a:lnTo>
                  <a:pt x="1890" y="28"/>
                </a:lnTo>
                <a:lnTo>
                  <a:pt x="1928" y="58"/>
                </a:lnTo>
                <a:lnTo>
                  <a:pt x="38" y="58"/>
                </a:lnTo>
                <a:lnTo>
                  <a:pt x="74" y="28"/>
                </a:lnTo>
                <a:lnTo>
                  <a:pt x="74" y="6568"/>
                </a:lnTo>
                <a:lnTo>
                  <a:pt x="38" y="6538"/>
                </a:lnTo>
                <a:lnTo>
                  <a:pt x="1928" y="6538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08" name="" descr=""/>
          <p:cNvPicPr/>
          <p:nvPr/>
        </p:nvPicPr>
        <p:blipFill>
          <a:blip r:embed="rId1"/>
          <a:stretch/>
        </p:blipFill>
        <p:spPr>
          <a:xfrm>
            <a:off x="1719360" y="31226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809" name="CustomShape 20"/>
          <p:cNvSpPr/>
          <p:nvPr/>
        </p:nvSpPr>
        <p:spPr>
          <a:xfrm>
            <a:off x="1714680" y="311904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0" y="411"/>
                </a:lnTo>
                <a:lnTo>
                  <a:pt x="3" y="389"/>
                </a:lnTo>
                <a:lnTo>
                  <a:pt x="5" y="367"/>
                </a:lnTo>
                <a:lnTo>
                  <a:pt x="12" y="346"/>
                </a:lnTo>
                <a:lnTo>
                  <a:pt x="16" y="325"/>
                </a:lnTo>
                <a:lnTo>
                  <a:pt x="25" y="304"/>
                </a:lnTo>
                <a:lnTo>
                  <a:pt x="32" y="285"/>
                </a:lnTo>
                <a:lnTo>
                  <a:pt x="66" y="227"/>
                </a:lnTo>
                <a:lnTo>
                  <a:pt x="93" y="192"/>
                </a:lnTo>
                <a:lnTo>
                  <a:pt x="108" y="175"/>
                </a:lnTo>
                <a:lnTo>
                  <a:pt x="124" y="159"/>
                </a:lnTo>
                <a:lnTo>
                  <a:pt x="160" y="128"/>
                </a:lnTo>
                <a:lnTo>
                  <a:pt x="178" y="114"/>
                </a:lnTo>
                <a:lnTo>
                  <a:pt x="198" y="100"/>
                </a:lnTo>
                <a:lnTo>
                  <a:pt x="238" y="75"/>
                </a:lnTo>
                <a:lnTo>
                  <a:pt x="260" y="63"/>
                </a:lnTo>
                <a:lnTo>
                  <a:pt x="282" y="53"/>
                </a:lnTo>
                <a:lnTo>
                  <a:pt x="356" y="26"/>
                </a:lnTo>
                <a:lnTo>
                  <a:pt x="380" y="20"/>
                </a:lnTo>
                <a:lnTo>
                  <a:pt x="405" y="14"/>
                </a:lnTo>
                <a:lnTo>
                  <a:pt x="432" y="9"/>
                </a:lnTo>
                <a:lnTo>
                  <a:pt x="458" y="6"/>
                </a:lnTo>
                <a:lnTo>
                  <a:pt x="485" y="3"/>
                </a:lnTo>
                <a:lnTo>
                  <a:pt x="514" y="2"/>
                </a:lnTo>
                <a:lnTo>
                  <a:pt x="541" y="0"/>
                </a:lnTo>
                <a:lnTo>
                  <a:pt x="569" y="2"/>
                </a:lnTo>
                <a:lnTo>
                  <a:pt x="597" y="3"/>
                </a:lnTo>
                <a:lnTo>
                  <a:pt x="623" y="6"/>
                </a:lnTo>
                <a:lnTo>
                  <a:pt x="649" y="9"/>
                </a:lnTo>
                <a:lnTo>
                  <a:pt x="677" y="14"/>
                </a:lnTo>
                <a:lnTo>
                  <a:pt x="701" y="20"/>
                </a:lnTo>
                <a:lnTo>
                  <a:pt x="725" y="26"/>
                </a:lnTo>
                <a:lnTo>
                  <a:pt x="799" y="53"/>
                </a:lnTo>
                <a:lnTo>
                  <a:pt x="821" y="63"/>
                </a:lnTo>
                <a:lnTo>
                  <a:pt x="844" y="75"/>
                </a:lnTo>
                <a:lnTo>
                  <a:pt x="864" y="86"/>
                </a:lnTo>
                <a:lnTo>
                  <a:pt x="924" y="128"/>
                </a:lnTo>
                <a:lnTo>
                  <a:pt x="942" y="142"/>
                </a:lnTo>
                <a:lnTo>
                  <a:pt x="958" y="158"/>
                </a:lnTo>
                <a:lnTo>
                  <a:pt x="973" y="175"/>
                </a:lnTo>
                <a:lnTo>
                  <a:pt x="988" y="191"/>
                </a:lnTo>
                <a:lnTo>
                  <a:pt x="1004" y="208"/>
                </a:lnTo>
                <a:lnTo>
                  <a:pt x="1016" y="227"/>
                </a:lnTo>
                <a:lnTo>
                  <a:pt x="1028" y="245"/>
                </a:lnTo>
                <a:lnTo>
                  <a:pt x="1040" y="264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7"/>
                </a:lnTo>
                <a:lnTo>
                  <a:pt x="1078" y="388"/>
                </a:lnTo>
                <a:lnTo>
                  <a:pt x="1082" y="433"/>
                </a:lnTo>
                <a:lnTo>
                  <a:pt x="1080" y="45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1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18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8" y="708"/>
                </a:lnTo>
                <a:lnTo>
                  <a:pt x="942" y="724"/>
                </a:lnTo>
                <a:lnTo>
                  <a:pt x="924" y="740"/>
                </a:lnTo>
                <a:lnTo>
                  <a:pt x="904" y="754"/>
                </a:lnTo>
                <a:lnTo>
                  <a:pt x="886" y="767"/>
                </a:lnTo>
                <a:lnTo>
                  <a:pt x="864" y="779"/>
                </a:lnTo>
                <a:lnTo>
                  <a:pt x="844" y="792"/>
                </a:lnTo>
                <a:lnTo>
                  <a:pt x="821" y="804"/>
                </a:lnTo>
                <a:lnTo>
                  <a:pt x="799" y="815"/>
                </a:lnTo>
                <a:lnTo>
                  <a:pt x="777" y="823"/>
                </a:lnTo>
                <a:lnTo>
                  <a:pt x="753" y="832"/>
                </a:lnTo>
                <a:lnTo>
                  <a:pt x="727" y="839"/>
                </a:lnTo>
                <a:lnTo>
                  <a:pt x="701" y="846"/>
                </a:lnTo>
                <a:lnTo>
                  <a:pt x="677" y="853"/>
                </a:lnTo>
                <a:lnTo>
                  <a:pt x="649" y="859"/>
                </a:lnTo>
                <a:lnTo>
                  <a:pt x="623" y="862"/>
                </a:lnTo>
                <a:lnTo>
                  <a:pt x="569" y="865"/>
                </a:lnTo>
                <a:lnTo>
                  <a:pt x="541" y="867"/>
                </a:lnTo>
                <a:lnTo>
                  <a:pt x="487" y="863"/>
                </a:lnTo>
                <a:lnTo>
                  <a:pt x="458" y="862"/>
                </a:lnTo>
                <a:lnTo>
                  <a:pt x="432" y="859"/>
                </a:lnTo>
                <a:lnTo>
                  <a:pt x="407" y="853"/>
                </a:lnTo>
                <a:lnTo>
                  <a:pt x="380" y="848"/>
                </a:lnTo>
                <a:lnTo>
                  <a:pt x="356" y="840"/>
                </a:lnTo>
                <a:lnTo>
                  <a:pt x="306" y="823"/>
                </a:lnTo>
                <a:lnTo>
                  <a:pt x="284" y="815"/>
                </a:lnTo>
                <a:lnTo>
                  <a:pt x="262" y="804"/>
                </a:lnTo>
                <a:lnTo>
                  <a:pt x="218" y="779"/>
                </a:lnTo>
                <a:lnTo>
                  <a:pt x="198" y="767"/>
                </a:lnTo>
                <a:lnTo>
                  <a:pt x="178" y="754"/>
                </a:lnTo>
                <a:lnTo>
                  <a:pt x="142" y="726"/>
                </a:lnTo>
                <a:lnTo>
                  <a:pt x="124" y="710"/>
                </a:lnTo>
                <a:lnTo>
                  <a:pt x="108" y="692"/>
                </a:lnTo>
                <a:lnTo>
                  <a:pt x="93" y="676"/>
                </a:lnTo>
                <a:lnTo>
                  <a:pt x="80" y="657"/>
                </a:lnTo>
                <a:lnTo>
                  <a:pt x="66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1"/>
                </a:lnTo>
                <a:lnTo>
                  <a:pt x="12" y="520"/>
                </a:lnTo>
                <a:lnTo>
                  <a:pt x="5" y="500"/>
                </a:lnTo>
                <a:lnTo>
                  <a:pt x="3" y="477"/>
                </a:lnTo>
                <a:lnTo>
                  <a:pt x="0" y="456"/>
                </a:lnTo>
                <a:lnTo>
                  <a:pt x="0" y="433"/>
                </a:lnTo>
                <a:moveTo>
                  <a:pt x="27" y="454"/>
                </a:moveTo>
                <a:lnTo>
                  <a:pt x="29" y="475"/>
                </a:lnTo>
                <a:lnTo>
                  <a:pt x="34" y="496"/>
                </a:lnTo>
                <a:lnTo>
                  <a:pt x="38" y="515"/>
                </a:lnTo>
                <a:lnTo>
                  <a:pt x="43" y="536"/>
                </a:lnTo>
                <a:lnTo>
                  <a:pt x="51" y="556"/>
                </a:lnTo>
                <a:lnTo>
                  <a:pt x="59" y="576"/>
                </a:lnTo>
                <a:lnTo>
                  <a:pt x="68" y="593"/>
                </a:lnTo>
                <a:lnTo>
                  <a:pt x="80" y="612"/>
                </a:lnTo>
                <a:lnTo>
                  <a:pt x="102" y="647"/>
                </a:lnTo>
                <a:lnTo>
                  <a:pt x="115" y="662"/>
                </a:lnTo>
                <a:lnTo>
                  <a:pt x="131" y="680"/>
                </a:lnTo>
                <a:lnTo>
                  <a:pt x="146" y="694"/>
                </a:lnTo>
                <a:lnTo>
                  <a:pt x="162" y="710"/>
                </a:lnTo>
                <a:lnTo>
                  <a:pt x="178" y="724"/>
                </a:lnTo>
                <a:lnTo>
                  <a:pt x="198" y="737"/>
                </a:lnTo>
                <a:lnTo>
                  <a:pt x="216" y="750"/>
                </a:lnTo>
                <a:lnTo>
                  <a:pt x="256" y="774"/>
                </a:lnTo>
                <a:lnTo>
                  <a:pt x="276" y="785"/>
                </a:lnTo>
                <a:lnTo>
                  <a:pt x="298" y="795"/>
                </a:lnTo>
                <a:lnTo>
                  <a:pt x="318" y="804"/>
                </a:lnTo>
                <a:lnTo>
                  <a:pt x="342" y="812"/>
                </a:lnTo>
                <a:lnTo>
                  <a:pt x="364" y="820"/>
                </a:lnTo>
                <a:lnTo>
                  <a:pt x="389" y="825"/>
                </a:lnTo>
                <a:lnTo>
                  <a:pt x="414" y="832"/>
                </a:lnTo>
                <a:lnTo>
                  <a:pt x="438" y="835"/>
                </a:lnTo>
                <a:lnTo>
                  <a:pt x="463" y="839"/>
                </a:lnTo>
                <a:lnTo>
                  <a:pt x="489" y="842"/>
                </a:lnTo>
                <a:lnTo>
                  <a:pt x="514" y="844"/>
                </a:lnTo>
                <a:lnTo>
                  <a:pt x="567" y="844"/>
                </a:lnTo>
                <a:lnTo>
                  <a:pt x="594" y="842"/>
                </a:lnTo>
                <a:lnTo>
                  <a:pt x="643" y="835"/>
                </a:lnTo>
                <a:lnTo>
                  <a:pt x="667" y="832"/>
                </a:lnTo>
                <a:lnTo>
                  <a:pt x="693" y="826"/>
                </a:lnTo>
                <a:lnTo>
                  <a:pt x="741" y="812"/>
                </a:lnTo>
                <a:lnTo>
                  <a:pt x="786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4"/>
                </a:lnTo>
                <a:lnTo>
                  <a:pt x="920" y="710"/>
                </a:lnTo>
                <a:lnTo>
                  <a:pt x="937" y="696"/>
                </a:lnTo>
                <a:lnTo>
                  <a:pt x="950" y="680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6"/>
                </a:lnTo>
                <a:lnTo>
                  <a:pt x="1042" y="515"/>
                </a:lnTo>
                <a:lnTo>
                  <a:pt x="1046" y="496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70"/>
                </a:lnTo>
                <a:lnTo>
                  <a:pt x="1044" y="351"/>
                </a:lnTo>
                <a:lnTo>
                  <a:pt x="1038" y="330"/>
                </a:lnTo>
                <a:lnTo>
                  <a:pt x="1030" y="311"/>
                </a:lnTo>
                <a:lnTo>
                  <a:pt x="1013" y="272"/>
                </a:lnTo>
                <a:lnTo>
                  <a:pt x="1004" y="255"/>
                </a:lnTo>
                <a:lnTo>
                  <a:pt x="990" y="238"/>
                </a:lnTo>
                <a:lnTo>
                  <a:pt x="980" y="220"/>
                </a:lnTo>
                <a:lnTo>
                  <a:pt x="966" y="205"/>
                </a:lnTo>
                <a:lnTo>
                  <a:pt x="953" y="187"/>
                </a:lnTo>
                <a:lnTo>
                  <a:pt x="937" y="172"/>
                </a:lnTo>
                <a:lnTo>
                  <a:pt x="920" y="158"/>
                </a:lnTo>
                <a:lnTo>
                  <a:pt x="904" y="143"/>
                </a:lnTo>
                <a:lnTo>
                  <a:pt x="886" y="129"/>
                </a:lnTo>
                <a:lnTo>
                  <a:pt x="868" y="117"/>
                </a:lnTo>
                <a:lnTo>
                  <a:pt x="828" y="92"/>
                </a:lnTo>
                <a:lnTo>
                  <a:pt x="808" y="82"/>
                </a:lnTo>
                <a:lnTo>
                  <a:pt x="786" y="72"/>
                </a:lnTo>
                <a:lnTo>
                  <a:pt x="741" y="54"/>
                </a:lnTo>
                <a:lnTo>
                  <a:pt x="717" y="47"/>
                </a:lnTo>
                <a:lnTo>
                  <a:pt x="695" y="40"/>
                </a:lnTo>
                <a:lnTo>
                  <a:pt x="669" y="35"/>
                </a:lnTo>
                <a:lnTo>
                  <a:pt x="645" y="31"/>
                </a:lnTo>
                <a:lnTo>
                  <a:pt x="619" y="28"/>
                </a:lnTo>
                <a:lnTo>
                  <a:pt x="594" y="25"/>
                </a:lnTo>
                <a:lnTo>
                  <a:pt x="567" y="23"/>
                </a:lnTo>
                <a:lnTo>
                  <a:pt x="514" y="23"/>
                </a:lnTo>
                <a:lnTo>
                  <a:pt x="489" y="25"/>
                </a:lnTo>
                <a:lnTo>
                  <a:pt x="463" y="26"/>
                </a:lnTo>
                <a:lnTo>
                  <a:pt x="438" y="30"/>
                </a:lnTo>
                <a:lnTo>
                  <a:pt x="389" y="40"/>
                </a:lnTo>
                <a:lnTo>
                  <a:pt x="364" y="47"/>
                </a:lnTo>
                <a:lnTo>
                  <a:pt x="342" y="54"/>
                </a:lnTo>
                <a:lnTo>
                  <a:pt x="298" y="72"/>
                </a:lnTo>
                <a:lnTo>
                  <a:pt x="276" y="82"/>
                </a:lnTo>
                <a:lnTo>
                  <a:pt x="236" y="103"/>
                </a:lnTo>
                <a:lnTo>
                  <a:pt x="216" y="115"/>
                </a:lnTo>
                <a:lnTo>
                  <a:pt x="162" y="158"/>
                </a:lnTo>
                <a:lnTo>
                  <a:pt x="146" y="172"/>
                </a:lnTo>
                <a:lnTo>
                  <a:pt x="131" y="187"/>
                </a:lnTo>
                <a:lnTo>
                  <a:pt x="118" y="203"/>
                </a:lnTo>
                <a:lnTo>
                  <a:pt x="91" y="238"/>
                </a:lnTo>
                <a:lnTo>
                  <a:pt x="68" y="272"/>
                </a:lnTo>
                <a:lnTo>
                  <a:pt x="59" y="292"/>
                </a:lnTo>
                <a:lnTo>
                  <a:pt x="53" y="311"/>
                </a:lnTo>
                <a:lnTo>
                  <a:pt x="43" y="330"/>
                </a:lnTo>
                <a:lnTo>
                  <a:pt x="38" y="350"/>
                </a:lnTo>
                <a:lnTo>
                  <a:pt x="29" y="391"/>
                </a:lnTo>
                <a:lnTo>
                  <a:pt x="27" y="412"/>
                </a:lnTo>
                <a:lnTo>
                  <a:pt x="27" y="433"/>
                </a:lnTo>
                <a:lnTo>
                  <a:pt x="27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0" name="" descr=""/>
          <p:cNvPicPr/>
          <p:nvPr/>
        </p:nvPicPr>
        <p:blipFill>
          <a:blip r:embed="rId2"/>
          <a:stretch/>
        </p:blipFill>
        <p:spPr>
          <a:xfrm>
            <a:off x="1719360" y="3122640"/>
            <a:ext cx="379440" cy="303480"/>
          </a:xfrm>
          <a:prstGeom prst="rect">
            <a:avLst/>
          </a:prstGeom>
          <a:ln w="0">
            <a:noFill/>
          </a:ln>
        </p:spPr>
      </p:pic>
      <p:sp>
        <p:nvSpPr>
          <p:cNvPr id="1811" name="CustomShape 21"/>
          <p:cNvSpPr/>
          <p:nvPr/>
        </p:nvSpPr>
        <p:spPr>
          <a:xfrm>
            <a:off x="1714680" y="311904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3"/>
                </a:moveTo>
                <a:lnTo>
                  <a:pt x="0" y="411"/>
                </a:lnTo>
                <a:lnTo>
                  <a:pt x="3" y="389"/>
                </a:lnTo>
                <a:lnTo>
                  <a:pt x="5" y="367"/>
                </a:lnTo>
                <a:lnTo>
                  <a:pt x="12" y="346"/>
                </a:lnTo>
                <a:lnTo>
                  <a:pt x="16" y="325"/>
                </a:lnTo>
                <a:lnTo>
                  <a:pt x="25" y="304"/>
                </a:lnTo>
                <a:lnTo>
                  <a:pt x="32" y="285"/>
                </a:lnTo>
                <a:lnTo>
                  <a:pt x="66" y="227"/>
                </a:lnTo>
                <a:lnTo>
                  <a:pt x="93" y="192"/>
                </a:lnTo>
                <a:lnTo>
                  <a:pt x="108" y="175"/>
                </a:lnTo>
                <a:lnTo>
                  <a:pt x="124" y="159"/>
                </a:lnTo>
                <a:lnTo>
                  <a:pt x="160" y="128"/>
                </a:lnTo>
                <a:lnTo>
                  <a:pt x="178" y="114"/>
                </a:lnTo>
                <a:lnTo>
                  <a:pt x="198" y="100"/>
                </a:lnTo>
                <a:lnTo>
                  <a:pt x="238" y="75"/>
                </a:lnTo>
                <a:lnTo>
                  <a:pt x="260" y="63"/>
                </a:lnTo>
                <a:lnTo>
                  <a:pt x="282" y="53"/>
                </a:lnTo>
                <a:lnTo>
                  <a:pt x="356" y="26"/>
                </a:lnTo>
                <a:lnTo>
                  <a:pt x="380" y="20"/>
                </a:lnTo>
                <a:lnTo>
                  <a:pt x="405" y="14"/>
                </a:lnTo>
                <a:lnTo>
                  <a:pt x="432" y="9"/>
                </a:lnTo>
                <a:lnTo>
                  <a:pt x="458" y="6"/>
                </a:lnTo>
                <a:lnTo>
                  <a:pt x="485" y="3"/>
                </a:lnTo>
                <a:lnTo>
                  <a:pt x="514" y="2"/>
                </a:lnTo>
                <a:lnTo>
                  <a:pt x="541" y="0"/>
                </a:lnTo>
                <a:lnTo>
                  <a:pt x="569" y="2"/>
                </a:lnTo>
                <a:lnTo>
                  <a:pt x="597" y="3"/>
                </a:lnTo>
                <a:lnTo>
                  <a:pt x="623" y="6"/>
                </a:lnTo>
                <a:lnTo>
                  <a:pt x="649" y="9"/>
                </a:lnTo>
                <a:lnTo>
                  <a:pt x="677" y="14"/>
                </a:lnTo>
                <a:lnTo>
                  <a:pt x="701" y="20"/>
                </a:lnTo>
                <a:lnTo>
                  <a:pt x="725" y="26"/>
                </a:lnTo>
                <a:lnTo>
                  <a:pt x="799" y="53"/>
                </a:lnTo>
                <a:lnTo>
                  <a:pt x="821" y="63"/>
                </a:lnTo>
                <a:lnTo>
                  <a:pt x="844" y="75"/>
                </a:lnTo>
                <a:lnTo>
                  <a:pt x="864" y="86"/>
                </a:lnTo>
                <a:lnTo>
                  <a:pt x="924" y="128"/>
                </a:lnTo>
                <a:lnTo>
                  <a:pt x="942" y="142"/>
                </a:lnTo>
                <a:lnTo>
                  <a:pt x="958" y="158"/>
                </a:lnTo>
                <a:lnTo>
                  <a:pt x="973" y="175"/>
                </a:lnTo>
                <a:lnTo>
                  <a:pt x="988" y="191"/>
                </a:lnTo>
                <a:lnTo>
                  <a:pt x="1004" y="208"/>
                </a:lnTo>
                <a:lnTo>
                  <a:pt x="1016" y="227"/>
                </a:lnTo>
                <a:lnTo>
                  <a:pt x="1028" y="245"/>
                </a:lnTo>
                <a:lnTo>
                  <a:pt x="1040" y="264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7"/>
                </a:lnTo>
                <a:lnTo>
                  <a:pt x="1078" y="388"/>
                </a:lnTo>
                <a:lnTo>
                  <a:pt x="1082" y="433"/>
                </a:lnTo>
                <a:lnTo>
                  <a:pt x="1080" y="456"/>
                </a:lnTo>
                <a:lnTo>
                  <a:pt x="1076" y="497"/>
                </a:lnTo>
                <a:lnTo>
                  <a:pt x="1070" y="520"/>
                </a:lnTo>
                <a:lnTo>
                  <a:pt x="1064" y="541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18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8" y="708"/>
                </a:lnTo>
                <a:lnTo>
                  <a:pt x="942" y="724"/>
                </a:lnTo>
                <a:lnTo>
                  <a:pt x="924" y="740"/>
                </a:lnTo>
                <a:lnTo>
                  <a:pt x="904" y="754"/>
                </a:lnTo>
                <a:lnTo>
                  <a:pt x="886" y="767"/>
                </a:lnTo>
                <a:lnTo>
                  <a:pt x="864" y="779"/>
                </a:lnTo>
                <a:lnTo>
                  <a:pt x="844" y="792"/>
                </a:lnTo>
                <a:lnTo>
                  <a:pt x="821" y="804"/>
                </a:lnTo>
                <a:lnTo>
                  <a:pt x="799" y="815"/>
                </a:lnTo>
                <a:lnTo>
                  <a:pt x="777" y="823"/>
                </a:lnTo>
                <a:lnTo>
                  <a:pt x="753" y="832"/>
                </a:lnTo>
                <a:lnTo>
                  <a:pt x="727" y="839"/>
                </a:lnTo>
                <a:lnTo>
                  <a:pt x="701" y="846"/>
                </a:lnTo>
                <a:lnTo>
                  <a:pt x="677" y="853"/>
                </a:lnTo>
                <a:lnTo>
                  <a:pt x="649" y="859"/>
                </a:lnTo>
                <a:lnTo>
                  <a:pt x="623" y="862"/>
                </a:lnTo>
                <a:lnTo>
                  <a:pt x="569" y="865"/>
                </a:lnTo>
                <a:lnTo>
                  <a:pt x="541" y="867"/>
                </a:lnTo>
                <a:lnTo>
                  <a:pt x="487" y="863"/>
                </a:lnTo>
                <a:lnTo>
                  <a:pt x="458" y="862"/>
                </a:lnTo>
                <a:lnTo>
                  <a:pt x="432" y="859"/>
                </a:lnTo>
                <a:lnTo>
                  <a:pt x="407" y="853"/>
                </a:lnTo>
                <a:lnTo>
                  <a:pt x="380" y="848"/>
                </a:lnTo>
                <a:lnTo>
                  <a:pt x="356" y="840"/>
                </a:lnTo>
                <a:lnTo>
                  <a:pt x="306" y="823"/>
                </a:lnTo>
                <a:lnTo>
                  <a:pt x="284" y="815"/>
                </a:lnTo>
                <a:lnTo>
                  <a:pt x="262" y="804"/>
                </a:lnTo>
                <a:lnTo>
                  <a:pt x="218" y="779"/>
                </a:lnTo>
                <a:lnTo>
                  <a:pt x="198" y="767"/>
                </a:lnTo>
                <a:lnTo>
                  <a:pt x="178" y="754"/>
                </a:lnTo>
                <a:lnTo>
                  <a:pt x="142" y="726"/>
                </a:lnTo>
                <a:lnTo>
                  <a:pt x="124" y="710"/>
                </a:lnTo>
                <a:lnTo>
                  <a:pt x="108" y="692"/>
                </a:lnTo>
                <a:lnTo>
                  <a:pt x="93" y="676"/>
                </a:lnTo>
                <a:lnTo>
                  <a:pt x="80" y="657"/>
                </a:lnTo>
                <a:lnTo>
                  <a:pt x="66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1"/>
                </a:lnTo>
                <a:lnTo>
                  <a:pt x="12" y="520"/>
                </a:lnTo>
                <a:lnTo>
                  <a:pt x="5" y="500"/>
                </a:lnTo>
                <a:lnTo>
                  <a:pt x="3" y="477"/>
                </a:lnTo>
                <a:lnTo>
                  <a:pt x="0" y="456"/>
                </a:lnTo>
                <a:lnTo>
                  <a:pt x="0" y="433"/>
                </a:lnTo>
                <a:moveTo>
                  <a:pt x="27" y="454"/>
                </a:moveTo>
                <a:lnTo>
                  <a:pt x="29" y="475"/>
                </a:lnTo>
                <a:lnTo>
                  <a:pt x="34" y="496"/>
                </a:lnTo>
                <a:lnTo>
                  <a:pt x="38" y="515"/>
                </a:lnTo>
                <a:lnTo>
                  <a:pt x="43" y="536"/>
                </a:lnTo>
                <a:lnTo>
                  <a:pt x="51" y="556"/>
                </a:lnTo>
                <a:lnTo>
                  <a:pt x="59" y="576"/>
                </a:lnTo>
                <a:lnTo>
                  <a:pt x="68" y="593"/>
                </a:lnTo>
                <a:lnTo>
                  <a:pt x="80" y="612"/>
                </a:lnTo>
                <a:lnTo>
                  <a:pt x="102" y="647"/>
                </a:lnTo>
                <a:lnTo>
                  <a:pt x="115" y="662"/>
                </a:lnTo>
                <a:lnTo>
                  <a:pt x="131" y="680"/>
                </a:lnTo>
                <a:lnTo>
                  <a:pt x="146" y="694"/>
                </a:lnTo>
                <a:lnTo>
                  <a:pt x="162" y="710"/>
                </a:lnTo>
                <a:lnTo>
                  <a:pt x="178" y="724"/>
                </a:lnTo>
                <a:lnTo>
                  <a:pt x="198" y="737"/>
                </a:lnTo>
                <a:lnTo>
                  <a:pt x="216" y="750"/>
                </a:lnTo>
                <a:lnTo>
                  <a:pt x="256" y="774"/>
                </a:lnTo>
                <a:lnTo>
                  <a:pt x="276" y="785"/>
                </a:lnTo>
                <a:lnTo>
                  <a:pt x="298" y="795"/>
                </a:lnTo>
                <a:lnTo>
                  <a:pt x="318" y="804"/>
                </a:lnTo>
                <a:lnTo>
                  <a:pt x="342" y="812"/>
                </a:lnTo>
                <a:lnTo>
                  <a:pt x="364" y="820"/>
                </a:lnTo>
                <a:lnTo>
                  <a:pt x="389" y="825"/>
                </a:lnTo>
                <a:lnTo>
                  <a:pt x="414" y="832"/>
                </a:lnTo>
                <a:lnTo>
                  <a:pt x="438" y="835"/>
                </a:lnTo>
                <a:lnTo>
                  <a:pt x="463" y="839"/>
                </a:lnTo>
                <a:lnTo>
                  <a:pt x="489" y="842"/>
                </a:lnTo>
                <a:lnTo>
                  <a:pt x="514" y="844"/>
                </a:lnTo>
                <a:lnTo>
                  <a:pt x="567" y="844"/>
                </a:lnTo>
                <a:lnTo>
                  <a:pt x="594" y="842"/>
                </a:lnTo>
                <a:lnTo>
                  <a:pt x="643" y="835"/>
                </a:lnTo>
                <a:lnTo>
                  <a:pt x="667" y="832"/>
                </a:lnTo>
                <a:lnTo>
                  <a:pt x="693" y="826"/>
                </a:lnTo>
                <a:lnTo>
                  <a:pt x="741" y="812"/>
                </a:lnTo>
                <a:lnTo>
                  <a:pt x="786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4"/>
                </a:lnTo>
                <a:lnTo>
                  <a:pt x="920" y="710"/>
                </a:lnTo>
                <a:lnTo>
                  <a:pt x="937" y="696"/>
                </a:lnTo>
                <a:lnTo>
                  <a:pt x="950" y="680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6"/>
                </a:lnTo>
                <a:lnTo>
                  <a:pt x="1042" y="515"/>
                </a:lnTo>
                <a:lnTo>
                  <a:pt x="1046" y="496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2"/>
                </a:lnTo>
                <a:lnTo>
                  <a:pt x="1048" y="370"/>
                </a:lnTo>
                <a:lnTo>
                  <a:pt x="1044" y="351"/>
                </a:lnTo>
                <a:lnTo>
                  <a:pt x="1038" y="330"/>
                </a:lnTo>
                <a:lnTo>
                  <a:pt x="1030" y="311"/>
                </a:lnTo>
                <a:lnTo>
                  <a:pt x="1013" y="272"/>
                </a:lnTo>
                <a:lnTo>
                  <a:pt x="1004" y="255"/>
                </a:lnTo>
                <a:lnTo>
                  <a:pt x="990" y="238"/>
                </a:lnTo>
                <a:lnTo>
                  <a:pt x="980" y="220"/>
                </a:lnTo>
                <a:lnTo>
                  <a:pt x="966" y="205"/>
                </a:lnTo>
                <a:lnTo>
                  <a:pt x="953" y="187"/>
                </a:lnTo>
                <a:lnTo>
                  <a:pt x="937" y="172"/>
                </a:lnTo>
                <a:lnTo>
                  <a:pt x="920" y="158"/>
                </a:lnTo>
                <a:lnTo>
                  <a:pt x="904" y="143"/>
                </a:lnTo>
                <a:lnTo>
                  <a:pt x="886" y="129"/>
                </a:lnTo>
                <a:lnTo>
                  <a:pt x="868" y="117"/>
                </a:lnTo>
                <a:lnTo>
                  <a:pt x="828" y="92"/>
                </a:lnTo>
                <a:lnTo>
                  <a:pt x="808" y="82"/>
                </a:lnTo>
                <a:lnTo>
                  <a:pt x="786" y="72"/>
                </a:lnTo>
                <a:lnTo>
                  <a:pt x="741" y="54"/>
                </a:lnTo>
                <a:lnTo>
                  <a:pt x="717" y="47"/>
                </a:lnTo>
                <a:lnTo>
                  <a:pt x="695" y="40"/>
                </a:lnTo>
                <a:lnTo>
                  <a:pt x="669" y="35"/>
                </a:lnTo>
                <a:lnTo>
                  <a:pt x="645" y="31"/>
                </a:lnTo>
                <a:lnTo>
                  <a:pt x="619" y="28"/>
                </a:lnTo>
                <a:lnTo>
                  <a:pt x="594" y="25"/>
                </a:lnTo>
                <a:lnTo>
                  <a:pt x="567" y="23"/>
                </a:lnTo>
                <a:lnTo>
                  <a:pt x="514" y="23"/>
                </a:lnTo>
                <a:lnTo>
                  <a:pt x="489" y="25"/>
                </a:lnTo>
                <a:lnTo>
                  <a:pt x="463" y="26"/>
                </a:lnTo>
                <a:lnTo>
                  <a:pt x="438" y="30"/>
                </a:lnTo>
                <a:lnTo>
                  <a:pt x="389" y="40"/>
                </a:lnTo>
                <a:lnTo>
                  <a:pt x="364" y="47"/>
                </a:lnTo>
                <a:lnTo>
                  <a:pt x="342" y="54"/>
                </a:lnTo>
                <a:lnTo>
                  <a:pt x="298" y="72"/>
                </a:lnTo>
                <a:lnTo>
                  <a:pt x="276" y="82"/>
                </a:lnTo>
                <a:lnTo>
                  <a:pt x="236" y="103"/>
                </a:lnTo>
                <a:lnTo>
                  <a:pt x="216" y="115"/>
                </a:lnTo>
                <a:lnTo>
                  <a:pt x="162" y="158"/>
                </a:lnTo>
                <a:lnTo>
                  <a:pt x="146" y="172"/>
                </a:lnTo>
                <a:lnTo>
                  <a:pt x="131" y="187"/>
                </a:lnTo>
                <a:lnTo>
                  <a:pt x="118" y="203"/>
                </a:lnTo>
                <a:lnTo>
                  <a:pt x="91" y="238"/>
                </a:lnTo>
                <a:lnTo>
                  <a:pt x="68" y="272"/>
                </a:lnTo>
                <a:lnTo>
                  <a:pt x="59" y="292"/>
                </a:lnTo>
                <a:lnTo>
                  <a:pt x="53" y="311"/>
                </a:lnTo>
                <a:lnTo>
                  <a:pt x="43" y="330"/>
                </a:lnTo>
                <a:lnTo>
                  <a:pt x="38" y="350"/>
                </a:lnTo>
                <a:lnTo>
                  <a:pt x="29" y="391"/>
                </a:lnTo>
                <a:lnTo>
                  <a:pt x="27" y="412"/>
                </a:lnTo>
                <a:lnTo>
                  <a:pt x="27" y="433"/>
                </a:lnTo>
                <a:lnTo>
                  <a:pt x="27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2" name="" descr=""/>
          <p:cNvPicPr/>
          <p:nvPr/>
        </p:nvPicPr>
        <p:blipFill>
          <a:blip r:embed="rId3"/>
          <a:stretch/>
        </p:blipFill>
        <p:spPr>
          <a:xfrm>
            <a:off x="1719360" y="4256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813" name="CustomShape 22"/>
          <p:cNvSpPr/>
          <p:nvPr/>
        </p:nvSpPr>
        <p:spPr>
          <a:xfrm>
            <a:off x="1714680" y="425340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1"/>
                </a:moveTo>
                <a:lnTo>
                  <a:pt x="0" y="410"/>
                </a:lnTo>
                <a:lnTo>
                  <a:pt x="3" y="388"/>
                </a:lnTo>
                <a:lnTo>
                  <a:pt x="5" y="366"/>
                </a:lnTo>
                <a:lnTo>
                  <a:pt x="12" y="346"/>
                </a:lnTo>
                <a:lnTo>
                  <a:pt x="16" y="325"/>
                </a:lnTo>
                <a:lnTo>
                  <a:pt x="25" y="303"/>
                </a:lnTo>
                <a:lnTo>
                  <a:pt x="32" y="283"/>
                </a:lnTo>
                <a:lnTo>
                  <a:pt x="66" y="225"/>
                </a:lnTo>
                <a:lnTo>
                  <a:pt x="93" y="191"/>
                </a:lnTo>
                <a:lnTo>
                  <a:pt x="108" y="172"/>
                </a:lnTo>
                <a:lnTo>
                  <a:pt x="124" y="157"/>
                </a:lnTo>
                <a:lnTo>
                  <a:pt x="160" y="125"/>
                </a:lnTo>
                <a:lnTo>
                  <a:pt x="178" y="111"/>
                </a:lnTo>
                <a:lnTo>
                  <a:pt x="198" y="97"/>
                </a:lnTo>
                <a:lnTo>
                  <a:pt x="238" y="73"/>
                </a:lnTo>
                <a:lnTo>
                  <a:pt x="282" y="52"/>
                </a:lnTo>
                <a:lnTo>
                  <a:pt x="306" y="42"/>
                </a:lnTo>
                <a:lnTo>
                  <a:pt x="332" y="33"/>
                </a:lnTo>
                <a:lnTo>
                  <a:pt x="405" y="12"/>
                </a:lnTo>
                <a:lnTo>
                  <a:pt x="432" y="8"/>
                </a:lnTo>
                <a:lnTo>
                  <a:pt x="458" y="5"/>
                </a:lnTo>
                <a:lnTo>
                  <a:pt x="485" y="2"/>
                </a:lnTo>
                <a:lnTo>
                  <a:pt x="514" y="0"/>
                </a:lnTo>
                <a:lnTo>
                  <a:pt x="569" y="0"/>
                </a:lnTo>
                <a:lnTo>
                  <a:pt x="597" y="2"/>
                </a:lnTo>
                <a:lnTo>
                  <a:pt x="623" y="5"/>
                </a:lnTo>
                <a:lnTo>
                  <a:pt x="649" y="8"/>
                </a:lnTo>
                <a:lnTo>
                  <a:pt x="677" y="12"/>
                </a:lnTo>
                <a:lnTo>
                  <a:pt x="750" y="33"/>
                </a:lnTo>
                <a:lnTo>
                  <a:pt x="799" y="50"/>
                </a:lnTo>
                <a:lnTo>
                  <a:pt x="821" y="61"/>
                </a:lnTo>
                <a:lnTo>
                  <a:pt x="844" y="73"/>
                </a:lnTo>
                <a:lnTo>
                  <a:pt x="884" y="97"/>
                </a:lnTo>
                <a:lnTo>
                  <a:pt x="924" y="125"/>
                </a:lnTo>
                <a:lnTo>
                  <a:pt x="942" y="141"/>
                </a:lnTo>
                <a:lnTo>
                  <a:pt x="973" y="172"/>
                </a:lnTo>
                <a:lnTo>
                  <a:pt x="1004" y="208"/>
                </a:lnTo>
                <a:lnTo>
                  <a:pt x="1016" y="225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3"/>
                </a:lnTo>
                <a:lnTo>
                  <a:pt x="1058" y="303"/>
                </a:lnTo>
                <a:lnTo>
                  <a:pt x="1064" y="322"/>
                </a:lnTo>
                <a:lnTo>
                  <a:pt x="1070" y="344"/>
                </a:lnTo>
                <a:lnTo>
                  <a:pt x="1076" y="366"/>
                </a:lnTo>
                <a:lnTo>
                  <a:pt x="1080" y="408"/>
                </a:lnTo>
                <a:lnTo>
                  <a:pt x="1082" y="431"/>
                </a:lnTo>
                <a:lnTo>
                  <a:pt x="1078" y="477"/>
                </a:lnTo>
                <a:lnTo>
                  <a:pt x="1076" y="497"/>
                </a:lnTo>
                <a:lnTo>
                  <a:pt x="1070" y="518"/>
                </a:lnTo>
                <a:lnTo>
                  <a:pt x="1058" y="560"/>
                </a:lnTo>
                <a:lnTo>
                  <a:pt x="1048" y="580"/>
                </a:lnTo>
                <a:lnTo>
                  <a:pt x="1040" y="600"/>
                </a:lnTo>
                <a:lnTo>
                  <a:pt x="1028" y="619"/>
                </a:lnTo>
                <a:lnTo>
                  <a:pt x="1018" y="637"/>
                </a:lnTo>
                <a:lnTo>
                  <a:pt x="1004" y="656"/>
                </a:lnTo>
                <a:lnTo>
                  <a:pt x="988" y="674"/>
                </a:lnTo>
                <a:lnTo>
                  <a:pt x="975" y="689"/>
                </a:lnTo>
                <a:lnTo>
                  <a:pt x="958" y="707"/>
                </a:lnTo>
                <a:lnTo>
                  <a:pt x="942" y="722"/>
                </a:lnTo>
                <a:lnTo>
                  <a:pt x="924" y="736"/>
                </a:lnTo>
                <a:lnTo>
                  <a:pt x="904" y="750"/>
                </a:lnTo>
                <a:lnTo>
                  <a:pt x="886" y="764"/>
                </a:lnTo>
                <a:lnTo>
                  <a:pt x="864" y="779"/>
                </a:lnTo>
                <a:lnTo>
                  <a:pt x="844" y="791"/>
                </a:lnTo>
                <a:lnTo>
                  <a:pt x="777" y="822"/>
                </a:lnTo>
                <a:lnTo>
                  <a:pt x="753" y="830"/>
                </a:lnTo>
                <a:lnTo>
                  <a:pt x="727" y="839"/>
                </a:lnTo>
                <a:lnTo>
                  <a:pt x="701" y="845"/>
                </a:lnTo>
                <a:lnTo>
                  <a:pt x="677" y="851"/>
                </a:lnTo>
                <a:lnTo>
                  <a:pt x="649" y="856"/>
                </a:lnTo>
                <a:lnTo>
                  <a:pt x="597" y="863"/>
                </a:lnTo>
                <a:lnTo>
                  <a:pt x="569" y="865"/>
                </a:lnTo>
                <a:lnTo>
                  <a:pt x="514" y="865"/>
                </a:lnTo>
                <a:lnTo>
                  <a:pt x="487" y="863"/>
                </a:lnTo>
                <a:lnTo>
                  <a:pt x="458" y="859"/>
                </a:lnTo>
                <a:lnTo>
                  <a:pt x="432" y="856"/>
                </a:lnTo>
                <a:lnTo>
                  <a:pt x="407" y="851"/>
                </a:lnTo>
                <a:lnTo>
                  <a:pt x="380" y="845"/>
                </a:lnTo>
                <a:lnTo>
                  <a:pt x="332" y="831"/>
                </a:lnTo>
                <a:lnTo>
                  <a:pt x="306" y="822"/>
                </a:lnTo>
                <a:lnTo>
                  <a:pt x="240" y="791"/>
                </a:lnTo>
                <a:lnTo>
                  <a:pt x="218" y="779"/>
                </a:lnTo>
                <a:lnTo>
                  <a:pt x="198" y="766"/>
                </a:lnTo>
                <a:lnTo>
                  <a:pt x="178" y="752"/>
                </a:lnTo>
                <a:lnTo>
                  <a:pt x="160" y="738"/>
                </a:lnTo>
                <a:lnTo>
                  <a:pt x="124" y="707"/>
                </a:lnTo>
                <a:lnTo>
                  <a:pt x="108" y="691"/>
                </a:lnTo>
                <a:lnTo>
                  <a:pt x="93" y="674"/>
                </a:lnTo>
                <a:lnTo>
                  <a:pt x="80" y="656"/>
                </a:lnTo>
                <a:lnTo>
                  <a:pt x="66" y="637"/>
                </a:lnTo>
                <a:lnTo>
                  <a:pt x="55" y="619"/>
                </a:lnTo>
                <a:lnTo>
                  <a:pt x="32" y="581"/>
                </a:lnTo>
                <a:lnTo>
                  <a:pt x="25" y="560"/>
                </a:lnTo>
                <a:lnTo>
                  <a:pt x="16" y="539"/>
                </a:lnTo>
                <a:lnTo>
                  <a:pt x="12" y="518"/>
                </a:lnTo>
                <a:lnTo>
                  <a:pt x="5" y="497"/>
                </a:lnTo>
                <a:lnTo>
                  <a:pt x="3" y="477"/>
                </a:lnTo>
                <a:lnTo>
                  <a:pt x="0" y="454"/>
                </a:lnTo>
                <a:lnTo>
                  <a:pt x="0" y="431"/>
                </a:lnTo>
                <a:moveTo>
                  <a:pt x="27" y="452"/>
                </a:moveTo>
                <a:lnTo>
                  <a:pt x="29" y="473"/>
                </a:lnTo>
                <a:lnTo>
                  <a:pt x="38" y="515"/>
                </a:lnTo>
                <a:lnTo>
                  <a:pt x="43" y="534"/>
                </a:lnTo>
                <a:lnTo>
                  <a:pt x="51" y="553"/>
                </a:lnTo>
                <a:lnTo>
                  <a:pt x="68" y="591"/>
                </a:lnTo>
                <a:lnTo>
                  <a:pt x="102" y="644"/>
                </a:lnTo>
                <a:lnTo>
                  <a:pt x="115" y="661"/>
                </a:lnTo>
                <a:lnTo>
                  <a:pt x="146" y="693"/>
                </a:lnTo>
                <a:lnTo>
                  <a:pt x="162" y="707"/>
                </a:lnTo>
                <a:lnTo>
                  <a:pt x="178" y="722"/>
                </a:lnTo>
                <a:lnTo>
                  <a:pt x="198" y="735"/>
                </a:lnTo>
                <a:lnTo>
                  <a:pt x="216" y="749"/>
                </a:lnTo>
                <a:lnTo>
                  <a:pt x="236" y="761"/>
                </a:lnTo>
                <a:lnTo>
                  <a:pt x="276" y="782"/>
                </a:lnTo>
                <a:lnTo>
                  <a:pt x="298" y="793"/>
                </a:lnTo>
                <a:lnTo>
                  <a:pt x="318" y="801"/>
                </a:lnTo>
                <a:lnTo>
                  <a:pt x="342" y="810"/>
                </a:lnTo>
                <a:lnTo>
                  <a:pt x="364" y="816"/>
                </a:lnTo>
                <a:lnTo>
                  <a:pt x="389" y="824"/>
                </a:lnTo>
                <a:lnTo>
                  <a:pt x="414" y="830"/>
                </a:lnTo>
                <a:lnTo>
                  <a:pt x="438" y="835"/>
                </a:lnTo>
                <a:lnTo>
                  <a:pt x="463" y="839"/>
                </a:lnTo>
                <a:lnTo>
                  <a:pt x="489" y="840"/>
                </a:lnTo>
                <a:lnTo>
                  <a:pt x="514" y="842"/>
                </a:lnTo>
                <a:lnTo>
                  <a:pt x="541" y="844"/>
                </a:lnTo>
                <a:lnTo>
                  <a:pt x="594" y="840"/>
                </a:lnTo>
                <a:lnTo>
                  <a:pt x="619" y="839"/>
                </a:lnTo>
                <a:lnTo>
                  <a:pt x="643" y="835"/>
                </a:lnTo>
                <a:lnTo>
                  <a:pt x="667" y="830"/>
                </a:lnTo>
                <a:lnTo>
                  <a:pt x="693" y="824"/>
                </a:lnTo>
                <a:lnTo>
                  <a:pt x="741" y="810"/>
                </a:lnTo>
                <a:lnTo>
                  <a:pt x="786" y="793"/>
                </a:lnTo>
                <a:lnTo>
                  <a:pt x="806" y="783"/>
                </a:lnTo>
                <a:lnTo>
                  <a:pt x="828" y="771"/>
                </a:lnTo>
                <a:lnTo>
                  <a:pt x="848" y="761"/>
                </a:lnTo>
                <a:lnTo>
                  <a:pt x="866" y="749"/>
                </a:lnTo>
                <a:lnTo>
                  <a:pt x="886" y="736"/>
                </a:lnTo>
                <a:lnTo>
                  <a:pt x="904" y="722"/>
                </a:lnTo>
                <a:lnTo>
                  <a:pt x="920" y="708"/>
                </a:lnTo>
                <a:lnTo>
                  <a:pt x="937" y="693"/>
                </a:lnTo>
                <a:lnTo>
                  <a:pt x="950" y="677"/>
                </a:lnTo>
                <a:lnTo>
                  <a:pt x="966" y="661"/>
                </a:lnTo>
                <a:lnTo>
                  <a:pt x="980" y="644"/>
                </a:lnTo>
                <a:lnTo>
                  <a:pt x="990" y="628"/>
                </a:lnTo>
                <a:lnTo>
                  <a:pt x="1002" y="611"/>
                </a:lnTo>
                <a:lnTo>
                  <a:pt x="1013" y="591"/>
                </a:lnTo>
                <a:lnTo>
                  <a:pt x="1030" y="553"/>
                </a:lnTo>
                <a:lnTo>
                  <a:pt x="1038" y="534"/>
                </a:lnTo>
                <a:lnTo>
                  <a:pt x="1042" y="515"/>
                </a:lnTo>
                <a:lnTo>
                  <a:pt x="1046" y="494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0"/>
                </a:lnTo>
                <a:lnTo>
                  <a:pt x="1050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38" y="330"/>
                </a:lnTo>
                <a:lnTo>
                  <a:pt x="1030" y="308"/>
                </a:lnTo>
                <a:lnTo>
                  <a:pt x="1022" y="291"/>
                </a:lnTo>
                <a:lnTo>
                  <a:pt x="1004" y="253"/>
                </a:lnTo>
                <a:lnTo>
                  <a:pt x="990" y="236"/>
                </a:lnTo>
                <a:lnTo>
                  <a:pt x="980" y="218"/>
                </a:lnTo>
                <a:lnTo>
                  <a:pt x="953" y="186"/>
                </a:lnTo>
                <a:lnTo>
                  <a:pt x="937" y="171"/>
                </a:lnTo>
                <a:lnTo>
                  <a:pt x="920" y="155"/>
                </a:lnTo>
                <a:lnTo>
                  <a:pt x="904" y="141"/>
                </a:lnTo>
                <a:lnTo>
                  <a:pt x="886" y="127"/>
                </a:lnTo>
                <a:lnTo>
                  <a:pt x="868" y="115"/>
                </a:lnTo>
                <a:lnTo>
                  <a:pt x="828" y="91"/>
                </a:lnTo>
                <a:lnTo>
                  <a:pt x="808" y="80"/>
                </a:lnTo>
                <a:lnTo>
                  <a:pt x="786" y="72"/>
                </a:lnTo>
                <a:lnTo>
                  <a:pt x="763" y="61"/>
                </a:lnTo>
                <a:lnTo>
                  <a:pt x="741" y="54"/>
                </a:lnTo>
                <a:lnTo>
                  <a:pt x="717" y="45"/>
                </a:lnTo>
                <a:lnTo>
                  <a:pt x="695" y="40"/>
                </a:lnTo>
                <a:lnTo>
                  <a:pt x="669" y="35"/>
                </a:lnTo>
                <a:lnTo>
                  <a:pt x="645" y="30"/>
                </a:lnTo>
                <a:lnTo>
                  <a:pt x="619" y="26"/>
                </a:lnTo>
                <a:lnTo>
                  <a:pt x="594" y="22"/>
                </a:lnTo>
                <a:lnTo>
                  <a:pt x="567" y="21"/>
                </a:lnTo>
                <a:lnTo>
                  <a:pt x="514" y="21"/>
                </a:lnTo>
                <a:lnTo>
                  <a:pt x="489" y="22"/>
                </a:lnTo>
                <a:lnTo>
                  <a:pt x="463" y="26"/>
                </a:lnTo>
                <a:lnTo>
                  <a:pt x="414" y="33"/>
                </a:lnTo>
                <a:lnTo>
                  <a:pt x="389" y="40"/>
                </a:lnTo>
                <a:lnTo>
                  <a:pt x="364" y="45"/>
                </a:lnTo>
                <a:lnTo>
                  <a:pt x="342" y="54"/>
                </a:lnTo>
                <a:lnTo>
                  <a:pt x="320" y="61"/>
                </a:lnTo>
                <a:lnTo>
                  <a:pt x="298" y="69"/>
                </a:lnTo>
                <a:lnTo>
                  <a:pt x="276" y="80"/>
                </a:lnTo>
                <a:lnTo>
                  <a:pt x="256" y="91"/>
                </a:lnTo>
                <a:lnTo>
                  <a:pt x="216" y="115"/>
                </a:lnTo>
                <a:lnTo>
                  <a:pt x="198" y="127"/>
                </a:lnTo>
                <a:lnTo>
                  <a:pt x="162" y="155"/>
                </a:lnTo>
                <a:lnTo>
                  <a:pt x="146" y="171"/>
                </a:lnTo>
                <a:lnTo>
                  <a:pt x="131" y="185"/>
                </a:lnTo>
                <a:lnTo>
                  <a:pt x="118" y="202"/>
                </a:lnTo>
                <a:lnTo>
                  <a:pt x="104" y="218"/>
                </a:lnTo>
                <a:lnTo>
                  <a:pt x="91" y="236"/>
                </a:lnTo>
                <a:lnTo>
                  <a:pt x="80" y="253"/>
                </a:lnTo>
                <a:lnTo>
                  <a:pt x="68" y="272"/>
                </a:lnTo>
                <a:lnTo>
                  <a:pt x="59" y="289"/>
                </a:lnTo>
                <a:lnTo>
                  <a:pt x="53" y="308"/>
                </a:lnTo>
                <a:lnTo>
                  <a:pt x="43" y="328"/>
                </a:lnTo>
                <a:lnTo>
                  <a:pt x="38" y="349"/>
                </a:lnTo>
                <a:lnTo>
                  <a:pt x="34" y="368"/>
                </a:lnTo>
                <a:lnTo>
                  <a:pt x="29" y="389"/>
                </a:lnTo>
                <a:lnTo>
                  <a:pt x="27" y="410"/>
                </a:lnTo>
                <a:lnTo>
                  <a:pt x="27" y="431"/>
                </a:lnTo>
                <a:lnTo>
                  <a:pt x="27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4" name="" descr=""/>
          <p:cNvPicPr/>
          <p:nvPr/>
        </p:nvPicPr>
        <p:blipFill>
          <a:blip r:embed="rId4"/>
          <a:stretch/>
        </p:blipFill>
        <p:spPr>
          <a:xfrm>
            <a:off x="1719360" y="4256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815" name="CustomShape 23"/>
          <p:cNvSpPr/>
          <p:nvPr/>
        </p:nvSpPr>
        <p:spPr>
          <a:xfrm>
            <a:off x="1714680" y="425340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1"/>
                </a:moveTo>
                <a:lnTo>
                  <a:pt x="0" y="410"/>
                </a:lnTo>
                <a:lnTo>
                  <a:pt x="3" y="388"/>
                </a:lnTo>
                <a:lnTo>
                  <a:pt x="5" y="366"/>
                </a:lnTo>
                <a:lnTo>
                  <a:pt x="12" y="346"/>
                </a:lnTo>
                <a:lnTo>
                  <a:pt x="16" y="325"/>
                </a:lnTo>
                <a:lnTo>
                  <a:pt x="25" y="303"/>
                </a:lnTo>
                <a:lnTo>
                  <a:pt x="32" y="283"/>
                </a:lnTo>
                <a:lnTo>
                  <a:pt x="66" y="225"/>
                </a:lnTo>
                <a:lnTo>
                  <a:pt x="93" y="191"/>
                </a:lnTo>
                <a:lnTo>
                  <a:pt x="108" y="172"/>
                </a:lnTo>
                <a:lnTo>
                  <a:pt x="124" y="157"/>
                </a:lnTo>
                <a:lnTo>
                  <a:pt x="160" y="125"/>
                </a:lnTo>
                <a:lnTo>
                  <a:pt x="178" y="111"/>
                </a:lnTo>
                <a:lnTo>
                  <a:pt x="198" y="97"/>
                </a:lnTo>
                <a:lnTo>
                  <a:pt x="238" y="73"/>
                </a:lnTo>
                <a:lnTo>
                  <a:pt x="282" y="52"/>
                </a:lnTo>
                <a:lnTo>
                  <a:pt x="306" y="42"/>
                </a:lnTo>
                <a:lnTo>
                  <a:pt x="332" y="33"/>
                </a:lnTo>
                <a:lnTo>
                  <a:pt x="405" y="12"/>
                </a:lnTo>
                <a:lnTo>
                  <a:pt x="432" y="8"/>
                </a:lnTo>
                <a:lnTo>
                  <a:pt x="458" y="5"/>
                </a:lnTo>
                <a:lnTo>
                  <a:pt x="485" y="2"/>
                </a:lnTo>
                <a:lnTo>
                  <a:pt x="514" y="0"/>
                </a:lnTo>
                <a:lnTo>
                  <a:pt x="569" y="0"/>
                </a:lnTo>
                <a:lnTo>
                  <a:pt x="597" y="2"/>
                </a:lnTo>
                <a:lnTo>
                  <a:pt x="623" y="5"/>
                </a:lnTo>
                <a:lnTo>
                  <a:pt x="649" y="8"/>
                </a:lnTo>
                <a:lnTo>
                  <a:pt x="677" y="12"/>
                </a:lnTo>
                <a:lnTo>
                  <a:pt x="750" y="33"/>
                </a:lnTo>
                <a:lnTo>
                  <a:pt x="799" y="50"/>
                </a:lnTo>
                <a:lnTo>
                  <a:pt x="821" y="61"/>
                </a:lnTo>
                <a:lnTo>
                  <a:pt x="844" y="73"/>
                </a:lnTo>
                <a:lnTo>
                  <a:pt x="884" y="97"/>
                </a:lnTo>
                <a:lnTo>
                  <a:pt x="924" y="125"/>
                </a:lnTo>
                <a:lnTo>
                  <a:pt x="942" y="141"/>
                </a:lnTo>
                <a:lnTo>
                  <a:pt x="973" y="172"/>
                </a:lnTo>
                <a:lnTo>
                  <a:pt x="1004" y="208"/>
                </a:lnTo>
                <a:lnTo>
                  <a:pt x="1016" y="225"/>
                </a:lnTo>
                <a:lnTo>
                  <a:pt x="1028" y="244"/>
                </a:lnTo>
                <a:lnTo>
                  <a:pt x="1040" y="263"/>
                </a:lnTo>
                <a:lnTo>
                  <a:pt x="1048" y="283"/>
                </a:lnTo>
                <a:lnTo>
                  <a:pt x="1058" y="303"/>
                </a:lnTo>
                <a:lnTo>
                  <a:pt x="1064" y="322"/>
                </a:lnTo>
                <a:lnTo>
                  <a:pt x="1070" y="344"/>
                </a:lnTo>
                <a:lnTo>
                  <a:pt x="1076" y="366"/>
                </a:lnTo>
                <a:lnTo>
                  <a:pt x="1080" y="408"/>
                </a:lnTo>
                <a:lnTo>
                  <a:pt x="1082" y="431"/>
                </a:lnTo>
                <a:lnTo>
                  <a:pt x="1078" y="477"/>
                </a:lnTo>
                <a:lnTo>
                  <a:pt x="1076" y="497"/>
                </a:lnTo>
                <a:lnTo>
                  <a:pt x="1070" y="518"/>
                </a:lnTo>
                <a:lnTo>
                  <a:pt x="1058" y="560"/>
                </a:lnTo>
                <a:lnTo>
                  <a:pt x="1048" y="580"/>
                </a:lnTo>
                <a:lnTo>
                  <a:pt x="1040" y="600"/>
                </a:lnTo>
                <a:lnTo>
                  <a:pt x="1028" y="619"/>
                </a:lnTo>
                <a:lnTo>
                  <a:pt x="1018" y="637"/>
                </a:lnTo>
                <a:lnTo>
                  <a:pt x="1004" y="656"/>
                </a:lnTo>
                <a:lnTo>
                  <a:pt x="988" y="674"/>
                </a:lnTo>
                <a:lnTo>
                  <a:pt x="975" y="689"/>
                </a:lnTo>
                <a:lnTo>
                  <a:pt x="958" y="707"/>
                </a:lnTo>
                <a:lnTo>
                  <a:pt x="942" y="722"/>
                </a:lnTo>
                <a:lnTo>
                  <a:pt x="924" y="736"/>
                </a:lnTo>
                <a:lnTo>
                  <a:pt x="904" y="750"/>
                </a:lnTo>
                <a:lnTo>
                  <a:pt x="886" y="764"/>
                </a:lnTo>
                <a:lnTo>
                  <a:pt x="864" y="779"/>
                </a:lnTo>
                <a:lnTo>
                  <a:pt x="844" y="791"/>
                </a:lnTo>
                <a:lnTo>
                  <a:pt x="777" y="822"/>
                </a:lnTo>
                <a:lnTo>
                  <a:pt x="753" y="830"/>
                </a:lnTo>
                <a:lnTo>
                  <a:pt x="727" y="839"/>
                </a:lnTo>
                <a:lnTo>
                  <a:pt x="701" y="845"/>
                </a:lnTo>
                <a:lnTo>
                  <a:pt x="677" y="851"/>
                </a:lnTo>
                <a:lnTo>
                  <a:pt x="649" y="856"/>
                </a:lnTo>
                <a:lnTo>
                  <a:pt x="597" y="863"/>
                </a:lnTo>
                <a:lnTo>
                  <a:pt x="569" y="865"/>
                </a:lnTo>
                <a:lnTo>
                  <a:pt x="514" y="865"/>
                </a:lnTo>
                <a:lnTo>
                  <a:pt x="487" y="863"/>
                </a:lnTo>
                <a:lnTo>
                  <a:pt x="458" y="859"/>
                </a:lnTo>
                <a:lnTo>
                  <a:pt x="432" y="856"/>
                </a:lnTo>
                <a:lnTo>
                  <a:pt x="407" y="851"/>
                </a:lnTo>
                <a:lnTo>
                  <a:pt x="380" y="845"/>
                </a:lnTo>
                <a:lnTo>
                  <a:pt x="332" y="831"/>
                </a:lnTo>
                <a:lnTo>
                  <a:pt x="306" y="822"/>
                </a:lnTo>
                <a:lnTo>
                  <a:pt x="240" y="791"/>
                </a:lnTo>
                <a:lnTo>
                  <a:pt x="218" y="779"/>
                </a:lnTo>
                <a:lnTo>
                  <a:pt x="198" y="766"/>
                </a:lnTo>
                <a:lnTo>
                  <a:pt x="178" y="752"/>
                </a:lnTo>
                <a:lnTo>
                  <a:pt x="160" y="738"/>
                </a:lnTo>
                <a:lnTo>
                  <a:pt x="124" y="707"/>
                </a:lnTo>
                <a:lnTo>
                  <a:pt x="108" y="691"/>
                </a:lnTo>
                <a:lnTo>
                  <a:pt x="93" y="674"/>
                </a:lnTo>
                <a:lnTo>
                  <a:pt x="80" y="656"/>
                </a:lnTo>
                <a:lnTo>
                  <a:pt x="66" y="637"/>
                </a:lnTo>
                <a:lnTo>
                  <a:pt x="55" y="619"/>
                </a:lnTo>
                <a:lnTo>
                  <a:pt x="32" y="581"/>
                </a:lnTo>
                <a:lnTo>
                  <a:pt x="25" y="560"/>
                </a:lnTo>
                <a:lnTo>
                  <a:pt x="16" y="539"/>
                </a:lnTo>
                <a:lnTo>
                  <a:pt x="12" y="518"/>
                </a:lnTo>
                <a:lnTo>
                  <a:pt x="5" y="497"/>
                </a:lnTo>
                <a:lnTo>
                  <a:pt x="3" y="477"/>
                </a:lnTo>
                <a:lnTo>
                  <a:pt x="0" y="454"/>
                </a:lnTo>
                <a:lnTo>
                  <a:pt x="0" y="431"/>
                </a:lnTo>
                <a:moveTo>
                  <a:pt x="27" y="452"/>
                </a:moveTo>
                <a:lnTo>
                  <a:pt x="29" y="473"/>
                </a:lnTo>
                <a:lnTo>
                  <a:pt x="38" y="515"/>
                </a:lnTo>
                <a:lnTo>
                  <a:pt x="43" y="534"/>
                </a:lnTo>
                <a:lnTo>
                  <a:pt x="51" y="553"/>
                </a:lnTo>
                <a:lnTo>
                  <a:pt x="68" y="591"/>
                </a:lnTo>
                <a:lnTo>
                  <a:pt x="102" y="644"/>
                </a:lnTo>
                <a:lnTo>
                  <a:pt x="115" y="661"/>
                </a:lnTo>
                <a:lnTo>
                  <a:pt x="146" y="693"/>
                </a:lnTo>
                <a:lnTo>
                  <a:pt x="162" y="707"/>
                </a:lnTo>
                <a:lnTo>
                  <a:pt x="178" y="722"/>
                </a:lnTo>
                <a:lnTo>
                  <a:pt x="198" y="735"/>
                </a:lnTo>
                <a:lnTo>
                  <a:pt x="216" y="749"/>
                </a:lnTo>
                <a:lnTo>
                  <a:pt x="236" y="761"/>
                </a:lnTo>
                <a:lnTo>
                  <a:pt x="276" y="782"/>
                </a:lnTo>
                <a:lnTo>
                  <a:pt x="298" y="793"/>
                </a:lnTo>
                <a:lnTo>
                  <a:pt x="318" y="801"/>
                </a:lnTo>
                <a:lnTo>
                  <a:pt x="342" y="810"/>
                </a:lnTo>
                <a:lnTo>
                  <a:pt x="364" y="816"/>
                </a:lnTo>
                <a:lnTo>
                  <a:pt x="389" y="824"/>
                </a:lnTo>
                <a:lnTo>
                  <a:pt x="414" y="830"/>
                </a:lnTo>
                <a:lnTo>
                  <a:pt x="438" y="835"/>
                </a:lnTo>
                <a:lnTo>
                  <a:pt x="463" y="839"/>
                </a:lnTo>
                <a:lnTo>
                  <a:pt x="489" y="840"/>
                </a:lnTo>
                <a:lnTo>
                  <a:pt x="514" y="842"/>
                </a:lnTo>
                <a:lnTo>
                  <a:pt x="541" y="844"/>
                </a:lnTo>
                <a:lnTo>
                  <a:pt x="594" y="840"/>
                </a:lnTo>
                <a:lnTo>
                  <a:pt x="619" y="839"/>
                </a:lnTo>
                <a:lnTo>
                  <a:pt x="643" y="835"/>
                </a:lnTo>
                <a:lnTo>
                  <a:pt x="667" y="830"/>
                </a:lnTo>
                <a:lnTo>
                  <a:pt x="693" y="824"/>
                </a:lnTo>
                <a:lnTo>
                  <a:pt x="741" y="810"/>
                </a:lnTo>
                <a:lnTo>
                  <a:pt x="786" y="793"/>
                </a:lnTo>
                <a:lnTo>
                  <a:pt x="806" y="783"/>
                </a:lnTo>
                <a:lnTo>
                  <a:pt x="828" y="771"/>
                </a:lnTo>
                <a:lnTo>
                  <a:pt x="848" y="761"/>
                </a:lnTo>
                <a:lnTo>
                  <a:pt x="866" y="749"/>
                </a:lnTo>
                <a:lnTo>
                  <a:pt x="886" y="736"/>
                </a:lnTo>
                <a:lnTo>
                  <a:pt x="904" y="722"/>
                </a:lnTo>
                <a:lnTo>
                  <a:pt x="920" y="708"/>
                </a:lnTo>
                <a:lnTo>
                  <a:pt x="937" y="693"/>
                </a:lnTo>
                <a:lnTo>
                  <a:pt x="950" y="677"/>
                </a:lnTo>
                <a:lnTo>
                  <a:pt x="966" y="661"/>
                </a:lnTo>
                <a:lnTo>
                  <a:pt x="980" y="644"/>
                </a:lnTo>
                <a:lnTo>
                  <a:pt x="990" y="628"/>
                </a:lnTo>
                <a:lnTo>
                  <a:pt x="1002" y="611"/>
                </a:lnTo>
                <a:lnTo>
                  <a:pt x="1013" y="591"/>
                </a:lnTo>
                <a:lnTo>
                  <a:pt x="1030" y="553"/>
                </a:lnTo>
                <a:lnTo>
                  <a:pt x="1038" y="534"/>
                </a:lnTo>
                <a:lnTo>
                  <a:pt x="1042" y="515"/>
                </a:lnTo>
                <a:lnTo>
                  <a:pt x="1046" y="494"/>
                </a:lnTo>
                <a:lnTo>
                  <a:pt x="1050" y="475"/>
                </a:lnTo>
                <a:lnTo>
                  <a:pt x="1054" y="454"/>
                </a:lnTo>
                <a:lnTo>
                  <a:pt x="1054" y="410"/>
                </a:lnTo>
                <a:lnTo>
                  <a:pt x="1050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38" y="330"/>
                </a:lnTo>
                <a:lnTo>
                  <a:pt x="1030" y="308"/>
                </a:lnTo>
                <a:lnTo>
                  <a:pt x="1022" y="291"/>
                </a:lnTo>
                <a:lnTo>
                  <a:pt x="1004" y="253"/>
                </a:lnTo>
                <a:lnTo>
                  <a:pt x="990" y="236"/>
                </a:lnTo>
                <a:lnTo>
                  <a:pt x="980" y="218"/>
                </a:lnTo>
                <a:lnTo>
                  <a:pt x="953" y="186"/>
                </a:lnTo>
                <a:lnTo>
                  <a:pt x="937" y="171"/>
                </a:lnTo>
                <a:lnTo>
                  <a:pt x="920" y="155"/>
                </a:lnTo>
                <a:lnTo>
                  <a:pt x="904" y="141"/>
                </a:lnTo>
                <a:lnTo>
                  <a:pt x="886" y="127"/>
                </a:lnTo>
                <a:lnTo>
                  <a:pt x="868" y="115"/>
                </a:lnTo>
                <a:lnTo>
                  <a:pt x="828" y="91"/>
                </a:lnTo>
                <a:lnTo>
                  <a:pt x="808" y="80"/>
                </a:lnTo>
                <a:lnTo>
                  <a:pt x="786" y="72"/>
                </a:lnTo>
                <a:lnTo>
                  <a:pt x="763" y="61"/>
                </a:lnTo>
                <a:lnTo>
                  <a:pt x="741" y="54"/>
                </a:lnTo>
                <a:lnTo>
                  <a:pt x="717" y="45"/>
                </a:lnTo>
                <a:lnTo>
                  <a:pt x="695" y="40"/>
                </a:lnTo>
                <a:lnTo>
                  <a:pt x="669" y="35"/>
                </a:lnTo>
                <a:lnTo>
                  <a:pt x="645" y="30"/>
                </a:lnTo>
                <a:lnTo>
                  <a:pt x="619" y="26"/>
                </a:lnTo>
                <a:lnTo>
                  <a:pt x="594" y="22"/>
                </a:lnTo>
                <a:lnTo>
                  <a:pt x="567" y="21"/>
                </a:lnTo>
                <a:lnTo>
                  <a:pt x="514" y="21"/>
                </a:lnTo>
                <a:lnTo>
                  <a:pt x="489" y="22"/>
                </a:lnTo>
                <a:lnTo>
                  <a:pt x="463" y="26"/>
                </a:lnTo>
                <a:lnTo>
                  <a:pt x="414" y="33"/>
                </a:lnTo>
                <a:lnTo>
                  <a:pt x="389" y="40"/>
                </a:lnTo>
                <a:lnTo>
                  <a:pt x="364" y="45"/>
                </a:lnTo>
                <a:lnTo>
                  <a:pt x="342" y="54"/>
                </a:lnTo>
                <a:lnTo>
                  <a:pt x="320" y="61"/>
                </a:lnTo>
                <a:lnTo>
                  <a:pt x="298" y="69"/>
                </a:lnTo>
                <a:lnTo>
                  <a:pt x="276" y="80"/>
                </a:lnTo>
                <a:lnTo>
                  <a:pt x="256" y="91"/>
                </a:lnTo>
                <a:lnTo>
                  <a:pt x="216" y="115"/>
                </a:lnTo>
                <a:lnTo>
                  <a:pt x="198" y="127"/>
                </a:lnTo>
                <a:lnTo>
                  <a:pt x="162" y="155"/>
                </a:lnTo>
                <a:lnTo>
                  <a:pt x="146" y="171"/>
                </a:lnTo>
                <a:lnTo>
                  <a:pt x="131" y="185"/>
                </a:lnTo>
                <a:lnTo>
                  <a:pt x="118" y="202"/>
                </a:lnTo>
                <a:lnTo>
                  <a:pt x="104" y="218"/>
                </a:lnTo>
                <a:lnTo>
                  <a:pt x="91" y="236"/>
                </a:lnTo>
                <a:lnTo>
                  <a:pt x="80" y="253"/>
                </a:lnTo>
                <a:lnTo>
                  <a:pt x="68" y="272"/>
                </a:lnTo>
                <a:lnTo>
                  <a:pt x="59" y="289"/>
                </a:lnTo>
                <a:lnTo>
                  <a:pt x="53" y="308"/>
                </a:lnTo>
                <a:lnTo>
                  <a:pt x="43" y="328"/>
                </a:lnTo>
                <a:lnTo>
                  <a:pt x="38" y="349"/>
                </a:lnTo>
                <a:lnTo>
                  <a:pt x="34" y="368"/>
                </a:lnTo>
                <a:lnTo>
                  <a:pt x="29" y="389"/>
                </a:lnTo>
                <a:lnTo>
                  <a:pt x="27" y="410"/>
                </a:lnTo>
                <a:lnTo>
                  <a:pt x="27" y="431"/>
                </a:lnTo>
                <a:lnTo>
                  <a:pt x="27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6" name="" descr=""/>
          <p:cNvPicPr/>
          <p:nvPr/>
        </p:nvPicPr>
        <p:blipFill>
          <a:blip r:embed="rId5"/>
          <a:stretch/>
        </p:blipFill>
        <p:spPr>
          <a:xfrm>
            <a:off x="3411360" y="312264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1817" name="CustomShape 24"/>
          <p:cNvSpPr/>
          <p:nvPr/>
        </p:nvSpPr>
        <p:spPr>
          <a:xfrm>
            <a:off x="3407400" y="311904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6" y="367"/>
                </a:lnTo>
                <a:lnTo>
                  <a:pt x="11" y="346"/>
                </a:lnTo>
                <a:lnTo>
                  <a:pt x="24" y="304"/>
                </a:lnTo>
                <a:lnTo>
                  <a:pt x="42" y="266"/>
                </a:lnTo>
                <a:lnTo>
                  <a:pt x="64" y="227"/>
                </a:lnTo>
                <a:lnTo>
                  <a:pt x="91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8"/>
                </a:lnTo>
                <a:lnTo>
                  <a:pt x="176" y="114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2" y="53"/>
                </a:lnTo>
                <a:lnTo>
                  <a:pt x="305" y="44"/>
                </a:lnTo>
                <a:lnTo>
                  <a:pt x="354" y="26"/>
                </a:lnTo>
                <a:lnTo>
                  <a:pt x="378" y="20"/>
                </a:lnTo>
                <a:lnTo>
                  <a:pt x="405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12" y="2"/>
                </a:lnTo>
                <a:lnTo>
                  <a:pt x="539" y="0"/>
                </a:lnTo>
                <a:lnTo>
                  <a:pt x="567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1" y="35"/>
                </a:lnTo>
                <a:lnTo>
                  <a:pt x="774" y="44"/>
                </a:lnTo>
                <a:lnTo>
                  <a:pt x="798" y="53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4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7" y="245"/>
                </a:lnTo>
                <a:lnTo>
                  <a:pt x="1039" y="264"/>
                </a:lnTo>
                <a:lnTo>
                  <a:pt x="1047" y="285"/>
                </a:lnTo>
                <a:lnTo>
                  <a:pt x="1057" y="304"/>
                </a:lnTo>
                <a:lnTo>
                  <a:pt x="1070" y="346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6"/>
                </a:lnTo>
                <a:lnTo>
                  <a:pt x="1079" y="477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2"/>
                </a:lnTo>
                <a:lnTo>
                  <a:pt x="1047" y="582"/>
                </a:lnTo>
                <a:lnTo>
                  <a:pt x="1039" y="601"/>
                </a:lnTo>
                <a:lnTo>
                  <a:pt x="1017" y="640"/>
                </a:lnTo>
                <a:lnTo>
                  <a:pt x="989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8" y="815"/>
                </a:lnTo>
                <a:lnTo>
                  <a:pt x="776" y="823"/>
                </a:lnTo>
                <a:lnTo>
                  <a:pt x="751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9"/>
                </a:lnTo>
                <a:lnTo>
                  <a:pt x="623" y="862"/>
                </a:lnTo>
                <a:lnTo>
                  <a:pt x="595" y="863"/>
                </a:lnTo>
                <a:lnTo>
                  <a:pt x="541" y="867"/>
                </a:lnTo>
                <a:lnTo>
                  <a:pt x="512" y="865"/>
                </a:lnTo>
                <a:lnTo>
                  <a:pt x="459" y="862"/>
                </a:lnTo>
                <a:lnTo>
                  <a:pt x="432" y="859"/>
                </a:lnTo>
                <a:lnTo>
                  <a:pt x="405" y="853"/>
                </a:lnTo>
                <a:lnTo>
                  <a:pt x="378" y="848"/>
                </a:lnTo>
                <a:lnTo>
                  <a:pt x="354" y="840"/>
                </a:lnTo>
                <a:lnTo>
                  <a:pt x="305" y="823"/>
                </a:lnTo>
                <a:lnTo>
                  <a:pt x="282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4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1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3"/>
                </a:lnTo>
                <a:lnTo>
                  <a:pt x="11" y="520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3"/>
                </a:lnTo>
                <a:moveTo>
                  <a:pt x="28" y="454"/>
                </a:moveTo>
                <a:lnTo>
                  <a:pt x="33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8" y="680"/>
                </a:lnTo>
                <a:lnTo>
                  <a:pt x="144" y="694"/>
                </a:lnTo>
                <a:lnTo>
                  <a:pt x="160" y="710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5"/>
                </a:lnTo>
                <a:lnTo>
                  <a:pt x="340" y="812"/>
                </a:lnTo>
                <a:lnTo>
                  <a:pt x="363" y="820"/>
                </a:lnTo>
                <a:lnTo>
                  <a:pt x="387" y="825"/>
                </a:lnTo>
                <a:lnTo>
                  <a:pt x="412" y="832"/>
                </a:lnTo>
                <a:lnTo>
                  <a:pt x="436" y="835"/>
                </a:lnTo>
                <a:lnTo>
                  <a:pt x="461" y="839"/>
                </a:lnTo>
                <a:lnTo>
                  <a:pt x="487" y="842"/>
                </a:lnTo>
                <a:lnTo>
                  <a:pt x="512" y="844"/>
                </a:lnTo>
                <a:lnTo>
                  <a:pt x="565" y="844"/>
                </a:lnTo>
                <a:lnTo>
                  <a:pt x="593" y="842"/>
                </a:lnTo>
                <a:lnTo>
                  <a:pt x="617" y="839"/>
                </a:lnTo>
                <a:lnTo>
                  <a:pt x="643" y="835"/>
                </a:lnTo>
                <a:lnTo>
                  <a:pt x="668" y="832"/>
                </a:lnTo>
                <a:lnTo>
                  <a:pt x="693" y="826"/>
                </a:lnTo>
                <a:lnTo>
                  <a:pt x="715" y="820"/>
                </a:lnTo>
                <a:lnTo>
                  <a:pt x="739" y="812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7" y="751"/>
                </a:lnTo>
                <a:lnTo>
                  <a:pt x="921" y="710"/>
                </a:lnTo>
                <a:lnTo>
                  <a:pt x="937" y="696"/>
                </a:lnTo>
                <a:lnTo>
                  <a:pt x="951" y="680"/>
                </a:lnTo>
                <a:lnTo>
                  <a:pt x="965" y="665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7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7" y="370"/>
                </a:lnTo>
                <a:lnTo>
                  <a:pt x="1043" y="351"/>
                </a:lnTo>
                <a:lnTo>
                  <a:pt x="1037" y="330"/>
                </a:lnTo>
                <a:lnTo>
                  <a:pt x="1023" y="292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1" y="187"/>
                </a:lnTo>
                <a:lnTo>
                  <a:pt x="937" y="172"/>
                </a:lnTo>
                <a:lnTo>
                  <a:pt x="921" y="158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39" y="54"/>
                </a:lnTo>
                <a:lnTo>
                  <a:pt x="717" y="47"/>
                </a:lnTo>
                <a:lnTo>
                  <a:pt x="693" y="40"/>
                </a:lnTo>
                <a:lnTo>
                  <a:pt x="668" y="35"/>
                </a:lnTo>
                <a:lnTo>
                  <a:pt x="619" y="28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3" y="26"/>
                </a:lnTo>
                <a:lnTo>
                  <a:pt x="436" y="30"/>
                </a:lnTo>
                <a:lnTo>
                  <a:pt x="387" y="40"/>
                </a:lnTo>
                <a:lnTo>
                  <a:pt x="365" y="47"/>
                </a:lnTo>
                <a:lnTo>
                  <a:pt x="340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28" y="187"/>
                </a:lnTo>
                <a:lnTo>
                  <a:pt x="116" y="203"/>
                </a:lnTo>
                <a:lnTo>
                  <a:pt x="88" y="238"/>
                </a:lnTo>
                <a:lnTo>
                  <a:pt x="78" y="255"/>
                </a:lnTo>
                <a:lnTo>
                  <a:pt x="68" y="272"/>
                </a:lnTo>
                <a:lnTo>
                  <a:pt x="58" y="292"/>
                </a:lnTo>
                <a:lnTo>
                  <a:pt x="38" y="350"/>
                </a:lnTo>
                <a:lnTo>
                  <a:pt x="33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8" name="" descr=""/>
          <p:cNvPicPr/>
          <p:nvPr/>
        </p:nvPicPr>
        <p:blipFill>
          <a:blip r:embed="rId6"/>
          <a:stretch/>
        </p:blipFill>
        <p:spPr>
          <a:xfrm>
            <a:off x="3411360" y="3122640"/>
            <a:ext cx="380160" cy="303480"/>
          </a:xfrm>
          <a:prstGeom prst="rect">
            <a:avLst/>
          </a:prstGeom>
          <a:ln w="0">
            <a:noFill/>
          </a:ln>
        </p:spPr>
      </p:pic>
      <p:sp>
        <p:nvSpPr>
          <p:cNvPr id="1819" name="CustomShape 25"/>
          <p:cNvSpPr/>
          <p:nvPr/>
        </p:nvSpPr>
        <p:spPr>
          <a:xfrm>
            <a:off x="3407400" y="3119040"/>
            <a:ext cx="389160" cy="312120"/>
          </a:xfrm>
          <a:custGeom>
            <a:avLst/>
            <a:gdLst/>
            <a:ahLst/>
            <a:rect l="l" t="t" r="r" b="b"/>
            <a:pathLst>
              <a:path w="1082" h="868">
                <a:moveTo>
                  <a:pt x="0" y="433"/>
                </a:moveTo>
                <a:lnTo>
                  <a:pt x="0" y="411"/>
                </a:lnTo>
                <a:lnTo>
                  <a:pt x="2" y="389"/>
                </a:lnTo>
                <a:lnTo>
                  <a:pt x="6" y="367"/>
                </a:lnTo>
                <a:lnTo>
                  <a:pt x="11" y="346"/>
                </a:lnTo>
                <a:lnTo>
                  <a:pt x="24" y="304"/>
                </a:lnTo>
                <a:lnTo>
                  <a:pt x="42" y="266"/>
                </a:lnTo>
                <a:lnTo>
                  <a:pt x="64" y="227"/>
                </a:lnTo>
                <a:lnTo>
                  <a:pt x="91" y="192"/>
                </a:lnTo>
                <a:lnTo>
                  <a:pt x="106" y="175"/>
                </a:lnTo>
                <a:lnTo>
                  <a:pt x="122" y="159"/>
                </a:lnTo>
                <a:lnTo>
                  <a:pt x="158" y="128"/>
                </a:lnTo>
                <a:lnTo>
                  <a:pt x="176" y="114"/>
                </a:lnTo>
                <a:lnTo>
                  <a:pt x="196" y="100"/>
                </a:lnTo>
                <a:lnTo>
                  <a:pt x="216" y="87"/>
                </a:lnTo>
                <a:lnTo>
                  <a:pt x="238" y="75"/>
                </a:lnTo>
                <a:lnTo>
                  <a:pt x="258" y="63"/>
                </a:lnTo>
                <a:lnTo>
                  <a:pt x="282" y="53"/>
                </a:lnTo>
                <a:lnTo>
                  <a:pt x="305" y="44"/>
                </a:lnTo>
                <a:lnTo>
                  <a:pt x="354" y="26"/>
                </a:lnTo>
                <a:lnTo>
                  <a:pt x="378" y="20"/>
                </a:lnTo>
                <a:lnTo>
                  <a:pt x="405" y="14"/>
                </a:lnTo>
                <a:lnTo>
                  <a:pt x="429" y="9"/>
                </a:lnTo>
                <a:lnTo>
                  <a:pt x="457" y="6"/>
                </a:lnTo>
                <a:lnTo>
                  <a:pt x="483" y="3"/>
                </a:lnTo>
                <a:lnTo>
                  <a:pt x="512" y="2"/>
                </a:lnTo>
                <a:lnTo>
                  <a:pt x="539" y="0"/>
                </a:lnTo>
                <a:lnTo>
                  <a:pt x="567" y="2"/>
                </a:lnTo>
                <a:lnTo>
                  <a:pt x="595" y="3"/>
                </a:lnTo>
                <a:lnTo>
                  <a:pt x="621" y="6"/>
                </a:lnTo>
                <a:lnTo>
                  <a:pt x="648" y="9"/>
                </a:lnTo>
                <a:lnTo>
                  <a:pt x="675" y="14"/>
                </a:lnTo>
                <a:lnTo>
                  <a:pt x="699" y="20"/>
                </a:lnTo>
                <a:lnTo>
                  <a:pt x="726" y="26"/>
                </a:lnTo>
                <a:lnTo>
                  <a:pt x="751" y="35"/>
                </a:lnTo>
                <a:lnTo>
                  <a:pt x="774" y="44"/>
                </a:lnTo>
                <a:lnTo>
                  <a:pt x="798" y="53"/>
                </a:lnTo>
                <a:lnTo>
                  <a:pt x="821" y="63"/>
                </a:lnTo>
                <a:lnTo>
                  <a:pt x="843" y="75"/>
                </a:lnTo>
                <a:lnTo>
                  <a:pt x="863" y="86"/>
                </a:lnTo>
                <a:lnTo>
                  <a:pt x="885" y="100"/>
                </a:lnTo>
                <a:lnTo>
                  <a:pt x="903" y="114"/>
                </a:lnTo>
                <a:lnTo>
                  <a:pt x="923" y="128"/>
                </a:lnTo>
                <a:lnTo>
                  <a:pt x="941" y="142"/>
                </a:lnTo>
                <a:lnTo>
                  <a:pt x="957" y="158"/>
                </a:lnTo>
                <a:lnTo>
                  <a:pt x="975" y="175"/>
                </a:lnTo>
                <a:lnTo>
                  <a:pt x="987" y="191"/>
                </a:lnTo>
                <a:lnTo>
                  <a:pt x="1003" y="208"/>
                </a:lnTo>
                <a:lnTo>
                  <a:pt x="1017" y="227"/>
                </a:lnTo>
                <a:lnTo>
                  <a:pt x="1027" y="245"/>
                </a:lnTo>
                <a:lnTo>
                  <a:pt x="1039" y="264"/>
                </a:lnTo>
                <a:lnTo>
                  <a:pt x="1047" y="285"/>
                </a:lnTo>
                <a:lnTo>
                  <a:pt x="1057" y="304"/>
                </a:lnTo>
                <a:lnTo>
                  <a:pt x="1070" y="346"/>
                </a:lnTo>
                <a:lnTo>
                  <a:pt x="1079" y="388"/>
                </a:lnTo>
                <a:lnTo>
                  <a:pt x="1081" y="411"/>
                </a:lnTo>
                <a:lnTo>
                  <a:pt x="1081" y="456"/>
                </a:lnTo>
                <a:lnTo>
                  <a:pt x="1079" y="477"/>
                </a:lnTo>
                <a:lnTo>
                  <a:pt x="1075" y="497"/>
                </a:lnTo>
                <a:lnTo>
                  <a:pt x="1070" y="520"/>
                </a:lnTo>
                <a:lnTo>
                  <a:pt x="1063" y="541"/>
                </a:lnTo>
                <a:lnTo>
                  <a:pt x="1057" y="562"/>
                </a:lnTo>
                <a:lnTo>
                  <a:pt x="1047" y="582"/>
                </a:lnTo>
                <a:lnTo>
                  <a:pt x="1039" y="601"/>
                </a:lnTo>
                <a:lnTo>
                  <a:pt x="1017" y="640"/>
                </a:lnTo>
                <a:lnTo>
                  <a:pt x="989" y="675"/>
                </a:lnTo>
                <a:lnTo>
                  <a:pt x="975" y="692"/>
                </a:lnTo>
                <a:lnTo>
                  <a:pt x="959" y="708"/>
                </a:lnTo>
                <a:lnTo>
                  <a:pt x="923" y="740"/>
                </a:lnTo>
                <a:lnTo>
                  <a:pt x="905" y="754"/>
                </a:lnTo>
                <a:lnTo>
                  <a:pt x="885" y="767"/>
                </a:lnTo>
                <a:lnTo>
                  <a:pt x="865" y="779"/>
                </a:lnTo>
                <a:lnTo>
                  <a:pt x="821" y="804"/>
                </a:lnTo>
                <a:lnTo>
                  <a:pt x="798" y="815"/>
                </a:lnTo>
                <a:lnTo>
                  <a:pt x="776" y="823"/>
                </a:lnTo>
                <a:lnTo>
                  <a:pt x="751" y="832"/>
                </a:lnTo>
                <a:lnTo>
                  <a:pt x="701" y="846"/>
                </a:lnTo>
                <a:lnTo>
                  <a:pt x="675" y="853"/>
                </a:lnTo>
                <a:lnTo>
                  <a:pt x="648" y="859"/>
                </a:lnTo>
                <a:lnTo>
                  <a:pt x="623" y="862"/>
                </a:lnTo>
                <a:lnTo>
                  <a:pt x="595" y="863"/>
                </a:lnTo>
                <a:lnTo>
                  <a:pt x="541" y="867"/>
                </a:lnTo>
                <a:lnTo>
                  <a:pt x="512" y="865"/>
                </a:lnTo>
                <a:lnTo>
                  <a:pt x="459" y="862"/>
                </a:lnTo>
                <a:lnTo>
                  <a:pt x="432" y="859"/>
                </a:lnTo>
                <a:lnTo>
                  <a:pt x="405" y="853"/>
                </a:lnTo>
                <a:lnTo>
                  <a:pt x="378" y="848"/>
                </a:lnTo>
                <a:lnTo>
                  <a:pt x="354" y="840"/>
                </a:lnTo>
                <a:lnTo>
                  <a:pt x="305" y="823"/>
                </a:lnTo>
                <a:lnTo>
                  <a:pt x="282" y="815"/>
                </a:lnTo>
                <a:lnTo>
                  <a:pt x="260" y="804"/>
                </a:lnTo>
                <a:lnTo>
                  <a:pt x="216" y="779"/>
                </a:lnTo>
                <a:lnTo>
                  <a:pt x="196" y="767"/>
                </a:lnTo>
                <a:lnTo>
                  <a:pt x="176" y="754"/>
                </a:lnTo>
                <a:lnTo>
                  <a:pt x="140" y="726"/>
                </a:lnTo>
                <a:lnTo>
                  <a:pt x="122" y="710"/>
                </a:lnTo>
                <a:lnTo>
                  <a:pt x="106" y="692"/>
                </a:lnTo>
                <a:lnTo>
                  <a:pt x="91" y="676"/>
                </a:lnTo>
                <a:lnTo>
                  <a:pt x="78" y="657"/>
                </a:lnTo>
                <a:lnTo>
                  <a:pt x="64" y="640"/>
                </a:lnTo>
                <a:lnTo>
                  <a:pt x="42" y="601"/>
                </a:lnTo>
                <a:lnTo>
                  <a:pt x="24" y="563"/>
                </a:lnTo>
                <a:lnTo>
                  <a:pt x="11" y="520"/>
                </a:lnTo>
                <a:lnTo>
                  <a:pt x="6" y="500"/>
                </a:lnTo>
                <a:lnTo>
                  <a:pt x="2" y="477"/>
                </a:lnTo>
                <a:lnTo>
                  <a:pt x="0" y="456"/>
                </a:lnTo>
                <a:lnTo>
                  <a:pt x="0" y="433"/>
                </a:lnTo>
                <a:moveTo>
                  <a:pt x="28" y="454"/>
                </a:moveTo>
                <a:lnTo>
                  <a:pt x="33" y="496"/>
                </a:lnTo>
                <a:lnTo>
                  <a:pt x="38" y="515"/>
                </a:lnTo>
                <a:lnTo>
                  <a:pt x="44" y="536"/>
                </a:lnTo>
                <a:lnTo>
                  <a:pt x="58" y="576"/>
                </a:lnTo>
                <a:lnTo>
                  <a:pt x="66" y="593"/>
                </a:lnTo>
                <a:lnTo>
                  <a:pt x="78" y="612"/>
                </a:lnTo>
                <a:lnTo>
                  <a:pt x="88" y="629"/>
                </a:lnTo>
                <a:lnTo>
                  <a:pt x="102" y="647"/>
                </a:lnTo>
                <a:lnTo>
                  <a:pt x="116" y="662"/>
                </a:lnTo>
                <a:lnTo>
                  <a:pt x="128" y="680"/>
                </a:lnTo>
                <a:lnTo>
                  <a:pt x="144" y="694"/>
                </a:lnTo>
                <a:lnTo>
                  <a:pt x="160" y="710"/>
                </a:lnTo>
                <a:lnTo>
                  <a:pt x="196" y="737"/>
                </a:lnTo>
                <a:lnTo>
                  <a:pt x="214" y="750"/>
                </a:lnTo>
                <a:lnTo>
                  <a:pt x="254" y="774"/>
                </a:lnTo>
                <a:lnTo>
                  <a:pt x="274" y="785"/>
                </a:lnTo>
                <a:lnTo>
                  <a:pt x="296" y="795"/>
                </a:lnTo>
                <a:lnTo>
                  <a:pt x="340" y="812"/>
                </a:lnTo>
                <a:lnTo>
                  <a:pt x="363" y="820"/>
                </a:lnTo>
                <a:lnTo>
                  <a:pt x="387" y="825"/>
                </a:lnTo>
                <a:lnTo>
                  <a:pt x="412" y="832"/>
                </a:lnTo>
                <a:lnTo>
                  <a:pt x="436" y="835"/>
                </a:lnTo>
                <a:lnTo>
                  <a:pt x="461" y="839"/>
                </a:lnTo>
                <a:lnTo>
                  <a:pt x="487" y="842"/>
                </a:lnTo>
                <a:lnTo>
                  <a:pt x="512" y="844"/>
                </a:lnTo>
                <a:lnTo>
                  <a:pt x="565" y="844"/>
                </a:lnTo>
                <a:lnTo>
                  <a:pt x="593" y="842"/>
                </a:lnTo>
                <a:lnTo>
                  <a:pt x="617" y="839"/>
                </a:lnTo>
                <a:lnTo>
                  <a:pt x="643" y="835"/>
                </a:lnTo>
                <a:lnTo>
                  <a:pt x="668" y="832"/>
                </a:lnTo>
                <a:lnTo>
                  <a:pt x="693" y="826"/>
                </a:lnTo>
                <a:lnTo>
                  <a:pt x="715" y="820"/>
                </a:lnTo>
                <a:lnTo>
                  <a:pt x="739" y="812"/>
                </a:lnTo>
                <a:lnTo>
                  <a:pt x="785" y="795"/>
                </a:lnTo>
                <a:lnTo>
                  <a:pt x="805" y="785"/>
                </a:lnTo>
                <a:lnTo>
                  <a:pt x="827" y="774"/>
                </a:lnTo>
                <a:lnTo>
                  <a:pt x="847" y="762"/>
                </a:lnTo>
                <a:lnTo>
                  <a:pt x="867" y="751"/>
                </a:lnTo>
                <a:lnTo>
                  <a:pt x="921" y="710"/>
                </a:lnTo>
                <a:lnTo>
                  <a:pt x="937" y="696"/>
                </a:lnTo>
                <a:lnTo>
                  <a:pt x="951" y="680"/>
                </a:lnTo>
                <a:lnTo>
                  <a:pt x="965" y="665"/>
                </a:lnTo>
                <a:lnTo>
                  <a:pt x="993" y="629"/>
                </a:lnTo>
                <a:lnTo>
                  <a:pt x="1003" y="612"/>
                </a:lnTo>
                <a:lnTo>
                  <a:pt x="1013" y="595"/>
                </a:lnTo>
                <a:lnTo>
                  <a:pt x="1030" y="556"/>
                </a:lnTo>
                <a:lnTo>
                  <a:pt x="1037" y="536"/>
                </a:lnTo>
                <a:lnTo>
                  <a:pt x="1043" y="515"/>
                </a:lnTo>
                <a:lnTo>
                  <a:pt x="1047" y="496"/>
                </a:lnTo>
                <a:lnTo>
                  <a:pt x="1053" y="454"/>
                </a:lnTo>
                <a:lnTo>
                  <a:pt x="1053" y="412"/>
                </a:lnTo>
                <a:lnTo>
                  <a:pt x="1047" y="370"/>
                </a:lnTo>
                <a:lnTo>
                  <a:pt x="1043" y="351"/>
                </a:lnTo>
                <a:lnTo>
                  <a:pt x="1037" y="330"/>
                </a:lnTo>
                <a:lnTo>
                  <a:pt x="1023" y="292"/>
                </a:lnTo>
                <a:lnTo>
                  <a:pt x="1013" y="272"/>
                </a:lnTo>
                <a:lnTo>
                  <a:pt x="1003" y="255"/>
                </a:lnTo>
                <a:lnTo>
                  <a:pt x="993" y="238"/>
                </a:lnTo>
                <a:lnTo>
                  <a:pt x="979" y="220"/>
                </a:lnTo>
                <a:lnTo>
                  <a:pt x="965" y="205"/>
                </a:lnTo>
                <a:lnTo>
                  <a:pt x="951" y="187"/>
                </a:lnTo>
                <a:lnTo>
                  <a:pt x="937" y="172"/>
                </a:lnTo>
                <a:lnTo>
                  <a:pt x="921" y="158"/>
                </a:lnTo>
                <a:lnTo>
                  <a:pt x="885" y="129"/>
                </a:lnTo>
                <a:lnTo>
                  <a:pt x="867" y="117"/>
                </a:lnTo>
                <a:lnTo>
                  <a:pt x="827" y="92"/>
                </a:lnTo>
                <a:lnTo>
                  <a:pt x="807" y="82"/>
                </a:lnTo>
                <a:lnTo>
                  <a:pt x="785" y="72"/>
                </a:lnTo>
                <a:lnTo>
                  <a:pt x="739" y="54"/>
                </a:lnTo>
                <a:lnTo>
                  <a:pt x="717" y="47"/>
                </a:lnTo>
                <a:lnTo>
                  <a:pt x="693" y="40"/>
                </a:lnTo>
                <a:lnTo>
                  <a:pt x="668" y="35"/>
                </a:lnTo>
                <a:lnTo>
                  <a:pt x="619" y="28"/>
                </a:lnTo>
                <a:lnTo>
                  <a:pt x="593" y="25"/>
                </a:lnTo>
                <a:lnTo>
                  <a:pt x="565" y="23"/>
                </a:lnTo>
                <a:lnTo>
                  <a:pt x="515" y="23"/>
                </a:lnTo>
                <a:lnTo>
                  <a:pt x="487" y="25"/>
                </a:lnTo>
                <a:lnTo>
                  <a:pt x="463" y="26"/>
                </a:lnTo>
                <a:lnTo>
                  <a:pt x="436" y="30"/>
                </a:lnTo>
                <a:lnTo>
                  <a:pt x="387" y="40"/>
                </a:lnTo>
                <a:lnTo>
                  <a:pt x="365" y="47"/>
                </a:lnTo>
                <a:lnTo>
                  <a:pt x="340" y="54"/>
                </a:lnTo>
                <a:lnTo>
                  <a:pt x="296" y="72"/>
                </a:lnTo>
                <a:lnTo>
                  <a:pt x="274" y="82"/>
                </a:lnTo>
                <a:lnTo>
                  <a:pt x="234" y="103"/>
                </a:lnTo>
                <a:lnTo>
                  <a:pt x="214" y="115"/>
                </a:lnTo>
                <a:lnTo>
                  <a:pt x="160" y="158"/>
                </a:lnTo>
                <a:lnTo>
                  <a:pt x="144" y="172"/>
                </a:lnTo>
                <a:lnTo>
                  <a:pt x="128" y="187"/>
                </a:lnTo>
                <a:lnTo>
                  <a:pt x="116" y="203"/>
                </a:lnTo>
                <a:lnTo>
                  <a:pt x="88" y="238"/>
                </a:lnTo>
                <a:lnTo>
                  <a:pt x="78" y="255"/>
                </a:lnTo>
                <a:lnTo>
                  <a:pt x="68" y="272"/>
                </a:lnTo>
                <a:lnTo>
                  <a:pt x="58" y="292"/>
                </a:lnTo>
                <a:lnTo>
                  <a:pt x="38" y="350"/>
                </a:lnTo>
                <a:lnTo>
                  <a:pt x="33" y="370"/>
                </a:lnTo>
                <a:lnTo>
                  <a:pt x="26" y="433"/>
                </a:lnTo>
                <a:lnTo>
                  <a:pt x="28" y="4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20" name="" descr=""/>
          <p:cNvPicPr/>
          <p:nvPr/>
        </p:nvPicPr>
        <p:blipFill>
          <a:blip r:embed="rId7"/>
          <a:stretch/>
        </p:blipFill>
        <p:spPr>
          <a:xfrm>
            <a:off x="3409560" y="4247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821" name="CustomShape 26"/>
          <p:cNvSpPr/>
          <p:nvPr/>
        </p:nvSpPr>
        <p:spPr>
          <a:xfrm>
            <a:off x="3405240" y="424440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2"/>
                </a:lnTo>
                <a:lnTo>
                  <a:pt x="3" y="390"/>
                </a:lnTo>
                <a:lnTo>
                  <a:pt x="5" y="368"/>
                </a:lnTo>
                <a:lnTo>
                  <a:pt x="9" y="346"/>
                </a:lnTo>
                <a:lnTo>
                  <a:pt x="23" y="304"/>
                </a:lnTo>
                <a:lnTo>
                  <a:pt x="32" y="285"/>
                </a:lnTo>
                <a:lnTo>
                  <a:pt x="43" y="266"/>
                </a:lnTo>
                <a:lnTo>
                  <a:pt x="52" y="247"/>
                </a:lnTo>
                <a:lnTo>
                  <a:pt x="65" y="228"/>
                </a:lnTo>
                <a:lnTo>
                  <a:pt x="92" y="193"/>
                </a:lnTo>
                <a:lnTo>
                  <a:pt x="123" y="158"/>
                </a:lnTo>
                <a:lnTo>
                  <a:pt x="139" y="143"/>
                </a:lnTo>
                <a:lnTo>
                  <a:pt x="157" y="129"/>
                </a:lnTo>
                <a:lnTo>
                  <a:pt x="197" y="101"/>
                </a:lnTo>
                <a:lnTo>
                  <a:pt x="237" y="76"/>
                </a:lnTo>
                <a:lnTo>
                  <a:pt x="259" y="64"/>
                </a:lnTo>
                <a:lnTo>
                  <a:pt x="281" y="54"/>
                </a:lnTo>
                <a:lnTo>
                  <a:pt x="330" y="36"/>
                </a:lnTo>
                <a:lnTo>
                  <a:pt x="353" y="27"/>
                </a:lnTo>
                <a:lnTo>
                  <a:pt x="379" y="20"/>
                </a:lnTo>
                <a:lnTo>
                  <a:pt x="404" y="15"/>
                </a:lnTo>
                <a:lnTo>
                  <a:pt x="430" y="9"/>
                </a:lnTo>
                <a:lnTo>
                  <a:pt x="484" y="2"/>
                </a:lnTo>
                <a:lnTo>
                  <a:pt x="510" y="2"/>
                </a:lnTo>
                <a:lnTo>
                  <a:pt x="540" y="0"/>
                </a:lnTo>
                <a:lnTo>
                  <a:pt x="566" y="0"/>
                </a:lnTo>
                <a:lnTo>
                  <a:pt x="596" y="2"/>
                </a:lnTo>
                <a:lnTo>
                  <a:pt x="648" y="9"/>
                </a:lnTo>
                <a:lnTo>
                  <a:pt x="676" y="15"/>
                </a:lnTo>
                <a:lnTo>
                  <a:pt x="700" y="20"/>
                </a:lnTo>
                <a:lnTo>
                  <a:pt x="724" y="27"/>
                </a:lnTo>
                <a:lnTo>
                  <a:pt x="799" y="54"/>
                </a:lnTo>
                <a:lnTo>
                  <a:pt x="843" y="74"/>
                </a:lnTo>
                <a:lnTo>
                  <a:pt x="864" y="87"/>
                </a:lnTo>
                <a:lnTo>
                  <a:pt x="924" y="129"/>
                </a:lnTo>
                <a:lnTo>
                  <a:pt x="942" y="143"/>
                </a:lnTo>
                <a:lnTo>
                  <a:pt x="957" y="158"/>
                </a:lnTo>
                <a:lnTo>
                  <a:pt x="973" y="176"/>
                </a:lnTo>
                <a:lnTo>
                  <a:pt x="988" y="191"/>
                </a:lnTo>
                <a:lnTo>
                  <a:pt x="1002" y="209"/>
                </a:lnTo>
                <a:lnTo>
                  <a:pt x="1015" y="228"/>
                </a:lnTo>
                <a:lnTo>
                  <a:pt x="1028" y="246"/>
                </a:lnTo>
                <a:lnTo>
                  <a:pt x="1038" y="265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8"/>
                </a:lnTo>
                <a:lnTo>
                  <a:pt x="1078" y="388"/>
                </a:lnTo>
                <a:lnTo>
                  <a:pt x="1082" y="434"/>
                </a:lnTo>
                <a:lnTo>
                  <a:pt x="1080" y="455"/>
                </a:lnTo>
                <a:lnTo>
                  <a:pt x="1078" y="477"/>
                </a:lnTo>
                <a:lnTo>
                  <a:pt x="1076" y="498"/>
                </a:lnTo>
                <a:lnTo>
                  <a:pt x="1070" y="521"/>
                </a:lnTo>
                <a:lnTo>
                  <a:pt x="1064" y="542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2" y="723"/>
                </a:lnTo>
                <a:lnTo>
                  <a:pt x="924" y="740"/>
                </a:lnTo>
                <a:lnTo>
                  <a:pt x="904" y="753"/>
                </a:lnTo>
                <a:lnTo>
                  <a:pt x="886" y="767"/>
                </a:lnTo>
                <a:lnTo>
                  <a:pt x="864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5" y="823"/>
                </a:lnTo>
                <a:lnTo>
                  <a:pt x="753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3"/>
                </a:lnTo>
                <a:lnTo>
                  <a:pt x="648" y="856"/>
                </a:lnTo>
                <a:lnTo>
                  <a:pt x="622" y="862"/>
                </a:lnTo>
                <a:lnTo>
                  <a:pt x="568" y="865"/>
                </a:lnTo>
                <a:lnTo>
                  <a:pt x="540" y="867"/>
                </a:lnTo>
                <a:lnTo>
                  <a:pt x="513" y="865"/>
                </a:lnTo>
                <a:lnTo>
                  <a:pt x="484" y="863"/>
                </a:lnTo>
                <a:lnTo>
                  <a:pt x="457" y="862"/>
                </a:lnTo>
                <a:lnTo>
                  <a:pt x="430" y="858"/>
                </a:lnTo>
                <a:lnTo>
                  <a:pt x="406" y="853"/>
                </a:lnTo>
                <a:lnTo>
                  <a:pt x="379" y="846"/>
                </a:lnTo>
                <a:lnTo>
                  <a:pt x="355" y="840"/>
                </a:lnTo>
                <a:lnTo>
                  <a:pt x="305" y="823"/>
                </a:lnTo>
                <a:lnTo>
                  <a:pt x="283" y="815"/>
                </a:lnTo>
                <a:lnTo>
                  <a:pt x="259" y="804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77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2"/>
                </a:lnTo>
                <a:lnTo>
                  <a:pt x="12" y="521"/>
                </a:lnTo>
                <a:lnTo>
                  <a:pt x="5" y="501"/>
                </a:lnTo>
                <a:lnTo>
                  <a:pt x="3" y="477"/>
                </a:lnTo>
                <a:lnTo>
                  <a:pt x="0" y="457"/>
                </a:lnTo>
                <a:lnTo>
                  <a:pt x="0" y="434"/>
                </a:lnTo>
                <a:moveTo>
                  <a:pt x="27" y="455"/>
                </a:moveTo>
                <a:lnTo>
                  <a:pt x="29" y="476"/>
                </a:lnTo>
                <a:lnTo>
                  <a:pt x="34" y="496"/>
                </a:lnTo>
                <a:lnTo>
                  <a:pt x="43" y="535"/>
                </a:lnTo>
                <a:lnTo>
                  <a:pt x="49" y="556"/>
                </a:lnTo>
                <a:lnTo>
                  <a:pt x="58" y="576"/>
                </a:lnTo>
                <a:lnTo>
                  <a:pt x="67" y="593"/>
                </a:lnTo>
                <a:lnTo>
                  <a:pt x="78" y="612"/>
                </a:lnTo>
                <a:lnTo>
                  <a:pt x="101" y="647"/>
                </a:lnTo>
                <a:lnTo>
                  <a:pt x="114" y="662"/>
                </a:lnTo>
                <a:lnTo>
                  <a:pt x="161" y="710"/>
                </a:lnTo>
                <a:lnTo>
                  <a:pt x="177" y="723"/>
                </a:lnTo>
                <a:lnTo>
                  <a:pt x="195" y="737"/>
                </a:lnTo>
                <a:lnTo>
                  <a:pt x="215" y="750"/>
                </a:lnTo>
                <a:lnTo>
                  <a:pt x="233" y="762"/>
                </a:lnTo>
                <a:lnTo>
                  <a:pt x="253" y="774"/>
                </a:lnTo>
                <a:lnTo>
                  <a:pt x="275" y="785"/>
                </a:lnTo>
                <a:lnTo>
                  <a:pt x="295" y="795"/>
                </a:lnTo>
                <a:lnTo>
                  <a:pt x="339" y="812"/>
                </a:lnTo>
                <a:lnTo>
                  <a:pt x="363" y="820"/>
                </a:lnTo>
                <a:lnTo>
                  <a:pt x="388" y="825"/>
                </a:lnTo>
                <a:lnTo>
                  <a:pt x="413" y="832"/>
                </a:lnTo>
                <a:lnTo>
                  <a:pt x="486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8" y="839"/>
                </a:lnTo>
                <a:lnTo>
                  <a:pt x="666" y="832"/>
                </a:lnTo>
                <a:lnTo>
                  <a:pt x="692" y="826"/>
                </a:lnTo>
                <a:lnTo>
                  <a:pt x="716" y="820"/>
                </a:lnTo>
                <a:lnTo>
                  <a:pt x="738" y="812"/>
                </a:lnTo>
                <a:lnTo>
                  <a:pt x="763" y="804"/>
                </a:lnTo>
                <a:lnTo>
                  <a:pt x="785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3"/>
                </a:lnTo>
                <a:lnTo>
                  <a:pt x="935" y="696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7"/>
                </a:lnTo>
                <a:lnTo>
                  <a:pt x="1042" y="516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6" y="371"/>
                </a:lnTo>
                <a:lnTo>
                  <a:pt x="1042" y="352"/>
                </a:lnTo>
                <a:lnTo>
                  <a:pt x="1038" y="331"/>
                </a:lnTo>
                <a:lnTo>
                  <a:pt x="1030" y="312"/>
                </a:lnTo>
                <a:lnTo>
                  <a:pt x="1013" y="273"/>
                </a:lnTo>
                <a:lnTo>
                  <a:pt x="980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9" y="158"/>
                </a:lnTo>
                <a:lnTo>
                  <a:pt x="904" y="144"/>
                </a:lnTo>
                <a:lnTo>
                  <a:pt x="886" y="130"/>
                </a:lnTo>
                <a:lnTo>
                  <a:pt x="866" y="116"/>
                </a:lnTo>
                <a:lnTo>
                  <a:pt x="848" y="104"/>
                </a:lnTo>
                <a:lnTo>
                  <a:pt x="828" y="93"/>
                </a:lnTo>
                <a:lnTo>
                  <a:pt x="806" y="83"/>
                </a:lnTo>
                <a:lnTo>
                  <a:pt x="785" y="73"/>
                </a:lnTo>
                <a:lnTo>
                  <a:pt x="740" y="55"/>
                </a:lnTo>
                <a:lnTo>
                  <a:pt x="716" y="48"/>
                </a:lnTo>
                <a:lnTo>
                  <a:pt x="694" y="41"/>
                </a:lnTo>
                <a:lnTo>
                  <a:pt x="668" y="36"/>
                </a:lnTo>
                <a:lnTo>
                  <a:pt x="644" y="31"/>
                </a:lnTo>
                <a:lnTo>
                  <a:pt x="618" y="27"/>
                </a:lnTo>
                <a:lnTo>
                  <a:pt x="593" y="26"/>
                </a:lnTo>
                <a:lnTo>
                  <a:pt x="566" y="24"/>
                </a:lnTo>
                <a:lnTo>
                  <a:pt x="513" y="24"/>
                </a:lnTo>
                <a:lnTo>
                  <a:pt x="488" y="26"/>
                </a:lnTo>
                <a:lnTo>
                  <a:pt x="462" y="27"/>
                </a:lnTo>
                <a:lnTo>
                  <a:pt x="437" y="31"/>
                </a:lnTo>
                <a:lnTo>
                  <a:pt x="413" y="36"/>
                </a:lnTo>
                <a:lnTo>
                  <a:pt x="388" y="41"/>
                </a:lnTo>
                <a:lnTo>
                  <a:pt x="363" y="48"/>
                </a:lnTo>
                <a:lnTo>
                  <a:pt x="341" y="55"/>
                </a:lnTo>
                <a:lnTo>
                  <a:pt x="297" y="73"/>
                </a:lnTo>
                <a:lnTo>
                  <a:pt x="275" y="83"/>
                </a:lnTo>
                <a:lnTo>
                  <a:pt x="235" y="104"/>
                </a:lnTo>
                <a:lnTo>
                  <a:pt x="215" y="116"/>
                </a:lnTo>
                <a:lnTo>
                  <a:pt x="197" y="130"/>
                </a:lnTo>
                <a:lnTo>
                  <a:pt x="179" y="143"/>
                </a:lnTo>
                <a:lnTo>
                  <a:pt x="161" y="158"/>
                </a:lnTo>
                <a:lnTo>
                  <a:pt x="145" y="172"/>
                </a:lnTo>
                <a:lnTo>
                  <a:pt x="114" y="204"/>
                </a:lnTo>
                <a:lnTo>
                  <a:pt x="101" y="221"/>
                </a:lnTo>
                <a:lnTo>
                  <a:pt x="67" y="273"/>
                </a:lnTo>
                <a:lnTo>
                  <a:pt x="49" y="312"/>
                </a:lnTo>
                <a:lnTo>
                  <a:pt x="43" y="331"/>
                </a:lnTo>
                <a:lnTo>
                  <a:pt x="38" y="350"/>
                </a:lnTo>
                <a:lnTo>
                  <a:pt x="29" y="392"/>
                </a:lnTo>
                <a:lnTo>
                  <a:pt x="27" y="413"/>
                </a:lnTo>
                <a:lnTo>
                  <a:pt x="27" y="434"/>
                </a:lnTo>
                <a:lnTo>
                  <a:pt x="27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22" name="" descr=""/>
          <p:cNvPicPr/>
          <p:nvPr/>
        </p:nvPicPr>
        <p:blipFill>
          <a:blip r:embed="rId8"/>
          <a:stretch/>
        </p:blipFill>
        <p:spPr>
          <a:xfrm>
            <a:off x="3409560" y="424764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823" name="CustomShape 27"/>
          <p:cNvSpPr/>
          <p:nvPr/>
        </p:nvSpPr>
        <p:spPr>
          <a:xfrm>
            <a:off x="3405240" y="4244400"/>
            <a:ext cx="389520" cy="312120"/>
          </a:xfrm>
          <a:custGeom>
            <a:avLst/>
            <a:gdLst/>
            <a:ahLst/>
            <a:rect l="l" t="t" r="r" b="b"/>
            <a:pathLst>
              <a:path w="1083" h="868">
                <a:moveTo>
                  <a:pt x="0" y="434"/>
                </a:moveTo>
                <a:lnTo>
                  <a:pt x="0" y="412"/>
                </a:lnTo>
                <a:lnTo>
                  <a:pt x="3" y="390"/>
                </a:lnTo>
                <a:lnTo>
                  <a:pt x="5" y="368"/>
                </a:lnTo>
                <a:lnTo>
                  <a:pt x="9" y="346"/>
                </a:lnTo>
                <a:lnTo>
                  <a:pt x="23" y="304"/>
                </a:lnTo>
                <a:lnTo>
                  <a:pt x="32" y="285"/>
                </a:lnTo>
                <a:lnTo>
                  <a:pt x="43" y="266"/>
                </a:lnTo>
                <a:lnTo>
                  <a:pt x="52" y="247"/>
                </a:lnTo>
                <a:lnTo>
                  <a:pt x="65" y="228"/>
                </a:lnTo>
                <a:lnTo>
                  <a:pt x="92" y="193"/>
                </a:lnTo>
                <a:lnTo>
                  <a:pt x="123" y="158"/>
                </a:lnTo>
                <a:lnTo>
                  <a:pt x="139" y="143"/>
                </a:lnTo>
                <a:lnTo>
                  <a:pt x="157" y="129"/>
                </a:lnTo>
                <a:lnTo>
                  <a:pt x="197" y="101"/>
                </a:lnTo>
                <a:lnTo>
                  <a:pt x="237" y="76"/>
                </a:lnTo>
                <a:lnTo>
                  <a:pt x="259" y="64"/>
                </a:lnTo>
                <a:lnTo>
                  <a:pt x="281" y="54"/>
                </a:lnTo>
                <a:lnTo>
                  <a:pt x="330" y="36"/>
                </a:lnTo>
                <a:lnTo>
                  <a:pt x="353" y="27"/>
                </a:lnTo>
                <a:lnTo>
                  <a:pt x="379" y="20"/>
                </a:lnTo>
                <a:lnTo>
                  <a:pt x="404" y="15"/>
                </a:lnTo>
                <a:lnTo>
                  <a:pt x="430" y="9"/>
                </a:lnTo>
                <a:lnTo>
                  <a:pt x="484" y="2"/>
                </a:lnTo>
                <a:lnTo>
                  <a:pt x="510" y="2"/>
                </a:lnTo>
                <a:lnTo>
                  <a:pt x="540" y="0"/>
                </a:lnTo>
                <a:lnTo>
                  <a:pt x="566" y="0"/>
                </a:lnTo>
                <a:lnTo>
                  <a:pt x="596" y="2"/>
                </a:lnTo>
                <a:lnTo>
                  <a:pt x="648" y="9"/>
                </a:lnTo>
                <a:lnTo>
                  <a:pt x="676" y="15"/>
                </a:lnTo>
                <a:lnTo>
                  <a:pt x="700" y="20"/>
                </a:lnTo>
                <a:lnTo>
                  <a:pt x="724" y="27"/>
                </a:lnTo>
                <a:lnTo>
                  <a:pt x="799" y="54"/>
                </a:lnTo>
                <a:lnTo>
                  <a:pt x="843" y="74"/>
                </a:lnTo>
                <a:lnTo>
                  <a:pt x="864" y="87"/>
                </a:lnTo>
                <a:lnTo>
                  <a:pt x="924" y="129"/>
                </a:lnTo>
                <a:lnTo>
                  <a:pt x="942" y="143"/>
                </a:lnTo>
                <a:lnTo>
                  <a:pt x="957" y="158"/>
                </a:lnTo>
                <a:lnTo>
                  <a:pt x="973" y="176"/>
                </a:lnTo>
                <a:lnTo>
                  <a:pt x="988" y="191"/>
                </a:lnTo>
                <a:lnTo>
                  <a:pt x="1002" y="209"/>
                </a:lnTo>
                <a:lnTo>
                  <a:pt x="1015" y="228"/>
                </a:lnTo>
                <a:lnTo>
                  <a:pt x="1028" y="246"/>
                </a:lnTo>
                <a:lnTo>
                  <a:pt x="1038" y="265"/>
                </a:lnTo>
                <a:lnTo>
                  <a:pt x="1048" y="285"/>
                </a:lnTo>
                <a:lnTo>
                  <a:pt x="1058" y="304"/>
                </a:lnTo>
                <a:lnTo>
                  <a:pt x="1070" y="346"/>
                </a:lnTo>
                <a:lnTo>
                  <a:pt x="1076" y="368"/>
                </a:lnTo>
                <a:lnTo>
                  <a:pt x="1078" y="388"/>
                </a:lnTo>
                <a:lnTo>
                  <a:pt x="1082" y="434"/>
                </a:lnTo>
                <a:lnTo>
                  <a:pt x="1080" y="455"/>
                </a:lnTo>
                <a:lnTo>
                  <a:pt x="1078" y="477"/>
                </a:lnTo>
                <a:lnTo>
                  <a:pt x="1076" y="498"/>
                </a:lnTo>
                <a:lnTo>
                  <a:pt x="1070" y="521"/>
                </a:lnTo>
                <a:lnTo>
                  <a:pt x="1064" y="542"/>
                </a:lnTo>
                <a:lnTo>
                  <a:pt x="1058" y="562"/>
                </a:lnTo>
                <a:lnTo>
                  <a:pt x="1048" y="582"/>
                </a:lnTo>
                <a:lnTo>
                  <a:pt x="1040" y="601"/>
                </a:lnTo>
                <a:lnTo>
                  <a:pt x="1028" y="621"/>
                </a:lnTo>
                <a:lnTo>
                  <a:pt x="1015" y="640"/>
                </a:lnTo>
                <a:lnTo>
                  <a:pt x="1004" y="657"/>
                </a:lnTo>
                <a:lnTo>
                  <a:pt x="988" y="675"/>
                </a:lnTo>
                <a:lnTo>
                  <a:pt x="975" y="692"/>
                </a:lnTo>
                <a:lnTo>
                  <a:pt x="957" y="708"/>
                </a:lnTo>
                <a:lnTo>
                  <a:pt x="942" y="723"/>
                </a:lnTo>
                <a:lnTo>
                  <a:pt x="924" y="740"/>
                </a:lnTo>
                <a:lnTo>
                  <a:pt x="904" y="753"/>
                </a:lnTo>
                <a:lnTo>
                  <a:pt x="886" y="767"/>
                </a:lnTo>
                <a:lnTo>
                  <a:pt x="864" y="779"/>
                </a:lnTo>
                <a:lnTo>
                  <a:pt x="843" y="792"/>
                </a:lnTo>
                <a:lnTo>
                  <a:pt x="821" y="804"/>
                </a:lnTo>
                <a:lnTo>
                  <a:pt x="799" y="815"/>
                </a:lnTo>
                <a:lnTo>
                  <a:pt x="775" y="823"/>
                </a:lnTo>
                <a:lnTo>
                  <a:pt x="753" y="832"/>
                </a:lnTo>
                <a:lnTo>
                  <a:pt x="726" y="839"/>
                </a:lnTo>
                <a:lnTo>
                  <a:pt x="700" y="846"/>
                </a:lnTo>
                <a:lnTo>
                  <a:pt x="676" y="853"/>
                </a:lnTo>
                <a:lnTo>
                  <a:pt x="648" y="856"/>
                </a:lnTo>
                <a:lnTo>
                  <a:pt x="622" y="862"/>
                </a:lnTo>
                <a:lnTo>
                  <a:pt x="568" y="865"/>
                </a:lnTo>
                <a:lnTo>
                  <a:pt x="540" y="867"/>
                </a:lnTo>
                <a:lnTo>
                  <a:pt x="513" y="865"/>
                </a:lnTo>
                <a:lnTo>
                  <a:pt x="484" y="863"/>
                </a:lnTo>
                <a:lnTo>
                  <a:pt x="457" y="862"/>
                </a:lnTo>
                <a:lnTo>
                  <a:pt x="430" y="858"/>
                </a:lnTo>
                <a:lnTo>
                  <a:pt x="406" y="853"/>
                </a:lnTo>
                <a:lnTo>
                  <a:pt x="379" y="846"/>
                </a:lnTo>
                <a:lnTo>
                  <a:pt x="355" y="840"/>
                </a:lnTo>
                <a:lnTo>
                  <a:pt x="305" y="823"/>
                </a:lnTo>
                <a:lnTo>
                  <a:pt x="283" y="815"/>
                </a:lnTo>
                <a:lnTo>
                  <a:pt x="259" y="804"/>
                </a:lnTo>
                <a:lnTo>
                  <a:pt x="239" y="792"/>
                </a:lnTo>
                <a:lnTo>
                  <a:pt x="217" y="779"/>
                </a:lnTo>
                <a:lnTo>
                  <a:pt x="197" y="767"/>
                </a:lnTo>
                <a:lnTo>
                  <a:pt x="177" y="753"/>
                </a:lnTo>
                <a:lnTo>
                  <a:pt x="159" y="740"/>
                </a:lnTo>
                <a:lnTo>
                  <a:pt x="123" y="708"/>
                </a:lnTo>
                <a:lnTo>
                  <a:pt x="107" y="692"/>
                </a:lnTo>
                <a:lnTo>
                  <a:pt x="92" y="675"/>
                </a:lnTo>
                <a:lnTo>
                  <a:pt x="65" y="640"/>
                </a:lnTo>
                <a:lnTo>
                  <a:pt x="32" y="582"/>
                </a:lnTo>
                <a:lnTo>
                  <a:pt x="25" y="563"/>
                </a:lnTo>
                <a:lnTo>
                  <a:pt x="16" y="542"/>
                </a:lnTo>
                <a:lnTo>
                  <a:pt x="12" y="521"/>
                </a:lnTo>
                <a:lnTo>
                  <a:pt x="5" y="501"/>
                </a:lnTo>
                <a:lnTo>
                  <a:pt x="3" y="477"/>
                </a:lnTo>
                <a:lnTo>
                  <a:pt x="0" y="457"/>
                </a:lnTo>
                <a:lnTo>
                  <a:pt x="0" y="434"/>
                </a:lnTo>
                <a:moveTo>
                  <a:pt x="27" y="455"/>
                </a:moveTo>
                <a:lnTo>
                  <a:pt x="29" y="476"/>
                </a:lnTo>
                <a:lnTo>
                  <a:pt x="34" y="496"/>
                </a:lnTo>
                <a:lnTo>
                  <a:pt x="43" y="535"/>
                </a:lnTo>
                <a:lnTo>
                  <a:pt x="49" y="556"/>
                </a:lnTo>
                <a:lnTo>
                  <a:pt x="58" y="576"/>
                </a:lnTo>
                <a:lnTo>
                  <a:pt x="67" y="593"/>
                </a:lnTo>
                <a:lnTo>
                  <a:pt x="78" y="612"/>
                </a:lnTo>
                <a:lnTo>
                  <a:pt x="101" y="647"/>
                </a:lnTo>
                <a:lnTo>
                  <a:pt x="114" y="662"/>
                </a:lnTo>
                <a:lnTo>
                  <a:pt x="161" y="710"/>
                </a:lnTo>
                <a:lnTo>
                  <a:pt x="177" y="723"/>
                </a:lnTo>
                <a:lnTo>
                  <a:pt x="195" y="737"/>
                </a:lnTo>
                <a:lnTo>
                  <a:pt x="215" y="750"/>
                </a:lnTo>
                <a:lnTo>
                  <a:pt x="233" y="762"/>
                </a:lnTo>
                <a:lnTo>
                  <a:pt x="253" y="774"/>
                </a:lnTo>
                <a:lnTo>
                  <a:pt x="275" y="785"/>
                </a:lnTo>
                <a:lnTo>
                  <a:pt x="295" y="795"/>
                </a:lnTo>
                <a:lnTo>
                  <a:pt x="339" y="812"/>
                </a:lnTo>
                <a:lnTo>
                  <a:pt x="363" y="820"/>
                </a:lnTo>
                <a:lnTo>
                  <a:pt x="388" y="825"/>
                </a:lnTo>
                <a:lnTo>
                  <a:pt x="413" y="832"/>
                </a:lnTo>
                <a:lnTo>
                  <a:pt x="486" y="842"/>
                </a:lnTo>
                <a:lnTo>
                  <a:pt x="513" y="844"/>
                </a:lnTo>
                <a:lnTo>
                  <a:pt x="566" y="844"/>
                </a:lnTo>
                <a:lnTo>
                  <a:pt x="590" y="842"/>
                </a:lnTo>
                <a:lnTo>
                  <a:pt x="618" y="839"/>
                </a:lnTo>
                <a:lnTo>
                  <a:pt x="666" y="832"/>
                </a:lnTo>
                <a:lnTo>
                  <a:pt x="692" y="826"/>
                </a:lnTo>
                <a:lnTo>
                  <a:pt x="716" y="820"/>
                </a:lnTo>
                <a:lnTo>
                  <a:pt x="738" y="812"/>
                </a:lnTo>
                <a:lnTo>
                  <a:pt x="763" y="804"/>
                </a:lnTo>
                <a:lnTo>
                  <a:pt x="785" y="795"/>
                </a:lnTo>
                <a:lnTo>
                  <a:pt x="806" y="785"/>
                </a:lnTo>
                <a:lnTo>
                  <a:pt x="828" y="774"/>
                </a:lnTo>
                <a:lnTo>
                  <a:pt x="848" y="762"/>
                </a:lnTo>
                <a:lnTo>
                  <a:pt x="866" y="751"/>
                </a:lnTo>
                <a:lnTo>
                  <a:pt x="886" y="737"/>
                </a:lnTo>
                <a:lnTo>
                  <a:pt x="904" y="723"/>
                </a:lnTo>
                <a:lnTo>
                  <a:pt x="935" y="696"/>
                </a:lnTo>
                <a:lnTo>
                  <a:pt x="966" y="665"/>
                </a:lnTo>
                <a:lnTo>
                  <a:pt x="980" y="647"/>
                </a:lnTo>
                <a:lnTo>
                  <a:pt x="1013" y="595"/>
                </a:lnTo>
                <a:lnTo>
                  <a:pt x="1030" y="556"/>
                </a:lnTo>
                <a:lnTo>
                  <a:pt x="1038" y="537"/>
                </a:lnTo>
                <a:lnTo>
                  <a:pt x="1042" y="516"/>
                </a:lnTo>
                <a:lnTo>
                  <a:pt x="1046" y="496"/>
                </a:lnTo>
                <a:lnTo>
                  <a:pt x="1050" y="476"/>
                </a:lnTo>
                <a:lnTo>
                  <a:pt x="1053" y="455"/>
                </a:lnTo>
                <a:lnTo>
                  <a:pt x="1053" y="413"/>
                </a:lnTo>
                <a:lnTo>
                  <a:pt x="1050" y="392"/>
                </a:lnTo>
                <a:lnTo>
                  <a:pt x="1046" y="371"/>
                </a:lnTo>
                <a:lnTo>
                  <a:pt x="1042" y="352"/>
                </a:lnTo>
                <a:lnTo>
                  <a:pt x="1038" y="331"/>
                </a:lnTo>
                <a:lnTo>
                  <a:pt x="1030" y="312"/>
                </a:lnTo>
                <a:lnTo>
                  <a:pt x="1013" y="273"/>
                </a:lnTo>
                <a:lnTo>
                  <a:pt x="980" y="221"/>
                </a:lnTo>
                <a:lnTo>
                  <a:pt x="966" y="204"/>
                </a:lnTo>
                <a:lnTo>
                  <a:pt x="950" y="188"/>
                </a:lnTo>
                <a:lnTo>
                  <a:pt x="937" y="172"/>
                </a:lnTo>
                <a:lnTo>
                  <a:pt x="919" y="158"/>
                </a:lnTo>
                <a:lnTo>
                  <a:pt x="904" y="144"/>
                </a:lnTo>
                <a:lnTo>
                  <a:pt x="886" y="130"/>
                </a:lnTo>
                <a:lnTo>
                  <a:pt x="866" y="116"/>
                </a:lnTo>
                <a:lnTo>
                  <a:pt x="848" y="104"/>
                </a:lnTo>
                <a:lnTo>
                  <a:pt x="828" y="93"/>
                </a:lnTo>
                <a:lnTo>
                  <a:pt x="806" y="83"/>
                </a:lnTo>
                <a:lnTo>
                  <a:pt x="785" y="73"/>
                </a:lnTo>
                <a:lnTo>
                  <a:pt x="740" y="55"/>
                </a:lnTo>
                <a:lnTo>
                  <a:pt x="716" y="48"/>
                </a:lnTo>
                <a:lnTo>
                  <a:pt x="694" y="41"/>
                </a:lnTo>
                <a:lnTo>
                  <a:pt x="668" y="36"/>
                </a:lnTo>
                <a:lnTo>
                  <a:pt x="644" y="31"/>
                </a:lnTo>
                <a:lnTo>
                  <a:pt x="618" y="27"/>
                </a:lnTo>
                <a:lnTo>
                  <a:pt x="593" y="26"/>
                </a:lnTo>
                <a:lnTo>
                  <a:pt x="566" y="24"/>
                </a:lnTo>
                <a:lnTo>
                  <a:pt x="513" y="24"/>
                </a:lnTo>
                <a:lnTo>
                  <a:pt x="488" y="26"/>
                </a:lnTo>
                <a:lnTo>
                  <a:pt x="462" y="27"/>
                </a:lnTo>
                <a:lnTo>
                  <a:pt x="437" y="31"/>
                </a:lnTo>
                <a:lnTo>
                  <a:pt x="413" y="36"/>
                </a:lnTo>
                <a:lnTo>
                  <a:pt x="388" y="41"/>
                </a:lnTo>
                <a:lnTo>
                  <a:pt x="363" y="48"/>
                </a:lnTo>
                <a:lnTo>
                  <a:pt x="341" y="55"/>
                </a:lnTo>
                <a:lnTo>
                  <a:pt x="297" y="73"/>
                </a:lnTo>
                <a:lnTo>
                  <a:pt x="275" y="83"/>
                </a:lnTo>
                <a:lnTo>
                  <a:pt x="235" y="104"/>
                </a:lnTo>
                <a:lnTo>
                  <a:pt x="215" y="116"/>
                </a:lnTo>
                <a:lnTo>
                  <a:pt x="197" y="130"/>
                </a:lnTo>
                <a:lnTo>
                  <a:pt x="179" y="143"/>
                </a:lnTo>
                <a:lnTo>
                  <a:pt x="161" y="158"/>
                </a:lnTo>
                <a:lnTo>
                  <a:pt x="145" y="172"/>
                </a:lnTo>
                <a:lnTo>
                  <a:pt x="114" y="204"/>
                </a:lnTo>
                <a:lnTo>
                  <a:pt x="101" y="221"/>
                </a:lnTo>
                <a:lnTo>
                  <a:pt x="67" y="273"/>
                </a:lnTo>
                <a:lnTo>
                  <a:pt x="49" y="312"/>
                </a:lnTo>
                <a:lnTo>
                  <a:pt x="43" y="331"/>
                </a:lnTo>
                <a:lnTo>
                  <a:pt x="38" y="350"/>
                </a:lnTo>
                <a:lnTo>
                  <a:pt x="29" y="392"/>
                </a:lnTo>
                <a:lnTo>
                  <a:pt x="27" y="413"/>
                </a:lnTo>
                <a:lnTo>
                  <a:pt x="27" y="434"/>
                </a:lnTo>
                <a:lnTo>
                  <a:pt x="27" y="4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24" name="" descr=""/>
          <p:cNvPicPr/>
          <p:nvPr/>
        </p:nvPicPr>
        <p:blipFill>
          <a:blip r:embed="rId9"/>
          <a:stretch/>
        </p:blipFill>
        <p:spPr>
          <a:xfrm>
            <a:off x="5135760" y="3670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825" name="CustomShape 28"/>
          <p:cNvSpPr/>
          <p:nvPr/>
        </p:nvSpPr>
        <p:spPr>
          <a:xfrm>
            <a:off x="5130720" y="36676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3"/>
                </a:moveTo>
                <a:lnTo>
                  <a:pt x="5" y="388"/>
                </a:lnTo>
                <a:lnTo>
                  <a:pt x="7" y="367"/>
                </a:lnTo>
                <a:lnTo>
                  <a:pt x="12" y="346"/>
                </a:lnTo>
                <a:lnTo>
                  <a:pt x="25" y="303"/>
                </a:lnTo>
                <a:lnTo>
                  <a:pt x="34" y="283"/>
                </a:lnTo>
                <a:lnTo>
                  <a:pt x="43" y="264"/>
                </a:lnTo>
                <a:lnTo>
                  <a:pt x="54" y="244"/>
                </a:lnTo>
                <a:lnTo>
                  <a:pt x="67" y="225"/>
                </a:lnTo>
                <a:lnTo>
                  <a:pt x="78" y="208"/>
                </a:lnTo>
                <a:lnTo>
                  <a:pt x="94" y="191"/>
                </a:lnTo>
                <a:lnTo>
                  <a:pt x="107" y="173"/>
                </a:lnTo>
                <a:lnTo>
                  <a:pt x="125" y="158"/>
                </a:lnTo>
                <a:lnTo>
                  <a:pt x="141" y="142"/>
                </a:lnTo>
                <a:lnTo>
                  <a:pt x="159" y="125"/>
                </a:lnTo>
                <a:lnTo>
                  <a:pt x="199" y="98"/>
                </a:lnTo>
                <a:lnTo>
                  <a:pt x="239" y="73"/>
                </a:lnTo>
                <a:lnTo>
                  <a:pt x="284" y="53"/>
                </a:lnTo>
                <a:lnTo>
                  <a:pt x="308" y="42"/>
                </a:lnTo>
                <a:lnTo>
                  <a:pt x="332" y="33"/>
                </a:lnTo>
                <a:lnTo>
                  <a:pt x="356" y="26"/>
                </a:lnTo>
                <a:lnTo>
                  <a:pt x="382" y="19"/>
                </a:lnTo>
                <a:lnTo>
                  <a:pt x="407" y="12"/>
                </a:lnTo>
                <a:lnTo>
                  <a:pt x="434" y="9"/>
                </a:lnTo>
                <a:lnTo>
                  <a:pt x="460" y="5"/>
                </a:lnTo>
                <a:lnTo>
                  <a:pt x="487" y="2"/>
                </a:lnTo>
                <a:lnTo>
                  <a:pt x="514" y="0"/>
                </a:lnTo>
                <a:lnTo>
                  <a:pt x="569" y="0"/>
                </a:lnTo>
                <a:lnTo>
                  <a:pt x="599" y="2"/>
                </a:lnTo>
                <a:lnTo>
                  <a:pt x="625" y="5"/>
                </a:lnTo>
                <a:lnTo>
                  <a:pt x="652" y="9"/>
                </a:lnTo>
                <a:lnTo>
                  <a:pt x="677" y="12"/>
                </a:lnTo>
                <a:lnTo>
                  <a:pt x="703" y="19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3" y="61"/>
                </a:lnTo>
                <a:lnTo>
                  <a:pt x="843" y="73"/>
                </a:lnTo>
                <a:lnTo>
                  <a:pt x="866" y="86"/>
                </a:lnTo>
                <a:lnTo>
                  <a:pt x="886" y="98"/>
                </a:lnTo>
                <a:lnTo>
                  <a:pt x="906" y="112"/>
                </a:lnTo>
                <a:lnTo>
                  <a:pt x="924" y="125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5"/>
                </a:lnTo>
                <a:lnTo>
                  <a:pt x="1050" y="283"/>
                </a:lnTo>
                <a:lnTo>
                  <a:pt x="1058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8" y="367"/>
                </a:lnTo>
                <a:lnTo>
                  <a:pt x="1082" y="408"/>
                </a:lnTo>
                <a:lnTo>
                  <a:pt x="1082" y="454"/>
                </a:lnTo>
                <a:lnTo>
                  <a:pt x="1080" y="477"/>
                </a:lnTo>
                <a:lnTo>
                  <a:pt x="1078" y="497"/>
                </a:lnTo>
                <a:lnTo>
                  <a:pt x="1073" y="519"/>
                </a:lnTo>
                <a:lnTo>
                  <a:pt x="1060" y="561"/>
                </a:lnTo>
                <a:lnTo>
                  <a:pt x="1050" y="580"/>
                </a:lnTo>
                <a:lnTo>
                  <a:pt x="1040" y="600"/>
                </a:lnTo>
                <a:lnTo>
                  <a:pt x="1030" y="619"/>
                </a:lnTo>
                <a:lnTo>
                  <a:pt x="1018" y="637"/>
                </a:lnTo>
                <a:lnTo>
                  <a:pt x="1004" y="656"/>
                </a:lnTo>
                <a:lnTo>
                  <a:pt x="990" y="674"/>
                </a:lnTo>
                <a:lnTo>
                  <a:pt x="975" y="689"/>
                </a:lnTo>
                <a:lnTo>
                  <a:pt x="960" y="707"/>
                </a:lnTo>
                <a:lnTo>
                  <a:pt x="944" y="722"/>
                </a:lnTo>
                <a:lnTo>
                  <a:pt x="906" y="753"/>
                </a:lnTo>
                <a:lnTo>
                  <a:pt x="886" y="765"/>
                </a:lnTo>
                <a:lnTo>
                  <a:pt x="866" y="779"/>
                </a:lnTo>
                <a:lnTo>
                  <a:pt x="846" y="792"/>
                </a:lnTo>
                <a:lnTo>
                  <a:pt x="801" y="812"/>
                </a:lnTo>
                <a:lnTo>
                  <a:pt x="777" y="823"/>
                </a:lnTo>
                <a:lnTo>
                  <a:pt x="753" y="830"/>
                </a:lnTo>
                <a:lnTo>
                  <a:pt x="727" y="839"/>
                </a:lnTo>
                <a:lnTo>
                  <a:pt x="703" y="846"/>
                </a:lnTo>
                <a:lnTo>
                  <a:pt x="679" y="851"/>
                </a:lnTo>
                <a:lnTo>
                  <a:pt x="652" y="856"/>
                </a:lnTo>
                <a:lnTo>
                  <a:pt x="599" y="863"/>
                </a:lnTo>
                <a:lnTo>
                  <a:pt x="572" y="865"/>
                </a:lnTo>
                <a:lnTo>
                  <a:pt x="516" y="865"/>
                </a:lnTo>
                <a:lnTo>
                  <a:pt x="487" y="863"/>
                </a:lnTo>
                <a:lnTo>
                  <a:pt x="434" y="856"/>
                </a:lnTo>
                <a:lnTo>
                  <a:pt x="407" y="851"/>
                </a:lnTo>
                <a:lnTo>
                  <a:pt x="382" y="846"/>
                </a:lnTo>
                <a:lnTo>
                  <a:pt x="334" y="832"/>
                </a:lnTo>
                <a:lnTo>
                  <a:pt x="308" y="823"/>
                </a:lnTo>
                <a:lnTo>
                  <a:pt x="284" y="812"/>
                </a:lnTo>
                <a:lnTo>
                  <a:pt x="239" y="792"/>
                </a:lnTo>
                <a:lnTo>
                  <a:pt x="199" y="767"/>
                </a:lnTo>
                <a:lnTo>
                  <a:pt x="159" y="739"/>
                </a:lnTo>
                <a:lnTo>
                  <a:pt x="141" y="722"/>
                </a:lnTo>
                <a:lnTo>
                  <a:pt x="109" y="691"/>
                </a:lnTo>
                <a:lnTo>
                  <a:pt x="94" y="674"/>
                </a:lnTo>
                <a:lnTo>
                  <a:pt x="81" y="656"/>
                </a:lnTo>
                <a:lnTo>
                  <a:pt x="67" y="637"/>
                </a:lnTo>
                <a:lnTo>
                  <a:pt x="54" y="619"/>
                </a:lnTo>
                <a:lnTo>
                  <a:pt x="45" y="600"/>
                </a:lnTo>
                <a:lnTo>
                  <a:pt x="34" y="581"/>
                </a:lnTo>
                <a:lnTo>
                  <a:pt x="25" y="561"/>
                </a:lnTo>
                <a:lnTo>
                  <a:pt x="12" y="519"/>
                </a:lnTo>
                <a:lnTo>
                  <a:pt x="7" y="497"/>
                </a:lnTo>
                <a:lnTo>
                  <a:pt x="5" y="477"/>
                </a:lnTo>
                <a:lnTo>
                  <a:pt x="2" y="454"/>
                </a:lnTo>
                <a:lnTo>
                  <a:pt x="0" y="433"/>
                </a:lnTo>
                <a:moveTo>
                  <a:pt x="29" y="452"/>
                </a:moveTo>
                <a:lnTo>
                  <a:pt x="34" y="494"/>
                </a:lnTo>
                <a:lnTo>
                  <a:pt x="40" y="515"/>
                </a:lnTo>
                <a:lnTo>
                  <a:pt x="45" y="534"/>
                </a:lnTo>
                <a:lnTo>
                  <a:pt x="52" y="553"/>
                </a:lnTo>
                <a:lnTo>
                  <a:pt x="69" y="592"/>
                </a:lnTo>
                <a:lnTo>
                  <a:pt x="103" y="644"/>
                </a:lnTo>
                <a:lnTo>
                  <a:pt x="116" y="661"/>
                </a:lnTo>
                <a:lnTo>
                  <a:pt x="132" y="677"/>
                </a:lnTo>
                <a:lnTo>
                  <a:pt x="145" y="693"/>
                </a:lnTo>
                <a:lnTo>
                  <a:pt x="163" y="707"/>
                </a:lnTo>
                <a:lnTo>
                  <a:pt x="179" y="722"/>
                </a:lnTo>
                <a:lnTo>
                  <a:pt x="197" y="736"/>
                </a:lnTo>
                <a:lnTo>
                  <a:pt x="217" y="750"/>
                </a:lnTo>
                <a:lnTo>
                  <a:pt x="235" y="762"/>
                </a:lnTo>
                <a:lnTo>
                  <a:pt x="255" y="773"/>
                </a:lnTo>
                <a:lnTo>
                  <a:pt x="278" y="783"/>
                </a:lnTo>
                <a:lnTo>
                  <a:pt x="298" y="793"/>
                </a:lnTo>
                <a:lnTo>
                  <a:pt x="342" y="811"/>
                </a:lnTo>
                <a:lnTo>
                  <a:pt x="366" y="818"/>
                </a:lnTo>
                <a:lnTo>
                  <a:pt x="389" y="825"/>
                </a:lnTo>
                <a:lnTo>
                  <a:pt x="438" y="835"/>
                </a:lnTo>
                <a:lnTo>
                  <a:pt x="465" y="839"/>
                </a:lnTo>
                <a:lnTo>
                  <a:pt x="489" y="840"/>
                </a:lnTo>
                <a:lnTo>
                  <a:pt x="543" y="844"/>
                </a:lnTo>
                <a:lnTo>
                  <a:pt x="569" y="842"/>
                </a:lnTo>
                <a:lnTo>
                  <a:pt x="594" y="840"/>
                </a:lnTo>
                <a:lnTo>
                  <a:pt x="621" y="839"/>
                </a:lnTo>
                <a:lnTo>
                  <a:pt x="645" y="835"/>
                </a:lnTo>
                <a:lnTo>
                  <a:pt x="695" y="825"/>
                </a:lnTo>
                <a:lnTo>
                  <a:pt x="719" y="818"/>
                </a:lnTo>
                <a:lnTo>
                  <a:pt x="741" y="811"/>
                </a:lnTo>
                <a:lnTo>
                  <a:pt x="808" y="784"/>
                </a:lnTo>
                <a:lnTo>
                  <a:pt x="828" y="773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8"/>
                </a:lnTo>
                <a:lnTo>
                  <a:pt x="968" y="661"/>
                </a:lnTo>
                <a:lnTo>
                  <a:pt x="982" y="644"/>
                </a:lnTo>
                <a:lnTo>
                  <a:pt x="993" y="628"/>
                </a:lnTo>
                <a:lnTo>
                  <a:pt x="1004" y="611"/>
                </a:lnTo>
                <a:lnTo>
                  <a:pt x="1015" y="592"/>
                </a:lnTo>
                <a:lnTo>
                  <a:pt x="1033" y="553"/>
                </a:lnTo>
                <a:lnTo>
                  <a:pt x="1040" y="534"/>
                </a:lnTo>
                <a:lnTo>
                  <a:pt x="1044" y="515"/>
                </a:lnTo>
                <a:lnTo>
                  <a:pt x="1048" y="494"/>
                </a:lnTo>
                <a:lnTo>
                  <a:pt x="1053" y="475"/>
                </a:lnTo>
                <a:lnTo>
                  <a:pt x="1056" y="454"/>
                </a:lnTo>
                <a:lnTo>
                  <a:pt x="1056" y="410"/>
                </a:lnTo>
                <a:lnTo>
                  <a:pt x="1053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40" y="330"/>
                </a:lnTo>
                <a:lnTo>
                  <a:pt x="1033" y="309"/>
                </a:lnTo>
                <a:lnTo>
                  <a:pt x="1024" y="292"/>
                </a:lnTo>
                <a:lnTo>
                  <a:pt x="1015" y="272"/>
                </a:lnTo>
                <a:lnTo>
                  <a:pt x="1004" y="253"/>
                </a:lnTo>
                <a:lnTo>
                  <a:pt x="982" y="219"/>
                </a:lnTo>
                <a:lnTo>
                  <a:pt x="968" y="203"/>
                </a:lnTo>
                <a:lnTo>
                  <a:pt x="922" y="155"/>
                </a:lnTo>
                <a:lnTo>
                  <a:pt x="906" y="142"/>
                </a:lnTo>
                <a:lnTo>
                  <a:pt x="888" y="128"/>
                </a:lnTo>
                <a:lnTo>
                  <a:pt x="868" y="115"/>
                </a:lnTo>
                <a:lnTo>
                  <a:pt x="850" y="103"/>
                </a:lnTo>
                <a:lnTo>
                  <a:pt x="830" y="91"/>
                </a:lnTo>
                <a:lnTo>
                  <a:pt x="808" y="80"/>
                </a:lnTo>
                <a:lnTo>
                  <a:pt x="788" y="72"/>
                </a:lnTo>
                <a:lnTo>
                  <a:pt x="765" y="61"/>
                </a:lnTo>
                <a:lnTo>
                  <a:pt x="741" y="54"/>
                </a:lnTo>
                <a:lnTo>
                  <a:pt x="719" y="45"/>
                </a:lnTo>
                <a:lnTo>
                  <a:pt x="695" y="40"/>
                </a:lnTo>
                <a:lnTo>
                  <a:pt x="672" y="35"/>
                </a:lnTo>
                <a:lnTo>
                  <a:pt x="645" y="30"/>
                </a:lnTo>
                <a:lnTo>
                  <a:pt x="621" y="26"/>
                </a:lnTo>
                <a:lnTo>
                  <a:pt x="596" y="23"/>
                </a:lnTo>
                <a:lnTo>
                  <a:pt x="569" y="21"/>
                </a:lnTo>
                <a:lnTo>
                  <a:pt x="516" y="21"/>
                </a:lnTo>
                <a:lnTo>
                  <a:pt x="492" y="23"/>
                </a:lnTo>
                <a:lnTo>
                  <a:pt x="465" y="26"/>
                </a:lnTo>
                <a:lnTo>
                  <a:pt x="416" y="33"/>
                </a:lnTo>
                <a:lnTo>
                  <a:pt x="392" y="40"/>
                </a:lnTo>
                <a:lnTo>
                  <a:pt x="366" y="45"/>
                </a:lnTo>
                <a:lnTo>
                  <a:pt x="344" y="54"/>
                </a:lnTo>
                <a:lnTo>
                  <a:pt x="320" y="61"/>
                </a:lnTo>
                <a:lnTo>
                  <a:pt x="298" y="70"/>
                </a:lnTo>
                <a:lnTo>
                  <a:pt x="257" y="91"/>
                </a:lnTo>
                <a:lnTo>
                  <a:pt x="235" y="103"/>
                </a:lnTo>
                <a:lnTo>
                  <a:pt x="217" y="115"/>
                </a:lnTo>
                <a:lnTo>
                  <a:pt x="197" y="128"/>
                </a:lnTo>
                <a:lnTo>
                  <a:pt x="179" y="142"/>
                </a:lnTo>
                <a:lnTo>
                  <a:pt x="163" y="155"/>
                </a:lnTo>
                <a:lnTo>
                  <a:pt x="147" y="172"/>
                </a:lnTo>
                <a:lnTo>
                  <a:pt x="132" y="185"/>
                </a:lnTo>
                <a:lnTo>
                  <a:pt x="116" y="203"/>
                </a:lnTo>
                <a:lnTo>
                  <a:pt x="103" y="219"/>
                </a:lnTo>
                <a:lnTo>
                  <a:pt x="81" y="253"/>
                </a:lnTo>
                <a:lnTo>
                  <a:pt x="69" y="272"/>
                </a:lnTo>
                <a:lnTo>
                  <a:pt x="60" y="289"/>
                </a:lnTo>
                <a:lnTo>
                  <a:pt x="52" y="309"/>
                </a:lnTo>
                <a:lnTo>
                  <a:pt x="45" y="328"/>
                </a:lnTo>
                <a:lnTo>
                  <a:pt x="40" y="349"/>
                </a:lnTo>
                <a:lnTo>
                  <a:pt x="36" y="369"/>
                </a:lnTo>
                <a:lnTo>
                  <a:pt x="32" y="389"/>
                </a:lnTo>
                <a:lnTo>
                  <a:pt x="29" y="410"/>
                </a:lnTo>
                <a:lnTo>
                  <a:pt x="29" y="431"/>
                </a:lnTo>
                <a:lnTo>
                  <a:pt x="29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26" name="" descr=""/>
          <p:cNvPicPr/>
          <p:nvPr/>
        </p:nvPicPr>
        <p:blipFill>
          <a:blip r:embed="rId10"/>
          <a:stretch/>
        </p:blipFill>
        <p:spPr>
          <a:xfrm>
            <a:off x="5135760" y="3670920"/>
            <a:ext cx="379440" cy="304200"/>
          </a:xfrm>
          <a:prstGeom prst="rect">
            <a:avLst/>
          </a:prstGeom>
          <a:ln w="0">
            <a:noFill/>
          </a:ln>
        </p:spPr>
      </p:pic>
      <p:sp>
        <p:nvSpPr>
          <p:cNvPr id="1827" name="CustomShape 29"/>
          <p:cNvSpPr/>
          <p:nvPr/>
        </p:nvSpPr>
        <p:spPr>
          <a:xfrm>
            <a:off x="5130720" y="3667680"/>
            <a:ext cx="389520" cy="311400"/>
          </a:xfrm>
          <a:custGeom>
            <a:avLst/>
            <a:gdLst/>
            <a:ahLst/>
            <a:rect l="l" t="t" r="r" b="b"/>
            <a:pathLst>
              <a:path w="1083" h="866">
                <a:moveTo>
                  <a:pt x="0" y="433"/>
                </a:moveTo>
                <a:lnTo>
                  <a:pt x="5" y="388"/>
                </a:lnTo>
                <a:lnTo>
                  <a:pt x="7" y="367"/>
                </a:lnTo>
                <a:lnTo>
                  <a:pt x="12" y="346"/>
                </a:lnTo>
                <a:lnTo>
                  <a:pt x="25" y="303"/>
                </a:lnTo>
                <a:lnTo>
                  <a:pt x="34" y="283"/>
                </a:lnTo>
                <a:lnTo>
                  <a:pt x="43" y="264"/>
                </a:lnTo>
                <a:lnTo>
                  <a:pt x="54" y="244"/>
                </a:lnTo>
                <a:lnTo>
                  <a:pt x="67" y="225"/>
                </a:lnTo>
                <a:lnTo>
                  <a:pt x="78" y="208"/>
                </a:lnTo>
                <a:lnTo>
                  <a:pt x="94" y="191"/>
                </a:lnTo>
                <a:lnTo>
                  <a:pt x="107" y="173"/>
                </a:lnTo>
                <a:lnTo>
                  <a:pt x="125" y="158"/>
                </a:lnTo>
                <a:lnTo>
                  <a:pt x="141" y="142"/>
                </a:lnTo>
                <a:lnTo>
                  <a:pt x="159" y="125"/>
                </a:lnTo>
                <a:lnTo>
                  <a:pt x="199" y="98"/>
                </a:lnTo>
                <a:lnTo>
                  <a:pt x="239" y="73"/>
                </a:lnTo>
                <a:lnTo>
                  <a:pt x="284" y="53"/>
                </a:lnTo>
                <a:lnTo>
                  <a:pt x="308" y="42"/>
                </a:lnTo>
                <a:lnTo>
                  <a:pt x="332" y="33"/>
                </a:lnTo>
                <a:lnTo>
                  <a:pt x="356" y="26"/>
                </a:lnTo>
                <a:lnTo>
                  <a:pt x="382" y="19"/>
                </a:lnTo>
                <a:lnTo>
                  <a:pt x="407" y="12"/>
                </a:lnTo>
                <a:lnTo>
                  <a:pt x="434" y="9"/>
                </a:lnTo>
                <a:lnTo>
                  <a:pt x="460" y="5"/>
                </a:lnTo>
                <a:lnTo>
                  <a:pt x="487" y="2"/>
                </a:lnTo>
                <a:lnTo>
                  <a:pt x="514" y="0"/>
                </a:lnTo>
                <a:lnTo>
                  <a:pt x="569" y="0"/>
                </a:lnTo>
                <a:lnTo>
                  <a:pt x="599" y="2"/>
                </a:lnTo>
                <a:lnTo>
                  <a:pt x="625" y="5"/>
                </a:lnTo>
                <a:lnTo>
                  <a:pt x="652" y="9"/>
                </a:lnTo>
                <a:lnTo>
                  <a:pt x="677" y="12"/>
                </a:lnTo>
                <a:lnTo>
                  <a:pt x="703" y="19"/>
                </a:lnTo>
                <a:lnTo>
                  <a:pt x="753" y="33"/>
                </a:lnTo>
                <a:lnTo>
                  <a:pt x="777" y="42"/>
                </a:lnTo>
                <a:lnTo>
                  <a:pt x="799" y="50"/>
                </a:lnTo>
                <a:lnTo>
                  <a:pt x="823" y="61"/>
                </a:lnTo>
                <a:lnTo>
                  <a:pt x="843" y="73"/>
                </a:lnTo>
                <a:lnTo>
                  <a:pt x="866" y="86"/>
                </a:lnTo>
                <a:lnTo>
                  <a:pt x="886" y="98"/>
                </a:lnTo>
                <a:lnTo>
                  <a:pt x="906" y="112"/>
                </a:lnTo>
                <a:lnTo>
                  <a:pt x="924" y="125"/>
                </a:lnTo>
                <a:lnTo>
                  <a:pt x="960" y="158"/>
                </a:lnTo>
                <a:lnTo>
                  <a:pt x="975" y="173"/>
                </a:lnTo>
                <a:lnTo>
                  <a:pt x="990" y="191"/>
                </a:lnTo>
                <a:lnTo>
                  <a:pt x="1018" y="225"/>
                </a:lnTo>
                <a:lnTo>
                  <a:pt x="1050" y="283"/>
                </a:lnTo>
                <a:lnTo>
                  <a:pt x="1058" y="303"/>
                </a:lnTo>
                <a:lnTo>
                  <a:pt x="1066" y="323"/>
                </a:lnTo>
                <a:lnTo>
                  <a:pt x="1070" y="344"/>
                </a:lnTo>
                <a:lnTo>
                  <a:pt x="1078" y="367"/>
                </a:lnTo>
                <a:lnTo>
                  <a:pt x="1082" y="408"/>
                </a:lnTo>
                <a:lnTo>
                  <a:pt x="1082" y="454"/>
                </a:lnTo>
                <a:lnTo>
                  <a:pt x="1080" y="477"/>
                </a:lnTo>
                <a:lnTo>
                  <a:pt x="1078" y="497"/>
                </a:lnTo>
                <a:lnTo>
                  <a:pt x="1073" y="519"/>
                </a:lnTo>
                <a:lnTo>
                  <a:pt x="1060" y="561"/>
                </a:lnTo>
                <a:lnTo>
                  <a:pt x="1050" y="580"/>
                </a:lnTo>
                <a:lnTo>
                  <a:pt x="1040" y="600"/>
                </a:lnTo>
                <a:lnTo>
                  <a:pt x="1030" y="619"/>
                </a:lnTo>
                <a:lnTo>
                  <a:pt x="1018" y="637"/>
                </a:lnTo>
                <a:lnTo>
                  <a:pt x="1004" y="656"/>
                </a:lnTo>
                <a:lnTo>
                  <a:pt x="990" y="674"/>
                </a:lnTo>
                <a:lnTo>
                  <a:pt x="975" y="689"/>
                </a:lnTo>
                <a:lnTo>
                  <a:pt x="960" y="707"/>
                </a:lnTo>
                <a:lnTo>
                  <a:pt x="944" y="722"/>
                </a:lnTo>
                <a:lnTo>
                  <a:pt x="906" y="753"/>
                </a:lnTo>
                <a:lnTo>
                  <a:pt x="886" y="765"/>
                </a:lnTo>
                <a:lnTo>
                  <a:pt x="866" y="779"/>
                </a:lnTo>
                <a:lnTo>
                  <a:pt x="846" y="792"/>
                </a:lnTo>
                <a:lnTo>
                  <a:pt x="801" y="812"/>
                </a:lnTo>
                <a:lnTo>
                  <a:pt x="777" y="823"/>
                </a:lnTo>
                <a:lnTo>
                  <a:pt x="753" y="830"/>
                </a:lnTo>
                <a:lnTo>
                  <a:pt x="727" y="839"/>
                </a:lnTo>
                <a:lnTo>
                  <a:pt x="703" y="846"/>
                </a:lnTo>
                <a:lnTo>
                  <a:pt x="679" y="851"/>
                </a:lnTo>
                <a:lnTo>
                  <a:pt x="652" y="856"/>
                </a:lnTo>
                <a:lnTo>
                  <a:pt x="599" y="863"/>
                </a:lnTo>
                <a:lnTo>
                  <a:pt x="572" y="865"/>
                </a:lnTo>
                <a:lnTo>
                  <a:pt x="516" y="865"/>
                </a:lnTo>
                <a:lnTo>
                  <a:pt x="487" y="863"/>
                </a:lnTo>
                <a:lnTo>
                  <a:pt x="434" y="856"/>
                </a:lnTo>
                <a:lnTo>
                  <a:pt x="407" y="851"/>
                </a:lnTo>
                <a:lnTo>
                  <a:pt x="382" y="846"/>
                </a:lnTo>
                <a:lnTo>
                  <a:pt x="334" y="832"/>
                </a:lnTo>
                <a:lnTo>
                  <a:pt x="308" y="823"/>
                </a:lnTo>
                <a:lnTo>
                  <a:pt x="284" y="812"/>
                </a:lnTo>
                <a:lnTo>
                  <a:pt x="239" y="792"/>
                </a:lnTo>
                <a:lnTo>
                  <a:pt x="199" y="767"/>
                </a:lnTo>
                <a:lnTo>
                  <a:pt x="159" y="739"/>
                </a:lnTo>
                <a:lnTo>
                  <a:pt x="141" y="722"/>
                </a:lnTo>
                <a:lnTo>
                  <a:pt x="109" y="691"/>
                </a:lnTo>
                <a:lnTo>
                  <a:pt x="94" y="674"/>
                </a:lnTo>
                <a:lnTo>
                  <a:pt x="81" y="656"/>
                </a:lnTo>
                <a:lnTo>
                  <a:pt x="67" y="637"/>
                </a:lnTo>
                <a:lnTo>
                  <a:pt x="54" y="619"/>
                </a:lnTo>
                <a:lnTo>
                  <a:pt x="45" y="600"/>
                </a:lnTo>
                <a:lnTo>
                  <a:pt x="34" y="581"/>
                </a:lnTo>
                <a:lnTo>
                  <a:pt x="25" y="561"/>
                </a:lnTo>
                <a:lnTo>
                  <a:pt x="12" y="519"/>
                </a:lnTo>
                <a:lnTo>
                  <a:pt x="7" y="497"/>
                </a:lnTo>
                <a:lnTo>
                  <a:pt x="5" y="477"/>
                </a:lnTo>
                <a:lnTo>
                  <a:pt x="2" y="454"/>
                </a:lnTo>
                <a:lnTo>
                  <a:pt x="0" y="433"/>
                </a:lnTo>
                <a:moveTo>
                  <a:pt x="29" y="452"/>
                </a:moveTo>
                <a:lnTo>
                  <a:pt x="34" y="494"/>
                </a:lnTo>
                <a:lnTo>
                  <a:pt x="40" y="515"/>
                </a:lnTo>
                <a:lnTo>
                  <a:pt x="45" y="534"/>
                </a:lnTo>
                <a:lnTo>
                  <a:pt x="52" y="553"/>
                </a:lnTo>
                <a:lnTo>
                  <a:pt x="69" y="592"/>
                </a:lnTo>
                <a:lnTo>
                  <a:pt x="103" y="644"/>
                </a:lnTo>
                <a:lnTo>
                  <a:pt x="116" y="661"/>
                </a:lnTo>
                <a:lnTo>
                  <a:pt x="132" y="677"/>
                </a:lnTo>
                <a:lnTo>
                  <a:pt x="145" y="693"/>
                </a:lnTo>
                <a:lnTo>
                  <a:pt x="163" y="707"/>
                </a:lnTo>
                <a:lnTo>
                  <a:pt x="179" y="722"/>
                </a:lnTo>
                <a:lnTo>
                  <a:pt x="197" y="736"/>
                </a:lnTo>
                <a:lnTo>
                  <a:pt x="217" y="750"/>
                </a:lnTo>
                <a:lnTo>
                  <a:pt x="235" y="762"/>
                </a:lnTo>
                <a:lnTo>
                  <a:pt x="255" y="773"/>
                </a:lnTo>
                <a:lnTo>
                  <a:pt x="278" y="783"/>
                </a:lnTo>
                <a:lnTo>
                  <a:pt x="298" y="793"/>
                </a:lnTo>
                <a:lnTo>
                  <a:pt x="342" y="811"/>
                </a:lnTo>
                <a:lnTo>
                  <a:pt x="366" y="818"/>
                </a:lnTo>
                <a:lnTo>
                  <a:pt x="389" y="825"/>
                </a:lnTo>
                <a:lnTo>
                  <a:pt x="438" y="835"/>
                </a:lnTo>
                <a:lnTo>
                  <a:pt x="465" y="839"/>
                </a:lnTo>
                <a:lnTo>
                  <a:pt x="489" y="840"/>
                </a:lnTo>
                <a:lnTo>
                  <a:pt x="543" y="844"/>
                </a:lnTo>
                <a:lnTo>
                  <a:pt x="569" y="842"/>
                </a:lnTo>
                <a:lnTo>
                  <a:pt x="594" y="840"/>
                </a:lnTo>
                <a:lnTo>
                  <a:pt x="621" y="839"/>
                </a:lnTo>
                <a:lnTo>
                  <a:pt x="645" y="835"/>
                </a:lnTo>
                <a:lnTo>
                  <a:pt x="695" y="825"/>
                </a:lnTo>
                <a:lnTo>
                  <a:pt x="719" y="818"/>
                </a:lnTo>
                <a:lnTo>
                  <a:pt x="741" y="811"/>
                </a:lnTo>
                <a:lnTo>
                  <a:pt x="808" y="784"/>
                </a:lnTo>
                <a:lnTo>
                  <a:pt x="828" y="773"/>
                </a:lnTo>
                <a:lnTo>
                  <a:pt x="848" y="762"/>
                </a:lnTo>
                <a:lnTo>
                  <a:pt x="868" y="750"/>
                </a:lnTo>
                <a:lnTo>
                  <a:pt x="886" y="737"/>
                </a:lnTo>
                <a:lnTo>
                  <a:pt x="922" y="708"/>
                </a:lnTo>
                <a:lnTo>
                  <a:pt x="968" y="661"/>
                </a:lnTo>
                <a:lnTo>
                  <a:pt x="982" y="644"/>
                </a:lnTo>
                <a:lnTo>
                  <a:pt x="993" y="628"/>
                </a:lnTo>
                <a:lnTo>
                  <a:pt x="1004" y="611"/>
                </a:lnTo>
                <a:lnTo>
                  <a:pt x="1015" y="592"/>
                </a:lnTo>
                <a:lnTo>
                  <a:pt x="1033" y="553"/>
                </a:lnTo>
                <a:lnTo>
                  <a:pt x="1040" y="534"/>
                </a:lnTo>
                <a:lnTo>
                  <a:pt x="1044" y="515"/>
                </a:lnTo>
                <a:lnTo>
                  <a:pt x="1048" y="494"/>
                </a:lnTo>
                <a:lnTo>
                  <a:pt x="1053" y="475"/>
                </a:lnTo>
                <a:lnTo>
                  <a:pt x="1056" y="454"/>
                </a:lnTo>
                <a:lnTo>
                  <a:pt x="1056" y="410"/>
                </a:lnTo>
                <a:lnTo>
                  <a:pt x="1053" y="389"/>
                </a:lnTo>
                <a:lnTo>
                  <a:pt x="1048" y="370"/>
                </a:lnTo>
                <a:lnTo>
                  <a:pt x="1044" y="349"/>
                </a:lnTo>
                <a:lnTo>
                  <a:pt x="1040" y="330"/>
                </a:lnTo>
                <a:lnTo>
                  <a:pt x="1033" y="309"/>
                </a:lnTo>
                <a:lnTo>
                  <a:pt x="1024" y="292"/>
                </a:lnTo>
                <a:lnTo>
                  <a:pt x="1015" y="272"/>
                </a:lnTo>
                <a:lnTo>
                  <a:pt x="1004" y="253"/>
                </a:lnTo>
                <a:lnTo>
                  <a:pt x="982" y="219"/>
                </a:lnTo>
                <a:lnTo>
                  <a:pt x="968" y="203"/>
                </a:lnTo>
                <a:lnTo>
                  <a:pt x="922" y="155"/>
                </a:lnTo>
                <a:lnTo>
                  <a:pt x="906" y="142"/>
                </a:lnTo>
                <a:lnTo>
                  <a:pt x="888" y="128"/>
                </a:lnTo>
                <a:lnTo>
                  <a:pt x="868" y="115"/>
                </a:lnTo>
                <a:lnTo>
                  <a:pt x="850" y="103"/>
                </a:lnTo>
                <a:lnTo>
                  <a:pt x="830" y="91"/>
                </a:lnTo>
                <a:lnTo>
                  <a:pt x="808" y="80"/>
                </a:lnTo>
                <a:lnTo>
                  <a:pt x="788" y="72"/>
                </a:lnTo>
                <a:lnTo>
                  <a:pt x="765" y="61"/>
                </a:lnTo>
                <a:lnTo>
                  <a:pt x="741" y="54"/>
                </a:lnTo>
                <a:lnTo>
                  <a:pt x="719" y="45"/>
                </a:lnTo>
                <a:lnTo>
                  <a:pt x="695" y="40"/>
                </a:lnTo>
                <a:lnTo>
                  <a:pt x="672" y="35"/>
                </a:lnTo>
                <a:lnTo>
                  <a:pt x="645" y="30"/>
                </a:lnTo>
                <a:lnTo>
                  <a:pt x="621" y="26"/>
                </a:lnTo>
                <a:lnTo>
                  <a:pt x="596" y="23"/>
                </a:lnTo>
                <a:lnTo>
                  <a:pt x="569" y="21"/>
                </a:lnTo>
                <a:lnTo>
                  <a:pt x="516" y="21"/>
                </a:lnTo>
                <a:lnTo>
                  <a:pt x="492" y="23"/>
                </a:lnTo>
                <a:lnTo>
                  <a:pt x="465" y="26"/>
                </a:lnTo>
                <a:lnTo>
                  <a:pt x="416" y="33"/>
                </a:lnTo>
                <a:lnTo>
                  <a:pt x="392" y="40"/>
                </a:lnTo>
                <a:lnTo>
                  <a:pt x="366" y="45"/>
                </a:lnTo>
                <a:lnTo>
                  <a:pt x="344" y="54"/>
                </a:lnTo>
                <a:lnTo>
                  <a:pt x="320" y="61"/>
                </a:lnTo>
                <a:lnTo>
                  <a:pt x="298" y="70"/>
                </a:lnTo>
                <a:lnTo>
                  <a:pt x="257" y="91"/>
                </a:lnTo>
                <a:lnTo>
                  <a:pt x="235" y="103"/>
                </a:lnTo>
                <a:lnTo>
                  <a:pt x="217" y="115"/>
                </a:lnTo>
                <a:lnTo>
                  <a:pt x="197" y="128"/>
                </a:lnTo>
                <a:lnTo>
                  <a:pt x="179" y="142"/>
                </a:lnTo>
                <a:lnTo>
                  <a:pt x="163" y="155"/>
                </a:lnTo>
                <a:lnTo>
                  <a:pt x="147" y="172"/>
                </a:lnTo>
                <a:lnTo>
                  <a:pt x="132" y="185"/>
                </a:lnTo>
                <a:lnTo>
                  <a:pt x="116" y="203"/>
                </a:lnTo>
                <a:lnTo>
                  <a:pt x="103" y="219"/>
                </a:lnTo>
                <a:lnTo>
                  <a:pt x="81" y="253"/>
                </a:lnTo>
                <a:lnTo>
                  <a:pt x="69" y="272"/>
                </a:lnTo>
                <a:lnTo>
                  <a:pt x="60" y="289"/>
                </a:lnTo>
                <a:lnTo>
                  <a:pt x="52" y="309"/>
                </a:lnTo>
                <a:lnTo>
                  <a:pt x="45" y="328"/>
                </a:lnTo>
                <a:lnTo>
                  <a:pt x="40" y="349"/>
                </a:lnTo>
                <a:lnTo>
                  <a:pt x="36" y="369"/>
                </a:lnTo>
                <a:lnTo>
                  <a:pt x="32" y="389"/>
                </a:lnTo>
                <a:lnTo>
                  <a:pt x="29" y="410"/>
                </a:lnTo>
                <a:lnTo>
                  <a:pt x="29" y="431"/>
                </a:lnTo>
                <a:lnTo>
                  <a:pt x="29" y="4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8" name="CustomShape 30"/>
          <p:cNvSpPr/>
          <p:nvPr/>
        </p:nvSpPr>
        <p:spPr>
          <a:xfrm>
            <a:off x="975600" y="324324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6"/>
                </a:moveTo>
                <a:lnTo>
                  <a:pt x="1883" y="111"/>
                </a:lnTo>
                <a:cubicBezTo>
                  <a:pt x="1899" y="111"/>
                  <a:pt x="1910" y="101"/>
                  <a:pt x="1910" y="88"/>
                </a:cubicBezTo>
                <a:cubicBezTo>
                  <a:pt x="1910" y="75"/>
                  <a:pt x="1897" y="67"/>
                  <a:pt x="1883" y="67"/>
                </a:cubicBezTo>
                <a:lnTo>
                  <a:pt x="26" y="72"/>
                </a:lnTo>
                <a:cubicBezTo>
                  <a:pt x="11" y="72"/>
                  <a:pt x="0" y="82"/>
                  <a:pt x="0" y="94"/>
                </a:cubicBezTo>
                <a:cubicBezTo>
                  <a:pt x="0" y="106"/>
                  <a:pt x="11" y="116"/>
                  <a:pt x="26" y="116"/>
                </a:cubicBezTo>
                <a:moveTo>
                  <a:pt x="1845" y="176"/>
                </a:moveTo>
                <a:lnTo>
                  <a:pt x="2068" y="88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9" name="CustomShape 31"/>
          <p:cNvSpPr/>
          <p:nvPr/>
        </p:nvSpPr>
        <p:spPr>
          <a:xfrm>
            <a:off x="975600" y="324324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6"/>
                </a:moveTo>
                <a:lnTo>
                  <a:pt x="1883" y="111"/>
                </a:lnTo>
                <a:cubicBezTo>
                  <a:pt x="1899" y="111"/>
                  <a:pt x="1910" y="101"/>
                  <a:pt x="1910" y="88"/>
                </a:cubicBezTo>
                <a:cubicBezTo>
                  <a:pt x="1910" y="75"/>
                  <a:pt x="1897" y="67"/>
                  <a:pt x="1883" y="67"/>
                </a:cubicBezTo>
                <a:lnTo>
                  <a:pt x="26" y="72"/>
                </a:lnTo>
                <a:cubicBezTo>
                  <a:pt x="11" y="72"/>
                  <a:pt x="0" y="82"/>
                  <a:pt x="0" y="94"/>
                </a:cubicBezTo>
                <a:cubicBezTo>
                  <a:pt x="0" y="106"/>
                  <a:pt x="11" y="116"/>
                  <a:pt x="26" y="116"/>
                </a:cubicBezTo>
                <a:moveTo>
                  <a:pt x="1845" y="176"/>
                </a:moveTo>
                <a:lnTo>
                  <a:pt x="2068" y="88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0" name="CustomShape 3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31" name="CustomShape 33"/>
          <p:cNvSpPr/>
          <p:nvPr/>
        </p:nvSpPr>
        <p:spPr>
          <a:xfrm>
            <a:off x="671040" y="3197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32" name="CustomShape 34"/>
          <p:cNvSpPr/>
          <p:nvPr/>
        </p:nvSpPr>
        <p:spPr>
          <a:xfrm>
            <a:off x="975600" y="43675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5"/>
                </a:moveTo>
                <a:lnTo>
                  <a:pt x="1883" y="109"/>
                </a:lnTo>
                <a:cubicBezTo>
                  <a:pt x="1899" y="109"/>
                  <a:pt x="1910" y="101"/>
                  <a:pt x="1910" y="87"/>
                </a:cubicBezTo>
                <a:cubicBezTo>
                  <a:pt x="1910" y="75"/>
                  <a:pt x="1897" y="64"/>
                  <a:pt x="1883" y="64"/>
                </a:cubicBezTo>
                <a:lnTo>
                  <a:pt x="26" y="70"/>
                </a:lnTo>
                <a:cubicBezTo>
                  <a:pt x="11" y="70"/>
                  <a:pt x="0" y="80"/>
                  <a:pt x="0" y="93"/>
                </a:cubicBezTo>
                <a:cubicBezTo>
                  <a:pt x="0" y="106"/>
                  <a:pt x="11" y="115"/>
                  <a:pt x="26" y="115"/>
                </a:cubicBezTo>
                <a:moveTo>
                  <a:pt x="1845" y="176"/>
                </a:moveTo>
                <a:lnTo>
                  <a:pt x="2068" y="87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3" name="CustomShape 35"/>
          <p:cNvSpPr/>
          <p:nvPr/>
        </p:nvSpPr>
        <p:spPr>
          <a:xfrm>
            <a:off x="975600" y="4367520"/>
            <a:ext cx="744480" cy="63360"/>
          </a:xfrm>
          <a:custGeom>
            <a:avLst/>
            <a:gdLst/>
            <a:ahLst/>
            <a:rect l="l" t="t" r="r" b="b"/>
            <a:pathLst>
              <a:path w="2069" h="177">
                <a:moveTo>
                  <a:pt x="26" y="115"/>
                </a:moveTo>
                <a:lnTo>
                  <a:pt x="1883" y="109"/>
                </a:lnTo>
                <a:cubicBezTo>
                  <a:pt x="1899" y="109"/>
                  <a:pt x="1910" y="101"/>
                  <a:pt x="1910" y="87"/>
                </a:cubicBezTo>
                <a:cubicBezTo>
                  <a:pt x="1910" y="75"/>
                  <a:pt x="1897" y="64"/>
                  <a:pt x="1883" y="64"/>
                </a:cubicBezTo>
                <a:lnTo>
                  <a:pt x="26" y="70"/>
                </a:lnTo>
                <a:cubicBezTo>
                  <a:pt x="11" y="70"/>
                  <a:pt x="0" y="80"/>
                  <a:pt x="0" y="93"/>
                </a:cubicBezTo>
                <a:cubicBezTo>
                  <a:pt x="0" y="106"/>
                  <a:pt x="11" y="115"/>
                  <a:pt x="26" y="115"/>
                </a:cubicBezTo>
                <a:moveTo>
                  <a:pt x="1845" y="176"/>
                </a:moveTo>
                <a:lnTo>
                  <a:pt x="2068" y="87"/>
                </a:lnTo>
                <a:lnTo>
                  <a:pt x="1845" y="0"/>
                </a:lnTo>
                <a:lnTo>
                  <a:pt x="1845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4" name="CustomShape 36"/>
          <p:cNvSpPr/>
          <p:nvPr/>
        </p:nvSpPr>
        <p:spPr>
          <a:xfrm>
            <a:off x="803160" y="329076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35" name="CustomShape 37"/>
          <p:cNvSpPr/>
          <p:nvPr/>
        </p:nvSpPr>
        <p:spPr>
          <a:xfrm>
            <a:off x="671040" y="43214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36" name="CustomShape 38"/>
          <p:cNvSpPr/>
          <p:nvPr/>
        </p:nvSpPr>
        <p:spPr>
          <a:xfrm>
            <a:off x="5505480" y="379152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6"/>
                </a:moveTo>
                <a:lnTo>
                  <a:pt x="1322" y="66"/>
                </a:lnTo>
                <a:cubicBezTo>
                  <a:pt x="1336" y="66"/>
                  <a:pt x="1348" y="75"/>
                  <a:pt x="1348" y="87"/>
                </a:cubicBezTo>
                <a:cubicBezTo>
                  <a:pt x="1348" y="100"/>
                  <a:pt x="1336" y="110"/>
                  <a:pt x="1322" y="110"/>
                </a:cubicBezTo>
                <a:lnTo>
                  <a:pt x="26" y="110"/>
                </a:lnTo>
                <a:cubicBezTo>
                  <a:pt x="11" y="110"/>
                  <a:pt x="0" y="100"/>
                  <a:pt x="0" y="87"/>
                </a:cubicBezTo>
                <a:cubicBezTo>
                  <a:pt x="0" y="75"/>
                  <a:pt x="11" y="66"/>
                  <a:pt x="26" y="66"/>
                </a:cubicBezTo>
                <a:moveTo>
                  <a:pt x="1283" y="0"/>
                </a:moveTo>
                <a:lnTo>
                  <a:pt x="1507" y="87"/>
                </a:lnTo>
                <a:lnTo>
                  <a:pt x="1283" y="176"/>
                </a:lnTo>
                <a:lnTo>
                  <a:pt x="128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7" name="CustomShape 39"/>
          <p:cNvSpPr/>
          <p:nvPr/>
        </p:nvSpPr>
        <p:spPr>
          <a:xfrm>
            <a:off x="5505480" y="3791520"/>
            <a:ext cx="542520" cy="63360"/>
          </a:xfrm>
          <a:custGeom>
            <a:avLst/>
            <a:gdLst/>
            <a:ahLst/>
            <a:rect l="l" t="t" r="r" b="b"/>
            <a:pathLst>
              <a:path w="1508" h="177">
                <a:moveTo>
                  <a:pt x="26" y="66"/>
                </a:moveTo>
                <a:lnTo>
                  <a:pt x="1322" y="66"/>
                </a:lnTo>
                <a:cubicBezTo>
                  <a:pt x="1336" y="66"/>
                  <a:pt x="1348" y="75"/>
                  <a:pt x="1348" y="87"/>
                </a:cubicBezTo>
                <a:cubicBezTo>
                  <a:pt x="1348" y="100"/>
                  <a:pt x="1336" y="110"/>
                  <a:pt x="1322" y="110"/>
                </a:cubicBezTo>
                <a:lnTo>
                  <a:pt x="26" y="110"/>
                </a:lnTo>
                <a:cubicBezTo>
                  <a:pt x="11" y="110"/>
                  <a:pt x="0" y="100"/>
                  <a:pt x="0" y="87"/>
                </a:cubicBezTo>
                <a:cubicBezTo>
                  <a:pt x="0" y="75"/>
                  <a:pt x="11" y="66"/>
                  <a:pt x="26" y="66"/>
                </a:cubicBezTo>
                <a:moveTo>
                  <a:pt x="1283" y="0"/>
                </a:moveTo>
                <a:lnTo>
                  <a:pt x="1507" y="87"/>
                </a:lnTo>
                <a:lnTo>
                  <a:pt x="1283" y="176"/>
                </a:lnTo>
                <a:lnTo>
                  <a:pt x="1283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8" name="CustomShape 40"/>
          <p:cNvSpPr/>
          <p:nvPr/>
        </p:nvSpPr>
        <p:spPr>
          <a:xfrm>
            <a:off x="803160" y="44150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39" name="CustomShape 41"/>
          <p:cNvSpPr/>
          <p:nvPr/>
        </p:nvSpPr>
        <p:spPr>
          <a:xfrm>
            <a:off x="2088000" y="326808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48" y="8"/>
                </a:moveTo>
                <a:lnTo>
                  <a:pt x="3712" y="2732"/>
                </a:lnTo>
                <a:cubicBezTo>
                  <a:pt x="3723" y="2739"/>
                  <a:pt x="3723" y="2753"/>
                  <a:pt x="3714" y="2762"/>
                </a:cubicBezTo>
                <a:cubicBezTo>
                  <a:pt x="3703" y="2771"/>
                  <a:pt x="3686" y="2772"/>
                  <a:pt x="3674" y="2764"/>
                </a:cubicBezTo>
                <a:lnTo>
                  <a:pt x="10" y="40"/>
                </a:lnTo>
                <a:cubicBezTo>
                  <a:pt x="0" y="31"/>
                  <a:pt x="0" y="19"/>
                  <a:pt x="8" y="10"/>
                </a:cubicBezTo>
                <a:cubicBezTo>
                  <a:pt x="20" y="0"/>
                  <a:pt x="38" y="0"/>
                  <a:pt x="48" y="8"/>
                </a:cubicBezTo>
                <a:moveTo>
                  <a:pt x="3743" y="2664"/>
                </a:moveTo>
                <a:lnTo>
                  <a:pt x="3828" y="2847"/>
                </a:lnTo>
                <a:lnTo>
                  <a:pt x="3590" y="2791"/>
                </a:lnTo>
                <a:lnTo>
                  <a:pt x="3743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0" name="CustomShape 42"/>
          <p:cNvSpPr/>
          <p:nvPr/>
        </p:nvSpPr>
        <p:spPr>
          <a:xfrm>
            <a:off x="2088000" y="3268080"/>
            <a:ext cx="1378080" cy="1024920"/>
          </a:xfrm>
          <a:custGeom>
            <a:avLst/>
            <a:gdLst/>
            <a:ahLst/>
            <a:rect l="l" t="t" r="r" b="b"/>
            <a:pathLst>
              <a:path w="3829" h="2848">
                <a:moveTo>
                  <a:pt x="48" y="8"/>
                </a:moveTo>
                <a:lnTo>
                  <a:pt x="3712" y="2732"/>
                </a:lnTo>
                <a:cubicBezTo>
                  <a:pt x="3723" y="2739"/>
                  <a:pt x="3723" y="2753"/>
                  <a:pt x="3714" y="2762"/>
                </a:cubicBezTo>
                <a:cubicBezTo>
                  <a:pt x="3703" y="2771"/>
                  <a:pt x="3686" y="2772"/>
                  <a:pt x="3674" y="2764"/>
                </a:cubicBezTo>
                <a:lnTo>
                  <a:pt x="10" y="40"/>
                </a:lnTo>
                <a:cubicBezTo>
                  <a:pt x="0" y="31"/>
                  <a:pt x="0" y="19"/>
                  <a:pt x="8" y="10"/>
                </a:cubicBezTo>
                <a:cubicBezTo>
                  <a:pt x="20" y="0"/>
                  <a:pt x="38" y="0"/>
                  <a:pt x="48" y="8"/>
                </a:cubicBezTo>
                <a:moveTo>
                  <a:pt x="3743" y="2664"/>
                </a:moveTo>
                <a:lnTo>
                  <a:pt x="3828" y="2847"/>
                </a:lnTo>
                <a:lnTo>
                  <a:pt x="3590" y="2791"/>
                </a:lnTo>
                <a:lnTo>
                  <a:pt x="3743" y="2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1" name="CustomShape 43"/>
          <p:cNvSpPr/>
          <p:nvPr/>
        </p:nvSpPr>
        <p:spPr>
          <a:xfrm>
            <a:off x="2088000" y="3274920"/>
            <a:ext cx="1324080" cy="1142640"/>
          </a:xfrm>
          <a:custGeom>
            <a:avLst/>
            <a:gdLst/>
            <a:ahLst/>
            <a:rect l="l" t="t" r="r" b="b"/>
            <a:pathLst>
              <a:path w="3679" h="3175">
                <a:moveTo>
                  <a:pt x="50" y="3166"/>
                </a:moveTo>
                <a:lnTo>
                  <a:pt x="3574" y="122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0" y="84"/>
                  <a:pt x="3545" y="84"/>
                  <a:pt x="3534" y="92"/>
                </a:cubicBezTo>
                <a:lnTo>
                  <a:pt x="8" y="3136"/>
                </a:lnTo>
                <a:cubicBezTo>
                  <a:pt x="0" y="3145"/>
                  <a:pt x="0" y="3159"/>
                  <a:pt x="10" y="3168"/>
                </a:cubicBezTo>
                <a:cubicBezTo>
                  <a:pt x="22" y="3174"/>
                  <a:pt x="40" y="3174"/>
                  <a:pt x="50" y="3166"/>
                </a:cubicBezTo>
                <a:moveTo>
                  <a:pt x="3612" y="189"/>
                </a:moveTo>
                <a:lnTo>
                  <a:pt x="3678" y="0"/>
                </a:lnTo>
                <a:lnTo>
                  <a:pt x="3447" y="70"/>
                </a:lnTo>
                <a:lnTo>
                  <a:pt x="3612" y="1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2" name="CustomShape 44"/>
          <p:cNvSpPr/>
          <p:nvPr/>
        </p:nvSpPr>
        <p:spPr>
          <a:xfrm>
            <a:off x="2088000" y="3274920"/>
            <a:ext cx="1324080" cy="1142640"/>
          </a:xfrm>
          <a:custGeom>
            <a:avLst/>
            <a:gdLst/>
            <a:ahLst/>
            <a:rect l="l" t="t" r="r" b="b"/>
            <a:pathLst>
              <a:path w="3679" h="3175">
                <a:moveTo>
                  <a:pt x="50" y="3166"/>
                </a:moveTo>
                <a:lnTo>
                  <a:pt x="3574" y="122"/>
                </a:lnTo>
                <a:cubicBezTo>
                  <a:pt x="3585" y="114"/>
                  <a:pt x="3585" y="100"/>
                  <a:pt x="3574" y="91"/>
                </a:cubicBezTo>
                <a:cubicBezTo>
                  <a:pt x="3560" y="84"/>
                  <a:pt x="3545" y="84"/>
                  <a:pt x="3534" y="92"/>
                </a:cubicBezTo>
                <a:lnTo>
                  <a:pt x="8" y="3136"/>
                </a:lnTo>
                <a:cubicBezTo>
                  <a:pt x="0" y="3145"/>
                  <a:pt x="0" y="3159"/>
                  <a:pt x="10" y="3168"/>
                </a:cubicBezTo>
                <a:cubicBezTo>
                  <a:pt x="22" y="3174"/>
                  <a:pt x="40" y="3174"/>
                  <a:pt x="50" y="3166"/>
                </a:cubicBezTo>
                <a:moveTo>
                  <a:pt x="3612" y="189"/>
                </a:moveTo>
                <a:lnTo>
                  <a:pt x="3678" y="0"/>
                </a:lnTo>
                <a:lnTo>
                  <a:pt x="3447" y="70"/>
                </a:lnTo>
                <a:lnTo>
                  <a:pt x="3612" y="1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3" name="CustomShape 45"/>
          <p:cNvSpPr/>
          <p:nvPr/>
        </p:nvSpPr>
        <p:spPr>
          <a:xfrm>
            <a:off x="2088720" y="3243240"/>
            <a:ext cx="1323360" cy="63360"/>
          </a:xfrm>
          <a:custGeom>
            <a:avLst/>
            <a:gdLst/>
            <a:ahLst/>
            <a:rect l="l" t="t" r="r" b="b"/>
            <a:pathLst>
              <a:path w="3677" h="177">
                <a:moveTo>
                  <a:pt x="26" y="65"/>
                </a:moveTo>
                <a:lnTo>
                  <a:pt x="3492" y="65"/>
                </a:lnTo>
                <a:cubicBezTo>
                  <a:pt x="3507" y="65"/>
                  <a:pt x="3519" y="75"/>
                  <a:pt x="3519" y="88"/>
                </a:cubicBezTo>
                <a:cubicBezTo>
                  <a:pt x="3519" y="101"/>
                  <a:pt x="3507" y="110"/>
                  <a:pt x="3492" y="110"/>
                </a:cubicBezTo>
                <a:lnTo>
                  <a:pt x="26" y="110"/>
                </a:lnTo>
                <a:cubicBezTo>
                  <a:pt x="14" y="110"/>
                  <a:pt x="0" y="101"/>
                  <a:pt x="0" y="88"/>
                </a:cubicBezTo>
                <a:cubicBezTo>
                  <a:pt x="0" y="75"/>
                  <a:pt x="14" y="65"/>
                  <a:pt x="26" y="65"/>
                </a:cubicBezTo>
                <a:moveTo>
                  <a:pt x="3454" y="0"/>
                </a:moveTo>
                <a:lnTo>
                  <a:pt x="3676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4" name="CustomShape 46"/>
          <p:cNvSpPr/>
          <p:nvPr/>
        </p:nvSpPr>
        <p:spPr>
          <a:xfrm>
            <a:off x="2088720" y="3243240"/>
            <a:ext cx="1323360" cy="63360"/>
          </a:xfrm>
          <a:custGeom>
            <a:avLst/>
            <a:gdLst/>
            <a:ahLst/>
            <a:rect l="l" t="t" r="r" b="b"/>
            <a:pathLst>
              <a:path w="3677" h="177">
                <a:moveTo>
                  <a:pt x="26" y="65"/>
                </a:moveTo>
                <a:lnTo>
                  <a:pt x="3492" y="65"/>
                </a:lnTo>
                <a:cubicBezTo>
                  <a:pt x="3507" y="65"/>
                  <a:pt x="3519" y="75"/>
                  <a:pt x="3519" y="88"/>
                </a:cubicBezTo>
                <a:cubicBezTo>
                  <a:pt x="3519" y="101"/>
                  <a:pt x="3507" y="110"/>
                  <a:pt x="3492" y="110"/>
                </a:cubicBezTo>
                <a:lnTo>
                  <a:pt x="26" y="110"/>
                </a:lnTo>
                <a:cubicBezTo>
                  <a:pt x="14" y="110"/>
                  <a:pt x="0" y="101"/>
                  <a:pt x="0" y="88"/>
                </a:cubicBezTo>
                <a:cubicBezTo>
                  <a:pt x="0" y="75"/>
                  <a:pt x="14" y="65"/>
                  <a:pt x="26" y="65"/>
                </a:cubicBezTo>
                <a:moveTo>
                  <a:pt x="3454" y="0"/>
                </a:moveTo>
                <a:lnTo>
                  <a:pt x="3676" y="88"/>
                </a:lnTo>
                <a:lnTo>
                  <a:pt x="3454" y="176"/>
                </a:lnTo>
                <a:lnTo>
                  <a:pt x="3454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5" name="CustomShape 47"/>
          <p:cNvSpPr/>
          <p:nvPr/>
        </p:nvSpPr>
        <p:spPr>
          <a:xfrm>
            <a:off x="2088720" y="436932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8" y="132"/>
                </a:moveTo>
                <a:lnTo>
                  <a:pt x="3487" y="110"/>
                </a:lnTo>
                <a:cubicBezTo>
                  <a:pt x="3501" y="110"/>
                  <a:pt x="3514" y="99"/>
                  <a:pt x="3514" y="87"/>
                </a:cubicBezTo>
                <a:cubicBezTo>
                  <a:pt x="3514" y="75"/>
                  <a:pt x="3501" y="65"/>
                  <a:pt x="3485" y="65"/>
                </a:cubicBezTo>
                <a:lnTo>
                  <a:pt x="26" y="88"/>
                </a:lnTo>
                <a:cubicBezTo>
                  <a:pt x="11" y="88"/>
                  <a:pt x="0" y="99"/>
                  <a:pt x="0" y="110"/>
                </a:cubicBezTo>
                <a:cubicBezTo>
                  <a:pt x="0" y="121"/>
                  <a:pt x="14" y="132"/>
                  <a:pt x="28" y="132"/>
                </a:cubicBezTo>
                <a:moveTo>
                  <a:pt x="3449" y="176"/>
                </a:moveTo>
                <a:lnTo>
                  <a:pt x="3672" y="87"/>
                </a:lnTo>
                <a:lnTo>
                  <a:pt x="3447" y="0"/>
                </a:lnTo>
                <a:lnTo>
                  <a:pt x="3449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6" name="CustomShape 48"/>
          <p:cNvSpPr/>
          <p:nvPr/>
        </p:nvSpPr>
        <p:spPr>
          <a:xfrm>
            <a:off x="2088720" y="4369320"/>
            <a:ext cx="1321920" cy="63360"/>
          </a:xfrm>
          <a:custGeom>
            <a:avLst/>
            <a:gdLst/>
            <a:ahLst/>
            <a:rect l="l" t="t" r="r" b="b"/>
            <a:pathLst>
              <a:path w="3673" h="177">
                <a:moveTo>
                  <a:pt x="28" y="132"/>
                </a:moveTo>
                <a:lnTo>
                  <a:pt x="3487" y="110"/>
                </a:lnTo>
                <a:cubicBezTo>
                  <a:pt x="3501" y="110"/>
                  <a:pt x="3514" y="99"/>
                  <a:pt x="3514" y="87"/>
                </a:cubicBezTo>
                <a:cubicBezTo>
                  <a:pt x="3514" y="75"/>
                  <a:pt x="3501" y="65"/>
                  <a:pt x="3485" y="65"/>
                </a:cubicBezTo>
                <a:lnTo>
                  <a:pt x="26" y="88"/>
                </a:lnTo>
                <a:cubicBezTo>
                  <a:pt x="11" y="88"/>
                  <a:pt x="0" y="99"/>
                  <a:pt x="0" y="110"/>
                </a:cubicBezTo>
                <a:cubicBezTo>
                  <a:pt x="0" y="121"/>
                  <a:pt x="14" y="132"/>
                  <a:pt x="28" y="132"/>
                </a:cubicBezTo>
                <a:moveTo>
                  <a:pt x="3449" y="176"/>
                </a:moveTo>
                <a:lnTo>
                  <a:pt x="3672" y="87"/>
                </a:lnTo>
                <a:lnTo>
                  <a:pt x="3447" y="0"/>
                </a:lnTo>
                <a:lnTo>
                  <a:pt x="3449" y="1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7" name="CustomShape 49"/>
          <p:cNvSpPr/>
          <p:nvPr/>
        </p:nvSpPr>
        <p:spPr>
          <a:xfrm>
            <a:off x="3779280" y="3265920"/>
            <a:ext cx="1357200" cy="556920"/>
          </a:xfrm>
          <a:custGeom>
            <a:avLst/>
            <a:gdLst/>
            <a:ahLst/>
            <a:rect l="l" t="t" r="r" b="b"/>
            <a:pathLst>
              <a:path w="3771" h="1548">
                <a:moveTo>
                  <a:pt x="45" y="5"/>
                </a:moveTo>
                <a:lnTo>
                  <a:pt x="3619" y="1462"/>
                </a:lnTo>
                <a:cubicBezTo>
                  <a:pt x="3633" y="1467"/>
                  <a:pt x="3637" y="1480"/>
                  <a:pt x="3630" y="1491"/>
                </a:cubicBezTo>
                <a:cubicBezTo>
                  <a:pt x="3623" y="1502"/>
                  <a:pt x="3606" y="1505"/>
                  <a:pt x="3593" y="1500"/>
                </a:cubicBezTo>
                <a:lnTo>
                  <a:pt x="20" y="43"/>
                </a:lnTo>
                <a:cubicBezTo>
                  <a:pt x="7" y="38"/>
                  <a:pt x="0" y="24"/>
                  <a:pt x="9" y="13"/>
                </a:cubicBezTo>
                <a:cubicBezTo>
                  <a:pt x="16" y="3"/>
                  <a:pt x="31" y="0"/>
                  <a:pt x="45" y="5"/>
                </a:cubicBezTo>
                <a:moveTo>
                  <a:pt x="3623" y="1390"/>
                </a:moveTo>
                <a:lnTo>
                  <a:pt x="3770" y="1547"/>
                </a:lnTo>
                <a:lnTo>
                  <a:pt x="3521" y="1546"/>
                </a:lnTo>
                <a:lnTo>
                  <a:pt x="3623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8" name="CustomShape 50"/>
          <p:cNvSpPr/>
          <p:nvPr/>
        </p:nvSpPr>
        <p:spPr>
          <a:xfrm>
            <a:off x="3779280" y="3265920"/>
            <a:ext cx="1357200" cy="556920"/>
          </a:xfrm>
          <a:custGeom>
            <a:avLst/>
            <a:gdLst/>
            <a:ahLst/>
            <a:rect l="l" t="t" r="r" b="b"/>
            <a:pathLst>
              <a:path w="3771" h="1548">
                <a:moveTo>
                  <a:pt x="45" y="5"/>
                </a:moveTo>
                <a:lnTo>
                  <a:pt x="3619" y="1462"/>
                </a:lnTo>
                <a:cubicBezTo>
                  <a:pt x="3633" y="1467"/>
                  <a:pt x="3637" y="1480"/>
                  <a:pt x="3630" y="1491"/>
                </a:cubicBezTo>
                <a:cubicBezTo>
                  <a:pt x="3623" y="1502"/>
                  <a:pt x="3606" y="1505"/>
                  <a:pt x="3593" y="1500"/>
                </a:cubicBezTo>
                <a:lnTo>
                  <a:pt x="20" y="43"/>
                </a:lnTo>
                <a:cubicBezTo>
                  <a:pt x="7" y="38"/>
                  <a:pt x="0" y="24"/>
                  <a:pt x="9" y="13"/>
                </a:cubicBezTo>
                <a:cubicBezTo>
                  <a:pt x="16" y="3"/>
                  <a:pt x="31" y="0"/>
                  <a:pt x="45" y="5"/>
                </a:cubicBezTo>
                <a:moveTo>
                  <a:pt x="3623" y="1390"/>
                </a:moveTo>
                <a:lnTo>
                  <a:pt x="3770" y="1547"/>
                </a:lnTo>
                <a:lnTo>
                  <a:pt x="3521" y="1546"/>
                </a:lnTo>
                <a:lnTo>
                  <a:pt x="3623" y="13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9" name="CustomShape 51"/>
          <p:cNvSpPr/>
          <p:nvPr/>
        </p:nvSpPr>
        <p:spPr>
          <a:xfrm>
            <a:off x="3777840" y="382284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4"/>
                </a:moveTo>
                <a:lnTo>
                  <a:pt x="3624" y="89"/>
                </a:lnTo>
                <a:cubicBezTo>
                  <a:pt x="3638" y="83"/>
                  <a:pt x="3642" y="70"/>
                  <a:pt x="3636" y="59"/>
                </a:cubicBezTo>
                <a:cubicBezTo>
                  <a:pt x="3627" y="49"/>
                  <a:pt x="3612" y="45"/>
                  <a:pt x="3598" y="50"/>
                </a:cubicBezTo>
                <a:lnTo>
                  <a:pt x="16" y="1586"/>
                </a:lnTo>
                <a:cubicBezTo>
                  <a:pt x="4" y="1591"/>
                  <a:pt x="0" y="1605"/>
                  <a:pt x="6" y="1616"/>
                </a:cubicBezTo>
                <a:cubicBezTo>
                  <a:pt x="14" y="1626"/>
                  <a:pt x="30" y="1630"/>
                  <a:pt x="44" y="1624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4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0" name="CustomShape 52"/>
          <p:cNvSpPr/>
          <p:nvPr/>
        </p:nvSpPr>
        <p:spPr>
          <a:xfrm>
            <a:off x="3777840" y="3822840"/>
            <a:ext cx="1358640" cy="586800"/>
          </a:xfrm>
          <a:custGeom>
            <a:avLst/>
            <a:gdLst/>
            <a:ahLst/>
            <a:rect l="l" t="t" r="r" b="b"/>
            <a:pathLst>
              <a:path w="3775" h="1631">
                <a:moveTo>
                  <a:pt x="44" y="1624"/>
                </a:moveTo>
                <a:lnTo>
                  <a:pt x="3624" y="89"/>
                </a:lnTo>
                <a:cubicBezTo>
                  <a:pt x="3638" y="83"/>
                  <a:pt x="3642" y="70"/>
                  <a:pt x="3636" y="59"/>
                </a:cubicBezTo>
                <a:cubicBezTo>
                  <a:pt x="3627" y="49"/>
                  <a:pt x="3612" y="45"/>
                  <a:pt x="3598" y="50"/>
                </a:cubicBezTo>
                <a:lnTo>
                  <a:pt x="16" y="1586"/>
                </a:lnTo>
                <a:cubicBezTo>
                  <a:pt x="4" y="1591"/>
                  <a:pt x="0" y="1605"/>
                  <a:pt x="6" y="1616"/>
                </a:cubicBezTo>
                <a:cubicBezTo>
                  <a:pt x="14" y="1626"/>
                  <a:pt x="30" y="1630"/>
                  <a:pt x="44" y="1624"/>
                </a:cubicBezTo>
                <a:moveTo>
                  <a:pt x="3632" y="161"/>
                </a:moveTo>
                <a:lnTo>
                  <a:pt x="3774" y="0"/>
                </a:lnTo>
                <a:lnTo>
                  <a:pt x="3524" y="7"/>
                </a:lnTo>
                <a:lnTo>
                  <a:pt x="3632" y="1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1" name="CustomShape 53"/>
          <p:cNvSpPr/>
          <p:nvPr/>
        </p:nvSpPr>
        <p:spPr>
          <a:xfrm>
            <a:off x="6158880" y="3744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2" name="CustomShape 54"/>
          <p:cNvSpPr/>
          <p:nvPr/>
        </p:nvSpPr>
        <p:spPr>
          <a:xfrm>
            <a:off x="2645280" y="3028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3" name="CustomShape 55"/>
          <p:cNvSpPr/>
          <p:nvPr/>
        </p:nvSpPr>
        <p:spPr>
          <a:xfrm>
            <a:off x="2824920" y="31222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54" name="CustomShape 56"/>
          <p:cNvSpPr/>
          <p:nvPr/>
        </p:nvSpPr>
        <p:spPr>
          <a:xfrm>
            <a:off x="2486520" y="33955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5" name="CustomShape 57"/>
          <p:cNvSpPr/>
          <p:nvPr/>
        </p:nvSpPr>
        <p:spPr>
          <a:xfrm>
            <a:off x="2666160" y="34891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56" name="CustomShape 58"/>
          <p:cNvSpPr/>
          <p:nvPr/>
        </p:nvSpPr>
        <p:spPr>
          <a:xfrm>
            <a:off x="2529720" y="40611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7" name="CustomShape 59"/>
          <p:cNvSpPr/>
          <p:nvPr/>
        </p:nvSpPr>
        <p:spPr>
          <a:xfrm>
            <a:off x="2709720" y="415476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58" name="CustomShape 60"/>
          <p:cNvSpPr/>
          <p:nvPr/>
        </p:nvSpPr>
        <p:spPr>
          <a:xfrm>
            <a:off x="2540520" y="44942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9" name="CustomShape 61"/>
          <p:cNvSpPr/>
          <p:nvPr/>
        </p:nvSpPr>
        <p:spPr>
          <a:xfrm>
            <a:off x="2719800" y="458748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60" name="CustomShape 62"/>
          <p:cNvSpPr/>
          <p:nvPr/>
        </p:nvSpPr>
        <p:spPr>
          <a:xfrm>
            <a:off x="4353120" y="42084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1" name="CustomShape 63"/>
          <p:cNvSpPr/>
          <p:nvPr/>
        </p:nvSpPr>
        <p:spPr>
          <a:xfrm>
            <a:off x="4532760" y="430164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62" name="CustomShape 64"/>
          <p:cNvSpPr/>
          <p:nvPr/>
        </p:nvSpPr>
        <p:spPr>
          <a:xfrm>
            <a:off x="4353120" y="32565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3" name="CustomShape 65"/>
          <p:cNvSpPr/>
          <p:nvPr/>
        </p:nvSpPr>
        <p:spPr>
          <a:xfrm>
            <a:off x="4532760" y="335052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64" name="CustomShape 66"/>
          <p:cNvSpPr/>
          <p:nvPr/>
        </p:nvSpPr>
        <p:spPr>
          <a:xfrm>
            <a:off x="1815480" y="4325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5" name="CustomShape 67"/>
          <p:cNvSpPr/>
          <p:nvPr/>
        </p:nvSpPr>
        <p:spPr>
          <a:xfrm>
            <a:off x="1944360" y="44186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66" name="CustomShape 68"/>
          <p:cNvSpPr/>
          <p:nvPr/>
        </p:nvSpPr>
        <p:spPr>
          <a:xfrm>
            <a:off x="1800000" y="316872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7" name="CustomShape 69"/>
          <p:cNvSpPr/>
          <p:nvPr/>
        </p:nvSpPr>
        <p:spPr>
          <a:xfrm>
            <a:off x="1929240" y="326232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68" name="CustomShape 70"/>
          <p:cNvSpPr/>
          <p:nvPr/>
        </p:nvSpPr>
        <p:spPr>
          <a:xfrm>
            <a:off x="3508560" y="3194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9" name="CustomShape 71"/>
          <p:cNvSpPr/>
          <p:nvPr/>
        </p:nvSpPr>
        <p:spPr>
          <a:xfrm>
            <a:off x="3637800" y="328824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70" name="CustomShape 72"/>
          <p:cNvSpPr/>
          <p:nvPr/>
        </p:nvSpPr>
        <p:spPr>
          <a:xfrm>
            <a:off x="3494160" y="43286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71" name="CustomShape 73"/>
          <p:cNvSpPr/>
          <p:nvPr/>
        </p:nvSpPr>
        <p:spPr>
          <a:xfrm>
            <a:off x="3623040" y="44226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72" name="CustomShape 74"/>
          <p:cNvSpPr/>
          <p:nvPr/>
        </p:nvSpPr>
        <p:spPr>
          <a:xfrm>
            <a:off x="5253120" y="37476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n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873" name="" descr=""/>
          <p:cNvPicPr/>
          <p:nvPr/>
        </p:nvPicPr>
        <p:blipFill>
          <a:blip r:embed="rId11"/>
          <a:stretch/>
        </p:blipFill>
        <p:spPr>
          <a:xfrm>
            <a:off x="574560" y="2544840"/>
            <a:ext cx="5643000" cy="400320"/>
          </a:xfrm>
          <a:prstGeom prst="rect">
            <a:avLst/>
          </a:prstGeom>
          <a:ln w="0">
            <a:noFill/>
          </a:ln>
        </p:spPr>
      </p:pic>
      <p:sp>
        <p:nvSpPr>
          <p:cNvPr id="1874" name="CustomShape 75"/>
          <p:cNvSpPr/>
          <p:nvPr/>
        </p:nvSpPr>
        <p:spPr>
          <a:xfrm>
            <a:off x="568080" y="2535840"/>
            <a:ext cx="5654520" cy="419400"/>
          </a:xfrm>
          <a:custGeom>
            <a:avLst/>
            <a:gdLst/>
            <a:ahLst/>
            <a:rect l="l" t="t" r="r" b="b"/>
            <a:pathLst>
              <a:path w="15708" h="1166">
                <a:moveTo>
                  <a:pt x="741" y="0"/>
                </a:moveTo>
                <a:lnTo>
                  <a:pt x="741" y="303"/>
                </a:lnTo>
                <a:lnTo>
                  <a:pt x="728" y="294"/>
                </a:lnTo>
                <a:lnTo>
                  <a:pt x="15707" y="294"/>
                </a:lnTo>
                <a:lnTo>
                  <a:pt x="15707" y="871"/>
                </a:lnTo>
                <a:lnTo>
                  <a:pt x="728" y="871"/>
                </a:lnTo>
                <a:lnTo>
                  <a:pt x="741" y="859"/>
                </a:lnTo>
                <a:lnTo>
                  <a:pt x="741" y="1165"/>
                </a:lnTo>
                <a:lnTo>
                  <a:pt x="0" y="581"/>
                </a:lnTo>
                <a:lnTo>
                  <a:pt x="741" y="0"/>
                </a:lnTo>
                <a:moveTo>
                  <a:pt x="28" y="590"/>
                </a:moveTo>
                <a:lnTo>
                  <a:pt x="28" y="574"/>
                </a:lnTo>
                <a:lnTo>
                  <a:pt x="737" y="1130"/>
                </a:lnTo>
                <a:lnTo>
                  <a:pt x="713" y="1137"/>
                </a:lnTo>
                <a:lnTo>
                  <a:pt x="713" y="849"/>
                </a:lnTo>
                <a:lnTo>
                  <a:pt x="15693" y="849"/>
                </a:lnTo>
                <a:lnTo>
                  <a:pt x="15680" y="859"/>
                </a:lnTo>
                <a:lnTo>
                  <a:pt x="15680" y="303"/>
                </a:lnTo>
                <a:lnTo>
                  <a:pt x="15693" y="316"/>
                </a:lnTo>
                <a:lnTo>
                  <a:pt x="713" y="316"/>
                </a:lnTo>
                <a:lnTo>
                  <a:pt x="713" y="26"/>
                </a:lnTo>
                <a:lnTo>
                  <a:pt x="737" y="35"/>
                </a:lnTo>
                <a:lnTo>
                  <a:pt x="28" y="590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75" name="" descr=""/>
          <p:cNvPicPr/>
          <p:nvPr/>
        </p:nvPicPr>
        <p:blipFill>
          <a:blip r:embed="rId12"/>
          <a:stretch/>
        </p:blipFill>
        <p:spPr>
          <a:xfrm>
            <a:off x="574560" y="2544840"/>
            <a:ext cx="5643000" cy="400320"/>
          </a:xfrm>
          <a:prstGeom prst="rect">
            <a:avLst/>
          </a:prstGeom>
          <a:ln w="0">
            <a:noFill/>
          </a:ln>
        </p:spPr>
      </p:pic>
      <p:sp>
        <p:nvSpPr>
          <p:cNvPr id="1876" name="CustomShape 76"/>
          <p:cNvSpPr/>
          <p:nvPr/>
        </p:nvSpPr>
        <p:spPr>
          <a:xfrm>
            <a:off x="568080" y="2535840"/>
            <a:ext cx="5654520" cy="419400"/>
          </a:xfrm>
          <a:custGeom>
            <a:avLst/>
            <a:gdLst/>
            <a:ahLst/>
            <a:rect l="l" t="t" r="r" b="b"/>
            <a:pathLst>
              <a:path w="15708" h="1166">
                <a:moveTo>
                  <a:pt x="741" y="0"/>
                </a:moveTo>
                <a:lnTo>
                  <a:pt x="741" y="303"/>
                </a:lnTo>
                <a:lnTo>
                  <a:pt x="728" y="294"/>
                </a:lnTo>
                <a:lnTo>
                  <a:pt x="15707" y="294"/>
                </a:lnTo>
                <a:lnTo>
                  <a:pt x="15707" y="871"/>
                </a:lnTo>
                <a:lnTo>
                  <a:pt x="728" y="871"/>
                </a:lnTo>
                <a:lnTo>
                  <a:pt x="741" y="859"/>
                </a:lnTo>
                <a:lnTo>
                  <a:pt x="741" y="1165"/>
                </a:lnTo>
                <a:lnTo>
                  <a:pt x="0" y="581"/>
                </a:lnTo>
                <a:lnTo>
                  <a:pt x="741" y="0"/>
                </a:lnTo>
                <a:moveTo>
                  <a:pt x="28" y="590"/>
                </a:moveTo>
                <a:lnTo>
                  <a:pt x="28" y="574"/>
                </a:lnTo>
                <a:lnTo>
                  <a:pt x="737" y="1130"/>
                </a:lnTo>
                <a:lnTo>
                  <a:pt x="713" y="1137"/>
                </a:lnTo>
                <a:lnTo>
                  <a:pt x="713" y="849"/>
                </a:lnTo>
                <a:lnTo>
                  <a:pt x="15693" y="849"/>
                </a:lnTo>
                <a:lnTo>
                  <a:pt x="15680" y="859"/>
                </a:lnTo>
                <a:lnTo>
                  <a:pt x="15680" y="303"/>
                </a:lnTo>
                <a:lnTo>
                  <a:pt x="15693" y="316"/>
                </a:lnTo>
                <a:lnTo>
                  <a:pt x="713" y="316"/>
                </a:lnTo>
                <a:lnTo>
                  <a:pt x="713" y="26"/>
                </a:lnTo>
                <a:lnTo>
                  <a:pt x="737" y="35"/>
                </a:lnTo>
                <a:lnTo>
                  <a:pt x="28" y="590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7" name="CustomShape 77"/>
          <p:cNvSpPr/>
          <p:nvPr/>
        </p:nvSpPr>
        <p:spPr>
          <a:xfrm>
            <a:off x="5381640" y="384120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alibri"/>
              </a:rPr>
              <a:t>5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78" name="CustomShape 78"/>
          <p:cNvSpPr/>
          <p:nvPr/>
        </p:nvSpPr>
        <p:spPr>
          <a:xfrm>
            <a:off x="3338280" y="463860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79" name="CustomShape 79"/>
          <p:cNvSpPr/>
          <p:nvPr/>
        </p:nvSpPr>
        <p:spPr>
          <a:xfrm>
            <a:off x="3536640" y="486504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0" name="CustomShape 80"/>
          <p:cNvSpPr/>
          <p:nvPr/>
        </p:nvSpPr>
        <p:spPr>
          <a:xfrm>
            <a:off x="5077800" y="4646160"/>
            <a:ext cx="529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Layer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1" name="CustomShape 81"/>
          <p:cNvSpPr/>
          <p:nvPr/>
        </p:nvSpPr>
        <p:spPr>
          <a:xfrm>
            <a:off x="6394680" y="2459880"/>
            <a:ext cx="3017520" cy="538200"/>
          </a:xfrm>
          <a:custGeom>
            <a:avLst/>
            <a:gdLst/>
            <a:ahLst/>
            <a:rect l="l" t="t" r="r" b="b"/>
            <a:pathLst>
              <a:path w="8383" h="1496">
                <a:moveTo>
                  <a:pt x="0" y="0"/>
                </a:moveTo>
                <a:lnTo>
                  <a:pt x="0" y="1495"/>
                </a:lnTo>
                <a:lnTo>
                  <a:pt x="8382" y="1495"/>
                </a:lnTo>
                <a:lnTo>
                  <a:pt x="838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2" name="CustomShape 82"/>
          <p:cNvSpPr/>
          <p:nvPr/>
        </p:nvSpPr>
        <p:spPr>
          <a:xfrm>
            <a:off x="6379560" y="2448720"/>
            <a:ext cx="3047040" cy="560880"/>
          </a:xfrm>
          <a:custGeom>
            <a:avLst/>
            <a:gdLst/>
            <a:ahLst/>
            <a:rect l="l" t="t" r="r" b="b"/>
            <a:pathLst>
              <a:path w="8465" h="1559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8424" y="0"/>
                </a:lnTo>
                <a:cubicBezTo>
                  <a:pt x="8446" y="0"/>
                  <a:pt x="8464" y="14"/>
                  <a:pt x="8464" y="31"/>
                </a:cubicBezTo>
                <a:lnTo>
                  <a:pt x="8464" y="1527"/>
                </a:lnTo>
                <a:cubicBezTo>
                  <a:pt x="8464" y="1544"/>
                  <a:pt x="8446" y="1558"/>
                  <a:pt x="8424" y="1558"/>
                </a:cubicBezTo>
                <a:lnTo>
                  <a:pt x="42" y="1558"/>
                </a:lnTo>
                <a:cubicBezTo>
                  <a:pt x="20" y="1558"/>
                  <a:pt x="0" y="1544"/>
                  <a:pt x="0" y="1527"/>
                </a:cubicBezTo>
                <a:lnTo>
                  <a:pt x="0" y="31"/>
                </a:lnTo>
                <a:moveTo>
                  <a:pt x="84" y="1527"/>
                </a:moveTo>
                <a:lnTo>
                  <a:pt x="42" y="1493"/>
                </a:lnTo>
                <a:lnTo>
                  <a:pt x="8424" y="1493"/>
                </a:lnTo>
                <a:lnTo>
                  <a:pt x="8382" y="1527"/>
                </a:lnTo>
                <a:lnTo>
                  <a:pt x="8382" y="31"/>
                </a:lnTo>
                <a:lnTo>
                  <a:pt x="8424" y="64"/>
                </a:lnTo>
                <a:lnTo>
                  <a:pt x="42" y="64"/>
                </a:lnTo>
                <a:lnTo>
                  <a:pt x="84" y="31"/>
                </a:lnTo>
                <a:lnTo>
                  <a:pt x="84" y="152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3" name="CustomShape 83"/>
          <p:cNvSpPr/>
          <p:nvPr/>
        </p:nvSpPr>
        <p:spPr>
          <a:xfrm>
            <a:off x="5154840" y="4872240"/>
            <a:ext cx="3675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K+1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4" name="CustomShape 84"/>
          <p:cNvSpPr/>
          <p:nvPr/>
        </p:nvSpPr>
        <p:spPr>
          <a:xfrm>
            <a:off x="6516000" y="2654640"/>
            <a:ext cx="239760" cy="22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5" name="CustomShape 85"/>
          <p:cNvSpPr/>
          <p:nvPr/>
        </p:nvSpPr>
        <p:spPr>
          <a:xfrm>
            <a:off x="6705360" y="2750040"/>
            <a:ext cx="15948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mbriaMath"/>
              </a:rPr>
              <a:t>𝒋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86" name="CustomShape 86"/>
          <p:cNvSpPr/>
          <p:nvPr/>
        </p:nvSpPr>
        <p:spPr>
          <a:xfrm>
            <a:off x="6767640" y="2654640"/>
            <a:ext cx="1540440" cy="22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   </a:t>
            </a: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&lt; −   𝒘𝒋  −  𝝀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7" name="CustomShape 87"/>
          <p:cNvSpPr/>
          <p:nvPr/>
        </p:nvSpPr>
        <p:spPr>
          <a:xfrm>
            <a:off x="8380800" y="2511720"/>
            <a:ext cx="903600" cy="22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𝝏 𝑬 </a:t>
            </a: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( 𝒘 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8" name="CustomShape 88"/>
          <p:cNvSpPr/>
          <p:nvPr/>
        </p:nvSpPr>
        <p:spPr>
          <a:xfrm>
            <a:off x="8608680" y="2780640"/>
            <a:ext cx="388440" cy="22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mbriaMath"/>
              </a:rPr>
              <a:t>𝝏 𝒘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9" name="CustomShape 89"/>
          <p:cNvSpPr/>
          <p:nvPr/>
        </p:nvSpPr>
        <p:spPr>
          <a:xfrm>
            <a:off x="8381160" y="2741400"/>
            <a:ext cx="907560" cy="12240"/>
          </a:xfrm>
          <a:custGeom>
            <a:avLst/>
            <a:gdLst/>
            <a:ahLst/>
            <a:rect l="l" t="t" r="r" b="b"/>
            <a:pathLst>
              <a:path w="2522" h="35">
                <a:moveTo>
                  <a:pt x="0" y="34"/>
                </a:moveTo>
                <a:lnTo>
                  <a:pt x="0" y="0"/>
                </a:lnTo>
                <a:lnTo>
                  <a:pt x="2521" y="0"/>
                </a:lnTo>
                <a:lnTo>
                  <a:pt x="2521" y="34"/>
                </a:lnTo>
                <a:lnTo>
                  <a:pt x="0" y="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0" name="CustomShape 90"/>
          <p:cNvSpPr/>
          <p:nvPr/>
        </p:nvSpPr>
        <p:spPr>
          <a:xfrm>
            <a:off x="8999280" y="2876040"/>
            <a:ext cx="15948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mbriaMath"/>
              </a:rPr>
              <a:t>𝒋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891" name="CustomShape 91"/>
          <p:cNvSpPr/>
          <p:nvPr/>
        </p:nvSpPr>
        <p:spPr>
          <a:xfrm>
            <a:off x="7017840" y="3131280"/>
            <a:ext cx="179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weight update formula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2" name="CustomShape 92"/>
          <p:cNvSpPr/>
          <p:nvPr/>
        </p:nvSpPr>
        <p:spPr>
          <a:xfrm>
            <a:off x="2269080" y="2982240"/>
            <a:ext cx="1026000" cy="2112480"/>
          </a:xfrm>
          <a:custGeom>
            <a:avLst/>
            <a:gdLst/>
            <a:ahLst/>
            <a:rect l="l" t="t" r="r" b="b"/>
            <a:pathLst>
              <a:path w="2851" h="5869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794" y="0"/>
                </a:lnTo>
                <a:cubicBezTo>
                  <a:pt x="2826" y="0"/>
                  <a:pt x="2850" y="19"/>
                  <a:pt x="2850" y="44"/>
                </a:cubicBezTo>
                <a:lnTo>
                  <a:pt x="2850" y="5824"/>
                </a:lnTo>
                <a:cubicBezTo>
                  <a:pt x="2850" y="5849"/>
                  <a:pt x="2826" y="5868"/>
                  <a:pt x="2794" y="5868"/>
                </a:cubicBezTo>
                <a:lnTo>
                  <a:pt x="56" y="5868"/>
                </a:lnTo>
                <a:cubicBezTo>
                  <a:pt x="26" y="5868"/>
                  <a:pt x="0" y="5849"/>
                  <a:pt x="0" y="5824"/>
                </a:cubicBezTo>
                <a:lnTo>
                  <a:pt x="0" y="44"/>
                </a:lnTo>
                <a:moveTo>
                  <a:pt x="112" y="5824"/>
                </a:moveTo>
                <a:lnTo>
                  <a:pt x="56" y="5780"/>
                </a:lnTo>
                <a:lnTo>
                  <a:pt x="2794" y="5780"/>
                </a:lnTo>
                <a:lnTo>
                  <a:pt x="2739" y="5824"/>
                </a:lnTo>
                <a:lnTo>
                  <a:pt x="2739" y="44"/>
                </a:lnTo>
                <a:lnTo>
                  <a:pt x="27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3" name="CustomShape 93"/>
          <p:cNvSpPr/>
          <p:nvPr/>
        </p:nvSpPr>
        <p:spPr>
          <a:xfrm>
            <a:off x="3951000" y="2982240"/>
            <a:ext cx="1025280" cy="2112480"/>
          </a:xfrm>
          <a:custGeom>
            <a:avLst/>
            <a:gdLst/>
            <a:ahLst/>
            <a:rect l="l" t="t" r="r" b="b"/>
            <a:pathLst>
              <a:path w="2849" h="586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792" y="0"/>
                </a:lnTo>
                <a:cubicBezTo>
                  <a:pt x="2824" y="0"/>
                  <a:pt x="2848" y="19"/>
                  <a:pt x="2848" y="44"/>
                </a:cubicBezTo>
                <a:lnTo>
                  <a:pt x="2848" y="5824"/>
                </a:lnTo>
                <a:cubicBezTo>
                  <a:pt x="2848" y="5849"/>
                  <a:pt x="2824" y="5868"/>
                  <a:pt x="2792" y="5868"/>
                </a:cubicBezTo>
                <a:lnTo>
                  <a:pt x="56" y="5868"/>
                </a:lnTo>
                <a:cubicBezTo>
                  <a:pt x="24" y="5868"/>
                  <a:pt x="0" y="5849"/>
                  <a:pt x="0" y="5824"/>
                </a:cubicBezTo>
                <a:lnTo>
                  <a:pt x="0" y="44"/>
                </a:lnTo>
                <a:moveTo>
                  <a:pt x="112" y="5824"/>
                </a:moveTo>
                <a:lnTo>
                  <a:pt x="56" y="5780"/>
                </a:lnTo>
                <a:lnTo>
                  <a:pt x="2792" y="5780"/>
                </a:lnTo>
                <a:lnTo>
                  <a:pt x="2737" y="5824"/>
                </a:lnTo>
                <a:lnTo>
                  <a:pt x="2737" y="44"/>
                </a:lnTo>
                <a:lnTo>
                  <a:pt x="279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8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4" name="CustomShape 94"/>
          <p:cNvSpPr/>
          <p:nvPr/>
        </p:nvSpPr>
        <p:spPr>
          <a:xfrm>
            <a:off x="6636240" y="3307320"/>
            <a:ext cx="2570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 the ‘gradient descent method’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5" name="CustomShape 95"/>
          <p:cNvSpPr/>
          <p:nvPr/>
        </p:nvSpPr>
        <p:spPr>
          <a:xfrm>
            <a:off x="6789240" y="3717360"/>
            <a:ext cx="178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Now that can compute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6" name="CustomShape 96"/>
          <p:cNvSpPr/>
          <p:nvPr/>
        </p:nvSpPr>
        <p:spPr>
          <a:xfrm>
            <a:off x="6859080" y="3893400"/>
            <a:ext cx="1641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the error one-by-one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7" name="CustomShape 9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9" name="CustomShape 2"/>
          <p:cNvSpPr/>
          <p:nvPr/>
        </p:nvSpPr>
        <p:spPr>
          <a:xfrm>
            <a:off x="1112760" y="370800"/>
            <a:ext cx="7431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in Clouds – Using Python &amp; Keras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00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1" name="CustomShape 4"/>
          <p:cNvSpPr/>
          <p:nvPr/>
        </p:nvSpPr>
        <p:spPr>
          <a:xfrm>
            <a:off x="957960" y="1032840"/>
            <a:ext cx="2253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2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3" name="CustomShape 6"/>
          <p:cNvSpPr/>
          <p:nvPr/>
        </p:nvSpPr>
        <p:spPr>
          <a:xfrm>
            <a:off x="1379160" y="1377360"/>
            <a:ext cx="20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large-scale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4" name="CustomShape 7"/>
          <p:cNvSpPr/>
          <p:nvPr/>
        </p:nvSpPr>
        <p:spPr>
          <a:xfrm>
            <a:off x="1379160" y="1629000"/>
            <a:ext cx="315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deep learning from ‘big data‘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5" name="CustomShape 8"/>
          <p:cNvSpPr/>
          <p:nvPr/>
        </p:nvSpPr>
        <p:spPr>
          <a:xfrm>
            <a:off x="107820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6" name="CustomShape 9"/>
          <p:cNvSpPr/>
          <p:nvPr/>
        </p:nvSpPr>
        <p:spPr>
          <a:xfrm>
            <a:off x="1379160" y="1930320"/>
            <a:ext cx="293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Deep learning library Keras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7" name="CustomShape 10"/>
          <p:cNvSpPr/>
          <p:nvPr/>
        </p:nvSpPr>
        <p:spPr>
          <a:xfrm>
            <a:off x="1379160" y="2181600"/>
            <a:ext cx="328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 top of TensorFlow, MXNet,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8" name="CustomShape 11"/>
          <p:cNvSpPr/>
          <p:nvPr/>
        </p:nvSpPr>
        <p:spPr>
          <a:xfrm>
            <a:off x="1378800" y="2433240"/>
            <a:ext cx="255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CNTK, and many others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9" name="CustomShape 12"/>
          <p:cNvSpPr/>
          <p:nvPr/>
        </p:nvSpPr>
        <p:spPr>
          <a:xfrm>
            <a:off x="1078200" y="270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0" name="CustomShape 13"/>
          <p:cNvSpPr/>
          <p:nvPr/>
        </p:nvSpPr>
        <p:spPr>
          <a:xfrm>
            <a:off x="1379160" y="2734920"/>
            <a:ext cx="2692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(cf. Practical Lecture 0.1)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1" name="CustomShape 14"/>
          <p:cNvSpPr/>
          <p:nvPr/>
        </p:nvSpPr>
        <p:spPr>
          <a:xfrm>
            <a:off x="133200" y="3857760"/>
            <a:ext cx="9386640" cy="947880"/>
          </a:xfrm>
          <a:custGeom>
            <a:avLst/>
            <a:gdLst/>
            <a:ahLst/>
            <a:rect l="l" t="t" r="r" b="b"/>
            <a:pathLst>
              <a:path w="26075" h="2634">
                <a:moveTo>
                  <a:pt x="0" y="0"/>
                </a:moveTo>
                <a:lnTo>
                  <a:pt x="0" y="2633"/>
                </a:lnTo>
                <a:lnTo>
                  <a:pt x="26074" y="2633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2" name="CustomShape 15"/>
          <p:cNvSpPr/>
          <p:nvPr/>
        </p:nvSpPr>
        <p:spPr>
          <a:xfrm>
            <a:off x="113040" y="3842640"/>
            <a:ext cx="9426600" cy="979200"/>
          </a:xfrm>
          <a:custGeom>
            <a:avLst/>
            <a:gdLst/>
            <a:ahLst/>
            <a:rect l="l" t="t" r="r" b="b"/>
            <a:pathLst>
              <a:path w="26186" h="2721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19"/>
                  <a:pt x="26185" y="43"/>
                </a:cubicBezTo>
                <a:lnTo>
                  <a:pt x="26185" y="2676"/>
                </a:lnTo>
                <a:cubicBezTo>
                  <a:pt x="26185" y="2701"/>
                  <a:pt x="26158" y="2720"/>
                  <a:pt x="26130" y="2720"/>
                </a:cubicBezTo>
                <a:lnTo>
                  <a:pt x="56" y="2720"/>
                </a:lnTo>
                <a:cubicBezTo>
                  <a:pt x="25" y="2720"/>
                  <a:pt x="0" y="2701"/>
                  <a:pt x="0" y="2676"/>
                </a:cubicBezTo>
                <a:lnTo>
                  <a:pt x="0" y="43"/>
                </a:lnTo>
                <a:moveTo>
                  <a:pt x="112" y="2676"/>
                </a:moveTo>
                <a:lnTo>
                  <a:pt x="56" y="2632"/>
                </a:lnTo>
                <a:lnTo>
                  <a:pt x="26130" y="2632"/>
                </a:lnTo>
                <a:lnTo>
                  <a:pt x="26074" y="2676"/>
                </a:lnTo>
                <a:lnTo>
                  <a:pt x="26074" y="43"/>
                </a:lnTo>
                <a:lnTo>
                  <a:pt x="261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6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3" name="CustomShape 16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14" name="CustomShape 17"/>
          <p:cNvSpPr/>
          <p:nvPr/>
        </p:nvSpPr>
        <p:spPr>
          <a:xfrm>
            <a:off x="228960" y="3902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5" name="CustomShape 18"/>
          <p:cNvSpPr/>
          <p:nvPr/>
        </p:nvSpPr>
        <p:spPr>
          <a:xfrm>
            <a:off x="589680" y="3927240"/>
            <a:ext cx="8362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Keras is a high-level deep learning library implemented in Python that works on top of existing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6" name="CustomShape 19"/>
          <p:cNvSpPr/>
          <p:nvPr/>
        </p:nvSpPr>
        <p:spPr>
          <a:xfrm>
            <a:off x="589680" y="4128480"/>
            <a:ext cx="804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other rather low-level deep learning frameworks like Tensorflow, MXNet, CNTK, or Theano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7" name="CustomShape 20"/>
          <p:cNvSpPr/>
          <p:nvPr/>
        </p:nvSpPr>
        <p:spPr>
          <a:xfrm>
            <a:off x="228960" y="4344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8" name="CustomShape 21"/>
          <p:cNvSpPr/>
          <p:nvPr/>
        </p:nvSpPr>
        <p:spPr>
          <a:xfrm>
            <a:off x="589680" y="4369320"/>
            <a:ext cx="805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idea behind the Keras tool is to enable faster experimentation with deep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9" name="CustomShape 22"/>
          <p:cNvSpPr/>
          <p:nvPr/>
        </p:nvSpPr>
        <p:spPr>
          <a:xfrm>
            <a:off x="228960" y="4586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920" name="" descr=""/>
          <p:cNvPicPr/>
          <p:nvPr/>
        </p:nvPicPr>
        <p:blipFill>
          <a:blip r:embed="rId1"/>
          <a:stretch/>
        </p:blipFill>
        <p:spPr>
          <a:xfrm>
            <a:off x="1127160" y="3146400"/>
            <a:ext cx="470880" cy="1800"/>
          </a:xfrm>
          <a:prstGeom prst="rect">
            <a:avLst/>
          </a:prstGeom>
          <a:ln w="0">
            <a:noFill/>
          </a:ln>
        </p:spPr>
      </p:pic>
      <p:pic>
        <p:nvPicPr>
          <p:cNvPr id="1921" name="" descr=""/>
          <p:cNvPicPr/>
          <p:nvPr/>
        </p:nvPicPr>
        <p:blipFill>
          <a:blip r:embed="rId2"/>
          <a:stretch/>
        </p:blipFill>
        <p:spPr>
          <a:xfrm>
            <a:off x="1123920" y="3148560"/>
            <a:ext cx="477360" cy="79920"/>
          </a:xfrm>
          <a:prstGeom prst="rect">
            <a:avLst/>
          </a:prstGeom>
          <a:ln w="0">
            <a:noFill/>
          </a:ln>
        </p:spPr>
      </p:pic>
      <p:pic>
        <p:nvPicPr>
          <p:cNvPr id="1922" name="" descr=""/>
          <p:cNvPicPr/>
          <p:nvPr/>
        </p:nvPicPr>
        <p:blipFill>
          <a:blip r:embed="rId3"/>
          <a:stretch/>
        </p:blipFill>
        <p:spPr>
          <a:xfrm rot="5400000">
            <a:off x="1786320" y="2548080"/>
            <a:ext cx="225720" cy="1567800"/>
          </a:xfrm>
          <a:prstGeom prst="rect">
            <a:avLst/>
          </a:prstGeom>
          <a:ln w="0">
            <a:noFill/>
          </a:ln>
        </p:spPr>
      </p:pic>
      <p:pic>
        <p:nvPicPr>
          <p:cNvPr id="1923" name="" descr=""/>
          <p:cNvPicPr/>
          <p:nvPr/>
        </p:nvPicPr>
        <p:blipFill>
          <a:blip r:embed="rId4"/>
          <a:stretch/>
        </p:blipFill>
        <p:spPr>
          <a:xfrm>
            <a:off x="1123920" y="3437640"/>
            <a:ext cx="477360" cy="74880"/>
          </a:xfrm>
          <a:prstGeom prst="rect">
            <a:avLst/>
          </a:prstGeom>
          <a:ln w="0">
            <a:noFill/>
          </a:ln>
        </p:spPr>
      </p:pic>
      <p:pic>
        <p:nvPicPr>
          <p:cNvPr id="1924" name="" descr=""/>
          <p:cNvPicPr/>
          <p:nvPr/>
        </p:nvPicPr>
        <p:blipFill>
          <a:blip r:embed="rId5"/>
          <a:stretch/>
        </p:blipFill>
        <p:spPr>
          <a:xfrm>
            <a:off x="1127160" y="3513240"/>
            <a:ext cx="470880" cy="1800"/>
          </a:xfrm>
          <a:prstGeom prst="rect">
            <a:avLst/>
          </a:prstGeom>
          <a:ln w="0">
            <a:noFill/>
          </a:ln>
        </p:spPr>
      </p:pic>
      <p:sp>
        <p:nvSpPr>
          <p:cNvPr id="1925" name="CustomShape 23"/>
          <p:cNvSpPr/>
          <p:nvPr/>
        </p:nvSpPr>
        <p:spPr>
          <a:xfrm>
            <a:off x="589680" y="4610880"/>
            <a:ext cx="780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Created deep learning models run seamlessly on CPU and GPU via low-level frameworks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26" name="CustomShape 24"/>
          <p:cNvSpPr/>
          <p:nvPr/>
        </p:nvSpPr>
        <p:spPr>
          <a:xfrm>
            <a:off x="606960" y="3586320"/>
            <a:ext cx="303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Keras Python Deep Learning Library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7" name="CustomShape 25"/>
          <p:cNvSpPr/>
          <p:nvPr/>
        </p:nvSpPr>
        <p:spPr>
          <a:xfrm>
            <a:off x="5299200" y="2013120"/>
            <a:ext cx="18770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keras.layers.Dense(units,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28" name="CustomShape 26"/>
          <p:cNvSpPr/>
          <p:nvPr/>
        </p:nvSpPr>
        <p:spPr>
          <a:xfrm>
            <a:off x="6664320" y="2137680"/>
            <a:ext cx="122760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activation=None,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29" name="CustomShape 27"/>
          <p:cNvSpPr/>
          <p:nvPr/>
        </p:nvSpPr>
        <p:spPr>
          <a:xfrm>
            <a:off x="6664320" y="2239200"/>
            <a:ext cx="10832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use_bias=True,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0" name="CustomShape 28"/>
          <p:cNvSpPr/>
          <p:nvPr/>
        </p:nvSpPr>
        <p:spPr>
          <a:xfrm>
            <a:off x="6664320" y="2341080"/>
            <a:ext cx="267120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kernel_initializer='glorot_uniform',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1" name="CustomShape 29"/>
          <p:cNvSpPr/>
          <p:nvPr/>
        </p:nvSpPr>
        <p:spPr>
          <a:xfrm>
            <a:off x="6664320" y="2442960"/>
            <a:ext cx="18770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bias_initializer='zeros',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2" name="CustomShape 30"/>
          <p:cNvSpPr/>
          <p:nvPr/>
        </p:nvSpPr>
        <p:spPr>
          <a:xfrm>
            <a:off x="6664320" y="2544840"/>
            <a:ext cx="18050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kernel_regularizer=None,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3" name="CustomShape 31"/>
          <p:cNvSpPr/>
          <p:nvPr/>
        </p:nvSpPr>
        <p:spPr>
          <a:xfrm>
            <a:off x="6664320" y="2646720"/>
            <a:ext cx="166068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bias_regularizer=None,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4" name="CustomShape 32"/>
          <p:cNvSpPr/>
          <p:nvPr/>
        </p:nvSpPr>
        <p:spPr>
          <a:xfrm>
            <a:off x="6664320" y="2748600"/>
            <a:ext cx="194940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activity_regularizer=None,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5" name="CustomShape 33"/>
          <p:cNvSpPr/>
          <p:nvPr/>
        </p:nvSpPr>
        <p:spPr>
          <a:xfrm>
            <a:off x="6664320" y="2850120"/>
            <a:ext cx="173268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kernel_constraint=None,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6" name="CustomShape 34"/>
          <p:cNvSpPr/>
          <p:nvPr/>
        </p:nvSpPr>
        <p:spPr>
          <a:xfrm>
            <a:off x="6664320" y="2952000"/>
            <a:ext cx="151632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bias_constraint=None)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7" name="CustomShape 35"/>
          <p:cNvSpPr/>
          <p:nvPr/>
        </p:nvSpPr>
        <p:spPr>
          <a:xfrm>
            <a:off x="5299200" y="3200760"/>
            <a:ext cx="216576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keras.optimizers.SGD(lr=0.01,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8" name="CustomShape 36"/>
          <p:cNvSpPr/>
          <p:nvPr/>
        </p:nvSpPr>
        <p:spPr>
          <a:xfrm>
            <a:off x="6807960" y="3325320"/>
            <a:ext cx="101088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momentum=0.0, 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39" name="CustomShape 37"/>
          <p:cNvSpPr/>
          <p:nvPr/>
        </p:nvSpPr>
        <p:spPr>
          <a:xfrm>
            <a:off x="6807960" y="3427200"/>
            <a:ext cx="79452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decay=0.0, </a:t>
            </a:r>
            <a:endParaRPr b="0" lang="en-GB" sz="900" spc="-1" strike="noStrike">
              <a:latin typeface="Arial"/>
            </a:endParaRPr>
          </a:p>
        </p:txBody>
      </p:sp>
      <p:pic>
        <p:nvPicPr>
          <p:cNvPr id="1940" name="" descr=""/>
          <p:cNvPicPr/>
          <p:nvPr/>
        </p:nvPicPr>
        <p:blipFill>
          <a:blip r:embed="rId6"/>
          <a:stretch/>
        </p:blipFill>
        <p:spPr>
          <a:xfrm>
            <a:off x="5583960" y="1062360"/>
            <a:ext cx="2873520" cy="754200"/>
          </a:xfrm>
          <a:prstGeom prst="rect">
            <a:avLst/>
          </a:prstGeom>
          <a:ln w="0">
            <a:noFill/>
          </a:ln>
        </p:spPr>
      </p:pic>
      <p:sp>
        <p:nvSpPr>
          <p:cNvPr id="1941" name="CustomShape 38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2" name="CustomShape 39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3" name="CustomShape 40"/>
          <p:cNvSpPr/>
          <p:nvPr/>
        </p:nvSpPr>
        <p:spPr>
          <a:xfrm>
            <a:off x="6807960" y="3529080"/>
            <a:ext cx="1083240" cy="12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00" spc="-1" strike="noStrike">
                <a:solidFill>
                  <a:srgbClr val="000000"/>
                </a:solidFill>
                <a:latin typeface="Courier New"/>
              </a:rPr>
              <a:t>nesterov=False)</a:t>
            </a:r>
            <a:endParaRPr b="0" lang="en-GB" sz="900" spc="-1" strike="noStrike">
              <a:latin typeface="Arial"/>
            </a:endParaRPr>
          </a:p>
        </p:txBody>
      </p:sp>
      <p:sp>
        <p:nvSpPr>
          <p:cNvPr id="1944" name="CustomShape 41"/>
          <p:cNvSpPr/>
          <p:nvPr/>
        </p:nvSpPr>
        <p:spPr>
          <a:xfrm>
            <a:off x="60840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5" name="CustomShape 42"/>
          <p:cNvSpPr/>
          <p:nvPr/>
        </p:nvSpPr>
        <p:spPr>
          <a:xfrm>
            <a:off x="969120" y="5045760"/>
            <a:ext cx="810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7 will provide more examples of using backpropagation and loss functions in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6" name="CustomShape 43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8" name="CustomShape 2"/>
          <p:cNvSpPr/>
          <p:nvPr/>
        </p:nvSpPr>
        <p:spPr>
          <a:xfrm>
            <a:off x="1279800" y="370440"/>
            <a:ext cx="7101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Create ANN Blueprint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4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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0" name="CustomShape 4"/>
          <p:cNvSpPr/>
          <p:nvPr/>
        </p:nvSpPr>
        <p:spPr>
          <a:xfrm>
            <a:off x="957960" y="1032120"/>
            <a:ext cx="8282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Preprocessing done (i.e. data normalization, reshape, etc.)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1" name="CustomShape 5"/>
          <p:cNvSpPr/>
          <p:nvPr/>
        </p:nvSpPr>
        <p:spPr>
          <a:xfrm>
            <a:off x="596880" y="139392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2" name="CustomShape 6"/>
          <p:cNvSpPr/>
          <p:nvPr/>
        </p:nvSpPr>
        <p:spPr>
          <a:xfrm>
            <a:off x="1078560" y="1393920"/>
            <a:ext cx="4380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Define a neural network topology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3" name="CustomShape 7"/>
          <p:cNvSpPr/>
          <p:nvPr/>
        </p:nvSpPr>
        <p:spPr>
          <a:xfrm>
            <a:off x="1018440" y="1707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4" name="CustomShape 8"/>
          <p:cNvSpPr/>
          <p:nvPr/>
        </p:nvSpPr>
        <p:spPr>
          <a:xfrm>
            <a:off x="1499400" y="1738800"/>
            <a:ext cx="293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Which layers are required?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5" name="CustomShape 9"/>
          <p:cNvSpPr/>
          <p:nvPr/>
        </p:nvSpPr>
        <p:spPr>
          <a:xfrm>
            <a:off x="101844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6" name="CustomShape 10"/>
          <p:cNvSpPr/>
          <p:nvPr/>
        </p:nvSpPr>
        <p:spPr>
          <a:xfrm>
            <a:off x="1499400" y="2040480"/>
            <a:ext cx="7488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about input layer need to match the data – what data we had?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7" name="CustomShape 11"/>
          <p:cNvSpPr/>
          <p:nvPr/>
        </p:nvSpPr>
        <p:spPr>
          <a:xfrm>
            <a:off x="101844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8" name="CustomShape 12"/>
          <p:cNvSpPr/>
          <p:nvPr/>
        </p:nvSpPr>
        <p:spPr>
          <a:xfrm>
            <a:off x="1499400" y="2342160"/>
            <a:ext cx="240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Maybe hidden layers?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9" name="CustomShape 13"/>
          <p:cNvSpPr/>
          <p:nvPr/>
        </p:nvSpPr>
        <p:spPr>
          <a:xfrm>
            <a:off x="101844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0" name="CustomShape 14"/>
          <p:cNvSpPr/>
          <p:nvPr/>
        </p:nvSpPr>
        <p:spPr>
          <a:xfrm>
            <a:off x="1499400" y="2643480"/>
            <a:ext cx="290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Dense layer – Keras?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1" name="CustomShape 15"/>
          <p:cNvSpPr/>
          <p:nvPr/>
        </p:nvSpPr>
        <p:spPr>
          <a:xfrm>
            <a:off x="1018440" y="291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2" name="CustomShape 16"/>
          <p:cNvSpPr/>
          <p:nvPr/>
        </p:nvSpPr>
        <p:spPr>
          <a:xfrm>
            <a:off x="1499400" y="2946960"/>
            <a:ext cx="5776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about final Activation as Softmay (cf. Day One)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3" name="CustomShape 17"/>
          <p:cNvSpPr/>
          <p:nvPr/>
        </p:nvSpPr>
        <p:spPr>
          <a:xfrm>
            <a:off x="7241760" y="291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4" name="CustomShape 18"/>
          <p:cNvSpPr/>
          <p:nvPr/>
        </p:nvSpPr>
        <p:spPr>
          <a:xfrm>
            <a:off x="7564320" y="2946960"/>
            <a:ext cx="198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output probability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5" name="CustomShape 19"/>
          <p:cNvSpPr/>
          <p:nvPr/>
        </p:nvSpPr>
        <p:spPr>
          <a:xfrm>
            <a:off x="596880" y="32666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6" name="CustomShape 20"/>
          <p:cNvSpPr/>
          <p:nvPr/>
        </p:nvSpPr>
        <p:spPr>
          <a:xfrm>
            <a:off x="1078920" y="3266640"/>
            <a:ext cx="2481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Compile the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7" name="CustomShape 21"/>
          <p:cNvSpPr/>
          <p:nvPr/>
        </p:nvSpPr>
        <p:spPr>
          <a:xfrm>
            <a:off x="3627720" y="3229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8" name="CustomShape 22"/>
          <p:cNvSpPr/>
          <p:nvPr/>
        </p:nvSpPr>
        <p:spPr>
          <a:xfrm>
            <a:off x="4013640" y="3266640"/>
            <a:ext cx="5545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model representation for Tensorflow et al.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9" name="CustomShape 23"/>
          <p:cNvSpPr/>
          <p:nvPr/>
        </p:nvSpPr>
        <p:spPr>
          <a:xfrm>
            <a:off x="101844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0" name="CustomShape 24"/>
          <p:cNvSpPr/>
          <p:nvPr/>
        </p:nvSpPr>
        <p:spPr>
          <a:xfrm>
            <a:off x="1499400" y="3608640"/>
            <a:ext cx="7088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about what loss function you want to use in your problem?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1" name="CustomShape 25"/>
          <p:cNvSpPr/>
          <p:nvPr/>
        </p:nvSpPr>
        <p:spPr>
          <a:xfrm>
            <a:off x="101844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2" name="CustomShape 26"/>
          <p:cNvSpPr/>
          <p:nvPr/>
        </p:nvSpPr>
        <p:spPr>
          <a:xfrm>
            <a:off x="1499400" y="3910320"/>
            <a:ext cx="447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What is your optimizer strategy, e.g. SGD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3" name="CustomShape 27"/>
          <p:cNvSpPr/>
          <p:nvPr/>
        </p:nvSpPr>
        <p:spPr>
          <a:xfrm>
            <a:off x="596880" y="423216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4" name="CustomShape 28"/>
          <p:cNvSpPr/>
          <p:nvPr/>
        </p:nvSpPr>
        <p:spPr>
          <a:xfrm>
            <a:off x="1078920" y="4232160"/>
            <a:ext cx="1737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Fit the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5" name="CustomShape 29"/>
          <p:cNvSpPr/>
          <p:nvPr/>
        </p:nvSpPr>
        <p:spPr>
          <a:xfrm>
            <a:off x="2884320" y="4194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6" name="CustomShape 30"/>
          <p:cNvSpPr/>
          <p:nvPr/>
        </p:nvSpPr>
        <p:spPr>
          <a:xfrm>
            <a:off x="3270240" y="4232160"/>
            <a:ext cx="4001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the model learning takes place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7" name="CustomShape 31"/>
          <p:cNvSpPr/>
          <p:nvPr/>
        </p:nvSpPr>
        <p:spPr>
          <a:xfrm>
            <a:off x="1018440" y="4542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8" name="CustomShape 32"/>
          <p:cNvSpPr/>
          <p:nvPr/>
        </p:nvSpPr>
        <p:spPr>
          <a:xfrm>
            <a:off x="1499400" y="4574160"/>
            <a:ext cx="498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How long you want to train (e.g. NB_EPOCHS)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9" name="CustomShape 33"/>
          <p:cNvSpPr/>
          <p:nvPr/>
        </p:nvSpPr>
        <p:spPr>
          <a:xfrm>
            <a:off x="1018440" y="4844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0" name="CustomShape 34"/>
          <p:cNvSpPr/>
          <p:nvPr/>
        </p:nvSpPr>
        <p:spPr>
          <a:xfrm>
            <a:off x="1499400" y="4875480"/>
            <a:ext cx="551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How much samples are involved (e.g. BATCH_SIZE)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1" name="CustomShape 3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82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84" name="" descr=""/>
          <p:cNvPicPr/>
          <p:nvPr/>
        </p:nvPicPr>
        <p:blipFill>
          <a:blip r:embed="rId1"/>
          <a:stretch/>
        </p:blipFill>
        <p:spPr>
          <a:xfrm>
            <a:off x="285120" y="829800"/>
            <a:ext cx="4614120" cy="4499280"/>
          </a:xfrm>
          <a:prstGeom prst="rect">
            <a:avLst/>
          </a:prstGeom>
          <a:ln w="0">
            <a:noFill/>
          </a:ln>
        </p:spPr>
      </p:pic>
      <p:sp>
        <p:nvSpPr>
          <p:cNvPr id="1985" name="CustomShape 2"/>
          <p:cNvSpPr/>
          <p:nvPr/>
        </p:nvSpPr>
        <p:spPr>
          <a:xfrm>
            <a:off x="342720" y="370440"/>
            <a:ext cx="8998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Parameters &amp; Data Normalization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86" name="CustomShape 3"/>
          <p:cNvSpPr/>
          <p:nvPr/>
        </p:nvSpPr>
        <p:spPr>
          <a:xfrm>
            <a:off x="4983120" y="829800"/>
            <a:ext cx="4472280" cy="2197440"/>
          </a:xfrm>
          <a:custGeom>
            <a:avLst/>
            <a:gdLst/>
            <a:ahLst/>
            <a:rect l="l" t="t" r="r" b="b"/>
            <a:pathLst>
              <a:path w="12424" h="6105">
                <a:moveTo>
                  <a:pt x="0" y="0"/>
                </a:moveTo>
                <a:lnTo>
                  <a:pt x="0" y="6104"/>
                </a:lnTo>
                <a:lnTo>
                  <a:pt x="12423" y="6104"/>
                </a:lnTo>
                <a:lnTo>
                  <a:pt x="1242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7" name="CustomShape 4"/>
          <p:cNvSpPr/>
          <p:nvPr/>
        </p:nvSpPr>
        <p:spPr>
          <a:xfrm>
            <a:off x="4962960" y="813960"/>
            <a:ext cx="4512240" cy="2228760"/>
          </a:xfrm>
          <a:custGeom>
            <a:avLst/>
            <a:gdLst/>
            <a:ahLst/>
            <a:rect l="l" t="t" r="r" b="b"/>
            <a:pathLst>
              <a:path w="12535" h="6192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2479" y="0"/>
                </a:lnTo>
                <a:cubicBezTo>
                  <a:pt x="12510" y="0"/>
                  <a:pt x="12534" y="20"/>
                  <a:pt x="12534" y="44"/>
                </a:cubicBezTo>
                <a:lnTo>
                  <a:pt x="12534" y="6147"/>
                </a:lnTo>
                <a:cubicBezTo>
                  <a:pt x="12534" y="6172"/>
                  <a:pt x="12510" y="6191"/>
                  <a:pt x="12479" y="6191"/>
                </a:cubicBezTo>
                <a:lnTo>
                  <a:pt x="56" y="6191"/>
                </a:lnTo>
                <a:cubicBezTo>
                  <a:pt x="26" y="6191"/>
                  <a:pt x="0" y="6172"/>
                  <a:pt x="0" y="6147"/>
                </a:cubicBezTo>
                <a:lnTo>
                  <a:pt x="0" y="44"/>
                </a:lnTo>
                <a:moveTo>
                  <a:pt x="112" y="6147"/>
                </a:moveTo>
                <a:lnTo>
                  <a:pt x="56" y="6104"/>
                </a:lnTo>
                <a:lnTo>
                  <a:pt x="12479" y="6104"/>
                </a:lnTo>
                <a:lnTo>
                  <a:pt x="12423" y="6147"/>
                </a:lnTo>
                <a:lnTo>
                  <a:pt x="12423" y="44"/>
                </a:lnTo>
                <a:lnTo>
                  <a:pt x="1247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14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8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89" name="CustomShape 6"/>
          <p:cNvSpPr/>
          <p:nvPr/>
        </p:nvSpPr>
        <p:spPr>
          <a:xfrm>
            <a:off x="507924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0" name="CustomShape 7"/>
          <p:cNvSpPr/>
          <p:nvPr/>
        </p:nvSpPr>
        <p:spPr>
          <a:xfrm>
            <a:off x="5440680" y="898200"/>
            <a:ext cx="2767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NB_CLASSES: 10 Class Problem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1" name="CustomShape 8"/>
          <p:cNvSpPr/>
          <p:nvPr/>
        </p:nvSpPr>
        <p:spPr>
          <a:xfrm>
            <a:off x="507924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2" name="CustomShape 9"/>
          <p:cNvSpPr/>
          <p:nvPr/>
        </p:nvSpPr>
        <p:spPr>
          <a:xfrm>
            <a:off x="5440680" y="1139400"/>
            <a:ext cx="3741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NB_EPOCH: number of times the model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3" name="CustomShape 10"/>
          <p:cNvSpPr/>
          <p:nvPr/>
        </p:nvSpPr>
        <p:spPr>
          <a:xfrm>
            <a:off x="5440680" y="1340640"/>
            <a:ext cx="3269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exposed to the training set – at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4" name="CustomShape 11"/>
          <p:cNvSpPr/>
          <p:nvPr/>
        </p:nvSpPr>
        <p:spPr>
          <a:xfrm>
            <a:off x="5440680" y="1541520"/>
            <a:ext cx="382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iteration the optimizer adjusts the weights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5" name="CustomShape 12"/>
          <p:cNvSpPr/>
          <p:nvPr/>
        </p:nvSpPr>
        <p:spPr>
          <a:xfrm>
            <a:off x="5440680" y="1742760"/>
            <a:ext cx="3769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 that the objective function is minimized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6" name="CustomShape 13"/>
          <p:cNvSpPr/>
          <p:nvPr/>
        </p:nvSpPr>
        <p:spPr>
          <a:xfrm>
            <a:off x="5079240" y="1959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7" name="CustomShape 14"/>
          <p:cNvSpPr/>
          <p:nvPr/>
        </p:nvSpPr>
        <p:spPr>
          <a:xfrm>
            <a:off x="5440680" y="1983960"/>
            <a:ext cx="377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BATCH_SIZE: number of training instances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8" name="CustomShape 15"/>
          <p:cNvSpPr/>
          <p:nvPr/>
        </p:nvSpPr>
        <p:spPr>
          <a:xfrm>
            <a:off x="5440680" y="2185200"/>
            <a:ext cx="358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taken into account before the optimizer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9" name="CustomShape 16"/>
          <p:cNvSpPr/>
          <p:nvPr/>
        </p:nvSpPr>
        <p:spPr>
          <a:xfrm>
            <a:off x="5440680" y="2386080"/>
            <a:ext cx="230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performs a weight update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00" name="CustomShape 17"/>
          <p:cNvSpPr/>
          <p:nvPr/>
        </p:nvSpPr>
        <p:spPr>
          <a:xfrm>
            <a:off x="5079240" y="2602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01" name="CustomShape 18"/>
          <p:cNvSpPr/>
          <p:nvPr/>
        </p:nvSpPr>
        <p:spPr>
          <a:xfrm>
            <a:off x="5440680" y="2627640"/>
            <a:ext cx="3633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OPTIMIZER: Stochastic Gradient Descent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02" name="CustomShape 19"/>
          <p:cNvSpPr/>
          <p:nvPr/>
        </p:nvSpPr>
        <p:spPr>
          <a:xfrm>
            <a:off x="269640" y="1322640"/>
            <a:ext cx="2255760" cy="766440"/>
          </a:xfrm>
          <a:custGeom>
            <a:avLst/>
            <a:gdLst/>
            <a:ahLst/>
            <a:rect l="l" t="t" r="r" b="b"/>
            <a:pathLst>
              <a:path w="6267" h="2130">
                <a:moveTo>
                  <a:pt x="0" y="33"/>
                </a:moveTo>
                <a:cubicBezTo>
                  <a:pt x="0" y="14"/>
                  <a:pt x="18" y="0"/>
                  <a:pt x="42" y="0"/>
                </a:cubicBezTo>
                <a:lnTo>
                  <a:pt x="6224" y="0"/>
                </a:lnTo>
                <a:cubicBezTo>
                  <a:pt x="6246" y="0"/>
                  <a:pt x="6266" y="14"/>
                  <a:pt x="6266" y="33"/>
                </a:cubicBezTo>
                <a:lnTo>
                  <a:pt x="6266" y="2096"/>
                </a:lnTo>
                <a:cubicBezTo>
                  <a:pt x="6266" y="2113"/>
                  <a:pt x="6246" y="2129"/>
                  <a:pt x="6224" y="2129"/>
                </a:cubicBezTo>
                <a:lnTo>
                  <a:pt x="42" y="2129"/>
                </a:lnTo>
                <a:cubicBezTo>
                  <a:pt x="18" y="2129"/>
                  <a:pt x="0" y="2113"/>
                  <a:pt x="0" y="2096"/>
                </a:cubicBezTo>
                <a:lnTo>
                  <a:pt x="0" y="33"/>
                </a:lnTo>
                <a:moveTo>
                  <a:pt x="83" y="2096"/>
                </a:moveTo>
                <a:lnTo>
                  <a:pt x="42" y="2062"/>
                </a:lnTo>
                <a:lnTo>
                  <a:pt x="6224" y="2062"/>
                </a:lnTo>
                <a:lnTo>
                  <a:pt x="6181" y="2096"/>
                </a:lnTo>
                <a:lnTo>
                  <a:pt x="6181" y="33"/>
                </a:lnTo>
                <a:lnTo>
                  <a:pt x="6224" y="66"/>
                </a:lnTo>
                <a:lnTo>
                  <a:pt x="42" y="66"/>
                </a:lnTo>
                <a:lnTo>
                  <a:pt x="83" y="33"/>
                </a:lnTo>
                <a:lnTo>
                  <a:pt x="83" y="20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3" name="CustomShape 20"/>
          <p:cNvSpPr/>
          <p:nvPr/>
        </p:nvSpPr>
        <p:spPr>
          <a:xfrm>
            <a:off x="269640" y="1322640"/>
            <a:ext cx="2255760" cy="766440"/>
          </a:xfrm>
          <a:custGeom>
            <a:avLst/>
            <a:gdLst/>
            <a:ahLst/>
            <a:rect l="l" t="t" r="r" b="b"/>
            <a:pathLst>
              <a:path w="6267" h="2130">
                <a:moveTo>
                  <a:pt x="0" y="33"/>
                </a:moveTo>
                <a:cubicBezTo>
                  <a:pt x="0" y="14"/>
                  <a:pt x="18" y="0"/>
                  <a:pt x="42" y="0"/>
                </a:cubicBezTo>
                <a:lnTo>
                  <a:pt x="6224" y="0"/>
                </a:lnTo>
                <a:cubicBezTo>
                  <a:pt x="6246" y="0"/>
                  <a:pt x="6266" y="14"/>
                  <a:pt x="6266" y="33"/>
                </a:cubicBezTo>
                <a:lnTo>
                  <a:pt x="6266" y="2096"/>
                </a:lnTo>
                <a:cubicBezTo>
                  <a:pt x="6266" y="2113"/>
                  <a:pt x="6246" y="2129"/>
                  <a:pt x="6224" y="2129"/>
                </a:cubicBezTo>
                <a:lnTo>
                  <a:pt x="42" y="2129"/>
                </a:lnTo>
                <a:cubicBezTo>
                  <a:pt x="18" y="2129"/>
                  <a:pt x="0" y="2113"/>
                  <a:pt x="0" y="2096"/>
                </a:cubicBezTo>
                <a:lnTo>
                  <a:pt x="0" y="33"/>
                </a:lnTo>
                <a:moveTo>
                  <a:pt x="83" y="2096"/>
                </a:moveTo>
                <a:lnTo>
                  <a:pt x="42" y="2062"/>
                </a:lnTo>
                <a:lnTo>
                  <a:pt x="6224" y="2062"/>
                </a:lnTo>
                <a:lnTo>
                  <a:pt x="6181" y="2096"/>
                </a:lnTo>
                <a:lnTo>
                  <a:pt x="6181" y="33"/>
                </a:lnTo>
                <a:lnTo>
                  <a:pt x="6224" y="66"/>
                </a:lnTo>
                <a:lnTo>
                  <a:pt x="42" y="66"/>
                </a:lnTo>
                <a:lnTo>
                  <a:pt x="83" y="33"/>
                </a:lnTo>
                <a:lnTo>
                  <a:pt x="83" y="20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4" name="CustomShape 21"/>
          <p:cNvSpPr/>
          <p:nvPr/>
        </p:nvSpPr>
        <p:spPr>
          <a:xfrm>
            <a:off x="2517840" y="1694880"/>
            <a:ext cx="2481840" cy="245880"/>
          </a:xfrm>
          <a:custGeom>
            <a:avLst/>
            <a:gdLst/>
            <a:ahLst/>
            <a:rect l="l" t="t" r="r" b="b"/>
            <a:pathLst>
              <a:path w="6895" h="684">
                <a:moveTo>
                  <a:pt x="6846" y="680"/>
                </a:moveTo>
                <a:lnTo>
                  <a:pt x="6680" y="666"/>
                </a:lnTo>
                <a:cubicBezTo>
                  <a:pt x="6658" y="664"/>
                  <a:pt x="6640" y="647"/>
                  <a:pt x="6642" y="630"/>
                </a:cubicBezTo>
                <a:cubicBezTo>
                  <a:pt x="6647" y="612"/>
                  <a:pt x="6667" y="598"/>
                  <a:pt x="6689" y="602"/>
                </a:cubicBezTo>
                <a:lnTo>
                  <a:pt x="6856" y="616"/>
                </a:lnTo>
                <a:cubicBezTo>
                  <a:pt x="6878" y="617"/>
                  <a:pt x="6894" y="635"/>
                  <a:pt x="6892" y="652"/>
                </a:cubicBezTo>
                <a:cubicBezTo>
                  <a:pt x="6890" y="670"/>
                  <a:pt x="6870" y="683"/>
                  <a:pt x="6846" y="680"/>
                </a:cubicBezTo>
                <a:moveTo>
                  <a:pt x="6513" y="650"/>
                </a:moveTo>
                <a:lnTo>
                  <a:pt x="6349" y="636"/>
                </a:lnTo>
                <a:cubicBezTo>
                  <a:pt x="6326" y="635"/>
                  <a:pt x="6309" y="617"/>
                  <a:pt x="6311" y="600"/>
                </a:cubicBezTo>
                <a:cubicBezTo>
                  <a:pt x="6313" y="583"/>
                  <a:pt x="6335" y="569"/>
                  <a:pt x="6357" y="570"/>
                </a:cubicBezTo>
                <a:lnTo>
                  <a:pt x="6525" y="586"/>
                </a:lnTo>
                <a:cubicBezTo>
                  <a:pt x="6547" y="588"/>
                  <a:pt x="6563" y="603"/>
                  <a:pt x="6560" y="622"/>
                </a:cubicBezTo>
                <a:cubicBezTo>
                  <a:pt x="6558" y="640"/>
                  <a:pt x="6538" y="652"/>
                  <a:pt x="6513" y="650"/>
                </a:cubicBezTo>
                <a:moveTo>
                  <a:pt x="6181" y="621"/>
                </a:moveTo>
                <a:lnTo>
                  <a:pt x="6016" y="607"/>
                </a:lnTo>
                <a:cubicBezTo>
                  <a:pt x="5992" y="603"/>
                  <a:pt x="5976" y="588"/>
                  <a:pt x="5978" y="570"/>
                </a:cubicBezTo>
                <a:cubicBezTo>
                  <a:pt x="5980" y="553"/>
                  <a:pt x="6004" y="539"/>
                  <a:pt x="6026" y="541"/>
                </a:cubicBezTo>
                <a:lnTo>
                  <a:pt x="6192" y="556"/>
                </a:lnTo>
                <a:cubicBezTo>
                  <a:pt x="6215" y="558"/>
                  <a:pt x="6230" y="574"/>
                  <a:pt x="6228" y="593"/>
                </a:cubicBezTo>
                <a:cubicBezTo>
                  <a:pt x="6226" y="611"/>
                  <a:pt x="6206" y="622"/>
                  <a:pt x="6181" y="621"/>
                </a:cubicBezTo>
                <a:moveTo>
                  <a:pt x="5849" y="591"/>
                </a:moveTo>
                <a:lnTo>
                  <a:pt x="5685" y="575"/>
                </a:lnTo>
                <a:cubicBezTo>
                  <a:pt x="5660" y="574"/>
                  <a:pt x="5645" y="558"/>
                  <a:pt x="5647" y="541"/>
                </a:cubicBezTo>
                <a:cubicBezTo>
                  <a:pt x="5649" y="522"/>
                  <a:pt x="5671" y="509"/>
                  <a:pt x="5693" y="511"/>
                </a:cubicBezTo>
                <a:lnTo>
                  <a:pt x="5860" y="527"/>
                </a:lnTo>
                <a:cubicBezTo>
                  <a:pt x="5883" y="528"/>
                  <a:pt x="5898" y="544"/>
                  <a:pt x="5896" y="563"/>
                </a:cubicBezTo>
                <a:cubicBezTo>
                  <a:pt x="5894" y="581"/>
                  <a:pt x="5874" y="593"/>
                  <a:pt x="5849" y="591"/>
                </a:cubicBezTo>
                <a:moveTo>
                  <a:pt x="5517" y="561"/>
                </a:moveTo>
                <a:lnTo>
                  <a:pt x="5352" y="546"/>
                </a:lnTo>
                <a:cubicBezTo>
                  <a:pt x="5328" y="544"/>
                  <a:pt x="5312" y="528"/>
                  <a:pt x="5314" y="511"/>
                </a:cubicBezTo>
                <a:cubicBezTo>
                  <a:pt x="5317" y="492"/>
                  <a:pt x="5339" y="480"/>
                  <a:pt x="5362" y="481"/>
                </a:cubicBezTo>
                <a:lnTo>
                  <a:pt x="5529" y="497"/>
                </a:lnTo>
                <a:cubicBezTo>
                  <a:pt x="5551" y="499"/>
                  <a:pt x="5567" y="514"/>
                  <a:pt x="5565" y="532"/>
                </a:cubicBezTo>
                <a:cubicBezTo>
                  <a:pt x="5562" y="551"/>
                  <a:pt x="5542" y="563"/>
                  <a:pt x="5517" y="561"/>
                </a:cubicBezTo>
                <a:moveTo>
                  <a:pt x="5186" y="532"/>
                </a:moveTo>
                <a:lnTo>
                  <a:pt x="5021" y="516"/>
                </a:lnTo>
                <a:cubicBezTo>
                  <a:pt x="4996" y="514"/>
                  <a:pt x="4981" y="499"/>
                  <a:pt x="4983" y="480"/>
                </a:cubicBezTo>
                <a:cubicBezTo>
                  <a:pt x="4985" y="462"/>
                  <a:pt x="5007" y="450"/>
                  <a:pt x="5030" y="452"/>
                </a:cubicBezTo>
                <a:lnTo>
                  <a:pt x="5196" y="467"/>
                </a:lnTo>
                <a:cubicBezTo>
                  <a:pt x="5218" y="469"/>
                  <a:pt x="5234" y="485"/>
                  <a:pt x="5232" y="502"/>
                </a:cubicBezTo>
                <a:cubicBezTo>
                  <a:pt x="5230" y="522"/>
                  <a:pt x="5210" y="533"/>
                  <a:pt x="5186" y="532"/>
                </a:cubicBezTo>
                <a:moveTo>
                  <a:pt x="4853" y="502"/>
                </a:moveTo>
                <a:lnTo>
                  <a:pt x="4689" y="486"/>
                </a:lnTo>
                <a:cubicBezTo>
                  <a:pt x="4664" y="485"/>
                  <a:pt x="4649" y="469"/>
                  <a:pt x="4651" y="450"/>
                </a:cubicBezTo>
                <a:cubicBezTo>
                  <a:pt x="4653" y="433"/>
                  <a:pt x="4675" y="420"/>
                  <a:pt x="4697" y="422"/>
                </a:cubicBezTo>
                <a:lnTo>
                  <a:pt x="4863" y="436"/>
                </a:lnTo>
                <a:cubicBezTo>
                  <a:pt x="4887" y="439"/>
                  <a:pt x="4903" y="455"/>
                  <a:pt x="4901" y="472"/>
                </a:cubicBezTo>
                <a:cubicBezTo>
                  <a:pt x="4898" y="490"/>
                  <a:pt x="4876" y="504"/>
                  <a:pt x="4853" y="502"/>
                </a:cubicBezTo>
                <a:moveTo>
                  <a:pt x="4522" y="472"/>
                </a:moveTo>
                <a:lnTo>
                  <a:pt x="4356" y="457"/>
                </a:lnTo>
                <a:cubicBezTo>
                  <a:pt x="4332" y="455"/>
                  <a:pt x="4316" y="438"/>
                  <a:pt x="4319" y="420"/>
                </a:cubicBezTo>
                <a:cubicBezTo>
                  <a:pt x="4321" y="403"/>
                  <a:pt x="4344" y="391"/>
                  <a:pt x="4366" y="392"/>
                </a:cubicBezTo>
                <a:lnTo>
                  <a:pt x="4530" y="406"/>
                </a:lnTo>
                <a:cubicBezTo>
                  <a:pt x="4555" y="408"/>
                  <a:pt x="4571" y="425"/>
                  <a:pt x="4568" y="443"/>
                </a:cubicBezTo>
                <a:cubicBezTo>
                  <a:pt x="4566" y="461"/>
                  <a:pt x="4544" y="474"/>
                  <a:pt x="4522" y="472"/>
                </a:cubicBezTo>
                <a:moveTo>
                  <a:pt x="4190" y="441"/>
                </a:moveTo>
                <a:lnTo>
                  <a:pt x="4025" y="427"/>
                </a:lnTo>
                <a:cubicBezTo>
                  <a:pt x="4001" y="425"/>
                  <a:pt x="3985" y="408"/>
                  <a:pt x="3987" y="391"/>
                </a:cubicBezTo>
                <a:cubicBezTo>
                  <a:pt x="3989" y="373"/>
                  <a:pt x="4011" y="359"/>
                  <a:pt x="4033" y="363"/>
                </a:cubicBezTo>
                <a:lnTo>
                  <a:pt x="4199" y="377"/>
                </a:lnTo>
                <a:cubicBezTo>
                  <a:pt x="4223" y="378"/>
                  <a:pt x="4239" y="396"/>
                  <a:pt x="4236" y="413"/>
                </a:cubicBezTo>
                <a:cubicBezTo>
                  <a:pt x="4234" y="431"/>
                  <a:pt x="4212" y="444"/>
                  <a:pt x="4190" y="441"/>
                </a:cubicBezTo>
                <a:moveTo>
                  <a:pt x="3858" y="411"/>
                </a:moveTo>
                <a:lnTo>
                  <a:pt x="3693" y="397"/>
                </a:lnTo>
                <a:cubicBezTo>
                  <a:pt x="3668" y="396"/>
                  <a:pt x="3652" y="378"/>
                  <a:pt x="3655" y="361"/>
                </a:cubicBezTo>
                <a:cubicBezTo>
                  <a:pt x="3658" y="344"/>
                  <a:pt x="3680" y="330"/>
                  <a:pt x="3702" y="331"/>
                </a:cubicBezTo>
                <a:lnTo>
                  <a:pt x="3867" y="347"/>
                </a:lnTo>
                <a:cubicBezTo>
                  <a:pt x="3891" y="349"/>
                  <a:pt x="3907" y="366"/>
                  <a:pt x="3905" y="383"/>
                </a:cubicBezTo>
                <a:cubicBezTo>
                  <a:pt x="3903" y="401"/>
                  <a:pt x="3880" y="413"/>
                  <a:pt x="3858" y="411"/>
                </a:cubicBezTo>
                <a:moveTo>
                  <a:pt x="3526" y="382"/>
                </a:moveTo>
                <a:lnTo>
                  <a:pt x="3361" y="367"/>
                </a:lnTo>
                <a:cubicBezTo>
                  <a:pt x="3337" y="364"/>
                  <a:pt x="3321" y="349"/>
                  <a:pt x="3323" y="331"/>
                </a:cubicBezTo>
                <a:cubicBezTo>
                  <a:pt x="3325" y="314"/>
                  <a:pt x="3347" y="299"/>
                  <a:pt x="3370" y="301"/>
                </a:cubicBezTo>
                <a:lnTo>
                  <a:pt x="3534" y="317"/>
                </a:lnTo>
                <a:cubicBezTo>
                  <a:pt x="3560" y="319"/>
                  <a:pt x="3574" y="334"/>
                  <a:pt x="3572" y="353"/>
                </a:cubicBezTo>
                <a:cubicBezTo>
                  <a:pt x="3570" y="372"/>
                  <a:pt x="3548" y="383"/>
                  <a:pt x="3526" y="382"/>
                </a:cubicBezTo>
                <a:moveTo>
                  <a:pt x="3193" y="352"/>
                </a:moveTo>
                <a:lnTo>
                  <a:pt x="3029" y="336"/>
                </a:lnTo>
                <a:cubicBezTo>
                  <a:pt x="3005" y="334"/>
                  <a:pt x="2989" y="319"/>
                  <a:pt x="2991" y="301"/>
                </a:cubicBezTo>
                <a:cubicBezTo>
                  <a:pt x="2993" y="282"/>
                  <a:pt x="3016" y="269"/>
                  <a:pt x="3038" y="271"/>
                </a:cubicBezTo>
                <a:lnTo>
                  <a:pt x="3203" y="287"/>
                </a:lnTo>
                <a:cubicBezTo>
                  <a:pt x="3227" y="288"/>
                  <a:pt x="3243" y="304"/>
                  <a:pt x="3241" y="324"/>
                </a:cubicBezTo>
                <a:cubicBezTo>
                  <a:pt x="3239" y="342"/>
                  <a:pt x="3217" y="353"/>
                  <a:pt x="3193" y="352"/>
                </a:cubicBezTo>
                <a:moveTo>
                  <a:pt x="2862" y="322"/>
                </a:moveTo>
                <a:lnTo>
                  <a:pt x="2697" y="306"/>
                </a:lnTo>
                <a:cubicBezTo>
                  <a:pt x="2672" y="304"/>
                  <a:pt x="2657" y="288"/>
                  <a:pt x="2659" y="271"/>
                </a:cubicBezTo>
                <a:cubicBezTo>
                  <a:pt x="2662" y="252"/>
                  <a:pt x="2684" y="240"/>
                  <a:pt x="2706" y="241"/>
                </a:cubicBezTo>
                <a:lnTo>
                  <a:pt x="2871" y="257"/>
                </a:lnTo>
                <a:cubicBezTo>
                  <a:pt x="2896" y="259"/>
                  <a:pt x="2911" y="274"/>
                  <a:pt x="2908" y="292"/>
                </a:cubicBezTo>
                <a:cubicBezTo>
                  <a:pt x="2906" y="312"/>
                  <a:pt x="2884" y="324"/>
                  <a:pt x="2862" y="322"/>
                </a:cubicBezTo>
                <a:moveTo>
                  <a:pt x="2530" y="292"/>
                </a:moveTo>
                <a:lnTo>
                  <a:pt x="2365" y="276"/>
                </a:lnTo>
                <a:cubicBezTo>
                  <a:pt x="2341" y="274"/>
                  <a:pt x="2325" y="259"/>
                  <a:pt x="2327" y="240"/>
                </a:cubicBezTo>
                <a:cubicBezTo>
                  <a:pt x="2329" y="222"/>
                  <a:pt x="2351" y="210"/>
                  <a:pt x="2373" y="212"/>
                </a:cubicBezTo>
                <a:lnTo>
                  <a:pt x="2539" y="227"/>
                </a:lnTo>
                <a:cubicBezTo>
                  <a:pt x="2563" y="229"/>
                  <a:pt x="2579" y="245"/>
                  <a:pt x="2577" y="262"/>
                </a:cubicBezTo>
                <a:cubicBezTo>
                  <a:pt x="2575" y="282"/>
                  <a:pt x="2552" y="293"/>
                  <a:pt x="2530" y="292"/>
                </a:cubicBezTo>
                <a:moveTo>
                  <a:pt x="2198" y="262"/>
                </a:moveTo>
                <a:lnTo>
                  <a:pt x="2034" y="246"/>
                </a:lnTo>
                <a:cubicBezTo>
                  <a:pt x="2008" y="245"/>
                  <a:pt x="1994" y="229"/>
                  <a:pt x="1996" y="210"/>
                </a:cubicBezTo>
                <a:cubicBezTo>
                  <a:pt x="1998" y="193"/>
                  <a:pt x="2020" y="180"/>
                  <a:pt x="2042" y="182"/>
                </a:cubicBezTo>
                <a:lnTo>
                  <a:pt x="2207" y="196"/>
                </a:lnTo>
                <a:cubicBezTo>
                  <a:pt x="2231" y="199"/>
                  <a:pt x="2247" y="215"/>
                  <a:pt x="2245" y="232"/>
                </a:cubicBezTo>
                <a:cubicBezTo>
                  <a:pt x="2243" y="250"/>
                  <a:pt x="2220" y="264"/>
                  <a:pt x="2198" y="262"/>
                </a:cubicBezTo>
                <a:moveTo>
                  <a:pt x="1866" y="232"/>
                </a:moveTo>
                <a:lnTo>
                  <a:pt x="1701" y="217"/>
                </a:lnTo>
                <a:cubicBezTo>
                  <a:pt x="1677" y="215"/>
                  <a:pt x="1661" y="199"/>
                  <a:pt x="1663" y="180"/>
                </a:cubicBezTo>
                <a:cubicBezTo>
                  <a:pt x="1665" y="163"/>
                  <a:pt x="1688" y="151"/>
                  <a:pt x="1710" y="152"/>
                </a:cubicBezTo>
                <a:lnTo>
                  <a:pt x="1875" y="166"/>
                </a:lnTo>
                <a:cubicBezTo>
                  <a:pt x="1900" y="168"/>
                  <a:pt x="1915" y="185"/>
                  <a:pt x="1912" y="203"/>
                </a:cubicBezTo>
                <a:cubicBezTo>
                  <a:pt x="1910" y="221"/>
                  <a:pt x="1888" y="234"/>
                  <a:pt x="1866" y="232"/>
                </a:cubicBezTo>
                <a:moveTo>
                  <a:pt x="1535" y="201"/>
                </a:moveTo>
                <a:lnTo>
                  <a:pt x="1369" y="187"/>
                </a:lnTo>
                <a:cubicBezTo>
                  <a:pt x="1345" y="185"/>
                  <a:pt x="1329" y="168"/>
                  <a:pt x="1332" y="151"/>
                </a:cubicBezTo>
                <a:cubicBezTo>
                  <a:pt x="1334" y="133"/>
                  <a:pt x="1354" y="119"/>
                  <a:pt x="1378" y="123"/>
                </a:cubicBezTo>
                <a:lnTo>
                  <a:pt x="1543" y="137"/>
                </a:lnTo>
                <a:cubicBezTo>
                  <a:pt x="1567" y="138"/>
                  <a:pt x="1583" y="156"/>
                  <a:pt x="1581" y="173"/>
                </a:cubicBezTo>
                <a:cubicBezTo>
                  <a:pt x="1579" y="191"/>
                  <a:pt x="1557" y="205"/>
                  <a:pt x="1535" y="201"/>
                </a:cubicBezTo>
                <a:moveTo>
                  <a:pt x="1202" y="171"/>
                </a:moveTo>
                <a:lnTo>
                  <a:pt x="1034" y="157"/>
                </a:lnTo>
                <a:cubicBezTo>
                  <a:pt x="1012" y="156"/>
                  <a:pt x="996" y="138"/>
                  <a:pt x="999" y="121"/>
                </a:cubicBezTo>
                <a:cubicBezTo>
                  <a:pt x="1001" y="104"/>
                  <a:pt x="1021" y="90"/>
                  <a:pt x="1045" y="91"/>
                </a:cubicBezTo>
                <a:lnTo>
                  <a:pt x="1212" y="107"/>
                </a:lnTo>
                <a:cubicBezTo>
                  <a:pt x="1236" y="109"/>
                  <a:pt x="1252" y="126"/>
                  <a:pt x="1249" y="143"/>
                </a:cubicBezTo>
                <a:cubicBezTo>
                  <a:pt x="1246" y="161"/>
                  <a:pt x="1224" y="173"/>
                  <a:pt x="1202" y="171"/>
                </a:cubicBezTo>
                <a:moveTo>
                  <a:pt x="869" y="142"/>
                </a:moveTo>
                <a:lnTo>
                  <a:pt x="702" y="128"/>
                </a:lnTo>
                <a:cubicBezTo>
                  <a:pt x="680" y="124"/>
                  <a:pt x="664" y="109"/>
                  <a:pt x="666" y="91"/>
                </a:cubicBezTo>
                <a:cubicBezTo>
                  <a:pt x="668" y="74"/>
                  <a:pt x="688" y="60"/>
                  <a:pt x="714" y="62"/>
                </a:cubicBezTo>
                <a:lnTo>
                  <a:pt x="878" y="77"/>
                </a:lnTo>
                <a:cubicBezTo>
                  <a:pt x="902" y="79"/>
                  <a:pt x="918" y="95"/>
                  <a:pt x="916" y="113"/>
                </a:cubicBezTo>
                <a:cubicBezTo>
                  <a:pt x="914" y="132"/>
                  <a:pt x="892" y="143"/>
                  <a:pt x="869" y="142"/>
                </a:cubicBezTo>
                <a:moveTo>
                  <a:pt x="537" y="112"/>
                </a:moveTo>
                <a:lnTo>
                  <a:pt x="371" y="98"/>
                </a:lnTo>
                <a:cubicBezTo>
                  <a:pt x="347" y="95"/>
                  <a:pt x="333" y="79"/>
                  <a:pt x="335" y="62"/>
                </a:cubicBezTo>
                <a:cubicBezTo>
                  <a:pt x="337" y="43"/>
                  <a:pt x="357" y="30"/>
                  <a:pt x="381" y="32"/>
                </a:cubicBezTo>
                <a:lnTo>
                  <a:pt x="546" y="48"/>
                </a:lnTo>
                <a:cubicBezTo>
                  <a:pt x="571" y="49"/>
                  <a:pt x="586" y="65"/>
                  <a:pt x="584" y="84"/>
                </a:cubicBezTo>
                <a:cubicBezTo>
                  <a:pt x="582" y="102"/>
                  <a:pt x="560" y="113"/>
                  <a:pt x="537" y="112"/>
                </a:cubicBezTo>
                <a:moveTo>
                  <a:pt x="205" y="82"/>
                </a:moveTo>
                <a:lnTo>
                  <a:pt x="38" y="66"/>
                </a:lnTo>
                <a:cubicBezTo>
                  <a:pt x="16" y="65"/>
                  <a:pt x="0" y="49"/>
                  <a:pt x="2" y="32"/>
                </a:cubicBezTo>
                <a:cubicBezTo>
                  <a:pt x="4" y="13"/>
                  <a:pt x="25" y="0"/>
                  <a:pt x="50" y="2"/>
                </a:cubicBezTo>
                <a:lnTo>
                  <a:pt x="214" y="18"/>
                </a:lnTo>
                <a:cubicBezTo>
                  <a:pt x="237" y="19"/>
                  <a:pt x="255" y="35"/>
                  <a:pt x="252" y="52"/>
                </a:cubicBezTo>
                <a:cubicBezTo>
                  <a:pt x="250" y="72"/>
                  <a:pt x="227" y="84"/>
                  <a:pt x="205" y="8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5" name="CustomShape 22"/>
          <p:cNvSpPr/>
          <p:nvPr/>
        </p:nvSpPr>
        <p:spPr>
          <a:xfrm>
            <a:off x="269640" y="3312000"/>
            <a:ext cx="4350600" cy="1211400"/>
          </a:xfrm>
          <a:custGeom>
            <a:avLst/>
            <a:gdLst/>
            <a:ahLst/>
            <a:rect l="l" t="t" r="r" b="b"/>
            <a:pathLst>
              <a:path w="12086" h="3366">
                <a:moveTo>
                  <a:pt x="0" y="31"/>
                </a:moveTo>
                <a:cubicBezTo>
                  <a:pt x="0" y="14"/>
                  <a:pt x="18" y="0"/>
                  <a:pt x="42" y="0"/>
                </a:cubicBezTo>
                <a:lnTo>
                  <a:pt x="12043" y="0"/>
                </a:lnTo>
                <a:cubicBezTo>
                  <a:pt x="12065" y="0"/>
                  <a:pt x="12085" y="14"/>
                  <a:pt x="12085" y="31"/>
                </a:cubicBezTo>
                <a:lnTo>
                  <a:pt x="12085" y="3332"/>
                </a:lnTo>
                <a:cubicBezTo>
                  <a:pt x="12085" y="3351"/>
                  <a:pt x="12065" y="3365"/>
                  <a:pt x="12043" y="3365"/>
                </a:cubicBezTo>
                <a:lnTo>
                  <a:pt x="42" y="3365"/>
                </a:lnTo>
                <a:cubicBezTo>
                  <a:pt x="18" y="3365"/>
                  <a:pt x="0" y="3351"/>
                  <a:pt x="0" y="3332"/>
                </a:cubicBezTo>
                <a:lnTo>
                  <a:pt x="0" y="31"/>
                </a:lnTo>
                <a:moveTo>
                  <a:pt x="83" y="3332"/>
                </a:moveTo>
                <a:lnTo>
                  <a:pt x="42" y="3300"/>
                </a:lnTo>
                <a:lnTo>
                  <a:pt x="12043" y="3300"/>
                </a:lnTo>
                <a:lnTo>
                  <a:pt x="12001" y="3332"/>
                </a:lnTo>
                <a:lnTo>
                  <a:pt x="12001" y="31"/>
                </a:lnTo>
                <a:lnTo>
                  <a:pt x="12043" y="64"/>
                </a:lnTo>
                <a:lnTo>
                  <a:pt x="42" y="64"/>
                </a:lnTo>
                <a:lnTo>
                  <a:pt x="83" y="31"/>
                </a:lnTo>
                <a:lnTo>
                  <a:pt x="83" y="33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6" name="CustomShape 23"/>
          <p:cNvSpPr/>
          <p:nvPr/>
        </p:nvSpPr>
        <p:spPr>
          <a:xfrm>
            <a:off x="269640" y="3312000"/>
            <a:ext cx="4350600" cy="1211400"/>
          </a:xfrm>
          <a:custGeom>
            <a:avLst/>
            <a:gdLst/>
            <a:ahLst/>
            <a:rect l="l" t="t" r="r" b="b"/>
            <a:pathLst>
              <a:path w="12086" h="3366">
                <a:moveTo>
                  <a:pt x="0" y="31"/>
                </a:moveTo>
                <a:cubicBezTo>
                  <a:pt x="0" y="14"/>
                  <a:pt x="18" y="0"/>
                  <a:pt x="42" y="0"/>
                </a:cubicBezTo>
                <a:lnTo>
                  <a:pt x="12043" y="0"/>
                </a:lnTo>
                <a:cubicBezTo>
                  <a:pt x="12065" y="0"/>
                  <a:pt x="12085" y="14"/>
                  <a:pt x="12085" y="31"/>
                </a:cubicBezTo>
                <a:lnTo>
                  <a:pt x="12085" y="3332"/>
                </a:lnTo>
                <a:cubicBezTo>
                  <a:pt x="12085" y="3351"/>
                  <a:pt x="12065" y="3365"/>
                  <a:pt x="12043" y="3365"/>
                </a:cubicBezTo>
                <a:lnTo>
                  <a:pt x="42" y="3365"/>
                </a:lnTo>
                <a:cubicBezTo>
                  <a:pt x="18" y="3365"/>
                  <a:pt x="0" y="3351"/>
                  <a:pt x="0" y="3332"/>
                </a:cubicBezTo>
                <a:lnTo>
                  <a:pt x="0" y="31"/>
                </a:lnTo>
                <a:moveTo>
                  <a:pt x="83" y="3332"/>
                </a:moveTo>
                <a:lnTo>
                  <a:pt x="42" y="3300"/>
                </a:lnTo>
                <a:lnTo>
                  <a:pt x="12043" y="3300"/>
                </a:lnTo>
                <a:lnTo>
                  <a:pt x="12001" y="3332"/>
                </a:lnTo>
                <a:lnTo>
                  <a:pt x="12001" y="31"/>
                </a:lnTo>
                <a:lnTo>
                  <a:pt x="12043" y="64"/>
                </a:lnTo>
                <a:lnTo>
                  <a:pt x="42" y="64"/>
                </a:lnTo>
                <a:lnTo>
                  <a:pt x="83" y="31"/>
                </a:lnTo>
                <a:lnTo>
                  <a:pt x="83" y="33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7" name="CustomShape 24"/>
          <p:cNvSpPr/>
          <p:nvPr/>
        </p:nvSpPr>
        <p:spPr>
          <a:xfrm>
            <a:off x="6030360" y="3143160"/>
            <a:ext cx="3429000" cy="2140560"/>
          </a:xfrm>
          <a:custGeom>
            <a:avLst/>
            <a:gdLst/>
            <a:ahLst/>
            <a:rect l="l" t="t" r="r" b="b"/>
            <a:pathLst>
              <a:path w="9526" h="5947">
                <a:moveTo>
                  <a:pt x="0" y="0"/>
                </a:moveTo>
                <a:lnTo>
                  <a:pt x="0" y="5946"/>
                </a:lnTo>
                <a:lnTo>
                  <a:pt x="9525" y="5946"/>
                </a:lnTo>
                <a:lnTo>
                  <a:pt x="952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8" name="CustomShape 25"/>
          <p:cNvSpPr/>
          <p:nvPr/>
        </p:nvSpPr>
        <p:spPr>
          <a:xfrm>
            <a:off x="6010560" y="3127320"/>
            <a:ext cx="3469320" cy="2171880"/>
          </a:xfrm>
          <a:custGeom>
            <a:avLst/>
            <a:gdLst/>
            <a:ahLst/>
            <a:rect l="l" t="t" r="r" b="b"/>
            <a:pathLst>
              <a:path w="9638" h="6034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9581" y="0"/>
                </a:lnTo>
                <a:cubicBezTo>
                  <a:pt x="9613" y="0"/>
                  <a:pt x="9637" y="19"/>
                  <a:pt x="9637" y="44"/>
                </a:cubicBezTo>
                <a:lnTo>
                  <a:pt x="9637" y="5990"/>
                </a:lnTo>
                <a:cubicBezTo>
                  <a:pt x="9637" y="6014"/>
                  <a:pt x="9613" y="6033"/>
                  <a:pt x="9581" y="6033"/>
                </a:cubicBezTo>
                <a:lnTo>
                  <a:pt x="56" y="6033"/>
                </a:lnTo>
                <a:cubicBezTo>
                  <a:pt x="27" y="6033"/>
                  <a:pt x="0" y="6014"/>
                  <a:pt x="0" y="5990"/>
                </a:cubicBezTo>
                <a:lnTo>
                  <a:pt x="0" y="44"/>
                </a:lnTo>
                <a:moveTo>
                  <a:pt x="112" y="5990"/>
                </a:moveTo>
                <a:lnTo>
                  <a:pt x="56" y="5946"/>
                </a:lnTo>
                <a:lnTo>
                  <a:pt x="9581" y="5946"/>
                </a:lnTo>
                <a:lnTo>
                  <a:pt x="9525" y="5990"/>
                </a:lnTo>
                <a:lnTo>
                  <a:pt x="9525" y="44"/>
                </a:lnTo>
                <a:lnTo>
                  <a:pt x="958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9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9" name="CustomShape 26"/>
          <p:cNvSpPr/>
          <p:nvPr/>
        </p:nvSpPr>
        <p:spPr>
          <a:xfrm>
            <a:off x="5440680" y="2828520"/>
            <a:ext cx="386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(‘SGD‘) – only one training sample/iteration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0" name="CustomShape 27"/>
          <p:cNvSpPr/>
          <p:nvPr/>
        </p:nvSpPr>
        <p:spPr>
          <a:xfrm>
            <a:off x="6127200" y="3187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1" name="CustomShape 28"/>
          <p:cNvSpPr/>
          <p:nvPr/>
        </p:nvSpPr>
        <p:spPr>
          <a:xfrm>
            <a:off x="6487920" y="3211920"/>
            <a:ext cx="2497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load shuffled between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2" name="CustomShape 29"/>
          <p:cNvSpPr/>
          <p:nvPr/>
        </p:nvSpPr>
        <p:spPr>
          <a:xfrm>
            <a:off x="6487920" y="3413160"/>
            <a:ext cx="266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training and testing set in files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3" name="CustomShape 30"/>
          <p:cNvSpPr/>
          <p:nvPr/>
        </p:nvSpPr>
        <p:spPr>
          <a:xfrm>
            <a:off x="6127200" y="3629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4" name="CustomShape 31"/>
          <p:cNvSpPr/>
          <p:nvPr/>
        </p:nvSpPr>
        <p:spPr>
          <a:xfrm>
            <a:off x="6487920" y="3654360"/>
            <a:ext cx="287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preparation, e.g. X_train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5" name="CustomShape 32"/>
          <p:cNvSpPr/>
          <p:nvPr/>
        </p:nvSpPr>
        <p:spPr>
          <a:xfrm>
            <a:off x="6487920" y="3855600"/>
            <a:ext cx="288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60000 samples / rows of 28 x 28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6" name="CustomShape 33"/>
          <p:cNvSpPr/>
          <p:nvPr/>
        </p:nvSpPr>
        <p:spPr>
          <a:xfrm>
            <a:off x="6487920" y="4056480"/>
            <a:ext cx="292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pixel values that are reshaped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7" name="CustomShape 34"/>
          <p:cNvSpPr/>
          <p:nvPr/>
        </p:nvSpPr>
        <p:spPr>
          <a:xfrm>
            <a:off x="6487920" y="4257720"/>
            <a:ext cx="2400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60000 x 784 including type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8" name="CustomShape 35"/>
          <p:cNvSpPr/>
          <p:nvPr/>
        </p:nvSpPr>
        <p:spPr>
          <a:xfrm>
            <a:off x="6487920" y="4458960"/>
            <a:ext cx="2250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specification (i.e. float32)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9" name="CustomShape 36"/>
          <p:cNvSpPr/>
          <p:nvPr/>
        </p:nvSpPr>
        <p:spPr>
          <a:xfrm>
            <a:off x="6127200" y="4675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0" name="CustomShape 37"/>
          <p:cNvSpPr/>
          <p:nvPr/>
        </p:nvSpPr>
        <p:spPr>
          <a:xfrm>
            <a:off x="6487920" y="4700160"/>
            <a:ext cx="2664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normalization: divide by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1" name="CustomShape 38"/>
          <p:cNvSpPr/>
          <p:nvPr/>
        </p:nvSpPr>
        <p:spPr>
          <a:xfrm>
            <a:off x="6487920" y="4901040"/>
            <a:ext cx="2597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255 – the max intensity value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2" name="CustomShape 39"/>
          <p:cNvSpPr/>
          <p:nvPr/>
        </p:nvSpPr>
        <p:spPr>
          <a:xfrm>
            <a:off x="4587840" y="3904560"/>
            <a:ext cx="1460160" cy="322200"/>
          </a:xfrm>
          <a:custGeom>
            <a:avLst/>
            <a:gdLst/>
            <a:ahLst/>
            <a:rect l="l" t="t" r="r" b="b"/>
            <a:pathLst>
              <a:path w="4057" h="896">
                <a:moveTo>
                  <a:pt x="4000" y="889"/>
                </a:moveTo>
                <a:lnTo>
                  <a:pt x="3837" y="856"/>
                </a:lnTo>
                <a:cubicBezTo>
                  <a:pt x="3815" y="851"/>
                  <a:pt x="3801" y="834"/>
                  <a:pt x="3809" y="817"/>
                </a:cubicBezTo>
                <a:cubicBezTo>
                  <a:pt x="3813" y="798"/>
                  <a:pt x="3837" y="789"/>
                  <a:pt x="3859" y="793"/>
                </a:cubicBezTo>
                <a:lnTo>
                  <a:pt x="4020" y="826"/>
                </a:lnTo>
                <a:cubicBezTo>
                  <a:pt x="4042" y="832"/>
                  <a:pt x="4056" y="850"/>
                  <a:pt x="4051" y="867"/>
                </a:cubicBezTo>
                <a:cubicBezTo>
                  <a:pt x="4044" y="884"/>
                  <a:pt x="4022" y="895"/>
                  <a:pt x="4000" y="889"/>
                </a:cubicBezTo>
                <a:moveTo>
                  <a:pt x="3677" y="823"/>
                </a:moveTo>
                <a:lnTo>
                  <a:pt x="3514" y="790"/>
                </a:lnTo>
                <a:cubicBezTo>
                  <a:pt x="3492" y="784"/>
                  <a:pt x="3478" y="767"/>
                  <a:pt x="3486" y="750"/>
                </a:cubicBezTo>
                <a:cubicBezTo>
                  <a:pt x="3490" y="732"/>
                  <a:pt x="3514" y="722"/>
                  <a:pt x="3537" y="725"/>
                </a:cubicBezTo>
                <a:lnTo>
                  <a:pt x="3697" y="759"/>
                </a:lnTo>
                <a:cubicBezTo>
                  <a:pt x="3719" y="764"/>
                  <a:pt x="3733" y="781"/>
                  <a:pt x="3729" y="798"/>
                </a:cubicBezTo>
                <a:cubicBezTo>
                  <a:pt x="3721" y="817"/>
                  <a:pt x="3699" y="826"/>
                  <a:pt x="3677" y="823"/>
                </a:cubicBezTo>
                <a:moveTo>
                  <a:pt x="3354" y="755"/>
                </a:moveTo>
                <a:lnTo>
                  <a:pt x="3190" y="722"/>
                </a:lnTo>
                <a:cubicBezTo>
                  <a:pt x="3168" y="718"/>
                  <a:pt x="3155" y="699"/>
                  <a:pt x="3161" y="682"/>
                </a:cubicBezTo>
                <a:cubicBezTo>
                  <a:pt x="3166" y="664"/>
                  <a:pt x="3190" y="654"/>
                  <a:pt x="3213" y="659"/>
                </a:cubicBezTo>
                <a:lnTo>
                  <a:pt x="3374" y="692"/>
                </a:lnTo>
                <a:cubicBezTo>
                  <a:pt x="3396" y="698"/>
                  <a:pt x="3410" y="715"/>
                  <a:pt x="3406" y="732"/>
                </a:cubicBezTo>
                <a:cubicBezTo>
                  <a:pt x="3398" y="750"/>
                  <a:pt x="3376" y="760"/>
                  <a:pt x="3354" y="755"/>
                </a:cubicBezTo>
                <a:moveTo>
                  <a:pt x="3030" y="689"/>
                </a:moveTo>
                <a:lnTo>
                  <a:pt x="2868" y="656"/>
                </a:lnTo>
                <a:cubicBezTo>
                  <a:pt x="2845" y="650"/>
                  <a:pt x="2832" y="633"/>
                  <a:pt x="2838" y="615"/>
                </a:cubicBezTo>
                <a:cubicBezTo>
                  <a:pt x="2842" y="598"/>
                  <a:pt x="2868" y="587"/>
                  <a:pt x="2890" y="593"/>
                </a:cubicBezTo>
                <a:lnTo>
                  <a:pt x="3050" y="626"/>
                </a:lnTo>
                <a:cubicBezTo>
                  <a:pt x="3072" y="629"/>
                  <a:pt x="3086" y="648"/>
                  <a:pt x="3081" y="666"/>
                </a:cubicBezTo>
                <a:cubicBezTo>
                  <a:pt x="3074" y="684"/>
                  <a:pt x="3052" y="694"/>
                  <a:pt x="3030" y="689"/>
                </a:cubicBezTo>
                <a:moveTo>
                  <a:pt x="2707" y="623"/>
                </a:moveTo>
                <a:lnTo>
                  <a:pt x="2545" y="587"/>
                </a:lnTo>
                <a:cubicBezTo>
                  <a:pt x="2521" y="584"/>
                  <a:pt x="2509" y="567"/>
                  <a:pt x="2515" y="549"/>
                </a:cubicBezTo>
                <a:cubicBezTo>
                  <a:pt x="2519" y="532"/>
                  <a:pt x="2545" y="521"/>
                  <a:pt x="2567" y="525"/>
                </a:cubicBezTo>
                <a:lnTo>
                  <a:pt x="2727" y="558"/>
                </a:lnTo>
                <a:cubicBezTo>
                  <a:pt x="2749" y="563"/>
                  <a:pt x="2762" y="581"/>
                  <a:pt x="2758" y="598"/>
                </a:cubicBezTo>
                <a:cubicBezTo>
                  <a:pt x="2751" y="615"/>
                  <a:pt x="2729" y="626"/>
                  <a:pt x="2707" y="623"/>
                </a:cubicBezTo>
                <a:moveTo>
                  <a:pt x="2384" y="554"/>
                </a:moveTo>
                <a:lnTo>
                  <a:pt x="2221" y="521"/>
                </a:lnTo>
                <a:cubicBezTo>
                  <a:pt x="2199" y="516"/>
                  <a:pt x="2186" y="498"/>
                  <a:pt x="2192" y="481"/>
                </a:cubicBezTo>
                <a:cubicBezTo>
                  <a:pt x="2196" y="464"/>
                  <a:pt x="2221" y="453"/>
                  <a:pt x="2244" y="459"/>
                </a:cubicBezTo>
                <a:lnTo>
                  <a:pt x="2404" y="492"/>
                </a:lnTo>
                <a:cubicBezTo>
                  <a:pt x="2426" y="497"/>
                  <a:pt x="2439" y="514"/>
                  <a:pt x="2435" y="532"/>
                </a:cubicBezTo>
                <a:cubicBezTo>
                  <a:pt x="2429" y="549"/>
                  <a:pt x="2406" y="559"/>
                  <a:pt x="2384" y="554"/>
                </a:cubicBezTo>
                <a:moveTo>
                  <a:pt x="2060" y="488"/>
                </a:moveTo>
                <a:lnTo>
                  <a:pt x="1898" y="455"/>
                </a:lnTo>
                <a:cubicBezTo>
                  <a:pt x="1876" y="450"/>
                  <a:pt x="1863" y="432"/>
                  <a:pt x="1869" y="415"/>
                </a:cubicBezTo>
                <a:cubicBezTo>
                  <a:pt x="1873" y="398"/>
                  <a:pt x="1898" y="387"/>
                  <a:pt x="1920" y="390"/>
                </a:cubicBezTo>
                <a:lnTo>
                  <a:pt x="2080" y="425"/>
                </a:lnTo>
                <a:cubicBezTo>
                  <a:pt x="2103" y="429"/>
                  <a:pt x="2116" y="448"/>
                  <a:pt x="2112" y="465"/>
                </a:cubicBezTo>
                <a:cubicBezTo>
                  <a:pt x="2106" y="483"/>
                  <a:pt x="2083" y="493"/>
                  <a:pt x="2060" y="488"/>
                </a:cubicBezTo>
                <a:moveTo>
                  <a:pt x="1737" y="422"/>
                </a:moveTo>
                <a:lnTo>
                  <a:pt x="1575" y="387"/>
                </a:lnTo>
                <a:cubicBezTo>
                  <a:pt x="1553" y="384"/>
                  <a:pt x="1539" y="363"/>
                  <a:pt x="1546" y="346"/>
                </a:cubicBezTo>
                <a:cubicBezTo>
                  <a:pt x="1551" y="328"/>
                  <a:pt x="1575" y="318"/>
                  <a:pt x="1597" y="323"/>
                </a:cubicBezTo>
                <a:lnTo>
                  <a:pt x="1757" y="356"/>
                </a:lnTo>
                <a:cubicBezTo>
                  <a:pt x="1780" y="361"/>
                  <a:pt x="1793" y="379"/>
                  <a:pt x="1787" y="398"/>
                </a:cubicBezTo>
                <a:cubicBezTo>
                  <a:pt x="1783" y="415"/>
                  <a:pt x="1760" y="425"/>
                  <a:pt x="1737" y="422"/>
                </a:cubicBezTo>
                <a:moveTo>
                  <a:pt x="1414" y="353"/>
                </a:moveTo>
                <a:lnTo>
                  <a:pt x="1252" y="319"/>
                </a:lnTo>
                <a:cubicBezTo>
                  <a:pt x="1230" y="314"/>
                  <a:pt x="1216" y="297"/>
                  <a:pt x="1223" y="280"/>
                </a:cubicBezTo>
                <a:cubicBezTo>
                  <a:pt x="1228" y="262"/>
                  <a:pt x="1252" y="252"/>
                  <a:pt x="1274" y="257"/>
                </a:cubicBezTo>
                <a:lnTo>
                  <a:pt x="1434" y="290"/>
                </a:lnTo>
                <a:cubicBezTo>
                  <a:pt x="1457" y="295"/>
                  <a:pt x="1470" y="313"/>
                  <a:pt x="1464" y="330"/>
                </a:cubicBezTo>
                <a:cubicBezTo>
                  <a:pt x="1459" y="347"/>
                  <a:pt x="1437" y="358"/>
                  <a:pt x="1414" y="353"/>
                </a:cubicBezTo>
                <a:moveTo>
                  <a:pt x="1092" y="286"/>
                </a:moveTo>
                <a:lnTo>
                  <a:pt x="929" y="253"/>
                </a:lnTo>
                <a:cubicBezTo>
                  <a:pt x="907" y="248"/>
                  <a:pt x="893" y="230"/>
                  <a:pt x="900" y="213"/>
                </a:cubicBezTo>
                <a:cubicBezTo>
                  <a:pt x="905" y="196"/>
                  <a:pt x="929" y="185"/>
                  <a:pt x="951" y="189"/>
                </a:cubicBezTo>
                <a:lnTo>
                  <a:pt x="1112" y="224"/>
                </a:lnTo>
                <a:cubicBezTo>
                  <a:pt x="1134" y="227"/>
                  <a:pt x="1147" y="244"/>
                  <a:pt x="1141" y="262"/>
                </a:cubicBezTo>
                <a:cubicBezTo>
                  <a:pt x="1136" y="280"/>
                  <a:pt x="1114" y="290"/>
                  <a:pt x="1092" y="286"/>
                </a:cubicBezTo>
                <a:moveTo>
                  <a:pt x="769" y="219"/>
                </a:moveTo>
                <a:lnTo>
                  <a:pt x="606" y="185"/>
                </a:lnTo>
                <a:cubicBezTo>
                  <a:pt x="584" y="182"/>
                  <a:pt x="570" y="163"/>
                  <a:pt x="577" y="145"/>
                </a:cubicBezTo>
                <a:cubicBezTo>
                  <a:pt x="582" y="128"/>
                  <a:pt x="606" y="117"/>
                  <a:pt x="628" y="122"/>
                </a:cubicBezTo>
                <a:lnTo>
                  <a:pt x="789" y="155"/>
                </a:lnTo>
                <a:cubicBezTo>
                  <a:pt x="811" y="161"/>
                  <a:pt x="825" y="178"/>
                  <a:pt x="817" y="196"/>
                </a:cubicBezTo>
                <a:cubicBezTo>
                  <a:pt x="813" y="213"/>
                  <a:pt x="791" y="224"/>
                  <a:pt x="769" y="219"/>
                </a:cubicBezTo>
                <a:moveTo>
                  <a:pt x="446" y="152"/>
                </a:moveTo>
                <a:lnTo>
                  <a:pt x="283" y="119"/>
                </a:lnTo>
                <a:cubicBezTo>
                  <a:pt x="261" y="114"/>
                  <a:pt x="247" y="96"/>
                  <a:pt x="254" y="78"/>
                </a:cubicBezTo>
                <a:cubicBezTo>
                  <a:pt x="259" y="61"/>
                  <a:pt x="283" y="50"/>
                  <a:pt x="305" y="56"/>
                </a:cubicBezTo>
                <a:lnTo>
                  <a:pt x="466" y="89"/>
                </a:lnTo>
                <a:cubicBezTo>
                  <a:pt x="488" y="92"/>
                  <a:pt x="502" y="112"/>
                  <a:pt x="494" y="130"/>
                </a:cubicBezTo>
                <a:cubicBezTo>
                  <a:pt x="490" y="147"/>
                  <a:pt x="468" y="158"/>
                  <a:pt x="446" y="152"/>
                </a:cubicBezTo>
                <a:moveTo>
                  <a:pt x="123" y="86"/>
                </a:moveTo>
                <a:lnTo>
                  <a:pt x="35" y="69"/>
                </a:lnTo>
                <a:cubicBezTo>
                  <a:pt x="13" y="63"/>
                  <a:pt x="0" y="45"/>
                  <a:pt x="7" y="28"/>
                </a:cubicBezTo>
                <a:cubicBezTo>
                  <a:pt x="11" y="11"/>
                  <a:pt x="35" y="0"/>
                  <a:pt x="58" y="3"/>
                </a:cubicBezTo>
                <a:lnTo>
                  <a:pt x="143" y="21"/>
                </a:lnTo>
                <a:cubicBezTo>
                  <a:pt x="165" y="27"/>
                  <a:pt x="179" y="44"/>
                  <a:pt x="171" y="61"/>
                </a:cubicBezTo>
                <a:cubicBezTo>
                  <a:pt x="167" y="78"/>
                  <a:pt x="145" y="89"/>
                  <a:pt x="123" y="8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3" name="CustomShape 40"/>
          <p:cNvSpPr/>
          <p:nvPr/>
        </p:nvSpPr>
        <p:spPr>
          <a:xfrm>
            <a:off x="6487920" y="5102280"/>
            <a:ext cx="2649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obtain values in range [0,1]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4" name="CustomShape 41"/>
          <p:cNvSpPr/>
          <p:nvPr/>
        </p:nvSpPr>
        <p:spPr>
          <a:xfrm>
            <a:off x="4957200" y="5338080"/>
            <a:ext cx="135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A. Gulli et al.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5" name="CustomShape 4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27" name="" descr=""/>
          <p:cNvPicPr/>
          <p:nvPr/>
        </p:nvPicPr>
        <p:blipFill>
          <a:blip r:embed="rId1"/>
          <a:stretch/>
        </p:blipFill>
        <p:spPr>
          <a:xfrm>
            <a:off x="82080" y="2898000"/>
            <a:ext cx="7598160" cy="2395080"/>
          </a:xfrm>
          <a:prstGeom prst="rect">
            <a:avLst/>
          </a:prstGeom>
          <a:ln w="0">
            <a:noFill/>
          </a:ln>
        </p:spPr>
      </p:pic>
      <p:sp>
        <p:nvSpPr>
          <p:cNvPr id="2028" name="CustomShape 2"/>
          <p:cNvSpPr/>
          <p:nvPr/>
        </p:nvSpPr>
        <p:spPr>
          <a:xfrm>
            <a:off x="864720" y="370440"/>
            <a:ext cx="7913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A Simple Model &amp; Softmax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29" name="CustomShape 3"/>
          <p:cNvSpPr/>
          <p:nvPr/>
        </p:nvSpPr>
        <p:spPr>
          <a:xfrm>
            <a:off x="2785680" y="1007640"/>
            <a:ext cx="2425680" cy="1722240"/>
          </a:xfrm>
          <a:custGeom>
            <a:avLst/>
            <a:gdLst/>
            <a:ahLst/>
            <a:rect l="l" t="t" r="r" b="b"/>
            <a:pathLst>
              <a:path w="6739" h="4785">
                <a:moveTo>
                  <a:pt x="0" y="0"/>
                </a:moveTo>
                <a:lnTo>
                  <a:pt x="0" y="4784"/>
                </a:lnTo>
                <a:lnTo>
                  <a:pt x="6738" y="4784"/>
                </a:lnTo>
                <a:lnTo>
                  <a:pt x="673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0" name="CustomShape 4"/>
          <p:cNvSpPr/>
          <p:nvPr/>
        </p:nvSpPr>
        <p:spPr>
          <a:xfrm>
            <a:off x="2765520" y="991800"/>
            <a:ext cx="2466000" cy="1753560"/>
          </a:xfrm>
          <a:custGeom>
            <a:avLst/>
            <a:gdLst/>
            <a:ahLst/>
            <a:rect l="l" t="t" r="r" b="b"/>
            <a:pathLst>
              <a:path w="6851" h="487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6794" y="0"/>
                </a:lnTo>
                <a:cubicBezTo>
                  <a:pt x="6826" y="0"/>
                  <a:pt x="6850" y="20"/>
                  <a:pt x="6850" y="44"/>
                </a:cubicBezTo>
                <a:lnTo>
                  <a:pt x="6850" y="4828"/>
                </a:lnTo>
                <a:cubicBezTo>
                  <a:pt x="6850" y="4852"/>
                  <a:pt x="6826" y="4871"/>
                  <a:pt x="6794" y="4871"/>
                </a:cubicBezTo>
                <a:lnTo>
                  <a:pt x="56" y="4871"/>
                </a:lnTo>
                <a:cubicBezTo>
                  <a:pt x="25" y="4871"/>
                  <a:pt x="0" y="4852"/>
                  <a:pt x="0" y="4828"/>
                </a:cubicBezTo>
                <a:lnTo>
                  <a:pt x="0" y="44"/>
                </a:lnTo>
                <a:moveTo>
                  <a:pt x="112" y="4828"/>
                </a:moveTo>
                <a:lnTo>
                  <a:pt x="56" y="4784"/>
                </a:lnTo>
                <a:lnTo>
                  <a:pt x="6794" y="4784"/>
                </a:lnTo>
                <a:lnTo>
                  <a:pt x="6738" y="4828"/>
                </a:lnTo>
                <a:lnTo>
                  <a:pt x="6738" y="44"/>
                </a:lnTo>
                <a:lnTo>
                  <a:pt x="67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1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32" name="CustomShape 6"/>
          <p:cNvSpPr/>
          <p:nvPr/>
        </p:nvSpPr>
        <p:spPr>
          <a:xfrm>
            <a:off x="288216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3" name="CustomShape 7"/>
          <p:cNvSpPr/>
          <p:nvPr/>
        </p:nvSpPr>
        <p:spPr>
          <a:xfrm>
            <a:off x="3242880" y="1076760"/>
            <a:ext cx="187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Dense() represents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4" name="CustomShape 8"/>
          <p:cNvSpPr/>
          <p:nvPr/>
        </p:nvSpPr>
        <p:spPr>
          <a:xfrm>
            <a:off x="3242880" y="1277640"/>
            <a:ext cx="1901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fully connected layer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5" name="CustomShape 9"/>
          <p:cNvSpPr/>
          <p:nvPr/>
        </p:nvSpPr>
        <p:spPr>
          <a:xfrm>
            <a:off x="3242880" y="1478880"/>
            <a:ext cx="1644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used in ANNs that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6" name="CustomShape 10"/>
          <p:cNvSpPr/>
          <p:nvPr/>
        </p:nvSpPr>
        <p:spPr>
          <a:xfrm>
            <a:off x="3242880" y="1679760"/>
            <a:ext cx="151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means that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7" name="CustomShape 11"/>
          <p:cNvSpPr/>
          <p:nvPr/>
        </p:nvSpPr>
        <p:spPr>
          <a:xfrm>
            <a:off x="3242880" y="1881000"/>
            <a:ext cx="1734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neuron in a layer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8" name="CustomShape 12"/>
          <p:cNvSpPr/>
          <p:nvPr/>
        </p:nvSpPr>
        <p:spPr>
          <a:xfrm>
            <a:off x="3242880" y="2082240"/>
            <a:ext cx="1471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connected to all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9" name="CustomShape 13"/>
          <p:cNvSpPr/>
          <p:nvPr/>
        </p:nvSpPr>
        <p:spPr>
          <a:xfrm>
            <a:off x="3242880" y="2283120"/>
            <a:ext cx="1695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neurons located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0" name="CustomShape 14"/>
          <p:cNvSpPr/>
          <p:nvPr/>
        </p:nvSpPr>
        <p:spPr>
          <a:xfrm>
            <a:off x="142200" y="1007640"/>
            <a:ext cx="2491920" cy="1722240"/>
          </a:xfrm>
          <a:custGeom>
            <a:avLst/>
            <a:gdLst/>
            <a:ahLst/>
            <a:rect l="l" t="t" r="r" b="b"/>
            <a:pathLst>
              <a:path w="6923" h="4785">
                <a:moveTo>
                  <a:pt x="0" y="0"/>
                </a:moveTo>
                <a:lnTo>
                  <a:pt x="0" y="4784"/>
                </a:lnTo>
                <a:lnTo>
                  <a:pt x="6922" y="4784"/>
                </a:lnTo>
                <a:lnTo>
                  <a:pt x="692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1" name="CustomShape 15"/>
          <p:cNvSpPr/>
          <p:nvPr/>
        </p:nvSpPr>
        <p:spPr>
          <a:xfrm>
            <a:off x="122040" y="991800"/>
            <a:ext cx="2532240" cy="1753560"/>
          </a:xfrm>
          <a:custGeom>
            <a:avLst/>
            <a:gdLst/>
            <a:ahLst/>
            <a:rect l="l" t="t" r="r" b="b"/>
            <a:pathLst>
              <a:path w="7035" h="4872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6978" y="0"/>
                </a:lnTo>
                <a:cubicBezTo>
                  <a:pt x="7010" y="0"/>
                  <a:pt x="7034" y="20"/>
                  <a:pt x="7034" y="44"/>
                </a:cubicBezTo>
                <a:lnTo>
                  <a:pt x="7034" y="4828"/>
                </a:lnTo>
                <a:cubicBezTo>
                  <a:pt x="7034" y="4852"/>
                  <a:pt x="7010" y="4871"/>
                  <a:pt x="6978" y="4871"/>
                </a:cubicBezTo>
                <a:lnTo>
                  <a:pt x="56" y="4871"/>
                </a:lnTo>
                <a:cubicBezTo>
                  <a:pt x="24" y="4871"/>
                  <a:pt x="0" y="4852"/>
                  <a:pt x="0" y="4828"/>
                </a:cubicBezTo>
                <a:lnTo>
                  <a:pt x="0" y="44"/>
                </a:lnTo>
                <a:moveTo>
                  <a:pt x="112" y="4828"/>
                </a:moveTo>
                <a:lnTo>
                  <a:pt x="56" y="4784"/>
                </a:lnTo>
                <a:lnTo>
                  <a:pt x="6978" y="4784"/>
                </a:lnTo>
                <a:lnTo>
                  <a:pt x="6922" y="4828"/>
                </a:lnTo>
                <a:lnTo>
                  <a:pt x="6922" y="44"/>
                </a:lnTo>
                <a:lnTo>
                  <a:pt x="697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2" name="CustomShape 16"/>
          <p:cNvSpPr/>
          <p:nvPr/>
        </p:nvSpPr>
        <p:spPr>
          <a:xfrm>
            <a:off x="3242880" y="2484360"/>
            <a:ext cx="1599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previous layer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3" name="CustomShape 17"/>
          <p:cNvSpPr/>
          <p:nvPr/>
        </p:nvSpPr>
        <p:spPr>
          <a:xfrm>
            <a:off x="23760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4" name="CustomShape 18"/>
          <p:cNvSpPr/>
          <p:nvPr/>
        </p:nvSpPr>
        <p:spPr>
          <a:xfrm>
            <a:off x="599040" y="1076760"/>
            <a:ext cx="149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Sequential()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5" name="CustomShape 19"/>
          <p:cNvSpPr/>
          <p:nvPr/>
        </p:nvSpPr>
        <p:spPr>
          <a:xfrm>
            <a:off x="599040" y="1277640"/>
            <a:ext cx="149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Keras model is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6" name="CustomShape 20"/>
          <p:cNvSpPr/>
          <p:nvPr/>
        </p:nvSpPr>
        <p:spPr>
          <a:xfrm>
            <a:off x="599040" y="1478880"/>
            <a:ext cx="1796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linear  pipeline (aka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7" name="CustomShape 21"/>
          <p:cNvSpPr/>
          <p:nvPr/>
        </p:nvSpPr>
        <p:spPr>
          <a:xfrm>
            <a:off x="599040" y="1679760"/>
            <a:ext cx="1763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stack‘) of various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8" name="CustomShape 22"/>
          <p:cNvSpPr/>
          <p:nvPr/>
        </p:nvSpPr>
        <p:spPr>
          <a:xfrm>
            <a:off x="599040" y="1881000"/>
            <a:ext cx="198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neural network layers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9" name="CustomShape 23"/>
          <p:cNvSpPr/>
          <p:nvPr/>
        </p:nvSpPr>
        <p:spPr>
          <a:xfrm>
            <a:off x="599040" y="2082240"/>
            <a:ext cx="1808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including Activation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0" name="CustomShape 24"/>
          <p:cNvSpPr/>
          <p:nvPr/>
        </p:nvSpPr>
        <p:spPr>
          <a:xfrm>
            <a:off x="599040" y="2283120"/>
            <a:ext cx="192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functions of different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1" name="CustomShape 25"/>
          <p:cNvSpPr/>
          <p:nvPr/>
        </p:nvSpPr>
        <p:spPr>
          <a:xfrm>
            <a:off x="37080" y="3375360"/>
            <a:ext cx="4431600" cy="613800"/>
          </a:xfrm>
          <a:custGeom>
            <a:avLst/>
            <a:gdLst/>
            <a:ahLst/>
            <a:rect l="l" t="t" r="r" b="b"/>
            <a:pathLst>
              <a:path w="12311" h="1706">
                <a:moveTo>
                  <a:pt x="0" y="33"/>
                </a:moveTo>
                <a:cubicBezTo>
                  <a:pt x="0" y="14"/>
                  <a:pt x="18" y="0"/>
                  <a:pt x="43" y="0"/>
                </a:cubicBezTo>
                <a:lnTo>
                  <a:pt x="12268" y="0"/>
                </a:lnTo>
                <a:cubicBezTo>
                  <a:pt x="12290" y="0"/>
                  <a:pt x="12310" y="14"/>
                  <a:pt x="12310" y="33"/>
                </a:cubicBezTo>
                <a:lnTo>
                  <a:pt x="12310" y="1671"/>
                </a:lnTo>
                <a:cubicBezTo>
                  <a:pt x="12310" y="1689"/>
                  <a:pt x="12290" y="1705"/>
                  <a:pt x="12268" y="1705"/>
                </a:cubicBezTo>
                <a:lnTo>
                  <a:pt x="43" y="1705"/>
                </a:lnTo>
                <a:cubicBezTo>
                  <a:pt x="18" y="1705"/>
                  <a:pt x="0" y="1689"/>
                  <a:pt x="0" y="1671"/>
                </a:cubicBezTo>
                <a:lnTo>
                  <a:pt x="0" y="33"/>
                </a:lnTo>
                <a:moveTo>
                  <a:pt x="83" y="1671"/>
                </a:moveTo>
                <a:lnTo>
                  <a:pt x="43" y="1638"/>
                </a:lnTo>
                <a:lnTo>
                  <a:pt x="12268" y="1638"/>
                </a:lnTo>
                <a:lnTo>
                  <a:pt x="12226" y="1671"/>
                </a:lnTo>
                <a:lnTo>
                  <a:pt x="12226" y="33"/>
                </a:lnTo>
                <a:lnTo>
                  <a:pt x="12268" y="66"/>
                </a:lnTo>
                <a:lnTo>
                  <a:pt x="43" y="66"/>
                </a:lnTo>
                <a:lnTo>
                  <a:pt x="83" y="33"/>
                </a:lnTo>
                <a:lnTo>
                  <a:pt x="83" y="167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2" name="CustomShape 26"/>
          <p:cNvSpPr/>
          <p:nvPr/>
        </p:nvSpPr>
        <p:spPr>
          <a:xfrm>
            <a:off x="37080" y="3375360"/>
            <a:ext cx="4431600" cy="613800"/>
          </a:xfrm>
          <a:custGeom>
            <a:avLst/>
            <a:gdLst/>
            <a:ahLst/>
            <a:rect l="l" t="t" r="r" b="b"/>
            <a:pathLst>
              <a:path w="12311" h="1706">
                <a:moveTo>
                  <a:pt x="0" y="33"/>
                </a:moveTo>
                <a:cubicBezTo>
                  <a:pt x="0" y="14"/>
                  <a:pt x="18" y="0"/>
                  <a:pt x="43" y="0"/>
                </a:cubicBezTo>
                <a:lnTo>
                  <a:pt x="12268" y="0"/>
                </a:lnTo>
                <a:cubicBezTo>
                  <a:pt x="12290" y="0"/>
                  <a:pt x="12310" y="14"/>
                  <a:pt x="12310" y="33"/>
                </a:cubicBezTo>
                <a:lnTo>
                  <a:pt x="12310" y="1671"/>
                </a:lnTo>
                <a:cubicBezTo>
                  <a:pt x="12310" y="1689"/>
                  <a:pt x="12290" y="1705"/>
                  <a:pt x="12268" y="1705"/>
                </a:cubicBezTo>
                <a:lnTo>
                  <a:pt x="43" y="1705"/>
                </a:lnTo>
                <a:cubicBezTo>
                  <a:pt x="18" y="1705"/>
                  <a:pt x="0" y="1689"/>
                  <a:pt x="0" y="1671"/>
                </a:cubicBezTo>
                <a:lnTo>
                  <a:pt x="0" y="33"/>
                </a:lnTo>
                <a:moveTo>
                  <a:pt x="83" y="1671"/>
                </a:moveTo>
                <a:lnTo>
                  <a:pt x="43" y="1638"/>
                </a:lnTo>
                <a:lnTo>
                  <a:pt x="12268" y="1638"/>
                </a:lnTo>
                <a:lnTo>
                  <a:pt x="12226" y="1671"/>
                </a:lnTo>
                <a:lnTo>
                  <a:pt x="12226" y="33"/>
                </a:lnTo>
                <a:lnTo>
                  <a:pt x="12268" y="66"/>
                </a:lnTo>
                <a:lnTo>
                  <a:pt x="43" y="66"/>
                </a:lnTo>
                <a:lnTo>
                  <a:pt x="83" y="33"/>
                </a:lnTo>
                <a:lnTo>
                  <a:pt x="83" y="167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3" name="CustomShape 27"/>
          <p:cNvSpPr/>
          <p:nvPr/>
        </p:nvSpPr>
        <p:spPr>
          <a:xfrm>
            <a:off x="1371600" y="2716920"/>
            <a:ext cx="898200" cy="684000"/>
          </a:xfrm>
          <a:custGeom>
            <a:avLst/>
            <a:gdLst/>
            <a:ahLst/>
            <a:rect l="l" t="t" r="r" b="b"/>
            <a:pathLst>
              <a:path w="2496" h="1901">
                <a:moveTo>
                  <a:pt x="74" y="12"/>
                </a:moveTo>
                <a:lnTo>
                  <a:pt x="196" y="103"/>
                </a:lnTo>
                <a:cubicBezTo>
                  <a:pt x="214" y="115"/>
                  <a:pt x="214" y="137"/>
                  <a:pt x="198" y="151"/>
                </a:cubicBezTo>
                <a:cubicBezTo>
                  <a:pt x="179" y="162"/>
                  <a:pt x="152" y="162"/>
                  <a:pt x="137" y="151"/>
                </a:cubicBezTo>
                <a:lnTo>
                  <a:pt x="16" y="60"/>
                </a:lnTo>
                <a:cubicBezTo>
                  <a:pt x="0" y="48"/>
                  <a:pt x="0" y="26"/>
                  <a:pt x="16" y="12"/>
                </a:cubicBezTo>
                <a:cubicBezTo>
                  <a:pt x="32" y="0"/>
                  <a:pt x="59" y="0"/>
                  <a:pt x="74" y="12"/>
                </a:cubicBezTo>
                <a:moveTo>
                  <a:pt x="316" y="195"/>
                </a:moveTo>
                <a:lnTo>
                  <a:pt x="436" y="288"/>
                </a:lnTo>
                <a:cubicBezTo>
                  <a:pt x="452" y="300"/>
                  <a:pt x="452" y="321"/>
                  <a:pt x="436" y="333"/>
                </a:cubicBezTo>
                <a:cubicBezTo>
                  <a:pt x="420" y="347"/>
                  <a:pt x="394" y="347"/>
                  <a:pt x="378" y="335"/>
                </a:cubicBezTo>
                <a:lnTo>
                  <a:pt x="258" y="242"/>
                </a:lnTo>
                <a:cubicBezTo>
                  <a:pt x="240" y="230"/>
                  <a:pt x="240" y="208"/>
                  <a:pt x="256" y="196"/>
                </a:cubicBezTo>
                <a:cubicBezTo>
                  <a:pt x="274" y="182"/>
                  <a:pt x="300" y="182"/>
                  <a:pt x="316" y="195"/>
                </a:cubicBezTo>
                <a:moveTo>
                  <a:pt x="557" y="378"/>
                </a:moveTo>
                <a:lnTo>
                  <a:pt x="675" y="469"/>
                </a:lnTo>
                <a:cubicBezTo>
                  <a:pt x="693" y="482"/>
                  <a:pt x="693" y="502"/>
                  <a:pt x="677" y="516"/>
                </a:cubicBezTo>
                <a:cubicBezTo>
                  <a:pt x="661" y="529"/>
                  <a:pt x="635" y="529"/>
                  <a:pt x="617" y="516"/>
                </a:cubicBezTo>
                <a:lnTo>
                  <a:pt x="496" y="425"/>
                </a:lnTo>
                <a:cubicBezTo>
                  <a:pt x="481" y="413"/>
                  <a:pt x="481" y="392"/>
                  <a:pt x="496" y="378"/>
                </a:cubicBezTo>
                <a:cubicBezTo>
                  <a:pt x="512" y="366"/>
                  <a:pt x="539" y="366"/>
                  <a:pt x="557" y="378"/>
                </a:cubicBezTo>
                <a:moveTo>
                  <a:pt x="795" y="560"/>
                </a:moveTo>
                <a:lnTo>
                  <a:pt x="915" y="652"/>
                </a:lnTo>
                <a:cubicBezTo>
                  <a:pt x="930" y="665"/>
                  <a:pt x="933" y="685"/>
                  <a:pt x="915" y="698"/>
                </a:cubicBezTo>
                <a:cubicBezTo>
                  <a:pt x="900" y="712"/>
                  <a:pt x="873" y="712"/>
                  <a:pt x="857" y="699"/>
                </a:cubicBezTo>
                <a:lnTo>
                  <a:pt x="737" y="607"/>
                </a:lnTo>
                <a:cubicBezTo>
                  <a:pt x="721" y="595"/>
                  <a:pt x="721" y="574"/>
                  <a:pt x="737" y="562"/>
                </a:cubicBezTo>
                <a:cubicBezTo>
                  <a:pt x="753" y="548"/>
                  <a:pt x="779" y="548"/>
                  <a:pt x="795" y="560"/>
                </a:cubicBezTo>
                <a:moveTo>
                  <a:pt x="1036" y="743"/>
                </a:moveTo>
                <a:lnTo>
                  <a:pt x="1156" y="834"/>
                </a:lnTo>
                <a:cubicBezTo>
                  <a:pt x="1171" y="846"/>
                  <a:pt x="1171" y="867"/>
                  <a:pt x="1156" y="881"/>
                </a:cubicBezTo>
                <a:cubicBezTo>
                  <a:pt x="1140" y="893"/>
                  <a:pt x="1114" y="893"/>
                  <a:pt x="1098" y="881"/>
                </a:cubicBezTo>
                <a:lnTo>
                  <a:pt x="978" y="790"/>
                </a:lnTo>
                <a:cubicBezTo>
                  <a:pt x="960" y="778"/>
                  <a:pt x="960" y="757"/>
                  <a:pt x="976" y="743"/>
                </a:cubicBezTo>
                <a:cubicBezTo>
                  <a:pt x="993" y="731"/>
                  <a:pt x="1018" y="731"/>
                  <a:pt x="1036" y="743"/>
                </a:cubicBezTo>
                <a:moveTo>
                  <a:pt x="1276" y="924"/>
                </a:moveTo>
                <a:lnTo>
                  <a:pt x="1394" y="1017"/>
                </a:lnTo>
                <a:cubicBezTo>
                  <a:pt x="1411" y="1029"/>
                  <a:pt x="1411" y="1051"/>
                  <a:pt x="1397" y="1062"/>
                </a:cubicBezTo>
                <a:cubicBezTo>
                  <a:pt x="1381" y="1076"/>
                  <a:pt x="1354" y="1076"/>
                  <a:pt x="1336" y="1065"/>
                </a:cubicBezTo>
                <a:lnTo>
                  <a:pt x="1216" y="971"/>
                </a:lnTo>
                <a:cubicBezTo>
                  <a:pt x="1200" y="960"/>
                  <a:pt x="1200" y="938"/>
                  <a:pt x="1216" y="926"/>
                </a:cubicBezTo>
                <a:cubicBezTo>
                  <a:pt x="1231" y="912"/>
                  <a:pt x="1258" y="912"/>
                  <a:pt x="1276" y="924"/>
                </a:cubicBezTo>
                <a:moveTo>
                  <a:pt x="1515" y="1108"/>
                </a:moveTo>
                <a:lnTo>
                  <a:pt x="1635" y="1199"/>
                </a:lnTo>
                <a:cubicBezTo>
                  <a:pt x="1650" y="1211"/>
                  <a:pt x="1652" y="1232"/>
                  <a:pt x="1635" y="1246"/>
                </a:cubicBezTo>
                <a:cubicBezTo>
                  <a:pt x="1619" y="1258"/>
                  <a:pt x="1593" y="1258"/>
                  <a:pt x="1577" y="1246"/>
                </a:cubicBezTo>
                <a:lnTo>
                  <a:pt x="1457" y="1155"/>
                </a:lnTo>
                <a:cubicBezTo>
                  <a:pt x="1441" y="1143"/>
                  <a:pt x="1439" y="1121"/>
                  <a:pt x="1457" y="1108"/>
                </a:cubicBezTo>
                <a:cubicBezTo>
                  <a:pt x="1473" y="1096"/>
                  <a:pt x="1499" y="1096"/>
                  <a:pt x="1515" y="1108"/>
                </a:cubicBezTo>
                <a:moveTo>
                  <a:pt x="1755" y="1290"/>
                </a:moveTo>
                <a:lnTo>
                  <a:pt x="1876" y="1382"/>
                </a:lnTo>
                <a:cubicBezTo>
                  <a:pt x="1890" y="1394"/>
                  <a:pt x="1890" y="1415"/>
                  <a:pt x="1876" y="1427"/>
                </a:cubicBezTo>
                <a:cubicBezTo>
                  <a:pt x="1860" y="1441"/>
                  <a:pt x="1832" y="1441"/>
                  <a:pt x="1815" y="1427"/>
                </a:cubicBezTo>
                <a:lnTo>
                  <a:pt x="1697" y="1337"/>
                </a:lnTo>
                <a:cubicBezTo>
                  <a:pt x="1679" y="1324"/>
                  <a:pt x="1679" y="1304"/>
                  <a:pt x="1695" y="1291"/>
                </a:cubicBezTo>
                <a:cubicBezTo>
                  <a:pt x="1710" y="1277"/>
                  <a:pt x="1737" y="1277"/>
                  <a:pt x="1755" y="1290"/>
                </a:cubicBezTo>
                <a:moveTo>
                  <a:pt x="1994" y="1473"/>
                </a:moveTo>
                <a:lnTo>
                  <a:pt x="2113" y="1564"/>
                </a:lnTo>
                <a:cubicBezTo>
                  <a:pt x="2131" y="1576"/>
                  <a:pt x="2131" y="1597"/>
                  <a:pt x="2116" y="1611"/>
                </a:cubicBezTo>
                <a:cubicBezTo>
                  <a:pt x="2098" y="1623"/>
                  <a:pt x="2074" y="1623"/>
                  <a:pt x="2056" y="1611"/>
                </a:cubicBezTo>
                <a:lnTo>
                  <a:pt x="1936" y="1520"/>
                </a:lnTo>
                <a:cubicBezTo>
                  <a:pt x="1920" y="1507"/>
                  <a:pt x="1920" y="1487"/>
                  <a:pt x="1936" y="1473"/>
                </a:cubicBezTo>
                <a:cubicBezTo>
                  <a:pt x="1951" y="1460"/>
                  <a:pt x="1978" y="1460"/>
                  <a:pt x="1994" y="1473"/>
                </a:cubicBezTo>
                <a:moveTo>
                  <a:pt x="2233" y="1654"/>
                </a:moveTo>
                <a:lnTo>
                  <a:pt x="2355" y="1747"/>
                </a:lnTo>
                <a:cubicBezTo>
                  <a:pt x="2370" y="1759"/>
                  <a:pt x="2370" y="1780"/>
                  <a:pt x="2355" y="1792"/>
                </a:cubicBezTo>
                <a:cubicBezTo>
                  <a:pt x="2339" y="1804"/>
                  <a:pt x="2312" y="1806"/>
                  <a:pt x="2297" y="1792"/>
                </a:cubicBezTo>
                <a:lnTo>
                  <a:pt x="2176" y="1701"/>
                </a:lnTo>
                <a:cubicBezTo>
                  <a:pt x="2158" y="1689"/>
                  <a:pt x="2158" y="1668"/>
                  <a:pt x="2176" y="1656"/>
                </a:cubicBezTo>
                <a:cubicBezTo>
                  <a:pt x="2191" y="1642"/>
                  <a:pt x="2219" y="1642"/>
                  <a:pt x="2233" y="1654"/>
                </a:cubicBezTo>
                <a:moveTo>
                  <a:pt x="2475" y="1837"/>
                </a:moveTo>
                <a:lnTo>
                  <a:pt x="2477" y="1839"/>
                </a:lnTo>
                <a:cubicBezTo>
                  <a:pt x="2495" y="1853"/>
                  <a:pt x="2495" y="1873"/>
                  <a:pt x="2479" y="1887"/>
                </a:cubicBezTo>
                <a:cubicBezTo>
                  <a:pt x="2463" y="1898"/>
                  <a:pt x="2437" y="1900"/>
                  <a:pt x="2419" y="1887"/>
                </a:cubicBezTo>
                <a:lnTo>
                  <a:pt x="2417" y="1884"/>
                </a:lnTo>
                <a:cubicBezTo>
                  <a:pt x="2399" y="1871"/>
                  <a:pt x="2399" y="1851"/>
                  <a:pt x="2415" y="1837"/>
                </a:cubicBezTo>
                <a:cubicBezTo>
                  <a:pt x="2430" y="1825"/>
                  <a:pt x="2457" y="1825"/>
                  <a:pt x="2475" y="183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4" name="CustomShape 28"/>
          <p:cNvSpPr/>
          <p:nvPr/>
        </p:nvSpPr>
        <p:spPr>
          <a:xfrm>
            <a:off x="2235240" y="2716200"/>
            <a:ext cx="1780200" cy="684720"/>
          </a:xfrm>
          <a:custGeom>
            <a:avLst/>
            <a:gdLst/>
            <a:ahLst/>
            <a:rect l="l" t="t" r="r" b="b"/>
            <a:pathLst>
              <a:path w="4946" h="1903">
                <a:moveTo>
                  <a:pt x="4881" y="9"/>
                </a:moveTo>
                <a:lnTo>
                  <a:pt x="4729" y="65"/>
                </a:lnTo>
                <a:cubicBezTo>
                  <a:pt x="4709" y="73"/>
                  <a:pt x="4700" y="93"/>
                  <a:pt x="4709" y="109"/>
                </a:cubicBezTo>
                <a:cubicBezTo>
                  <a:pt x="4720" y="124"/>
                  <a:pt x="4745" y="131"/>
                  <a:pt x="4767" y="124"/>
                </a:cubicBezTo>
                <a:lnTo>
                  <a:pt x="4917" y="67"/>
                </a:lnTo>
                <a:cubicBezTo>
                  <a:pt x="4937" y="59"/>
                  <a:pt x="4945" y="40"/>
                  <a:pt x="4937" y="23"/>
                </a:cubicBezTo>
                <a:cubicBezTo>
                  <a:pt x="4925" y="7"/>
                  <a:pt x="4901" y="0"/>
                  <a:pt x="4881" y="9"/>
                </a:cubicBezTo>
                <a:moveTo>
                  <a:pt x="4580" y="123"/>
                </a:moveTo>
                <a:lnTo>
                  <a:pt x="4428" y="178"/>
                </a:lnTo>
                <a:cubicBezTo>
                  <a:pt x="4408" y="187"/>
                  <a:pt x="4399" y="206"/>
                  <a:pt x="4408" y="222"/>
                </a:cubicBezTo>
                <a:cubicBezTo>
                  <a:pt x="4420" y="238"/>
                  <a:pt x="4444" y="246"/>
                  <a:pt x="4464" y="238"/>
                </a:cubicBezTo>
                <a:lnTo>
                  <a:pt x="4616" y="180"/>
                </a:lnTo>
                <a:cubicBezTo>
                  <a:pt x="4636" y="173"/>
                  <a:pt x="4644" y="154"/>
                  <a:pt x="4636" y="137"/>
                </a:cubicBezTo>
                <a:cubicBezTo>
                  <a:pt x="4624" y="120"/>
                  <a:pt x="4600" y="114"/>
                  <a:pt x="4580" y="123"/>
                </a:cubicBezTo>
                <a:moveTo>
                  <a:pt x="4277" y="237"/>
                </a:moveTo>
                <a:lnTo>
                  <a:pt x="4127" y="293"/>
                </a:lnTo>
                <a:cubicBezTo>
                  <a:pt x="4107" y="302"/>
                  <a:pt x="4099" y="321"/>
                  <a:pt x="4107" y="336"/>
                </a:cubicBezTo>
                <a:cubicBezTo>
                  <a:pt x="4119" y="352"/>
                  <a:pt x="4143" y="359"/>
                  <a:pt x="4163" y="352"/>
                </a:cubicBezTo>
                <a:lnTo>
                  <a:pt x="4315" y="294"/>
                </a:lnTo>
                <a:cubicBezTo>
                  <a:pt x="4335" y="288"/>
                  <a:pt x="4344" y="268"/>
                  <a:pt x="4335" y="251"/>
                </a:cubicBezTo>
                <a:cubicBezTo>
                  <a:pt x="4324" y="235"/>
                  <a:pt x="4299" y="228"/>
                  <a:pt x="4277" y="237"/>
                </a:cubicBezTo>
                <a:moveTo>
                  <a:pt x="3976" y="350"/>
                </a:moveTo>
                <a:lnTo>
                  <a:pt x="3825" y="406"/>
                </a:lnTo>
                <a:cubicBezTo>
                  <a:pt x="3803" y="415"/>
                  <a:pt x="3795" y="434"/>
                  <a:pt x="3805" y="449"/>
                </a:cubicBezTo>
                <a:cubicBezTo>
                  <a:pt x="3815" y="465"/>
                  <a:pt x="3841" y="472"/>
                  <a:pt x="3861" y="465"/>
                </a:cubicBezTo>
                <a:lnTo>
                  <a:pt x="4014" y="408"/>
                </a:lnTo>
                <a:cubicBezTo>
                  <a:pt x="4034" y="401"/>
                  <a:pt x="4043" y="382"/>
                  <a:pt x="4031" y="364"/>
                </a:cubicBezTo>
                <a:cubicBezTo>
                  <a:pt x="4023" y="349"/>
                  <a:pt x="3998" y="341"/>
                  <a:pt x="3976" y="350"/>
                </a:cubicBezTo>
                <a:moveTo>
                  <a:pt x="3675" y="463"/>
                </a:moveTo>
                <a:lnTo>
                  <a:pt x="3525" y="519"/>
                </a:lnTo>
                <a:cubicBezTo>
                  <a:pt x="3503" y="528"/>
                  <a:pt x="3494" y="547"/>
                  <a:pt x="3505" y="563"/>
                </a:cubicBezTo>
                <a:cubicBezTo>
                  <a:pt x="3514" y="579"/>
                  <a:pt x="3538" y="586"/>
                  <a:pt x="3561" y="579"/>
                </a:cubicBezTo>
                <a:lnTo>
                  <a:pt x="3709" y="521"/>
                </a:lnTo>
                <a:cubicBezTo>
                  <a:pt x="3732" y="514"/>
                  <a:pt x="3741" y="495"/>
                  <a:pt x="3729" y="477"/>
                </a:cubicBezTo>
                <a:cubicBezTo>
                  <a:pt x="3721" y="462"/>
                  <a:pt x="3695" y="455"/>
                  <a:pt x="3675" y="463"/>
                </a:cubicBezTo>
                <a:moveTo>
                  <a:pt x="3374" y="577"/>
                </a:moveTo>
                <a:lnTo>
                  <a:pt x="3222" y="633"/>
                </a:lnTo>
                <a:cubicBezTo>
                  <a:pt x="3202" y="640"/>
                  <a:pt x="3193" y="661"/>
                  <a:pt x="3204" y="677"/>
                </a:cubicBezTo>
                <a:cubicBezTo>
                  <a:pt x="3213" y="693"/>
                  <a:pt x="3238" y="699"/>
                  <a:pt x="3260" y="693"/>
                </a:cubicBezTo>
                <a:lnTo>
                  <a:pt x="3409" y="635"/>
                </a:lnTo>
                <a:cubicBezTo>
                  <a:pt x="3429" y="627"/>
                  <a:pt x="3438" y="608"/>
                  <a:pt x="3429" y="591"/>
                </a:cubicBezTo>
                <a:cubicBezTo>
                  <a:pt x="3418" y="575"/>
                  <a:pt x="3394" y="568"/>
                  <a:pt x="3374" y="577"/>
                </a:cubicBezTo>
                <a:moveTo>
                  <a:pt x="3073" y="691"/>
                </a:moveTo>
                <a:lnTo>
                  <a:pt x="2921" y="746"/>
                </a:lnTo>
                <a:cubicBezTo>
                  <a:pt x="2901" y="754"/>
                  <a:pt x="2893" y="774"/>
                  <a:pt x="2901" y="790"/>
                </a:cubicBezTo>
                <a:cubicBezTo>
                  <a:pt x="2913" y="806"/>
                  <a:pt x="2937" y="813"/>
                  <a:pt x="2957" y="806"/>
                </a:cubicBezTo>
                <a:lnTo>
                  <a:pt x="3108" y="748"/>
                </a:lnTo>
                <a:cubicBezTo>
                  <a:pt x="3128" y="741"/>
                  <a:pt x="3137" y="722"/>
                  <a:pt x="3128" y="704"/>
                </a:cubicBezTo>
                <a:cubicBezTo>
                  <a:pt x="3117" y="688"/>
                  <a:pt x="3093" y="682"/>
                  <a:pt x="3073" y="691"/>
                </a:cubicBezTo>
                <a:moveTo>
                  <a:pt x="2772" y="802"/>
                </a:moveTo>
                <a:lnTo>
                  <a:pt x="2620" y="860"/>
                </a:lnTo>
                <a:cubicBezTo>
                  <a:pt x="2600" y="867"/>
                  <a:pt x="2592" y="888"/>
                  <a:pt x="2600" y="904"/>
                </a:cubicBezTo>
                <a:cubicBezTo>
                  <a:pt x="2612" y="919"/>
                  <a:pt x="2636" y="926"/>
                  <a:pt x="2656" y="919"/>
                </a:cubicBezTo>
                <a:lnTo>
                  <a:pt x="2807" y="862"/>
                </a:lnTo>
                <a:cubicBezTo>
                  <a:pt x="2827" y="854"/>
                  <a:pt x="2837" y="835"/>
                  <a:pt x="2827" y="818"/>
                </a:cubicBezTo>
                <a:cubicBezTo>
                  <a:pt x="2817" y="802"/>
                  <a:pt x="2792" y="796"/>
                  <a:pt x="2772" y="802"/>
                </a:cubicBezTo>
                <a:moveTo>
                  <a:pt x="2468" y="916"/>
                </a:moveTo>
                <a:lnTo>
                  <a:pt x="2320" y="973"/>
                </a:lnTo>
                <a:cubicBezTo>
                  <a:pt x="2297" y="980"/>
                  <a:pt x="2288" y="1001"/>
                  <a:pt x="2300" y="1017"/>
                </a:cubicBezTo>
                <a:cubicBezTo>
                  <a:pt x="2308" y="1032"/>
                  <a:pt x="2335" y="1040"/>
                  <a:pt x="2355" y="1032"/>
                </a:cubicBezTo>
                <a:lnTo>
                  <a:pt x="2506" y="975"/>
                </a:lnTo>
                <a:cubicBezTo>
                  <a:pt x="2526" y="968"/>
                  <a:pt x="2536" y="949"/>
                  <a:pt x="2524" y="932"/>
                </a:cubicBezTo>
                <a:cubicBezTo>
                  <a:pt x="2516" y="916"/>
                  <a:pt x="2492" y="909"/>
                  <a:pt x="2468" y="916"/>
                </a:cubicBezTo>
                <a:moveTo>
                  <a:pt x="2168" y="1029"/>
                </a:moveTo>
                <a:lnTo>
                  <a:pt x="2019" y="1087"/>
                </a:lnTo>
                <a:cubicBezTo>
                  <a:pt x="1997" y="1093"/>
                  <a:pt x="1987" y="1115"/>
                  <a:pt x="1999" y="1131"/>
                </a:cubicBezTo>
                <a:cubicBezTo>
                  <a:pt x="2007" y="1146"/>
                  <a:pt x="2033" y="1153"/>
                  <a:pt x="2055" y="1146"/>
                </a:cubicBezTo>
                <a:lnTo>
                  <a:pt x="2204" y="1088"/>
                </a:lnTo>
                <a:cubicBezTo>
                  <a:pt x="2226" y="1082"/>
                  <a:pt x="2235" y="1062"/>
                  <a:pt x="2224" y="1045"/>
                </a:cubicBezTo>
                <a:cubicBezTo>
                  <a:pt x="2215" y="1029"/>
                  <a:pt x="2188" y="1022"/>
                  <a:pt x="2168" y="1029"/>
                </a:cubicBezTo>
                <a:moveTo>
                  <a:pt x="1867" y="1143"/>
                </a:moveTo>
                <a:lnTo>
                  <a:pt x="1716" y="1201"/>
                </a:lnTo>
                <a:cubicBezTo>
                  <a:pt x="1696" y="1207"/>
                  <a:pt x="1686" y="1228"/>
                  <a:pt x="1698" y="1244"/>
                </a:cubicBezTo>
                <a:cubicBezTo>
                  <a:pt x="1707" y="1260"/>
                  <a:pt x="1732" y="1267"/>
                  <a:pt x="1754" y="1260"/>
                </a:cubicBezTo>
                <a:lnTo>
                  <a:pt x="1903" y="1202"/>
                </a:lnTo>
                <a:cubicBezTo>
                  <a:pt x="1925" y="1195"/>
                  <a:pt x="1932" y="1176"/>
                  <a:pt x="1923" y="1159"/>
                </a:cubicBezTo>
                <a:cubicBezTo>
                  <a:pt x="1912" y="1143"/>
                  <a:pt x="1887" y="1135"/>
                  <a:pt x="1867" y="1143"/>
                </a:cubicBezTo>
                <a:moveTo>
                  <a:pt x="1566" y="1256"/>
                </a:moveTo>
                <a:lnTo>
                  <a:pt x="1415" y="1314"/>
                </a:lnTo>
                <a:cubicBezTo>
                  <a:pt x="1395" y="1321"/>
                  <a:pt x="1386" y="1342"/>
                  <a:pt x="1395" y="1357"/>
                </a:cubicBezTo>
                <a:cubicBezTo>
                  <a:pt x="1406" y="1373"/>
                  <a:pt x="1431" y="1380"/>
                  <a:pt x="1451" y="1373"/>
                </a:cubicBezTo>
                <a:lnTo>
                  <a:pt x="1602" y="1315"/>
                </a:lnTo>
                <a:cubicBezTo>
                  <a:pt x="1622" y="1309"/>
                  <a:pt x="1632" y="1290"/>
                  <a:pt x="1622" y="1272"/>
                </a:cubicBezTo>
                <a:cubicBezTo>
                  <a:pt x="1612" y="1256"/>
                  <a:pt x="1586" y="1249"/>
                  <a:pt x="1566" y="1256"/>
                </a:cubicBezTo>
                <a:moveTo>
                  <a:pt x="1265" y="1370"/>
                </a:moveTo>
                <a:lnTo>
                  <a:pt x="1115" y="1427"/>
                </a:lnTo>
                <a:cubicBezTo>
                  <a:pt x="1094" y="1434"/>
                  <a:pt x="1085" y="1455"/>
                  <a:pt x="1094" y="1471"/>
                </a:cubicBezTo>
                <a:cubicBezTo>
                  <a:pt x="1105" y="1487"/>
                  <a:pt x="1130" y="1493"/>
                  <a:pt x="1150" y="1487"/>
                </a:cubicBezTo>
                <a:lnTo>
                  <a:pt x="1301" y="1429"/>
                </a:lnTo>
                <a:cubicBezTo>
                  <a:pt x="1321" y="1422"/>
                  <a:pt x="1331" y="1403"/>
                  <a:pt x="1321" y="1385"/>
                </a:cubicBezTo>
                <a:cubicBezTo>
                  <a:pt x="1311" y="1370"/>
                  <a:pt x="1285" y="1362"/>
                  <a:pt x="1265" y="1370"/>
                </a:cubicBezTo>
                <a:moveTo>
                  <a:pt x="963" y="1483"/>
                </a:moveTo>
                <a:lnTo>
                  <a:pt x="814" y="1540"/>
                </a:lnTo>
                <a:cubicBezTo>
                  <a:pt x="792" y="1548"/>
                  <a:pt x="784" y="1568"/>
                  <a:pt x="794" y="1584"/>
                </a:cubicBezTo>
                <a:cubicBezTo>
                  <a:pt x="804" y="1600"/>
                  <a:pt x="830" y="1607"/>
                  <a:pt x="850" y="1600"/>
                </a:cubicBezTo>
                <a:lnTo>
                  <a:pt x="1001" y="1542"/>
                </a:lnTo>
                <a:cubicBezTo>
                  <a:pt x="1021" y="1535"/>
                  <a:pt x="1030" y="1516"/>
                  <a:pt x="1018" y="1499"/>
                </a:cubicBezTo>
                <a:cubicBezTo>
                  <a:pt x="1010" y="1483"/>
                  <a:pt x="985" y="1476"/>
                  <a:pt x="963" y="1483"/>
                </a:cubicBezTo>
                <a:moveTo>
                  <a:pt x="662" y="1596"/>
                </a:moveTo>
                <a:lnTo>
                  <a:pt x="513" y="1654"/>
                </a:lnTo>
                <a:cubicBezTo>
                  <a:pt x="491" y="1661"/>
                  <a:pt x="481" y="1682"/>
                  <a:pt x="493" y="1698"/>
                </a:cubicBezTo>
                <a:cubicBezTo>
                  <a:pt x="501" y="1714"/>
                  <a:pt x="529" y="1720"/>
                  <a:pt x="549" y="1714"/>
                </a:cubicBezTo>
                <a:lnTo>
                  <a:pt x="698" y="1656"/>
                </a:lnTo>
                <a:cubicBezTo>
                  <a:pt x="720" y="1649"/>
                  <a:pt x="729" y="1629"/>
                  <a:pt x="718" y="1612"/>
                </a:cubicBezTo>
                <a:cubicBezTo>
                  <a:pt x="709" y="1596"/>
                  <a:pt x="684" y="1590"/>
                  <a:pt x="662" y="1596"/>
                </a:cubicBezTo>
                <a:moveTo>
                  <a:pt x="361" y="1710"/>
                </a:moveTo>
                <a:lnTo>
                  <a:pt x="210" y="1768"/>
                </a:lnTo>
                <a:cubicBezTo>
                  <a:pt x="190" y="1775"/>
                  <a:pt x="181" y="1795"/>
                  <a:pt x="192" y="1811"/>
                </a:cubicBezTo>
                <a:cubicBezTo>
                  <a:pt x="201" y="1827"/>
                  <a:pt x="226" y="1834"/>
                  <a:pt x="248" y="1827"/>
                </a:cubicBezTo>
                <a:lnTo>
                  <a:pt x="397" y="1770"/>
                </a:lnTo>
                <a:cubicBezTo>
                  <a:pt x="419" y="1762"/>
                  <a:pt x="429" y="1743"/>
                  <a:pt x="417" y="1726"/>
                </a:cubicBezTo>
                <a:cubicBezTo>
                  <a:pt x="409" y="1710"/>
                  <a:pt x="381" y="1703"/>
                  <a:pt x="361" y="1710"/>
                </a:cubicBezTo>
                <a:moveTo>
                  <a:pt x="60" y="1823"/>
                </a:moveTo>
                <a:lnTo>
                  <a:pt x="30" y="1836"/>
                </a:lnTo>
                <a:cubicBezTo>
                  <a:pt x="10" y="1843"/>
                  <a:pt x="0" y="1864"/>
                  <a:pt x="10" y="1879"/>
                </a:cubicBezTo>
                <a:cubicBezTo>
                  <a:pt x="20" y="1895"/>
                  <a:pt x="46" y="1902"/>
                  <a:pt x="66" y="1895"/>
                </a:cubicBezTo>
                <a:lnTo>
                  <a:pt x="96" y="1883"/>
                </a:lnTo>
                <a:cubicBezTo>
                  <a:pt x="116" y="1876"/>
                  <a:pt x="126" y="1856"/>
                  <a:pt x="116" y="1839"/>
                </a:cubicBezTo>
                <a:cubicBezTo>
                  <a:pt x="106" y="1823"/>
                  <a:pt x="80" y="1817"/>
                  <a:pt x="60" y="182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5" name="CustomShape 29"/>
          <p:cNvSpPr/>
          <p:nvPr/>
        </p:nvSpPr>
        <p:spPr>
          <a:xfrm>
            <a:off x="5371200" y="1007640"/>
            <a:ext cx="4159440" cy="1722240"/>
          </a:xfrm>
          <a:custGeom>
            <a:avLst/>
            <a:gdLst/>
            <a:ahLst/>
            <a:rect l="l" t="t" r="r" b="b"/>
            <a:pathLst>
              <a:path w="11555" h="4785">
                <a:moveTo>
                  <a:pt x="0" y="0"/>
                </a:moveTo>
                <a:lnTo>
                  <a:pt x="0" y="4784"/>
                </a:lnTo>
                <a:lnTo>
                  <a:pt x="11554" y="4784"/>
                </a:lnTo>
                <a:lnTo>
                  <a:pt x="115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6" name="CustomShape 30"/>
          <p:cNvSpPr/>
          <p:nvPr/>
        </p:nvSpPr>
        <p:spPr>
          <a:xfrm>
            <a:off x="5351040" y="991800"/>
            <a:ext cx="4199760" cy="1753560"/>
          </a:xfrm>
          <a:custGeom>
            <a:avLst/>
            <a:gdLst/>
            <a:ahLst/>
            <a:rect l="l" t="t" r="r" b="b"/>
            <a:pathLst>
              <a:path w="11667" h="487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1610" y="0"/>
                </a:lnTo>
                <a:cubicBezTo>
                  <a:pt x="11642" y="0"/>
                  <a:pt x="11666" y="20"/>
                  <a:pt x="11666" y="44"/>
                </a:cubicBezTo>
                <a:lnTo>
                  <a:pt x="11666" y="4828"/>
                </a:lnTo>
                <a:cubicBezTo>
                  <a:pt x="11666" y="4852"/>
                  <a:pt x="11642" y="4871"/>
                  <a:pt x="11610" y="4871"/>
                </a:cubicBezTo>
                <a:lnTo>
                  <a:pt x="56" y="4871"/>
                </a:lnTo>
                <a:cubicBezTo>
                  <a:pt x="25" y="4871"/>
                  <a:pt x="0" y="4852"/>
                  <a:pt x="0" y="4828"/>
                </a:cubicBezTo>
                <a:lnTo>
                  <a:pt x="0" y="44"/>
                </a:lnTo>
                <a:moveTo>
                  <a:pt x="112" y="4828"/>
                </a:moveTo>
                <a:lnTo>
                  <a:pt x="56" y="4784"/>
                </a:lnTo>
                <a:lnTo>
                  <a:pt x="11610" y="4784"/>
                </a:lnTo>
                <a:lnTo>
                  <a:pt x="11555" y="4828"/>
                </a:lnTo>
                <a:lnTo>
                  <a:pt x="11555" y="44"/>
                </a:lnTo>
                <a:lnTo>
                  <a:pt x="1161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7" name="CustomShape 31"/>
          <p:cNvSpPr/>
          <p:nvPr/>
        </p:nvSpPr>
        <p:spPr>
          <a:xfrm>
            <a:off x="599040" y="2484360"/>
            <a:ext cx="1747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types (e.g. softmax)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8" name="CustomShape 32"/>
          <p:cNvSpPr/>
          <p:nvPr/>
        </p:nvSpPr>
        <p:spPr>
          <a:xfrm>
            <a:off x="546768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9" name="CustomShape 33"/>
          <p:cNvSpPr/>
          <p:nvPr/>
        </p:nvSpPr>
        <p:spPr>
          <a:xfrm>
            <a:off x="5828400" y="1076760"/>
            <a:ext cx="3083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non-linear Activation function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0" name="CustomShape 34"/>
          <p:cNvSpPr/>
          <p:nvPr/>
        </p:nvSpPr>
        <p:spPr>
          <a:xfrm>
            <a:off x="5828400" y="1277640"/>
            <a:ext cx="355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softmax‘ represents a generalization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1" name="CustomShape 35"/>
          <p:cNvSpPr/>
          <p:nvPr/>
        </p:nvSpPr>
        <p:spPr>
          <a:xfrm>
            <a:off x="5828400" y="1478880"/>
            <a:ext cx="3508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sigmoid function – it squashes an n-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2" name="CustomShape 36"/>
          <p:cNvSpPr/>
          <p:nvPr/>
        </p:nvSpPr>
        <p:spPr>
          <a:xfrm>
            <a:off x="5828400" y="1679760"/>
            <a:ext cx="3195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dimensional vector of arbitrary real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3" name="CustomShape 37"/>
          <p:cNvSpPr/>
          <p:nvPr/>
        </p:nvSpPr>
        <p:spPr>
          <a:xfrm>
            <a:off x="5828400" y="1881000"/>
            <a:ext cx="355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values into a n-dimenensional vector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4" name="CustomShape 38"/>
          <p:cNvSpPr/>
          <p:nvPr/>
        </p:nvSpPr>
        <p:spPr>
          <a:xfrm>
            <a:off x="5828400" y="2082240"/>
            <a:ext cx="364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real values in the range of 0 and 1 – here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5" name="CustomShape 39"/>
          <p:cNvSpPr/>
          <p:nvPr/>
        </p:nvSpPr>
        <p:spPr>
          <a:xfrm>
            <a:off x="5828400" y="2283120"/>
            <a:ext cx="333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 aggregates 10 answers provided by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66" name="CustomShape 40"/>
          <p:cNvSpPr/>
          <p:nvPr/>
        </p:nvSpPr>
        <p:spPr>
          <a:xfrm>
            <a:off x="4479840" y="2716200"/>
            <a:ext cx="2988360" cy="965880"/>
          </a:xfrm>
          <a:custGeom>
            <a:avLst/>
            <a:gdLst/>
            <a:ahLst/>
            <a:rect l="l" t="t" r="r" b="b"/>
            <a:pathLst>
              <a:path w="8302" h="2684">
                <a:moveTo>
                  <a:pt x="8239" y="8"/>
                </a:moveTo>
                <a:lnTo>
                  <a:pt x="8085" y="56"/>
                </a:lnTo>
                <a:cubicBezTo>
                  <a:pt x="8063" y="64"/>
                  <a:pt x="8051" y="83"/>
                  <a:pt x="8061" y="100"/>
                </a:cubicBezTo>
                <a:cubicBezTo>
                  <a:pt x="8069" y="116"/>
                  <a:pt x="8093" y="125"/>
                  <a:pt x="8117" y="117"/>
                </a:cubicBezTo>
                <a:lnTo>
                  <a:pt x="8270" y="69"/>
                </a:lnTo>
                <a:cubicBezTo>
                  <a:pt x="8292" y="62"/>
                  <a:pt x="8301" y="42"/>
                  <a:pt x="8294" y="25"/>
                </a:cubicBezTo>
                <a:cubicBezTo>
                  <a:pt x="8285" y="9"/>
                  <a:pt x="8261" y="0"/>
                  <a:pt x="8239" y="8"/>
                </a:cubicBezTo>
                <a:moveTo>
                  <a:pt x="7929" y="105"/>
                </a:moveTo>
                <a:lnTo>
                  <a:pt x="7776" y="156"/>
                </a:lnTo>
                <a:cubicBezTo>
                  <a:pt x="7753" y="163"/>
                  <a:pt x="7742" y="180"/>
                  <a:pt x="7750" y="198"/>
                </a:cubicBezTo>
                <a:cubicBezTo>
                  <a:pt x="7760" y="215"/>
                  <a:pt x="7784" y="222"/>
                  <a:pt x="7806" y="215"/>
                </a:cubicBezTo>
                <a:lnTo>
                  <a:pt x="7960" y="167"/>
                </a:lnTo>
                <a:cubicBezTo>
                  <a:pt x="7983" y="159"/>
                  <a:pt x="7991" y="140"/>
                  <a:pt x="7985" y="125"/>
                </a:cubicBezTo>
                <a:cubicBezTo>
                  <a:pt x="7975" y="107"/>
                  <a:pt x="7951" y="100"/>
                  <a:pt x="7929" y="105"/>
                </a:cubicBezTo>
                <a:moveTo>
                  <a:pt x="7620" y="205"/>
                </a:moveTo>
                <a:lnTo>
                  <a:pt x="7466" y="253"/>
                </a:lnTo>
                <a:cubicBezTo>
                  <a:pt x="7443" y="261"/>
                  <a:pt x="7432" y="280"/>
                  <a:pt x="7441" y="295"/>
                </a:cubicBezTo>
                <a:cubicBezTo>
                  <a:pt x="7450" y="313"/>
                  <a:pt x="7474" y="322"/>
                  <a:pt x="7497" y="314"/>
                </a:cubicBezTo>
                <a:lnTo>
                  <a:pt x="7650" y="266"/>
                </a:lnTo>
                <a:cubicBezTo>
                  <a:pt x="7672" y="259"/>
                  <a:pt x="7682" y="239"/>
                  <a:pt x="7676" y="222"/>
                </a:cubicBezTo>
                <a:cubicBezTo>
                  <a:pt x="7666" y="206"/>
                  <a:pt x="7642" y="198"/>
                  <a:pt x="7620" y="205"/>
                </a:cubicBezTo>
                <a:moveTo>
                  <a:pt x="7309" y="303"/>
                </a:moveTo>
                <a:lnTo>
                  <a:pt x="7156" y="352"/>
                </a:lnTo>
                <a:cubicBezTo>
                  <a:pt x="7133" y="358"/>
                  <a:pt x="7123" y="378"/>
                  <a:pt x="7131" y="395"/>
                </a:cubicBezTo>
                <a:cubicBezTo>
                  <a:pt x="7141" y="411"/>
                  <a:pt x="7165" y="419"/>
                  <a:pt x="7187" y="413"/>
                </a:cubicBezTo>
                <a:lnTo>
                  <a:pt x="7341" y="364"/>
                </a:lnTo>
                <a:cubicBezTo>
                  <a:pt x="7363" y="356"/>
                  <a:pt x="7372" y="338"/>
                  <a:pt x="7365" y="320"/>
                </a:cubicBezTo>
                <a:cubicBezTo>
                  <a:pt x="7357" y="305"/>
                  <a:pt x="7332" y="295"/>
                  <a:pt x="7309" y="303"/>
                </a:cubicBezTo>
                <a:moveTo>
                  <a:pt x="7000" y="402"/>
                </a:moveTo>
                <a:lnTo>
                  <a:pt x="6846" y="451"/>
                </a:lnTo>
                <a:cubicBezTo>
                  <a:pt x="6824" y="458"/>
                  <a:pt x="6812" y="477"/>
                  <a:pt x="6822" y="493"/>
                </a:cubicBezTo>
                <a:cubicBezTo>
                  <a:pt x="6830" y="511"/>
                  <a:pt x="6856" y="517"/>
                  <a:pt x="6878" y="511"/>
                </a:cubicBezTo>
                <a:lnTo>
                  <a:pt x="7031" y="461"/>
                </a:lnTo>
                <a:cubicBezTo>
                  <a:pt x="7053" y="455"/>
                  <a:pt x="7062" y="435"/>
                  <a:pt x="7056" y="419"/>
                </a:cubicBezTo>
                <a:cubicBezTo>
                  <a:pt x="7047" y="402"/>
                  <a:pt x="7022" y="395"/>
                  <a:pt x="7000" y="402"/>
                </a:cubicBezTo>
                <a:moveTo>
                  <a:pt x="6690" y="500"/>
                </a:moveTo>
                <a:lnTo>
                  <a:pt x="6537" y="549"/>
                </a:lnTo>
                <a:cubicBezTo>
                  <a:pt x="6515" y="556"/>
                  <a:pt x="6503" y="575"/>
                  <a:pt x="6513" y="591"/>
                </a:cubicBezTo>
                <a:cubicBezTo>
                  <a:pt x="6521" y="608"/>
                  <a:pt x="6545" y="617"/>
                  <a:pt x="6568" y="610"/>
                </a:cubicBezTo>
                <a:lnTo>
                  <a:pt x="6722" y="561"/>
                </a:lnTo>
                <a:cubicBezTo>
                  <a:pt x="6744" y="554"/>
                  <a:pt x="6752" y="535"/>
                  <a:pt x="6744" y="517"/>
                </a:cubicBezTo>
                <a:cubicBezTo>
                  <a:pt x="6737" y="502"/>
                  <a:pt x="6712" y="493"/>
                  <a:pt x="6690" y="500"/>
                </a:cubicBezTo>
                <a:moveTo>
                  <a:pt x="6381" y="597"/>
                </a:moveTo>
                <a:lnTo>
                  <a:pt x="6227" y="647"/>
                </a:lnTo>
                <a:cubicBezTo>
                  <a:pt x="6205" y="653"/>
                  <a:pt x="6194" y="672"/>
                  <a:pt x="6202" y="690"/>
                </a:cubicBezTo>
                <a:cubicBezTo>
                  <a:pt x="6211" y="706"/>
                  <a:pt x="6236" y="714"/>
                  <a:pt x="6258" y="708"/>
                </a:cubicBezTo>
                <a:lnTo>
                  <a:pt x="6411" y="658"/>
                </a:lnTo>
                <a:cubicBezTo>
                  <a:pt x="6435" y="652"/>
                  <a:pt x="6443" y="633"/>
                  <a:pt x="6435" y="617"/>
                </a:cubicBezTo>
                <a:cubicBezTo>
                  <a:pt x="6427" y="599"/>
                  <a:pt x="6403" y="591"/>
                  <a:pt x="6381" y="597"/>
                </a:cubicBezTo>
                <a:moveTo>
                  <a:pt x="6071" y="697"/>
                </a:moveTo>
                <a:lnTo>
                  <a:pt x="5916" y="746"/>
                </a:lnTo>
                <a:cubicBezTo>
                  <a:pt x="5894" y="753"/>
                  <a:pt x="5883" y="772"/>
                  <a:pt x="5892" y="788"/>
                </a:cubicBezTo>
                <a:cubicBezTo>
                  <a:pt x="5901" y="805"/>
                  <a:pt x="5925" y="813"/>
                  <a:pt x="5947" y="807"/>
                </a:cubicBezTo>
                <a:lnTo>
                  <a:pt x="6102" y="756"/>
                </a:lnTo>
                <a:cubicBezTo>
                  <a:pt x="6124" y="749"/>
                  <a:pt x="6134" y="732"/>
                  <a:pt x="6124" y="714"/>
                </a:cubicBezTo>
                <a:cubicBezTo>
                  <a:pt x="6118" y="697"/>
                  <a:pt x="6094" y="690"/>
                  <a:pt x="6071" y="697"/>
                </a:cubicBezTo>
                <a:moveTo>
                  <a:pt x="5760" y="795"/>
                </a:moveTo>
                <a:lnTo>
                  <a:pt x="5606" y="844"/>
                </a:lnTo>
                <a:cubicBezTo>
                  <a:pt x="5584" y="850"/>
                  <a:pt x="5574" y="870"/>
                  <a:pt x="5582" y="888"/>
                </a:cubicBezTo>
                <a:cubicBezTo>
                  <a:pt x="5591" y="903"/>
                  <a:pt x="5616" y="911"/>
                  <a:pt x="5638" y="905"/>
                </a:cubicBezTo>
                <a:lnTo>
                  <a:pt x="5792" y="856"/>
                </a:lnTo>
                <a:cubicBezTo>
                  <a:pt x="5814" y="849"/>
                  <a:pt x="5823" y="830"/>
                  <a:pt x="5814" y="813"/>
                </a:cubicBezTo>
                <a:cubicBezTo>
                  <a:pt x="5807" y="797"/>
                  <a:pt x="5782" y="788"/>
                  <a:pt x="5760" y="795"/>
                </a:cubicBezTo>
                <a:moveTo>
                  <a:pt x="5451" y="893"/>
                </a:moveTo>
                <a:lnTo>
                  <a:pt x="5297" y="941"/>
                </a:lnTo>
                <a:cubicBezTo>
                  <a:pt x="5275" y="949"/>
                  <a:pt x="5263" y="968"/>
                  <a:pt x="5273" y="985"/>
                </a:cubicBezTo>
                <a:cubicBezTo>
                  <a:pt x="5281" y="1001"/>
                  <a:pt x="5306" y="1010"/>
                  <a:pt x="5328" y="1002"/>
                </a:cubicBezTo>
                <a:lnTo>
                  <a:pt x="5482" y="954"/>
                </a:lnTo>
                <a:cubicBezTo>
                  <a:pt x="5504" y="947"/>
                  <a:pt x="5513" y="927"/>
                  <a:pt x="5504" y="911"/>
                </a:cubicBezTo>
                <a:cubicBezTo>
                  <a:pt x="5498" y="894"/>
                  <a:pt x="5473" y="886"/>
                  <a:pt x="5451" y="893"/>
                </a:cubicBezTo>
                <a:moveTo>
                  <a:pt x="5141" y="992"/>
                </a:moveTo>
                <a:lnTo>
                  <a:pt x="4987" y="1041"/>
                </a:lnTo>
                <a:cubicBezTo>
                  <a:pt x="4965" y="1048"/>
                  <a:pt x="4954" y="1068"/>
                  <a:pt x="4963" y="1084"/>
                </a:cubicBezTo>
                <a:cubicBezTo>
                  <a:pt x="4972" y="1101"/>
                  <a:pt x="4996" y="1108"/>
                  <a:pt x="5018" y="1103"/>
                </a:cubicBezTo>
                <a:lnTo>
                  <a:pt x="5173" y="1052"/>
                </a:lnTo>
                <a:cubicBezTo>
                  <a:pt x="5195" y="1044"/>
                  <a:pt x="5203" y="1027"/>
                  <a:pt x="5195" y="1010"/>
                </a:cubicBezTo>
                <a:cubicBezTo>
                  <a:pt x="5187" y="992"/>
                  <a:pt x="5163" y="985"/>
                  <a:pt x="5141" y="992"/>
                </a:cubicBezTo>
                <a:moveTo>
                  <a:pt x="4832" y="1090"/>
                </a:moveTo>
                <a:lnTo>
                  <a:pt x="4675" y="1140"/>
                </a:lnTo>
                <a:cubicBezTo>
                  <a:pt x="4655" y="1147"/>
                  <a:pt x="4644" y="1166"/>
                  <a:pt x="4653" y="1183"/>
                </a:cubicBezTo>
                <a:cubicBezTo>
                  <a:pt x="4662" y="1198"/>
                  <a:pt x="4686" y="1208"/>
                  <a:pt x="4708" y="1201"/>
                </a:cubicBezTo>
                <a:lnTo>
                  <a:pt x="4862" y="1151"/>
                </a:lnTo>
                <a:cubicBezTo>
                  <a:pt x="4884" y="1145"/>
                  <a:pt x="4894" y="1126"/>
                  <a:pt x="4884" y="1108"/>
                </a:cubicBezTo>
                <a:cubicBezTo>
                  <a:pt x="4878" y="1092"/>
                  <a:pt x="4854" y="1084"/>
                  <a:pt x="4832" y="1090"/>
                </a:cubicBezTo>
                <a:moveTo>
                  <a:pt x="4521" y="1189"/>
                </a:moveTo>
                <a:lnTo>
                  <a:pt x="4365" y="1239"/>
                </a:lnTo>
                <a:cubicBezTo>
                  <a:pt x="4345" y="1245"/>
                  <a:pt x="4335" y="1264"/>
                  <a:pt x="4343" y="1281"/>
                </a:cubicBezTo>
                <a:cubicBezTo>
                  <a:pt x="4353" y="1298"/>
                  <a:pt x="4377" y="1306"/>
                  <a:pt x="4399" y="1298"/>
                </a:cubicBezTo>
                <a:lnTo>
                  <a:pt x="4553" y="1250"/>
                </a:lnTo>
                <a:cubicBezTo>
                  <a:pt x="4575" y="1242"/>
                  <a:pt x="4584" y="1223"/>
                  <a:pt x="4575" y="1208"/>
                </a:cubicBezTo>
                <a:cubicBezTo>
                  <a:pt x="4569" y="1190"/>
                  <a:pt x="4544" y="1181"/>
                  <a:pt x="4521" y="1189"/>
                </a:cubicBezTo>
                <a:moveTo>
                  <a:pt x="4212" y="1288"/>
                </a:moveTo>
                <a:lnTo>
                  <a:pt x="4056" y="1337"/>
                </a:lnTo>
                <a:cubicBezTo>
                  <a:pt x="4036" y="1344"/>
                  <a:pt x="4024" y="1363"/>
                  <a:pt x="4034" y="1378"/>
                </a:cubicBezTo>
                <a:cubicBezTo>
                  <a:pt x="4042" y="1396"/>
                  <a:pt x="4068" y="1405"/>
                  <a:pt x="4090" y="1398"/>
                </a:cubicBezTo>
                <a:lnTo>
                  <a:pt x="4243" y="1347"/>
                </a:lnTo>
                <a:cubicBezTo>
                  <a:pt x="4265" y="1342"/>
                  <a:pt x="4274" y="1323"/>
                  <a:pt x="4265" y="1306"/>
                </a:cubicBezTo>
                <a:cubicBezTo>
                  <a:pt x="4259" y="1288"/>
                  <a:pt x="4234" y="1281"/>
                  <a:pt x="4212" y="1288"/>
                </a:cubicBezTo>
                <a:moveTo>
                  <a:pt x="3902" y="1386"/>
                </a:moveTo>
                <a:lnTo>
                  <a:pt x="3746" y="1434"/>
                </a:lnTo>
                <a:cubicBezTo>
                  <a:pt x="3727" y="1442"/>
                  <a:pt x="3715" y="1461"/>
                  <a:pt x="3724" y="1478"/>
                </a:cubicBezTo>
                <a:cubicBezTo>
                  <a:pt x="3733" y="1494"/>
                  <a:pt x="3757" y="1503"/>
                  <a:pt x="3780" y="1495"/>
                </a:cubicBezTo>
                <a:lnTo>
                  <a:pt x="3934" y="1447"/>
                </a:lnTo>
                <a:cubicBezTo>
                  <a:pt x="3956" y="1440"/>
                  <a:pt x="3964" y="1420"/>
                  <a:pt x="3956" y="1403"/>
                </a:cubicBezTo>
                <a:cubicBezTo>
                  <a:pt x="3946" y="1387"/>
                  <a:pt x="3924" y="1378"/>
                  <a:pt x="3902" y="1386"/>
                </a:cubicBezTo>
                <a:moveTo>
                  <a:pt x="3593" y="1483"/>
                </a:moveTo>
                <a:lnTo>
                  <a:pt x="3437" y="1534"/>
                </a:lnTo>
                <a:cubicBezTo>
                  <a:pt x="3417" y="1539"/>
                  <a:pt x="3405" y="1559"/>
                  <a:pt x="3414" y="1576"/>
                </a:cubicBezTo>
                <a:cubicBezTo>
                  <a:pt x="3423" y="1594"/>
                  <a:pt x="3448" y="1600"/>
                  <a:pt x="3470" y="1594"/>
                </a:cubicBezTo>
                <a:lnTo>
                  <a:pt x="3623" y="1545"/>
                </a:lnTo>
                <a:cubicBezTo>
                  <a:pt x="3647" y="1537"/>
                  <a:pt x="3655" y="1518"/>
                  <a:pt x="3647" y="1503"/>
                </a:cubicBezTo>
                <a:cubicBezTo>
                  <a:pt x="3637" y="1485"/>
                  <a:pt x="3615" y="1478"/>
                  <a:pt x="3593" y="1483"/>
                </a:cubicBezTo>
                <a:moveTo>
                  <a:pt x="3283" y="1583"/>
                </a:moveTo>
                <a:lnTo>
                  <a:pt x="3127" y="1631"/>
                </a:lnTo>
                <a:cubicBezTo>
                  <a:pt x="3107" y="1639"/>
                  <a:pt x="3096" y="1658"/>
                  <a:pt x="3104" y="1674"/>
                </a:cubicBezTo>
                <a:cubicBezTo>
                  <a:pt x="3114" y="1691"/>
                  <a:pt x="3138" y="1700"/>
                  <a:pt x="3160" y="1692"/>
                </a:cubicBezTo>
                <a:lnTo>
                  <a:pt x="3314" y="1644"/>
                </a:lnTo>
                <a:cubicBezTo>
                  <a:pt x="3336" y="1637"/>
                  <a:pt x="3345" y="1617"/>
                  <a:pt x="3336" y="1600"/>
                </a:cubicBezTo>
                <a:cubicBezTo>
                  <a:pt x="3328" y="1583"/>
                  <a:pt x="3305" y="1576"/>
                  <a:pt x="3283" y="1583"/>
                </a:cubicBezTo>
                <a:moveTo>
                  <a:pt x="2973" y="1681"/>
                </a:moveTo>
                <a:lnTo>
                  <a:pt x="2817" y="1730"/>
                </a:lnTo>
                <a:cubicBezTo>
                  <a:pt x="2797" y="1736"/>
                  <a:pt x="2787" y="1756"/>
                  <a:pt x="2795" y="1773"/>
                </a:cubicBezTo>
                <a:cubicBezTo>
                  <a:pt x="2803" y="1789"/>
                  <a:pt x="2829" y="1797"/>
                  <a:pt x="2851" y="1791"/>
                </a:cubicBezTo>
                <a:lnTo>
                  <a:pt x="3004" y="1742"/>
                </a:lnTo>
                <a:cubicBezTo>
                  <a:pt x="3027" y="1735"/>
                  <a:pt x="3036" y="1716"/>
                  <a:pt x="3027" y="1698"/>
                </a:cubicBezTo>
                <a:cubicBezTo>
                  <a:pt x="3018" y="1683"/>
                  <a:pt x="2996" y="1674"/>
                  <a:pt x="2973" y="1681"/>
                </a:cubicBezTo>
                <a:moveTo>
                  <a:pt x="2663" y="1778"/>
                </a:moveTo>
                <a:lnTo>
                  <a:pt x="2508" y="1829"/>
                </a:lnTo>
                <a:cubicBezTo>
                  <a:pt x="2488" y="1836"/>
                  <a:pt x="2476" y="1853"/>
                  <a:pt x="2486" y="1871"/>
                </a:cubicBezTo>
                <a:cubicBezTo>
                  <a:pt x="2494" y="1889"/>
                  <a:pt x="2519" y="1895"/>
                  <a:pt x="2541" y="1889"/>
                </a:cubicBezTo>
                <a:lnTo>
                  <a:pt x="2695" y="1839"/>
                </a:lnTo>
                <a:cubicBezTo>
                  <a:pt x="2717" y="1833"/>
                  <a:pt x="2726" y="1814"/>
                  <a:pt x="2717" y="1797"/>
                </a:cubicBezTo>
                <a:cubicBezTo>
                  <a:pt x="2708" y="1780"/>
                  <a:pt x="2686" y="1773"/>
                  <a:pt x="2663" y="1778"/>
                </a:cubicBezTo>
                <a:moveTo>
                  <a:pt x="2354" y="1878"/>
                </a:moveTo>
                <a:lnTo>
                  <a:pt x="2198" y="1927"/>
                </a:lnTo>
                <a:cubicBezTo>
                  <a:pt x="2178" y="1934"/>
                  <a:pt x="2167" y="1953"/>
                  <a:pt x="2176" y="1969"/>
                </a:cubicBezTo>
                <a:cubicBezTo>
                  <a:pt x="2185" y="1986"/>
                  <a:pt x="2209" y="1995"/>
                  <a:pt x="2229" y="1988"/>
                </a:cubicBezTo>
                <a:lnTo>
                  <a:pt x="2386" y="1939"/>
                </a:lnTo>
                <a:cubicBezTo>
                  <a:pt x="2408" y="1932"/>
                  <a:pt x="2416" y="1913"/>
                  <a:pt x="2408" y="1895"/>
                </a:cubicBezTo>
                <a:cubicBezTo>
                  <a:pt x="2398" y="1880"/>
                  <a:pt x="2376" y="1871"/>
                  <a:pt x="2354" y="1878"/>
                </a:cubicBezTo>
                <a:moveTo>
                  <a:pt x="2045" y="1975"/>
                </a:moveTo>
                <a:lnTo>
                  <a:pt x="1889" y="2025"/>
                </a:lnTo>
                <a:cubicBezTo>
                  <a:pt x="1868" y="2031"/>
                  <a:pt x="1857" y="2050"/>
                  <a:pt x="1866" y="2069"/>
                </a:cubicBezTo>
                <a:cubicBezTo>
                  <a:pt x="1875" y="2084"/>
                  <a:pt x="1899" y="2092"/>
                  <a:pt x="1919" y="2086"/>
                </a:cubicBezTo>
                <a:lnTo>
                  <a:pt x="2075" y="2036"/>
                </a:lnTo>
                <a:cubicBezTo>
                  <a:pt x="2098" y="2030"/>
                  <a:pt x="2107" y="2011"/>
                  <a:pt x="2098" y="1995"/>
                </a:cubicBezTo>
                <a:cubicBezTo>
                  <a:pt x="2089" y="1978"/>
                  <a:pt x="2065" y="1969"/>
                  <a:pt x="2045" y="1975"/>
                </a:cubicBezTo>
                <a:moveTo>
                  <a:pt x="1734" y="2075"/>
                </a:moveTo>
                <a:lnTo>
                  <a:pt x="1578" y="2124"/>
                </a:lnTo>
                <a:cubicBezTo>
                  <a:pt x="1558" y="2131"/>
                  <a:pt x="1548" y="2150"/>
                  <a:pt x="1556" y="2166"/>
                </a:cubicBezTo>
                <a:cubicBezTo>
                  <a:pt x="1566" y="2183"/>
                  <a:pt x="1590" y="2191"/>
                  <a:pt x="1610" y="2183"/>
                </a:cubicBezTo>
                <a:lnTo>
                  <a:pt x="1766" y="2135"/>
                </a:lnTo>
                <a:cubicBezTo>
                  <a:pt x="1788" y="2128"/>
                  <a:pt x="1797" y="2108"/>
                  <a:pt x="1788" y="2092"/>
                </a:cubicBezTo>
                <a:cubicBezTo>
                  <a:pt x="1779" y="2075"/>
                  <a:pt x="1755" y="2069"/>
                  <a:pt x="1734" y="2075"/>
                </a:cubicBezTo>
                <a:moveTo>
                  <a:pt x="1425" y="2173"/>
                </a:moveTo>
                <a:lnTo>
                  <a:pt x="1269" y="2222"/>
                </a:lnTo>
                <a:cubicBezTo>
                  <a:pt x="1249" y="2229"/>
                  <a:pt x="1237" y="2248"/>
                  <a:pt x="1247" y="2264"/>
                </a:cubicBezTo>
                <a:cubicBezTo>
                  <a:pt x="1255" y="2281"/>
                  <a:pt x="1280" y="2290"/>
                  <a:pt x="1300" y="2283"/>
                </a:cubicBezTo>
                <a:lnTo>
                  <a:pt x="1456" y="2234"/>
                </a:lnTo>
                <a:cubicBezTo>
                  <a:pt x="1478" y="2227"/>
                  <a:pt x="1488" y="2208"/>
                  <a:pt x="1478" y="2191"/>
                </a:cubicBezTo>
                <a:cubicBezTo>
                  <a:pt x="1470" y="2175"/>
                  <a:pt x="1445" y="2166"/>
                  <a:pt x="1425" y="2173"/>
                </a:cubicBezTo>
                <a:moveTo>
                  <a:pt x="1115" y="2271"/>
                </a:moveTo>
                <a:lnTo>
                  <a:pt x="959" y="2319"/>
                </a:lnTo>
                <a:cubicBezTo>
                  <a:pt x="939" y="2327"/>
                  <a:pt x="928" y="2346"/>
                  <a:pt x="937" y="2363"/>
                </a:cubicBezTo>
                <a:cubicBezTo>
                  <a:pt x="946" y="2379"/>
                  <a:pt x="970" y="2388"/>
                  <a:pt x="991" y="2380"/>
                </a:cubicBezTo>
                <a:lnTo>
                  <a:pt x="1147" y="2332"/>
                </a:lnTo>
                <a:cubicBezTo>
                  <a:pt x="1169" y="2325"/>
                  <a:pt x="1177" y="2305"/>
                  <a:pt x="1169" y="2290"/>
                </a:cubicBezTo>
                <a:cubicBezTo>
                  <a:pt x="1159" y="2272"/>
                  <a:pt x="1135" y="2264"/>
                  <a:pt x="1115" y="2271"/>
                </a:cubicBezTo>
                <a:moveTo>
                  <a:pt x="806" y="2370"/>
                </a:moveTo>
                <a:lnTo>
                  <a:pt x="650" y="2419"/>
                </a:lnTo>
                <a:cubicBezTo>
                  <a:pt x="630" y="2426"/>
                  <a:pt x="618" y="2445"/>
                  <a:pt x="628" y="2461"/>
                </a:cubicBezTo>
                <a:cubicBezTo>
                  <a:pt x="636" y="2478"/>
                  <a:pt x="661" y="2485"/>
                  <a:pt x="681" y="2480"/>
                </a:cubicBezTo>
                <a:lnTo>
                  <a:pt x="836" y="2430"/>
                </a:lnTo>
                <a:cubicBezTo>
                  <a:pt x="859" y="2422"/>
                  <a:pt x="868" y="2405"/>
                  <a:pt x="859" y="2388"/>
                </a:cubicBezTo>
                <a:cubicBezTo>
                  <a:pt x="850" y="2370"/>
                  <a:pt x="826" y="2363"/>
                  <a:pt x="806" y="2370"/>
                </a:cubicBezTo>
                <a:moveTo>
                  <a:pt x="496" y="2468"/>
                </a:moveTo>
                <a:lnTo>
                  <a:pt x="340" y="2517"/>
                </a:lnTo>
                <a:cubicBezTo>
                  <a:pt x="320" y="2524"/>
                  <a:pt x="309" y="2543"/>
                  <a:pt x="317" y="2560"/>
                </a:cubicBezTo>
                <a:cubicBezTo>
                  <a:pt x="327" y="2577"/>
                  <a:pt x="351" y="2585"/>
                  <a:pt x="371" y="2578"/>
                </a:cubicBezTo>
                <a:lnTo>
                  <a:pt x="527" y="2529"/>
                </a:lnTo>
                <a:cubicBezTo>
                  <a:pt x="549" y="2522"/>
                  <a:pt x="558" y="2503"/>
                  <a:pt x="549" y="2485"/>
                </a:cubicBezTo>
                <a:cubicBezTo>
                  <a:pt x="541" y="2469"/>
                  <a:pt x="516" y="2461"/>
                  <a:pt x="496" y="2468"/>
                </a:cubicBezTo>
                <a:moveTo>
                  <a:pt x="186" y="2566"/>
                </a:moveTo>
                <a:lnTo>
                  <a:pt x="30" y="2614"/>
                </a:lnTo>
                <a:cubicBezTo>
                  <a:pt x="10" y="2622"/>
                  <a:pt x="0" y="2641"/>
                  <a:pt x="8" y="2658"/>
                </a:cubicBezTo>
                <a:cubicBezTo>
                  <a:pt x="17" y="2674"/>
                  <a:pt x="42" y="2683"/>
                  <a:pt x="62" y="2676"/>
                </a:cubicBezTo>
                <a:lnTo>
                  <a:pt x="217" y="2627"/>
                </a:lnTo>
                <a:cubicBezTo>
                  <a:pt x="240" y="2619"/>
                  <a:pt x="249" y="2600"/>
                  <a:pt x="240" y="2585"/>
                </a:cubicBezTo>
                <a:cubicBezTo>
                  <a:pt x="231" y="2567"/>
                  <a:pt x="206" y="2558"/>
                  <a:pt x="186" y="256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7" name="CustomShape 41"/>
          <p:cNvSpPr/>
          <p:nvPr/>
        </p:nvSpPr>
        <p:spPr>
          <a:xfrm>
            <a:off x="7796520" y="3094560"/>
            <a:ext cx="1741320" cy="1654200"/>
          </a:xfrm>
          <a:custGeom>
            <a:avLst/>
            <a:gdLst/>
            <a:ahLst/>
            <a:rect l="l" t="t" r="r" b="b"/>
            <a:pathLst>
              <a:path w="4838" h="4596">
                <a:moveTo>
                  <a:pt x="0" y="0"/>
                </a:moveTo>
                <a:lnTo>
                  <a:pt x="0" y="4595"/>
                </a:lnTo>
                <a:lnTo>
                  <a:pt x="4837" y="4595"/>
                </a:lnTo>
                <a:lnTo>
                  <a:pt x="48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8" name="CustomShape 42"/>
          <p:cNvSpPr/>
          <p:nvPr/>
        </p:nvSpPr>
        <p:spPr>
          <a:xfrm>
            <a:off x="7776360" y="3078720"/>
            <a:ext cx="1781640" cy="1685880"/>
          </a:xfrm>
          <a:custGeom>
            <a:avLst/>
            <a:gdLst/>
            <a:ahLst/>
            <a:rect l="l" t="t" r="r" b="b"/>
            <a:pathLst>
              <a:path w="4950" h="4684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4893" y="0"/>
                </a:lnTo>
                <a:cubicBezTo>
                  <a:pt x="4925" y="0"/>
                  <a:pt x="4949" y="19"/>
                  <a:pt x="4949" y="44"/>
                </a:cubicBezTo>
                <a:lnTo>
                  <a:pt x="4949" y="4639"/>
                </a:lnTo>
                <a:cubicBezTo>
                  <a:pt x="4949" y="4663"/>
                  <a:pt x="4925" y="4683"/>
                  <a:pt x="4893" y="4683"/>
                </a:cubicBezTo>
                <a:lnTo>
                  <a:pt x="56" y="4683"/>
                </a:lnTo>
                <a:cubicBezTo>
                  <a:pt x="27" y="4683"/>
                  <a:pt x="0" y="4663"/>
                  <a:pt x="0" y="4639"/>
                </a:cubicBezTo>
                <a:lnTo>
                  <a:pt x="0" y="44"/>
                </a:lnTo>
                <a:moveTo>
                  <a:pt x="112" y="4639"/>
                </a:moveTo>
                <a:lnTo>
                  <a:pt x="56" y="4595"/>
                </a:lnTo>
                <a:lnTo>
                  <a:pt x="4893" y="4595"/>
                </a:lnTo>
                <a:lnTo>
                  <a:pt x="4838" y="4639"/>
                </a:lnTo>
                <a:lnTo>
                  <a:pt x="4838" y="44"/>
                </a:lnTo>
                <a:lnTo>
                  <a:pt x="489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6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9" name="CustomShape 43"/>
          <p:cNvSpPr/>
          <p:nvPr/>
        </p:nvSpPr>
        <p:spPr>
          <a:xfrm>
            <a:off x="5828400" y="2484360"/>
            <a:ext cx="286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Dense layer with 10 neurons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0" name="CustomShape 44"/>
          <p:cNvSpPr/>
          <p:nvPr/>
        </p:nvSpPr>
        <p:spPr>
          <a:xfrm>
            <a:off x="7893000" y="3138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1" name="CustomShape 45"/>
          <p:cNvSpPr/>
          <p:nvPr/>
        </p:nvSpPr>
        <p:spPr>
          <a:xfrm>
            <a:off x="8253720" y="3162960"/>
            <a:ext cx="1211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Loss function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2" name="CustomShape 46"/>
          <p:cNvSpPr/>
          <p:nvPr/>
        </p:nvSpPr>
        <p:spPr>
          <a:xfrm>
            <a:off x="8253720" y="3364200"/>
            <a:ext cx="87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is a multi-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3" name="CustomShape 47"/>
          <p:cNvSpPr/>
          <p:nvPr/>
        </p:nvSpPr>
        <p:spPr>
          <a:xfrm>
            <a:off x="8253720" y="3565080"/>
            <a:ext cx="46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class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4" name="CustomShape 48"/>
          <p:cNvSpPr/>
          <p:nvPr/>
        </p:nvSpPr>
        <p:spPr>
          <a:xfrm>
            <a:off x="8253720" y="3766320"/>
            <a:ext cx="105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logarithmic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5" name="CustomShape 49"/>
          <p:cNvSpPr/>
          <p:nvPr/>
        </p:nvSpPr>
        <p:spPr>
          <a:xfrm>
            <a:off x="8253720" y="3967560"/>
            <a:ext cx="1217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loss: target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6" name="CustomShape 50"/>
          <p:cNvSpPr/>
          <p:nvPr/>
        </p:nvSpPr>
        <p:spPr>
          <a:xfrm>
            <a:off x="8253720" y="4168440"/>
            <a:ext cx="664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ti,j 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77" name="CustomShape 51"/>
          <p:cNvSpPr/>
          <p:nvPr/>
        </p:nvSpPr>
        <p:spPr>
          <a:xfrm>
            <a:off x="8253720" y="4369320"/>
            <a:ext cx="1142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prediction is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078" name="" descr=""/>
          <p:cNvPicPr/>
          <p:nvPr/>
        </p:nvPicPr>
        <p:blipFill>
          <a:blip r:embed="rId2"/>
          <a:stretch/>
        </p:blipFill>
        <p:spPr>
          <a:xfrm>
            <a:off x="7796880" y="2819520"/>
            <a:ext cx="1811160" cy="274680"/>
          </a:xfrm>
          <a:prstGeom prst="rect">
            <a:avLst/>
          </a:prstGeom>
          <a:ln w="0">
            <a:noFill/>
          </a:ln>
        </p:spPr>
      </p:pic>
      <p:sp>
        <p:nvSpPr>
          <p:cNvPr id="2079" name="CustomShape 52"/>
          <p:cNvSpPr/>
          <p:nvPr/>
        </p:nvSpPr>
        <p:spPr>
          <a:xfrm>
            <a:off x="7239960" y="3908520"/>
            <a:ext cx="574920" cy="303840"/>
          </a:xfrm>
          <a:custGeom>
            <a:avLst/>
            <a:gdLst/>
            <a:ahLst/>
            <a:rect l="l" t="t" r="r" b="b"/>
            <a:pathLst>
              <a:path w="1598" h="845">
                <a:moveTo>
                  <a:pt x="72" y="833"/>
                </a:moveTo>
                <a:lnTo>
                  <a:pt x="210" y="762"/>
                </a:lnTo>
                <a:cubicBezTo>
                  <a:pt x="230" y="753"/>
                  <a:pt x="237" y="732"/>
                  <a:pt x="223" y="717"/>
                </a:cubicBezTo>
                <a:cubicBezTo>
                  <a:pt x="210" y="703"/>
                  <a:pt x="186" y="697"/>
                  <a:pt x="166" y="708"/>
                </a:cubicBezTo>
                <a:lnTo>
                  <a:pt x="24" y="779"/>
                </a:lnTo>
                <a:cubicBezTo>
                  <a:pt x="4" y="789"/>
                  <a:pt x="0" y="809"/>
                  <a:pt x="14" y="825"/>
                </a:cubicBezTo>
                <a:cubicBezTo>
                  <a:pt x="24" y="840"/>
                  <a:pt x="52" y="844"/>
                  <a:pt x="72" y="833"/>
                </a:cubicBezTo>
                <a:moveTo>
                  <a:pt x="350" y="690"/>
                </a:moveTo>
                <a:lnTo>
                  <a:pt x="491" y="619"/>
                </a:lnTo>
                <a:cubicBezTo>
                  <a:pt x="511" y="610"/>
                  <a:pt x="515" y="589"/>
                  <a:pt x="501" y="573"/>
                </a:cubicBezTo>
                <a:cubicBezTo>
                  <a:pt x="491" y="559"/>
                  <a:pt x="463" y="554"/>
                  <a:pt x="443" y="564"/>
                </a:cubicBezTo>
                <a:lnTo>
                  <a:pt x="306" y="636"/>
                </a:lnTo>
                <a:cubicBezTo>
                  <a:pt x="286" y="647"/>
                  <a:pt x="281" y="666"/>
                  <a:pt x="292" y="681"/>
                </a:cubicBezTo>
                <a:cubicBezTo>
                  <a:pt x="306" y="697"/>
                  <a:pt x="333" y="701"/>
                  <a:pt x="350" y="690"/>
                </a:cubicBezTo>
                <a:moveTo>
                  <a:pt x="631" y="547"/>
                </a:moveTo>
                <a:lnTo>
                  <a:pt x="770" y="474"/>
                </a:lnTo>
                <a:cubicBezTo>
                  <a:pt x="790" y="464"/>
                  <a:pt x="797" y="445"/>
                  <a:pt x="783" y="429"/>
                </a:cubicBezTo>
                <a:cubicBezTo>
                  <a:pt x="770" y="413"/>
                  <a:pt x="745" y="410"/>
                  <a:pt x="725" y="421"/>
                </a:cubicBezTo>
                <a:lnTo>
                  <a:pt x="584" y="493"/>
                </a:lnTo>
                <a:cubicBezTo>
                  <a:pt x="564" y="502"/>
                  <a:pt x="559" y="523"/>
                  <a:pt x="573" y="539"/>
                </a:cubicBezTo>
                <a:cubicBezTo>
                  <a:pt x="584" y="553"/>
                  <a:pt x="611" y="558"/>
                  <a:pt x="631" y="547"/>
                </a:cubicBezTo>
                <a:moveTo>
                  <a:pt x="911" y="403"/>
                </a:moveTo>
                <a:lnTo>
                  <a:pt x="1051" y="332"/>
                </a:lnTo>
                <a:cubicBezTo>
                  <a:pt x="1071" y="321"/>
                  <a:pt x="1075" y="302"/>
                  <a:pt x="1062" y="286"/>
                </a:cubicBezTo>
                <a:cubicBezTo>
                  <a:pt x="1051" y="271"/>
                  <a:pt x="1024" y="267"/>
                  <a:pt x="1004" y="277"/>
                </a:cubicBezTo>
                <a:lnTo>
                  <a:pt x="865" y="349"/>
                </a:lnTo>
                <a:cubicBezTo>
                  <a:pt x="845" y="358"/>
                  <a:pt x="841" y="379"/>
                  <a:pt x="853" y="394"/>
                </a:cubicBezTo>
                <a:cubicBezTo>
                  <a:pt x="865" y="408"/>
                  <a:pt x="891" y="413"/>
                  <a:pt x="911" y="403"/>
                </a:cubicBezTo>
                <a:moveTo>
                  <a:pt x="1191" y="260"/>
                </a:moveTo>
                <a:lnTo>
                  <a:pt x="1330" y="188"/>
                </a:lnTo>
                <a:cubicBezTo>
                  <a:pt x="1350" y="178"/>
                  <a:pt x="1354" y="157"/>
                  <a:pt x="1342" y="143"/>
                </a:cubicBezTo>
                <a:cubicBezTo>
                  <a:pt x="1330" y="127"/>
                  <a:pt x="1304" y="124"/>
                  <a:pt x="1284" y="133"/>
                </a:cubicBezTo>
                <a:lnTo>
                  <a:pt x="1144" y="204"/>
                </a:lnTo>
                <a:cubicBezTo>
                  <a:pt x="1124" y="215"/>
                  <a:pt x="1120" y="236"/>
                  <a:pt x="1133" y="249"/>
                </a:cubicBezTo>
                <a:cubicBezTo>
                  <a:pt x="1144" y="265"/>
                  <a:pt x="1171" y="269"/>
                  <a:pt x="1191" y="260"/>
                </a:cubicBezTo>
                <a:moveTo>
                  <a:pt x="1470" y="117"/>
                </a:moveTo>
                <a:lnTo>
                  <a:pt x="1572" y="64"/>
                </a:lnTo>
                <a:cubicBezTo>
                  <a:pt x="1590" y="54"/>
                  <a:pt x="1597" y="33"/>
                  <a:pt x="1583" y="19"/>
                </a:cubicBezTo>
                <a:cubicBezTo>
                  <a:pt x="1572" y="3"/>
                  <a:pt x="1545" y="0"/>
                  <a:pt x="1525" y="8"/>
                </a:cubicBezTo>
                <a:lnTo>
                  <a:pt x="1425" y="61"/>
                </a:lnTo>
                <a:cubicBezTo>
                  <a:pt x="1405" y="72"/>
                  <a:pt x="1400" y="92"/>
                  <a:pt x="1412" y="107"/>
                </a:cubicBezTo>
                <a:cubicBezTo>
                  <a:pt x="1425" y="122"/>
                  <a:pt x="1450" y="125"/>
                  <a:pt x="1470" y="11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0" name="CustomShape 53"/>
          <p:cNvSpPr/>
          <p:nvPr/>
        </p:nvSpPr>
        <p:spPr>
          <a:xfrm>
            <a:off x="37080" y="4054320"/>
            <a:ext cx="7235640" cy="289080"/>
          </a:xfrm>
          <a:custGeom>
            <a:avLst/>
            <a:gdLst/>
            <a:ahLst/>
            <a:rect l="l" t="t" r="r" b="b"/>
            <a:pathLst>
              <a:path w="20100" h="804">
                <a:moveTo>
                  <a:pt x="0" y="33"/>
                </a:moveTo>
                <a:cubicBezTo>
                  <a:pt x="0" y="14"/>
                  <a:pt x="18" y="0"/>
                  <a:pt x="43" y="0"/>
                </a:cubicBezTo>
                <a:lnTo>
                  <a:pt x="20057" y="0"/>
                </a:lnTo>
                <a:cubicBezTo>
                  <a:pt x="20081" y="0"/>
                  <a:pt x="20099" y="14"/>
                  <a:pt x="20099" y="33"/>
                </a:cubicBezTo>
                <a:lnTo>
                  <a:pt x="20099" y="770"/>
                </a:lnTo>
                <a:cubicBezTo>
                  <a:pt x="20099" y="788"/>
                  <a:pt x="20081" y="803"/>
                  <a:pt x="20057" y="803"/>
                </a:cubicBezTo>
                <a:lnTo>
                  <a:pt x="43" y="803"/>
                </a:lnTo>
                <a:cubicBezTo>
                  <a:pt x="18" y="803"/>
                  <a:pt x="0" y="788"/>
                  <a:pt x="0" y="770"/>
                </a:cubicBezTo>
                <a:lnTo>
                  <a:pt x="0" y="33"/>
                </a:lnTo>
                <a:moveTo>
                  <a:pt x="83" y="770"/>
                </a:moveTo>
                <a:lnTo>
                  <a:pt x="43" y="737"/>
                </a:lnTo>
                <a:lnTo>
                  <a:pt x="20057" y="737"/>
                </a:lnTo>
                <a:lnTo>
                  <a:pt x="20017" y="770"/>
                </a:lnTo>
                <a:lnTo>
                  <a:pt x="20017" y="33"/>
                </a:lnTo>
                <a:lnTo>
                  <a:pt x="20057" y="64"/>
                </a:lnTo>
                <a:lnTo>
                  <a:pt x="43" y="64"/>
                </a:lnTo>
                <a:lnTo>
                  <a:pt x="83" y="33"/>
                </a:lnTo>
                <a:lnTo>
                  <a:pt x="83" y="7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1" name="CustomShape 54"/>
          <p:cNvSpPr/>
          <p:nvPr/>
        </p:nvSpPr>
        <p:spPr>
          <a:xfrm>
            <a:off x="37080" y="4054320"/>
            <a:ext cx="7235640" cy="289080"/>
          </a:xfrm>
          <a:custGeom>
            <a:avLst/>
            <a:gdLst/>
            <a:ahLst/>
            <a:rect l="l" t="t" r="r" b="b"/>
            <a:pathLst>
              <a:path w="20100" h="804">
                <a:moveTo>
                  <a:pt x="0" y="33"/>
                </a:moveTo>
                <a:cubicBezTo>
                  <a:pt x="0" y="14"/>
                  <a:pt x="18" y="0"/>
                  <a:pt x="43" y="0"/>
                </a:cubicBezTo>
                <a:lnTo>
                  <a:pt x="20057" y="0"/>
                </a:lnTo>
                <a:cubicBezTo>
                  <a:pt x="20081" y="0"/>
                  <a:pt x="20099" y="14"/>
                  <a:pt x="20099" y="33"/>
                </a:cubicBezTo>
                <a:lnTo>
                  <a:pt x="20099" y="770"/>
                </a:lnTo>
                <a:cubicBezTo>
                  <a:pt x="20099" y="788"/>
                  <a:pt x="20081" y="803"/>
                  <a:pt x="20057" y="803"/>
                </a:cubicBezTo>
                <a:lnTo>
                  <a:pt x="43" y="803"/>
                </a:lnTo>
                <a:cubicBezTo>
                  <a:pt x="18" y="803"/>
                  <a:pt x="0" y="788"/>
                  <a:pt x="0" y="770"/>
                </a:cubicBezTo>
                <a:lnTo>
                  <a:pt x="0" y="33"/>
                </a:lnTo>
                <a:moveTo>
                  <a:pt x="83" y="770"/>
                </a:moveTo>
                <a:lnTo>
                  <a:pt x="43" y="737"/>
                </a:lnTo>
                <a:lnTo>
                  <a:pt x="20057" y="737"/>
                </a:lnTo>
                <a:lnTo>
                  <a:pt x="20017" y="770"/>
                </a:lnTo>
                <a:lnTo>
                  <a:pt x="20017" y="33"/>
                </a:lnTo>
                <a:lnTo>
                  <a:pt x="20057" y="64"/>
                </a:lnTo>
                <a:lnTo>
                  <a:pt x="43" y="64"/>
                </a:lnTo>
                <a:lnTo>
                  <a:pt x="83" y="33"/>
                </a:lnTo>
                <a:lnTo>
                  <a:pt x="83" y="7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2" name="CustomShape 55"/>
          <p:cNvSpPr/>
          <p:nvPr/>
        </p:nvSpPr>
        <p:spPr>
          <a:xfrm>
            <a:off x="7789320" y="4874040"/>
            <a:ext cx="1740600" cy="423360"/>
          </a:xfrm>
          <a:custGeom>
            <a:avLst/>
            <a:gdLst/>
            <a:ahLst/>
            <a:rect l="l" t="t" r="r" b="b"/>
            <a:pathLst>
              <a:path w="4836" h="1177">
                <a:moveTo>
                  <a:pt x="0" y="0"/>
                </a:moveTo>
                <a:lnTo>
                  <a:pt x="0" y="1176"/>
                </a:lnTo>
                <a:lnTo>
                  <a:pt x="4835" y="1176"/>
                </a:lnTo>
                <a:lnTo>
                  <a:pt x="48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3" name="CustomShape 56"/>
          <p:cNvSpPr/>
          <p:nvPr/>
        </p:nvSpPr>
        <p:spPr>
          <a:xfrm>
            <a:off x="7769160" y="4858560"/>
            <a:ext cx="1780920" cy="454680"/>
          </a:xfrm>
          <a:custGeom>
            <a:avLst/>
            <a:gdLst/>
            <a:ahLst/>
            <a:rect l="l" t="t" r="r" b="b"/>
            <a:pathLst>
              <a:path w="4948" h="1264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4891" y="0"/>
                </a:lnTo>
                <a:cubicBezTo>
                  <a:pt x="4923" y="0"/>
                  <a:pt x="4947" y="21"/>
                  <a:pt x="4947" y="44"/>
                </a:cubicBezTo>
                <a:lnTo>
                  <a:pt x="4947" y="1220"/>
                </a:lnTo>
                <a:cubicBezTo>
                  <a:pt x="4947" y="1244"/>
                  <a:pt x="4923" y="1263"/>
                  <a:pt x="4891" y="1263"/>
                </a:cubicBezTo>
                <a:lnTo>
                  <a:pt x="56" y="1263"/>
                </a:lnTo>
                <a:cubicBezTo>
                  <a:pt x="24" y="1263"/>
                  <a:pt x="0" y="1244"/>
                  <a:pt x="0" y="1220"/>
                </a:cubicBezTo>
                <a:lnTo>
                  <a:pt x="0" y="44"/>
                </a:lnTo>
                <a:moveTo>
                  <a:pt x="112" y="1220"/>
                </a:moveTo>
                <a:lnTo>
                  <a:pt x="56" y="1176"/>
                </a:lnTo>
                <a:lnTo>
                  <a:pt x="4891" y="1176"/>
                </a:lnTo>
                <a:lnTo>
                  <a:pt x="4835" y="1220"/>
                </a:lnTo>
                <a:lnTo>
                  <a:pt x="4835" y="44"/>
                </a:lnTo>
                <a:lnTo>
                  <a:pt x="489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22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4" name="CustomShape 57"/>
          <p:cNvSpPr/>
          <p:nvPr/>
        </p:nvSpPr>
        <p:spPr>
          <a:xfrm>
            <a:off x="8254080" y="4570560"/>
            <a:ext cx="27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pi,j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5" name="CustomShape 58"/>
          <p:cNvSpPr/>
          <p:nvPr/>
        </p:nvSpPr>
        <p:spPr>
          <a:xfrm>
            <a:off x="7884720" y="4918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6" name="CustomShape 59"/>
          <p:cNvSpPr/>
          <p:nvPr/>
        </p:nvSpPr>
        <p:spPr>
          <a:xfrm>
            <a:off x="8245800" y="4943160"/>
            <a:ext cx="845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87" name="CustomShape 60"/>
          <p:cNvSpPr/>
          <p:nvPr/>
        </p:nvSpPr>
        <p:spPr>
          <a:xfrm>
            <a:off x="5040" y="4403520"/>
            <a:ext cx="7691760" cy="288720"/>
          </a:xfrm>
          <a:custGeom>
            <a:avLst/>
            <a:gdLst/>
            <a:ahLst/>
            <a:rect l="l" t="t" r="r" b="b"/>
            <a:pathLst>
              <a:path w="21367" h="803">
                <a:moveTo>
                  <a:pt x="0" y="31"/>
                </a:moveTo>
                <a:cubicBezTo>
                  <a:pt x="0" y="14"/>
                  <a:pt x="18" y="0"/>
                  <a:pt x="40" y="0"/>
                </a:cubicBezTo>
                <a:lnTo>
                  <a:pt x="21323" y="0"/>
                </a:lnTo>
                <a:cubicBezTo>
                  <a:pt x="21346" y="0"/>
                  <a:pt x="21366" y="14"/>
                  <a:pt x="21366" y="31"/>
                </a:cubicBezTo>
                <a:lnTo>
                  <a:pt x="21366" y="770"/>
                </a:lnTo>
                <a:cubicBezTo>
                  <a:pt x="21366" y="788"/>
                  <a:pt x="21346" y="802"/>
                  <a:pt x="21323" y="802"/>
                </a:cubicBezTo>
                <a:lnTo>
                  <a:pt x="40" y="802"/>
                </a:lnTo>
                <a:cubicBezTo>
                  <a:pt x="18" y="802"/>
                  <a:pt x="0" y="788"/>
                  <a:pt x="0" y="770"/>
                </a:cubicBezTo>
                <a:lnTo>
                  <a:pt x="0" y="31"/>
                </a:lnTo>
                <a:moveTo>
                  <a:pt x="82" y="770"/>
                </a:moveTo>
                <a:lnTo>
                  <a:pt x="40" y="737"/>
                </a:lnTo>
                <a:lnTo>
                  <a:pt x="21323" y="737"/>
                </a:lnTo>
                <a:lnTo>
                  <a:pt x="21281" y="770"/>
                </a:lnTo>
                <a:lnTo>
                  <a:pt x="21281" y="31"/>
                </a:lnTo>
                <a:lnTo>
                  <a:pt x="21323" y="64"/>
                </a:lnTo>
                <a:lnTo>
                  <a:pt x="40" y="64"/>
                </a:lnTo>
                <a:lnTo>
                  <a:pt x="82" y="31"/>
                </a:lnTo>
                <a:lnTo>
                  <a:pt x="82" y="7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8" name="CustomShape 61"/>
          <p:cNvSpPr/>
          <p:nvPr/>
        </p:nvSpPr>
        <p:spPr>
          <a:xfrm>
            <a:off x="5040" y="4403520"/>
            <a:ext cx="7691760" cy="288720"/>
          </a:xfrm>
          <a:custGeom>
            <a:avLst/>
            <a:gdLst/>
            <a:ahLst/>
            <a:rect l="l" t="t" r="r" b="b"/>
            <a:pathLst>
              <a:path w="21367" h="803">
                <a:moveTo>
                  <a:pt x="0" y="31"/>
                </a:moveTo>
                <a:cubicBezTo>
                  <a:pt x="0" y="14"/>
                  <a:pt x="18" y="0"/>
                  <a:pt x="40" y="0"/>
                </a:cubicBezTo>
                <a:lnTo>
                  <a:pt x="21323" y="0"/>
                </a:lnTo>
                <a:cubicBezTo>
                  <a:pt x="21346" y="0"/>
                  <a:pt x="21366" y="14"/>
                  <a:pt x="21366" y="31"/>
                </a:cubicBezTo>
                <a:lnTo>
                  <a:pt x="21366" y="770"/>
                </a:lnTo>
                <a:cubicBezTo>
                  <a:pt x="21366" y="788"/>
                  <a:pt x="21346" y="802"/>
                  <a:pt x="21323" y="802"/>
                </a:cubicBezTo>
                <a:lnTo>
                  <a:pt x="40" y="802"/>
                </a:lnTo>
                <a:cubicBezTo>
                  <a:pt x="18" y="802"/>
                  <a:pt x="0" y="788"/>
                  <a:pt x="0" y="770"/>
                </a:cubicBezTo>
                <a:lnTo>
                  <a:pt x="0" y="31"/>
                </a:lnTo>
                <a:moveTo>
                  <a:pt x="82" y="770"/>
                </a:moveTo>
                <a:lnTo>
                  <a:pt x="40" y="737"/>
                </a:lnTo>
                <a:lnTo>
                  <a:pt x="21323" y="737"/>
                </a:lnTo>
                <a:lnTo>
                  <a:pt x="21281" y="770"/>
                </a:lnTo>
                <a:lnTo>
                  <a:pt x="21281" y="31"/>
                </a:lnTo>
                <a:lnTo>
                  <a:pt x="21323" y="64"/>
                </a:lnTo>
                <a:lnTo>
                  <a:pt x="40" y="64"/>
                </a:lnTo>
                <a:lnTo>
                  <a:pt x="82" y="31"/>
                </a:lnTo>
                <a:lnTo>
                  <a:pt x="82" y="7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9" name="CustomShape 62"/>
          <p:cNvSpPr/>
          <p:nvPr/>
        </p:nvSpPr>
        <p:spPr>
          <a:xfrm>
            <a:off x="7665120" y="4534920"/>
            <a:ext cx="136080" cy="537840"/>
          </a:xfrm>
          <a:custGeom>
            <a:avLst/>
            <a:gdLst/>
            <a:ahLst/>
            <a:rect l="l" t="t" r="r" b="b"/>
            <a:pathLst>
              <a:path w="379" h="1495">
                <a:moveTo>
                  <a:pt x="88" y="30"/>
                </a:moveTo>
                <a:lnTo>
                  <a:pt x="112" y="161"/>
                </a:lnTo>
                <a:cubicBezTo>
                  <a:pt x="116" y="178"/>
                  <a:pt x="100" y="194"/>
                  <a:pt x="78" y="197"/>
                </a:cubicBezTo>
                <a:cubicBezTo>
                  <a:pt x="54" y="201"/>
                  <a:pt x="34" y="189"/>
                  <a:pt x="30" y="169"/>
                </a:cubicBezTo>
                <a:lnTo>
                  <a:pt x="5" y="41"/>
                </a:lnTo>
                <a:cubicBezTo>
                  <a:pt x="0" y="23"/>
                  <a:pt x="16" y="5"/>
                  <a:pt x="38" y="4"/>
                </a:cubicBezTo>
                <a:cubicBezTo>
                  <a:pt x="60" y="0"/>
                  <a:pt x="83" y="13"/>
                  <a:pt x="88" y="30"/>
                </a:cubicBezTo>
                <a:moveTo>
                  <a:pt x="138" y="290"/>
                </a:moveTo>
                <a:lnTo>
                  <a:pt x="166" y="419"/>
                </a:lnTo>
                <a:cubicBezTo>
                  <a:pt x="168" y="436"/>
                  <a:pt x="152" y="454"/>
                  <a:pt x="130" y="456"/>
                </a:cubicBezTo>
                <a:cubicBezTo>
                  <a:pt x="108" y="460"/>
                  <a:pt x="85" y="447"/>
                  <a:pt x="83" y="430"/>
                </a:cubicBezTo>
                <a:lnTo>
                  <a:pt x="56" y="299"/>
                </a:lnTo>
                <a:cubicBezTo>
                  <a:pt x="52" y="281"/>
                  <a:pt x="68" y="266"/>
                  <a:pt x="92" y="262"/>
                </a:cubicBezTo>
                <a:cubicBezTo>
                  <a:pt x="114" y="258"/>
                  <a:pt x="134" y="271"/>
                  <a:pt x="138" y="290"/>
                </a:cubicBezTo>
                <a:moveTo>
                  <a:pt x="190" y="549"/>
                </a:moveTo>
                <a:lnTo>
                  <a:pt x="216" y="677"/>
                </a:lnTo>
                <a:cubicBezTo>
                  <a:pt x="221" y="695"/>
                  <a:pt x="206" y="713"/>
                  <a:pt x="180" y="714"/>
                </a:cubicBezTo>
                <a:cubicBezTo>
                  <a:pt x="158" y="718"/>
                  <a:pt x="138" y="705"/>
                  <a:pt x="134" y="688"/>
                </a:cubicBezTo>
                <a:lnTo>
                  <a:pt x="108" y="559"/>
                </a:lnTo>
                <a:cubicBezTo>
                  <a:pt x="105" y="540"/>
                  <a:pt x="120" y="524"/>
                  <a:pt x="143" y="521"/>
                </a:cubicBezTo>
                <a:cubicBezTo>
                  <a:pt x="166" y="519"/>
                  <a:pt x="188" y="531"/>
                  <a:pt x="190" y="549"/>
                </a:cubicBezTo>
                <a:moveTo>
                  <a:pt x="244" y="808"/>
                </a:moveTo>
                <a:lnTo>
                  <a:pt x="269" y="937"/>
                </a:lnTo>
                <a:cubicBezTo>
                  <a:pt x="273" y="954"/>
                  <a:pt x="256" y="972"/>
                  <a:pt x="234" y="975"/>
                </a:cubicBezTo>
                <a:cubicBezTo>
                  <a:pt x="210" y="977"/>
                  <a:pt x="190" y="964"/>
                  <a:pt x="186" y="947"/>
                </a:cubicBezTo>
                <a:lnTo>
                  <a:pt x="160" y="818"/>
                </a:lnTo>
                <a:cubicBezTo>
                  <a:pt x="156" y="801"/>
                  <a:pt x="172" y="782"/>
                  <a:pt x="194" y="779"/>
                </a:cubicBezTo>
                <a:cubicBezTo>
                  <a:pt x="216" y="777"/>
                  <a:pt x="238" y="789"/>
                  <a:pt x="244" y="808"/>
                </a:cubicBezTo>
                <a:moveTo>
                  <a:pt x="295" y="1066"/>
                </a:moveTo>
                <a:lnTo>
                  <a:pt x="323" y="1195"/>
                </a:lnTo>
                <a:cubicBezTo>
                  <a:pt x="325" y="1213"/>
                  <a:pt x="309" y="1230"/>
                  <a:pt x="287" y="1233"/>
                </a:cubicBezTo>
                <a:cubicBezTo>
                  <a:pt x="265" y="1236"/>
                  <a:pt x="241" y="1223"/>
                  <a:pt x="238" y="1206"/>
                </a:cubicBezTo>
                <a:lnTo>
                  <a:pt x="212" y="1076"/>
                </a:lnTo>
                <a:cubicBezTo>
                  <a:pt x="208" y="1059"/>
                  <a:pt x="224" y="1042"/>
                  <a:pt x="248" y="1039"/>
                </a:cubicBezTo>
                <a:cubicBezTo>
                  <a:pt x="271" y="1036"/>
                  <a:pt x="291" y="1048"/>
                  <a:pt x="295" y="1066"/>
                </a:cubicBezTo>
                <a:moveTo>
                  <a:pt x="347" y="1325"/>
                </a:moveTo>
                <a:lnTo>
                  <a:pt x="373" y="1453"/>
                </a:lnTo>
                <a:cubicBezTo>
                  <a:pt x="378" y="1472"/>
                  <a:pt x="363" y="1488"/>
                  <a:pt x="338" y="1492"/>
                </a:cubicBezTo>
                <a:cubicBezTo>
                  <a:pt x="315" y="1494"/>
                  <a:pt x="295" y="1481"/>
                  <a:pt x="291" y="1464"/>
                </a:cubicBezTo>
                <a:lnTo>
                  <a:pt x="265" y="1335"/>
                </a:lnTo>
                <a:cubicBezTo>
                  <a:pt x="263" y="1317"/>
                  <a:pt x="277" y="1300"/>
                  <a:pt x="300" y="1298"/>
                </a:cubicBezTo>
                <a:cubicBezTo>
                  <a:pt x="323" y="1295"/>
                  <a:pt x="345" y="1307"/>
                  <a:pt x="347" y="132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0" name="CustomShape 63"/>
          <p:cNvSpPr/>
          <p:nvPr/>
        </p:nvSpPr>
        <p:spPr>
          <a:xfrm>
            <a:off x="8245800" y="5144400"/>
            <a:ext cx="1044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(‘fit‘)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91" name="CustomShape 6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3" name="CustomShape 2"/>
          <p:cNvSpPr/>
          <p:nvPr/>
        </p:nvSpPr>
        <p:spPr>
          <a:xfrm>
            <a:off x="1465200" y="370440"/>
            <a:ext cx="6750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Train MNIST Dataset – Check Output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094" name="" descr=""/>
          <p:cNvPicPr/>
          <p:nvPr/>
        </p:nvPicPr>
        <p:blipFill>
          <a:blip r:embed="rId1"/>
          <a:stretch/>
        </p:blipFill>
        <p:spPr>
          <a:xfrm>
            <a:off x="911520" y="1720440"/>
            <a:ext cx="7768440" cy="3125520"/>
          </a:xfrm>
          <a:prstGeom prst="rect">
            <a:avLst/>
          </a:prstGeom>
          <a:ln w="0">
            <a:noFill/>
          </a:ln>
        </p:spPr>
      </p:pic>
      <p:sp>
        <p:nvSpPr>
          <p:cNvPr id="2095" name="CustomShape 3"/>
          <p:cNvSpPr/>
          <p:nvPr/>
        </p:nvSpPr>
        <p:spPr>
          <a:xfrm>
            <a:off x="648000" y="2501280"/>
            <a:ext cx="6472800" cy="1211760"/>
          </a:xfrm>
          <a:custGeom>
            <a:avLst/>
            <a:gdLst/>
            <a:ahLst/>
            <a:rect l="l" t="t" r="r" b="b"/>
            <a:pathLst>
              <a:path w="17981" h="3367">
                <a:moveTo>
                  <a:pt x="0" y="33"/>
                </a:moveTo>
                <a:cubicBezTo>
                  <a:pt x="0" y="13"/>
                  <a:pt x="20" y="0"/>
                  <a:pt x="43" y="0"/>
                </a:cubicBezTo>
                <a:lnTo>
                  <a:pt x="17938" y="0"/>
                </a:lnTo>
                <a:cubicBezTo>
                  <a:pt x="17962" y="0"/>
                  <a:pt x="17980" y="13"/>
                  <a:pt x="17980" y="33"/>
                </a:cubicBezTo>
                <a:lnTo>
                  <a:pt x="17980" y="3333"/>
                </a:lnTo>
                <a:cubicBezTo>
                  <a:pt x="17980" y="3350"/>
                  <a:pt x="17962" y="3366"/>
                  <a:pt x="17938" y="3366"/>
                </a:cubicBezTo>
                <a:lnTo>
                  <a:pt x="43" y="3366"/>
                </a:lnTo>
                <a:cubicBezTo>
                  <a:pt x="20" y="3366"/>
                  <a:pt x="0" y="3350"/>
                  <a:pt x="0" y="3333"/>
                </a:cubicBezTo>
                <a:lnTo>
                  <a:pt x="0" y="33"/>
                </a:lnTo>
                <a:moveTo>
                  <a:pt x="85" y="3333"/>
                </a:moveTo>
                <a:lnTo>
                  <a:pt x="43" y="3300"/>
                </a:lnTo>
                <a:lnTo>
                  <a:pt x="17938" y="3300"/>
                </a:lnTo>
                <a:lnTo>
                  <a:pt x="17897" y="3333"/>
                </a:lnTo>
                <a:lnTo>
                  <a:pt x="17897" y="33"/>
                </a:lnTo>
                <a:lnTo>
                  <a:pt x="17938" y="66"/>
                </a:lnTo>
                <a:lnTo>
                  <a:pt x="43" y="66"/>
                </a:lnTo>
                <a:lnTo>
                  <a:pt x="85" y="33"/>
                </a:lnTo>
                <a:lnTo>
                  <a:pt x="85" y="333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6" name="CustomShape 4"/>
          <p:cNvSpPr/>
          <p:nvPr/>
        </p:nvSpPr>
        <p:spPr>
          <a:xfrm>
            <a:off x="648000" y="2501280"/>
            <a:ext cx="6472800" cy="1211760"/>
          </a:xfrm>
          <a:custGeom>
            <a:avLst/>
            <a:gdLst/>
            <a:ahLst/>
            <a:rect l="l" t="t" r="r" b="b"/>
            <a:pathLst>
              <a:path w="17981" h="3367">
                <a:moveTo>
                  <a:pt x="0" y="33"/>
                </a:moveTo>
                <a:cubicBezTo>
                  <a:pt x="0" y="13"/>
                  <a:pt x="20" y="0"/>
                  <a:pt x="43" y="0"/>
                </a:cubicBezTo>
                <a:lnTo>
                  <a:pt x="17938" y="0"/>
                </a:lnTo>
                <a:cubicBezTo>
                  <a:pt x="17962" y="0"/>
                  <a:pt x="17980" y="13"/>
                  <a:pt x="17980" y="33"/>
                </a:cubicBezTo>
                <a:lnTo>
                  <a:pt x="17980" y="3333"/>
                </a:lnTo>
                <a:cubicBezTo>
                  <a:pt x="17980" y="3350"/>
                  <a:pt x="17962" y="3366"/>
                  <a:pt x="17938" y="3366"/>
                </a:cubicBezTo>
                <a:lnTo>
                  <a:pt x="43" y="3366"/>
                </a:lnTo>
                <a:cubicBezTo>
                  <a:pt x="20" y="3366"/>
                  <a:pt x="0" y="3350"/>
                  <a:pt x="0" y="3333"/>
                </a:cubicBezTo>
                <a:lnTo>
                  <a:pt x="0" y="33"/>
                </a:lnTo>
                <a:moveTo>
                  <a:pt x="85" y="3333"/>
                </a:moveTo>
                <a:lnTo>
                  <a:pt x="43" y="3300"/>
                </a:lnTo>
                <a:lnTo>
                  <a:pt x="17938" y="3300"/>
                </a:lnTo>
                <a:lnTo>
                  <a:pt x="17897" y="3333"/>
                </a:lnTo>
                <a:lnTo>
                  <a:pt x="17897" y="33"/>
                </a:lnTo>
                <a:lnTo>
                  <a:pt x="17938" y="66"/>
                </a:lnTo>
                <a:lnTo>
                  <a:pt x="43" y="66"/>
                </a:lnTo>
                <a:lnTo>
                  <a:pt x="85" y="33"/>
                </a:lnTo>
                <a:lnTo>
                  <a:pt x="85" y="333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7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98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0" name="CustomShape 2"/>
          <p:cNvSpPr/>
          <p:nvPr/>
        </p:nvSpPr>
        <p:spPr>
          <a:xfrm>
            <a:off x="398880" y="370440"/>
            <a:ext cx="8910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Model Evaluation – Testing Phase &amp; Performance Metrics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01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02" name="CustomShape 4"/>
          <p:cNvSpPr/>
          <p:nvPr/>
        </p:nvSpPr>
        <p:spPr>
          <a:xfrm>
            <a:off x="596880" y="2442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03" name="CustomShape 5"/>
          <p:cNvSpPr/>
          <p:nvPr/>
        </p:nvSpPr>
        <p:spPr>
          <a:xfrm>
            <a:off x="957960" y="2480040"/>
            <a:ext cx="2969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Accuracy (usually in %)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04" name="CustomShape 6"/>
          <p:cNvSpPr/>
          <p:nvPr/>
        </p:nvSpPr>
        <p:spPr>
          <a:xfrm>
            <a:off x="596880" y="3528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05" name="CustomShape 7"/>
          <p:cNvSpPr/>
          <p:nvPr/>
        </p:nvSpPr>
        <p:spPr>
          <a:xfrm>
            <a:off x="588240" y="1007640"/>
            <a:ext cx="3208320" cy="612000"/>
          </a:xfrm>
          <a:custGeom>
            <a:avLst/>
            <a:gdLst/>
            <a:ahLst/>
            <a:rect l="l" t="t" r="r" b="b"/>
            <a:pathLst>
              <a:path w="8913" h="1701">
                <a:moveTo>
                  <a:pt x="0" y="0"/>
                </a:moveTo>
                <a:lnTo>
                  <a:pt x="0" y="1700"/>
                </a:lnTo>
                <a:lnTo>
                  <a:pt x="8912" y="1700"/>
                </a:lnTo>
                <a:lnTo>
                  <a:pt x="8912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6" name="CustomShape 8"/>
          <p:cNvSpPr/>
          <p:nvPr/>
        </p:nvSpPr>
        <p:spPr>
          <a:xfrm>
            <a:off x="3796200" y="1007640"/>
            <a:ext cx="3208680" cy="306360"/>
          </a:xfrm>
          <a:custGeom>
            <a:avLst/>
            <a:gdLst/>
            <a:ahLst/>
            <a:rect l="l" t="t" r="r" b="b"/>
            <a:pathLst>
              <a:path w="8914" h="852">
                <a:moveTo>
                  <a:pt x="0" y="0"/>
                </a:moveTo>
                <a:lnTo>
                  <a:pt x="0" y="851"/>
                </a:lnTo>
                <a:lnTo>
                  <a:pt x="8913" y="851"/>
                </a:lnTo>
                <a:lnTo>
                  <a:pt x="8913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7" name="CustomShape 9"/>
          <p:cNvSpPr/>
          <p:nvPr/>
        </p:nvSpPr>
        <p:spPr>
          <a:xfrm>
            <a:off x="3796200" y="1313640"/>
            <a:ext cx="3208680" cy="305640"/>
          </a:xfrm>
          <a:custGeom>
            <a:avLst/>
            <a:gdLst/>
            <a:ahLst/>
            <a:rect l="l" t="t" r="r" b="b"/>
            <a:pathLst>
              <a:path w="8914" h="850">
                <a:moveTo>
                  <a:pt x="0" y="0"/>
                </a:moveTo>
                <a:lnTo>
                  <a:pt x="0" y="849"/>
                </a:lnTo>
                <a:lnTo>
                  <a:pt x="8913" y="849"/>
                </a:lnTo>
                <a:lnTo>
                  <a:pt x="8913" y="0"/>
                </a:lnTo>
                <a:lnTo>
                  <a:pt x="0" y="0"/>
                </a:lnTo>
                <a:close/>
              </a:path>
            </a:pathLst>
          </a:custGeom>
          <a:solidFill>
            <a:srgbClr val="d0d8e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8" name="CustomShape 10"/>
          <p:cNvSpPr/>
          <p:nvPr/>
        </p:nvSpPr>
        <p:spPr>
          <a:xfrm>
            <a:off x="588240" y="1618920"/>
            <a:ext cx="1604160" cy="612360"/>
          </a:xfrm>
          <a:custGeom>
            <a:avLst/>
            <a:gdLst/>
            <a:ahLst/>
            <a:rect l="l" t="t" r="r" b="b"/>
            <a:pathLst>
              <a:path w="4457" h="1702">
                <a:moveTo>
                  <a:pt x="0" y="0"/>
                </a:moveTo>
                <a:lnTo>
                  <a:pt x="0" y="1701"/>
                </a:lnTo>
                <a:lnTo>
                  <a:pt x="4456" y="1701"/>
                </a:lnTo>
                <a:lnTo>
                  <a:pt x="4456" y="0"/>
                </a:lnTo>
                <a:lnTo>
                  <a:pt x="0" y="0"/>
                </a:lnTo>
                <a:close/>
              </a:path>
            </a:pathLst>
          </a:custGeom>
          <a:solidFill>
            <a:srgbClr val="e9ed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9" name="CustomShape 11"/>
          <p:cNvSpPr/>
          <p:nvPr/>
        </p:nvSpPr>
        <p:spPr>
          <a:xfrm>
            <a:off x="2192040" y="1618920"/>
            <a:ext cx="4812480" cy="306360"/>
          </a:xfrm>
          <a:custGeom>
            <a:avLst/>
            <a:gdLst/>
            <a:ahLst/>
            <a:rect l="l" t="t" r="r" b="b"/>
            <a:pathLst>
              <a:path w="13369" h="852">
                <a:moveTo>
                  <a:pt x="0" y="0"/>
                </a:moveTo>
                <a:lnTo>
                  <a:pt x="0" y="851"/>
                </a:lnTo>
                <a:lnTo>
                  <a:pt x="13368" y="851"/>
                </a:lnTo>
                <a:lnTo>
                  <a:pt x="13368" y="0"/>
                </a:lnTo>
                <a:lnTo>
                  <a:pt x="0" y="0"/>
                </a:lnTo>
                <a:close/>
              </a:path>
            </a:pathLst>
          </a:custGeom>
          <a:solidFill>
            <a:srgbClr val="e9ed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0" name="CustomShape 12"/>
          <p:cNvSpPr/>
          <p:nvPr/>
        </p:nvSpPr>
        <p:spPr>
          <a:xfrm>
            <a:off x="2192040" y="1925280"/>
            <a:ext cx="4812480" cy="306000"/>
          </a:xfrm>
          <a:custGeom>
            <a:avLst/>
            <a:gdLst/>
            <a:ahLst/>
            <a:rect l="l" t="t" r="r" b="b"/>
            <a:pathLst>
              <a:path w="13369" h="851">
                <a:moveTo>
                  <a:pt x="0" y="0"/>
                </a:moveTo>
                <a:lnTo>
                  <a:pt x="0" y="850"/>
                </a:lnTo>
                <a:lnTo>
                  <a:pt x="13368" y="850"/>
                </a:lnTo>
                <a:lnTo>
                  <a:pt x="13368" y="0"/>
                </a:lnTo>
                <a:lnTo>
                  <a:pt x="0" y="0"/>
                </a:lnTo>
                <a:close/>
              </a:path>
            </a:pathLst>
          </a:custGeom>
          <a:solidFill>
            <a:srgbClr val="d0d8e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1" name="Line 13"/>
          <p:cNvSpPr/>
          <p:nvPr/>
        </p:nvSpPr>
        <p:spPr>
          <a:xfrm>
            <a:off x="2192040" y="1603440"/>
            <a:ext cx="0" cy="63252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2" name="Line 14"/>
          <p:cNvSpPr/>
          <p:nvPr/>
        </p:nvSpPr>
        <p:spPr>
          <a:xfrm>
            <a:off x="3796200" y="1002600"/>
            <a:ext cx="0" cy="29520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3" name="Line 15"/>
          <p:cNvSpPr/>
          <p:nvPr/>
        </p:nvSpPr>
        <p:spPr>
          <a:xfrm>
            <a:off x="3796200" y="1297800"/>
            <a:ext cx="0" cy="336960"/>
          </a:xfrm>
          <a:prstGeom prst="line">
            <a:avLst/>
          </a:prstGeom>
          <a:ln w="378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4" name="Line 16"/>
          <p:cNvSpPr/>
          <p:nvPr/>
        </p:nvSpPr>
        <p:spPr>
          <a:xfrm>
            <a:off x="3796200" y="1634760"/>
            <a:ext cx="0" cy="60120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5" name="Line 17"/>
          <p:cNvSpPr/>
          <p:nvPr/>
        </p:nvSpPr>
        <p:spPr>
          <a:xfrm>
            <a:off x="5400360" y="1297800"/>
            <a:ext cx="0" cy="93816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6" name="Line 18"/>
          <p:cNvSpPr/>
          <p:nvPr/>
        </p:nvSpPr>
        <p:spPr>
          <a:xfrm>
            <a:off x="3776040" y="1313640"/>
            <a:ext cx="3234600" cy="0"/>
          </a:xfrm>
          <a:prstGeom prst="line">
            <a:avLst/>
          </a:prstGeom>
          <a:ln w="378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7" name="Line 19"/>
          <p:cNvSpPr/>
          <p:nvPr/>
        </p:nvSpPr>
        <p:spPr>
          <a:xfrm>
            <a:off x="580680" y="1619280"/>
            <a:ext cx="3235320" cy="0"/>
          </a:xfrm>
          <a:prstGeom prst="line">
            <a:avLst/>
          </a:prstGeom>
          <a:ln w="378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8" name="Line 20"/>
          <p:cNvSpPr/>
          <p:nvPr/>
        </p:nvSpPr>
        <p:spPr>
          <a:xfrm>
            <a:off x="3816000" y="1619280"/>
            <a:ext cx="319464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9" name="Line 21"/>
          <p:cNvSpPr/>
          <p:nvPr/>
        </p:nvSpPr>
        <p:spPr>
          <a:xfrm>
            <a:off x="2184840" y="1925280"/>
            <a:ext cx="482580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20" name="Line 22"/>
          <p:cNvSpPr/>
          <p:nvPr/>
        </p:nvSpPr>
        <p:spPr>
          <a:xfrm>
            <a:off x="588240" y="1002600"/>
            <a:ext cx="0" cy="123336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21" name="Line 23"/>
          <p:cNvSpPr/>
          <p:nvPr/>
        </p:nvSpPr>
        <p:spPr>
          <a:xfrm>
            <a:off x="7004160" y="1002600"/>
            <a:ext cx="0" cy="123336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22" name="Line 24"/>
          <p:cNvSpPr/>
          <p:nvPr/>
        </p:nvSpPr>
        <p:spPr>
          <a:xfrm>
            <a:off x="580680" y="1007640"/>
            <a:ext cx="642996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23" name="Line 25"/>
          <p:cNvSpPr/>
          <p:nvPr/>
        </p:nvSpPr>
        <p:spPr>
          <a:xfrm>
            <a:off x="580680" y="2230920"/>
            <a:ext cx="6429960" cy="0"/>
          </a:xfrm>
          <a:prstGeom prst="line">
            <a:avLst/>
          </a:prstGeom>
          <a:ln w="12600">
            <a:solidFill>
              <a:srgbClr val="ffffff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24" name="CustomShape 26"/>
          <p:cNvSpPr/>
          <p:nvPr/>
        </p:nvSpPr>
        <p:spPr>
          <a:xfrm>
            <a:off x="957960" y="3566160"/>
            <a:ext cx="1269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Error rate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25" name="CustomShape 27"/>
          <p:cNvSpPr/>
          <p:nvPr/>
        </p:nvSpPr>
        <p:spPr>
          <a:xfrm>
            <a:off x="683640" y="1080360"/>
            <a:ext cx="2061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Calibri"/>
              </a:rPr>
              <a:t>Counting per sample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26" name="CustomShape 28"/>
          <p:cNvSpPr/>
          <p:nvPr/>
        </p:nvSpPr>
        <p:spPr>
          <a:xfrm>
            <a:off x="3891960" y="1080360"/>
            <a:ext cx="1509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Calibri"/>
              </a:rPr>
              <a:t>Predicted Class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27" name="CustomShape 29"/>
          <p:cNvSpPr/>
          <p:nvPr/>
        </p:nvSpPr>
        <p:spPr>
          <a:xfrm>
            <a:off x="3891960" y="1386000"/>
            <a:ext cx="839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Class = 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28" name="CustomShape 30"/>
          <p:cNvSpPr/>
          <p:nvPr/>
        </p:nvSpPr>
        <p:spPr>
          <a:xfrm>
            <a:off x="5495040" y="1386000"/>
            <a:ext cx="839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Class = 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29" name="CustomShape 31"/>
          <p:cNvSpPr/>
          <p:nvPr/>
        </p:nvSpPr>
        <p:spPr>
          <a:xfrm>
            <a:off x="683640" y="1692000"/>
            <a:ext cx="6724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Actual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0" name="CustomShape 32"/>
          <p:cNvSpPr/>
          <p:nvPr/>
        </p:nvSpPr>
        <p:spPr>
          <a:xfrm>
            <a:off x="683640" y="1918440"/>
            <a:ext cx="488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Class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1" name="CustomShape 33"/>
          <p:cNvSpPr/>
          <p:nvPr/>
        </p:nvSpPr>
        <p:spPr>
          <a:xfrm>
            <a:off x="2287800" y="1692000"/>
            <a:ext cx="839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Class = 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2" name="CustomShape 34"/>
          <p:cNvSpPr/>
          <p:nvPr/>
        </p:nvSpPr>
        <p:spPr>
          <a:xfrm>
            <a:off x="3891240" y="1692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3" name="CustomShape 35"/>
          <p:cNvSpPr/>
          <p:nvPr/>
        </p:nvSpPr>
        <p:spPr>
          <a:xfrm>
            <a:off x="3965400" y="178560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libri"/>
              </a:rPr>
              <a:t>11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34" name="CustomShape 36"/>
          <p:cNvSpPr/>
          <p:nvPr/>
        </p:nvSpPr>
        <p:spPr>
          <a:xfrm>
            <a:off x="5495760" y="16920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5" name="CustomShape 37"/>
          <p:cNvSpPr/>
          <p:nvPr/>
        </p:nvSpPr>
        <p:spPr>
          <a:xfrm>
            <a:off x="5569560" y="178560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libri"/>
              </a:rPr>
              <a:t>10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36" name="CustomShape 38"/>
          <p:cNvSpPr/>
          <p:nvPr/>
        </p:nvSpPr>
        <p:spPr>
          <a:xfrm>
            <a:off x="2287800" y="1998360"/>
            <a:ext cx="893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Class = 0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7" name="CustomShape 39"/>
          <p:cNvSpPr/>
          <p:nvPr/>
        </p:nvSpPr>
        <p:spPr>
          <a:xfrm>
            <a:off x="3891240" y="19983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38" name="CustomShape 40"/>
          <p:cNvSpPr/>
          <p:nvPr/>
        </p:nvSpPr>
        <p:spPr>
          <a:xfrm>
            <a:off x="3965400" y="209160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libri"/>
              </a:rPr>
              <a:t>01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39" name="CustomShape 41"/>
          <p:cNvSpPr/>
          <p:nvPr/>
        </p:nvSpPr>
        <p:spPr>
          <a:xfrm>
            <a:off x="5495760" y="199836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2140" name="" descr=""/>
          <p:cNvPicPr/>
          <p:nvPr/>
        </p:nvPicPr>
        <p:blipFill>
          <a:blip r:embed="rId1"/>
          <a:stretch/>
        </p:blipFill>
        <p:spPr>
          <a:xfrm>
            <a:off x="1479600" y="2788920"/>
            <a:ext cx="7025760" cy="675720"/>
          </a:xfrm>
          <a:prstGeom prst="rect">
            <a:avLst/>
          </a:prstGeom>
          <a:ln w="0">
            <a:noFill/>
          </a:ln>
        </p:spPr>
      </p:pic>
      <p:pic>
        <p:nvPicPr>
          <p:cNvPr id="2141" name="" descr=""/>
          <p:cNvPicPr/>
          <p:nvPr/>
        </p:nvPicPr>
        <p:blipFill>
          <a:blip r:embed="rId2"/>
          <a:stretch/>
        </p:blipFill>
        <p:spPr>
          <a:xfrm>
            <a:off x="1200240" y="3813840"/>
            <a:ext cx="7583760" cy="715320"/>
          </a:xfrm>
          <a:prstGeom prst="rect">
            <a:avLst/>
          </a:prstGeom>
          <a:ln w="0">
            <a:noFill/>
          </a:ln>
        </p:spPr>
      </p:pic>
      <p:sp>
        <p:nvSpPr>
          <p:cNvPr id="2142" name="CustomShape 42"/>
          <p:cNvSpPr/>
          <p:nvPr/>
        </p:nvSpPr>
        <p:spPr>
          <a:xfrm>
            <a:off x="5569560" y="2091600"/>
            <a:ext cx="1641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alibri"/>
              </a:rPr>
              <a:t>00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143" name="CustomShape 43"/>
          <p:cNvSpPr/>
          <p:nvPr/>
        </p:nvSpPr>
        <p:spPr>
          <a:xfrm>
            <a:off x="7022160" y="1666440"/>
            <a:ext cx="2472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(100% accuracy in learning often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4" name="CustomShape 44"/>
          <p:cNvSpPr/>
          <p:nvPr/>
        </p:nvSpPr>
        <p:spPr>
          <a:xfrm>
            <a:off x="7022160" y="1842480"/>
            <a:ext cx="2575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points to problems using machine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5" name="CustomShape 45"/>
          <p:cNvSpPr/>
          <p:nvPr/>
        </p:nvSpPr>
        <p:spPr>
          <a:xfrm>
            <a:off x="7022160" y="2018520"/>
            <a:ext cx="212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learning methos in practice)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6" name="CustomShape 4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8" name="CustomShape 2"/>
          <p:cNvSpPr/>
          <p:nvPr/>
        </p:nvSpPr>
        <p:spPr>
          <a:xfrm>
            <a:off x="988560" y="370440"/>
            <a:ext cx="7760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A Simple Model – Output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149" name="" descr=""/>
          <p:cNvPicPr/>
          <p:nvPr/>
        </p:nvPicPr>
        <p:blipFill>
          <a:blip r:embed="rId1"/>
          <a:stretch/>
        </p:blipFill>
        <p:spPr>
          <a:xfrm>
            <a:off x="1804320" y="2314080"/>
            <a:ext cx="5684040" cy="1570320"/>
          </a:xfrm>
          <a:prstGeom prst="rect">
            <a:avLst/>
          </a:prstGeom>
          <a:ln w="0">
            <a:noFill/>
          </a:ln>
        </p:spPr>
      </p:pic>
      <p:sp>
        <p:nvSpPr>
          <p:cNvPr id="2150" name="CustomShape 3"/>
          <p:cNvSpPr/>
          <p:nvPr/>
        </p:nvSpPr>
        <p:spPr>
          <a:xfrm>
            <a:off x="1636920" y="3595320"/>
            <a:ext cx="6025320" cy="302040"/>
          </a:xfrm>
          <a:custGeom>
            <a:avLst/>
            <a:gdLst/>
            <a:ahLst/>
            <a:rect l="l" t="t" r="r" b="b"/>
            <a:pathLst>
              <a:path w="16738" h="840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6696" y="0"/>
                </a:lnTo>
                <a:cubicBezTo>
                  <a:pt x="16719" y="0"/>
                  <a:pt x="16737" y="14"/>
                  <a:pt x="16737" y="31"/>
                </a:cubicBezTo>
                <a:lnTo>
                  <a:pt x="16737" y="805"/>
                </a:lnTo>
                <a:cubicBezTo>
                  <a:pt x="16737" y="823"/>
                  <a:pt x="16719" y="839"/>
                  <a:pt x="16696" y="839"/>
                </a:cubicBezTo>
                <a:lnTo>
                  <a:pt x="42" y="839"/>
                </a:lnTo>
                <a:cubicBezTo>
                  <a:pt x="20" y="839"/>
                  <a:pt x="0" y="823"/>
                  <a:pt x="0" y="805"/>
                </a:cubicBezTo>
                <a:lnTo>
                  <a:pt x="0" y="31"/>
                </a:lnTo>
                <a:moveTo>
                  <a:pt x="85" y="805"/>
                </a:moveTo>
                <a:lnTo>
                  <a:pt x="42" y="772"/>
                </a:lnTo>
                <a:lnTo>
                  <a:pt x="16696" y="772"/>
                </a:lnTo>
                <a:lnTo>
                  <a:pt x="16654" y="805"/>
                </a:lnTo>
                <a:lnTo>
                  <a:pt x="16654" y="31"/>
                </a:lnTo>
                <a:lnTo>
                  <a:pt x="16696" y="64"/>
                </a:lnTo>
                <a:lnTo>
                  <a:pt x="42" y="64"/>
                </a:lnTo>
                <a:lnTo>
                  <a:pt x="85" y="31"/>
                </a:lnTo>
                <a:lnTo>
                  <a:pt x="85" y="80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1" name="CustomShape 4"/>
          <p:cNvSpPr/>
          <p:nvPr/>
        </p:nvSpPr>
        <p:spPr>
          <a:xfrm>
            <a:off x="1636920" y="3595320"/>
            <a:ext cx="6025320" cy="302040"/>
          </a:xfrm>
          <a:custGeom>
            <a:avLst/>
            <a:gdLst/>
            <a:ahLst/>
            <a:rect l="l" t="t" r="r" b="b"/>
            <a:pathLst>
              <a:path w="16738" h="840">
                <a:moveTo>
                  <a:pt x="0" y="31"/>
                </a:moveTo>
                <a:cubicBezTo>
                  <a:pt x="0" y="14"/>
                  <a:pt x="20" y="0"/>
                  <a:pt x="42" y="0"/>
                </a:cubicBezTo>
                <a:lnTo>
                  <a:pt x="16696" y="0"/>
                </a:lnTo>
                <a:cubicBezTo>
                  <a:pt x="16719" y="0"/>
                  <a:pt x="16737" y="14"/>
                  <a:pt x="16737" y="31"/>
                </a:cubicBezTo>
                <a:lnTo>
                  <a:pt x="16737" y="805"/>
                </a:lnTo>
                <a:cubicBezTo>
                  <a:pt x="16737" y="823"/>
                  <a:pt x="16719" y="839"/>
                  <a:pt x="16696" y="839"/>
                </a:cubicBezTo>
                <a:lnTo>
                  <a:pt x="42" y="839"/>
                </a:lnTo>
                <a:cubicBezTo>
                  <a:pt x="20" y="839"/>
                  <a:pt x="0" y="823"/>
                  <a:pt x="0" y="805"/>
                </a:cubicBezTo>
                <a:lnTo>
                  <a:pt x="0" y="31"/>
                </a:lnTo>
                <a:moveTo>
                  <a:pt x="85" y="805"/>
                </a:moveTo>
                <a:lnTo>
                  <a:pt x="42" y="772"/>
                </a:lnTo>
                <a:lnTo>
                  <a:pt x="16696" y="772"/>
                </a:lnTo>
                <a:lnTo>
                  <a:pt x="16654" y="805"/>
                </a:lnTo>
                <a:lnTo>
                  <a:pt x="16654" y="31"/>
                </a:lnTo>
                <a:lnTo>
                  <a:pt x="16696" y="64"/>
                </a:lnTo>
                <a:lnTo>
                  <a:pt x="42" y="64"/>
                </a:lnTo>
                <a:lnTo>
                  <a:pt x="85" y="31"/>
                </a:lnTo>
                <a:lnTo>
                  <a:pt x="85" y="80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2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53" name="CustomShape 6"/>
          <p:cNvSpPr/>
          <p:nvPr/>
        </p:nvSpPr>
        <p:spPr>
          <a:xfrm>
            <a:off x="7960320" y="3566520"/>
            <a:ext cx="122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(92,2% accuracy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4" name="CustomShape 7"/>
          <p:cNvSpPr/>
          <p:nvPr/>
        </p:nvSpPr>
        <p:spPr>
          <a:xfrm>
            <a:off x="7752600" y="3742560"/>
            <a:ext cx="1643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is already quite good)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5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57" name="" descr=""/>
          <p:cNvPicPr/>
          <p:nvPr/>
        </p:nvPicPr>
        <p:blipFill>
          <a:blip r:embed="rId1"/>
          <a:stretch/>
        </p:blipFill>
        <p:spPr>
          <a:xfrm>
            <a:off x="6158880" y="1318680"/>
            <a:ext cx="3484080" cy="571680"/>
          </a:xfrm>
          <a:prstGeom prst="rect">
            <a:avLst/>
          </a:prstGeom>
          <a:ln w="0">
            <a:noFill/>
          </a:ln>
        </p:spPr>
      </p:pic>
      <p:sp>
        <p:nvSpPr>
          <p:cNvPr id="2158" name="CustomShape 2"/>
          <p:cNvSpPr/>
          <p:nvPr/>
        </p:nvSpPr>
        <p:spPr>
          <a:xfrm>
            <a:off x="1251720" y="370440"/>
            <a:ext cx="7154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Extend ANN Blueprint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5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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0" name="CustomShape 4"/>
          <p:cNvSpPr/>
          <p:nvPr/>
        </p:nvSpPr>
        <p:spPr>
          <a:xfrm>
            <a:off x="957960" y="1032120"/>
            <a:ext cx="8282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Preprocessing done (i.e. data normalization, reshape, etc.)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1" name="CustomShape 5"/>
          <p:cNvSpPr/>
          <p:nvPr/>
        </p:nvSpPr>
        <p:spPr>
          <a:xfrm>
            <a:off x="596880" y="1356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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2" name="CustomShape 6"/>
          <p:cNvSpPr/>
          <p:nvPr/>
        </p:nvSpPr>
        <p:spPr>
          <a:xfrm>
            <a:off x="957960" y="1393920"/>
            <a:ext cx="369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Initial ANN topology existing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3" name="CustomShape 7"/>
          <p:cNvSpPr/>
          <p:nvPr/>
        </p:nvSpPr>
        <p:spPr>
          <a:xfrm>
            <a:off x="596880" y="1721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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4" name="CustomShape 8"/>
          <p:cNvSpPr/>
          <p:nvPr/>
        </p:nvSpPr>
        <p:spPr>
          <a:xfrm>
            <a:off x="957960" y="1758600"/>
            <a:ext cx="3622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Initial setup of model works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5" name="CustomShape 9"/>
          <p:cNvSpPr/>
          <p:nvPr/>
        </p:nvSpPr>
        <p:spPr>
          <a:xfrm>
            <a:off x="4644720" y="1721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6" name="CustomShape 10"/>
          <p:cNvSpPr/>
          <p:nvPr/>
        </p:nvSpPr>
        <p:spPr>
          <a:xfrm>
            <a:off x="5030640" y="1758600"/>
            <a:ext cx="1304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not 100%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7" name="CustomShape 11"/>
          <p:cNvSpPr/>
          <p:nvPr/>
        </p:nvSpPr>
        <p:spPr>
          <a:xfrm>
            <a:off x="957960" y="2057760"/>
            <a:ext cx="2647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(create, compile, fit)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8" name="CustomShape 12"/>
          <p:cNvSpPr/>
          <p:nvPr/>
        </p:nvSpPr>
        <p:spPr>
          <a:xfrm>
            <a:off x="596880" y="2382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9" name="CustomShape 13"/>
          <p:cNvSpPr/>
          <p:nvPr/>
        </p:nvSpPr>
        <p:spPr>
          <a:xfrm>
            <a:off x="957960" y="2419920"/>
            <a:ext cx="4708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Extend the neural network topology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70" name="CustomShape 14"/>
          <p:cNvSpPr/>
          <p:nvPr/>
        </p:nvSpPr>
        <p:spPr>
          <a:xfrm>
            <a:off x="1018440" y="2733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1" name="CustomShape 15"/>
          <p:cNvSpPr/>
          <p:nvPr/>
        </p:nvSpPr>
        <p:spPr>
          <a:xfrm>
            <a:off x="1499400" y="2764080"/>
            <a:ext cx="293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Which layers are required?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2" name="CustomShape 16"/>
          <p:cNvSpPr/>
          <p:nvPr/>
        </p:nvSpPr>
        <p:spPr>
          <a:xfrm>
            <a:off x="1018440" y="3034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3" name="CustomShape 17"/>
          <p:cNvSpPr/>
          <p:nvPr/>
        </p:nvSpPr>
        <p:spPr>
          <a:xfrm>
            <a:off x="1499400" y="3065760"/>
            <a:ext cx="314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about input layer need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4" name="CustomShape 18"/>
          <p:cNvSpPr/>
          <p:nvPr/>
        </p:nvSpPr>
        <p:spPr>
          <a:xfrm>
            <a:off x="1499400" y="3317400"/>
            <a:ext cx="4286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match the data – what data we had?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5" name="CustomShape 19"/>
          <p:cNvSpPr/>
          <p:nvPr/>
        </p:nvSpPr>
        <p:spPr>
          <a:xfrm>
            <a:off x="1018440" y="3587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6" name="CustomShape 20"/>
          <p:cNvSpPr/>
          <p:nvPr/>
        </p:nvSpPr>
        <p:spPr>
          <a:xfrm>
            <a:off x="1499400" y="3619080"/>
            <a:ext cx="240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Maybe hidden layers?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7" name="CustomShape 21"/>
          <p:cNvSpPr/>
          <p:nvPr/>
        </p:nvSpPr>
        <p:spPr>
          <a:xfrm>
            <a:off x="1018440" y="3889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8" name="CustomShape 22"/>
          <p:cNvSpPr/>
          <p:nvPr/>
        </p:nvSpPr>
        <p:spPr>
          <a:xfrm>
            <a:off x="1499400" y="3920400"/>
            <a:ext cx="281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How many hidden layers?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9" name="CustomShape 23"/>
          <p:cNvSpPr/>
          <p:nvPr/>
        </p:nvSpPr>
        <p:spPr>
          <a:xfrm>
            <a:off x="1018440" y="4191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0" name="CustomShape 24"/>
          <p:cNvSpPr/>
          <p:nvPr/>
        </p:nvSpPr>
        <p:spPr>
          <a:xfrm>
            <a:off x="1499400" y="4222080"/>
            <a:ext cx="450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What activation function for which layer?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1" name="CustomShape 25"/>
          <p:cNvSpPr/>
          <p:nvPr/>
        </p:nvSpPr>
        <p:spPr>
          <a:xfrm>
            <a:off x="1018440" y="4492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2" name="CustomShape 26"/>
          <p:cNvSpPr/>
          <p:nvPr/>
        </p:nvSpPr>
        <p:spPr>
          <a:xfrm>
            <a:off x="1499400" y="4523760"/>
            <a:ext cx="290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Dense layer – Keras?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3" name="CustomShape 27"/>
          <p:cNvSpPr/>
          <p:nvPr/>
        </p:nvSpPr>
        <p:spPr>
          <a:xfrm>
            <a:off x="1018440" y="4795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4" name="CustomShape 28"/>
          <p:cNvSpPr/>
          <p:nvPr/>
        </p:nvSpPr>
        <p:spPr>
          <a:xfrm>
            <a:off x="1499400" y="4827240"/>
            <a:ext cx="423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 about final Activation as Softmax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5" name="CustomShape 29"/>
          <p:cNvSpPr/>
          <p:nvPr/>
        </p:nvSpPr>
        <p:spPr>
          <a:xfrm>
            <a:off x="5790960" y="4795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6" name="CustomShape 30"/>
          <p:cNvSpPr/>
          <p:nvPr/>
        </p:nvSpPr>
        <p:spPr>
          <a:xfrm>
            <a:off x="6114240" y="4827240"/>
            <a:ext cx="198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output probability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187" name="" descr=""/>
          <p:cNvPicPr/>
          <p:nvPr/>
        </p:nvPicPr>
        <p:blipFill>
          <a:blip r:embed="rId2"/>
          <a:stretch/>
        </p:blipFill>
        <p:spPr>
          <a:xfrm>
            <a:off x="6071760" y="2491920"/>
            <a:ext cx="3489120" cy="1484280"/>
          </a:xfrm>
          <a:prstGeom prst="rect">
            <a:avLst/>
          </a:prstGeom>
          <a:ln w="0">
            <a:noFill/>
          </a:ln>
        </p:spPr>
      </p:pic>
      <p:sp>
        <p:nvSpPr>
          <p:cNvPr id="2188" name="CustomShape 31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89" name="CustomShape 32"/>
          <p:cNvSpPr/>
          <p:nvPr/>
        </p:nvSpPr>
        <p:spPr>
          <a:xfrm>
            <a:off x="6616080" y="4100760"/>
            <a:ext cx="236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(two hidden layer usually show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90" name="CustomShape 33"/>
          <p:cNvSpPr/>
          <p:nvPr/>
        </p:nvSpPr>
        <p:spPr>
          <a:xfrm>
            <a:off x="6273720" y="4276800"/>
            <a:ext cx="3094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good performance in classification tasks)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91" name="CustomShape 34"/>
          <p:cNvSpPr/>
          <p:nvPr/>
        </p:nvSpPr>
        <p:spPr>
          <a:xfrm>
            <a:off x="7074360" y="1933920"/>
            <a:ext cx="1745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(some dataset samples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92" name="CustomShape 35"/>
          <p:cNvSpPr/>
          <p:nvPr/>
        </p:nvSpPr>
        <p:spPr>
          <a:xfrm>
            <a:off x="7058880" y="2109960"/>
            <a:ext cx="177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just hard to learn from)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93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95" name="" descr=""/>
          <p:cNvPicPr/>
          <p:nvPr/>
        </p:nvPicPr>
        <p:blipFill>
          <a:blip r:embed="rId1"/>
          <a:stretch/>
        </p:blipFill>
        <p:spPr>
          <a:xfrm>
            <a:off x="182520" y="2400120"/>
            <a:ext cx="8541000" cy="2882520"/>
          </a:xfrm>
          <a:prstGeom prst="rect">
            <a:avLst/>
          </a:prstGeom>
          <a:ln w="0">
            <a:noFill/>
          </a:ln>
        </p:spPr>
      </p:pic>
      <p:sp>
        <p:nvSpPr>
          <p:cNvPr id="2196" name="CustomShape 2"/>
          <p:cNvSpPr/>
          <p:nvPr/>
        </p:nvSpPr>
        <p:spPr>
          <a:xfrm>
            <a:off x="1099080" y="370440"/>
            <a:ext cx="7401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Add Two Hidden Layers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97" name="CustomShape 3"/>
          <p:cNvSpPr/>
          <p:nvPr/>
        </p:nvSpPr>
        <p:spPr>
          <a:xfrm>
            <a:off x="142200" y="1007640"/>
            <a:ext cx="3780360" cy="1069560"/>
          </a:xfrm>
          <a:custGeom>
            <a:avLst/>
            <a:gdLst/>
            <a:ahLst/>
            <a:rect l="l" t="t" r="r" b="b"/>
            <a:pathLst>
              <a:path w="10502" h="2972">
                <a:moveTo>
                  <a:pt x="0" y="0"/>
                </a:moveTo>
                <a:lnTo>
                  <a:pt x="0" y="2971"/>
                </a:lnTo>
                <a:lnTo>
                  <a:pt x="10501" y="2971"/>
                </a:lnTo>
                <a:lnTo>
                  <a:pt x="105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8" name="CustomShape 4"/>
          <p:cNvSpPr/>
          <p:nvPr/>
        </p:nvSpPr>
        <p:spPr>
          <a:xfrm>
            <a:off x="122040" y="991800"/>
            <a:ext cx="3819960" cy="1100880"/>
          </a:xfrm>
          <a:custGeom>
            <a:avLst/>
            <a:gdLst/>
            <a:ahLst/>
            <a:rect l="l" t="t" r="r" b="b"/>
            <a:pathLst>
              <a:path w="10612" h="305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0557" y="0"/>
                </a:lnTo>
                <a:cubicBezTo>
                  <a:pt x="10587" y="0"/>
                  <a:pt x="10611" y="20"/>
                  <a:pt x="10611" y="44"/>
                </a:cubicBezTo>
                <a:lnTo>
                  <a:pt x="10611" y="3014"/>
                </a:lnTo>
                <a:cubicBezTo>
                  <a:pt x="10611" y="3038"/>
                  <a:pt x="10587" y="3058"/>
                  <a:pt x="10557" y="3058"/>
                </a:cubicBezTo>
                <a:lnTo>
                  <a:pt x="56" y="3058"/>
                </a:lnTo>
                <a:cubicBezTo>
                  <a:pt x="24" y="3058"/>
                  <a:pt x="0" y="3038"/>
                  <a:pt x="0" y="3014"/>
                </a:cubicBezTo>
                <a:lnTo>
                  <a:pt x="0" y="44"/>
                </a:lnTo>
                <a:moveTo>
                  <a:pt x="112" y="3014"/>
                </a:moveTo>
                <a:lnTo>
                  <a:pt x="56" y="2971"/>
                </a:lnTo>
                <a:lnTo>
                  <a:pt x="10557" y="2971"/>
                </a:lnTo>
                <a:lnTo>
                  <a:pt x="10501" y="3014"/>
                </a:lnTo>
                <a:lnTo>
                  <a:pt x="10501" y="44"/>
                </a:lnTo>
                <a:lnTo>
                  <a:pt x="1055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0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9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00" name="CustomShape 6"/>
          <p:cNvSpPr/>
          <p:nvPr/>
        </p:nvSpPr>
        <p:spPr>
          <a:xfrm>
            <a:off x="23760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01" name="CustomShape 7"/>
          <p:cNvSpPr/>
          <p:nvPr/>
        </p:nvSpPr>
        <p:spPr>
          <a:xfrm>
            <a:off x="599040" y="1076760"/>
            <a:ext cx="2903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hidden layer in an ANN can be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02" name="CustomShape 8"/>
          <p:cNvSpPr/>
          <p:nvPr/>
        </p:nvSpPr>
        <p:spPr>
          <a:xfrm>
            <a:off x="599040" y="1277640"/>
            <a:ext cx="295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represented by a fully connected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03" name="CustomShape 9"/>
          <p:cNvSpPr/>
          <p:nvPr/>
        </p:nvSpPr>
        <p:spPr>
          <a:xfrm>
            <a:off x="599040" y="1478880"/>
            <a:ext cx="2480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Dense layer in Keras by just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04" name="CustomShape 10"/>
          <p:cNvSpPr/>
          <p:nvPr/>
        </p:nvSpPr>
        <p:spPr>
          <a:xfrm>
            <a:off x="599040" y="1679760"/>
            <a:ext cx="2917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specifying the number of hidden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05" name="CustomShape 11"/>
          <p:cNvSpPr/>
          <p:nvPr/>
        </p:nvSpPr>
        <p:spPr>
          <a:xfrm>
            <a:off x="167760" y="2388960"/>
            <a:ext cx="4679640" cy="1362600"/>
          </a:xfrm>
          <a:custGeom>
            <a:avLst/>
            <a:gdLst/>
            <a:ahLst/>
            <a:rect l="l" t="t" r="r" b="b"/>
            <a:pathLst>
              <a:path w="13000" h="3786">
                <a:moveTo>
                  <a:pt x="0" y="31"/>
                </a:moveTo>
                <a:cubicBezTo>
                  <a:pt x="0" y="14"/>
                  <a:pt x="18" y="0"/>
                  <a:pt x="41" y="0"/>
                </a:cubicBezTo>
                <a:lnTo>
                  <a:pt x="12956" y="0"/>
                </a:lnTo>
                <a:cubicBezTo>
                  <a:pt x="12981" y="0"/>
                  <a:pt x="12999" y="14"/>
                  <a:pt x="12999" y="31"/>
                </a:cubicBezTo>
                <a:lnTo>
                  <a:pt x="12999" y="3751"/>
                </a:lnTo>
                <a:cubicBezTo>
                  <a:pt x="12999" y="3769"/>
                  <a:pt x="12981" y="3785"/>
                  <a:pt x="12956" y="3785"/>
                </a:cubicBezTo>
                <a:lnTo>
                  <a:pt x="41" y="3785"/>
                </a:lnTo>
                <a:cubicBezTo>
                  <a:pt x="18" y="3785"/>
                  <a:pt x="0" y="3769"/>
                  <a:pt x="0" y="3751"/>
                </a:cubicBezTo>
                <a:lnTo>
                  <a:pt x="0" y="31"/>
                </a:lnTo>
                <a:moveTo>
                  <a:pt x="83" y="3751"/>
                </a:moveTo>
                <a:lnTo>
                  <a:pt x="41" y="3718"/>
                </a:lnTo>
                <a:lnTo>
                  <a:pt x="12956" y="3718"/>
                </a:lnTo>
                <a:lnTo>
                  <a:pt x="12916" y="3751"/>
                </a:lnTo>
                <a:lnTo>
                  <a:pt x="12916" y="31"/>
                </a:lnTo>
                <a:lnTo>
                  <a:pt x="12956" y="64"/>
                </a:lnTo>
                <a:lnTo>
                  <a:pt x="41" y="64"/>
                </a:lnTo>
                <a:lnTo>
                  <a:pt x="83" y="31"/>
                </a:lnTo>
                <a:lnTo>
                  <a:pt x="83" y="375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6" name="CustomShape 12"/>
          <p:cNvSpPr/>
          <p:nvPr/>
        </p:nvSpPr>
        <p:spPr>
          <a:xfrm>
            <a:off x="167760" y="2388960"/>
            <a:ext cx="4679640" cy="1362600"/>
          </a:xfrm>
          <a:custGeom>
            <a:avLst/>
            <a:gdLst/>
            <a:ahLst/>
            <a:rect l="l" t="t" r="r" b="b"/>
            <a:pathLst>
              <a:path w="13000" h="3786">
                <a:moveTo>
                  <a:pt x="0" y="31"/>
                </a:moveTo>
                <a:cubicBezTo>
                  <a:pt x="0" y="14"/>
                  <a:pt x="18" y="0"/>
                  <a:pt x="41" y="0"/>
                </a:cubicBezTo>
                <a:lnTo>
                  <a:pt x="12956" y="0"/>
                </a:lnTo>
                <a:cubicBezTo>
                  <a:pt x="12981" y="0"/>
                  <a:pt x="12999" y="14"/>
                  <a:pt x="12999" y="31"/>
                </a:cubicBezTo>
                <a:lnTo>
                  <a:pt x="12999" y="3751"/>
                </a:lnTo>
                <a:cubicBezTo>
                  <a:pt x="12999" y="3769"/>
                  <a:pt x="12981" y="3785"/>
                  <a:pt x="12956" y="3785"/>
                </a:cubicBezTo>
                <a:lnTo>
                  <a:pt x="41" y="3785"/>
                </a:lnTo>
                <a:cubicBezTo>
                  <a:pt x="18" y="3785"/>
                  <a:pt x="0" y="3769"/>
                  <a:pt x="0" y="3751"/>
                </a:cubicBezTo>
                <a:lnTo>
                  <a:pt x="0" y="31"/>
                </a:lnTo>
                <a:moveTo>
                  <a:pt x="83" y="3751"/>
                </a:moveTo>
                <a:lnTo>
                  <a:pt x="41" y="3718"/>
                </a:lnTo>
                <a:lnTo>
                  <a:pt x="12956" y="3718"/>
                </a:lnTo>
                <a:lnTo>
                  <a:pt x="12916" y="3751"/>
                </a:lnTo>
                <a:lnTo>
                  <a:pt x="12916" y="31"/>
                </a:lnTo>
                <a:lnTo>
                  <a:pt x="12956" y="64"/>
                </a:lnTo>
                <a:lnTo>
                  <a:pt x="41" y="64"/>
                </a:lnTo>
                <a:lnTo>
                  <a:pt x="83" y="31"/>
                </a:lnTo>
                <a:lnTo>
                  <a:pt x="83" y="375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7" name="CustomShape 13"/>
          <p:cNvSpPr/>
          <p:nvPr/>
        </p:nvSpPr>
        <p:spPr>
          <a:xfrm>
            <a:off x="2015640" y="2063160"/>
            <a:ext cx="509040" cy="350280"/>
          </a:xfrm>
          <a:custGeom>
            <a:avLst/>
            <a:gdLst/>
            <a:ahLst/>
            <a:rect l="l" t="t" r="r" b="b"/>
            <a:pathLst>
              <a:path w="1415" h="974">
                <a:moveTo>
                  <a:pt x="74" y="12"/>
                </a:moveTo>
                <a:lnTo>
                  <a:pt x="199" y="98"/>
                </a:lnTo>
                <a:cubicBezTo>
                  <a:pt x="217" y="110"/>
                  <a:pt x="219" y="131"/>
                  <a:pt x="203" y="145"/>
                </a:cubicBezTo>
                <a:cubicBezTo>
                  <a:pt x="187" y="157"/>
                  <a:pt x="163" y="159"/>
                  <a:pt x="145" y="147"/>
                </a:cubicBezTo>
                <a:lnTo>
                  <a:pt x="18" y="61"/>
                </a:lnTo>
                <a:cubicBezTo>
                  <a:pt x="0" y="49"/>
                  <a:pt x="0" y="28"/>
                  <a:pt x="14" y="16"/>
                </a:cubicBezTo>
                <a:cubicBezTo>
                  <a:pt x="30" y="2"/>
                  <a:pt x="56" y="0"/>
                  <a:pt x="74" y="12"/>
                </a:cubicBezTo>
                <a:moveTo>
                  <a:pt x="325" y="183"/>
                </a:moveTo>
                <a:lnTo>
                  <a:pt x="453" y="270"/>
                </a:lnTo>
                <a:cubicBezTo>
                  <a:pt x="468" y="281"/>
                  <a:pt x="471" y="302"/>
                  <a:pt x="455" y="316"/>
                </a:cubicBezTo>
                <a:cubicBezTo>
                  <a:pt x="441" y="330"/>
                  <a:pt x="415" y="331"/>
                  <a:pt x="397" y="320"/>
                </a:cubicBezTo>
                <a:lnTo>
                  <a:pt x="270" y="234"/>
                </a:lnTo>
                <a:cubicBezTo>
                  <a:pt x="255" y="222"/>
                  <a:pt x="252" y="201"/>
                  <a:pt x="267" y="187"/>
                </a:cubicBezTo>
                <a:cubicBezTo>
                  <a:pt x="281" y="173"/>
                  <a:pt x="307" y="173"/>
                  <a:pt x="325" y="183"/>
                </a:cubicBezTo>
                <a:moveTo>
                  <a:pt x="577" y="356"/>
                </a:moveTo>
                <a:lnTo>
                  <a:pt x="704" y="442"/>
                </a:lnTo>
                <a:cubicBezTo>
                  <a:pt x="722" y="454"/>
                  <a:pt x="722" y="475"/>
                  <a:pt x="708" y="487"/>
                </a:cubicBezTo>
                <a:cubicBezTo>
                  <a:pt x="693" y="501"/>
                  <a:pt x="666" y="503"/>
                  <a:pt x="648" y="491"/>
                </a:cubicBezTo>
                <a:lnTo>
                  <a:pt x="524" y="405"/>
                </a:lnTo>
                <a:cubicBezTo>
                  <a:pt x="506" y="393"/>
                  <a:pt x="504" y="372"/>
                  <a:pt x="519" y="360"/>
                </a:cubicBezTo>
                <a:cubicBezTo>
                  <a:pt x="535" y="346"/>
                  <a:pt x="559" y="344"/>
                  <a:pt x="577" y="356"/>
                </a:cubicBezTo>
                <a:moveTo>
                  <a:pt x="829" y="527"/>
                </a:moveTo>
                <a:lnTo>
                  <a:pt x="956" y="613"/>
                </a:lnTo>
                <a:cubicBezTo>
                  <a:pt x="974" y="625"/>
                  <a:pt x="976" y="646"/>
                  <a:pt x="960" y="660"/>
                </a:cubicBezTo>
                <a:cubicBezTo>
                  <a:pt x="945" y="674"/>
                  <a:pt x="918" y="675"/>
                  <a:pt x="900" y="664"/>
                </a:cubicBezTo>
                <a:lnTo>
                  <a:pt x="776" y="578"/>
                </a:lnTo>
                <a:cubicBezTo>
                  <a:pt x="758" y="566"/>
                  <a:pt x="756" y="545"/>
                  <a:pt x="772" y="531"/>
                </a:cubicBezTo>
                <a:cubicBezTo>
                  <a:pt x="786" y="517"/>
                  <a:pt x="814" y="515"/>
                  <a:pt x="829" y="527"/>
                </a:cubicBezTo>
                <a:moveTo>
                  <a:pt x="1081" y="700"/>
                </a:moveTo>
                <a:lnTo>
                  <a:pt x="1207" y="787"/>
                </a:lnTo>
                <a:cubicBezTo>
                  <a:pt x="1225" y="799"/>
                  <a:pt x="1227" y="820"/>
                  <a:pt x="1213" y="832"/>
                </a:cubicBezTo>
                <a:cubicBezTo>
                  <a:pt x="1197" y="846"/>
                  <a:pt x="1169" y="848"/>
                  <a:pt x="1153" y="835"/>
                </a:cubicBezTo>
                <a:lnTo>
                  <a:pt x="1027" y="749"/>
                </a:lnTo>
                <a:cubicBezTo>
                  <a:pt x="1009" y="736"/>
                  <a:pt x="1007" y="716"/>
                  <a:pt x="1023" y="703"/>
                </a:cubicBezTo>
                <a:cubicBezTo>
                  <a:pt x="1039" y="689"/>
                  <a:pt x="1065" y="688"/>
                  <a:pt x="1081" y="700"/>
                </a:cubicBezTo>
                <a:moveTo>
                  <a:pt x="1336" y="872"/>
                </a:moveTo>
                <a:lnTo>
                  <a:pt x="1394" y="912"/>
                </a:lnTo>
                <a:cubicBezTo>
                  <a:pt x="1412" y="924"/>
                  <a:pt x="1414" y="945"/>
                  <a:pt x="1398" y="959"/>
                </a:cubicBezTo>
                <a:cubicBezTo>
                  <a:pt x="1383" y="973"/>
                  <a:pt x="1356" y="973"/>
                  <a:pt x="1340" y="963"/>
                </a:cubicBezTo>
                <a:lnTo>
                  <a:pt x="1279" y="921"/>
                </a:lnTo>
                <a:cubicBezTo>
                  <a:pt x="1261" y="910"/>
                  <a:pt x="1259" y="890"/>
                  <a:pt x="1275" y="876"/>
                </a:cubicBezTo>
                <a:cubicBezTo>
                  <a:pt x="1290" y="862"/>
                  <a:pt x="1318" y="860"/>
                  <a:pt x="1336" y="87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8" name="CustomShape 14"/>
          <p:cNvSpPr/>
          <p:nvPr/>
        </p:nvSpPr>
        <p:spPr>
          <a:xfrm>
            <a:off x="4073760" y="1007640"/>
            <a:ext cx="5456880" cy="1069560"/>
          </a:xfrm>
          <a:custGeom>
            <a:avLst/>
            <a:gdLst/>
            <a:ahLst/>
            <a:rect l="l" t="t" r="r" b="b"/>
            <a:pathLst>
              <a:path w="15159" h="2972">
                <a:moveTo>
                  <a:pt x="0" y="0"/>
                </a:moveTo>
                <a:lnTo>
                  <a:pt x="0" y="2971"/>
                </a:lnTo>
                <a:lnTo>
                  <a:pt x="15158" y="2971"/>
                </a:lnTo>
                <a:lnTo>
                  <a:pt x="1515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9" name="CustomShape 15"/>
          <p:cNvSpPr/>
          <p:nvPr/>
        </p:nvSpPr>
        <p:spPr>
          <a:xfrm>
            <a:off x="4053600" y="991800"/>
            <a:ext cx="5497200" cy="1100880"/>
          </a:xfrm>
          <a:custGeom>
            <a:avLst/>
            <a:gdLst/>
            <a:ahLst/>
            <a:rect l="l" t="t" r="r" b="b"/>
            <a:pathLst>
              <a:path w="15271" h="3059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5214" y="0"/>
                </a:lnTo>
                <a:cubicBezTo>
                  <a:pt x="15246" y="0"/>
                  <a:pt x="15270" y="20"/>
                  <a:pt x="15270" y="44"/>
                </a:cubicBezTo>
                <a:lnTo>
                  <a:pt x="15270" y="3014"/>
                </a:lnTo>
                <a:cubicBezTo>
                  <a:pt x="15270" y="3038"/>
                  <a:pt x="15246" y="3058"/>
                  <a:pt x="15214" y="3058"/>
                </a:cubicBezTo>
                <a:lnTo>
                  <a:pt x="56" y="3058"/>
                </a:lnTo>
                <a:cubicBezTo>
                  <a:pt x="26" y="3058"/>
                  <a:pt x="0" y="3038"/>
                  <a:pt x="0" y="3014"/>
                </a:cubicBezTo>
                <a:lnTo>
                  <a:pt x="0" y="44"/>
                </a:lnTo>
                <a:moveTo>
                  <a:pt x="111" y="3014"/>
                </a:moveTo>
                <a:lnTo>
                  <a:pt x="56" y="2971"/>
                </a:lnTo>
                <a:lnTo>
                  <a:pt x="15214" y="2971"/>
                </a:lnTo>
                <a:lnTo>
                  <a:pt x="15158" y="3014"/>
                </a:lnTo>
                <a:lnTo>
                  <a:pt x="15158" y="44"/>
                </a:lnTo>
                <a:lnTo>
                  <a:pt x="1521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30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0" name="CustomShape 16"/>
          <p:cNvSpPr/>
          <p:nvPr/>
        </p:nvSpPr>
        <p:spPr>
          <a:xfrm>
            <a:off x="599040" y="1881000"/>
            <a:ext cx="2438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neurons in the hidden layer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1" name="CustomShape 17"/>
          <p:cNvSpPr/>
          <p:nvPr/>
        </p:nvSpPr>
        <p:spPr>
          <a:xfrm>
            <a:off x="416988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2" name="CustomShape 18"/>
          <p:cNvSpPr/>
          <p:nvPr/>
        </p:nvSpPr>
        <p:spPr>
          <a:xfrm>
            <a:off x="4531320" y="1076760"/>
            <a:ext cx="473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non-linear Activation function ‘relu‘ represents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3" name="CustomShape 19"/>
          <p:cNvSpPr/>
          <p:nvPr/>
        </p:nvSpPr>
        <p:spPr>
          <a:xfrm>
            <a:off x="4531320" y="1277640"/>
            <a:ext cx="489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so-called Rectified Linear Unit (ReLU) that only recently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4" name="CustomShape 20"/>
          <p:cNvSpPr/>
          <p:nvPr/>
        </p:nvSpPr>
        <p:spPr>
          <a:xfrm>
            <a:off x="4531320" y="1478880"/>
            <a:ext cx="423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became very popular because it generates good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5" name="CustomShape 21"/>
          <p:cNvSpPr/>
          <p:nvPr/>
        </p:nvSpPr>
        <p:spPr>
          <a:xfrm>
            <a:off x="4531320" y="1679760"/>
            <a:ext cx="459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experimental results in ANNs and more recent deep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6" name="CustomShape 22"/>
          <p:cNvSpPr/>
          <p:nvPr/>
        </p:nvSpPr>
        <p:spPr>
          <a:xfrm>
            <a:off x="4814280" y="2063160"/>
            <a:ext cx="2005560" cy="1020240"/>
          </a:xfrm>
          <a:custGeom>
            <a:avLst/>
            <a:gdLst/>
            <a:ahLst/>
            <a:rect l="l" t="t" r="r" b="b"/>
            <a:pathLst>
              <a:path w="5572" h="2835">
                <a:moveTo>
                  <a:pt x="5500" y="9"/>
                </a:moveTo>
                <a:lnTo>
                  <a:pt x="5360" y="81"/>
                </a:lnTo>
                <a:cubicBezTo>
                  <a:pt x="5342" y="89"/>
                  <a:pt x="5336" y="110"/>
                  <a:pt x="5348" y="126"/>
                </a:cubicBezTo>
                <a:cubicBezTo>
                  <a:pt x="5360" y="140"/>
                  <a:pt x="5386" y="145"/>
                  <a:pt x="5406" y="134"/>
                </a:cubicBezTo>
                <a:lnTo>
                  <a:pt x="5547" y="65"/>
                </a:lnTo>
                <a:cubicBezTo>
                  <a:pt x="5565" y="54"/>
                  <a:pt x="5571" y="35"/>
                  <a:pt x="5558" y="20"/>
                </a:cubicBezTo>
                <a:cubicBezTo>
                  <a:pt x="5547" y="3"/>
                  <a:pt x="5520" y="0"/>
                  <a:pt x="5500" y="9"/>
                </a:cubicBezTo>
                <a:moveTo>
                  <a:pt x="5220" y="150"/>
                </a:moveTo>
                <a:lnTo>
                  <a:pt x="5079" y="222"/>
                </a:lnTo>
                <a:cubicBezTo>
                  <a:pt x="5059" y="232"/>
                  <a:pt x="5055" y="251"/>
                  <a:pt x="5066" y="267"/>
                </a:cubicBezTo>
                <a:cubicBezTo>
                  <a:pt x="5079" y="283"/>
                  <a:pt x="5106" y="286"/>
                  <a:pt x="5124" y="276"/>
                </a:cubicBezTo>
                <a:lnTo>
                  <a:pt x="5264" y="206"/>
                </a:lnTo>
                <a:cubicBezTo>
                  <a:pt x="5284" y="195"/>
                  <a:pt x="5290" y="176"/>
                  <a:pt x="5278" y="161"/>
                </a:cubicBezTo>
                <a:cubicBezTo>
                  <a:pt x="5264" y="145"/>
                  <a:pt x="5240" y="142"/>
                  <a:pt x="5220" y="150"/>
                </a:cubicBezTo>
                <a:moveTo>
                  <a:pt x="4939" y="293"/>
                </a:moveTo>
                <a:lnTo>
                  <a:pt x="4799" y="363"/>
                </a:lnTo>
                <a:cubicBezTo>
                  <a:pt x="4779" y="373"/>
                  <a:pt x="4774" y="392"/>
                  <a:pt x="4785" y="409"/>
                </a:cubicBezTo>
                <a:cubicBezTo>
                  <a:pt x="4799" y="425"/>
                  <a:pt x="4823" y="428"/>
                  <a:pt x="4843" y="419"/>
                </a:cubicBezTo>
                <a:lnTo>
                  <a:pt x="4983" y="347"/>
                </a:lnTo>
                <a:cubicBezTo>
                  <a:pt x="5003" y="337"/>
                  <a:pt x="5010" y="317"/>
                  <a:pt x="4997" y="302"/>
                </a:cubicBezTo>
                <a:cubicBezTo>
                  <a:pt x="4983" y="286"/>
                  <a:pt x="4959" y="283"/>
                  <a:pt x="4939" y="293"/>
                </a:cubicBezTo>
                <a:moveTo>
                  <a:pt x="4658" y="434"/>
                </a:moveTo>
                <a:lnTo>
                  <a:pt x="4518" y="505"/>
                </a:lnTo>
                <a:cubicBezTo>
                  <a:pt x="4498" y="515"/>
                  <a:pt x="4494" y="534"/>
                  <a:pt x="4504" y="550"/>
                </a:cubicBezTo>
                <a:cubicBezTo>
                  <a:pt x="4518" y="566"/>
                  <a:pt x="4542" y="569"/>
                  <a:pt x="4562" y="561"/>
                </a:cubicBezTo>
                <a:lnTo>
                  <a:pt x="4703" y="489"/>
                </a:lnTo>
                <a:cubicBezTo>
                  <a:pt x="4723" y="480"/>
                  <a:pt x="4727" y="459"/>
                  <a:pt x="4716" y="444"/>
                </a:cubicBezTo>
                <a:cubicBezTo>
                  <a:pt x="4703" y="430"/>
                  <a:pt x="4678" y="425"/>
                  <a:pt x="4658" y="434"/>
                </a:cubicBezTo>
                <a:moveTo>
                  <a:pt x="4378" y="576"/>
                </a:moveTo>
                <a:lnTo>
                  <a:pt x="4237" y="646"/>
                </a:lnTo>
                <a:cubicBezTo>
                  <a:pt x="4217" y="657"/>
                  <a:pt x="4210" y="678"/>
                  <a:pt x="4223" y="692"/>
                </a:cubicBezTo>
                <a:cubicBezTo>
                  <a:pt x="4237" y="707"/>
                  <a:pt x="4261" y="713"/>
                  <a:pt x="4281" y="703"/>
                </a:cubicBezTo>
                <a:lnTo>
                  <a:pt x="4422" y="631"/>
                </a:lnTo>
                <a:cubicBezTo>
                  <a:pt x="4442" y="623"/>
                  <a:pt x="4446" y="601"/>
                  <a:pt x="4436" y="585"/>
                </a:cubicBezTo>
                <a:cubicBezTo>
                  <a:pt x="4422" y="571"/>
                  <a:pt x="4395" y="566"/>
                  <a:pt x="4378" y="576"/>
                </a:cubicBezTo>
                <a:moveTo>
                  <a:pt x="4097" y="718"/>
                </a:moveTo>
                <a:lnTo>
                  <a:pt x="3954" y="790"/>
                </a:lnTo>
                <a:cubicBezTo>
                  <a:pt x="3936" y="799"/>
                  <a:pt x="3929" y="820"/>
                  <a:pt x="3943" y="834"/>
                </a:cubicBezTo>
                <a:cubicBezTo>
                  <a:pt x="3954" y="849"/>
                  <a:pt x="3981" y="854"/>
                  <a:pt x="4001" y="844"/>
                </a:cubicBezTo>
                <a:lnTo>
                  <a:pt x="4141" y="774"/>
                </a:lnTo>
                <a:cubicBezTo>
                  <a:pt x="4161" y="764"/>
                  <a:pt x="4165" y="743"/>
                  <a:pt x="4153" y="729"/>
                </a:cubicBezTo>
                <a:cubicBezTo>
                  <a:pt x="4141" y="713"/>
                  <a:pt x="4115" y="707"/>
                  <a:pt x="4097" y="718"/>
                </a:cubicBezTo>
                <a:moveTo>
                  <a:pt x="3813" y="860"/>
                </a:moveTo>
                <a:lnTo>
                  <a:pt x="3673" y="931"/>
                </a:lnTo>
                <a:cubicBezTo>
                  <a:pt x="3655" y="940"/>
                  <a:pt x="3647" y="961"/>
                  <a:pt x="3661" y="976"/>
                </a:cubicBezTo>
                <a:cubicBezTo>
                  <a:pt x="3673" y="990"/>
                  <a:pt x="3699" y="996"/>
                  <a:pt x="3719" y="985"/>
                </a:cubicBezTo>
                <a:lnTo>
                  <a:pt x="3859" y="915"/>
                </a:lnTo>
                <a:cubicBezTo>
                  <a:pt x="3878" y="905"/>
                  <a:pt x="3885" y="884"/>
                  <a:pt x="3872" y="870"/>
                </a:cubicBezTo>
                <a:cubicBezTo>
                  <a:pt x="3859" y="854"/>
                  <a:pt x="3833" y="851"/>
                  <a:pt x="3813" y="860"/>
                </a:cubicBezTo>
                <a:moveTo>
                  <a:pt x="3532" y="1001"/>
                </a:moveTo>
                <a:lnTo>
                  <a:pt x="3392" y="1073"/>
                </a:lnTo>
                <a:cubicBezTo>
                  <a:pt x="3372" y="1084"/>
                  <a:pt x="3367" y="1102"/>
                  <a:pt x="3380" y="1118"/>
                </a:cubicBezTo>
                <a:cubicBezTo>
                  <a:pt x="3392" y="1134"/>
                  <a:pt x="3418" y="1137"/>
                  <a:pt x="3436" y="1126"/>
                </a:cubicBezTo>
                <a:lnTo>
                  <a:pt x="3579" y="1057"/>
                </a:lnTo>
                <a:cubicBezTo>
                  <a:pt x="3597" y="1046"/>
                  <a:pt x="3603" y="1027"/>
                  <a:pt x="3589" y="1012"/>
                </a:cubicBezTo>
                <a:cubicBezTo>
                  <a:pt x="3579" y="996"/>
                  <a:pt x="3552" y="992"/>
                  <a:pt x="3532" y="1001"/>
                </a:cubicBezTo>
                <a:moveTo>
                  <a:pt x="3252" y="1143"/>
                </a:moveTo>
                <a:lnTo>
                  <a:pt x="3111" y="1214"/>
                </a:lnTo>
                <a:cubicBezTo>
                  <a:pt x="3091" y="1225"/>
                  <a:pt x="3086" y="1244"/>
                  <a:pt x="3098" y="1259"/>
                </a:cubicBezTo>
                <a:cubicBezTo>
                  <a:pt x="3111" y="1275"/>
                  <a:pt x="3138" y="1279"/>
                  <a:pt x="3156" y="1270"/>
                </a:cubicBezTo>
                <a:lnTo>
                  <a:pt x="3296" y="1198"/>
                </a:lnTo>
                <a:cubicBezTo>
                  <a:pt x="3316" y="1188"/>
                  <a:pt x="3322" y="1168"/>
                  <a:pt x="3310" y="1153"/>
                </a:cubicBezTo>
                <a:cubicBezTo>
                  <a:pt x="3296" y="1137"/>
                  <a:pt x="3272" y="1134"/>
                  <a:pt x="3252" y="1143"/>
                </a:cubicBezTo>
                <a:moveTo>
                  <a:pt x="2971" y="1286"/>
                </a:moveTo>
                <a:lnTo>
                  <a:pt x="2831" y="1356"/>
                </a:lnTo>
                <a:cubicBezTo>
                  <a:pt x="2810" y="1366"/>
                  <a:pt x="2805" y="1385"/>
                  <a:pt x="2817" y="1401"/>
                </a:cubicBezTo>
                <a:cubicBezTo>
                  <a:pt x="2831" y="1417"/>
                  <a:pt x="2855" y="1420"/>
                  <a:pt x="2875" y="1411"/>
                </a:cubicBezTo>
                <a:lnTo>
                  <a:pt x="3015" y="1340"/>
                </a:lnTo>
                <a:cubicBezTo>
                  <a:pt x="3035" y="1331"/>
                  <a:pt x="3040" y="1310"/>
                  <a:pt x="3028" y="1295"/>
                </a:cubicBezTo>
                <a:cubicBezTo>
                  <a:pt x="3015" y="1281"/>
                  <a:pt x="2991" y="1275"/>
                  <a:pt x="2971" y="1286"/>
                </a:cubicBezTo>
                <a:moveTo>
                  <a:pt x="2690" y="1427"/>
                </a:moveTo>
                <a:lnTo>
                  <a:pt x="2550" y="1497"/>
                </a:lnTo>
                <a:cubicBezTo>
                  <a:pt x="2530" y="1507"/>
                  <a:pt x="2525" y="1528"/>
                  <a:pt x="2536" y="1542"/>
                </a:cubicBezTo>
                <a:cubicBezTo>
                  <a:pt x="2550" y="1558"/>
                  <a:pt x="2574" y="1563"/>
                  <a:pt x="2594" y="1553"/>
                </a:cubicBezTo>
                <a:lnTo>
                  <a:pt x="2735" y="1481"/>
                </a:lnTo>
                <a:cubicBezTo>
                  <a:pt x="2755" y="1473"/>
                  <a:pt x="2759" y="1451"/>
                  <a:pt x="2747" y="1436"/>
                </a:cubicBezTo>
                <a:cubicBezTo>
                  <a:pt x="2735" y="1422"/>
                  <a:pt x="2710" y="1417"/>
                  <a:pt x="2690" y="1427"/>
                </a:cubicBezTo>
                <a:moveTo>
                  <a:pt x="2409" y="1568"/>
                </a:moveTo>
                <a:lnTo>
                  <a:pt x="2269" y="1640"/>
                </a:lnTo>
                <a:cubicBezTo>
                  <a:pt x="2249" y="1648"/>
                  <a:pt x="2242" y="1670"/>
                  <a:pt x="2255" y="1684"/>
                </a:cubicBezTo>
                <a:cubicBezTo>
                  <a:pt x="2269" y="1700"/>
                  <a:pt x="2293" y="1705"/>
                  <a:pt x="2313" y="1694"/>
                </a:cubicBezTo>
                <a:lnTo>
                  <a:pt x="2454" y="1623"/>
                </a:lnTo>
                <a:cubicBezTo>
                  <a:pt x="2474" y="1614"/>
                  <a:pt x="2478" y="1593"/>
                  <a:pt x="2467" y="1579"/>
                </a:cubicBezTo>
                <a:cubicBezTo>
                  <a:pt x="2454" y="1563"/>
                  <a:pt x="2426" y="1558"/>
                  <a:pt x="2409" y="1568"/>
                </a:cubicBezTo>
                <a:moveTo>
                  <a:pt x="2129" y="1709"/>
                </a:moveTo>
                <a:lnTo>
                  <a:pt x="1985" y="1781"/>
                </a:lnTo>
                <a:cubicBezTo>
                  <a:pt x="1968" y="1790"/>
                  <a:pt x="1961" y="1811"/>
                  <a:pt x="1975" y="1827"/>
                </a:cubicBezTo>
                <a:cubicBezTo>
                  <a:pt x="1985" y="1841"/>
                  <a:pt x="2013" y="1846"/>
                  <a:pt x="2033" y="1836"/>
                </a:cubicBezTo>
                <a:lnTo>
                  <a:pt x="2173" y="1766"/>
                </a:lnTo>
                <a:cubicBezTo>
                  <a:pt x="2193" y="1755"/>
                  <a:pt x="2197" y="1734"/>
                  <a:pt x="2184" y="1720"/>
                </a:cubicBezTo>
                <a:cubicBezTo>
                  <a:pt x="2173" y="1705"/>
                  <a:pt x="2146" y="1701"/>
                  <a:pt x="2129" y="1709"/>
                </a:cubicBezTo>
                <a:moveTo>
                  <a:pt x="1845" y="1851"/>
                </a:moveTo>
                <a:lnTo>
                  <a:pt x="1705" y="1923"/>
                </a:lnTo>
                <a:cubicBezTo>
                  <a:pt x="1688" y="1931"/>
                  <a:pt x="1680" y="1953"/>
                  <a:pt x="1694" y="1968"/>
                </a:cubicBezTo>
                <a:cubicBezTo>
                  <a:pt x="1705" y="1982"/>
                  <a:pt x="1732" y="1987"/>
                  <a:pt x="1752" y="1977"/>
                </a:cubicBezTo>
                <a:lnTo>
                  <a:pt x="1892" y="1907"/>
                </a:lnTo>
                <a:cubicBezTo>
                  <a:pt x="1910" y="1897"/>
                  <a:pt x="1917" y="1878"/>
                  <a:pt x="1903" y="1862"/>
                </a:cubicBezTo>
                <a:cubicBezTo>
                  <a:pt x="1892" y="1846"/>
                  <a:pt x="1865" y="1842"/>
                  <a:pt x="1845" y="1851"/>
                </a:cubicBezTo>
                <a:moveTo>
                  <a:pt x="1564" y="1992"/>
                </a:moveTo>
                <a:lnTo>
                  <a:pt x="1424" y="2064"/>
                </a:lnTo>
                <a:cubicBezTo>
                  <a:pt x="1404" y="2075"/>
                  <a:pt x="1400" y="2094"/>
                  <a:pt x="1413" y="2109"/>
                </a:cubicBezTo>
                <a:cubicBezTo>
                  <a:pt x="1424" y="2125"/>
                  <a:pt x="1451" y="2128"/>
                  <a:pt x="1469" y="2120"/>
                </a:cubicBezTo>
                <a:lnTo>
                  <a:pt x="1612" y="2048"/>
                </a:lnTo>
                <a:cubicBezTo>
                  <a:pt x="1630" y="2038"/>
                  <a:pt x="1636" y="2019"/>
                  <a:pt x="1622" y="2003"/>
                </a:cubicBezTo>
                <a:cubicBezTo>
                  <a:pt x="1612" y="1987"/>
                  <a:pt x="1584" y="1984"/>
                  <a:pt x="1564" y="1992"/>
                </a:cubicBezTo>
                <a:moveTo>
                  <a:pt x="1284" y="2136"/>
                </a:moveTo>
                <a:lnTo>
                  <a:pt x="1143" y="2206"/>
                </a:lnTo>
                <a:cubicBezTo>
                  <a:pt x="1123" y="2216"/>
                  <a:pt x="1119" y="2236"/>
                  <a:pt x="1131" y="2251"/>
                </a:cubicBezTo>
                <a:cubicBezTo>
                  <a:pt x="1143" y="2267"/>
                  <a:pt x="1171" y="2270"/>
                  <a:pt x="1189" y="2261"/>
                </a:cubicBezTo>
                <a:lnTo>
                  <a:pt x="1329" y="2190"/>
                </a:lnTo>
                <a:cubicBezTo>
                  <a:pt x="1349" y="2181"/>
                  <a:pt x="1355" y="2161"/>
                  <a:pt x="1342" y="2144"/>
                </a:cubicBezTo>
                <a:cubicBezTo>
                  <a:pt x="1329" y="2131"/>
                  <a:pt x="1304" y="2125"/>
                  <a:pt x="1284" y="2136"/>
                </a:cubicBezTo>
                <a:moveTo>
                  <a:pt x="1003" y="2277"/>
                </a:moveTo>
                <a:lnTo>
                  <a:pt x="863" y="2347"/>
                </a:lnTo>
                <a:cubicBezTo>
                  <a:pt x="842" y="2358"/>
                  <a:pt x="838" y="2378"/>
                  <a:pt x="850" y="2392"/>
                </a:cubicBezTo>
                <a:cubicBezTo>
                  <a:pt x="863" y="2408"/>
                  <a:pt x="888" y="2411"/>
                  <a:pt x="908" y="2403"/>
                </a:cubicBezTo>
                <a:lnTo>
                  <a:pt x="1048" y="2331"/>
                </a:lnTo>
                <a:cubicBezTo>
                  <a:pt x="1068" y="2322"/>
                  <a:pt x="1072" y="2302"/>
                  <a:pt x="1061" y="2286"/>
                </a:cubicBezTo>
                <a:cubicBezTo>
                  <a:pt x="1048" y="2272"/>
                  <a:pt x="1023" y="2267"/>
                  <a:pt x="1003" y="2277"/>
                </a:cubicBezTo>
                <a:moveTo>
                  <a:pt x="722" y="2419"/>
                </a:moveTo>
                <a:lnTo>
                  <a:pt x="582" y="2488"/>
                </a:lnTo>
                <a:cubicBezTo>
                  <a:pt x="562" y="2499"/>
                  <a:pt x="555" y="2520"/>
                  <a:pt x="569" y="2534"/>
                </a:cubicBezTo>
                <a:cubicBezTo>
                  <a:pt x="582" y="2550"/>
                  <a:pt x="607" y="2555"/>
                  <a:pt x="627" y="2544"/>
                </a:cubicBezTo>
                <a:lnTo>
                  <a:pt x="768" y="2472"/>
                </a:lnTo>
                <a:cubicBezTo>
                  <a:pt x="788" y="2464"/>
                  <a:pt x="792" y="2443"/>
                  <a:pt x="780" y="2429"/>
                </a:cubicBezTo>
                <a:cubicBezTo>
                  <a:pt x="768" y="2413"/>
                  <a:pt x="740" y="2408"/>
                  <a:pt x="722" y="2419"/>
                </a:cubicBezTo>
                <a:moveTo>
                  <a:pt x="441" y="2560"/>
                </a:moveTo>
                <a:lnTo>
                  <a:pt x="301" y="2631"/>
                </a:lnTo>
                <a:cubicBezTo>
                  <a:pt x="281" y="2641"/>
                  <a:pt x="275" y="2661"/>
                  <a:pt x="288" y="2677"/>
                </a:cubicBezTo>
                <a:cubicBezTo>
                  <a:pt x="301" y="2691"/>
                  <a:pt x="326" y="2696"/>
                  <a:pt x="346" y="2686"/>
                </a:cubicBezTo>
                <a:lnTo>
                  <a:pt x="487" y="2616"/>
                </a:lnTo>
                <a:cubicBezTo>
                  <a:pt x="507" y="2605"/>
                  <a:pt x="511" y="2584"/>
                  <a:pt x="500" y="2570"/>
                </a:cubicBezTo>
                <a:cubicBezTo>
                  <a:pt x="487" y="2555"/>
                  <a:pt x="459" y="2550"/>
                  <a:pt x="441" y="2560"/>
                </a:cubicBezTo>
                <a:moveTo>
                  <a:pt x="159" y="2702"/>
                </a:moveTo>
                <a:lnTo>
                  <a:pt x="26" y="2769"/>
                </a:lnTo>
                <a:cubicBezTo>
                  <a:pt x="8" y="2780"/>
                  <a:pt x="0" y="2799"/>
                  <a:pt x="14" y="2815"/>
                </a:cubicBezTo>
                <a:cubicBezTo>
                  <a:pt x="26" y="2830"/>
                  <a:pt x="52" y="2834"/>
                  <a:pt x="72" y="2824"/>
                </a:cubicBezTo>
                <a:lnTo>
                  <a:pt x="206" y="2757"/>
                </a:lnTo>
                <a:cubicBezTo>
                  <a:pt x="224" y="2747"/>
                  <a:pt x="230" y="2727"/>
                  <a:pt x="217" y="2711"/>
                </a:cubicBezTo>
                <a:cubicBezTo>
                  <a:pt x="206" y="2696"/>
                  <a:pt x="179" y="2693"/>
                  <a:pt x="159" y="270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7" name="CustomShape 23"/>
          <p:cNvSpPr/>
          <p:nvPr/>
        </p:nvSpPr>
        <p:spPr>
          <a:xfrm>
            <a:off x="4531320" y="1881000"/>
            <a:ext cx="142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8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0" name="CustomShape 2"/>
          <p:cNvSpPr/>
          <p:nvPr/>
        </p:nvSpPr>
        <p:spPr>
          <a:xfrm>
            <a:off x="1004760" y="370440"/>
            <a:ext cx="7651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Activation Function – Rectified Linear Unit (ReLU)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2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22" name="CustomShape 4"/>
          <p:cNvSpPr/>
          <p:nvPr/>
        </p:nvSpPr>
        <p:spPr>
          <a:xfrm>
            <a:off x="957960" y="1032120"/>
            <a:ext cx="1285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Definition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2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4" name="CustomShape 6"/>
          <p:cNvSpPr/>
          <p:nvPr/>
        </p:nvSpPr>
        <p:spPr>
          <a:xfrm>
            <a:off x="1379160" y="1376640"/>
            <a:ext cx="220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Simple, yet effective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5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6" name="CustomShape 8"/>
          <p:cNvSpPr/>
          <p:nvPr/>
        </p:nvSpPr>
        <p:spPr>
          <a:xfrm>
            <a:off x="1379160" y="1678320"/>
            <a:ext cx="161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f(x) = max(0, x)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7" name="CustomShape 9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28" name="CustomShape 10"/>
          <p:cNvSpPr/>
          <p:nvPr/>
        </p:nvSpPr>
        <p:spPr>
          <a:xfrm>
            <a:off x="957960" y="1997280"/>
            <a:ext cx="1857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29" name="CustomShape 11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0" name="CustomShape 12"/>
          <p:cNvSpPr/>
          <p:nvPr/>
        </p:nvSpPr>
        <p:spPr>
          <a:xfrm>
            <a:off x="1379160" y="2342160"/>
            <a:ext cx="233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Provides good results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1" name="CustomShape 13"/>
          <p:cNvSpPr/>
          <p:nvPr/>
        </p:nvSpPr>
        <p:spPr>
          <a:xfrm>
            <a:off x="1379160" y="2593440"/>
            <a:ext cx="294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training neural networks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2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3" name="CustomShape 15"/>
          <p:cNvSpPr/>
          <p:nvPr/>
        </p:nvSpPr>
        <p:spPr>
          <a:xfrm>
            <a:off x="1379160" y="2895120"/>
            <a:ext cx="264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Experts refer to this also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4" name="CustomShape 16"/>
          <p:cNvSpPr/>
          <p:nvPr/>
        </p:nvSpPr>
        <p:spPr>
          <a:xfrm>
            <a:off x="1379160" y="3146400"/>
            <a:ext cx="216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‘ramp function‘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5" name="CustomShape 17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236" name="" descr=""/>
          <p:cNvPicPr/>
          <p:nvPr/>
        </p:nvPicPr>
        <p:blipFill>
          <a:blip r:embed="rId1"/>
          <a:stretch/>
        </p:blipFill>
        <p:spPr>
          <a:xfrm>
            <a:off x="4450680" y="948600"/>
            <a:ext cx="5110560" cy="979200"/>
          </a:xfrm>
          <a:prstGeom prst="rect">
            <a:avLst/>
          </a:prstGeom>
          <a:ln w="0">
            <a:noFill/>
          </a:ln>
        </p:spPr>
      </p:pic>
      <p:pic>
        <p:nvPicPr>
          <p:cNvPr id="2237" name="" descr=""/>
          <p:cNvPicPr/>
          <p:nvPr/>
        </p:nvPicPr>
        <p:blipFill>
          <a:blip r:embed="rId2"/>
          <a:stretch/>
        </p:blipFill>
        <p:spPr>
          <a:xfrm>
            <a:off x="4450680" y="1928520"/>
            <a:ext cx="5110560" cy="979200"/>
          </a:xfrm>
          <a:prstGeom prst="rect">
            <a:avLst/>
          </a:prstGeom>
          <a:ln w="0">
            <a:noFill/>
          </a:ln>
        </p:spPr>
      </p:pic>
      <p:sp>
        <p:nvSpPr>
          <p:cNvPr id="2238" name="CustomShape 18"/>
          <p:cNvSpPr/>
          <p:nvPr/>
        </p:nvSpPr>
        <p:spPr>
          <a:xfrm>
            <a:off x="531720" y="4511160"/>
            <a:ext cx="8942760" cy="758520"/>
          </a:xfrm>
          <a:custGeom>
            <a:avLst/>
            <a:gdLst/>
            <a:ahLst/>
            <a:rect l="l" t="t" r="r" b="b"/>
            <a:pathLst>
              <a:path w="24842" h="2108">
                <a:moveTo>
                  <a:pt x="0" y="0"/>
                </a:moveTo>
                <a:lnTo>
                  <a:pt x="0" y="2107"/>
                </a:lnTo>
                <a:lnTo>
                  <a:pt x="24841" y="2107"/>
                </a:lnTo>
                <a:lnTo>
                  <a:pt x="2484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9" name="CustomShape 19"/>
          <p:cNvSpPr/>
          <p:nvPr/>
        </p:nvSpPr>
        <p:spPr>
          <a:xfrm>
            <a:off x="511560" y="4495320"/>
            <a:ext cx="8983080" cy="790200"/>
          </a:xfrm>
          <a:custGeom>
            <a:avLst/>
            <a:gdLst/>
            <a:ahLst/>
            <a:rect l="l" t="t" r="r" b="b"/>
            <a:pathLst>
              <a:path w="24954" h="2196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4897" y="0"/>
                </a:lnTo>
                <a:cubicBezTo>
                  <a:pt x="24929" y="0"/>
                  <a:pt x="24953" y="21"/>
                  <a:pt x="24953" y="44"/>
                </a:cubicBezTo>
                <a:lnTo>
                  <a:pt x="24953" y="2151"/>
                </a:lnTo>
                <a:cubicBezTo>
                  <a:pt x="24953" y="2176"/>
                  <a:pt x="24929" y="2195"/>
                  <a:pt x="24897" y="2195"/>
                </a:cubicBezTo>
                <a:lnTo>
                  <a:pt x="56" y="2195"/>
                </a:lnTo>
                <a:cubicBezTo>
                  <a:pt x="25" y="2195"/>
                  <a:pt x="0" y="2176"/>
                  <a:pt x="0" y="2151"/>
                </a:cubicBezTo>
                <a:lnTo>
                  <a:pt x="0" y="44"/>
                </a:lnTo>
                <a:moveTo>
                  <a:pt x="112" y="2151"/>
                </a:moveTo>
                <a:lnTo>
                  <a:pt x="56" y="2108"/>
                </a:lnTo>
                <a:lnTo>
                  <a:pt x="24897" y="2108"/>
                </a:lnTo>
                <a:lnTo>
                  <a:pt x="24841" y="2151"/>
                </a:lnTo>
                <a:lnTo>
                  <a:pt x="24841" y="44"/>
                </a:lnTo>
                <a:lnTo>
                  <a:pt x="2489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0" name="CustomShape 20"/>
          <p:cNvSpPr/>
          <p:nvPr/>
        </p:nvSpPr>
        <p:spPr>
          <a:xfrm>
            <a:off x="683640" y="3910320"/>
            <a:ext cx="315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Big Data Tips, ReLU Neural Network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41" name="CustomShape 21"/>
          <p:cNvSpPr/>
          <p:nvPr/>
        </p:nvSpPr>
        <p:spPr>
          <a:xfrm>
            <a:off x="62856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42" name="CustomShape 22"/>
          <p:cNvSpPr/>
          <p:nvPr/>
        </p:nvSpPr>
        <p:spPr>
          <a:xfrm>
            <a:off x="989280" y="4579920"/>
            <a:ext cx="6998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activation function Rectified Linear Unit (ReLU) is defined as f(x) = max(0,x)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43" name="CustomShape 23"/>
          <p:cNvSpPr/>
          <p:nvPr/>
        </p:nvSpPr>
        <p:spPr>
          <a:xfrm>
            <a:off x="628560" y="4796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44" name="CustomShape 24"/>
          <p:cNvSpPr/>
          <p:nvPr/>
        </p:nvSpPr>
        <p:spPr>
          <a:xfrm>
            <a:off x="989280" y="4821480"/>
            <a:ext cx="7951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ReLU is more recently used in the training of neural networks and deep learning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45" name="CustomShape 25"/>
          <p:cNvSpPr/>
          <p:nvPr/>
        </p:nvSpPr>
        <p:spPr>
          <a:xfrm>
            <a:off x="628560" y="5037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246" name="" descr=""/>
          <p:cNvPicPr/>
          <p:nvPr/>
        </p:nvPicPr>
        <p:blipFill>
          <a:blip r:embed="rId3"/>
          <a:stretch/>
        </p:blipFill>
        <p:spPr>
          <a:xfrm>
            <a:off x="4680000" y="3010680"/>
            <a:ext cx="2499120" cy="940680"/>
          </a:xfrm>
          <a:prstGeom prst="rect">
            <a:avLst/>
          </a:prstGeom>
          <a:ln w="0">
            <a:noFill/>
          </a:ln>
        </p:spPr>
      </p:pic>
      <p:sp>
        <p:nvSpPr>
          <p:cNvPr id="2247" name="CustomShape 26"/>
          <p:cNvSpPr/>
          <p:nvPr/>
        </p:nvSpPr>
        <p:spPr>
          <a:xfrm>
            <a:off x="989280" y="5062680"/>
            <a:ext cx="718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ReLU just returns 0 for negative values and grows linearly for only positive values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48" name="CustomShape 27"/>
          <p:cNvSpPr/>
          <p:nvPr/>
        </p:nvSpPr>
        <p:spPr>
          <a:xfrm>
            <a:off x="7609680" y="3159720"/>
            <a:ext cx="116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(simple R script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49" name="CustomShape 28"/>
          <p:cNvSpPr/>
          <p:nvPr/>
        </p:nvSpPr>
        <p:spPr>
          <a:xfrm>
            <a:off x="7513560" y="3335400"/>
            <a:ext cx="1352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implementing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50" name="CustomShape 29"/>
          <p:cNvSpPr/>
          <p:nvPr/>
        </p:nvSpPr>
        <p:spPr>
          <a:xfrm>
            <a:off x="7631640" y="3511440"/>
            <a:ext cx="1126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ReLU function)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51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3" name="CustomShape 2"/>
          <p:cNvSpPr/>
          <p:nvPr/>
        </p:nvSpPr>
        <p:spPr>
          <a:xfrm>
            <a:off x="217080" y="370440"/>
            <a:ext cx="9244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ANN – MNIST Dataset – Two Hidden Layers &amp; Check Output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54" name="" descr=""/>
          <p:cNvPicPr/>
          <p:nvPr/>
        </p:nvPicPr>
        <p:blipFill>
          <a:blip r:embed="rId1"/>
          <a:stretch/>
        </p:blipFill>
        <p:spPr>
          <a:xfrm>
            <a:off x="1497600" y="963000"/>
            <a:ext cx="6247800" cy="3398400"/>
          </a:xfrm>
          <a:prstGeom prst="rect">
            <a:avLst/>
          </a:prstGeom>
          <a:ln w="0">
            <a:noFill/>
          </a:ln>
        </p:spPr>
      </p:pic>
      <p:sp>
        <p:nvSpPr>
          <p:cNvPr id="2255" name="CustomShape 3"/>
          <p:cNvSpPr/>
          <p:nvPr/>
        </p:nvSpPr>
        <p:spPr>
          <a:xfrm>
            <a:off x="1177560" y="1604520"/>
            <a:ext cx="6964920" cy="2043360"/>
          </a:xfrm>
          <a:custGeom>
            <a:avLst/>
            <a:gdLst/>
            <a:ahLst/>
            <a:rect l="l" t="t" r="r" b="b"/>
            <a:pathLst>
              <a:path w="19348" h="5677">
                <a:moveTo>
                  <a:pt x="0" y="33"/>
                </a:moveTo>
                <a:cubicBezTo>
                  <a:pt x="0" y="16"/>
                  <a:pt x="18" y="0"/>
                  <a:pt x="40" y="0"/>
                </a:cubicBezTo>
                <a:lnTo>
                  <a:pt x="19305" y="0"/>
                </a:lnTo>
                <a:cubicBezTo>
                  <a:pt x="19327" y="0"/>
                  <a:pt x="19347" y="16"/>
                  <a:pt x="19347" y="33"/>
                </a:cubicBezTo>
                <a:lnTo>
                  <a:pt x="19347" y="5643"/>
                </a:lnTo>
                <a:cubicBezTo>
                  <a:pt x="19347" y="5660"/>
                  <a:pt x="19327" y="5676"/>
                  <a:pt x="19305" y="5676"/>
                </a:cubicBezTo>
                <a:lnTo>
                  <a:pt x="40" y="5676"/>
                </a:lnTo>
                <a:cubicBezTo>
                  <a:pt x="18" y="5676"/>
                  <a:pt x="0" y="5660"/>
                  <a:pt x="0" y="5643"/>
                </a:cubicBezTo>
                <a:lnTo>
                  <a:pt x="0" y="33"/>
                </a:lnTo>
                <a:moveTo>
                  <a:pt x="83" y="5643"/>
                </a:moveTo>
                <a:lnTo>
                  <a:pt x="40" y="5610"/>
                </a:lnTo>
                <a:lnTo>
                  <a:pt x="19305" y="5610"/>
                </a:lnTo>
                <a:lnTo>
                  <a:pt x="19263" y="5643"/>
                </a:lnTo>
                <a:lnTo>
                  <a:pt x="19263" y="33"/>
                </a:lnTo>
                <a:lnTo>
                  <a:pt x="19305" y="66"/>
                </a:lnTo>
                <a:lnTo>
                  <a:pt x="40" y="66"/>
                </a:lnTo>
                <a:lnTo>
                  <a:pt x="83" y="33"/>
                </a:lnTo>
                <a:lnTo>
                  <a:pt x="83" y="564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6" name="CustomShape 4"/>
          <p:cNvSpPr/>
          <p:nvPr/>
        </p:nvSpPr>
        <p:spPr>
          <a:xfrm>
            <a:off x="1177560" y="1604520"/>
            <a:ext cx="6964920" cy="2043360"/>
          </a:xfrm>
          <a:custGeom>
            <a:avLst/>
            <a:gdLst/>
            <a:ahLst/>
            <a:rect l="l" t="t" r="r" b="b"/>
            <a:pathLst>
              <a:path w="19348" h="5677">
                <a:moveTo>
                  <a:pt x="0" y="33"/>
                </a:moveTo>
                <a:cubicBezTo>
                  <a:pt x="0" y="16"/>
                  <a:pt x="18" y="0"/>
                  <a:pt x="40" y="0"/>
                </a:cubicBezTo>
                <a:lnTo>
                  <a:pt x="19305" y="0"/>
                </a:lnTo>
                <a:cubicBezTo>
                  <a:pt x="19327" y="0"/>
                  <a:pt x="19347" y="16"/>
                  <a:pt x="19347" y="33"/>
                </a:cubicBezTo>
                <a:lnTo>
                  <a:pt x="19347" y="5643"/>
                </a:lnTo>
                <a:cubicBezTo>
                  <a:pt x="19347" y="5660"/>
                  <a:pt x="19327" y="5676"/>
                  <a:pt x="19305" y="5676"/>
                </a:cubicBezTo>
                <a:lnTo>
                  <a:pt x="40" y="5676"/>
                </a:lnTo>
                <a:cubicBezTo>
                  <a:pt x="18" y="5676"/>
                  <a:pt x="0" y="5660"/>
                  <a:pt x="0" y="5643"/>
                </a:cubicBezTo>
                <a:lnTo>
                  <a:pt x="0" y="33"/>
                </a:lnTo>
                <a:moveTo>
                  <a:pt x="83" y="5643"/>
                </a:moveTo>
                <a:lnTo>
                  <a:pt x="40" y="5610"/>
                </a:lnTo>
                <a:lnTo>
                  <a:pt x="19305" y="5610"/>
                </a:lnTo>
                <a:lnTo>
                  <a:pt x="19263" y="5643"/>
                </a:lnTo>
                <a:lnTo>
                  <a:pt x="19263" y="33"/>
                </a:lnTo>
                <a:lnTo>
                  <a:pt x="19305" y="66"/>
                </a:lnTo>
                <a:lnTo>
                  <a:pt x="40" y="66"/>
                </a:lnTo>
                <a:lnTo>
                  <a:pt x="83" y="33"/>
                </a:lnTo>
                <a:lnTo>
                  <a:pt x="83" y="564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57" name="" descr=""/>
          <p:cNvPicPr/>
          <p:nvPr/>
        </p:nvPicPr>
        <p:blipFill>
          <a:blip r:embed="rId2"/>
          <a:stretch/>
        </p:blipFill>
        <p:spPr>
          <a:xfrm>
            <a:off x="2577960" y="4450680"/>
            <a:ext cx="4087440" cy="770400"/>
          </a:xfrm>
          <a:prstGeom prst="rect">
            <a:avLst/>
          </a:prstGeom>
          <a:ln w="0">
            <a:noFill/>
          </a:ln>
        </p:spPr>
      </p:pic>
      <p:sp>
        <p:nvSpPr>
          <p:cNvPr id="2258" name="CustomShape 5"/>
          <p:cNvSpPr/>
          <p:nvPr/>
        </p:nvSpPr>
        <p:spPr>
          <a:xfrm>
            <a:off x="2467080" y="4957200"/>
            <a:ext cx="4275360" cy="302760"/>
          </a:xfrm>
          <a:custGeom>
            <a:avLst/>
            <a:gdLst/>
            <a:ahLst/>
            <a:rect l="l" t="t" r="r" b="b"/>
            <a:pathLst>
              <a:path w="11877" h="842">
                <a:moveTo>
                  <a:pt x="0" y="34"/>
                </a:moveTo>
                <a:cubicBezTo>
                  <a:pt x="0" y="16"/>
                  <a:pt x="20" y="0"/>
                  <a:pt x="42" y="0"/>
                </a:cubicBezTo>
                <a:lnTo>
                  <a:pt x="11833" y="0"/>
                </a:lnTo>
                <a:cubicBezTo>
                  <a:pt x="11856" y="0"/>
                  <a:pt x="11876" y="16"/>
                  <a:pt x="11876" y="34"/>
                </a:cubicBezTo>
                <a:lnTo>
                  <a:pt x="11876" y="807"/>
                </a:lnTo>
                <a:cubicBezTo>
                  <a:pt x="11876" y="825"/>
                  <a:pt x="11856" y="841"/>
                  <a:pt x="11833" y="841"/>
                </a:cubicBezTo>
                <a:lnTo>
                  <a:pt x="42" y="841"/>
                </a:lnTo>
                <a:cubicBezTo>
                  <a:pt x="20" y="841"/>
                  <a:pt x="0" y="825"/>
                  <a:pt x="0" y="807"/>
                </a:cubicBezTo>
                <a:lnTo>
                  <a:pt x="0" y="34"/>
                </a:lnTo>
                <a:moveTo>
                  <a:pt x="84" y="807"/>
                </a:moveTo>
                <a:lnTo>
                  <a:pt x="42" y="774"/>
                </a:lnTo>
                <a:lnTo>
                  <a:pt x="11833" y="774"/>
                </a:lnTo>
                <a:lnTo>
                  <a:pt x="11790" y="807"/>
                </a:lnTo>
                <a:lnTo>
                  <a:pt x="11790" y="34"/>
                </a:lnTo>
                <a:lnTo>
                  <a:pt x="11833" y="67"/>
                </a:lnTo>
                <a:lnTo>
                  <a:pt x="42" y="67"/>
                </a:lnTo>
                <a:lnTo>
                  <a:pt x="84" y="34"/>
                </a:lnTo>
                <a:lnTo>
                  <a:pt x="84" y="80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9" name="CustomShape 6"/>
          <p:cNvSpPr/>
          <p:nvPr/>
        </p:nvSpPr>
        <p:spPr>
          <a:xfrm>
            <a:off x="2467080" y="4957200"/>
            <a:ext cx="4275360" cy="302760"/>
          </a:xfrm>
          <a:custGeom>
            <a:avLst/>
            <a:gdLst/>
            <a:ahLst/>
            <a:rect l="l" t="t" r="r" b="b"/>
            <a:pathLst>
              <a:path w="11877" h="842">
                <a:moveTo>
                  <a:pt x="0" y="34"/>
                </a:moveTo>
                <a:cubicBezTo>
                  <a:pt x="0" y="16"/>
                  <a:pt x="20" y="0"/>
                  <a:pt x="42" y="0"/>
                </a:cubicBezTo>
                <a:lnTo>
                  <a:pt x="11833" y="0"/>
                </a:lnTo>
                <a:cubicBezTo>
                  <a:pt x="11856" y="0"/>
                  <a:pt x="11876" y="16"/>
                  <a:pt x="11876" y="34"/>
                </a:cubicBezTo>
                <a:lnTo>
                  <a:pt x="11876" y="807"/>
                </a:lnTo>
                <a:cubicBezTo>
                  <a:pt x="11876" y="825"/>
                  <a:pt x="11856" y="841"/>
                  <a:pt x="11833" y="841"/>
                </a:cubicBezTo>
                <a:lnTo>
                  <a:pt x="42" y="841"/>
                </a:lnTo>
                <a:cubicBezTo>
                  <a:pt x="20" y="841"/>
                  <a:pt x="0" y="825"/>
                  <a:pt x="0" y="807"/>
                </a:cubicBezTo>
                <a:lnTo>
                  <a:pt x="0" y="34"/>
                </a:lnTo>
                <a:moveTo>
                  <a:pt x="84" y="807"/>
                </a:moveTo>
                <a:lnTo>
                  <a:pt x="42" y="774"/>
                </a:lnTo>
                <a:lnTo>
                  <a:pt x="11833" y="774"/>
                </a:lnTo>
                <a:lnTo>
                  <a:pt x="11790" y="807"/>
                </a:lnTo>
                <a:lnTo>
                  <a:pt x="11790" y="34"/>
                </a:lnTo>
                <a:lnTo>
                  <a:pt x="11833" y="67"/>
                </a:lnTo>
                <a:lnTo>
                  <a:pt x="42" y="67"/>
                </a:lnTo>
                <a:lnTo>
                  <a:pt x="84" y="34"/>
                </a:lnTo>
                <a:lnTo>
                  <a:pt x="84" y="80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0" name="CustomShape 7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61" name="CustomShape 8"/>
          <p:cNvSpPr/>
          <p:nvPr/>
        </p:nvSpPr>
        <p:spPr>
          <a:xfrm>
            <a:off x="7160040" y="4916520"/>
            <a:ext cx="122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(97,7% accuracy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262" name="" descr=""/>
          <p:cNvPicPr/>
          <p:nvPr/>
        </p:nvPicPr>
        <p:blipFill>
          <a:blip r:embed="rId3"/>
          <a:stretch/>
        </p:blipFill>
        <p:spPr>
          <a:xfrm>
            <a:off x="6878520" y="4455720"/>
            <a:ext cx="2374920" cy="389520"/>
          </a:xfrm>
          <a:prstGeom prst="rect">
            <a:avLst/>
          </a:prstGeom>
          <a:ln w="0">
            <a:noFill/>
          </a:ln>
        </p:spPr>
      </p:pic>
      <p:sp>
        <p:nvSpPr>
          <p:cNvPr id="2263" name="CustomShape 9"/>
          <p:cNvSpPr/>
          <p:nvPr/>
        </p:nvSpPr>
        <p:spPr>
          <a:xfrm>
            <a:off x="6873480" y="5092560"/>
            <a:ext cx="1809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is a good improvement)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64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66" name="" descr=""/>
          <p:cNvPicPr/>
          <p:nvPr/>
        </p:nvPicPr>
        <p:blipFill>
          <a:blip r:embed="rId1"/>
          <a:stretch/>
        </p:blipFill>
        <p:spPr>
          <a:xfrm>
            <a:off x="1654200" y="1328760"/>
            <a:ext cx="6355440" cy="3038760"/>
          </a:xfrm>
          <a:prstGeom prst="rect">
            <a:avLst/>
          </a:prstGeom>
          <a:ln w="0">
            <a:noFill/>
          </a:ln>
        </p:spPr>
      </p:pic>
      <p:pic>
        <p:nvPicPr>
          <p:cNvPr id="2267" name="" descr=""/>
          <p:cNvPicPr/>
          <p:nvPr/>
        </p:nvPicPr>
        <p:blipFill>
          <a:blip r:embed="rId2"/>
          <a:stretch/>
        </p:blipFill>
        <p:spPr>
          <a:xfrm>
            <a:off x="1654200" y="1328760"/>
            <a:ext cx="6355440" cy="3038760"/>
          </a:xfrm>
          <a:prstGeom prst="rect">
            <a:avLst/>
          </a:prstGeom>
          <a:ln w="0">
            <a:noFill/>
          </a:ln>
        </p:spPr>
      </p:pic>
      <p:sp>
        <p:nvSpPr>
          <p:cNvPr id="2268" name="CustomShape 2"/>
          <p:cNvSpPr/>
          <p:nvPr/>
        </p:nvSpPr>
        <p:spPr>
          <a:xfrm>
            <a:off x="1657440" y="370440"/>
            <a:ext cx="6401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Towards Multi-Layer Perceptrons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69" name="CustomShape 3"/>
          <p:cNvSpPr/>
          <p:nvPr/>
        </p:nvSpPr>
        <p:spPr>
          <a:xfrm>
            <a:off x="2470680" y="4440240"/>
            <a:ext cx="466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YouTube Video, Neural Networks – A Simple Explanation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70" name="CustomShape 4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71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3" name="CustomShape 2"/>
          <p:cNvSpPr/>
          <p:nvPr/>
        </p:nvSpPr>
        <p:spPr>
          <a:xfrm>
            <a:off x="2228400" y="370440"/>
            <a:ext cx="5202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Models &amp; Big Data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74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5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6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7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8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9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0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1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2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3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4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5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6" name="CustomShape 1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87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89" name="" descr=""/>
          <p:cNvPicPr/>
          <p:nvPr/>
        </p:nvPicPr>
        <p:blipFill>
          <a:blip r:embed="rId1"/>
          <a:stretch/>
        </p:blipFill>
        <p:spPr>
          <a:xfrm>
            <a:off x="4073760" y="1901520"/>
            <a:ext cx="799560" cy="493920"/>
          </a:xfrm>
          <a:prstGeom prst="rect">
            <a:avLst/>
          </a:prstGeom>
          <a:ln w="0">
            <a:noFill/>
          </a:ln>
        </p:spPr>
      </p:pic>
      <p:sp>
        <p:nvSpPr>
          <p:cNvPr id="2290" name="CustomShape 2"/>
          <p:cNvSpPr/>
          <p:nvPr/>
        </p:nvSpPr>
        <p:spPr>
          <a:xfrm>
            <a:off x="396360" y="370800"/>
            <a:ext cx="8861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Conceptual Idea - ‘Big Data‘ drives Deep Learning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91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92" name="CustomShape 4"/>
          <p:cNvSpPr/>
          <p:nvPr/>
        </p:nvSpPr>
        <p:spPr>
          <a:xfrm>
            <a:off x="957960" y="1032840"/>
            <a:ext cx="3359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Approach: Learn Features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93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4" name="CustomShape 6"/>
          <p:cNvSpPr/>
          <p:nvPr/>
        </p:nvSpPr>
        <p:spPr>
          <a:xfrm>
            <a:off x="1379160" y="1377360"/>
            <a:ext cx="291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Classical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5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6" name="CustomShape 8"/>
          <p:cNvSpPr/>
          <p:nvPr/>
        </p:nvSpPr>
        <p:spPr>
          <a:xfrm>
            <a:off x="1379160" y="1679040"/>
            <a:ext cx="328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Powerful computing evolved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7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8" name="CustomShape 10"/>
          <p:cNvSpPr/>
          <p:nvPr/>
        </p:nvSpPr>
        <p:spPr>
          <a:xfrm>
            <a:off x="1379160" y="1980720"/>
            <a:ext cx="275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Deep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Feature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 Learning 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9" name="CustomShape 11"/>
          <p:cNvSpPr/>
          <p:nvPr/>
        </p:nvSpPr>
        <p:spPr>
          <a:xfrm>
            <a:off x="1078200" y="2386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0" name="CustomShape 12"/>
          <p:cNvSpPr/>
          <p:nvPr/>
        </p:nvSpPr>
        <p:spPr>
          <a:xfrm>
            <a:off x="1379160" y="2418120"/>
            <a:ext cx="682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Very succesful for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image recognition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other emerging areas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1" name="CustomShape 13"/>
          <p:cNvSpPr/>
          <p:nvPr/>
        </p:nvSpPr>
        <p:spPr>
          <a:xfrm>
            <a:off x="1078200" y="2688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2" name="CustomShape 14"/>
          <p:cNvSpPr/>
          <p:nvPr/>
        </p:nvSpPr>
        <p:spPr>
          <a:xfrm>
            <a:off x="1379160" y="2719800"/>
            <a:ext cx="770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Assumption: data was generated by the interactions of many different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303" name="" descr=""/>
          <p:cNvPicPr/>
          <p:nvPr/>
        </p:nvPicPr>
        <p:blipFill>
          <a:blip r:embed="rId2"/>
          <a:stretch/>
        </p:blipFill>
        <p:spPr>
          <a:xfrm rot="5400000">
            <a:off x="5948640" y="-67680"/>
            <a:ext cx="302760" cy="2480760"/>
          </a:xfrm>
          <a:prstGeom prst="rect">
            <a:avLst/>
          </a:prstGeom>
          <a:ln w="0">
            <a:noFill/>
          </a:ln>
        </p:spPr>
      </p:pic>
      <p:pic>
        <p:nvPicPr>
          <p:cNvPr id="2304" name="" descr=""/>
          <p:cNvPicPr/>
          <p:nvPr/>
        </p:nvPicPr>
        <p:blipFill>
          <a:blip r:embed="rId3"/>
          <a:stretch/>
        </p:blipFill>
        <p:spPr>
          <a:xfrm>
            <a:off x="7935480" y="13071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05" name="" descr=""/>
          <p:cNvPicPr/>
          <p:nvPr/>
        </p:nvPicPr>
        <p:blipFill>
          <a:blip r:embed="rId4"/>
          <a:stretch/>
        </p:blipFill>
        <p:spPr>
          <a:xfrm>
            <a:off x="4875840" y="13118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06" name="" descr=""/>
          <p:cNvPicPr/>
          <p:nvPr/>
        </p:nvPicPr>
        <p:blipFill>
          <a:blip r:embed="rId5"/>
          <a:stretch/>
        </p:blipFill>
        <p:spPr>
          <a:xfrm>
            <a:off x="6341040" y="13118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07" name="" descr=""/>
          <p:cNvPicPr/>
          <p:nvPr/>
        </p:nvPicPr>
        <p:blipFill>
          <a:blip r:embed="rId6"/>
          <a:stretch/>
        </p:blipFill>
        <p:spPr>
          <a:xfrm>
            <a:off x="7935480" y="13118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08" name="" descr=""/>
          <p:cNvPicPr/>
          <p:nvPr/>
        </p:nvPicPr>
        <p:blipFill>
          <a:blip r:embed="rId7"/>
          <a:stretch/>
        </p:blipFill>
        <p:spPr>
          <a:xfrm>
            <a:off x="4875840" y="13161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09" name="" descr=""/>
          <p:cNvPicPr/>
          <p:nvPr/>
        </p:nvPicPr>
        <p:blipFill>
          <a:blip r:embed="rId8"/>
          <a:stretch/>
        </p:blipFill>
        <p:spPr>
          <a:xfrm>
            <a:off x="6341040" y="13161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10" name="" descr=""/>
          <p:cNvPicPr/>
          <p:nvPr/>
        </p:nvPicPr>
        <p:blipFill>
          <a:blip r:embed="rId9"/>
          <a:stretch/>
        </p:blipFill>
        <p:spPr>
          <a:xfrm>
            <a:off x="7935480" y="13161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11" name="" descr=""/>
          <p:cNvPicPr/>
          <p:nvPr/>
        </p:nvPicPr>
        <p:blipFill>
          <a:blip r:embed="rId10"/>
          <a:stretch/>
        </p:blipFill>
        <p:spPr>
          <a:xfrm>
            <a:off x="4875840" y="13208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12" name="" descr=""/>
          <p:cNvPicPr/>
          <p:nvPr/>
        </p:nvPicPr>
        <p:blipFill>
          <a:blip r:embed="rId11"/>
          <a:stretch/>
        </p:blipFill>
        <p:spPr>
          <a:xfrm>
            <a:off x="6341040" y="13208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13" name="" descr=""/>
          <p:cNvPicPr/>
          <p:nvPr/>
        </p:nvPicPr>
        <p:blipFill>
          <a:blip r:embed="rId12"/>
          <a:stretch/>
        </p:blipFill>
        <p:spPr>
          <a:xfrm>
            <a:off x="7935480" y="13208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14" name="" descr=""/>
          <p:cNvPicPr/>
          <p:nvPr/>
        </p:nvPicPr>
        <p:blipFill>
          <a:blip r:embed="rId13"/>
          <a:stretch/>
        </p:blipFill>
        <p:spPr>
          <a:xfrm>
            <a:off x="4875840" y="13251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15" name="" descr=""/>
          <p:cNvPicPr/>
          <p:nvPr/>
        </p:nvPicPr>
        <p:blipFill>
          <a:blip r:embed="rId14"/>
          <a:stretch/>
        </p:blipFill>
        <p:spPr>
          <a:xfrm>
            <a:off x="6341040" y="13251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16" name="" descr=""/>
          <p:cNvPicPr/>
          <p:nvPr/>
        </p:nvPicPr>
        <p:blipFill>
          <a:blip r:embed="rId15"/>
          <a:stretch/>
        </p:blipFill>
        <p:spPr>
          <a:xfrm>
            <a:off x="7935480" y="13251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17" name="" descr=""/>
          <p:cNvPicPr/>
          <p:nvPr/>
        </p:nvPicPr>
        <p:blipFill>
          <a:blip r:embed="rId16"/>
          <a:stretch/>
        </p:blipFill>
        <p:spPr>
          <a:xfrm>
            <a:off x="4875840" y="13291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18" name="" descr=""/>
          <p:cNvPicPr/>
          <p:nvPr/>
        </p:nvPicPr>
        <p:blipFill>
          <a:blip r:embed="rId17"/>
          <a:stretch/>
        </p:blipFill>
        <p:spPr>
          <a:xfrm>
            <a:off x="6341040" y="13291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19" name="" descr=""/>
          <p:cNvPicPr/>
          <p:nvPr/>
        </p:nvPicPr>
        <p:blipFill>
          <a:blip r:embed="rId18"/>
          <a:stretch/>
        </p:blipFill>
        <p:spPr>
          <a:xfrm>
            <a:off x="7935480" y="13291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20" name="" descr=""/>
          <p:cNvPicPr/>
          <p:nvPr/>
        </p:nvPicPr>
        <p:blipFill>
          <a:blip r:embed="rId19"/>
          <a:stretch/>
        </p:blipFill>
        <p:spPr>
          <a:xfrm>
            <a:off x="4875840" y="13338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21" name="" descr=""/>
          <p:cNvPicPr/>
          <p:nvPr/>
        </p:nvPicPr>
        <p:blipFill>
          <a:blip r:embed="rId20"/>
          <a:stretch/>
        </p:blipFill>
        <p:spPr>
          <a:xfrm>
            <a:off x="6341040" y="13338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22" name="" descr=""/>
          <p:cNvPicPr/>
          <p:nvPr/>
        </p:nvPicPr>
        <p:blipFill>
          <a:blip r:embed="rId21"/>
          <a:stretch/>
        </p:blipFill>
        <p:spPr>
          <a:xfrm>
            <a:off x="7935480" y="13338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23" name="" descr=""/>
          <p:cNvPicPr/>
          <p:nvPr/>
        </p:nvPicPr>
        <p:blipFill>
          <a:blip r:embed="rId22"/>
          <a:stretch/>
        </p:blipFill>
        <p:spPr>
          <a:xfrm>
            <a:off x="4875840" y="13381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24" name="" descr=""/>
          <p:cNvPicPr/>
          <p:nvPr/>
        </p:nvPicPr>
        <p:blipFill>
          <a:blip r:embed="rId23"/>
          <a:stretch/>
        </p:blipFill>
        <p:spPr>
          <a:xfrm>
            <a:off x="6341040" y="13381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25" name="" descr=""/>
          <p:cNvPicPr/>
          <p:nvPr/>
        </p:nvPicPr>
        <p:blipFill>
          <a:blip r:embed="rId24"/>
          <a:stretch/>
        </p:blipFill>
        <p:spPr>
          <a:xfrm>
            <a:off x="7935480" y="13381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26" name="" descr=""/>
          <p:cNvPicPr/>
          <p:nvPr/>
        </p:nvPicPr>
        <p:blipFill>
          <a:blip r:embed="rId25"/>
          <a:stretch/>
        </p:blipFill>
        <p:spPr>
          <a:xfrm>
            <a:off x="4875840" y="13428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27" name="" descr=""/>
          <p:cNvPicPr/>
          <p:nvPr/>
        </p:nvPicPr>
        <p:blipFill>
          <a:blip r:embed="rId26"/>
          <a:stretch/>
        </p:blipFill>
        <p:spPr>
          <a:xfrm>
            <a:off x="6341040" y="13428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28" name="" descr=""/>
          <p:cNvPicPr/>
          <p:nvPr/>
        </p:nvPicPr>
        <p:blipFill>
          <a:blip r:embed="rId27"/>
          <a:stretch/>
        </p:blipFill>
        <p:spPr>
          <a:xfrm>
            <a:off x="7935480" y="13428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29" name="" descr=""/>
          <p:cNvPicPr/>
          <p:nvPr/>
        </p:nvPicPr>
        <p:blipFill>
          <a:blip r:embed="rId28"/>
          <a:stretch/>
        </p:blipFill>
        <p:spPr>
          <a:xfrm>
            <a:off x="4875840" y="13471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30" name="" descr=""/>
          <p:cNvPicPr/>
          <p:nvPr/>
        </p:nvPicPr>
        <p:blipFill>
          <a:blip r:embed="rId29"/>
          <a:stretch/>
        </p:blipFill>
        <p:spPr>
          <a:xfrm>
            <a:off x="6341040" y="13471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31" name="" descr=""/>
          <p:cNvPicPr/>
          <p:nvPr/>
        </p:nvPicPr>
        <p:blipFill>
          <a:blip r:embed="rId30"/>
          <a:stretch/>
        </p:blipFill>
        <p:spPr>
          <a:xfrm>
            <a:off x="7935480" y="13471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32" name="" descr=""/>
          <p:cNvPicPr/>
          <p:nvPr/>
        </p:nvPicPr>
        <p:blipFill>
          <a:blip r:embed="rId31"/>
          <a:stretch/>
        </p:blipFill>
        <p:spPr>
          <a:xfrm>
            <a:off x="4875840" y="13514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33" name="" descr=""/>
          <p:cNvPicPr/>
          <p:nvPr/>
        </p:nvPicPr>
        <p:blipFill>
          <a:blip r:embed="rId32"/>
          <a:stretch/>
        </p:blipFill>
        <p:spPr>
          <a:xfrm>
            <a:off x="6341040" y="13514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34" name="" descr=""/>
          <p:cNvPicPr/>
          <p:nvPr/>
        </p:nvPicPr>
        <p:blipFill>
          <a:blip r:embed="rId33"/>
          <a:stretch/>
        </p:blipFill>
        <p:spPr>
          <a:xfrm>
            <a:off x="7935480" y="13514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35" name="" descr=""/>
          <p:cNvPicPr/>
          <p:nvPr/>
        </p:nvPicPr>
        <p:blipFill>
          <a:blip r:embed="rId34"/>
          <a:stretch/>
        </p:blipFill>
        <p:spPr>
          <a:xfrm>
            <a:off x="4875840" y="13557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36" name="" descr=""/>
          <p:cNvPicPr/>
          <p:nvPr/>
        </p:nvPicPr>
        <p:blipFill>
          <a:blip r:embed="rId35"/>
          <a:stretch/>
        </p:blipFill>
        <p:spPr>
          <a:xfrm>
            <a:off x="6341040" y="13557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37" name="" descr=""/>
          <p:cNvPicPr/>
          <p:nvPr/>
        </p:nvPicPr>
        <p:blipFill>
          <a:blip r:embed="rId36"/>
          <a:stretch/>
        </p:blipFill>
        <p:spPr>
          <a:xfrm>
            <a:off x="7935480" y="13557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38" name="" descr=""/>
          <p:cNvPicPr/>
          <p:nvPr/>
        </p:nvPicPr>
        <p:blipFill>
          <a:blip r:embed="rId37"/>
          <a:stretch/>
        </p:blipFill>
        <p:spPr>
          <a:xfrm>
            <a:off x="4875840" y="13600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39" name="" descr=""/>
          <p:cNvPicPr/>
          <p:nvPr/>
        </p:nvPicPr>
        <p:blipFill>
          <a:blip r:embed="rId38"/>
          <a:stretch/>
        </p:blipFill>
        <p:spPr>
          <a:xfrm>
            <a:off x="6341040" y="13600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40" name="" descr=""/>
          <p:cNvPicPr/>
          <p:nvPr/>
        </p:nvPicPr>
        <p:blipFill>
          <a:blip r:embed="rId39"/>
          <a:stretch/>
        </p:blipFill>
        <p:spPr>
          <a:xfrm>
            <a:off x="7935480" y="13600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41" name="" descr=""/>
          <p:cNvPicPr/>
          <p:nvPr/>
        </p:nvPicPr>
        <p:blipFill>
          <a:blip r:embed="rId40"/>
          <a:stretch/>
        </p:blipFill>
        <p:spPr>
          <a:xfrm>
            <a:off x="4875840" y="13647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42" name="" descr=""/>
          <p:cNvPicPr/>
          <p:nvPr/>
        </p:nvPicPr>
        <p:blipFill>
          <a:blip r:embed="rId41"/>
          <a:stretch/>
        </p:blipFill>
        <p:spPr>
          <a:xfrm>
            <a:off x="6341040" y="13647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43" name="" descr=""/>
          <p:cNvPicPr/>
          <p:nvPr/>
        </p:nvPicPr>
        <p:blipFill>
          <a:blip r:embed="rId42"/>
          <a:stretch/>
        </p:blipFill>
        <p:spPr>
          <a:xfrm>
            <a:off x="7935480" y="13647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44" name="" descr=""/>
          <p:cNvPicPr/>
          <p:nvPr/>
        </p:nvPicPr>
        <p:blipFill>
          <a:blip r:embed="rId43"/>
          <a:stretch/>
        </p:blipFill>
        <p:spPr>
          <a:xfrm>
            <a:off x="4875840" y="13690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45" name="" descr=""/>
          <p:cNvPicPr/>
          <p:nvPr/>
        </p:nvPicPr>
        <p:blipFill>
          <a:blip r:embed="rId44"/>
          <a:stretch/>
        </p:blipFill>
        <p:spPr>
          <a:xfrm>
            <a:off x="6341040" y="13690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46" name="" descr=""/>
          <p:cNvPicPr/>
          <p:nvPr/>
        </p:nvPicPr>
        <p:blipFill>
          <a:blip r:embed="rId45"/>
          <a:stretch/>
        </p:blipFill>
        <p:spPr>
          <a:xfrm>
            <a:off x="7935480" y="13690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47" name="" descr=""/>
          <p:cNvPicPr/>
          <p:nvPr/>
        </p:nvPicPr>
        <p:blipFill>
          <a:blip r:embed="rId46"/>
          <a:stretch/>
        </p:blipFill>
        <p:spPr>
          <a:xfrm>
            <a:off x="4875840" y="13734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48" name="" descr=""/>
          <p:cNvPicPr/>
          <p:nvPr/>
        </p:nvPicPr>
        <p:blipFill>
          <a:blip r:embed="rId47"/>
          <a:stretch/>
        </p:blipFill>
        <p:spPr>
          <a:xfrm>
            <a:off x="6341040" y="13734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49" name="" descr=""/>
          <p:cNvPicPr/>
          <p:nvPr/>
        </p:nvPicPr>
        <p:blipFill>
          <a:blip r:embed="rId48"/>
          <a:stretch/>
        </p:blipFill>
        <p:spPr>
          <a:xfrm>
            <a:off x="7935480" y="13734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50" name="" descr=""/>
          <p:cNvPicPr/>
          <p:nvPr/>
        </p:nvPicPr>
        <p:blipFill>
          <a:blip r:embed="rId49"/>
          <a:stretch/>
        </p:blipFill>
        <p:spPr>
          <a:xfrm>
            <a:off x="4875840" y="13777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51" name="" descr=""/>
          <p:cNvPicPr/>
          <p:nvPr/>
        </p:nvPicPr>
        <p:blipFill>
          <a:blip r:embed="rId50"/>
          <a:stretch/>
        </p:blipFill>
        <p:spPr>
          <a:xfrm>
            <a:off x="6341040" y="13777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52" name="" descr=""/>
          <p:cNvPicPr/>
          <p:nvPr/>
        </p:nvPicPr>
        <p:blipFill>
          <a:blip r:embed="rId51"/>
          <a:stretch/>
        </p:blipFill>
        <p:spPr>
          <a:xfrm>
            <a:off x="7935480" y="13777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53" name="" descr=""/>
          <p:cNvPicPr/>
          <p:nvPr/>
        </p:nvPicPr>
        <p:blipFill>
          <a:blip r:embed="rId52"/>
          <a:stretch/>
        </p:blipFill>
        <p:spPr>
          <a:xfrm>
            <a:off x="4875840" y="13820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54" name="" descr=""/>
          <p:cNvPicPr/>
          <p:nvPr/>
        </p:nvPicPr>
        <p:blipFill>
          <a:blip r:embed="rId53"/>
          <a:stretch/>
        </p:blipFill>
        <p:spPr>
          <a:xfrm>
            <a:off x="6341040" y="13820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55" name="" descr=""/>
          <p:cNvPicPr/>
          <p:nvPr/>
        </p:nvPicPr>
        <p:blipFill>
          <a:blip r:embed="rId54"/>
          <a:stretch/>
        </p:blipFill>
        <p:spPr>
          <a:xfrm>
            <a:off x="7935480" y="13820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56" name="" descr=""/>
          <p:cNvPicPr/>
          <p:nvPr/>
        </p:nvPicPr>
        <p:blipFill>
          <a:blip r:embed="rId55"/>
          <a:stretch/>
        </p:blipFill>
        <p:spPr>
          <a:xfrm>
            <a:off x="4875840" y="13867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57" name="" descr=""/>
          <p:cNvPicPr/>
          <p:nvPr/>
        </p:nvPicPr>
        <p:blipFill>
          <a:blip r:embed="rId56"/>
          <a:stretch/>
        </p:blipFill>
        <p:spPr>
          <a:xfrm>
            <a:off x="6066000" y="138672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2358" name="" descr=""/>
          <p:cNvPicPr/>
          <p:nvPr/>
        </p:nvPicPr>
        <p:blipFill>
          <a:blip r:embed="rId57"/>
          <a:stretch/>
        </p:blipFill>
        <p:spPr>
          <a:xfrm>
            <a:off x="6341040" y="13867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59" name="" descr=""/>
          <p:cNvPicPr/>
          <p:nvPr/>
        </p:nvPicPr>
        <p:blipFill>
          <a:blip r:embed="rId58"/>
          <a:stretch/>
        </p:blipFill>
        <p:spPr>
          <a:xfrm>
            <a:off x="7666200" y="1386720"/>
            <a:ext cx="5040" cy="3960"/>
          </a:xfrm>
          <a:prstGeom prst="rect">
            <a:avLst/>
          </a:prstGeom>
          <a:ln w="0">
            <a:noFill/>
          </a:ln>
        </p:spPr>
      </p:pic>
      <p:pic>
        <p:nvPicPr>
          <p:cNvPr id="2360" name="" descr=""/>
          <p:cNvPicPr/>
          <p:nvPr/>
        </p:nvPicPr>
        <p:blipFill>
          <a:blip r:embed="rId59"/>
          <a:stretch/>
        </p:blipFill>
        <p:spPr>
          <a:xfrm>
            <a:off x="7935480" y="13867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61" name="" descr=""/>
          <p:cNvPicPr/>
          <p:nvPr/>
        </p:nvPicPr>
        <p:blipFill>
          <a:blip r:embed="rId60"/>
          <a:stretch/>
        </p:blipFill>
        <p:spPr>
          <a:xfrm>
            <a:off x="4875840" y="13910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62" name="" descr=""/>
          <p:cNvPicPr/>
          <p:nvPr/>
        </p:nvPicPr>
        <p:blipFill>
          <a:blip r:embed="rId61"/>
          <a:stretch/>
        </p:blipFill>
        <p:spPr>
          <a:xfrm>
            <a:off x="6066000" y="1391040"/>
            <a:ext cx="27360" cy="3960"/>
          </a:xfrm>
          <a:prstGeom prst="rect">
            <a:avLst/>
          </a:prstGeom>
          <a:ln w="0">
            <a:noFill/>
          </a:ln>
        </p:spPr>
      </p:pic>
      <p:pic>
        <p:nvPicPr>
          <p:cNvPr id="2363" name="" descr=""/>
          <p:cNvPicPr/>
          <p:nvPr/>
        </p:nvPicPr>
        <p:blipFill>
          <a:blip r:embed="rId62"/>
          <a:stretch/>
        </p:blipFill>
        <p:spPr>
          <a:xfrm>
            <a:off x="6341040" y="13910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64" name="" descr=""/>
          <p:cNvPicPr/>
          <p:nvPr/>
        </p:nvPicPr>
        <p:blipFill>
          <a:blip r:embed="rId63"/>
          <a:stretch/>
        </p:blipFill>
        <p:spPr>
          <a:xfrm>
            <a:off x="7660440" y="1391040"/>
            <a:ext cx="27360" cy="3960"/>
          </a:xfrm>
          <a:prstGeom prst="rect">
            <a:avLst/>
          </a:prstGeom>
          <a:ln w="0">
            <a:noFill/>
          </a:ln>
        </p:spPr>
      </p:pic>
      <p:pic>
        <p:nvPicPr>
          <p:cNvPr id="2365" name="" descr=""/>
          <p:cNvPicPr/>
          <p:nvPr/>
        </p:nvPicPr>
        <p:blipFill>
          <a:blip r:embed="rId64"/>
          <a:stretch/>
        </p:blipFill>
        <p:spPr>
          <a:xfrm>
            <a:off x="7935480" y="13910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66" name="" descr=""/>
          <p:cNvPicPr/>
          <p:nvPr/>
        </p:nvPicPr>
        <p:blipFill>
          <a:blip r:embed="rId65"/>
          <a:stretch/>
        </p:blipFill>
        <p:spPr>
          <a:xfrm>
            <a:off x="4875840" y="13953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67" name="" descr=""/>
          <p:cNvPicPr/>
          <p:nvPr/>
        </p:nvPicPr>
        <p:blipFill>
          <a:blip r:embed="rId66"/>
          <a:stretch/>
        </p:blipFill>
        <p:spPr>
          <a:xfrm>
            <a:off x="6066000" y="139536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2368" name="" descr=""/>
          <p:cNvPicPr/>
          <p:nvPr/>
        </p:nvPicPr>
        <p:blipFill>
          <a:blip r:embed="rId67"/>
          <a:stretch/>
        </p:blipFill>
        <p:spPr>
          <a:xfrm>
            <a:off x="6341040" y="13953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69" name="" descr=""/>
          <p:cNvPicPr/>
          <p:nvPr/>
        </p:nvPicPr>
        <p:blipFill>
          <a:blip r:embed="rId68"/>
          <a:stretch/>
        </p:blipFill>
        <p:spPr>
          <a:xfrm>
            <a:off x="7666200" y="1395360"/>
            <a:ext cx="33120" cy="3960"/>
          </a:xfrm>
          <a:prstGeom prst="rect">
            <a:avLst/>
          </a:prstGeom>
          <a:ln w="0">
            <a:noFill/>
          </a:ln>
        </p:spPr>
      </p:pic>
      <p:pic>
        <p:nvPicPr>
          <p:cNvPr id="2370" name="" descr=""/>
          <p:cNvPicPr/>
          <p:nvPr/>
        </p:nvPicPr>
        <p:blipFill>
          <a:blip r:embed="rId69"/>
          <a:stretch/>
        </p:blipFill>
        <p:spPr>
          <a:xfrm>
            <a:off x="7935480" y="13953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71" name="" descr=""/>
          <p:cNvPicPr/>
          <p:nvPr/>
        </p:nvPicPr>
        <p:blipFill>
          <a:blip r:embed="rId70"/>
          <a:stretch/>
        </p:blipFill>
        <p:spPr>
          <a:xfrm>
            <a:off x="4875840" y="14000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72" name="" descr=""/>
          <p:cNvPicPr/>
          <p:nvPr/>
        </p:nvPicPr>
        <p:blipFill>
          <a:blip r:embed="rId71"/>
          <a:stretch/>
        </p:blipFill>
        <p:spPr>
          <a:xfrm>
            <a:off x="6071760" y="140004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2373" name="" descr=""/>
          <p:cNvPicPr/>
          <p:nvPr/>
        </p:nvPicPr>
        <p:blipFill>
          <a:blip r:embed="rId72"/>
          <a:stretch/>
        </p:blipFill>
        <p:spPr>
          <a:xfrm>
            <a:off x="6341040" y="14000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74" name="" descr=""/>
          <p:cNvPicPr/>
          <p:nvPr/>
        </p:nvPicPr>
        <p:blipFill>
          <a:blip r:embed="rId73"/>
          <a:stretch/>
        </p:blipFill>
        <p:spPr>
          <a:xfrm>
            <a:off x="7666200" y="1400040"/>
            <a:ext cx="49680" cy="3960"/>
          </a:xfrm>
          <a:prstGeom prst="rect">
            <a:avLst/>
          </a:prstGeom>
          <a:ln w="0">
            <a:noFill/>
          </a:ln>
        </p:spPr>
      </p:pic>
      <p:pic>
        <p:nvPicPr>
          <p:cNvPr id="2375" name="" descr=""/>
          <p:cNvPicPr/>
          <p:nvPr/>
        </p:nvPicPr>
        <p:blipFill>
          <a:blip r:embed="rId74"/>
          <a:stretch/>
        </p:blipFill>
        <p:spPr>
          <a:xfrm>
            <a:off x="7935480" y="14000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76" name="" descr=""/>
          <p:cNvPicPr/>
          <p:nvPr/>
        </p:nvPicPr>
        <p:blipFill>
          <a:blip r:embed="rId75"/>
          <a:stretch/>
        </p:blipFill>
        <p:spPr>
          <a:xfrm>
            <a:off x="4875840" y="14040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77" name="" descr=""/>
          <p:cNvPicPr/>
          <p:nvPr/>
        </p:nvPicPr>
        <p:blipFill>
          <a:blip r:embed="rId76"/>
          <a:stretch/>
        </p:blipFill>
        <p:spPr>
          <a:xfrm>
            <a:off x="6071760" y="1404000"/>
            <a:ext cx="61200" cy="3960"/>
          </a:xfrm>
          <a:prstGeom prst="rect">
            <a:avLst/>
          </a:prstGeom>
          <a:ln w="0">
            <a:noFill/>
          </a:ln>
        </p:spPr>
      </p:pic>
      <p:pic>
        <p:nvPicPr>
          <p:cNvPr id="2378" name="" descr=""/>
          <p:cNvPicPr/>
          <p:nvPr/>
        </p:nvPicPr>
        <p:blipFill>
          <a:blip r:embed="rId77"/>
          <a:stretch/>
        </p:blipFill>
        <p:spPr>
          <a:xfrm>
            <a:off x="6341040" y="14040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79" name="" descr=""/>
          <p:cNvPicPr/>
          <p:nvPr/>
        </p:nvPicPr>
        <p:blipFill>
          <a:blip r:embed="rId78"/>
          <a:stretch/>
        </p:blipFill>
        <p:spPr>
          <a:xfrm>
            <a:off x="7671600" y="1404000"/>
            <a:ext cx="55440" cy="3960"/>
          </a:xfrm>
          <a:prstGeom prst="rect">
            <a:avLst/>
          </a:prstGeom>
          <a:ln w="0">
            <a:noFill/>
          </a:ln>
        </p:spPr>
      </p:pic>
      <p:pic>
        <p:nvPicPr>
          <p:cNvPr id="2380" name="" descr=""/>
          <p:cNvPicPr/>
          <p:nvPr/>
        </p:nvPicPr>
        <p:blipFill>
          <a:blip r:embed="rId79"/>
          <a:stretch/>
        </p:blipFill>
        <p:spPr>
          <a:xfrm>
            <a:off x="7935480" y="14040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81" name="" descr=""/>
          <p:cNvPicPr/>
          <p:nvPr/>
        </p:nvPicPr>
        <p:blipFill>
          <a:blip r:embed="rId80"/>
          <a:stretch/>
        </p:blipFill>
        <p:spPr>
          <a:xfrm>
            <a:off x="4875840" y="14086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82" name="" descr=""/>
          <p:cNvPicPr/>
          <p:nvPr/>
        </p:nvPicPr>
        <p:blipFill>
          <a:blip r:embed="rId81"/>
          <a:stretch/>
        </p:blipFill>
        <p:spPr>
          <a:xfrm>
            <a:off x="6077160" y="1408680"/>
            <a:ext cx="72360" cy="3960"/>
          </a:xfrm>
          <a:prstGeom prst="rect">
            <a:avLst/>
          </a:prstGeom>
          <a:ln w="0">
            <a:noFill/>
          </a:ln>
        </p:spPr>
      </p:pic>
      <p:pic>
        <p:nvPicPr>
          <p:cNvPr id="2383" name="" descr=""/>
          <p:cNvPicPr/>
          <p:nvPr/>
        </p:nvPicPr>
        <p:blipFill>
          <a:blip r:embed="rId82"/>
          <a:stretch/>
        </p:blipFill>
        <p:spPr>
          <a:xfrm>
            <a:off x="6341040" y="14086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84" name="" descr=""/>
          <p:cNvPicPr/>
          <p:nvPr/>
        </p:nvPicPr>
        <p:blipFill>
          <a:blip r:embed="rId83"/>
          <a:stretch/>
        </p:blipFill>
        <p:spPr>
          <a:xfrm>
            <a:off x="7671600" y="1408680"/>
            <a:ext cx="72360" cy="3960"/>
          </a:xfrm>
          <a:prstGeom prst="rect">
            <a:avLst/>
          </a:prstGeom>
          <a:ln w="0">
            <a:noFill/>
          </a:ln>
        </p:spPr>
      </p:pic>
      <p:pic>
        <p:nvPicPr>
          <p:cNvPr id="2385" name="" descr=""/>
          <p:cNvPicPr/>
          <p:nvPr/>
        </p:nvPicPr>
        <p:blipFill>
          <a:blip r:embed="rId84"/>
          <a:stretch/>
        </p:blipFill>
        <p:spPr>
          <a:xfrm>
            <a:off x="7935480" y="14086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86" name="" descr=""/>
          <p:cNvPicPr/>
          <p:nvPr/>
        </p:nvPicPr>
        <p:blipFill>
          <a:blip r:embed="rId85"/>
          <a:stretch/>
        </p:blipFill>
        <p:spPr>
          <a:xfrm>
            <a:off x="4875840" y="14130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87" name="" descr=""/>
          <p:cNvPicPr/>
          <p:nvPr/>
        </p:nvPicPr>
        <p:blipFill>
          <a:blip r:embed="rId86"/>
          <a:stretch/>
        </p:blipFill>
        <p:spPr>
          <a:xfrm>
            <a:off x="6077160" y="1413000"/>
            <a:ext cx="83520" cy="3960"/>
          </a:xfrm>
          <a:prstGeom prst="rect">
            <a:avLst/>
          </a:prstGeom>
          <a:ln w="0">
            <a:noFill/>
          </a:ln>
        </p:spPr>
      </p:pic>
      <p:pic>
        <p:nvPicPr>
          <p:cNvPr id="2388" name="" descr=""/>
          <p:cNvPicPr/>
          <p:nvPr/>
        </p:nvPicPr>
        <p:blipFill>
          <a:blip r:embed="rId87"/>
          <a:stretch/>
        </p:blipFill>
        <p:spPr>
          <a:xfrm>
            <a:off x="6341040" y="14130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89" name="" descr=""/>
          <p:cNvPicPr/>
          <p:nvPr/>
        </p:nvPicPr>
        <p:blipFill>
          <a:blip r:embed="rId88"/>
          <a:stretch/>
        </p:blipFill>
        <p:spPr>
          <a:xfrm>
            <a:off x="7677360" y="1413000"/>
            <a:ext cx="83520" cy="3960"/>
          </a:xfrm>
          <a:prstGeom prst="rect">
            <a:avLst/>
          </a:prstGeom>
          <a:ln w="0">
            <a:noFill/>
          </a:ln>
        </p:spPr>
      </p:pic>
      <p:pic>
        <p:nvPicPr>
          <p:cNvPr id="2390" name="" descr=""/>
          <p:cNvPicPr/>
          <p:nvPr/>
        </p:nvPicPr>
        <p:blipFill>
          <a:blip r:embed="rId89"/>
          <a:stretch/>
        </p:blipFill>
        <p:spPr>
          <a:xfrm>
            <a:off x="7935480" y="14130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91" name="" descr=""/>
          <p:cNvPicPr/>
          <p:nvPr/>
        </p:nvPicPr>
        <p:blipFill>
          <a:blip r:embed="rId90"/>
          <a:stretch/>
        </p:blipFill>
        <p:spPr>
          <a:xfrm>
            <a:off x="4875840" y="14173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92" name="" descr=""/>
          <p:cNvPicPr/>
          <p:nvPr/>
        </p:nvPicPr>
        <p:blipFill>
          <a:blip r:embed="rId91"/>
          <a:stretch/>
        </p:blipFill>
        <p:spPr>
          <a:xfrm>
            <a:off x="6082920" y="1417320"/>
            <a:ext cx="111240" cy="3960"/>
          </a:xfrm>
          <a:prstGeom prst="rect">
            <a:avLst/>
          </a:prstGeom>
          <a:ln w="0">
            <a:noFill/>
          </a:ln>
        </p:spPr>
      </p:pic>
      <p:pic>
        <p:nvPicPr>
          <p:cNvPr id="2393" name="" descr=""/>
          <p:cNvPicPr/>
          <p:nvPr/>
        </p:nvPicPr>
        <p:blipFill>
          <a:blip r:embed="rId92"/>
          <a:stretch/>
        </p:blipFill>
        <p:spPr>
          <a:xfrm>
            <a:off x="6341040" y="14173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94" name="" descr=""/>
          <p:cNvPicPr/>
          <p:nvPr/>
        </p:nvPicPr>
        <p:blipFill>
          <a:blip r:embed="rId93"/>
          <a:stretch/>
        </p:blipFill>
        <p:spPr>
          <a:xfrm>
            <a:off x="7682760" y="1417320"/>
            <a:ext cx="106200" cy="3960"/>
          </a:xfrm>
          <a:prstGeom prst="rect">
            <a:avLst/>
          </a:prstGeom>
          <a:ln w="0">
            <a:noFill/>
          </a:ln>
        </p:spPr>
      </p:pic>
      <p:pic>
        <p:nvPicPr>
          <p:cNvPr id="2395" name="" descr=""/>
          <p:cNvPicPr/>
          <p:nvPr/>
        </p:nvPicPr>
        <p:blipFill>
          <a:blip r:embed="rId94"/>
          <a:stretch/>
        </p:blipFill>
        <p:spPr>
          <a:xfrm>
            <a:off x="7935480" y="14173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396" name="" descr=""/>
          <p:cNvPicPr/>
          <p:nvPr/>
        </p:nvPicPr>
        <p:blipFill>
          <a:blip r:embed="rId95"/>
          <a:stretch/>
        </p:blipFill>
        <p:spPr>
          <a:xfrm>
            <a:off x="4875840" y="14220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397" name="" descr=""/>
          <p:cNvPicPr/>
          <p:nvPr/>
        </p:nvPicPr>
        <p:blipFill>
          <a:blip r:embed="rId96"/>
          <a:stretch/>
        </p:blipFill>
        <p:spPr>
          <a:xfrm>
            <a:off x="6088320" y="1422000"/>
            <a:ext cx="117000" cy="3960"/>
          </a:xfrm>
          <a:prstGeom prst="rect">
            <a:avLst/>
          </a:prstGeom>
          <a:ln w="0">
            <a:noFill/>
          </a:ln>
        </p:spPr>
      </p:pic>
      <p:pic>
        <p:nvPicPr>
          <p:cNvPr id="2398" name="" descr=""/>
          <p:cNvPicPr/>
          <p:nvPr/>
        </p:nvPicPr>
        <p:blipFill>
          <a:blip r:embed="rId97"/>
          <a:stretch/>
        </p:blipFill>
        <p:spPr>
          <a:xfrm>
            <a:off x="6341040" y="14220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399" name="" descr=""/>
          <p:cNvPicPr/>
          <p:nvPr/>
        </p:nvPicPr>
        <p:blipFill>
          <a:blip r:embed="rId98"/>
          <a:stretch/>
        </p:blipFill>
        <p:spPr>
          <a:xfrm>
            <a:off x="7682760" y="1422000"/>
            <a:ext cx="117000" cy="3960"/>
          </a:xfrm>
          <a:prstGeom prst="rect">
            <a:avLst/>
          </a:prstGeom>
          <a:ln w="0">
            <a:noFill/>
          </a:ln>
        </p:spPr>
      </p:pic>
      <p:pic>
        <p:nvPicPr>
          <p:cNvPr id="2400" name="" descr=""/>
          <p:cNvPicPr/>
          <p:nvPr/>
        </p:nvPicPr>
        <p:blipFill>
          <a:blip r:embed="rId99"/>
          <a:stretch/>
        </p:blipFill>
        <p:spPr>
          <a:xfrm>
            <a:off x="7935480" y="14220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01" name="" descr=""/>
          <p:cNvPicPr/>
          <p:nvPr/>
        </p:nvPicPr>
        <p:blipFill>
          <a:blip r:embed="rId100"/>
          <a:stretch/>
        </p:blipFill>
        <p:spPr>
          <a:xfrm>
            <a:off x="4875840" y="14259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02" name="" descr=""/>
          <p:cNvPicPr/>
          <p:nvPr/>
        </p:nvPicPr>
        <p:blipFill>
          <a:blip r:embed="rId101"/>
          <a:stretch/>
        </p:blipFill>
        <p:spPr>
          <a:xfrm>
            <a:off x="6088320" y="1425960"/>
            <a:ext cx="134280" cy="3960"/>
          </a:xfrm>
          <a:prstGeom prst="rect">
            <a:avLst/>
          </a:prstGeom>
          <a:ln w="0">
            <a:noFill/>
          </a:ln>
        </p:spPr>
      </p:pic>
      <p:pic>
        <p:nvPicPr>
          <p:cNvPr id="2403" name="" descr=""/>
          <p:cNvPicPr/>
          <p:nvPr/>
        </p:nvPicPr>
        <p:blipFill>
          <a:blip r:embed="rId102"/>
          <a:stretch/>
        </p:blipFill>
        <p:spPr>
          <a:xfrm>
            <a:off x="6341040" y="14259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04" name="" descr=""/>
          <p:cNvPicPr/>
          <p:nvPr/>
        </p:nvPicPr>
        <p:blipFill>
          <a:blip r:embed="rId103"/>
          <a:stretch/>
        </p:blipFill>
        <p:spPr>
          <a:xfrm>
            <a:off x="7688520" y="1425960"/>
            <a:ext cx="128520" cy="3960"/>
          </a:xfrm>
          <a:prstGeom prst="rect">
            <a:avLst/>
          </a:prstGeom>
          <a:ln w="0">
            <a:noFill/>
          </a:ln>
        </p:spPr>
      </p:pic>
      <p:pic>
        <p:nvPicPr>
          <p:cNvPr id="2405" name="" descr=""/>
          <p:cNvPicPr/>
          <p:nvPr/>
        </p:nvPicPr>
        <p:blipFill>
          <a:blip r:embed="rId104"/>
          <a:stretch/>
        </p:blipFill>
        <p:spPr>
          <a:xfrm>
            <a:off x="7935480" y="14259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06" name="" descr=""/>
          <p:cNvPicPr/>
          <p:nvPr/>
        </p:nvPicPr>
        <p:blipFill>
          <a:blip r:embed="rId105"/>
          <a:stretch/>
        </p:blipFill>
        <p:spPr>
          <a:xfrm>
            <a:off x="4875840" y="14306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07" name="" descr=""/>
          <p:cNvPicPr/>
          <p:nvPr/>
        </p:nvPicPr>
        <p:blipFill>
          <a:blip r:embed="rId106"/>
          <a:stretch/>
        </p:blipFill>
        <p:spPr>
          <a:xfrm>
            <a:off x="6088320" y="143064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2408" name="" descr=""/>
          <p:cNvPicPr/>
          <p:nvPr/>
        </p:nvPicPr>
        <p:blipFill>
          <a:blip r:embed="rId107"/>
          <a:stretch/>
        </p:blipFill>
        <p:spPr>
          <a:xfrm>
            <a:off x="6341040" y="14306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09" name="" descr=""/>
          <p:cNvPicPr/>
          <p:nvPr/>
        </p:nvPicPr>
        <p:blipFill>
          <a:blip r:embed="rId108"/>
          <a:stretch/>
        </p:blipFill>
        <p:spPr>
          <a:xfrm>
            <a:off x="7688520" y="143064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2410" name="" descr=""/>
          <p:cNvPicPr/>
          <p:nvPr/>
        </p:nvPicPr>
        <p:blipFill>
          <a:blip r:embed="rId109"/>
          <a:stretch/>
        </p:blipFill>
        <p:spPr>
          <a:xfrm>
            <a:off x="7935480" y="14306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11" name="" descr=""/>
          <p:cNvPicPr/>
          <p:nvPr/>
        </p:nvPicPr>
        <p:blipFill>
          <a:blip r:embed="rId110"/>
          <a:stretch/>
        </p:blipFill>
        <p:spPr>
          <a:xfrm>
            <a:off x="4875840" y="14349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12" name="" descr=""/>
          <p:cNvPicPr/>
          <p:nvPr/>
        </p:nvPicPr>
        <p:blipFill>
          <a:blip r:embed="rId111"/>
          <a:stretch/>
        </p:blipFill>
        <p:spPr>
          <a:xfrm>
            <a:off x="6088320" y="1434960"/>
            <a:ext cx="162360" cy="3960"/>
          </a:xfrm>
          <a:prstGeom prst="rect">
            <a:avLst/>
          </a:prstGeom>
          <a:ln w="0">
            <a:noFill/>
          </a:ln>
        </p:spPr>
      </p:pic>
      <p:pic>
        <p:nvPicPr>
          <p:cNvPr id="2413" name="" descr=""/>
          <p:cNvPicPr/>
          <p:nvPr/>
        </p:nvPicPr>
        <p:blipFill>
          <a:blip r:embed="rId112"/>
          <a:stretch/>
        </p:blipFill>
        <p:spPr>
          <a:xfrm>
            <a:off x="6341040" y="14349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14" name="" descr=""/>
          <p:cNvPicPr/>
          <p:nvPr/>
        </p:nvPicPr>
        <p:blipFill>
          <a:blip r:embed="rId113"/>
          <a:stretch/>
        </p:blipFill>
        <p:spPr>
          <a:xfrm>
            <a:off x="7688520" y="1434960"/>
            <a:ext cx="156600" cy="3960"/>
          </a:xfrm>
          <a:prstGeom prst="rect">
            <a:avLst/>
          </a:prstGeom>
          <a:ln w="0">
            <a:noFill/>
          </a:ln>
        </p:spPr>
      </p:pic>
      <p:pic>
        <p:nvPicPr>
          <p:cNvPr id="2415" name="" descr=""/>
          <p:cNvPicPr/>
          <p:nvPr/>
        </p:nvPicPr>
        <p:blipFill>
          <a:blip r:embed="rId114"/>
          <a:stretch/>
        </p:blipFill>
        <p:spPr>
          <a:xfrm>
            <a:off x="7935480" y="14349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16" name="" descr=""/>
          <p:cNvPicPr/>
          <p:nvPr/>
        </p:nvPicPr>
        <p:blipFill>
          <a:blip r:embed="rId115"/>
          <a:stretch/>
        </p:blipFill>
        <p:spPr>
          <a:xfrm>
            <a:off x="4875840" y="14392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17" name="" descr=""/>
          <p:cNvPicPr/>
          <p:nvPr/>
        </p:nvPicPr>
        <p:blipFill>
          <a:blip r:embed="rId116"/>
          <a:stretch/>
        </p:blipFill>
        <p:spPr>
          <a:xfrm>
            <a:off x="6094080" y="143928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2418" name="" descr=""/>
          <p:cNvPicPr/>
          <p:nvPr/>
        </p:nvPicPr>
        <p:blipFill>
          <a:blip r:embed="rId117"/>
          <a:stretch/>
        </p:blipFill>
        <p:spPr>
          <a:xfrm>
            <a:off x="6341040" y="14392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19" name="" descr=""/>
          <p:cNvPicPr/>
          <p:nvPr/>
        </p:nvPicPr>
        <p:blipFill>
          <a:blip r:embed="rId118"/>
          <a:stretch/>
        </p:blipFill>
        <p:spPr>
          <a:xfrm>
            <a:off x="7688520" y="143928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2420" name="" descr=""/>
          <p:cNvPicPr/>
          <p:nvPr/>
        </p:nvPicPr>
        <p:blipFill>
          <a:blip r:embed="rId119"/>
          <a:stretch/>
        </p:blipFill>
        <p:spPr>
          <a:xfrm>
            <a:off x="7935480" y="14392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21" name="" descr=""/>
          <p:cNvPicPr/>
          <p:nvPr/>
        </p:nvPicPr>
        <p:blipFill>
          <a:blip r:embed="rId120"/>
          <a:stretch/>
        </p:blipFill>
        <p:spPr>
          <a:xfrm>
            <a:off x="4875840" y="14439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22" name="" descr=""/>
          <p:cNvPicPr/>
          <p:nvPr/>
        </p:nvPicPr>
        <p:blipFill>
          <a:blip r:embed="rId121"/>
          <a:stretch/>
        </p:blipFill>
        <p:spPr>
          <a:xfrm>
            <a:off x="6094080" y="144396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2423" name="" descr=""/>
          <p:cNvPicPr/>
          <p:nvPr/>
        </p:nvPicPr>
        <p:blipFill>
          <a:blip r:embed="rId122"/>
          <a:stretch/>
        </p:blipFill>
        <p:spPr>
          <a:xfrm>
            <a:off x="6341040" y="14439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24" name="" descr=""/>
          <p:cNvPicPr/>
          <p:nvPr/>
        </p:nvPicPr>
        <p:blipFill>
          <a:blip r:embed="rId123"/>
          <a:stretch/>
        </p:blipFill>
        <p:spPr>
          <a:xfrm>
            <a:off x="7688520" y="144396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2425" name="" descr=""/>
          <p:cNvPicPr/>
          <p:nvPr/>
        </p:nvPicPr>
        <p:blipFill>
          <a:blip r:embed="rId124"/>
          <a:stretch/>
        </p:blipFill>
        <p:spPr>
          <a:xfrm>
            <a:off x="7935480" y="14439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26" name="" descr=""/>
          <p:cNvPicPr/>
          <p:nvPr/>
        </p:nvPicPr>
        <p:blipFill>
          <a:blip r:embed="rId125"/>
          <a:stretch/>
        </p:blipFill>
        <p:spPr>
          <a:xfrm>
            <a:off x="4875840" y="14482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27" name="" descr=""/>
          <p:cNvPicPr/>
          <p:nvPr/>
        </p:nvPicPr>
        <p:blipFill>
          <a:blip r:embed="rId126"/>
          <a:stretch/>
        </p:blipFill>
        <p:spPr>
          <a:xfrm>
            <a:off x="6094080" y="1448280"/>
            <a:ext cx="201240" cy="3960"/>
          </a:xfrm>
          <a:prstGeom prst="rect">
            <a:avLst/>
          </a:prstGeom>
          <a:ln w="0">
            <a:noFill/>
          </a:ln>
        </p:spPr>
      </p:pic>
      <p:pic>
        <p:nvPicPr>
          <p:cNvPr id="2428" name="" descr=""/>
          <p:cNvPicPr/>
          <p:nvPr/>
        </p:nvPicPr>
        <p:blipFill>
          <a:blip r:embed="rId127"/>
          <a:stretch/>
        </p:blipFill>
        <p:spPr>
          <a:xfrm>
            <a:off x="6341040" y="14482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29" name="" descr=""/>
          <p:cNvPicPr/>
          <p:nvPr/>
        </p:nvPicPr>
        <p:blipFill>
          <a:blip r:embed="rId128"/>
          <a:stretch/>
        </p:blipFill>
        <p:spPr>
          <a:xfrm>
            <a:off x="7688520" y="1448280"/>
            <a:ext cx="201240" cy="3960"/>
          </a:xfrm>
          <a:prstGeom prst="rect">
            <a:avLst/>
          </a:prstGeom>
          <a:ln w="0">
            <a:noFill/>
          </a:ln>
        </p:spPr>
      </p:pic>
      <p:pic>
        <p:nvPicPr>
          <p:cNvPr id="2430" name="" descr=""/>
          <p:cNvPicPr/>
          <p:nvPr/>
        </p:nvPicPr>
        <p:blipFill>
          <a:blip r:embed="rId129"/>
          <a:stretch/>
        </p:blipFill>
        <p:spPr>
          <a:xfrm>
            <a:off x="7935480" y="14482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31" name="" descr=""/>
          <p:cNvPicPr/>
          <p:nvPr/>
        </p:nvPicPr>
        <p:blipFill>
          <a:blip r:embed="rId130"/>
          <a:stretch/>
        </p:blipFill>
        <p:spPr>
          <a:xfrm>
            <a:off x="4875840" y="14526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32" name="" descr=""/>
          <p:cNvPicPr/>
          <p:nvPr/>
        </p:nvPicPr>
        <p:blipFill>
          <a:blip r:embed="rId131"/>
          <a:stretch/>
        </p:blipFill>
        <p:spPr>
          <a:xfrm>
            <a:off x="6094080" y="145260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2433" name="" descr=""/>
          <p:cNvPicPr/>
          <p:nvPr/>
        </p:nvPicPr>
        <p:blipFill>
          <a:blip r:embed="rId132"/>
          <a:stretch/>
        </p:blipFill>
        <p:spPr>
          <a:xfrm>
            <a:off x="6341040" y="14526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34" name="" descr=""/>
          <p:cNvPicPr/>
          <p:nvPr/>
        </p:nvPicPr>
        <p:blipFill>
          <a:blip r:embed="rId133"/>
          <a:stretch/>
        </p:blipFill>
        <p:spPr>
          <a:xfrm>
            <a:off x="7688520" y="1452600"/>
            <a:ext cx="218160" cy="3960"/>
          </a:xfrm>
          <a:prstGeom prst="rect">
            <a:avLst/>
          </a:prstGeom>
          <a:ln w="0">
            <a:noFill/>
          </a:ln>
        </p:spPr>
      </p:pic>
      <p:pic>
        <p:nvPicPr>
          <p:cNvPr id="2435" name="" descr=""/>
          <p:cNvPicPr/>
          <p:nvPr/>
        </p:nvPicPr>
        <p:blipFill>
          <a:blip r:embed="rId134"/>
          <a:stretch/>
        </p:blipFill>
        <p:spPr>
          <a:xfrm>
            <a:off x="7935480" y="14526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36" name="" descr=""/>
          <p:cNvPicPr/>
          <p:nvPr/>
        </p:nvPicPr>
        <p:blipFill>
          <a:blip r:embed="rId135"/>
          <a:stretch/>
        </p:blipFill>
        <p:spPr>
          <a:xfrm>
            <a:off x="4875840" y="14569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37" name="" descr=""/>
          <p:cNvPicPr/>
          <p:nvPr/>
        </p:nvPicPr>
        <p:blipFill>
          <a:blip r:embed="rId136"/>
          <a:stretch/>
        </p:blipFill>
        <p:spPr>
          <a:xfrm>
            <a:off x="5717880" y="1456920"/>
            <a:ext cx="605520" cy="3960"/>
          </a:xfrm>
          <a:prstGeom prst="rect">
            <a:avLst/>
          </a:prstGeom>
          <a:ln w="0">
            <a:noFill/>
          </a:ln>
        </p:spPr>
      </p:pic>
      <p:pic>
        <p:nvPicPr>
          <p:cNvPr id="2438" name="" descr=""/>
          <p:cNvPicPr/>
          <p:nvPr/>
        </p:nvPicPr>
        <p:blipFill>
          <a:blip r:embed="rId137"/>
          <a:stretch/>
        </p:blipFill>
        <p:spPr>
          <a:xfrm>
            <a:off x="6341040" y="1456920"/>
            <a:ext cx="1576800" cy="3960"/>
          </a:xfrm>
          <a:prstGeom prst="rect">
            <a:avLst/>
          </a:prstGeom>
          <a:ln w="0">
            <a:noFill/>
          </a:ln>
        </p:spPr>
      </p:pic>
      <p:pic>
        <p:nvPicPr>
          <p:cNvPr id="2439" name="" descr=""/>
          <p:cNvPicPr/>
          <p:nvPr/>
        </p:nvPicPr>
        <p:blipFill>
          <a:blip r:embed="rId138"/>
          <a:stretch/>
        </p:blipFill>
        <p:spPr>
          <a:xfrm>
            <a:off x="7935480" y="14569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40" name="" descr=""/>
          <p:cNvPicPr/>
          <p:nvPr/>
        </p:nvPicPr>
        <p:blipFill>
          <a:blip r:embed="rId139"/>
          <a:stretch/>
        </p:blipFill>
        <p:spPr>
          <a:xfrm>
            <a:off x="4875840" y="14612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41" name="" descr=""/>
          <p:cNvPicPr/>
          <p:nvPr/>
        </p:nvPicPr>
        <p:blipFill>
          <a:blip r:embed="rId140"/>
          <a:stretch/>
        </p:blipFill>
        <p:spPr>
          <a:xfrm>
            <a:off x="5717880" y="1461240"/>
            <a:ext cx="617040" cy="3960"/>
          </a:xfrm>
          <a:prstGeom prst="rect">
            <a:avLst/>
          </a:prstGeom>
          <a:ln w="0">
            <a:noFill/>
          </a:ln>
        </p:spPr>
      </p:pic>
      <p:pic>
        <p:nvPicPr>
          <p:cNvPr id="2442" name="" descr=""/>
          <p:cNvPicPr/>
          <p:nvPr/>
        </p:nvPicPr>
        <p:blipFill>
          <a:blip r:embed="rId141"/>
          <a:stretch/>
        </p:blipFill>
        <p:spPr>
          <a:xfrm>
            <a:off x="6341040" y="1461240"/>
            <a:ext cx="1587960" cy="3960"/>
          </a:xfrm>
          <a:prstGeom prst="rect">
            <a:avLst/>
          </a:prstGeom>
          <a:ln w="0">
            <a:noFill/>
          </a:ln>
        </p:spPr>
      </p:pic>
      <p:pic>
        <p:nvPicPr>
          <p:cNvPr id="2443" name="" descr=""/>
          <p:cNvPicPr/>
          <p:nvPr/>
        </p:nvPicPr>
        <p:blipFill>
          <a:blip r:embed="rId142"/>
          <a:stretch/>
        </p:blipFill>
        <p:spPr>
          <a:xfrm>
            <a:off x="7935480" y="14612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44" name="" descr=""/>
          <p:cNvPicPr/>
          <p:nvPr/>
        </p:nvPicPr>
        <p:blipFill>
          <a:blip r:embed="rId143"/>
          <a:stretch/>
        </p:blipFill>
        <p:spPr>
          <a:xfrm>
            <a:off x="4875840" y="14659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45" name="" descr=""/>
          <p:cNvPicPr/>
          <p:nvPr/>
        </p:nvPicPr>
        <p:blipFill>
          <a:blip r:embed="rId144"/>
          <a:stretch/>
        </p:blipFill>
        <p:spPr>
          <a:xfrm>
            <a:off x="5717880" y="1465920"/>
            <a:ext cx="617040" cy="3960"/>
          </a:xfrm>
          <a:prstGeom prst="rect">
            <a:avLst/>
          </a:prstGeom>
          <a:ln w="0">
            <a:noFill/>
          </a:ln>
        </p:spPr>
      </p:pic>
      <p:pic>
        <p:nvPicPr>
          <p:cNvPr id="2446" name="" descr=""/>
          <p:cNvPicPr/>
          <p:nvPr/>
        </p:nvPicPr>
        <p:blipFill>
          <a:blip r:embed="rId145"/>
          <a:stretch/>
        </p:blipFill>
        <p:spPr>
          <a:xfrm>
            <a:off x="6341040" y="1465920"/>
            <a:ext cx="1587960" cy="3960"/>
          </a:xfrm>
          <a:prstGeom prst="rect">
            <a:avLst/>
          </a:prstGeom>
          <a:ln w="0">
            <a:noFill/>
          </a:ln>
        </p:spPr>
      </p:pic>
      <p:pic>
        <p:nvPicPr>
          <p:cNvPr id="2447" name="" descr=""/>
          <p:cNvPicPr/>
          <p:nvPr/>
        </p:nvPicPr>
        <p:blipFill>
          <a:blip r:embed="rId146"/>
          <a:stretch/>
        </p:blipFill>
        <p:spPr>
          <a:xfrm>
            <a:off x="7935480" y="14659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48" name="" descr=""/>
          <p:cNvPicPr/>
          <p:nvPr/>
        </p:nvPicPr>
        <p:blipFill>
          <a:blip r:embed="rId147"/>
          <a:stretch/>
        </p:blipFill>
        <p:spPr>
          <a:xfrm>
            <a:off x="4875840" y="14702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49" name="" descr=""/>
          <p:cNvPicPr/>
          <p:nvPr/>
        </p:nvPicPr>
        <p:blipFill>
          <a:blip r:embed="rId148"/>
          <a:stretch/>
        </p:blipFill>
        <p:spPr>
          <a:xfrm>
            <a:off x="5717880" y="1470240"/>
            <a:ext cx="611280" cy="3960"/>
          </a:xfrm>
          <a:prstGeom prst="rect">
            <a:avLst/>
          </a:prstGeom>
          <a:ln w="0">
            <a:noFill/>
          </a:ln>
        </p:spPr>
      </p:pic>
      <p:pic>
        <p:nvPicPr>
          <p:cNvPr id="2450" name="" descr=""/>
          <p:cNvPicPr/>
          <p:nvPr/>
        </p:nvPicPr>
        <p:blipFill>
          <a:blip r:embed="rId149"/>
          <a:stretch/>
        </p:blipFill>
        <p:spPr>
          <a:xfrm>
            <a:off x="6341040" y="1470240"/>
            <a:ext cx="1582200" cy="3960"/>
          </a:xfrm>
          <a:prstGeom prst="rect">
            <a:avLst/>
          </a:prstGeom>
          <a:ln w="0">
            <a:noFill/>
          </a:ln>
        </p:spPr>
      </p:pic>
      <p:pic>
        <p:nvPicPr>
          <p:cNvPr id="2451" name="" descr=""/>
          <p:cNvPicPr/>
          <p:nvPr/>
        </p:nvPicPr>
        <p:blipFill>
          <a:blip r:embed="rId150"/>
          <a:stretch/>
        </p:blipFill>
        <p:spPr>
          <a:xfrm>
            <a:off x="7935480" y="14702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52" name="" descr=""/>
          <p:cNvPicPr/>
          <p:nvPr/>
        </p:nvPicPr>
        <p:blipFill>
          <a:blip r:embed="rId151"/>
          <a:stretch/>
        </p:blipFill>
        <p:spPr>
          <a:xfrm>
            <a:off x="4875840" y="14745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53" name="" descr=""/>
          <p:cNvPicPr/>
          <p:nvPr/>
        </p:nvPicPr>
        <p:blipFill>
          <a:blip r:embed="rId152"/>
          <a:stretch/>
        </p:blipFill>
        <p:spPr>
          <a:xfrm>
            <a:off x="6094080" y="147456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2454" name="" descr=""/>
          <p:cNvPicPr/>
          <p:nvPr/>
        </p:nvPicPr>
        <p:blipFill>
          <a:blip r:embed="rId153"/>
          <a:stretch/>
        </p:blipFill>
        <p:spPr>
          <a:xfrm>
            <a:off x="6341040" y="14745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55" name="" descr=""/>
          <p:cNvPicPr/>
          <p:nvPr/>
        </p:nvPicPr>
        <p:blipFill>
          <a:blip r:embed="rId154"/>
          <a:stretch/>
        </p:blipFill>
        <p:spPr>
          <a:xfrm>
            <a:off x="7688520" y="147456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2456" name="" descr=""/>
          <p:cNvPicPr/>
          <p:nvPr/>
        </p:nvPicPr>
        <p:blipFill>
          <a:blip r:embed="rId155"/>
          <a:stretch/>
        </p:blipFill>
        <p:spPr>
          <a:xfrm>
            <a:off x="7935480" y="14745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57" name="" descr=""/>
          <p:cNvPicPr/>
          <p:nvPr/>
        </p:nvPicPr>
        <p:blipFill>
          <a:blip r:embed="rId156"/>
          <a:stretch/>
        </p:blipFill>
        <p:spPr>
          <a:xfrm>
            <a:off x="4875840" y="14788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58" name="" descr=""/>
          <p:cNvPicPr/>
          <p:nvPr/>
        </p:nvPicPr>
        <p:blipFill>
          <a:blip r:embed="rId157"/>
          <a:stretch/>
        </p:blipFill>
        <p:spPr>
          <a:xfrm>
            <a:off x="6094080" y="1478880"/>
            <a:ext cx="207000" cy="3960"/>
          </a:xfrm>
          <a:prstGeom prst="rect">
            <a:avLst/>
          </a:prstGeom>
          <a:ln w="0">
            <a:noFill/>
          </a:ln>
        </p:spPr>
      </p:pic>
      <p:pic>
        <p:nvPicPr>
          <p:cNvPr id="2459" name="" descr=""/>
          <p:cNvPicPr/>
          <p:nvPr/>
        </p:nvPicPr>
        <p:blipFill>
          <a:blip r:embed="rId158"/>
          <a:stretch/>
        </p:blipFill>
        <p:spPr>
          <a:xfrm>
            <a:off x="6341040" y="14788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60" name="" descr=""/>
          <p:cNvPicPr/>
          <p:nvPr/>
        </p:nvPicPr>
        <p:blipFill>
          <a:blip r:embed="rId159"/>
          <a:stretch/>
        </p:blipFill>
        <p:spPr>
          <a:xfrm>
            <a:off x="7688520" y="147888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2461" name="" descr=""/>
          <p:cNvPicPr/>
          <p:nvPr/>
        </p:nvPicPr>
        <p:blipFill>
          <a:blip r:embed="rId160"/>
          <a:stretch/>
        </p:blipFill>
        <p:spPr>
          <a:xfrm>
            <a:off x="7935480" y="14788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62" name="" descr=""/>
          <p:cNvPicPr/>
          <p:nvPr/>
        </p:nvPicPr>
        <p:blipFill>
          <a:blip r:embed="rId161"/>
          <a:stretch/>
        </p:blipFill>
        <p:spPr>
          <a:xfrm>
            <a:off x="4875840" y="14832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63" name="" descr=""/>
          <p:cNvPicPr/>
          <p:nvPr/>
        </p:nvPicPr>
        <p:blipFill>
          <a:blip r:embed="rId162"/>
          <a:stretch/>
        </p:blipFill>
        <p:spPr>
          <a:xfrm>
            <a:off x="6094080" y="1483200"/>
            <a:ext cx="190080" cy="3960"/>
          </a:xfrm>
          <a:prstGeom prst="rect">
            <a:avLst/>
          </a:prstGeom>
          <a:ln w="0">
            <a:noFill/>
          </a:ln>
        </p:spPr>
      </p:pic>
      <p:pic>
        <p:nvPicPr>
          <p:cNvPr id="2464" name="" descr=""/>
          <p:cNvPicPr/>
          <p:nvPr/>
        </p:nvPicPr>
        <p:blipFill>
          <a:blip r:embed="rId163"/>
          <a:stretch/>
        </p:blipFill>
        <p:spPr>
          <a:xfrm>
            <a:off x="6341040" y="14832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65" name="" descr=""/>
          <p:cNvPicPr/>
          <p:nvPr/>
        </p:nvPicPr>
        <p:blipFill>
          <a:blip r:embed="rId164"/>
          <a:stretch/>
        </p:blipFill>
        <p:spPr>
          <a:xfrm>
            <a:off x="7688520" y="1483200"/>
            <a:ext cx="195840" cy="3960"/>
          </a:xfrm>
          <a:prstGeom prst="rect">
            <a:avLst/>
          </a:prstGeom>
          <a:ln w="0">
            <a:noFill/>
          </a:ln>
        </p:spPr>
      </p:pic>
      <p:pic>
        <p:nvPicPr>
          <p:cNvPr id="2466" name="" descr=""/>
          <p:cNvPicPr/>
          <p:nvPr/>
        </p:nvPicPr>
        <p:blipFill>
          <a:blip r:embed="rId165"/>
          <a:stretch/>
        </p:blipFill>
        <p:spPr>
          <a:xfrm>
            <a:off x="7935480" y="14832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67" name="" descr=""/>
          <p:cNvPicPr/>
          <p:nvPr/>
        </p:nvPicPr>
        <p:blipFill>
          <a:blip r:embed="rId166"/>
          <a:stretch/>
        </p:blipFill>
        <p:spPr>
          <a:xfrm>
            <a:off x="4875840" y="14878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68" name="" descr=""/>
          <p:cNvPicPr/>
          <p:nvPr/>
        </p:nvPicPr>
        <p:blipFill>
          <a:blip r:embed="rId167"/>
          <a:stretch/>
        </p:blipFill>
        <p:spPr>
          <a:xfrm>
            <a:off x="6094080" y="1487880"/>
            <a:ext cx="178920" cy="3960"/>
          </a:xfrm>
          <a:prstGeom prst="rect">
            <a:avLst/>
          </a:prstGeom>
          <a:ln w="0">
            <a:noFill/>
          </a:ln>
        </p:spPr>
      </p:pic>
      <p:pic>
        <p:nvPicPr>
          <p:cNvPr id="2469" name="" descr=""/>
          <p:cNvPicPr/>
          <p:nvPr/>
        </p:nvPicPr>
        <p:blipFill>
          <a:blip r:embed="rId168"/>
          <a:stretch/>
        </p:blipFill>
        <p:spPr>
          <a:xfrm>
            <a:off x="6341040" y="14878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70" name="" descr=""/>
          <p:cNvPicPr/>
          <p:nvPr/>
        </p:nvPicPr>
        <p:blipFill>
          <a:blip r:embed="rId169"/>
          <a:stretch/>
        </p:blipFill>
        <p:spPr>
          <a:xfrm>
            <a:off x="7688520" y="1487880"/>
            <a:ext cx="178920" cy="3960"/>
          </a:xfrm>
          <a:prstGeom prst="rect">
            <a:avLst/>
          </a:prstGeom>
          <a:ln w="0">
            <a:noFill/>
          </a:ln>
        </p:spPr>
      </p:pic>
      <p:pic>
        <p:nvPicPr>
          <p:cNvPr id="2471" name="" descr=""/>
          <p:cNvPicPr/>
          <p:nvPr/>
        </p:nvPicPr>
        <p:blipFill>
          <a:blip r:embed="rId170"/>
          <a:stretch/>
        </p:blipFill>
        <p:spPr>
          <a:xfrm>
            <a:off x="7935480" y="14878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72" name="" descr=""/>
          <p:cNvPicPr/>
          <p:nvPr/>
        </p:nvPicPr>
        <p:blipFill>
          <a:blip r:embed="rId171"/>
          <a:stretch/>
        </p:blipFill>
        <p:spPr>
          <a:xfrm>
            <a:off x="4875840" y="14922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73" name="" descr=""/>
          <p:cNvPicPr/>
          <p:nvPr/>
        </p:nvPicPr>
        <p:blipFill>
          <a:blip r:embed="rId172"/>
          <a:stretch/>
        </p:blipFill>
        <p:spPr>
          <a:xfrm>
            <a:off x="6094080" y="1492200"/>
            <a:ext cx="162360" cy="3960"/>
          </a:xfrm>
          <a:prstGeom prst="rect">
            <a:avLst/>
          </a:prstGeom>
          <a:ln w="0">
            <a:noFill/>
          </a:ln>
        </p:spPr>
      </p:pic>
      <p:pic>
        <p:nvPicPr>
          <p:cNvPr id="2474" name="" descr=""/>
          <p:cNvPicPr/>
          <p:nvPr/>
        </p:nvPicPr>
        <p:blipFill>
          <a:blip r:embed="rId173"/>
          <a:stretch/>
        </p:blipFill>
        <p:spPr>
          <a:xfrm>
            <a:off x="6341040" y="14922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75" name="" descr=""/>
          <p:cNvPicPr/>
          <p:nvPr/>
        </p:nvPicPr>
        <p:blipFill>
          <a:blip r:embed="rId174"/>
          <a:stretch/>
        </p:blipFill>
        <p:spPr>
          <a:xfrm>
            <a:off x="7688520" y="1492200"/>
            <a:ext cx="167760" cy="3960"/>
          </a:xfrm>
          <a:prstGeom prst="rect">
            <a:avLst/>
          </a:prstGeom>
          <a:ln w="0">
            <a:noFill/>
          </a:ln>
        </p:spPr>
      </p:pic>
      <p:pic>
        <p:nvPicPr>
          <p:cNvPr id="2476" name="" descr=""/>
          <p:cNvPicPr/>
          <p:nvPr/>
        </p:nvPicPr>
        <p:blipFill>
          <a:blip r:embed="rId175"/>
          <a:stretch/>
        </p:blipFill>
        <p:spPr>
          <a:xfrm>
            <a:off x="7935480" y="14922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77" name="" descr=""/>
          <p:cNvPicPr/>
          <p:nvPr/>
        </p:nvPicPr>
        <p:blipFill>
          <a:blip r:embed="rId176"/>
          <a:stretch/>
        </p:blipFill>
        <p:spPr>
          <a:xfrm>
            <a:off x="4875840" y="14965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78" name="" descr=""/>
          <p:cNvPicPr/>
          <p:nvPr/>
        </p:nvPicPr>
        <p:blipFill>
          <a:blip r:embed="rId177"/>
          <a:stretch/>
        </p:blipFill>
        <p:spPr>
          <a:xfrm>
            <a:off x="6088320" y="1496520"/>
            <a:ext cx="150840" cy="3960"/>
          </a:xfrm>
          <a:prstGeom prst="rect">
            <a:avLst/>
          </a:prstGeom>
          <a:ln w="0">
            <a:noFill/>
          </a:ln>
        </p:spPr>
      </p:pic>
      <p:pic>
        <p:nvPicPr>
          <p:cNvPr id="2479" name="" descr=""/>
          <p:cNvPicPr/>
          <p:nvPr/>
        </p:nvPicPr>
        <p:blipFill>
          <a:blip r:embed="rId178"/>
          <a:stretch/>
        </p:blipFill>
        <p:spPr>
          <a:xfrm>
            <a:off x="6341040" y="14965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80" name="" descr=""/>
          <p:cNvPicPr/>
          <p:nvPr/>
        </p:nvPicPr>
        <p:blipFill>
          <a:blip r:embed="rId179"/>
          <a:stretch/>
        </p:blipFill>
        <p:spPr>
          <a:xfrm>
            <a:off x="7688520" y="1496520"/>
            <a:ext cx="150840" cy="3960"/>
          </a:xfrm>
          <a:prstGeom prst="rect">
            <a:avLst/>
          </a:prstGeom>
          <a:ln w="0">
            <a:noFill/>
          </a:ln>
        </p:spPr>
      </p:pic>
      <p:pic>
        <p:nvPicPr>
          <p:cNvPr id="2481" name="" descr=""/>
          <p:cNvPicPr/>
          <p:nvPr/>
        </p:nvPicPr>
        <p:blipFill>
          <a:blip r:embed="rId180"/>
          <a:stretch/>
        </p:blipFill>
        <p:spPr>
          <a:xfrm>
            <a:off x="7935480" y="14965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82" name="" descr=""/>
          <p:cNvPicPr/>
          <p:nvPr/>
        </p:nvPicPr>
        <p:blipFill>
          <a:blip r:embed="rId181"/>
          <a:stretch/>
        </p:blipFill>
        <p:spPr>
          <a:xfrm>
            <a:off x="4875840" y="15008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83" name="" descr=""/>
          <p:cNvPicPr/>
          <p:nvPr/>
        </p:nvPicPr>
        <p:blipFill>
          <a:blip r:embed="rId182"/>
          <a:stretch/>
        </p:blipFill>
        <p:spPr>
          <a:xfrm>
            <a:off x="6088320" y="1500840"/>
            <a:ext cx="134280" cy="3960"/>
          </a:xfrm>
          <a:prstGeom prst="rect">
            <a:avLst/>
          </a:prstGeom>
          <a:ln w="0">
            <a:noFill/>
          </a:ln>
        </p:spPr>
      </p:pic>
      <p:pic>
        <p:nvPicPr>
          <p:cNvPr id="2484" name="" descr=""/>
          <p:cNvPicPr/>
          <p:nvPr/>
        </p:nvPicPr>
        <p:blipFill>
          <a:blip r:embed="rId183"/>
          <a:stretch/>
        </p:blipFill>
        <p:spPr>
          <a:xfrm>
            <a:off x="6341040" y="15008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85" name="" descr=""/>
          <p:cNvPicPr/>
          <p:nvPr/>
        </p:nvPicPr>
        <p:blipFill>
          <a:blip r:embed="rId184"/>
          <a:stretch/>
        </p:blipFill>
        <p:spPr>
          <a:xfrm>
            <a:off x="7688520" y="1500840"/>
            <a:ext cx="134280" cy="3960"/>
          </a:xfrm>
          <a:prstGeom prst="rect">
            <a:avLst/>
          </a:prstGeom>
          <a:ln w="0">
            <a:noFill/>
          </a:ln>
        </p:spPr>
      </p:pic>
      <p:pic>
        <p:nvPicPr>
          <p:cNvPr id="2486" name="" descr=""/>
          <p:cNvPicPr/>
          <p:nvPr/>
        </p:nvPicPr>
        <p:blipFill>
          <a:blip r:embed="rId185"/>
          <a:stretch/>
        </p:blipFill>
        <p:spPr>
          <a:xfrm>
            <a:off x="7935480" y="15008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87" name="" descr=""/>
          <p:cNvPicPr/>
          <p:nvPr/>
        </p:nvPicPr>
        <p:blipFill>
          <a:blip r:embed="rId186"/>
          <a:stretch/>
        </p:blipFill>
        <p:spPr>
          <a:xfrm>
            <a:off x="4875840" y="15055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88" name="" descr=""/>
          <p:cNvPicPr/>
          <p:nvPr/>
        </p:nvPicPr>
        <p:blipFill>
          <a:blip r:embed="rId187"/>
          <a:stretch/>
        </p:blipFill>
        <p:spPr>
          <a:xfrm>
            <a:off x="6088320" y="1505520"/>
            <a:ext cx="128520" cy="3960"/>
          </a:xfrm>
          <a:prstGeom prst="rect">
            <a:avLst/>
          </a:prstGeom>
          <a:ln w="0">
            <a:noFill/>
          </a:ln>
        </p:spPr>
      </p:pic>
      <p:pic>
        <p:nvPicPr>
          <p:cNvPr id="2489" name="" descr=""/>
          <p:cNvPicPr/>
          <p:nvPr/>
        </p:nvPicPr>
        <p:blipFill>
          <a:blip r:embed="rId188"/>
          <a:stretch/>
        </p:blipFill>
        <p:spPr>
          <a:xfrm>
            <a:off x="6341040" y="15055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90" name="" descr=""/>
          <p:cNvPicPr/>
          <p:nvPr/>
        </p:nvPicPr>
        <p:blipFill>
          <a:blip r:embed="rId189"/>
          <a:stretch/>
        </p:blipFill>
        <p:spPr>
          <a:xfrm>
            <a:off x="7682760" y="1505520"/>
            <a:ext cx="128520" cy="3960"/>
          </a:xfrm>
          <a:prstGeom prst="rect">
            <a:avLst/>
          </a:prstGeom>
          <a:ln w="0">
            <a:noFill/>
          </a:ln>
        </p:spPr>
      </p:pic>
      <p:pic>
        <p:nvPicPr>
          <p:cNvPr id="2491" name="" descr=""/>
          <p:cNvPicPr/>
          <p:nvPr/>
        </p:nvPicPr>
        <p:blipFill>
          <a:blip r:embed="rId190"/>
          <a:stretch/>
        </p:blipFill>
        <p:spPr>
          <a:xfrm>
            <a:off x="7935480" y="15055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92" name="" descr=""/>
          <p:cNvPicPr/>
          <p:nvPr/>
        </p:nvPicPr>
        <p:blipFill>
          <a:blip r:embed="rId191"/>
          <a:stretch/>
        </p:blipFill>
        <p:spPr>
          <a:xfrm>
            <a:off x="4875840" y="15098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93" name="" descr=""/>
          <p:cNvPicPr/>
          <p:nvPr/>
        </p:nvPicPr>
        <p:blipFill>
          <a:blip r:embed="rId192"/>
          <a:stretch/>
        </p:blipFill>
        <p:spPr>
          <a:xfrm>
            <a:off x="6082920" y="1509840"/>
            <a:ext cx="100440" cy="3960"/>
          </a:xfrm>
          <a:prstGeom prst="rect">
            <a:avLst/>
          </a:prstGeom>
          <a:ln w="0">
            <a:noFill/>
          </a:ln>
        </p:spPr>
      </p:pic>
      <p:pic>
        <p:nvPicPr>
          <p:cNvPr id="2494" name="" descr=""/>
          <p:cNvPicPr/>
          <p:nvPr/>
        </p:nvPicPr>
        <p:blipFill>
          <a:blip r:embed="rId193"/>
          <a:stretch/>
        </p:blipFill>
        <p:spPr>
          <a:xfrm>
            <a:off x="6341040" y="15098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495" name="" descr=""/>
          <p:cNvPicPr/>
          <p:nvPr/>
        </p:nvPicPr>
        <p:blipFill>
          <a:blip r:embed="rId194"/>
          <a:stretch/>
        </p:blipFill>
        <p:spPr>
          <a:xfrm>
            <a:off x="7682760" y="1509840"/>
            <a:ext cx="100440" cy="3960"/>
          </a:xfrm>
          <a:prstGeom prst="rect">
            <a:avLst/>
          </a:prstGeom>
          <a:ln w="0">
            <a:noFill/>
          </a:ln>
        </p:spPr>
      </p:pic>
      <p:pic>
        <p:nvPicPr>
          <p:cNvPr id="2496" name="" descr=""/>
          <p:cNvPicPr/>
          <p:nvPr/>
        </p:nvPicPr>
        <p:blipFill>
          <a:blip r:embed="rId195"/>
          <a:stretch/>
        </p:blipFill>
        <p:spPr>
          <a:xfrm>
            <a:off x="7935480" y="15098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497" name="" descr=""/>
          <p:cNvPicPr/>
          <p:nvPr/>
        </p:nvPicPr>
        <p:blipFill>
          <a:blip r:embed="rId196"/>
          <a:stretch/>
        </p:blipFill>
        <p:spPr>
          <a:xfrm>
            <a:off x="4875840" y="15141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498" name="" descr=""/>
          <p:cNvPicPr/>
          <p:nvPr/>
        </p:nvPicPr>
        <p:blipFill>
          <a:blip r:embed="rId197"/>
          <a:stretch/>
        </p:blipFill>
        <p:spPr>
          <a:xfrm>
            <a:off x="6077160" y="151416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2499" name="" descr=""/>
          <p:cNvPicPr/>
          <p:nvPr/>
        </p:nvPicPr>
        <p:blipFill>
          <a:blip r:embed="rId198"/>
          <a:stretch/>
        </p:blipFill>
        <p:spPr>
          <a:xfrm>
            <a:off x="6341040" y="15141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00" name="" descr=""/>
          <p:cNvPicPr/>
          <p:nvPr/>
        </p:nvPicPr>
        <p:blipFill>
          <a:blip r:embed="rId199"/>
          <a:stretch/>
        </p:blipFill>
        <p:spPr>
          <a:xfrm>
            <a:off x="7677360" y="151416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2501" name="" descr=""/>
          <p:cNvPicPr/>
          <p:nvPr/>
        </p:nvPicPr>
        <p:blipFill>
          <a:blip r:embed="rId200"/>
          <a:stretch/>
        </p:blipFill>
        <p:spPr>
          <a:xfrm>
            <a:off x="7935480" y="15141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02" name="" descr=""/>
          <p:cNvPicPr/>
          <p:nvPr/>
        </p:nvPicPr>
        <p:blipFill>
          <a:blip r:embed="rId201"/>
          <a:stretch/>
        </p:blipFill>
        <p:spPr>
          <a:xfrm>
            <a:off x="4875840" y="15188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03" name="" descr=""/>
          <p:cNvPicPr/>
          <p:nvPr/>
        </p:nvPicPr>
        <p:blipFill>
          <a:blip r:embed="rId202"/>
          <a:stretch/>
        </p:blipFill>
        <p:spPr>
          <a:xfrm>
            <a:off x="6077160" y="1518840"/>
            <a:ext cx="77760" cy="3960"/>
          </a:xfrm>
          <a:prstGeom prst="rect">
            <a:avLst/>
          </a:prstGeom>
          <a:ln w="0">
            <a:noFill/>
          </a:ln>
        </p:spPr>
      </p:pic>
      <p:pic>
        <p:nvPicPr>
          <p:cNvPr id="2504" name="" descr=""/>
          <p:cNvPicPr/>
          <p:nvPr/>
        </p:nvPicPr>
        <p:blipFill>
          <a:blip r:embed="rId203"/>
          <a:stretch/>
        </p:blipFill>
        <p:spPr>
          <a:xfrm>
            <a:off x="6341040" y="15188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05" name="" descr=""/>
          <p:cNvPicPr/>
          <p:nvPr/>
        </p:nvPicPr>
        <p:blipFill>
          <a:blip r:embed="rId204"/>
          <a:stretch/>
        </p:blipFill>
        <p:spPr>
          <a:xfrm>
            <a:off x="7677360" y="1518840"/>
            <a:ext cx="77760" cy="3960"/>
          </a:xfrm>
          <a:prstGeom prst="rect">
            <a:avLst/>
          </a:prstGeom>
          <a:ln w="0">
            <a:noFill/>
          </a:ln>
        </p:spPr>
      </p:pic>
      <p:pic>
        <p:nvPicPr>
          <p:cNvPr id="2506" name="" descr=""/>
          <p:cNvPicPr/>
          <p:nvPr/>
        </p:nvPicPr>
        <p:blipFill>
          <a:blip r:embed="rId205"/>
          <a:stretch/>
        </p:blipFill>
        <p:spPr>
          <a:xfrm>
            <a:off x="7935480" y="15188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07" name="" descr=""/>
          <p:cNvPicPr/>
          <p:nvPr/>
        </p:nvPicPr>
        <p:blipFill>
          <a:blip r:embed="rId206"/>
          <a:stretch/>
        </p:blipFill>
        <p:spPr>
          <a:xfrm>
            <a:off x="4875840" y="15228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08" name="" descr=""/>
          <p:cNvPicPr/>
          <p:nvPr/>
        </p:nvPicPr>
        <p:blipFill>
          <a:blip r:embed="rId207"/>
          <a:stretch/>
        </p:blipFill>
        <p:spPr>
          <a:xfrm>
            <a:off x="6071760" y="152280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2509" name="" descr=""/>
          <p:cNvPicPr/>
          <p:nvPr/>
        </p:nvPicPr>
        <p:blipFill>
          <a:blip r:embed="rId208"/>
          <a:stretch/>
        </p:blipFill>
        <p:spPr>
          <a:xfrm>
            <a:off x="6341040" y="15228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10" name="" descr=""/>
          <p:cNvPicPr/>
          <p:nvPr/>
        </p:nvPicPr>
        <p:blipFill>
          <a:blip r:embed="rId209"/>
          <a:stretch/>
        </p:blipFill>
        <p:spPr>
          <a:xfrm>
            <a:off x="7671600" y="152280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2511" name="" descr=""/>
          <p:cNvPicPr/>
          <p:nvPr/>
        </p:nvPicPr>
        <p:blipFill>
          <a:blip r:embed="rId210"/>
          <a:stretch/>
        </p:blipFill>
        <p:spPr>
          <a:xfrm>
            <a:off x="7935480" y="15228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12" name="" descr=""/>
          <p:cNvPicPr/>
          <p:nvPr/>
        </p:nvPicPr>
        <p:blipFill>
          <a:blip r:embed="rId211"/>
          <a:stretch/>
        </p:blipFill>
        <p:spPr>
          <a:xfrm>
            <a:off x="4875840" y="15274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13" name="" descr=""/>
          <p:cNvPicPr/>
          <p:nvPr/>
        </p:nvPicPr>
        <p:blipFill>
          <a:blip r:embed="rId212"/>
          <a:stretch/>
        </p:blipFill>
        <p:spPr>
          <a:xfrm>
            <a:off x="6071760" y="1527480"/>
            <a:ext cx="49680" cy="3960"/>
          </a:xfrm>
          <a:prstGeom prst="rect">
            <a:avLst/>
          </a:prstGeom>
          <a:ln w="0">
            <a:noFill/>
          </a:ln>
        </p:spPr>
      </p:pic>
      <p:pic>
        <p:nvPicPr>
          <p:cNvPr id="2514" name="" descr=""/>
          <p:cNvPicPr/>
          <p:nvPr/>
        </p:nvPicPr>
        <p:blipFill>
          <a:blip r:embed="rId213"/>
          <a:stretch/>
        </p:blipFill>
        <p:spPr>
          <a:xfrm>
            <a:off x="6341040" y="15274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15" name="" descr=""/>
          <p:cNvPicPr/>
          <p:nvPr/>
        </p:nvPicPr>
        <p:blipFill>
          <a:blip r:embed="rId214"/>
          <a:stretch/>
        </p:blipFill>
        <p:spPr>
          <a:xfrm>
            <a:off x="7671600" y="1527480"/>
            <a:ext cx="49680" cy="3960"/>
          </a:xfrm>
          <a:prstGeom prst="rect">
            <a:avLst/>
          </a:prstGeom>
          <a:ln w="0">
            <a:noFill/>
          </a:ln>
        </p:spPr>
      </p:pic>
      <p:pic>
        <p:nvPicPr>
          <p:cNvPr id="2516" name="" descr=""/>
          <p:cNvPicPr/>
          <p:nvPr/>
        </p:nvPicPr>
        <p:blipFill>
          <a:blip r:embed="rId215"/>
          <a:stretch/>
        </p:blipFill>
        <p:spPr>
          <a:xfrm>
            <a:off x="7935480" y="15274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17" name="" descr=""/>
          <p:cNvPicPr/>
          <p:nvPr/>
        </p:nvPicPr>
        <p:blipFill>
          <a:blip r:embed="rId216"/>
          <a:stretch/>
        </p:blipFill>
        <p:spPr>
          <a:xfrm>
            <a:off x="4875840" y="15318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18" name="" descr=""/>
          <p:cNvPicPr/>
          <p:nvPr/>
        </p:nvPicPr>
        <p:blipFill>
          <a:blip r:embed="rId217"/>
          <a:stretch/>
        </p:blipFill>
        <p:spPr>
          <a:xfrm>
            <a:off x="6066000" y="153180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2519" name="" descr=""/>
          <p:cNvPicPr/>
          <p:nvPr/>
        </p:nvPicPr>
        <p:blipFill>
          <a:blip r:embed="rId218"/>
          <a:stretch/>
        </p:blipFill>
        <p:spPr>
          <a:xfrm>
            <a:off x="6341040" y="15318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20" name="" descr=""/>
          <p:cNvPicPr/>
          <p:nvPr/>
        </p:nvPicPr>
        <p:blipFill>
          <a:blip r:embed="rId219"/>
          <a:stretch/>
        </p:blipFill>
        <p:spPr>
          <a:xfrm>
            <a:off x="7666200" y="153180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2521" name="" descr=""/>
          <p:cNvPicPr/>
          <p:nvPr/>
        </p:nvPicPr>
        <p:blipFill>
          <a:blip r:embed="rId220"/>
          <a:stretch/>
        </p:blipFill>
        <p:spPr>
          <a:xfrm>
            <a:off x="7935480" y="15318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22" name="" descr=""/>
          <p:cNvPicPr/>
          <p:nvPr/>
        </p:nvPicPr>
        <p:blipFill>
          <a:blip r:embed="rId221"/>
          <a:stretch/>
        </p:blipFill>
        <p:spPr>
          <a:xfrm>
            <a:off x="4875840" y="15361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23" name="" descr=""/>
          <p:cNvPicPr/>
          <p:nvPr/>
        </p:nvPicPr>
        <p:blipFill>
          <a:blip r:embed="rId222"/>
          <a:stretch/>
        </p:blipFill>
        <p:spPr>
          <a:xfrm>
            <a:off x="6066000" y="1536120"/>
            <a:ext cx="33120" cy="3960"/>
          </a:xfrm>
          <a:prstGeom prst="rect">
            <a:avLst/>
          </a:prstGeom>
          <a:ln w="0">
            <a:noFill/>
          </a:ln>
        </p:spPr>
      </p:pic>
      <p:pic>
        <p:nvPicPr>
          <p:cNvPr id="2524" name="" descr=""/>
          <p:cNvPicPr/>
          <p:nvPr/>
        </p:nvPicPr>
        <p:blipFill>
          <a:blip r:embed="rId223"/>
          <a:stretch/>
        </p:blipFill>
        <p:spPr>
          <a:xfrm>
            <a:off x="6341040" y="15361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25" name="" descr=""/>
          <p:cNvPicPr/>
          <p:nvPr/>
        </p:nvPicPr>
        <p:blipFill>
          <a:blip r:embed="rId224"/>
          <a:stretch/>
        </p:blipFill>
        <p:spPr>
          <a:xfrm>
            <a:off x="7660440" y="1536120"/>
            <a:ext cx="33120" cy="3960"/>
          </a:xfrm>
          <a:prstGeom prst="rect">
            <a:avLst/>
          </a:prstGeom>
          <a:ln w="0">
            <a:noFill/>
          </a:ln>
        </p:spPr>
      </p:pic>
      <p:pic>
        <p:nvPicPr>
          <p:cNvPr id="2526" name="" descr=""/>
          <p:cNvPicPr/>
          <p:nvPr/>
        </p:nvPicPr>
        <p:blipFill>
          <a:blip r:embed="rId225"/>
          <a:stretch/>
        </p:blipFill>
        <p:spPr>
          <a:xfrm>
            <a:off x="7935480" y="15361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27" name="" descr=""/>
          <p:cNvPicPr/>
          <p:nvPr/>
        </p:nvPicPr>
        <p:blipFill>
          <a:blip r:embed="rId226"/>
          <a:stretch/>
        </p:blipFill>
        <p:spPr>
          <a:xfrm>
            <a:off x="4875840" y="15408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28" name="" descr=""/>
          <p:cNvPicPr/>
          <p:nvPr/>
        </p:nvPicPr>
        <p:blipFill>
          <a:blip r:embed="rId227"/>
          <a:stretch/>
        </p:blipFill>
        <p:spPr>
          <a:xfrm>
            <a:off x="6066000" y="1540800"/>
            <a:ext cx="15840" cy="3960"/>
          </a:xfrm>
          <a:prstGeom prst="rect">
            <a:avLst/>
          </a:prstGeom>
          <a:ln w="0">
            <a:noFill/>
          </a:ln>
        </p:spPr>
      </p:pic>
      <p:pic>
        <p:nvPicPr>
          <p:cNvPr id="2529" name="" descr=""/>
          <p:cNvPicPr/>
          <p:nvPr/>
        </p:nvPicPr>
        <p:blipFill>
          <a:blip r:embed="rId228"/>
          <a:stretch/>
        </p:blipFill>
        <p:spPr>
          <a:xfrm>
            <a:off x="6341040" y="15408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30" name="" descr=""/>
          <p:cNvPicPr/>
          <p:nvPr/>
        </p:nvPicPr>
        <p:blipFill>
          <a:blip r:embed="rId229"/>
          <a:stretch/>
        </p:blipFill>
        <p:spPr>
          <a:xfrm>
            <a:off x="7660440" y="1540800"/>
            <a:ext cx="21600" cy="3960"/>
          </a:xfrm>
          <a:prstGeom prst="rect">
            <a:avLst/>
          </a:prstGeom>
          <a:ln w="0">
            <a:noFill/>
          </a:ln>
        </p:spPr>
      </p:pic>
      <p:pic>
        <p:nvPicPr>
          <p:cNvPr id="2531" name="" descr=""/>
          <p:cNvPicPr/>
          <p:nvPr/>
        </p:nvPicPr>
        <p:blipFill>
          <a:blip r:embed="rId230"/>
          <a:stretch/>
        </p:blipFill>
        <p:spPr>
          <a:xfrm>
            <a:off x="7935480" y="15408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32" name="" descr=""/>
          <p:cNvPicPr/>
          <p:nvPr/>
        </p:nvPicPr>
        <p:blipFill>
          <a:blip r:embed="rId231"/>
          <a:stretch/>
        </p:blipFill>
        <p:spPr>
          <a:xfrm>
            <a:off x="4875840" y="15447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33" name="" descr=""/>
          <p:cNvPicPr/>
          <p:nvPr/>
        </p:nvPicPr>
        <p:blipFill>
          <a:blip r:embed="rId232"/>
          <a:stretch/>
        </p:blipFill>
        <p:spPr>
          <a:xfrm>
            <a:off x="6341040" y="15447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34" name="" descr=""/>
          <p:cNvPicPr/>
          <p:nvPr/>
        </p:nvPicPr>
        <p:blipFill>
          <a:blip r:embed="rId233"/>
          <a:stretch/>
        </p:blipFill>
        <p:spPr>
          <a:xfrm>
            <a:off x="7935480" y="15447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35" name="" descr=""/>
          <p:cNvPicPr/>
          <p:nvPr/>
        </p:nvPicPr>
        <p:blipFill>
          <a:blip r:embed="rId234"/>
          <a:stretch/>
        </p:blipFill>
        <p:spPr>
          <a:xfrm>
            <a:off x="4875840" y="15494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36" name="" descr=""/>
          <p:cNvPicPr/>
          <p:nvPr/>
        </p:nvPicPr>
        <p:blipFill>
          <a:blip r:embed="rId235"/>
          <a:stretch/>
        </p:blipFill>
        <p:spPr>
          <a:xfrm>
            <a:off x="6341040" y="15494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37" name="" descr=""/>
          <p:cNvPicPr/>
          <p:nvPr/>
        </p:nvPicPr>
        <p:blipFill>
          <a:blip r:embed="rId236"/>
          <a:stretch/>
        </p:blipFill>
        <p:spPr>
          <a:xfrm>
            <a:off x="7935480" y="15494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38" name="" descr=""/>
          <p:cNvPicPr/>
          <p:nvPr/>
        </p:nvPicPr>
        <p:blipFill>
          <a:blip r:embed="rId237"/>
          <a:stretch/>
        </p:blipFill>
        <p:spPr>
          <a:xfrm>
            <a:off x="4875840" y="15537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39" name="" descr=""/>
          <p:cNvPicPr/>
          <p:nvPr/>
        </p:nvPicPr>
        <p:blipFill>
          <a:blip r:embed="rId238"/>
          <a:stretch/>
        </p:blipFill>
        <p:spPr>
          <a:xfrm>
            <a:off x="6341040" y="15537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40" name="" descr=""/>
          <p:cNvPicPr/>
          <p:nvPr/>
        </p:nvPicPr>
        <p:blipFill>
          <a:blip r:embed="rId239"/>
          <a:stretch/>
        </p:blipFill>
        <p:spPr>
          <a:xfrm>
            <a:off x="7935480" y="15537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41" name="" descr=""/>
          <p:cNvPicPr/>
          <p:nvPr/>
        </p:nvPicPr>
        <p:blipFill>
          <a:blip r:embed="rId240"/>
          <a:stretch/>
        </p:blipFill>
        <p:spPr>
          <a:xfrm>
            <a:off x="4875840" y="15580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42" name="" descr=""/>
          <p:cNvPicPr/>
          <p:nvPr/>
        </p:nvPicPr>
        <p:blipFill>
          <a:blip r:embed="rId241"/>
          <a:stretch/>
        </p:blipFill>
        <p:spPr>
          <a:xfrm>
            <a:off x="6341040" y="15580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43" name="" descr=""/>
          <p:cNvPicPr/>
          <p:nvPr/>
        </p:nvPicPr>
        <p:blipFill>
          <a:blip r:embed="rId242"/>
          <a:stretch/>
        </p:blipFill>
        <p:spPr>
          <a:xfrm>
            <a:off x="7935480" y="15580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44" name="" descr=""/>
          <p:cNvPicPr/>
          <p:nvPr/>
        </p:nvPicPr>
        <p:blipFill>
          <a:blip r:embed="rId243"/>
          <a:stretch/>
        </p:blipFill>
        <p:spPr>
          <a:xfrm>
            <a:off x="4875840" y="15627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45" name="" descr=""/>
          <p:cNvPicPr/>
          <p:nvPr/>
        </p:nvPicPr>
        <p:blipFill>
          <a:blip r:embed="rId244"/>
          <a:stretch/>
        </p:blipFill>
        <p:spPr>
          <a:xfrm>
            <a:off x="6341040" y="156276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46" name="" descr=""/>
          <p:cNvPicPr/>
          <p:nvPr/>
        </p:nvPicPr>
        <p:blipFill>
          <a:blip r:embed="rId245"/>
          <a:stretch/>
        </p:blipFill>
        <p:spPr>
          <a:xfrm>
            <a:off x="7935480" y="15627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47" name="" descr=""/>
          <p:cNvPicPr/>
          <p:nvPr/>
        </p:nvPicPr>
        <p:blipFill>
          <a:blip r:embed="rId246"/>
          <a:stretch/>
        </p:blipFill>
        <p:spPr>
          <a:xfrm>
            <a:off x="4875840" y="156708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48" name="" descr=""/>
          <p:cNvPicPr/>
          <p:nvPr/>
        </p:nvPicPr>
        <p:blipFill>
          <a:blip r:embed="rId247"/>
          <a:stretch/>
        </p:blipFill>
        <p:spPr>
          <a:xfrm>
            <a:off x="6341040" y="156708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49" name="" descr=""/>
          <p:cNvPicPr/>
          <p:nvPr/>
        </p:nvPicPr>
        <p:blipFill>
          <a:blip r:embed="rId248"/>
          <a:stretch/>
        </p:blipFill>
        <p:spPr>
          <a:xfrm>
            <a:off x="7935480" y="15670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50" name="" descr=""/>
          <p:cNvPicPr/>
          <p:nvPr/>
        </p:nvPicPr>
        <p:blipFill>
          <a:blip r:embed="rId249"/>
          <a:stretch/>
        </p:blipFill>
        <p:spPr>
          <a:xfrm>
            <a:off x="4875840" y="157140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51" name="" descr=""/>
          <p:cNvPicPr/>
          <p:nvPr/>
        </p:nvPicPr>
        <p:blipFill>
          <a:blip r:embed="rId250"/>
          <a:stretch/>
        </p:blipFill>
        <p:spPr>
          <a:xfrm>
            <a:off x="6341040" y="157140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52" name="" descr=""/>
          <p:cNvPicPr/>
          <p:nvPr/>
        </p:nvPicPr>
        <p:blipFill>
          <a:blip r:embed="rId251"/>
          <a:stretch/>
        </p:blipFill>
        <p:spPr>
          <a:xfrm>
            <a:off x="7935480" y="15714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53" name="" descr=""/>
          <p:cNvPicPr/>
          <p:nvPr/>
        </p:nvPicPr>
        <p:blipFill>
          <a:blip r:embed="rId252"/>
          <a:stretch/>
        </p:blipFill>
        <p:spPr>
          <a:xfrm>
            <a:off x="4875840" y="15757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54" name="" descr=""/>
          <p:cNvPicPr/>
          <p:nvPr/>
        </p:nvPicPr>
        <p:blipFill>
          <a:blip r:embed="rId253"/>
          <a:stretch/>
        </p:blipFill>
        <p:spPr>
          <a:xfrm>
            <a:off x="6341040" y="15757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55" name="" descr=""/>
          <p:cNvPicPr/>
          <p:nvPr/>
        </p:nvPicPr>
        <p:blipFill>
          <a:blip r:embed="rId254"/>
          <a:stretch/>
        </p:blipFill>
        <p:spPr>
          <a:xfrm>
            <a:off x="7935480" y="15757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56" name="" descr=""/>
          <p:cNvPicPr/>
          <p:nvPr/>
        </p:nvPicPr>
        <p:blipFill>
          <a:blip r:embed="rId255"/>
          <a:stretch/>
        </p:blipFill>
        <p:spPr>
          <a:xfrm>
            <a:off x="4875840" y="15800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57" name="" descr=""/>
          <p:cNvPicPr/>
          <p:nvPr/>
        </p:nvPicPr>
        <p:blipFill>
          <a:blip r:embed="rId256"/>
          <a:stretch/>
        </p:blipFill>
        <p:spPr>
          <a:xfrm>
            <a:off x="6341040" y="158004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58" name="" descr=""/>
          <p:cNvPicPr/>
          <p:nvPr/>
        </p:nvPicPr>
        <p:blipFill>
          <a:blip r:embed="rId257"/>
          <a:stretch/>
        </p:blipFill>
        <p:spPr>
          <a:xfrm>
            <a:off x="7935480" y="15800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59" name="" descr=""/>
          <p:cNvPicPr/>
          <p:nvPr/>
        </p:nvPicPr>
        <p:blipFill>
          <a:blip r:embed="rId258"/>
          <a:stretch/>
        </p:blipFill>
        <p:spPr>
          <a:xfrm>
            <a:off x="4875840" y="158472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60" name="" descr=""/>
          <p:cNvPicPr/>
          <p:nvPr/>
        </p:nvPicPr>
        <p:blipFill>
          <a:blip r:embed="rId259"/>
          <a:stretch/>
        </p:blipFill>
        <p:spPr>
          <a:xfrm>
            <a:off x="6341040" y="1584720"/>
            <a:ext cx="981720" cy="3960"/>
          </a:xfrm>
          <a:prstGeom prst="rect">
            <a:avLst/>
          </a:prstGeom>
          <a:ln w="0">
            <a:noFill/>
          </a:ln>
        </p:spPr>
      </p:pic>
      <p:pic>
        <p:nvPicPr>
          <p:cNvPr id="2561" name="" descr=""/>
          <p:cNvPicPr/>
          <p:nvPr/>
        </p:nvPicPr>
        <p:blipFill>
          <a:blip r:embed="rId260"/>
          <a:stretch/>
        </p:blipFill>
        <p:spPr>
          <a:xfrm>
            <a:off x="7935480" y="158472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62" name="" descr=""/>
          <p:cNvPicPr/>
          <p:nvPr/>
        </p:nvPicPr>
        <p:blipFill>
          <a:blip r:embed="rId261"/>
          <a:stretch/>
        </p:blipFill>
        <p:spPr>
          <a:xfrm>
            <a:off x="4875840" y="158904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63" name="" descr=""/>
          <p:cNvPicPr/>
          <p:nvPr/>
        </p:nvPicPr>
        <p:blipFill>
          <a:blip r:embed="rId262"/>
          <a:stretch/>
        </p:blipFill>
        <p:spPr>
          <a:xfrm>
            <a:off x="7935480" y="158904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64" name="" descr=""/>
          <p:cNvPicPr/>
          <p:nvPr/>
        </p:nvPicPr>
        <p:blipFill>
          <a:blip r:embed="rId263"/>
          <a:stretch/>
        </p:blipFill>
        <p:spPr>
          <a:xfrm>
            <a:off x="4875840" y="1593360"/>
            <a:ext cx="796320" cy="3960"/>
          </a:xfrm>
          <a:prstGeom prst="rect">
            <a:avLst/>
          </a:prstGeom>
          <a:ln w="0">
            <a:noFill/>
          </a:ln>
        </p:spPr>
      </p:pic>
      <p:pic>
        <p:nvPicPr>
          <p:cNvPr id="2565" name="" descr=""/>
          <p:cNvPicPr/>
          <p:nvPr/>
        </p:nvPicPr>
        <p:blipFill>
          <a:blip r:embed="rId264"/>
          <a:stretch/>
        </p:blipFill>
        <p:spPr>
          <a:xfrm>
            <a:off x="7935480" y="159336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66" name="" descr=""/>
          <p:cNvPicPr/>
          <p:nvPr/>
        </p:nvPicPr>
        <p:blipFill>
          <a:blip r:embed="rId265"/>
          <a:stretch/>
        </p:blipFill>
        <p:spPr>
          <a:xfrm>
            <a:off x="7935480" y="159768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67" name="" descr=""/>
          <p:cNvPicPr/>
          <p:nvPr/>
        </p:nvPicPr>
        <p:blipFill>
          <a:blip r:embed="rId266"/>
          <a:stretch/>
        </p:blipFill>
        <p:spPr>
          <a:xfrm>
            <a:off x="7935480" y="1602000"/>
            <a:ext cx="807840" cy="3960"/>
          </a:xfrm>
          <a:prstGeom prst="rect">
            <a:avLst/>
          </a:prstGeom>
          <a:ln w="0">
            <a:noFill/>
          </a:ln>
        </p:spPr>
      </p:pic>
      <p:pic>
        <p:nvPicPr>
          <p:cNvPr id="2568" name="" descr=""/>
          <p:cNvPicPr/>
          <p:nvPr/>
        </p:nvPicPr>
        <p:blipFill>
          <a:blip r:embed="rId267"/>
          <a:stretch/>
        </p:blipFill>
        <p:spPr>
          <a:xfrm>
            <a:off x="6290640" y="18486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69" name="" descr=""/>
          <p:cNvPicPr/>
          <p:nvPr/>
        </p:nvPicPr>
        <p:blipFill>
          <a:blip r:embed="rId268"/>
          <a:stretch/>
        </p:blipFill>
        <p:spPr>
          <a:xfrm>
            <a:off x="6290640" y="18529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0" name="" descr=""/>
          <p:cNvPicPr/>
          <p:nvPr/>
        </p:nvPicPr>
        <p:blipFill>
          <a:blip r:embed="rId269"/>
          <a:stretch/>
        </p:blipFill>
        <p:spPr>
          <a:xfrm>
            <a:off x="6290640" y="18572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1" name="" descr=""/>
          <p:cNvPicPr/>
          <p:nvPr/>
        </p:nvPicPr>
        <p:blipFill>
          <a:blip r:embed="rId270"/>
          <a:stretch/>
        </p:blipFill>
        <p:spPr>
          <a:xfrm>
            <a:off x="6290640" y="18615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2" name="" descr=""/>
          <p:cNvPicPr/>
          <p:nvPr/>
        </p:nvPicPr>
        <p:blipFill>
          <a:blip r:embed="rId271"/>
          <a:stretch/>
        </p:blipFill>
        <p:spPr>
          <a:xfrm>
            <a:off x="6290640" y="18662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3" name="" descr=""/>
          <p:cNvPicPr/>
          <p:nvPr/>
        </p:nvPicPr>
        <p:blipFill>
          <a:blip r:embed="rId272"/>
          <a:stretch/>
        </p:blipFill>
        <p:spPr>
          <a:xfrm>
            <a:off x="6290640" y="18705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4" name="" descr=""/>
          <p:cNvPicPr/>
          <p:nvPr/>
        </p:nvPicPr>
        <p:blipFill>
          <a:blip r:embed="rId273"/>
          <a:stretch/>
        </p:blipFill>
        <p:spPr>
          <a:xfrm>
            <a:off x="6290640" y="18748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5" name="" descr=""/>
          <p:cNvPicPr/>
          <p:nvPr/>
        </p:nvPicPr>
        <p:blipFill>
          <a:blip r:embed="rId274"/>
          <a:stretch/>
        </p:blipFill>
        <p:spPr>
          <a:xfrm>
            <a:off x="6290640" y="18795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6" name="" descr=""/>
          <p:cNvPicPr/>
          <p:nvPr/>
        </p:nvPicPr>
        <p:blipFill>
          <a:blip r:embed="rId275"/>
          <a:stretch/>
        </p:blipFill>
        <p:spPr>
          <a:xfrm>
            <a:off x="6290640" y="18835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7" name="" descr=""/>
          <p:cNvPicPr/>
          <p:nvPr/>
        </p:nvPicPr>
        <p:blipFill>
          <a:blip r:embed="rId276"/>
          <a:stretch/>
        </p:blipFill>
        <p:spPr>
          <a:xfrm>
            <a:off x="6290640" y="18882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78" name="" descr=""/>
          <p:cNvPicPr/>
          <p:nvPr/>
        </p:nvPicPr>
        <p:blipFill>
          <a:blip r:embed="rId277"/>
          <a:stretch/>
        </p:blipFill>
        <p:spPr>
          <a:xfrm>
            <a:off x="4864680" y="18925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79" name="" descr=""/>
          <p:cNvPicPr/>
          <p:nvPr/>
        </p:nvPicPr>
        <p:blipFill>
          <a:blip r:embed="rId278"/>
          <a:stretch/>
        </p:blipFill>
        <p:spPr>
          <a:xfrm>
            <a:off x="6290640" y="18925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80" name="" descr=""/>
          <p:cNvPicPr/>
          <p:nvPr/>
        </p:nvPicPr>
        <p:blipFill>
          <a:blip r:embed="rId279"/>
          <a:stretch/>
        </p:blipFill>
        <p:spPr>
          <a:xfrm>
            <a:off x="4864680" y="18968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81" name="" descr=""/>
          <p:cNvPicPr/>
          <p:nvPr/>
        </p:nvPicPr>
        <p:blipFill>
          <a:blip r:embed="rId280"/>
          <a:stretch/>
        </p:blipFill>
        <p:spPr>
          <a:xfrm>
            <a:off x="6290640" y="18968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82" name="" descr=""/>
          <p:cNvPicPr/>
          <p:nvPr/>
        </p:nvPicPr>
        <p:blipFill>
          <a:blip r:embed="rId281"/>
          <a:stretch/>
        </p:blipFill>
        <p:spPr>
          <a:xfrm>
            <a:off x="4864680" y="19015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83" name="" descr=""/>
          <p:cNvPicPr/>
          <p:nvPr/>
        </p:nvPicPr>
        <p:blipFill>
          <a:blip r:embed="rId282"/>
          <a:stretch/>
        </p:blipFill>
        <p:spPr>
          <a:xfrm>
            <a:off x="6290640" y="19015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84" name="" descr=""/>
          <p:cNvPicPr/>
          <p:nvPr/>
        </p:nvPicPr>
        <p:blipFill>
          <a:blip r:embed="rId283"/>
          <a:stretch/>
        </p:blipFill>
        <p:spPr>
          <a:xfrm>
            <a:off x="4864680" y="19054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85" name="" descr=""/>
          <p:cNvPicPr/>
          <p:nvPr/>
        </p:nvPicPr>
        <p:blipFill>
          <a:blip r:embed="rId284"/>
          <a:stretch/>
        </p:blipFill>
        <p:spPr>
          <a:xfrm>
            <a:off x="6290640" y="19054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86" name="" descr=""/>
          <p:cNvPicPr/>
          <p:nvPr/>
        </p:nvPicPr>
        <p:blipFill>
          <a:blip r:embed="rId285"/>
          <a:stretch/>
        </p:blipFill>
        <p:spPr>
          <a:xfrm>
            <a:off x="4864680" y="19101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87" name="" descr=""/>
          <p:cNvPicPr/>
          <p:nvPr/>
        </p:nvPicPr>
        <p:blipFill>
          <a:blip r:embed="rId286"/>
          <a:stretch/>
        </p:blipFill>
        <p:spPr>
          <a:xfrm>
            <a:off x="6290640" y="19101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88" name="" descr=""/>
          <p:cNvPicPr/>
          <p:nvPr/>
        </p:nvPicPr>
        <p:blipFill>
          <a:blip r:embed="rId287"/>
          <a:stretch/>
        </p:blipFill>
        <p:spPr>
          <a:xfrm>
            <a:off x="4864680" y="19144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89" name="" descr=""/>
          <p:cNvPicPr/>
          <p:nvPr/>
        </p:nvPicPr>
        <p:blipFill>
          <a:blip r:embed="rId288"/>
          <a:stretch/>
        </p:blipFill>
        <p:spPr>
          <a:xfrm>
            <a:off x="6290640" y="19144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90" name="" descr=""/>
          <p:cNvPicPr/>
          <p:nvPr/>
        </p:nvPicPr>
        <p:blipFill>
          <a:blip r:embed="rId289"/>
          <a:stretch/>
        </p:blipFill>
        <p:spPr>
          <a:xfrm>
            <a:off x="4864680" y="19188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91" name="" descr=""/>
          <p:cNvPicPr/>
          <p:nvPr/>
        </p:nvPicPr>
        <p:blipFill>
          <a:blip r:embed="rId290"/>
          <a:stretch/>
        </p:blipFill>
        <p:spPr>
          <a:xfrm>
            <a:off x="6290640" y="19188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92" name="" descr=""/>
          <p:cNvPicPr/>
          <p:nvPr/>
        </p:nvPicPr>
        <p:blipFill>
          <a:blip r:embed="rId291"/>
          <a:stretch/>
        </p:blipFill>
        <p:spPr>
          <a:xfrm>
            <a:off x="4864680" y="19234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93" name="" descr=""/>
          <p:cNvPicPr/>
          <p:nvPr/>
        </p:nvPicPr>
        <p:blipFill>
          <a:blip r:embed="rId292"/>
          <a:stretch/>
        </p:blipFill>
        <p:spPr>
          <a:xfrm>
            <a:off x="6290640" y="19234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94" name="" descr=""/>
          <p:cNvPicPr/>
          <p:nvPr/>
        </p:nvPicPr>
        <p:blipFill>
          <a:blip r:embed="rId293"/>
          <a:stretch/>
        </p:blipFill>
        <p:spPr>
          <a:xfrm>
            <a:off x="4864680" y="19278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95" name="" descr=""/>
          <p:cNvPicPr/>
          <p:nvPr/>
        </p:nvPicPr>
        <p:blipFill>
          <a:blip r:embed="rId294"/>
          <a:stretch/>
        </p:blipFill>
        <p:spPr>
          <a:xfrm>
            <a:off x="6290640" y="19278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96" name="" descr=""/>
          <p:cNvPicPr/>
          <p:nvPr/>
        </p:nvPicPr>
        <p:blipFill>
          <a:blip r:embed="rId295"/>
          <a:stretch/>
        </p:blipFill>
        <p:spPr>
          <a:xfrm>
            <a:off x="4864680" y="19321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97" name="" descr=""/>
          <p:cNvPicPr/>
          <p:nvPr/>
        </p:nvPicPr>
        <p:blipFill>
          <a:blip r:embed="rId296"/>
          <a:stretch/>
        </p:blipFill>
        <p:spPr>
          <a:xfrm>
            <a:off x="6290640" y="19321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598" name="" descr=""/>
          <p:cNvPicPr/>
          <p:nvPr/>
        </p:nvPicPr>
        <p:blipFill>
          <a:blip r:embed="rId297"/>
          <a:stretch/>
        </p:blipFill>
        <p:spPr>
          <a:xfrm>
            <a:off x="4864680" y="19364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599" name="" descr=""/>
          <p:cNvPicPr/>
          <p:nvPr/>
        </p:nvPicPr>
        <p:blipFill>
          <a:blip r:embed="rId298"/>
          <a:stretch/>
        </p:blipFill>
        <p:spPr>
          <a:xfrm>
            <a:off x="6290640" y="19364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00" name="" descr=""/>
          <p:cNvPicPr/>
          <p:nvPr/>
        </p:nvPicPr>
        <p:blipFill>
          <a:blip r:embed="rId299"/>
          <a:stretch/>
        </p:blipFill>
        <p:spPr>
          <a:xfrm>
            <a:off x="4864680" y="19407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01" name="" descr=""/>
          <p:cNvPicPr/>
          <p:nvPr/>
        </p:nvPicPr>
        <p:blipFill>
          <a:blip r:embed="rId300"/>
          <a:stretch/>
        </p:blipFill>
        <p:spPr>
          <a:xfrm>
            <a:off x="6290640" y="19407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02" name="" descr=""/>
          <p:cNvPicPr/>
          <p:nvPr/>
        </p:nvPicPr>
        <p:blipFill>
          <a:blip r:embed="rId301"/>
          <a:stretch/>
        </p:blipFill>
        <p:spPr>
          <a:xfrm>
            <a:off x="4864680" y="19454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03" name="" descr=""/>
          <p:cNvPicPr/>
          <p:nvPr/>
        </p:nvPicPr>
        <p:blipFill>
          <a:blip r:embed="rId302"/>
          <a:stretch/>
        </p:blipFill>
        <p:spPr>
          <a:xfrm>
            <a:off x="6290640" y="19454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04" name="" descr=""/>
          <p:cNvPicPr/>
          <p:nvPr/>
        </p:nvPicPr>
        <p:blipFill>
          <a:blip r:embed="rId303"/>
          <a:stretch/>
        </p:blipFill>
        <p:spPr>
          <a:xfrm>
            <a:off x="4864680" y="19497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05" name="" descr=""/>
          <p:cNvPicPr/>
          <p:nvPr/>
        </p:nvPicPr>
        <p:blipFill>
          <a:blip r:embed="rId304"/>
          <a:stretch/>
        </p:blipFill>
        <p:spPr>
          <a:xfrm>
            <a:off x="6290640" y="19497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06" name="" descr=""/>
          <p:cNvPicPr/>
          <p:nvPr/>
        </p:nvPicPr>
        <p:blipFill>
          <a:blip r:embed="rId305"/>
          <a:stretch/>
        </p:blipFill>
        <p:spPr>
          <a:xfrm>
            <a:off x="4864680" y="19540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07" name="" descr=""/>
          <p:cNvPicPr/>
          <p:nvPr/>
        </p:nvPicPr>
        <p:blipFill>
          <a:blip r:embed="rId306"/>
          <a:stretch/>
        </p:blipFill>
        <p:spPr>
          <a:xfrm>
            <a:off x="6290640" y="19540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08" name="" descr=""/>
          <p:cNvPicPr/>
          <p:nvPr/>
        </p:nvPicPr>
        <p:blipFill>
          <a:blip r:embed="rId307"/>
          <a:stretch/>
        </p:blipFill>
        <p:spPr>
          <a:xfrm>
            <a:off x="4864680" y="19584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09" name="" descr=""/>
          <p:cNvPicPr/>
          <p:nvPr/>
        </p:nvPicPr>
        <p:blipFill>
          <a:blip r:embed="rId308"/>
          <a:stretch/>
        </p:blipFill>
        <p:spPr>
          <a:xfrm>
            <a:off x="6290640" y="19584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10" name="" descr=""/>
          <p:cNvPicPr/>
          <p:nvPr/>
        </p:nvPicPr>
        <p:blipFill>
          <a:blip r:embed="rId309"/>
          <a:stretch/>
        </p:blipFill>
        <p:spPr>
          <a:xfrm>
            <a:off x="4864680" y="19627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11" name="" descr=""/>
          <p:cNvPicPr/>
          <p:nvPr/>
        </p:nvPicPr>
        <p:blipFill>
          <a:blip r:embed="rId310"/>
          <a:stretch/>
        </p:blipFill>
        <p:spPr>
          <a:xfrm>
            <a:off x="6290640" y="19627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12" name="" descr=""/>
          <p:cNvPicPr/>
          <p:nvPr/>
        </p:nvPicPr>
        <p:blipFill>
          <a:blip r:embed="rId311"/>
          <a:stretch/>
        </p:blipFill>
        <p:spPr>
          <a:xfrm>
            <a:off x="4864680" y="19674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13" name="" descr=""/>
          <p:cNvPicPr/>
          <p:nvPr/>
        </p:nvPicPr>
        <p:blipFill>
          <a:blip r:embed="rId312"/>
          <a:stretch/>
        </p:blipFill>
        <p:spPr>
          <a:xfrm>
            <a:off x="6290640" y="19674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14" name="" descr=""/>
          <p:cNvPicPr/>
          <p:nvPr/>
        </p:nvPicPr>
        <p:blipFill>
          <a:blip r:embed="rId313"/>
          <a:stretch/>
        </p:blipFill>
        <p:spPr>
          <a:xfrm>
            <a:off x="4864680" y="19717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15" name="" descr=""/>
          <p:cNvPicPr/>
          <p:nvPr/>
        </p:nvPicPr>
        <p:blipFill>
          <a:blip r:embed="rId314"/>
          <a:stretch/>
        </p:blipFill>
        <p:spPr>
          <a:xfrm>
            <a:off x="6290640" y="19717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16" name="" descr=""/>
          <p:cNvPicPr/>
          <p:nvPr/>
        </p:nvPicPr>
        <p:blipFill>
          <a:blip r:embed="rId315"/>
          <a:stretch/>
        </p:blipFill>
        <p:spPr>
          <a:xfrm>
            <a:off x="4864680" y="19760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17" name="" descr=""/>
          <p:cNvPicPr/>
          <p:nvPr/>
        </p:nvPicPr>
        <p:blipFill>
          <a:blip r:embed="rId316"/>
          <a:stretch/>
        </p:blipFill>
        <p:spPr>
          <a:xfrm>
            <a:off x="6290640" y="19760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18" name="" descr=""/>
          <p:cNvPicPr/>
          <p:nvPr/>
        </p:nvPicPr>
        <p:blipFill>
          <a:blip r:embed="rId317"/>
          <a:stretch/>
        </p:blipFill>
        <p:spPr>
          <a:xfrm>
            <a:off x="4864680" y="19803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19" name="" descr=""/>
          <p:cNvPicPr/>
          <p:nvPr/>
        </p:nvPicPr>
        <p:blipFill>
          <a:blip r:embed="rId318"/>
          <a:stretch/>
        </p:blipFill>
        <p:spPr>
          <a:xfrm>
            <a:off x="6054840" y="1980360"/>
            <a:ext cx="27360" cy="3960"/>
          </a:xfrm>
          <a:prstGeom prst="rect">
            <a:avLst/>
          </a:prstGeom>
          <a:ln w="0">
            <a:noFill/>
          </a:ln>
        </p:spPr>
      </p:pic>
      <p:pic>
        <p:nvPicPr>
          <p:cNvPr id="2620" name="" descr=""/>
          <p:cNvPicPr/>
          <p:nvPr/>
        </p:nvPicPr>
        <p:blipFill>
          <a:blip r:embed="rId319"/>
          <a:stretch/>
        </p:blipFill>
        <p:spPr>
          <a:xfrm>
            <a:off x="6290640" y="19803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21" name="" descr=""/>
          <p:cNvPicPr/>
          <p:nvPr/>
        </p:nvPicPr>
        <p:blipFill>
          <a:blip r:embed="rId320"/>
          <a:stretch/>
        </p:blipFill>
        <p:spPr>
          <a:xfrm>
            <a:off x="4864680" y="19846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22" name="" descr=""/>
          <p:cNvPicPr/>
          <p:nvPr/>
        </p:nvPicPr>
        <p:blipFill>
          <a:blip r:embed="rId321"/>
          <a:stretch/>
        </p:blipFill>
        <p:spPr>
          <a:xfrm>
            <a:off x="6054840" y="198468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2623" name="" descr=""/>
          <p:cNvPicPr/>
          <p:nvPr/>
        </p:nvPicPr>
        <p:blipFill>
          <a:blip r:embed="rId322"/>
          <a:stretch/>
        </p:blipFill>
        <p:spPr>
          <a:xfrm>
            <a:off x="6290640" y="19846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24" name="" descr=""/>
          <p:cNvPicPr/>
          <p:nvPr/>
        </p:nvPicPr>
        <p:blipFill>
          <a:blip r:embed="rId323"/>
          <a:stretch/>
        </p:blipFill>
        <p:spPr>
          <a:xfrm>
            <a:off x="4864680" y="19893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25" name="" descr=""/>
          <p:cNvPicPr/>
          <p:nvPr/>
        </p:nvPicPr>
        <p:blipFill>
          <a:blip r:embed="rId324"/>
          <a:stretch/>
        </p:blipFill>
        <p:spPr>
          <a:xfrm>
            <a:off x="6060240" y="1989360"/>
            <a:ext cx="49680" cy="3960"/>
          </a:xfrm>
          <a:prstGeom prst="rect">
            <a:avLst/>
          </a:prstGeom>
          <a:ln w="0">
            <a:noFill/>
          </a:ln>
        </p:spPr>
      </p:pic>
      <p:pic>
        <p:nvPicPr>
          <p:cNvPr id="2626" name="" descr=""/>
          <p:cNvPicPr/>
          <p:nvPr/>
        </p:nvPicPr>
        <p:blipFill>
          <a:blip r:embed="rId325"/>
          <a:stretch/>
        </p:blipFill>
        <p:spPr>
          <a:xfrm>
            <a:off x="6290640" y="19893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27" name="" descr=""/>
          <p:cNvPicPr/>
          <p:nvPr/>
        </p:nvPicPr>
        <p:blipFill>
          <a:blip r:embed="rId326"/>
          <a:stretch/>
        </p:blipFill>
        <p:spPr>
          <a:xfrm>
            <a:off x="4864680" y="19936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28" name="" descr=""/>
          <p:cNvPicPr/>
          <p:nvPr/>
        </p:nvPicPr>
        <p:blipFill>
          <a:blip r:embed="rId327"/>
          <a:stretch/>
        </p:blipFill>
        <p:spPr>
          <a:xfrm>
            <a:off x="6060240" y="1993680"/>
            <a:ext cx="61200" cy="3960"/>
          </a:xfrm>
          <a:prstGeom prst="rect">
            <a:avLst/>
          </a:prstGeom>
          <a:ln w="0">
            <a:noFill/>
          </a:ln>
        </p:spPr>
      </p:pic>
      <p:pic>
        <p:nvPicPr>
          <p:cNvPr id="2629" name="" descr=""/>
          <p:cNvPicPr/>
          <p:nvPr/>
        </p:nvPicPr>
        <p:blipFill>
          <a:blip r:embed="rId328"/>
          <a:stretch/>
        </p:blipFill>
        <p:spPr>
          <a:xfrm>
            <a:off x="6290640" y="19936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30" name="" descr=""/>
          <p:cNvPicPr/>
          <p:nvPr/>
        </p:nvPicPr>
        <p:blipFill>
          <a:blip r:embed="rId329"/>
          <a:stretch/>
        </p:blipFill>
        <p:spPr>
          <a:xfrm>
            <a:off x="4864680" y="19983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31" name="" descr=""/>
          <p:cNvPicPr/>
          <p:nvPr/>
        </p:nvPicPr>
        <p:blipFill>
          <a:blip r:embed="rId330"/>
          <a:stretch/>
        </p:blipFill>
        <p:spPr>
          <a:xfrm>
            <a:off x="6066000" y="1998360"/>
            <a:ext cx="72360" cy="3960"/>
          </a:xfrm>
          <a:prstGeom prst="rect">
            <a:avLst/>
          </a:prstGeom>
          <a:ln w="0">
            <a:noFill/>
          </a:ln>
        </p:spPr>
      </p:pic>
      <p:pic>
        <p:nvPicPr>
          <p:cNvPr id="2632" name="" descr=""/>
          <p:cNvPicPr/>
          <p:nvPr/>
        </p:nvPicPr>
        <p:blipFill>
          <a:blip r:embed="rId331"/>
          <a:stretch/>
        </p:blipFill>
        <p:spPr>
          <a:xfrm>
            <a:off x="6290640" y="19983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33" name="" descr=""/>
          <p:cNvPicPr/>
          <p:nvPr/>
        </p:nvPicPr>
        <p:blipFill>
          <a:blip r:embed="rId332"/>
          <a:stretch/>
        </p:blipFill>
        <p:spPr>
          <a:xfrm>
            <a:off x="4864680" y="20023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34" name="" descr=""/>
          <p:cNvPicPr/>
          <p:nvPr/>
        </p:nvPicPr>
        <p:blipFill>
          <a:blip r:embed="rId333"/>
          <a:stretch/>
        </p:blipFill>
        <p:spPr>
          <a:xfrm>
            <a:off x="6066000" y="2002320"/>
            <a:ext cx="83520" cy="3960"/>
          </a:xfrm>
          <a:prstGeom prst="rect">
            <a:avLst/>
          </a:prstGeom>
          <a:ln w="0">
            <a:noFill/>
          </a:ln>
        </p:spPr>
      </p:pic>
      <p:pic>
        <p:nvPicPr>
          <p:cNvPr id="2635" name="" descr=""/>
          <p:cNvPicPr/>
          <p:nvPr/>
        </p:nvPicPr>
        <p:blipFill>
          <a:blip r:embed="rId334"/>
          <a:stretch/>
        </p:blipFill>
        <p:spPr>
          <a:xfrm>
            <a:off x="6290640" y="20023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36" name="" descr=""/>
          <p:cNvPicPr/>
          <p:nvPr/>
        </p:nvPicPr>
        <p:blipFill>
          <a:blip r:embed="rId335"/>
          <a:stretch/>
        </p:blipFill>
        <p:spPr>
          <a:xfrm>
            <a:off x="4864680" y="20066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37" name="" descr=""/>
          <p:cNvPicPr/>
          <p:nvPr/>
        </p:nvPicPr>
        <p:blipFill>
          <a:blip r:embed="rId336"/>
          <a:stretch/>
        </p:blipFill>
        <p:spPr>
          <a:xfrm>
            <a:off x="6071760" y="2006640"/>
            <a:ext cx="94680" cy="3960"/>
          </a:xfrm>
          <a:prstGeom prst="rect">
            <a:avLst/>
          </a:prstGeom>
          <a:ln w="0">
            <a:noFill/>
          </a:ln>
        </p:spPr>
      </p:pic>
      <p:pic>
        <p:nvPicPr>
          <p:cNvPr id="2638" name="" descr=""/>
          <p:cNvPicPr/>
          <p:nvPr/>
        </p:nvPicPr>
        <p:blipFill>
          <a:blip r:embed="rId337"/>
          <a:stretch/>
        </p:blipFill>
        <p:spPr>
          <a:xfrm>
            <a:off x="6290640" y="20066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39" name="" descr=""/>
          <p:cNvPicPr/>
          <p:nvPr/>
        </p:nvPicPr>
        <p:blipFill>
          <a:blip r:embed="rId338"/>
          <a:stretch/>
        </p:blipFill>
        <p:spPr>
          <a:xfrm>
            <a:off x="4864680" y="20113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40" name="" descr=""/>
          <p:cNvPicPr/>
          <p:nvPr/>
        </p:nvPicPr>
        <p:blipFill>
          <a:blip r:embed="rId339"/>
          <a:stretch/>
        </p:blipFill>
        <p:spPr>
          <a:xfrm>
            <a:off x="6071760" y="2011320"/>
            <a:ext cx="111240" cy="3960"/>
          </a:xfrm>
          <a:prstGeom prst="rect">
            <a:avLst/>
          </a:prstGeom>
          <a:ln w="0">
            <a:noFill/>
          </a:ln>
        </p:spPr>
      </p:pic>
      <p:pic>
        <p:nvPicPr>
          <p:cNvPr id="2641" name="" descr=""/>
          <p:cNvPicPr/>
          <p:nvPr/>
        </p:nvPicPr>
        <p:blipFill>
          <a:blip r:embed="rId340"/>
          <a:stretch/>
        </p:blipFill>
        <p:spPr>
          <a:xfrm>
            <a:off x="6290640" y="20113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42" name="" descr=""/>
          <p:cNvPicPr/>
          <p:nvPr/>
        </p:nvPicPr>
        <p:blipFill>
          <a:blip r:embed="rId341"/>
          <a:stretch/>
        </p:blipFill>
        <p:spPr>
          <a:xfrm>
            <a:off x="4864680" y="20156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43" name="" descr=""/>
          <p:cNvPicPr/>
          <p:nvPr/>
        </p:nvPicPr>
        <p:blipFill>
          <a:blip r:embed="rId342"/>
          <a:stretch/>
        </p:blipFill>
        <p:spPr>
          <a:xfrm>
            <a:off x="6077160" y="2015640"/>
            <a:ext cx="122760" cy="3960"/>
          </a:xfrm>
          <a:prstGeom prst="rect">
            <a:avLst/>
          </a:prstGeom>
          <a:ln w="0">
            <a:noFill/>
          </a:ln>
        </p:spPr>
      </p:pic>
      <p:pic>
        <p:nvPicPr>
          <p:cNvPr id="2644" name="" descr=""/>
          <p:cNvPicPr/>
          <p:nvPr/>
        </p:nvPicPr>
        <p:blipFill>
          <a:blip r:embed="rId343"/>
          <a:stretch/>
        </p:blipFill>
        <p:spPr>
          <a:xfrm>
            <a:off x="6290640" y="20156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45" name="" descr=""/>
          <p:cNvPicPr/>
          <p:nvPr/>
        </p:nvPicPr>
        <p:blipFill>
          <a:blip r:embed="rId344"/>
          <a:stretch/>
        </p:blipFill>
        <p:spPr>
          <a:xfrm>
            <a:off x="4864680" y="20203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46" name="" descr=""/>
          <p:cNvPicPr/>
          <p:nvPr/>
        </p:nvPicPr>
        <p:blipFill>
          <a:blip r:embed="rId345"/>
          <a:stretch/>
        </p:blipFill>
        <p:spPr>
          <a:xfrm>
            <a:off x="6077160" y="2020320"/>
            <a:ext cx="134280" cy="3960"/>
          </a:xfrm>
          <a:prstGeom prst="rect">
            <a:avLst/>
          </a:prstGeom>
          <a:ln w="0">
            <a:noFill/>
          </a:ln>
        </p:spPr>
      </p:pic>
      <p:pic>
        <p:nvPicPr>
          <p:cNvPr id="2647" name="" descr=""/>
          <p:cNvPicPr/>
          <p:nvPr/>
        </p:nvPicPr>
        <p:blipFill>
          <a:blip r:embed="rId346"/>
          <a:stretch/>
        </p:blipFill>
        <p:spPr>
          <a:xfrm>
            <a:off x="6290640" y="20203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48" name="" descr=""/>
          <p:cNvPicPr/>
          <p:nvPr/>
        </p:nvPicPr>
        <p:blipFill>
          <a:blip r:embed="rId347"/>
          <a:stretch/>
        </p:blipFill>
        <p:spPr>
          <a:xfrm>
            <a:off x="4864680" y="20242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49" name="" descr=""/>
          <p:cNvPicPr/>
          <p:nvPr/>
        </p:nvPicPr>
        <p:blipFill>
          <a:blip r:embed="rId348"/>
          <a:stretch/>
        </p:blipFill>
        <p:spPr>
          <a:xfrm>
            <a:off x="6077160" y="2024280"/>
            <a:ext cx="150840" cy="3960"/>
          </a:xfrm>
          <a:prstGeom prst="rect">
            <a:avLst/>
          </a:prstGeom>
          <a:ln w="0">
            <a:noFill/>
          </a:ln>
        </p:spPr>
      </p:pic>
      <p:pic>
        <p:nvPicPr>
          <p:cNvPr id="2650" name="" descr=""/>
          <p:cNvPicPr/>
          <p:nvPr/>
        </p:nvPicPr>
        <p:blipFill>
          <a:blip r:embed="rId349"/>
          <a:stretch/>
        </p:blipFill>
        <p:spPr>
          <a:xfrm>
            <a:off x="6290640" y="20242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51" name="" descr=""/>
          <p:cNvPicPr/>
          <p:nvPr/>
        </p:nvPicPr>
        <p:blipFill>
          <a:blip r:embed="rId350"/>
          <a:stretch/>
        </p:blipFill>
        <p:spPr>
          <a:xfrm>
            <a:off x="4864680" y="20286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52" name="" descr=""/>
          <p:cNvPicPr/>
          <p:nvPr/>
        </p:nvPicPr>
        <p:blipFill>
          <a:blip r:embed="rId351"/>
          <a:stretch/>
        </p:blipFill>
        <p:spPr>
          <a:xfrm>
            <a:off x="6077160" y="2028600"/>
            <a:ext cx="162360" cy="3960"/>
          </a:xfrm>
          <a:prstGeom prst="rect">
            <a:avLst/>
          </a:prstGeom>
          <a:ln w="0">
            <a:noFill/>
          </a:ln>
        </p:spPr>
      </p:pic>
      <p:pic>
        <p:nvPicPr>
          <p:cNvPr id="2653" name="" descr=""/>
          <p:cNvPicPr/>
          <p:nvPr/>
        </p:nvPicPr>
        <p:blipFill>
          <a:blip r:embed="rId352"/>
          <a:stretch/>
        </p:blipFill>
        <p:spPr>
          <a:xfrm>
            <a:off x="6290640" y="20286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54" name="" descr=""/>
          <p:cNvPicPr/>
          <p:nvPr/>
        </p:nvPicPr>
        <p:blipFill>
          <a:blip r:embed="rId353"/>
          <a:stretch/>
        </p:blipFill>
        <p:spPr>
          <a:xfrm>
            <a:off x="4864680" y="20332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55" name="" descr=""/>
          <p:cNvPicPr/>
          <p:nvPr/>
        </p:nvPicPr>
        <p:blipFill>
          <a:blip r:embed="rId354"/>
          <a:stretch/>
        </p:blipFill>
        <p:spPr>
          <a:xfrm>
            <a:off x="6082920" y="203328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2656" name="" descr=""/>
          <p:cNvPicPr/>
          <p:nvPr/>
        </p:nvPicPr>
        <p:blipFill>
          <a:blip r:embed="rId355"/>
          <a:stretch/>
        </p:blipFill>
        <p:spPr>
          <a:xfrm>
            <a:off x="6290640" y="20332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57" name="" descr=""/>
          <p:cNvPicPr/>
          <p:nvPr/>
        </p:nvPicPr>
        <p:blipFill>
          <a:blip r:embed="rId356"/>
          <a:stretch/>
        </p:blipFill>
        <p:spPr>
          <a:xfrm>
            <a:off x="4864680" y="20376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58" name="" descr=""/>
          <p:cNvPicPr/>
          <p:nvPr/>
        </p:nvPicPr>
        <p:blipFill>
          <a:blip r:embed="rId357"/>
          <a:stretch/>
        </p:blipFill>
        <p:spPr>
          <a:xfrm>
            <a:off x="6082920" y="203760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2659" name="" descr=""/>
          <p:cNvPicPr/>
          <p:nvPr/>
        </p:nvPicPr>
        <p:blipFill>
          <a:blip r:embed="rId358"/>
          <a:stretch/>
        </p:blipFill>
        <p:spPr>
          <a:xfrm>
            <a:off x="6290640" y="20376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60" name="" descr=""/>
          <p:cNvPicPr/>
          <p:nvPr/>
        </p:nvPicPr>
        <p:blipFill>
          <a:blip r:embed="rId359"/>
          <a:stretch/>
        </p:blipFill>
        <p:spPr>
          <a:xfrm>
            <a:off x="4864680" y="20422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61" name="" descr=""/>
          <p:cNvPicPr/>
          <p:nvPr/>
        </p:nvPicPr>
        <p:blipFill>
          <a:blip r:embed="rId360"/>
          <a:stretch/>
        </p:blipFill>
        <p:spPr>
          <a:xfrm>
            <a:off x="6082920" y="2042280"/>
            <a:ext cx="2648880" cy="3960"/>
          </a:xfrm>
          <a:prstGeom prst="rect">
            <a:avLst/>
          </a:prstGeom>
          <a:ln w="0">
            <a:noFill/>
          </a:ln>
        </p:spPr>
      </p:pic>
      <p:pic>
        <p:nvPicPr>
          <p:cNvPr id="2662" name="" descr=""/>
          <p:cNvPicPr/>
          <p:nvPr/>
        </p:nvPicPr>
        <p:blipFill>
          <a:blip r:embed="rId361"/>
          <a:stretch/>
        </p:blipFill>
        <p:spPr>
          <a:xfrm>
            <a:off x="4864680" y="20466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63" name="" descr=""/>
          <p:cNvPicPr/>
          <p:nvPr/>
        </p:nvPicPr>
        <p:blipFill>
          <a:blip r:embed="rId362"/>
          <a:stretch/>
        </p:blipFill>
        <p:spPr>
          <a:xfrm>
            <a:off x="6082920" y="2046600"/>
            <a:ext cx="2648880" cy="3960"/>
          </a:xfrm>
          <a:prstGeom prst="rect">
            <a:avLst/>
          </a:prstGeom>
          <a:ln w="0">
            <a:noFill/>
          </a:ln>
        </p:spPr>
      </p:pic>
      <p:pic>
        <p:nvPicPr>
          <p:cNvPr id="2664" name="" descr=""/>
          <p:cNvPicPr/>
          <p:nvPr/>
        </p:nvPicPr>
        <p:blipFill>
          <a:blip r:embed="rId363"/>
          <a:stretch/>
        </p:blipFill>
        <p:spPr>
          <a:xfrm>
            <a:off x="4864680" y="20505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65" name="" descr=""/>
          <p:cNvPicPr/>
          <p:nvPr/>
        </p:nvPicPr>
        <p:blipFill>
          <a:blip r:embed="rId364"/>
          <a:stretch/>
        </p:blipFill>
        <p:spPr>
          <a:xfrm>
            <a:off x="5706720" y="2050560"/>
            <a:ext cx="3025080" cy="3960"/>
          </a:xfrm>
          <a:prstGeom prst="rect">
            <a:avLst/>
          </a:prstGeom>
          <a:ln w="0">
            <a:noFill/>
          </a:ln>
        </p:spPr>
      </p:pic>
      <p:pic>
        <p:nvPicPr>
          <p:cNvPr id="2666" name="" descr=""/>
          <p:cNvPicPr/>
          <p:nvPr/>
        </p:nvPicPr>
        <p:blipFill>
          <a:blip r:embed="rId365"/>
          <a:stretch/>
        </p:blipFill>
        <p:spPr>
          <a:xfrm>
            <a:off x="4864680" y="20552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67" name="" descr=""/>
          <p:cNvPicPr/>
          <p:nvPr/>
        </p:nvPicPr>
        <p:blipFill>
          <a:blip r:embed="rId366"/>
          <a:stretch/>
        </p:blipFill>
        <p:spPr>
          <a:xfrm>
            <a:off x="5706720" y="2055240"/>
            <a:ext cx="3025080" cy="3960"/>
          </a:xfrm>
          <a:prstGeom prst="rect">
            <a:avLst/>
          </a:prstGeom>
          <a:ln w="0">
            <a:noFill/>
          </a:ln>
        </p:spPr>
      </p:pic>
      <p:pic>
        <p:nvPicPr>
          <p:cNvPr id="2668" name="" descr=""/>
          <p:cNvPicPr/>
          <p:nvPr/>
        </p:nvPicPr>
        <p:blipFill>
          <a:blip r:embed="rId367"/>
          <a:stretch/>
        </p:blipFill>
        <p:spPr>
          <a:xfrm>
            <a:off x="4864680" y="20595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69" name="" descr=""/>
          <p:cNvPicPr/>
          <p:nvPr/>
        </p:nvPicPr>
        <p:blipFill>
          <a:blip r:embed="rId368"/>
          <a:stretch/>
        </p:blipFill>
        <p:spPr>
          <a:xfrm>
            <a:off x="5706720" y="2059560"/>
            <a:ext cx="3025080" cy="3960"/>
          </a:xfrm>
          <a:prstGeom prst="rect">
            <a:avLst/>
          </a:prstGeom>
          <a:ln w="0">
            <a:noFill/>
          </a:ln>
        </p:spPr>
      </p:pic>
      <p:pic>
        <p:nvPicPr>
          <p:cNvPr id="2670" name="" descr=""/>
          <p:cNvPicPr/>
          <p:nvPr/>
        </p:nvPicPr>
        <p:blipFill>
          <a:blip r:embed="rId369"/>
          <a:stretch/>
        </p:blipFill>
        <p:spPr>
          <a:xfrm>
            <a:off x="4864680" y="20642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71" name="" descr=""/>
          <p:cNvPicPr/>
          <p:nvPr/>
        </p:nvPicPr>
        <p:blipFill>
          <a:blip r:embed="rId370"/>
          <a:stretch/>
        </p:blipFill>
        <p:spPr>
          <a:xfrm>
            <a:off x="5706720" y="2064240"/>
            <a:ext cx="3025080" cy="3960"/>
          </a:xfrm>
          <a:prstGeom prst="rect">
            <a:avLst/>
          </a:prstGeom>
          <a:ln w="0">
            <a:noFill/>
          </a:ln>
        </p:spPr>
      </p:pic>
      <p:pic>
        <p:nvPicPr>
          <p:cNvPr id="2672" name="" descr=""/>
          <p:cNvPicPr/>
          <p:nvPr/>
        </p:nvPicPr>
        <p:blipFill>
          <a:blip r:embed="rId371"/>
          <a:stretch/>
        </p:blipFill>
        <p:spPr>
          <a:xfrm>
            <a:off x="4864680" y="20685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73" name="" descr=""/>
          <p:cNvPicPr/>
          <p:nvPr/>
        </p:nvPicPr>
        <p:blipFill>
          <a:blip r:embed="rId372"/>
          <a:stretch/>
        </p:blipFill>
        <p:spPr>
          <a:xfrm>
            <a:off x="6082920" y="2068560"/>
            <a:ext cx="2648880" cy="3960"/>
          </a:xfrm>
          <a:prstGeom prst="rect">
            <a:avLst/>
          </a:prstGeom>
          <a:ln w="0">
            <a:noFill/>
          </a:ln>
        </p:spPr>
      </p:pic>
      <p:pic>
        <p:nvPicPr>
          <p:cNvPr id="2674" name="" descr=""/>
          <p:cNvPicPr/>
          <p:nvPr/>
        </p:nvPicPr>
        <p:blipFill>
          <a:blip r:embed="rId373"/>
          <a:stretch/>
        </p:blipFill>
        <p:spPr>
          <a:xfrm>
            <a:off x="4864680" y="20728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75" name="" descr=""/>
          <p:cNvPicPr/>
          <p:nvPr/>
        </p:nvPicPr>
        <p:blipFill>
          <a:blip r:embed="rId374"/>
          <a:stretch/>
        </p:blipFill>
        <p:spPr>
          <a:xfrm>
            <a:off x="6082920" y="2072880"/>
            <a:ext cx="190080" cy="3960"/>
          </a:xfrm>
          <a:prstGeom prst="rect">
            <a:avLst/>
          </a:prstGeom>
          <a:ln w="0">
            <a:noFill/>
          </a:ln>
        </p:spPr>
      </p:pic>
      <p:pic>
        <p:nvPicPr>
          <p:cNvPr id="2676" name="" descr=""/>
          <p:cNvPicPr/>
          <p:nvPr/>
        </p:nvPicPr>
        <p:blipFill>
          <a:blip r:embed="rId375"/>
          <a:stretch/>
        </p:blipFill>
        <p:spPr>
          <a:xfrm>
            <a:off x="6290640" y="20728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77" name="" descr=""/>
          <p:cNvPicPr/>
          <p:nvPr/>
        </p:nvPicPr>
        <p:blipFill>
          <a:blip r:embed="rId376"/>
          <a:stretch/>
        </p:blipFill>
        <p:spPr>
          <a:xfrm>
            <a:off x="4864680" y="20772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78" name="" descr=""/>
          <p:cNvPicPr/>
          <p:nvPr/>
        </p:nvPicPr>
        <p:blipFill>
          <a:blip r:embed="rId377"/>
          <a:stretch/>
        </p:blipFill>
        <p:spPr>
          <a:xfrm>
            <a:off x="6082920" y="207720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2679" name="" descr=""/>
          <p:cNvPicPr/>
          <p:nvPr/>
        </p:nvPicPr>
        <p:blipFill>
          <a:blip r:embed="rId378"/>
          <a:stretch/>
        </p:blipFill>
        <p:spPr>
          <a:xfrm>
            <a:off x="6290640" y="20772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80" name="" descr=""/>
          <p:cNvPicPr/>
          <p:nvPr/>
        </p:nvPicPr>
        <p:blipFill>
          <a:blip r:embed="rId379"/>
          <a:stretch/>
        </p:blipFill>
        <p:spPr>
          <a:xfrm>
            <a:off x="4864680" y="20815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81" name="" descr=""/>
          <p:cNvPicPr/>
          <p:nvPr/>
        </p:nvPicPr>
        <p:blipFill>
          <a:blip r:embed="rId380"/>
          <a:stretch/>
        </p:blipFill>
        <p:spPr>
          <a:xfrm>
            <a:off x="6082920" y="2081520"/>
            <a:ext cx="162360" cy="3960"/>
          </a:xfrm>
          <a:prstGeom prst="rect">
            <a:avLst/>
          </a:prstGeom>
          <a:ln w="0">
            <a:noFill/>
          </a:ln>
        </p:spPr>
      </p:pic>
      <p:pic>
        <p:nvPicPr>
          <p:cNvPr id="2682" name="" descr=""/>
          <p:cNvPicPr/>
          <p:nvPr/>
        </p:nvPicPr>
        <p:blipFill>
          <a:blip r:embed="rId381"/>
          <a:stretch/>
        </p:blipFill>
        <p:spPr>
          <a:xfrm>
            <a:off x="6290640" y="20815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83" name="" descr=""/>
          <p:cNvPicPr/>
          <p:nvPr/>
        </p:nvPicPr>
        <p:blipFill>
          <a:blip r:embed="rId382"/>
          <a:stretch/>
        </p:blipFill>
        <p:spPr>
          <a:xfrm>
            <a:off x="4864680" y="20862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84" name="" descr=""/>
          <p:cNvPicPr/>
          <p:nvPr/>
        </p:nvPicPr>
        <p:blipFill>
          <a:blip r:embed="rId383"/>
          <a:stretch/>
        </p:blipFill>
        <p:spPr>
          <a:xfrm>
            <a:off x="6077160" y="2086200"/>
            <a:ext cx="150840" cy="3960"/>
          </a:xfrm>
          <a:prstGeom prst="rect">
            <a:avLst/>
          </a:prstGeom>
          <a:ln w="0">
            <a:noFill/>
          </a:ln>
        </p:spPr>
      </p:pic>
      <p:pic>
        <p:nvPicPr>
          <p:cNvPr id="2685" name="" descr=""/>
          <p:cNvPicPr/>
          <p:nvPr/>
        </p:nvPicPr>
        <p:blipFill>
          <a:blip r:embed="rId384"/>
          <a:stretch/>
        </p:blipFill>
        <p:spPr>
          <a:xfrm>
            <a:off x="6290640" y="20862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86" name="" descr=""/>
          <p:cNvPicPr/>
          <p:nvPr/>
        </p:nvPicPr>
        <p:blipFill>
          <a:blip r:embed="rId385"/>
          <a:stretch/>
        </p:blipFill>
        <p:spPr>
          <a:xfrm>
            <a:off x="4864680" y="20905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87" name="" descr=""/>
          <p:cNvPicPr/>
          <p:nvPr/>
        </p:nvPicPr>
        <p:blipFill>
          <a:blip r:embed="rId386"/>
          <a:stretch/>
        </p:blipFill>
        <p:spPr>
          <a:xfrm>
            <a:off x="6077160" y="209052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2688" name="" descr=""/>
          <p:cNvPicPr/>
          <p:nvPr/>
        </p:nvPicPr>
        <p:blipFill>
          <a:blip r:embed="rId387"/>
          <a:stretch/>
        </p:blipFill>
        <p:spPr>
          <a:xfrm>
            <a:off x="6290640" y="20905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89" name="" descr=""/>
          <p:cNvPicPr/>
          <p:nvPr/>
        </p:nvPicPr>
        <p:blipFill>
          <a:blip r:embed="rId388"/>
          <a:stretch/>
        </p:blipFill>
        <p:spPr>
          <a:xfrm>
            <a:off x="4864680" y="20948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90" name="" descr=""/>
          <p:cNvPicPr/>
          <p:nvPr/>
        </p:nvPicPr>
        <p:blipFill>
          <a:blip r:embed="rId389"/>
          <a:stretch/>
        </p:blipFill>
        <p:spPr>
          <a:xfrm>
            <a:off x="6077160" y="2094840"/>
            <a:ext cx="122760" cy="3960"/>
          </a:xfrm>
          <a:prstGeom prst="rect">
            <a:avLst/>
          </a:prstGeom>
          <a:ln w="0">
            <a:noFill/>
          </a:ln>
        </p:spPr>
      </p:pic>
      <p:pic>
        <p:nvPicPr>
          <p:cNvPr id="2691" name="" descr=""/>
          <p:cNvPicPr/>
          <p:nvPr/>
        </p:nvPicPr>
        <p:blipFill>
          <a:blip r:embed="rId390"/>
          <a:stretch/>
        </p:blipFill>
        <p:spPr>
          <a:xfrm>
            <a:off x="6290640" y="20948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92" name="" descr=""/>
          <p:cNvPicPr/>
          <p:nvPr/>
        </p:nvPicPr>
        <p:blipFill>
          <a:blip r:embed="rId391"/>
          <a:stretch/>
        </p:blipFill>
        <p:spPr>
          <a:xfrm>
            <a:off x="4864680" y="20991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93" name="" descr=""/>
          <p:cNvPicPr/>
          <p:nvPr/>
        </p:nvPicPr>
        <p:blipFill>
          <a:blip r:embed="rId392"/>
          <a:stretch/>
        </p:blipFill>
        <p:spPr>
          <a:xfrm>
            <a:off x="6071760" y="2099160"/>
            <a:ext cx="117000" cy="3960"/>
          </a:xfrm>
          <a:prstGeom prst="rect">
            <a:avLst/>
          </a:prstGeom>
          <a:ln w="0">
            <a:noFill/>
          </a:ln>
        </p:spPr>
      </p:pic>
      <p:pic>
        <p:nvPicPr>
          <p:cNvPr id="2694" name="" descr=""/>
          <p:cNvPicPr/>
          <p:nvPr/>
        </p:nvPicPr>
        <p:blipFill>
          <a:blip r:embed="rId393"/>
          <a:stretch/>
        </p:blipFill>
        <p:spPr>
          <a:xfrm>
            <a:off x="6290640" y="20991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95" name="" descr=""/>
          <p:cNvPicPr/>
          <p:nvPr/>
        </p:nvPicPr>
        <p:blipFill>
          <a:blip r:embed="rId394"/>
          <a:stretch/>
        </p:blipFill>
        <p:spPr>
          <a:xfrm>
            <a:off x="4864680" y="21034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96" name="" descr=""/>
          <p:cNvPicPr/>
          <p:nvPr/>
        </p:nvPicPr>
        <p:blipFill>
          <a:blip r:embed="rId395"/>
          <a:stretch/>
        </p:blipFill>
        <p:spPr>
          <a:xfrm>
            <a:off x="6071760" y="2103480"/>
            <a:ext cx="100440" cy="3960"/>
          </a:xfrm>
          <a:prstGeom prst="rect">
            <a:avLst/>
          </a:prstGeom>
          <a:ln w="0">
            <a:noFill/>
          </a:ln>
        </p:spPr>
      </p:pic>
      <p:pic>
        <p:nvPicPr>
          <p:cNvPr id="2697" name="" descr=""/>
          <p:cNvPicPr/>
          <p:nvPr/>
        </p:nvPicPr>
        <p:blipFill>
          <a:blip r:embed="rId396"/>
          <a:stretch/>
        </p:blipFill>
        <p:spPr>
          <a:xfrm>
            <a:off x="6290640" y="21034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698" name="" descr=""/>
          <p:cNvPicPr/>
          <p:nvPr/>
        </p:nvPicPr>
        <p:blipFill>
          <a:blip r:embed="rId397"/>
          <a:stretch/>
        </p:blipFill>
        <p:spPr>
          <a:xfrm>
            <a:off x="4864680" y="21081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699" name="" descr=""/>
          <p:cNvPicPr/>
          <p:nvPr/>
        </p:nvPicPr>
        <p:blipFill>
          <a:blip r:embed="rId398"/>
          <a:stretch/>
        </p:blipFill>
        <p:spPr>
          <a:xfrm>
            <a:off x="6066000" y="210816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2700" name="" descr=""/>
          <p:cNvPicPr/>
          <p:nvPr/>
        </p:nvPicPr>
        <p:blipFill>
          <a:blip r:embed="rId399"/>
          <a:stretch/>
        </p:blipFill>
        <p:spPr>
          <a:xfrm>
            <a:off x="6290640" y="21081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01" name="" descr=""/>
          <p:cNvPicPr/>
          <p:nvPr/>
        </p:nvPicPr>
        <p:blipFill>
          <a:blip r:embed="rId400"/>
          <a:stretch/>
        </p:blipFill>
        <p:spPr>
          <a:xfrm>
            <a:off x="4864680" y="21124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02" name="" descr=""/>
          <p:cNvPicPr/>
          <p:nvPr/>
        </p:nvPicPr>
        <p:blipFill>
          <a:blip r:embed="rId401"/>
          <a:stretch/>
        </p:blipFill>
        <p:spPr>
          <a:xfrm>
            <a:off x="6066000" y="2112480"/>
            <a:ext cx="77760" cy="3960"/>
          </a:xfrm>
          <a:prstGeom prst="rect">
            <a:avLst/>
          </a:prstGeom>
          <a:ln w="0">
            <a:noFill/>
          </a:ln>
        </p:spPr>
      </p:pic>
      <p:pic>
        <p:nvPicPr>
          <p:cNvPr id="2703" name="" descr=""/>
          <p:cNvPicPr/>
          <p:nvPr/>
        </p:nvPicPr>
        <p:blipFill>
          <a:blip r:embed="rId402"/>
          <a:stretch/>
        </p:blipFill>
        <p:spPr>
          <a:xfrm>
            <a:off x="6290640" y="21124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04" name="" descr=""/>
          <p:cNvPicPr/>
          <p:nvPr/>
        </p:nvPicPr>
        <p:blipFill>
          <a:blip r:embed="rId403"/>
          <a:stretch/>
        </p:blipFill>
        <p:spPr>
          <a:xfrm>
            <a:off x="4864680" y="21168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05" name="" descr=""/>
          <p:cNvPicPr/>
          <p:nvPr/>
        </p:nvPicPr>
        <p:blipFill>
          <a:blip r:embed="rId404"/>
          <a:stretch/>
        </p:blipFill>
        <p:spPr>
          <a:xfrm>
            <a:off x="6060240" y="211680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2706" name="" descr=""/>
          <p:cNvPicPr/>
          <p:nvPr/>
        </p:nvPicPr>
        <p:blipFill>
          <a:blip r:embed="rId405"/>
          <a:stretch/>
        </p:blipFill>
        <p:spPr>
          <a:xfrm>
            <a:off x="6290640" y="21168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07" name="" descr=""/>
          <p:cNvPicPr/>
          <p:nvPr/>
        </p:nvPicPr>
        <p:blipFill>
          <a:blip r:embed="rId406"/>
          <a:stretch/>
        </p:blipFill>
        <p:spPr>
          <a:xfrm>
            <a:off x="4864680" y="21211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08" name="" descr=""/>
          <p:cNvPicPr/>
          <p:nvPr/>
        </p:nvPicPr>
        <p:blipFill>
          <a:blip r:embed="rId407"/>
          <a:stretch/>
        </p:blipFill>
        <p:spPr>
          <a:xfrm>
            <a:off x="6060240" y="2121120"/>
            <a:ext cx="55440" cy="3960"/>
          </a:xfrm>
          <a:prstGeom prst="rect">
            <a:avLst/>
          </a:prstGeom>
          <a:ln w="0">
            <a:noFill/>
          </a:ln>
        </p:spPr>
      </p:pic>
      <p:pic>
        <p:nvPicPr>
          <p:cNvPr id="2709" name="" descr=""/>
          <p:cNvPicPr/>
          <p:nvPr/>
        </p:nvPicPr>
        <p:blipFill>
          <a:blip r:embed="rId408"/>
          <a:stretch/>
        </p:blipFill>
        <p:spPr>
          <a:xfrm>
            <a:off x="6290640" y="21211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10" name="" descr=""/>
          <p:cNvPicPr/>
          <p:nvPr/>
        </p:nvPicPr>
        <p:blipFill>
          <a:blip r:embed="rId409"/>
          <a:stretch/>
        </p:blipFill>
        <p:spPr>
          <a:xfrm>
            <a:off x="4864680" y="21254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11" name="" descr=""/>
          <p:cNvPicPr/>
          <p:nvPr/>
        </p:nvPicPr>
        <p:blipFill>
          <a:blip r:embed="rId410"/>
          <a:stretch/>
        </p:blipFill>
        <p:spPr>
          <a:xfrm>
            <a:off x="6054840" y="212544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2712" name="" descr=""/>
          <p:cNvPicPr/>
          <p:nvPr/>
        </p:nvPicPr>
        <p:blipFill>
          <a:blip r:embed="rId411"/>
          <a:stretch/>
        </p:blipFill>
        <p:spPr>
          <a:xfrm>
            <a:off x="6290640" y="21254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13" name="" descr=""/>
          <p:cNvPicPr/>
          <p:nvPr/>
        </p:nvPicPr>
        <p:blipFill>
          <a:blip r:embed="rId412"/>
          <a:stretch/>
        </p:blipFill>
        <p:spPr>
          <a:xfrm>
            <a:off x="4864680" y="21301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14" name="" descr=""/>
          <p:cNvPicPr/>
          <p:nvPr/>
        </p:nvPicPr>
        <p:blipFill>
          <a:blip r:embed="rId413"/>
          <a:stretch/>
        </p:blipFill>
        <p:spPr>
          <a:xfrm>
            <a:off x="6054840" y="2130120"/>
            <a:ext cx="33120" cy="3960"/>
          </a:xfrm>
          <a:prstGeom prst="rect">
            <a:avLst/>
          </a:prstGeom>
          <a:ln w="0">
            <a:noFill/>
          </a:ln>
        </p:spPr>
      </p:pic>
      <p:pic>
        <p:nvPicPr>
          <p:cNvPr id="2715" name="" descr=""/>
          <p:cNvPicPr/>
          <p:nvPr/>
        </p:nvPicPr>
        <p:blipFill>
          <a:blip r:embed="rId414"/>
          <a:stretch/>
        </p:blipFill>
        <p:spPr>
          <a:xfrm>
            <a:off x="6290640" y="21301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16" name="" descr=""/>
          <p:cNvPicPr/>
          <p:nvPr/>
        </p:nvPicPr>
        <p:blipFill>
          <a:blip r:embed="rId415"/>
          <a:stretch/>
        </p:blipFill>
        <p:spPr>
          <a:xfrm>
            <a:off x="4864680" y="21344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17" name="" descr=""/>
          <p:cNvPicPr/>
          <p:nvPr/>
        </p:nvPicPr>
        <p:blipFill>
          <a:blip r:embed="rId416"/>
          <a:stretch/>
        </p:blipFill>
        <p:spPr>
          <a:xfrm>
            <a:off x="6054840" y="2134440"/>
            <a:ext cx="15840" cy="3960"/>
          </a:xfrm>
          <a:prstGeom prst="rect">
            <a:avLst/>
          </a:prstGeom>
          <a:ln w="0">
            <a:noFill/>
          </a:ln>
        </p:spPr>
      </p:pic>
      <p:pic>
        <p:nvPicPr>
          <p:cNvPr id="2718" name="" descr=""/>
          <p:cNvPicPr/>
          <p:nvPr/>
        </p:nvPicPr>
        <p:blipFill>
          <a:blip r:embed="rId417"/>
          <a:stretch/>
        </p:blipFill>
        <p:spPr>
          <a:xfrm>
            <a:off x="6290640" y="21344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19" name="" descr=""/>
          <p:cNvPicPr/>
          <p:nvPr/>
        </p:nvPicPr>
        <p:blipFill>
          <a:blip r:embed="rId418"/>
          <a:stretch/>
        </p:blipFill>
        <p:spPr>
          <a:xfrm>
            <a:off x="4864680" y="21387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20" name="" descr=""/>
          <p:cNvPicPr/>
          <p:nvPr/>
        </p:nvPicPr>
        <p:blipFill>
          <a:blip r:embed="rId419"/>
          <a:stretch/>
        </p:blipFill>
        <p:spPr>
          <a:xfrm>
            <a:off x="6290640" y="21387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21" name="" descr=""/>
          <p:cNvPicPr/>
          <p:nvPr/>
        </p:nvPicPr>
        <p:blipFill>
          <a:blip r:embed="rId420"/>
          <a:stretch/>
        </p:blipFill>
        <p:spPr>
          <a:xfrm>
            <a:off x="4864680" y="21434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22" name="" descr=""/>
          <p:cNvPicPr/>
          <p:nvPr/>
        </p:nvPicPr>
        <p:blipFill>
          <a:blip r:embed="rId421"/>
          <a:stretch/>
        </p:blipFill>
        <p:spPr>
          <a:xfrm>
            <a:off x="6290640" y="21434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23" name="" descr=""/>
          <p:cNvPicPr/>
          <p:nvPr/>
        </p:nvPicPr>
        <p:blipFill>
          <a:blip r:embed="rId422"/>
          <a:stretch/>
        </p:blipFill>
        <p:spPr>
          <a:xfrm>
            <a:off x="4864680" y="21474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24" name="" descr=""/>
          <p:cNvPicPr/>
          <p:nvPr/>
        </p:nvPicPr>
        <p:blipFill>
          <a:blip r:embed="rId423"/>
          <a:stretch/>
        </p:blipFill>
        <p:spPr>
          <a:xfrm>
            <a:off x="6290640" y="21474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25" name="" descr=""/>
          <p:cNvPicPr/>
          <p:nvPr/>
        </p:nvPicPr>
        <p:blipFill>
          <a:blip r:embed="rId424"/>
          <a:stretch/>
        </p:blipFill>
        <p:spPr>
          <a:xfrm>
            <a:off x="4864680" y="21520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26" name="" descr=""/>
          <p:cNvPicPr/>
          <p:nvPr/>
        </p:nvPicPr>
        <p:blipFill>
          <a:blip r:embed="rId425"/>
          <a:stretch/>
        </p:blipFill>
        <p:spPr>
          <a:xfrm>
            <a:off x="6290640" y="21520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27" name="" descr=""/>
          <p:cNvPicPr/>
          <p:nvPr/>
        </p:nvPicPr>
        <p:blipFill>
          <a:blip r:embed="rId426"/>
          <a:stretch/>
        </p:blipFill>
        <p:spPr>
          <a:xfrm>
            <a:off x="4864680" y="21564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28" name="" descr=""/>
          <p:cNvPicPr/>
          <p:nvPr/>
        </p:nvPicPr>
        <p:blipFill>
          <a:blip r:embed="rId427"/>
          <a:stretch/>
        </p:blipFill>
        <p:spPr>
          <a:xfrm>
            <a:off x="6290640" y="21564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29" name="" descr=""/>
          <p:cNvPicPr/>
          <p:nvPr/>
        </p:nvPicPr>
        <p:blipFill>
          <a:blip r:embed="rId428"/>
          <a:stretch/>
        </p:blipFill>
        <p:spPr>
          <a:xfrm>
            <a:off x="4864680" y="216072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30" name="" descr=""/>
          <p:cNvPicPr/>
          <p:nvPr/>
        </p:nvPicPr>
        <p:blipFill>
          <a:blip r:embed="rId429"/>
          <a:stretch/>
        </p:blipFill>
        <p:spPr>
          <a:xfrm>
            <a:off x="6290640" y="21607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31" name="" descr=""/>
          <p:cNvPicPr/>
          <p:nvPr/>
        </p:nvPicPr>
        <p:blipFill>
          <a:blip r:embed="rId430"/>
          <a:stretch/>
        </p:blipFill>
        <p:spPr>
          <a:xfrm>
            <a:off x="4864680" y="216540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32" name="" descr=""/>
          <p:cNvPicPr/>
          <p:nvPr/>
        </p:nvPicPr>
        <p:blipFill>
          <a:blip r:embed="rId431"/>
          <a:stretch/>
        </p:blipFill>
        <p:spPr>
          <a:xfrm>
            <a:off x="6290640" y="21654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33" name="" descr=""/>
          <p:cNvPicPr/>
          <p:nvPr/>
        </p:nvPicPr>
        <p:blipFill>
          <a:blip r:embed="rId432"/>
          <a:stretch/>
        </p:blipFill>
        <p:spPr>
          <a:xfrm>
            <a:off x="4864680" y="21693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34" name="" descr=""/>
          <p:cNvPicPr/>
          <p:nvPr/>
        </p:nvPicPr>
        <p:blipFill>
          <a:blip r:embed="rId433"/>
          <a:stretch/>
        </p:blipFill>
        <p:spPr>
          <a:xfrm>
            <a:off x="6290640" y="21693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35" name="" descr=""/>
          <p:cNvPicPr/>
          <p:nvPr/>
        </p:nvPicPr>
        <p:blipFill>
          <a:blip r:embed="rId434"/>
          <a:stretch/>
        </p:blipFill>
        <p:spPr>
          <a:xfrm>
            <a:off x="4864680" y="217404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36" name="" descr=""/>
          <p:cNvPicPr/>
          <p:nvPr/>
        </p:nvPicPr>
        <p:blipFill>
          <a:blip r:embed="rId435"/>
          <a:stretch/>
        </p:blipFill>
        <p:spPr>
          <a:xfrm>
            <a:off x="6290640" y="21740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37" name="" descr=""/>
          <p:cNvPicPr/>
          <p:nvPr/>
        </p:nvPicPr>
        <p:blipFill>
          <a:blip r:embed="rId436"/>
          <a:stretch/>
        </p:blipFill>
        <p:spPr>
          <a:xfrm>
            <a:off x="4864680" y="217836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38" name="" descr=""/>
          <p:cNvPicPr/>
          <p:nvPr/>
        </p:nvPicPr>
        <p:blipFill>
          <a:blip r:embed="rId437"/>
          <a:stretch/>
        </p:blipFill>
        <p:spPr>
          <a:xfrm>
            <a:off x="6290640" y="21783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39" name="" descr=""/>
          <p:cNvPicPr/>
          <p:nvPr/>
        </p:nvPicPr>
        <p:blipFill>
          <a:blip r:embed="rId438"/>
          <a:stretch/>
        </p:blipFill>
        <p:spPr>
          <a:xfrm>
            <a:off x="4864680" y="2182680"/>
            <a:ext cx="802080" cy="3960"/>
          </a:xfrm>
          <a:prstGeom prst="rect">
            <a:avLst/>
          </a:prstGeom>
          <a:ln w="0">
            <a:noFill/>
          </a:ln>
        </p:spPr>
      </p:pic>
      <p:pic>
        <p:nvPicPr>
          <p:cNvPr id="2740" name="" descr=""/>
          <p:cNvPicPr/>
          <p:nvPr/>
        </p:nvPicPr>
        <p:blipFill>
          <a:blip r:embed="rId439"/>
          <a:stretch/>
        </p:blipFill>
        <p:spPr>
          <a:xfrm>
            <a:off x="6290640" y="21826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1" name="" descr=""/>
          <p:cNvPicPr/>
          <p:nvPr/>
        </p:nvPicPr>
        <p:blipFill>
          <a:blip r:embed="rId440"/>
          <a:stretch/>
        </p:blipFill>
        <p:spPr>
          <a:xfrm>
            <a:off x="6290640" y="21873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2" name="" descr=""/>
          <p:cNvPicPr/>
          <p:nvPr/>
        </p:nvPicPr>
        <p:blipFill>
          <a:blip r:embed="rId441"/>
          <a:stretch/>
        </p:blipFill>
        <p:spPr>
          <a:xfrm>
            <a:off x="6290640" y="21916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3" name="" descr=""/>
          <p:cNvPicPr/>
          <p:nvPr/>
        </p:nvPicPr>
        <p:blipFill>
          <a:blip r:embed="rId442"/>
          <a:stretch/>
        </p:blipFill>
        <p:spPr>
          <a:xfrm>
            <a:off x="6290640" y="21960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4" name="" descr=""/>
          <p:cNvPicPr/>
          <p:nvPr/>
        </p:nvPicPr>
        <p:blipFill>
          <a:blip r:embed="rId443"/>
          <a:stretch/>
        </p:blipFill>
        <p:spPr>
          <a:xfrm>
            <a:off x="6290640" y="22003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5" name="" descr=""/>
          <p:cNvPicPr/>
          <p:nvPr/>
        </p:nvPicPr>
        <p:blipFill>
          <a:blip r:embed="rId444"/>
          <a:stretch/>
        </p:blipFill>
        <p:spPr>
          <a:xfrm>
            <a:off x="6290640" y="220500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6" name="" descr=""/>
          <p:cNvPicPr/>
          <p:nvPr/>
        </p:nvPicPr>
        <p:blipFill>
          <a:blip r:embed="rId445"/>
          <a:stretch/>
        </p:blipFill>
        <p:spPr>
          <a:xfrm>
            <a:off x="6290640" y="220932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7" name="" descr=""/>
          <p:cNvPicPr/>
          <p:nvPr/>
        </p:nvPicPr>
        <p:blipFill>
          <a:blip r:embed="rId446"/>
          <a:stretch/>
        </p:blipFill>
        <p:spPr>
          <a:xfrm>
            <a:off x="6290640" y="221364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8" name="" descr=""/>
          <p:cNvPicPr/>
          <p:nvPr/>
        </p:nvPicPr>
        <p:blipFill>
          <a:blip r:embed="rId447"/>
          <a:stretch/>
        </p:blipFill>
        <p:spPr>
          <a:xfrm>
            <a:off x="6290640" y="22179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49" name="" descr=""/>
          <p:cNvPicPr/>
          <p:nvPr/>
        </p:nvPicPr>
        <p:blipFill>
          <a:blip r:embed="rId448"/>
          <a:stretch/>
        </p:blipFill>
        <p:spPr>
          <a:xfrm>
            <a:off x="6290640" y="222228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50" name="" descr=""/>
          <p:cNvPicPr/>
          <p:nvPr/>
        </p:nvPicPr>
        <p:blipFill>
          <a:blip r:embed="rId449"/>
          <a:stretch/>
        </p:blipFill>
        <p:spPr>
          <a:xfrm>
            <a:off x="6290640" y="2226960"/>
            <a:ext cx="2441160" cy="3960"/>
          </a:xfrm>
          <a:prstGeom prst="rect">
            <a:avLst/>
          </a:prstGeom>
          <a:ln w="0">
            <a:noFill/>
          </a:ln>
        </p:spPr>
      </p:pic>
      <p:pic>
        <p:nvPicPr>
          <p:cNvPr id="2751" name="" descr=""/>
          <p:cNvPicPr/>
          <p:nvPr/>
        </p:nvPicPr>
        <p:blipFill>
          <a:blip r:embed="rId450"/>
          <a:stretch/>
        </p:blipFill>
        <p:spPr>
          <a:xfrm>
            <a:off x="8955720" y="1506600"/>
            <a:ext cx="692280" cy="529560"/>
          </a:xfrm>
          <a:prstGeom prst="rect">
            <a:avLst/>
          </a:prstGeom>
          <a:ln w="0">
            <a:noFill/>
          </a:ln>
        </p:spPr>
      </p:pic>
      <p:sp>
        <p:nvSpPr>
          <p:cNvPr id="2752" name="CustomShape 15"/>
          <p:cNvSpPr/>
          <p:nvPr/>
        </p:nvSpPr>
        <p:spPr>
          <a:xfrm>
            <a:off x="1379160" y="2971080"/>
            <a:ext cx="712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factors on different levels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(i.e. form a hierarchical representation)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3" name="CustomShape 16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4" name="CustomShape 17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5" name="CustomShape 18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56" name="CustomShape 19"/>
          <p:cNvSpPr/>
          <p:nvPr/>
        </p:nvSpPr>
        <p:spPr>
          <a:xfrm>
            <a:off x="60840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757" name="" descr=""/>
          <p:cNvPicPr/>
          <p:nvPr/>
        </p:nvPicPr>
        <p:blipFill>
          <a:blip r:embed="rId451"/>
          <a:stretch/>
        </p:blipFill>
        <p:spPr>
          <a:xfrm>
            <a:off x="513720" y="3264480"/>
            <a:ext cx="7502040" cy="1562760"/>
          </a:xfrm>
          <a:prstGeom prst="rect">
            <a:avLst/>
          </a:prstGeom>
          <a:ln w="0">
            <a:noFill/>
          </a:ln>
        </p:spPr>
      </p:pic>
      <p:sp>
        <p:nvSpPr>
          <p:cNvPr id="2758" name="CustomShape 20"/>
          <p:cNvSpPr/>
          <p:nvPr/>
        </p:nvSpPr>
        <p:spPr>
          <a:xfrm>
            <a:off x="969120" y="5045760"/>
            <a:ext cx="8158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Practical Lecture 6.1 given by Dr. Gabriele Cavallaro provides examples from remote sensing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759" name="" descr=""/>
          <p:cNvPicPr/>
          <p:nvPr/>
        </p:nvPicPr>
        <p:blipFill>
          <a:blip r:embed="rId452"/>
          <a:stretch/>
        </p:blipFill>
        <p:spPr>
          <a:xfrm>
            <a:off x="8094960" y="3516120"/>
            <a:ext cx="1474200" cy="390960"/>
          </a:xfrm>
          <a:prstGeom prst="rect">
            <a:avLst/>
          </a:prstGeom>
          <a:ln w="0">
            <a:noFill/>
          </a:ln>
        </p:spPr>
      </p:pic>
      <p:sp>
        <p:nvSpPr>
          <p:cNvPr id="2760" name="CustomShape 21"/>
          <p:cNvSpPr/>
          <p:nvPr/>
        </p:nvSpPr>
        <p:spPr>
          <a:xfrm>
            <a:off x="8274600" y="4161960"/>
            <a:ext cx="116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H. Lee et al.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61" name="CustomShape 2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63" name="CustomShape 2"/>
          <p:cNvSpPr/>
          <p:nvPr/>
        </p:nvSpPr>
        <p:spPr>
          <a:xfrm>
            <a:off x="1549800" y="370440"/>
            <a:ext cx="6556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– Feature Learning Benefits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64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765" name="" descr=""/>
          <p:cNvPicPr/>
          <p:nvPr/>
        </p:nvPicPr>
        <p:blipFill>
          <a:blip r:embed="rId1"/>
          <a:stretch/>
        </p:blipFill>
        <p:spPr>
          <a:xfrm>
            <a:off x="98280" y="948600"/>
            <a:ext cx="9510480" cy="1980720"/>
          </a:xfrm>
          <a:prstGeom prst="rect">
            <a:avLst/>
          </a:prstGeom>
          <a:ln w="0">
            <a:noFill/>
          </a:ln>
        </p:spPr>
      </p:pic>
      <p:pic>
        <p:nvPicPr>
          <p:cNvPr id="2766" name="" descr=""/>
          <p:cNvPicPr/>
          <p:nvPr/>
        </p:nvPicPr>
        <p:blipFill>
          <a:blip r:embed="rId2"/>
          <a:stretch/>
        </p:blipFill>
        <p:spPr>
          <a:xfrm>
            <a:off x="123120" y="3042360"/>
            <a:ext cx="3646800" cy="1310760"/>
          </a:xfrm>
          <a:prstGeom prst="rect">
            <a:avLst/>
          </a:prstGeom>
          <a:ln w="0">
            <a:noFill/>
          </a:ln>
        </p:spPr>
      </p:pic>
      <p:sp>
        <p:nvSpPr>
          <p:cNvPr id="2767" name="CustomShape 4"/>
          <p:cNvSpPr/>
          <p:nvPr/>
        </p:nvSpPr>
        <p:spPr>
          <a:xfrm>
            <a:off x="3922200" y="3042360"/>
            <a:ext cx="5608440" cy="1803240"/>
          </a:xfrm>
          <a:custGeom>
            <a:avLst/>
            <a:gdLst/>
            <a:ahLst/>
            <a:rect l="l" t="t" r="r" b="b"/>
            <a:pathLst>
              <a:path w="15580" h="5010">
                <a:moveTo>
                  <a:pt x="0" y="0"/>
                </a:moveTo>
                <a:lnTo>
                  <a:pt x="0" y="5009"/>
                </a:lnTo>
                <a:lnTo>
                  <a:pt x="15579" y="5009"/>
                </a:lnTo>
                <a:lnTo>
                  <a:pt x="15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68" name="CustomShape 5"/>
          <p:cNvSpPr/>
          <p:nvPr/>
        </p:nvSpPr>
        <p:spPr>
          <a:xfrm>
            <a:off x="3902040" y="3026520"/>
            <a:ext cx="5648760" cy="1834920"/>
          </a:xfrm>
          <a:custGeom>
            <a:avLst/>
            <a:gdLst/>
            <a:ahLst/>
            <a:rect l="l" t="t" r="r" b="b"/>
            <a:pathLst>
              <a:path w="15692" h="509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15635" y="0"/>
                </a:lnTo>
                <a:cubicBezTo>
                  <a:pt x="15667" y="0"/>
                  <a:pt x="15691" y="19"/>
                  <a:pt x="15691" y="44"/>
                </a:cubicBezTo>
                <a:lnTo>
                  <a:pt x="15691" y="5053"/>
                </a:lnTo>
                <a:cubicBezTo>
                  <a:pt x="15691" y="5077"/>
                  <a:pt x="15667" y="5097"/>
                  <a:pt x="15635" y="5097"/>
                </a:cubicBezTo>
                <a:lnTo>
                  <a:pt x="56" y="5097"/>
                </a:lnTo>
                <a:cubicBezTo>
                  <a:pt x="26" y="5097"/>
                  <a:pt x="0" y="5077"/>
                  <a:pt x="0" y="5053"/>
                </a:cubicBezTo>
                <a:lnTo>
                  <a:pt x="0" y="44"/>
                </a:lnTo>
                <a:moveTo>
                  <a:pt x="111" y="5053"/>
                </a:moveTo>
                <a:lnTo>
                  <a:pt x="56" y="5009"/>
                </a:lnTo>
                <a:lnTo>
                  <a:pt x="15635" y="5009"/>
                </a:lnTo>
                <a:lnTo>
                  <a:pt x="15579" y="5053"/>
                </a:lnTo>
                <a:lnTo>
                  <a:pt x="15579" y="44"/>
                </a:lnTo>
                <a:lnTo>
                  <a:pt x="15635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50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69" name="CustomShape 6"/>
          <p:cNvSpPr/>
          <p:nvPr/>
        </p:nvSpPr>
        <p:spPr>
          <a:xfrm>
            <a:off x="194400" y="4516560"/>
            <a:ext cx="116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H. Lee et al.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70" name="CustomShape 7"/>
          <p:cNvSpPr/>
          <p:nvPr/>
        </p:nvSpPr>
        <p:spPr>
          <a:xfrm>
            <a:off x="4018320" y="3085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1" name="CustomShape 8"/>
          <p:cNvSpPr/>
          <p:nvPr/>
        </p:nvSpPr>
        <p:spPr>
          <a:xfrm>
            <a:off x="4379400" y="3110760"/>
            <a:ext cx="5096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Traditional machine learning applied feature engineering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2" name="CustomShape 9"/>
          <p:cNvSpPr/>
          <p:nvPr/>
        </p:nvSpPr>
        <p:spPr>
          <a:xfrm>
            <a:off x="4379400" y="3312000"/>
            <a:ext cx="1466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before modeling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3" name="CustomShape 10"/>
          <p:cNvSpPr/>
          <p:nvPr/>
        </p:nvSpPr>
        <p:spPr>
          <a:xfrm>
            <a:off x="4018320" y="3528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4" name="CustomShape 11"/>
          <p:cNvSpPr/>
          <p:nvPr/>
        </p:nvSpPr>
        <p:spPr>
          <a:xfrm>
            <a:off x="4379400" y="3553200"/>
            <a:ext cx="4963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Feature engineering requires expert knowledge, is time-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5" name="CustomShape 12"/>
          <p:cNvSpPr/>
          <p:nvPr/>
        </p:nvSpPr>
        <p:spPr>
          <a:xfrm>
            <a:off x="4379400" y="3754440"/>
            <a:ext cx="4764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consuming and a often long manual process, requires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6" name="CustomShape 13"/>
          <p:cNvSpPr/>
          <p:nvPr/>
        </p:nvSpPr>
        <p:spPr>
          <a:xfrm>
            <a:off x="4379400" y="3955320"/>
            <a:ext cx="494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often 90% of the time in applications, and is sometimes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7" name="CustomShape 14"/>
          <p:cNvSpPr/>
          <p:nvPr/>
        </p:nvSpPr>
        <p:spPr>
          <a:xfrm>
            <a:off x="4379400" y="4156560"/>
            <a:ext cx="195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even problem-specific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8" name="CustomShape 15"/>
          <p:cNvSpPr/>
          <p:nvPr/>
        </p:nvSpPr>
        <p:spPr>
          <a:xfrm>
            <a:off x="4018320" y="4372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9" name="CustomShape 16"/>
          <p:cNvSpPr/>
          <p:nvPr/>
        </p:nvSpPr>
        <p:spPr>
          <a:xfrm>
            <a:off x="4379400" y="4398120"/>
            <a:ext cx="461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enables feature learning promising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80" name="CustomShape 17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1" name="CustomShape 18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2" name="CustomShape 19"/>
          <p:cNvSpPr/>
          <p:nvPr/>
        </p:nvSpPr>
        <p:spPr>
          <a:xfrm>
            <a:off x="4379400" y="4599000"/>
            <a:ext cx="2419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massive time advancement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83" name="CustomShape 20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84" name="CustomShape 21"/>
          <p:cNvSpPr/>
          <p:nvPr/>
        </p:nvSpPr>
        <p:spPr>
          <a:xfrm>
            <a:off x="969120" y="5045040"/>
            <a:ext cx="8131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Practical Lecture 6.1 given by Dr. Cavallaro provides application examples in remote sensing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85" name="CustomShape 2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87" name="CustomShape 2"/>
          <p:cNvSpPr/>
          <p:nvPr/>
        </p:nvSpPr>
        <p:spPr>
          <a:xfrm>
            <a:off x="417960" y="370440"/>
            <a:ext cx="8824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Many-core GPUs further Drives Success of Deep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88" name="CustomShape 3"/>
          <p:cNvSpPr/>
          <p:nvPr/>
        </p:nvSpPr>
        <p:spPr>
          <a:xfrm>
            <a:off x="596880" y="1707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89" name="CustomShape 4"/>
          <p:cNvSpPr/>
          <p:nvPr/>
        </p:nvSpPr>
        <p:spPr>
          <a:xfrm>
            <a:off x="957960" y="1744920"/>
            <a:ext cx="3967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Use of very many simple cores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90" name="CustomShape 5"/>
          <p:cNvSpPr/>
          <p:nvPr/>
        </p:nvSpPr>
        <p:spPr>
          <a:xfrm>
            <a:off x="1078200" y="2058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1" name="CustomShape 6"/>
          <p:cNvSpPr/>
          <p:nvPr/>
        </p:nvSpPr>
        <p:spPr>
          <a:xfrm>
            <a:off x="1379160" y="2089440"/>
            <a:ext cx="5500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High throughput computing-oriented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architecture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2" name="CustomShape 7"/>
          <p:cNvSpPr/>
          <p:nvPr/>
        </p:nvSpPr>
        <p:spPr>
          <a:xfrm>
            <a:off x="1078200" y="2359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3" name="CustomShape 8"/>
          <p:cNvSpPr/>
          <p:nvPr/>
        </p:nvSpPr>
        <p:spPr>
          <a:xfrm>
            <a:off x="1379160" y="2391120"/>
            <a:ext cx="774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massive parallelism by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executing a lot of concurrent threads slowly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4" name="CustomShape 9"/>
          <p:cNvSpPr/>
          <p:nvPr/>
        </p:nvSpPr>
        <p:spPr>
          <a:xfrm>
            <a:off x="1078200" y="2661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5" name="CustomShape 10"/>
          <p:cNvSpPr/>
          <p:nvPr/>
        </p:nvSpPr>
        <p:spPr>
          <a:xfrm>
            <a:off x="1379160" y="2692440"/>
            <a:ext cx="709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Handle an ever increasing amount of multiple instruction threads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6" name="CustomShape 11"/>
          <p:cNvSpPr/>
          <p:nvPr/>
        </p:nvSpPr>
        <p:spPr>
          <a:xfrm>
            <a:off x="1078200" y="2963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7" name="CustomShape 12"/>
          <p:cNvSpPr/>
          <p:nvPr/>
        </p:nvSpPr>
        <p:spPr>
          <a:xfrm>
            <a:off x="1379160" y="2994120"/>
            <a:ext cx="7494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CPUs instead typically execute a single long thread as fast as possible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8" name="CustomShape 13"/>
          <p:cNvSpPr/>
          <p:nvPr/>
        </p:nvSpPr>
        <p:spPr>
          <a:xfrm>
            <a:off x="596880" y="3276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99" name="CustomShape 14"/>
          <p:cNvSpPr/>
          <p:nvPr/>
        </p:nvSpPr>
        <p:spPr>
          <a:xfrm>
            <a:off x="957960" y="3313440"/>
            <a:ext cx="4491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Many-core GPUs are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used in large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0" name="CustomShape 15"/>
          <p:cNvSpPr/>
          <p:nvPr/>
        </p:nvSpPr>
        <p:spPr>
          <a:xfrm>
            <a:off x="957960" y="3615120"/>
            <a:ext cx="386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clusters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within massively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1" name="CustomShape 16"/>
          <p:cNvSpPr/>
          <p:nvPr/>
        </p:nvSpPr>
        <p:spPr>
          <a:xfrm>
            <a:off x="957960" y="3916800"/>
            <a:ext cx="3997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parallel supercomputers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today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2" name="CustomShape 17"/>
          <p:cNvSpPr/>
          <p:nvPr/>
        </p:nvSpPr>
        <p:spPr>
          <a:xfrm>
            <a:off x="1078200" y="4230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3" name="CustomShape 18"/>
          <p:cNvSpPr/>
          <p:nvPr/>
        </p:nvSpPr>
        <p:spPr>
          <a:xfrm>
            <a:off x="1379160" y="4260960"/>
            <a:ext cx="274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Named General-Purpose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4" name="CustomShape 19"/>
          <p:cNvSpPr/>
          <p:nvPr/>
        </p:nvSpPr>
        <p:spPr>
          <a:xfrm>
            <a:off x="1379160" y="4512600"/>
            <a:ext cx="319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Computing on GPUs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GPGPU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805" name="" descr=""/>
          <p:cNvPicPr/>
          <p:nvPr/>
        </p:nvPicPr>
        <p:blipFill>
          <a:blip r:embed="rId1"/>
          <a:stretch/>
        </p:blipFill>
        <p:spPr>
          <a:xfrm>
            <a:off x="5635440" y="3383280"/>
            <a:ext cx="3977280" cy="1264320"/>
          </a:xfrm>
          <a:prstGeom prst="rect">
            <a:avLst/>
          </a:prstGeom>
          <a:ln w="0">
            <a:noFill/>
          </a:ln>
        </p:spPr>
      </p:pic>
      <p:sp>
        <p:nvSpPr>
          <p:cNvPr id="2806" name="CustomShape 20"/>
          <p:cNvSpPr/>
          <p:nvPr/>
        </p:nvSpPr>
        <p:spPr>
          <a:xfrm>
            <a:off x="663840" y="829800"/>
            <a:ext cx="7957800" cy="712080"/>
          </a:xfrm>
          <a:custGeom>
            <a:avLst/>
            <a:gdLst/>
            <a:ahLst/>
            <a:rect l="l" t="t" r="r" b="b"/>
            <a:pathLst>
              <a:path w="22106" h="1979">
                <a:moveTo>
                  <a:pt x="0" y="0"/>
                </a:moveTo>
                <a:lnTo>
                  <a:pt x="0" y="1978"/>
                </a:lnTo>
                <a:lnTo>
                  <a:pt x="22105" y="1978"/>
                </a:lnTo>
                <a:lnTo>
                  <a:pt x="221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7" name="CustomShape 21"/>
          <p:cNvSpPr/>
          <p:nvPr/>
        </p:nvSpPr>
        <p:spPr>
          <a:xfrm>
            <a:off x="643680" y="813960"/>
            <a:ext cx="7997760" cy="743760"/>
          </a:xfrm>
          <a:custGeom>
            <a:avLst/>
            <a:gdLst/>
            <a:ahLst/>
            <a:rect l="l" t="t" r="r" b="b"/>
            <a:pathLst>
              <a:path w="22217" h="206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2161" y="0"/>
                </a:lnTo>
                <a:cubicBezTo>
                  <a:pt x="22192" y="0"/>
                  <a:pt x="22216" y="20"/>
                  <a:pt x="22216" y="44"/>
                </a:cubicBezTo>
                <a:lnTo>
                  <a:pt x="22216" y="2022"/>
                </a:lnTo>
                <a:cubicBezTo>
                  <a:pt x="22216" y="2047"/>
                  <a:pt x="22192" y="2066"/>
                  <a:pt x="22161" y="2066"/>
                </a:cubicBezTo>
                <a:lnTo>
                  <a:pt x="56" y="2066"/>
                </a:lnTo>
                <a:cubicBezTo>
                  <a:pt x="24" y="2066"/>
                  <a:pt x="0" y="2047"/>
                  <a:pt x="0" y="2022"/>
                </a:cubicBezTo>
                <a:lnTo>
                  <a:pt x="0" y="44"/>
                </a:lnTo>
                <a:moveTo>
                  <a:pt x="111" y="2022"/>
                </a:moveTo>
                <a:lnTo>
                  <a:pt x="56" y="1978"/>
                </a:lnTo>
                <a:lnTo>
                  <a:pt x="22161" y="1978"/>
                </a:lnTo>
                <a:lnTo>
                  <a:pt x="22105" y="2022"/>
                </a:lnTo>
                <a:lnTo>
                  <a:pt x="22105" y="44"/>
                </a:lnTo>
                <a:lnTo>
                  <a:pt x="22161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0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8" name="CustomShape 2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09" name="CustomShape 23"/>
          <p:cNvSpPr/>
          <p:nvPr/>
        </p:nvSpPr>
        <p:spPr>
          <a:xfrm>
            <a:off x="759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0" name="CustomShape 24"/>
          <p:cNvSpPr/>
          <p:nvPr/>
        </p:nvSpPr>
        <p:spPr>
          <a:xfrm>
            <a:off x="1121040" y="898200"/>
            <a:ext cx="710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Graphics Processing Unit (GPU) is great for data parallelism and task parallelism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1" name="CustomShape 25"/>
          <p:cNvSpPr/>
          <p:nvPr/>
        </p:nvSpPr>
        <p:spPr>
          <a:xfrm>
            <a:off x="75996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2" name="CustomShape 26"/>
          <p:cNvSpPr/>
          <p:nvPr/>
        </p:nvSpPr>
        <p:spPr>
          <a:xfrm>
            <a:off x="1121040" y="1139400"/>
            <a:ext cx="686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Compared to multi-core CPUs, GPUs consist of a many-core architecture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3" name="CustomShape 27"/>
          <p:cNvSpPr/>
          <p:nvPr/>
        </p:nvSpPr>
        <p:spPr>
          <a:xfrm>
            <a:off x="1121040" y="1340640"/>
            <a:ext cx="718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hundreds to even thousands of very simple cores executing threads rather slowly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4" name="CustomShape 28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5" name="CustomShape 29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6" name="CustomShape 30"/>
          <p:cNvSpPr/>
          <p:nvPr/>
        </p:nvSpPr>
        <p:spPr>
          <a:xfrm>
            <a:off x="5884560" y="46443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17" name="CustomShape 31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8" name="CustomShape 32"/>
          <p:cNvSpPr/>
          <p:nvPr/>
        </p:nvSpPr>
        <p:spPr>
          <a:xfrm>
            <a:off x="969120" y="5045040"/>
            <a:ext cx="800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Practical Lecture 6.1 given by Dr. Cavallaro shows how GPGPUs are used in remote sensing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9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21" name="" descr=""/>
          <p:cNvPicPr/>
          <p:nvPr/>
        </p:nvPicPr>
        <p:blipFill>
          <a:blip r:embed="rId1"/>
          <a:stretch/>
        </p:blipFill>
        <p:spPr>
          <a:xfrm>
            <a:off x="902880" y="630000"/>
            <a:ext cx="3101400" cy="1759680"/>
          </a:xfrm>
          <a:prstGeom prst="rect">
            <a:avLst/>
          </a:prstGeom>
          <a:ln w="0">
            <a:noFill/>
          </a:ln>
        </p:spPr>
      </p:pic>
      <p:sp>
        <p:nvSpPr>
          <p:cNvPr id="2822" name="CustomShape 2"/>
          <p:cNvSpPr/>
          <p:nvPr/>
        </p:nvSpPr>
        <p:spPr>
          <a:xfrm>
            <a:off x="7685280" y="632520"/>
            <a:ext cx="1851840" cy="1230120"/>
          </a:xfrm>
          <a:custGeom>
            <a:avLst/>
            <a:gdLst/>
            <a:ahLst/>
            <a:rect l="l" t="t" r="r" b="b"/>
            <a:pathLst>
              <a:path w="5145" h="3418">
                <a:moveTo>
                  <a:pt x="523" y="1140"/>
                </a:moveTo>
                <a:cubicBezTo>
                  <a:pt x="465" y="759"/>
                  <a:pt x="762" y="408"/>
                  <a:pt x="1187" y="357"/>
                </a:cubicBezTo>
                <a:cubicBezTo>
                  <a:pt x="1358" y="337"/>
                  <a:pt x="1534" y="368"/>
                  <a:pt x="1684" y="446"/>
                </a:cubicBezTo>
                <a:cubicBezTo>
                  <a:pt x="1842" y="177"/>
                  <a:pt x="2214" y="75"/>
                  <a:pt x="2513" y="218"/>
                </a:cubicBezTo>
                <a:cubicBezTo>
                  <a:pt x="2566" y="243"/>
                  <a:pt x="2613" y="274"/>
                  <a:pt x="2655" y="312"/>
                </a:cubicBezTo>
                <a:cubicBezTo>
                  <a:pt x="2780" y="89"/>
                  <a:pt x="3080" y="0"/>
                  <a:pt x="3328" y="110"/>
                </a:cubicBezTo>
                <a:cubicBezTo>
                  <a:pt x="3397" y="141"/>
                  <a:pt x="3457" y="185"/>
                  <a:pt x="3503" y="241"/>
                </a:cubicBezTo>
                <a:cubicBezTo>
                  <a:pt x="3702" y="30"/>
                  <a:pt x="4057" y="3"/>
                  <a:pt x="4292" y="182"/>
                </a:cubicBezTo>
                <a:cubicBezTo>
                  <a:pt x="4392" y="257"/>
                  <a:pt x="4456" y="360"/>
                  <a:pt x="4481" y="474"/>
                </a:cubicBezTo>
                <a:cubicBezTo>
                  <a:pt x="4807" y="555"/>
                  <a:pt x="5000" y="857"/>
                  <a:pt x="4911" y="1150"/>
                </a:cubicBezTo>
                <a:cubicBezTo>
                  <a:pt x="4904" y="1175"/>
                  <a:pt x="4893" y="1199"/>
                  <a:pt x="4882" y="1222"/>
                </a:cubicBezTo>
                <a:cubicBezTo>
                  <a:pt x="5144" y="1528"/>
                  <a:pt x="5080" y="1965"/>
                  <a:pt x="4739" y="2201"/>
                </a:cubicBezTo>
                <a:cubicBezTo>
                  <a:pt x="4632" y="2275"/>
                  <a:pt x="4508" y="2322"/>
                  <a:pt x="4376" y="2339"/>
                </a:cubicBezTo>
                <a:cubicBezTo>
                  <a:pt x="4372" y="2668"/>
                  <a:pt x="4073" y="2934"/>
                  <a:pt x="3705" y="2929"/>
                </a:cubicBezTo>
                <a:cubicBezTo>
                  <a:pt x="3582" y="2929"/>
                  <a:pt x="3461" y="2898"/>
                  <a:pt x="3357" y="2839"/>
                </a:cubicBezTo>
                <a:cubicBezTo>
                  <a:pt x="3232" y="3209"/>
                  <a:pt x="2800" y="3417"/>
                  <a:pt x="2390" y="3305"/>
                </a:cubicBezTo>
                <a:cubicBezTo>
                  <a:pt x="2216" y="3258"/>
                  <a:pt x="2069" y="3159"/>
                  <a:pt x="1969" y="3026"/>
                </a:cubicBezTo>
                <a:cubicBezTo>
                  <a:pt x="1548" y="3253"/>
                  <a:pt x="1005" y="3131"/>
                  <a:pt x="750" y="2751"/>
                </a:cubicBezTo>
                <a:cubicBezTo>
                  <a:pt x="748" y="2748"/>
                  <a:pt x="744" y="2743"/>
                  <a:pt x="742" y="2738"/>
                </a:cubicBezTo>
                <a:cubicBezTo>
                  <a:pt x="467" y="2767"/>
                  <a:pt x="218" y="2591"/>
                  <a:pt x="185" y="2344"/>
                </a:cubicBezTo>
                <a:cubicBezTo>
                  <a:pt x="169" y="2214"/>
                  <a:pt x="215" y="2083"/>
                  <a:pt x="315" y="1986"/>
                </a:cubicBezTo>
                <a:cubicBezTo>
                  <a:pt x="80" y="1861"/>
                  <a:pt x="0" y="1585"/>
                  <a:pt x="138" y="1370"/>
                </a:cubicBezTo>
                <a:cubicBezTo>
                  <a:pt x="218" y="1246"/>
                  <a:pt x="361" y="1164"/>
                  <a:pt x="519" y="1150"/>
                </a:cubicBezTo>
                <a:lnTo>
                  <a:pt x="523" y="11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3" name="CustomShape 3"/>
          <p:cNvSpPr/>
          <p:nvPr/>
        </p:nvSpPr>
        <p:spPr>
          <a:xfrm>
            <a:off x="7697160" y="644400"/>
            <a:ext cx="1816920" cy="1199160"/>
          </a:xfrm>
          <a:custGeom>
            <a:avLst/>
            <a:gdLst/>
            <a:ahLst/>
            <a:rect l="l" t="t" r="r" b="b"/>
            <a:pathLst>
              <a:path w="5048" h="3332">
                <a:moveTo>
                  <a:pt x="454" y="1098"/>
                </a:moveTo>
                <a:lnTo>
                  <a:pt x="452" y="1110"/>
                </a:lnTo>
                <a:lnTo>
                  <a:pt x="447" y="1074"/>
                </a:lnTo>
                <a:lnTo>
                  <a:pt x="445" y="1037"/>
                </a:lnTo>
                <a:lnTo>
                  <a:pt x="445" y="1002"/>
                </a:lnTo>
                <a:lnTo>
                  <a:pt x="449" y="929"/>
                </a:lnTo>
                <a:lnTo>
                  <a:pt x="463" y="859"/>
                </a:lnTo>
                <a:lnTo>
                  <a:pt x="472" y="826"/>
                </a:lnTo>
                <a:lnTo>
                  <a:pt x="483" y="791"/>
                </a:lnTo>
                <a:lnTo>
                  <a:pt x="497" y="760"/>
                </a:lnTo>
                <a:lnTo>
                  <a:pt x="512" y="726"/>
                </a:lnTo>
                <a:lnTo>
                  <a:pt x="527" y="694"/>
                </a:lnTo>
                <a:lnTo>
                  <a:pt x="545" y="663"/>
                </a:lnTo>
                <a:lnTo>
                  <a:pt x="585" y="604"/>
                </a:lnTo>
                <a:lnTo>
                  <a:pt x="611" y="576"/>
                </a:lnTo>
                <a:lnTo>
                  <a:pt x="633" y="550"/>
                </a:lnTo>
                <a:lnTo>
                  <a:pt x="686" y="497"/>
                </a:lnTo>
                <a:lnTo>
                  <a:pt x="744" y="452"/>
                </a:lnTo>
                <a:lnTo>
                  <a:pt x="775" y="429"/>
                </a:lnTo>
                <a:lnTo>
                  <a:pt x="842" y="391"/>
                </a:lnTo>
                <a:lnTo>
                  <a:pt x="875" y="374"/>
                </a:lnTo>
                <a:lnTo>
                  <a:pt x="910" y="358"/>
                </a:lnTo>
                <a:lnTo>
                  <a:pt x="986" y="330"/>
                </a:lnTo>
                <a:lnTo>
                  <a:pt x="1024" y="319"/>
                </a:lnTo>
                <a:lnTo>
                  <a:pt x="1064" y="308"/>
                </a:lnTo>
                <a:lnTo>
                  <a:pt x="1105" y="302"/>
                </a:lnTo>
                <a:lnTo>
                  <a:pt x="1147" y="295"/>
                </a:lnTo>
                <a:lnTo>
                  <a:pt x="1180" y="291"/>
                </a:lnTo>
                <a:lnTo>
                  <a:pt x="1216" y="289"/>
                </a:lnTo>
                <a:lnTo>
                  <a:pt x="1249" y="288"/>
                </a:lnTo>
                <a:lnTo>
                  <a:pt x="1283" y="288"/>
                </a:lnTo>
                <a:lnTo>
                  <a:pt x="1317" y="289"/>
                </a:lnTo>
                <a:lnTo>
                  <a:pt x="1351" y="293"/>
                </a:lnTo>
                <a:lnTo>
                  <a:pt x="1385" y="297"/>
                </a:lnTo>
                <a:lnTo>
                  <a:pt x="1419" y="302"/>
                </a:lnTo>
                <a:lnTo>
                  <a:pt x="1453" y="308"/>
                </a:lnTo>
                <a:lnTo>
                  <a:pt x="1483" y="318"/>
                </a:lnTo>
                <a:lnTo>
                  <a:pt x="1517" y="327"/>
                </a:lnTo>
                <a:lnTo>
                  <a:pt x="1579" y="347"/>
                </a:lnTo>
                <a:lnTo>
                  <a:pt x="1610" y="360"/>
                </a:lnTo>
                <a:lnTo>
                  <a:pt x="1642" y="374"/>
                </a:lnTo>
                <a:lnTo>
                  <a:pt x="1670" y="389"/>
                </a:lnTo>
                <a:lnTo>
                  <a:pt x="1617" y="400"/>
                </a:lnTo>
                <a:lnTo>
                  <a:pt x="1632" y="375"/>
                </a:lnTo>
                <a:lnTo>
                  <a:pt x="1668" y="327"/>
                </a:lnTo>
                <a:lnTo>
                  <a:pt x="1688" y="303"/>
                </a:lnTo>
                <a:lnTo>
                  <a:pt x="1732" y="261"/>
                </a:lnTo>
                <a:lnTo>
                  <a:pt x="1756" y="242"/>
                </a:lnTo>
                <a:lnTo>
                  <a:pt x="1780" y="223"/>
                </a:lnTo>
                <a:lnTo>
                  <a:pt x="1804" y="206"/>
                </a:lnTo>
                <a:lnTo>
                  <a:pt x="1858" y="174"/>
                </a:lnTo>
                <a:lnTo>
                  <a:pt x="1884" y="161"/>
                </a:lnTo>
                <a:lnTo>
                  <a:pt x="1911" y="148"/>
                </a:lnTo>
                <a:lnTo>
                  <a:pt x="1940" y="136"/>
                </a:lnTo>
                <a:lnTo>
                  <a:pt x="1969" y="127"/>
                </a:lnTo>
                <a:lnTo>
                  <a:pt x="2000" y="119"/>
                </a:lnTo>
                <a:lnTo>
                  <a:pt x="2029" y="110"/>
                </a:lnTo>
                <a:lnTo>
                  <a:pt x="2091" y="99"/>
                </a:lnTo>
                <a:lnTo>
                  <a:pt x="2123" y="96"/>
                </a:lnTo>
                <a:lnTo>
                  <a:pt x="2153" y="92"/>
                </a:lnTo>
                <a:lnTo>
                  <a:pt x="2219" y="92"/>
                </a:lnTo>
                <a:lnTo>
                  <a:pt x="2249" y="94"/>
                </a:lnTo>
                <a:lnTo>
                  <a:pt x="2312" y="101"/>
                </a:lnTo>
                <a:lnTo>
                  <a:pt x="2343" y="108"/>
                </a:lnTo>
                <a:lnTo>
                  <a:pt x="2377" y="115"/>
                </a:lnTo>
                <a:lnTo>
                  <a:pt x="2408" y="124"/>
                </a:lnTo>
                <a:lnTo>
                  <a:pt x="2437" y="134"/>
                </a:lnTo>
                <a:lnTo>
                  <a:pt x="2468" y="147"/>
                </a:lnTo>
                <a:lnTo>
                  <a:pt x="2500" y="161"/>
                </a:lnTo>
                <a:lnTo>
                  <a:pt x="2540" y="181"/>
                </a:lnTo>
                <a:lnTo>
                  <a:pt x="2578" y="204"/>
                </a:lnTo>
                <a:lnTo>
                  <a:pt x="2616" y="230"/>
                </a:lnTo>
                <a:lnTo>
                  <a:pt x="2648" y="258"/>
                </a:lnTo>
                <a:lnTo>
                  <a:pt x="2588" y="267"/>
                </a:lnTo>
                <a:lnTo>
                  <a:pt x="2616" y="225"/>
                </a:lnTo>
                <a:lnTo>
                  <a:pt x="2662" y="167"/>
                </a:lnTo>
                <a:lnTo>
                  <a:pt x="2680" y="150"/>
                </a:lnTo>
                <a:lnTo>
                  <a:pt x="2700" y="133"/>
                </a:lnTo>
                <a:lnTo>
                  <a:pt x="2738" y="103"/>
                </a:lnTo>
                <a:lnTo>
                  <a:pt x="2760" y="89"/>
                </a:lnTo>
                <a:lnTo>
                  <a:pt x="2780" y="77"/>
                </a:lnTo>
                <a:lnTo>
                  <a:pt x="2805" y="64"/>
                </a:lnTo>
                <a:lnTo>
                  <a:pt x="2827" y="52"/>
                </a:lnTo>
                <a:lnTo>
                  <a:pt x="2849" y="44"/>
                </a:lnTo>
                <a:lnTo>
                  <a:pt x="2898" y="26"/>
                </a:lnTo>
                <a:lnTo>
                  <a:pt x="2923" y="19"/>
                </a:lnTo>
                <a:lnTo>
                  <a:pt x="2949" y="14"/>
                </a:lnTo>
                <a:lnTo>
                  <a:pt x="2973" y="8"/>
                </a:lnTo>
                <a:lnTo>
                  <a:pt x="3001" y="5"/>
                </a:lnTo>
                <a:lnTo>
                  <a:pt x="3025" y="2"/>
                </a:lnTo>
                <a:lnTo>
                  <a:pt x="3051" y="2"/>
                </a:lnTo>
                <a:lnTo>
                  <a:pt x="3079" y="0"/>
                </a:lnTo>
                <a:lnTo>
                  <a:pt x="3132" y="3"/>
                </a:lnTo>
                <a:lnTo>
                  <a:pt x="3157" y="7"/>
                </a:lnTo>
                <a:lnTo>
                  <a:pt x="3183" y="10"/>
                </a:lnTo>
                <a:lnTo>
                  <a:pt x="3237" y="24"/>
                </a:lnTo>
                <a:lnTo>
                  <a:pt x="3261" y="31"/>
                </a:lnTo>
                <a:lnTo>
                  <a:pt x="3288" y="42"/>
                </a:lnTo>
                <a:lnTo>
                  <a:pt x="3312" y="52"/>
                </a:lnTo>
                <a:lnTo>
                  <a:pt x="3340" y="64"/>
                </a:lnTo>
                <a:lnTo>
                  <a:pt x="3366" y="78"/>
                </a:lnTo>
                <a:lnTo>
                  <a:pt x="3392" y="94"/>
                </a:lnTo>
                <a:lnTo>
                  <a:pt x="3414" y="111"/>
                </a:lnTo>
                <a:lnTo>
                  <a:pt x="3440" y="129"/>
                </a:lnTo>
                <a:lnTo>
                  <a:pt x="3462" y="148"/>
                </a:lnTo>
                <a:lnTo>
                  <a:pt x="3502" y="191"/>
                </a:lnTo>
                <a:lnTo>
                  <a:pt x="3442" y="188"/>
                </a:lnTo>
                <a:lnTo>
                  <a:pt x="3460" y="169"/>
                </a:lnTo>
                <a:lnTo>
                  <a:pt x="3482" y="150"/>
                </a:lnTo>
                <a:lnTo>
                  <a:pt x="3526" y="115"/>
                </a:lnTo>
                <a:lnTo>
                  <a:pt x="3551" y="99"/>
                </a:lnTo>
                <a:lnTo>
                  <a:pt x="3600" y="72"/>
                </a:lnTo>
                <a:lnTo>
                  <a:pt x="3624" y="59"/>
                </a:lnTo>
                <a:lnTo>
                  <a:pt x="3678" y="38"/>
                </a:lnTo>
                <a:lnTo>
                  <a:pt x="3705" y="30"/>
                </a:lnTo>
                <a:lnTo>
                  <a:pt x="3733" y="22"/>
                </a:lnTo>
                <a:lnTo>
                  <a:pt x="3761" y="16"/>
                </a:lnTo>
                <a:lnTo>
                  <a:pt x="3789" y="10"/>
                </a:lnTo>
                <a:lnTo>
                  <a:pt x="3847" y="3"/>
                </a:lnTo>
                <a:lnTo>
                  <a:pt x="3874" y="2"/>
                </a:lnTo>
                <a:lnTo>
                  <a:pt x="3932" y="2"/>
                </a:lnTo>
                <a:lnTo>
                  <a:pt x="4019" y="12"/>
                </a:lnTo>
                <a:lnTo>
                  <a:pt x="4048" y="19"/>
                </a:lnTo>
                <a:lnTo>
                  <a:pt x="4074" y="26"/>
                </a:lnTo>
                <a:lnTo>
                  <a:pt x="4104" y="35"/>
                </a:lnTo>
                <a:lnTo>
                  <a:pt x="4130" y="44"/>
                </a:lnTo>
                <a:lnTo>
                  <a:pt x="4156" y="54"/>
                </a:lnTo>
                <a:lnTo>
                  <a:pt x="4185" y="66"/>
                </a:lnTo>
                <a:lnTo>
                  <a:pt x="4209" y="80"/>
                </a:lnTo>
                <a:lnTo>
                  <a:pt x="4235" y="94"/>
                </a:lnTo>
                <a:lnTo>
                  <a:pt x="4261" y="110"/>
                </a:lnTo>
                <a:lnTo>
                  <a:pt x="4285" y="127"/>
                </a:lnTo>
                <a:lnTo>
                  <a:pt x="4321" y="158"/>
                </a:lnTo>
                <a:lnTo>
                  <a:pt x="4356" y="192"/>
                </a:lnTo>
                <a:lnTo>
                  <a:pt x="4372" y="211"/>
                </a:lnTo>
                <a:lnTo>
                  <a:pt x="4387" y="228"/>
                </a:lnTo>
                <a:lnTo>
                  <a:pt x="4414" y="267"/>
                </a:lnTo>
                <a:lnTo>
                  <a:pt x="4425" y="286"/>
                </a:lnTo>
                <a:lnTo>
                  <a:pt x="4438" y="307"/>
                </a:lnTo>
                <a:lnTo>
                  <a:pt x="4465" y="370"/>
                </a:lnTo>
                <a:lnTo>
                  <a:pt x="4472" y="391"/>
                </a:lnTo>
                <a:lnTo>
                  <a:pt x="4478" y="413"/>
                </a:lnTo>
                <a:lnTo>
                  <a:pt x="4483" y="436"/>
                </a:lnTo>
                <a:lnTo>
                  <a:pt x="4458" y="413"/>
                </a:lnTo>
                <a:lnTo>
                  <a:pt x="4521" y="431"/>
                </a:lnTo>
                <a:lnTo>
                  <a:pt x="4552" y="443"/>
                </a:lnTo>
                <a:lnTo>
                  <a:pt x="4582" y="455"/>
                </a:lnTo>
                <a:lnTo>
                  <a:pt x="4610" y="469"/>
                </a:lnTo>
                <a:lnTo>
                  <a:pt x="4636" y="483"/>
                </a:lnTo>
                <a:lnTo>
                  <a:pt x="4664" y="501"/>
                </a:lnTo>
                <a:lnTo>
                  <a:pt x="4688" y="516"/>
                </a:lnTo>
                <a:lnTo>
                  <a:pt x="4712" y="536"/>
                </a:lnTo>
                <a:lnTo>
                  <a:pt x="4737" y="553"/>
                </a:lnTo>
                <a:lnTo>
                  <a:pt x="4760" y="574"/>
                </a:lnTo>
                <a:lnTo>
                  <a:pt x="4800" y="616"/>
                </a:lnTo>
                <a:lnTo>
                  <a:pt x="4835" y="661"/>
                </a:lnTo>
                <a:lnTo>
                  <a:pt x="4866" y="710"/>
                </a:lnTo>
                <a:lnTo>
                  <a:pt x="4880" y="735"/>
                </a:lnTo>
                <a:lnTo>
                  <a:pt x="4902" y="787"/>
                </a:lnTo>
                <a:lnTo>
                  <a:pt x="4919" y="840"/>
                </a:lnTo>
                <a:lnTo>
                  <a:pt x="4927" y="868"/>
                </a:lnTo>
                <a:lnTo>
                  <a:pt x="4931" y="896"/>
                </a:lnTo>
                <a:lnTo>
                  <a:pt x="4935" y="951"/>
                </a:lnTo>
                <a:lnTo>
                  <a:pt x="4935" y="1007"/>
                </a:lnTo>
                <a:lnTo>
                  <a:pt x="4933" y="1037"/>
                </a:lnTo>
                <a:lnTo>
                  <a:pt x="4929" y="1065"/>
                </a:lnTo>
                <a:lnTo>
                  <a:pt x="4922" y="1094"/>
                </a:lnTo>
                <a:lnTo>
                  <a:pt x="4913" y="1122"/>
                </a:lnTo>
                <a:lnTo>
                  <a:pt x="4902" y="1160"/>
                </a:lnTo>
                <a:lnTo>
                  <a:pt x="4884" y="1199"/>
                </a:lnTo>
                <a:lnTo>
                  <a:pt x="4882" y="1173"/>
                </a:lnTo>
                <a:lnTo>
                  <a:pt x="4904" y="1202"/>
                </a:lnTo>
                <a:lnTo>
                  <a:pt x="4949" y="1265"/>
                </a:lnTo>
                <a:lnTo>
                  <a:pt x="4967" y="1296"/>
                </a:lnTo>
                <a:lnTo>
                  <a:pt x="4997" y="1363"/>
                </a:lnTo>
                <a:lnTo>
                  <a:pt x="5011" y="1396"/>
                </a:lnTo>
                <a:lnTo>
                  <a:pt x="5023" y="1431"/>
                </a:lnTo>
                <a:lnTo>
                  <a:pt x="5031" y="1466"/>
                </a:lnTo>
                <a:lnTo>
                  <a:pt x="5037" y="1499"/>
                </a:lnTo>
                <a:lnTo>
                  <a:pt x="5047" y="1569"/>
                </a:lnTo>
                <a:lnTo>
                  <a:pt x="5047" y="1639"/>
                </a:lnTo>
                <a:lnTo>
                  <a:pt x="5045" y="1674"/>
                </a:lnTo>
                <a:lnTo>
                  <a:pt x="5041" y="1709"/>
                </a:lnTo>
                <a:lnTo>
                  <a:pt x="5035" y="1742"/>
                </a:lnTo>
                <a:lnTo>
                  <a:pt x="5027" y="1777"/>
                </a:lnTo>
                <a:lnTo>
                  <a:pt x="5017" y="1810"/>
                </a:lnTo>
                <a:lnTo>
                  <a:pt x="5007" y="1843"/>
                </a:lnTo>
                <a:lnTo>
                  <a:pt x="4993" y="1876"/>
                </a:lnTo>
                <a:lnTo>
                  <a:pt x="4977" y="1908"/>
                </a:lnTo>
                <a:lnTo>
                  <a:pt x="4962" y="1941"/>
                </a:lnTo>
                <a:lnTo>
                  <a:pt x="4942" y="1971"/>
                </a:lnTo>
                <a:lnTo>
                  <a:pt x="4922" y="2002"/>
                </a:lnTo>
                <a:lnTo>
                  <a:pt x="4899" y="2032"/>
                </a:lnTo>
                <a:lnTo>
                  <a:pt x="4877" y="2059"/>
                </a:lnTo>
                <a:lnTo>
                  <a:pt x="4824" y="2115"/>
                </a:lnTo>
                <a:lnTo>
                  <a:pt x="4795" y="2140"/>
                </a:lnTo>
                <a:lnTo>
                  <a:pt x="4764" y="2166"/>
                </a:lnTo>
                <a:lnTo>
                  <a:pt x="4730" y="2189"/>
                </a:lnTo>
                <a:lnTo>
                  <a:pt x="4688" y="2217"/>
                </a:lnTo>
                <a:lnTo>
                  <a:pt x="4646" y="2242"/>
                </a:lnTo>
                <a:lnTo>
                  <a:pt x="4598" y="2264"/>
                </a:lnTo>
                <a:lnTo>
                  <a:pt x="4574" y="2275"/>
                </a:lnTo>
                <a:lnTo>
                  <a:pt x="4501" y="2301"/>
                </a:lnTo>
                <a:lnTo>
                  <a:pt x="4452" y="2314"/>
                </a:lnTo>
                <a:lnTo>
                  <a:pt x="4427" y="2320"/>
                </a:lnTo>
                <a:lnTo>
                  <a:pt x="4374" y="2331"/>
                </a:lnTo>
                <a:lnTo>
                  <a:pt x="4349" y="2334"/>
                </a:lnTo>
                <a:lnTo>
                  <a:pt x="4379" y="2306"/>
                </a:lnTo>
                <a:lnTo>
                  <a:pt x="4379" y="2337"/>
                </a:lnTo>
                <a:lnTo>
                  <a:pt x="4369" y="2400"/>
                </a:lnTo>
                <a:lnTo>
                  <a:pt x="4365" y="2430"/>
                </a:lnTo>
                <a:lnTo>
                  <a:pt x="4347" y="2490"/>
                </a:lnTo>
                <a:lnTo>
                  <a:pt x="4336" y="2519"/>
                </a:lnTo>
                <a:lnTo>
                  <a:pt x="4309" y="2576"/>
                </a:lnTo>
                <a:lnTo>
                  <a:pt x="4293" y="2602"/>
                </a:lnTo>
                <a:lnTo>
                  <a:pt x="4276" y="2627"/>
                </a:lnTo>
                <a:lnTo>
                  <a:pt x="4259" y="2652"/>
                </a:lnTo>
                <a:lnTo>
                  <a:pt x="4217" y="2701"/>
                </a:lnTo>
                <a:lnTo>
                  <a:pt x="4195" y="2722"/>
                </a:lnTo>
                <a:lnTo>
                  <a:pt x="4171" y="2745"/>
                </a:lnTo>
                <a:lnTo>
                  <a:pt x="4146" y="2766"/>
                </a:lnTo>
                <a:lnTo>
                  <a:pt x="4121" y="2785"/>
                </a:lnTo>
                <a:lnTo>
                  <a:pt x="4094" y="2802"/>
                </a:lnTo>
                <a:lnTo>
                  <a:pt x="4066" y="2820"/>
                </a:lnTo>
                <a:lnTo>
                  <a:pt x="4039" y="2837"/>
                </a:lnTo>
                <a:lnTo>
                  <a:pt x="4008" y="2851"/>
                </a:lnTo>
                <a:lnTo>
                  <a:pt x="3979" y="2865"/>
                </a:lnTo>
                <a:lnTo>
                  <a:pt x="3947" y="2877"/>
                </a:lnTo>
                <a:lnTo>
                  <a:pt x="3914" y="2890"/>
                </a:lnTo>
                <a:lnTo>
                  <a:pt x="3883" y="2898"/>
                </a:lnTo>
                <a:lnTo>
                  <a:pt x="3847" y="2907"/>
                </a:lnTo>
                <a:lnTo>
                  <a:pt x="3813" y="2914"/>
                </a:lnTo>
                <a:lnTo>
                  <a:pt x="3779" y="2919"/>
                </a:lnTo>
                <a:lnTo>
                  <a:pt x="3743" y="2923"/>
                </a:lnTo>
                <a:lnTo>
                  <a:pt x="3707" y="2924"/>
                </a:lnTo>
                <a:lnTo>
                  <a:pt x="3671" y="2926"/>
                </a:lnTo>
                <a:lnTo>
                  <a:pt x="3647" y="2924"/>
                </a:lnTo>
                <a:lnTo>
                  <a:pt x="3622" y="2924"/>
                </a:lnTo>
                <a:lnTo>
                  <a:pt x="3598" y="2923"/>
                </a:lnTo>
                <a:lnTo>
                  <a:pt x="3573" y="2919"/>
                </a:lnTo>
                <a:lnTo>
                  <a:pt x="3551" y="2916"/>
                </a:lnTo>
                <a:lnTo>
                  <a:pt x="3526" y="2912"/>
                </a:lnTo>
                <a:lnTo>
                  <a:pt x="3502" y="2907"/>
                </a:lnTo>
                <a:lnTo>
                  <a:pt x="3480" y="2900"/>
                </a:lnTo>
                <a:lnTo>
                  <a:pt x="3455" y="2895"/>
                </a:lnTo>
                <a:lnTo>
                  <a:pt x="3432" y="2888"/>
                </a:lnTo>
                <a:lnTo>
                  <a:pt x="3388" y="2871"/>
                </a:lnTo>
                <a:lnTo>
                  <a:pt x="3346" y="2853"/>
                </a:lnTo>
                <a:lnTo>
                  <a:pt x="3304" y="2830"/>
                </a:lnTo>
                <a:lnTo>
                  <a:pt x="3360" y="2815"/>
                </a:lnTo>
                <a:lnTo>
                  <a:pt x="3346" y="2848"/>
                </a:lnTo>
                <a:lnTo>
                  <a:pt x="3332" y="2882"/>
                </a:lnTo>
                <a:lnTo>
                  <a:pt x="3297" y="2949"/>
                </a:lnTo>
                <a:lnTo>
                  <a:pt x="3277" y="2980"/>
                </a:lnTo>
                <a:lnTo>
                  <a:pt x="3257" y="3010"/>
                </a:lnTo>
                <a:lnTo>
                  <a:pt x="3232" y="3040"/>
                </a:lnTo>
                <a:lnTo>
                  <a:pt x="3208" y="3068"/>
                </a:lnTo>
                <a:lnTo>
                  <a:pt x="3183" y="3094"/>
                </a:lnTo>
                <a:lnTo>
                  <a:pt x="3154" y="3118"/>
                </a:lnTo>
                <a:lnTo>
                  <a:pt x="3127" y="3143"/>
                </a:lnTo>
                <a:lnTo>
                  <a:pt x="3097" y="3165"/>
                </a:lnTo>
                <a:lnTo>
                  <a:pt x="3067" y="3188"/>
                </a:lnTo>
                <a:lnTo>
                  <a:pt x="3001" y="3226"/>
                </a:lnTo>
                <a:lnTo>
                  <a:pt x="2967" y="3244"/>
                </a:lnTo>
                <a:lnTo>
                  <a:pt x="2931" y="3260"/>
                </a:lnTo>
                <a:lnTo>
                  <a:pt x="2896" y="3274"/>
                </a:lnTo>
                <a:lnTo>
                  <a:pt x="2860" y="3286"/>
                </a:lnTo>
                <a:lnTo>
                  <a:pt x="2822" y="3298"/>
                </a:lnTo>
                <a:lnTo>
                  <a:pt x="2746" y="3315"/>
                </a:lnTo>
                <a:lnTo>
                  <a:pt x="2709" y="3323"/>
                </a:lnTo>
                <a:lnTo>
                  <a:pt x="2628" y="3329"/>
                </a:lnTo>
                <a:lnTo>
                  <a:pt x="2588" y="3331"/>
                </a:lnTo>
                <a:lnTo>
                  <a:pt x="2548" y="3329"/>
                </a:lnTo>
                <a:lnTo>
                  <a:pt x="2508" y="3328"/>
                </a:lnTo>
                <a:lnTo>
                  <a:pt x="2466" y="3324"/>
                </a:lnTo>
                <a:lnTo>
                  <a:pt x="2426" y="3317"/>
                </a:lnTo>
                <a:lnTo>
                  <a:pt x="2386" y="3310"/>
                </a:lnTo>
                <a:lnTo>
                  <a:pt x="2345" y="3300"/>
                </a:lnTo>
                <a:lnTo>
                  <a:pt x="2310" y="3290"/>
                </a:lnTo>
                <a:lnTo>
                  <a:pt x="2279" y="3279"/>
                </a:lnTo>
                <a:lnTo>
                  <a:pt x="2245" y="3267"/>
                </a:lnTo>
                <a:lnTo>
                  <a:pt x="2183" y="3239"/>
                </a:lnTo>
                <a:lnTo>
                  <a:pt x="2151" y="3223"/>
                </a:lnTo>
                <a:lnTo>
                  <a:pt x="2123" y="3206"/>
                </a:lnTo>
                <a:lnTo>
                  <a:pt x="2096" y="3187"/>
                </a:lnTo>
                <a:lnTo>
                  <a:pt x="2067" y="3169"/>
                </a:lnTo>
                <a:lnTo>
                  <a:pt x="2041" y="3148"/>
                </a:lnTo>
                <a:lnTo>
                  <a:pt x="2016" y="3127"/>
                </a:lnTo>
                <a:lnTo>
                  <a:pt x="1967" y="3082"/>
                </a:lnTo>
                <a:lnTo>
                  <a:pt x="1944" y="3057"/>
                </a:lnTo>
                <a:lnTo>
                  <a:pt x="1924" y="3032"/>
                </a:lnTo>
                <a:lnTo>
                  <a:pt x="1904" y="3007"/>
                </a:lnTo>
                <a:lnTo>
                  <a:pt x="1956" y="3017"/>
                </a:lnTo>
                <a:lnTo>
                  <a:pt x="1916" y="3037"/>
                </a:lnTo>
                <a:lnTo>
                  <a:pt x="1874" y="3055"/>
                </a:lnTo>
                <a:lnTo>
                  <a:pt x="1831" y="3073"/>
                </a:lnTo>
                <a:lnTo>
                  <a:pt x="1788" y="3087"/>
                </a:lnTo>
                <a:lnTo>
                  <a:pt x="1744" y="3101"/>
                </a:lnTo>
                <a:lnTo>
                  <a:pt x="1700" y="3112"/>
                </a:lnTo>
                <a:lnTo>
                  <a:pt x="1655" y="3120"/>
                </a:lnTo>
                <a:lnTo>
                  <a:pt x="1610" y="3127"/>
                </a:lnTo>
                <a:lnTo>
                  <a:pt x="1566" y="3132"/>
                </a:lnTo>
                <a:lnTo>
                  <a:pt x="1521" y="3134"/>
                </a:lnTo>
                <a:lnTo>
                  <a:pt x="1477" y="3135"/>
                </a:lnTo>
                <a:lnTo>
                  <a:pt x="1430" y="3134"/>
                </a:lnTo>
                <a:lnTo>
                  <a:pt x="1385" y="3131"/>
                </a:lnTo>
                <a:lnTo>
                  <a:pt x="1341" y="3126"/>
                </a:lnTo>
                <a:lnTo>
                  <a:pt x="1299" y="3120"/>
                </a:lnTo>
                <a:lnTo>
                  <a:pt x="1254" y="3112"/>
                </a:lnTo>
                <a:lnTo>
                  <a:pt x="1169" y="3087"/>
                </a:lnTo>
                <a:lnTo>
                  <a:pt x="1127" y="3073"/>
                </a:lnTo>
                <a:lnTo>
                  <a:pt x="1087" y="3057"/>
                </a:lnTo>
                <a:lnTo>
                  <a:pt x="1046" y="3040"/>
                </a:lnTo>
                <a:lnTo>
                  <a:pt x="1006" y="3021"/>
                </a:lnTo>
                <a:lnTo>
                  <a:pt x="968" y="2999"/>
                </a:lnTo>
                <a:lnTo>
                  <a:pt x="898" y="2951"/>
                </a:lnTo>
                <a:lnTo>
                  <a:pt x="862" y="2924"/>
                </a:lnTo>
                <a:lnTo>
                  <a:pt x="828" y="2896"/>
                </a:lnTo>
                <a:lnTo>
                  <a:pt x="797" y="2867"/>
                </a:lnTo>
                <a:lnTo>
                  <a:pt x="766" y="2835"/>
                </a:lnTo>
                <a:lnTo>
                  <a:pt x="737" y="2804"/>
                </a:lnTo>
                <a:lnTo>
                  <a:pt x="710" y="2769"/>
                </a:lnTo>
                <a:lnTo>
                  <a:pt x="686" y="2732"/>
                </a:lnTo>
                <a:lnTo>
                  <a:pt x="675" y="2718"/>
                </a:lnTo>
                <a:lnTo>
                  <a:pt x="713" y="2734"/>
                </a:lnTo>
                <a:lnTo>
                  <a:pt x="686" y="2736"/>
                </a:lnTo>
                <a:lnTo>
                  <a:pt x="603" y="2736"/>
                </a:lnTo>
                <a:lnTo>
                  <a:pt x="577" y="2732"/>
                </a:lnTo>
                <a:lnTo>
                  <a:pt x="549" y="2729"/>
                </a:lnTo>
                <a:lnTo>
                  <a:pt x="525" y="2724"/>
                </a:lnTo>
                <a:lnTo>
                  <a:pt x="499" y="2718"/>
                </a:lnTo>
                <a:lnTo>
                  <a:pt x="474" y="2712"/>
                </a:lnTo>
                <a:lnTo>
                  <a:pt x="425" y="2694"/>
                </a:lnTo>
                <a:lnTo>
                  <a:pt x="401" y="2684"/>
                </a:lnTo>
                <a:lnTo>
                  <a:pt x="378" y="2671"/>
                </a:lnTo>
                <a:lnTo>
                  <a:pt x="356" y="2661"/>
                </a:lnTo>
                <a:lnTo>
                  <a:pt x="336" y="2647"/>
                </a:lnTo>
                <a:lnTo>
                  <a:pt x="314" y="2633"/>
                </a:lnTo>
                <a:lnTo>
                  <a:pt x="276" y="2604"/>
                </a:lnTo>
                <a:lnTo>
                  <a:pt x="258" y="2588"/>
                </a:lnTo>
                <a:lnTo>
                  <a:pt x="240" y="2571"/>
                </a:lnTo>
                <a:lnTo>
                  <a:pt x="224" y="2552"/>
                </a:lnTo>
                <a:lnTo>
                  <a:pt x="194" y="2514"/>
                </a:lnTo>
                <a:lnTo>
                  <a:pt x="180" y="2496"/>
                </a:lnTo>
                <a:lnTo>
                  <a:pt x="146" y="2431"/>
                </a:lnTo>
                <a:lnTo>
                  <a:pt x="138" y="2409"/>
                </a:lnTo>
                <a:lnTo>
                  <a:pt x="124" y="2364"/>
                </a:lnTo>
                <a:lnTo>
                  <a:pt x="118" y="2339"/>
                </a:lnTo>
                <a:lnTo>
                  <a:pt x="116" y="2314"/>
                </a:lnTo>
                <a:lnTo>
                  <a:pt x="111" y="2262"/>
                </a:lnTo>
                <a:lnTo>
                  <a:pt x="111" y="2237"/>
                </a:lnTo>
                <a:lnTo>
                  <a:pt x="114" y="2212"/>
                </a:lnTo>
                <a:lnTo>
                  <a:pt x="118" y="2187"/>
                </a:lnTo>
                <a:lnTo>
                  <a:pt x="122" y="2161"/>
                </a:lnTo>
                <a:lnTo>
                  <a:pt x="128" y="2137"/>
                </a:lnTo>
                <a:lnTo>
                  <a:pt x="146" y="2087"/>
                </a:lnTo>
                <a:lnTo>
                  <a:pt x="158" y="2065"/>
                </a:lnTo>
                <a:lnTo>
                  <a:pt x="172" y="2040"/>
                </a:lnTo>
                <a:lnTo>
                  <a:pt x="184" y="2018"/>
                </a:lnTo>
                <a:lnTo>
                  <a:pt x="216" y="1976"/>
                </a:lnTo>
                <a:lnTo>
                  <a:pt x="236" y="1955"/>
                </a:lnTo>
                <a:lnTo>
                  <a:pt x="254" y="1936"/>
                </a:lnTo>
                <a:lnTo>
                  <a:pt x="262" y="1976"/>
                </a:lnTo>
                <a:lnTo>
                  <a:pt x="240" y="1964"/>
                </a:lnTo>
                <a:lnTo>
                  <a:pt x="196" y="1936"/>
                </a:lnTo>
                <a:lnTo>
                  <a:pt x="156" y="1904"/>
                </a:lnTo>
                <a:lnTo>
                  <a:pt x="138" y="1887"/>
                </a:lnTo>
                <a:lnTo>
                  <a:pt x="122" y="1870"/>
                </a:lnTo>
                <a:lnTo>
                  <a:pt x="104" y="1850"/>
                </a:lnTo>
                <a:lnTo>
                  <a:pt x="91" y="1831"/>
                </a:lnTo>
                <a:lnTo>
                  <a:pt x="76" y="1812"/>
                </a:lnTo>
                <a:lnTo>
                  <a:pt x="64" y="1790"/>
                </a:lnTo>
                <a:lnTo>
                  <a:pt x="51" y="1771"/>
                </a:lnTo>
                <a:lnTo>
                  <a:pt x="33" y="1729"/>
                </a:lnTo>
                <a:lnTo>
                  <a:pt x="24" y="1707"/>
                </a:lnTo>
                <a:lnTo>
                  <a:pt x="18" y="1686"/>
                </a:lnTo>
                <a:lnTo>
                  <a:pt x="11" y="1663"/>
                </a:lnTo>
                <a:lnTo>
                  <a:pt x="2" y="1618"/>
                </a:lnTo>
                <a:lnTo>
                  <a:pt x="0" y="1595"/>
                </a:lnTo>
                <a:lnTo>
                  <a:pt x="0" y="1550"/>
                </a:lnTo>
                <a:lnTo>
                  <a:pt x="2" y="1527"/>
                </a:lnTo>
                <a:lnTo>
                  <a:pt x="4" y="1503"/>
                </a:lnTo>
                <a:lnTo>
                  <a:pt x="13" y="1457"/>
                </a:lnTo>
                <a:lnTo>
                  <a:pt x="26" y="1412"/>
                </a:lnTo>
                <a:lnTo>
                  <a:pt x="36" y="1390"/>
                </a:lnTo>
                <a:lnTo>
                  <a:pt x="46" y="1368"/>
                </a:lnTo>
                <a:lnTo>
                  <a:pt x="58" y="1346"/>
                </a:lnTo>
                <a:lnTo>
                  <a:pt x="71" y="1324"/>
                </a:lnTo>
                <a:lnTo>
                  <a:pt x="88" y="1301"/>
                </a:lnTo>
                <a:lnTo>
                  <a:pt x="106" y="1277"/>
                </a:lnTo>
                <a:lnTo>
                  <a:pt x="126" y="1255"/>
                </a:lnTo>
                <a:lnTo>
                  <a:pt x="146" y="1234"/>
                </a:lnTo>
                <a:lnTo>
                  <a:pt x="170" y="1215"/>
                </a:lnTo>
                <a:lnTo>
                  <a:pt x="194" y="1196"/>
                </a:lnTo>
                <a:lnTo>
                  <a:pt x="242" y="1164"/>
                </a:lnTo>
                <a:lnTo>
                  <a:pt x="269" y="1149"/>
                </a:lnTo>
                <a:lnTo>
                  <a:pt x="298" y="1136"/>
                </a:lnTo>
                <a:lnTo>
                  <a:pt x="325" y="1124"/>
                </a:lnTo>
                <a:lnTo>
                  <a:pt x="356" y="1113"/>
                </a:lnTo>
                <a:lnTo>
                  <a:pt x="385" y="1105"/>
                </a:lnTo>
                <a:lnTo>
                  <a:pt x="416" y="1098"/>
                </a:lnTo>
                <a:lnTo>
                  <a:pt x="479" y="1087"/>
                </a:lnTo>
                <a:lnTo>
                  <a:pt x="449" y="1108"/>
                </a:lnTo>
                <a:lnTo>
                  <a:pt x="454" y="1098"/>
                </a:lnTo>
                <a:moveTo>
                  <a:pt x="521" y="1126"/>
                </a:moveTo>
                <a:cubicBezTo>
                  <a:pt x="517" y="1136"/>
                  <a:pt x="505" y="1143"/>
                  <a:pt x="489" y="1145"/>
                </a:cubicBezTo>
                <a:lnTo>
                  <a:pt x="463" y="1149"/>
                </a:lnTo>
                <a:lnTo>
                  <a:pt x="437" y="1154"/>
                </a:lnTo>
                <a:lnTo>
                  <a:pt x="412" y="1159"/>
                </a:lnTo>
                <a:lnTo>
                  <a:pt x="385" y="1166"/>
                </a:lnTo>
                <a:lnTo>
                  <a:pt x="361" y="1176"/>
                </a:lnTo>
                <a:lnTo>
                  <a:pt x="336" y="1185"/>
                </a:lnTo>
                <a:lnTo>
                  <a:pt x="312" y="1197"/>
                </a:lnTo>
                <a:lnTo>
                  <a:pt x="289" y="1210"/>
                </a:lnTo>
                <a:lnTo>
                  <a:pt x="244" y="1238"/>
                </a:lnTo>
                <a:lnTo>
                  <a:pt x="224" y="1254"/>
                </a:lnTo>
                <a:lnTo>
                  <a:pt x="204" y="1271"/>
                </a:lnTo>
                <a:lnTo>
                  <a:pt x="186" y="1288"/>
                </a:lnTo>
                <a:lnTo>
                  <a:pt x="170" y="1307"/>
                </a:lnTo>
                <a:lnTo>
                  <a:pt x="138" y="1349"/>
                </a:lnTo>
                <a:lnTo>
                  <a:pt x="116" y="1388"/>
                </a:lnTo>
                <a:lnTo>
                  <a:pt x="106" y="1409"/>
                </a:lnTo>
                <a:lnTo>
                  <a:pt x="98" y="1428"/>
                </a:lnTo>
                <a:lnTo>
                  <a:pt x="91" y="1447"/>
                </a:lnTo>
                <a:lnTo>
                  <a:pt x="82" y="1489"/>
                </a:lnTo>
                <a:lnTo>
                  <a:pt x="78" y="1508"/>
                </a:lnTo>
                <a:lnTo>
                  <a:pt x="73" y="1550"/>
                </a:lnTo>
                <a:lnTo>
                  <a:pt x="73" y="1571"/>
                </a:lnTo>
                <a:lnTo>
                  <a:pt x="76" y="1592"/>
                </a:lnTo>
                <a:lnTo>
                  <a:pt x="78" y="1611"/>
                </a:lnTo>
                <a:lnTo>
                  <a:pt x="80" y="1632"/>
                </a:lnTo>
                <a:lnTo>
                  <a:pt x="84" y="1651"/>
                </a:lnTo>
                <a:lnTo>
                  <a:pt x="88" y="1672"/>
                </a:lnTo>
                <a:lnTo>
                  <a:pt x="102" y="1710"/>
                </a:lnTo>
                <a:lnTo>
                  <a:pt x="111" y="1729"/>
                </a:lnTo>
                <a:lnTo>
                  <a:pt x="120" y="1748"/>
                </a:lnTo>
                <a:lnTo>
                  <a:pt x="132" y="1766"/>
                </a:lnTo>
                <a:lnTo>
                  <a:pt x="154" y="1801"/>
                </a:lnTo>
                <a:lnTo>
                  <a:pt x="180" y="1832"/>
                </a:lnTo>
                <a:lnTo>
                  <a:pt x="212" y="1864"/>
                </a:lnTo>
                <a:lnTo>
                  <a:pt x="230" y="1878"/>
                </a:lnTo>
                <a:lnTo>
                  <a:pt x="244" y="1892"/>
                </a:lnTo>
                <a:lnTo>
                  <a:pt x="265" y="1904"/>
                </a:lnTo>
                <a:lnTo>
                  <a:pt x="282" y="1917"/>
                </a:lnTo>
                <a:lnTo>
                  <a:pt x="305" y="1929"/>
                </a:lnTo>
                <a:cubicBezTo>
                  <a:pt x="314" y="1934"/>
                  <a:pt x="318" y="1941"/>
                  <a:pt x="320" y="1948"/>
                </a:cubicBezTo>
                <a:cubicBezTo>
                  <a:pt x="323" y="1957"/>
                  <a:pt x="318" y="1964"/>
                  <a:pt x="314" y="1971"/>
                </a:cubicBezTo>
                <a:lnTo>
                  <a:pt x="296" y="1988"/>
                </a:lnTo>
                <a:lnTo>
                  <a:pt x="280" y="2006"/>
                </a:lnTo>
                <a:lnTo>
                  <a:pt x="265" y="2025"/>
                </a:lnTo>
                <a:lnTo>
                  <a:pt x="252" y="2044"/>
                </a:lnTo>
                <a:lnTo>
                  <a:pt x="240" y="2063"/>
                </a:lnTo>
                <a:lnTo>
                  <a:pt x="227" y="2084"/>
                </a:lnTo>
                <a:lnTo>
                  <a:pt x="210" y="2126"/>
                </a:lnTo>
                <a:lnTo>
                  <a:pt x="202" y="2148"/>
                </a:lnTo>
                <a:lnTo>
                  <a:pt x="196" y="2170"/>
                </a:lnTo>
                <a:lnTo>
                  <a:pt x="192" y="2192"/>
                </a:lnTo>
                <a:lnTo>
                  <a:pt x="186" y="2237"/>
                </a:lnTo>
                <a:lnTo>
                  <a:pt x="184" y="2262"/>
                </a:lnTo>
                <a:lnTo>
                  <a:pt x="190" y="2307"/>
                </a:lnTo>
                <a:lnTo>
                  <a:pt x="192" y="2328"/>
                </a:lnTo>
                <a:lnTo>
                  <a:pt x="196" y="2350"/>
                </a:lnTo>
                <a:lnTo>
                  <a:pt x="210" y="2392"/>
                </a:lnTo>
                <a:lnTo>
                  <a:pt x="236" y="2449"/>
                </a:lnTo>
                <a:lnTo>
                  <a:pt x="258" y="2485"/>
                </a:lnTo>
                <a:lnTo>
                  <a:pt x="272" y="2502"/>
                </a:lnTo>
                <a:lnTo>
                  <a:pt x="298" y="2533"/>
                </a:lnTo>
                <a:lnTo>
                  <a:pt x="314" y="2549"/>
                </a:lnTo>
                <a:lnTo>
                  <a:pt x="345" y="2577"/>
                </a:lnTo>
                <a:lnTo>
                  <a:pt x="381" y="2602"/>
                </a:lnTo>
                <a:lnTo>
                  <a:pt x="399" y="2612"/>
                </a:lnTo>
                <a:lnTo>
                  <a:pt x="439" y="2633"/>
                </a:lnTo>
                <a:lnTo>
                  <a:pt x="459" y="2641"/>
                </a:lnTo>
                <a:lnTo>
                  <a:pt x="499" y="2656"/>
                </a:lnTo>
                <a:lnTo>
                  <a:pt x="521" y="2663"/>
                </a:lnTo>
                <a:lnTo>
                  <a:pt x="541" y="2668"/>
                </a:lnTo>
                <a:lnTo>
                  <a:pt x="563" y="2671"/>
                </a:lnTo>
                <a:lnTo>
                  <a:pt x="585" y="2675"/>
                </a:lnTo>
                <a:lnTo>
                  <a:pt x="611" y="2677"/>
                </a:lnTo>
                <a:lnTo>
                  <a:pt x="633" y="2679"/>
                </a:lnTo>
                <a:lnTo>
                  <a:pt x="679" y="2679"/>
                </a:lnTo>
                <a:lnTo>
                  <a:pt x="704" y="2677"/>
                </a:lnTo>
                <a:cubicBezTo>
                  <a:pt x="719" y="2675"/>
                  <a:pt x="735" y="2680"/>
                  <a:pt x="741" y="2691"/>
                </a:cubicBezTo>
                <a:lnTo>
                  <a:pt x="750" y="2705"/>
                </a:lnTo>
                <a:lnTo>
                  <a:pt x="773" y="2738"/>
                </a:lnTo>
                <a:lnTo>
                  <a:pt x="800" y="2771"/>
                </a:lnTo>
                <a:lnTo>
                  <a:pt x="853" y="2830"/>
                </a:lnTo>
                <a:lnTo>
                  <a:pt x="884" y="2857"/>
                </a:lnTo>
                <a:lnTo>
                  <a:pt x="913" y="2882"/>
                </a:lnTo>
                <a:lnTo>
                  <a:pt x="946" y="2907"/>
                </a:lnTo>
                <a:lnTo>
                  <a:pt x="978" y="2930"/>
                </a:lnTo>
                <a:lnTo>
                  <a:pt x="1014" y="2951"/>
                </a:lnTo>
                <a:lnTo>
                  <a:pt x="1046" y="2971"/>
                </a:lnTo>
                <a:lnTo>
                  <a:pt x="1082" y="2990"/>
                </a:lnTo>
                <a:lnTo>
                  <a:pt x="1158" y="3021"/>
                </a:lnTo>
                <a:lnTo>
                  <a:pt x="1234" y="3045"/>
                </a:lnTo>
                <a:lnTo>
                  <a:pt x="1274" y="3054"/>
                </a:lnTo>
                <a:lnTo>
                  <a:pt x="1311" y="3062"/>
                </a:lnTo>
                <a:lnTo>
                  <a:pt x="1393" y="3073"/>
                </a:lnTo>
                <a:lnTo>
                  <a:pt x="1435" y="3076"/>
                </a:lnTo>
                <a:lnTo>
                  <a:pt x="1515" y="3076"/>
                </a:lnTo>
                <a:lnTo>
                  <a:pt x="1555" y="3074"/>
                </a:lnTo>
                <a:lnTo>
                  <a:pt x="1597" y="3070"/>
                </a:lnTo>
                <a:lnTo>
                  <a:pt x="1637" y="3065"/>
                </a:lnTo>
                <a:lnTo>
                  <a:pt x="1718" y="3046"/>
                </a:lnTo>
                <a:lnTo>
                  <a:pt x="1758" y="3035"/>
                </a:lnTo>
                <a:lnTo>
                  <a:pt x="1798" y="3021"/>
                </a:lnTo>
                <a:lnTo>
                  <a:pt x="1838" y="3005"/>
                </a:lnTo>
                <a:lnTo>
                  <a:pt x="1876" y="2987"/>
                </a:lnTo>
                <a:lnTo>
                  <a:pt x="1916" y="2968"/>
                </a:lnTo>
                <a:cubicBezTo>
                  <a:pt x="1924" y="2963"/>
                  <a:pt x="1934" y="2961"/>
                  <a:pt x="1944" y="2963"/>
                </a:cubicBezTo>
                <a:cubicBezTo>
                  <a:pt x="1954" y="2965"/>
                  <a:pt x="1962" y="2970"/>
                  <a:pt x="1967" y="2977"/>
                </a:cubicBezTo>
                <a:lnTo>
                  <a:pt x="1985" y="2999"/>
                </a:lnTo>
                <a:lnTo>
                  <a:pt x="2005" y="3024"/>
                </a:lnTo>
                <a:lnTo>
                  <a:pt x="2025" y="3045"/>
                </a:lnTo>
                <a:lnTo>
                  <a:pt x="2069" y="3087"/>
                </a:lnTo>
                <a:lnTo>
                  <a:pt x="2094" y="3106"/>
                </a:lnTo>
                <a:lnTo>
                  <a:pt x="2116" y="3126"/>
                </a:lnTo>
                <a:lnTo>
                  <a:pt x="2143" y="3143"/>
                </a:lnTo>
                <a:lnTo>
                  <a:pt x="2167" y="3159"/>
                </a:lnTo>
                <a:lnTo>
                  <a:pt x="2195" y="3174"/>
                </a:lnTo>
                <a:lnTo>
                  <a:pt x="2221" y="3188"/>
                </a:lnTo>
                <a:lnTo>
                  <a:pt x="2249" y="3202"/>
                </a:lnTo>
                <a:lnTo>
                  <a:pt x="2279" y="3215"/>
                </a:lnTo>
                <a:lnTo>
                  <a:pt x="2337" y="3235"/>
                </a:lnTo>
                <a:lnTo>
                  <a:pt x="2368" y="3244"/>
                </a:lnTo>
                <a:lnTo>
                  <a:pt x="2404" y="3253"/>
                </a:lnTo>
                <a:lnTo>
                  <a:pt x="2439" y="3260"/>
                </a:lnTo>
                <a:lnTo>
                  <a:pt x="2477" y="3267"/>
                </a:lnTo>
                <a:lnTo>
                  <a:pt x="2512" y="3270"/>
                </a:lnTo>
                <a:lnTo>
                  <a:pt x="2548" y="3272"/>
                </a:lnTo>
                <a:lnTo>
                  <a:pt x="2586" y="3274"/>
                </a:lnTo>
                <a:lnTo>
                  <a:pt x="2622" y="3272"/>
                </a:lnTo>
                <a:lnTo>
                  <a:pt x="2658" y="3268"/>
                </a:lnTo>
                <a:lnTo>
                  <a:pt x="2693" y="3265"/>
                </a:lnTo>
                <a:lnTo>
                  <a:pt x="2726" y="3260"/>
                </a:lnTo>
                <a:lnTo>
                  <a:pt x="2762" y="3253"/>
                </a:lnTo>
                <a:lnTo>
                  <a:pt x="2796" y="3244"/>
                </a:lnTo>
                <a:lnTo>
                  <a:pt x="2829" y="3234"/>
                </a:lnTo>
                <a:lnTo>
                  <a:pt x="2896" y="3209"/>
                </a:lnTo>
                <a:lnTo>
                  <a:pt x="2927" y="3195"/>
                </a:lnTo>
                <a:lnTo>
                  <a:pt x="2959" y="3179"/>
                </a:lnTo>
                <a:lnTo>
                  <a:pt x="3017" y="3145"/>
                </a:lnTo>
                <a:lnTo>
                  <a:pt x="3045" y="3124"/>
                </a:lnTo>
                <a:lnTo>
                  <a:pt x="3099" y="3082"/>
                </a:lnTo>
                <a:lnTo>
                  <a:pt x="3123" y="3059"/>
                </a:lnTo>
                <a:lnTo>
                  <a:pt x="3147" y="3035"/>
                </a:lnTo>
                <a:lnTo>
                  <a:pt x="3170" y="3008"/>
                </a:lnTo>
                <a:lnTo>
                  <a:pt x="3190" y="2982"/>
                </a:lnTo>
                <a:lnTo>
                  <a:pt x="3210" y="2954"/>
                </a:lnTo>
                <a:lnTo>
                  <a:pt x="3230" y="2924"/>
                </a:lnTo>
                <a:lnTo>
                  <a:pt x="3246" y="2895"/>
                </a:lnTo>
                <a:lnTo>
                  <a:pt x="3261" y="2863"/>
                </a:lnTo>
                <a:lnTo>
                  <a:pt x="3274" y="2832"/>
                </a:lnTo>
                <a:lnTo>
                  <a:pt x="3288" y="2799"/>
                </a:lnTo>
                <a:cubicBezTo>
                  <a:pt x="3290" y="2790"/>
                  <a:pt x="3299" y="2783"/>
                  <a:pt x="3310" y="2780"/>
                </a:cubicBezTo>
                <a:cubicBezTo>
                  <a:pt x="3322" y="2776"/>
                  <a:pt x="3334" y="2776"/>
                  <a:pt x="3344" y="2782"/>
                </a:cubicBezTo>
                <a:lnTo>
                  <a:pt x="3382" y="2802"/>
                </a:lnTo>
                <a:lnTo>
                  <a:pt x="3422" y="2818"/>
                </a:lnTo>
                <a:lnTo>
                  <a:pt x="3440" y="2827"/>
                </a:lnTo>
                <a:lnTo>
                  <a:pt x="3462" y="2834"/>
                </a:lnTo>
                <a:lnTo>
                  <a:pt x="3480" y="2839"/>
                </a:lnTo>
                <a:lnTo>
                  <a:pt x="3502" y="2846"/>
                </a:lnTo>
                <a:lnTo>
                  <a:pt x="3522" y="2849"/>
                </a:lnTo>
                <a:lnTo>
                  <a:pt x="3542" y="2855"/>
                </a:lnTo>
                <a:lnTo>
                  <a:pt x="3564" y="2858"/>
                </a:lnTo>
                <a:lnTo>
                  <a:pt x="3584" y="2862"/>
                </a:lnTo>
                <a:lnTo>
                  <a:pt x="3607" y="2863"/>
                </a:lnTo>
                <a:lnTo>
                  <a:pt x="3627" y="2865"/>
                </a:lnTo>
                <a:lnTo>
                  <a:pt x="3649" y="2867"/>
                </a:lnTo>
                <a:lnTo>
                  <a:pt x="3703" y="2867"/>
                </a:lnTo>
                <a:lnTo>
                  <a:pt x="3733" y="2865"/>
                </a:lnTo>
                <a:lnTo>
                  <a:pt x="3765" y="2862"/>
                </a:lnTo>
                <a:lnTo>
                  <a:pt x="3795" y="2858"/>
                </a:lnTo>
                <a:lnTo>
                  <a:pt x="3827" y="2851"/>
                </a:lnTo>
                <a:lnTo>
                  <a:pt x="3856" y="2844"/>
                </a:lnTo>
                <a:lnTo>
                  <a:pt x="3885" y="2835"/>
                </a:lnTo>
                <a:lnTo>
                  <a:pt x="3914" y="2825"/>
                </a:lnTo>
                <a:lnTo>
                  <a:pt x="3941" y="2815"/>
                </a:lnTo>
                <a:lnTo>
                  <a:pt x="3994" y="2790"/>
                </a:lnTo>
                <a:lnTo>
                  <a:pt x="4021" y="2774"/>
                </a:lnTo>
                <a:lnTo>
                  <a:pt x="4070" y="2743"/>
                </a:lnTo>
                <a:lnTo>
                  <a:pt x="4092" y="2726"/>
                </a:lnTo>
                <a:lnTo>
                  <a:pt x="4114" y="2707"/>
                </a:lnTo>
                <a:lnTo>
                  <a:pt x="4134" y="2687"/>
                </a:lnTo>
                <a:lnTo>
                  <a:pt x="4175" y="2646"/>
                </a:lnTo>
                <a:lnTo>
                  <a:pt x="4193" y="2624"/>
                </a:lnTo>
                <a:lnTo>
                  <a:pt x="4209" y="2602"/>
                </a:lnTo>
                <a:lnTo>
                  <a:pt x="4241" y="2552"/>
                </a:lnTo>
                <a:lnTo>
                  <a:pt x="4253" y="2529"/>
                </a:lnTo>
                <a:lnTo>
                  <a:pt x="4265" y="2502"/>
                </a:lnTo>
                <a:lnTo>
                  <a:pt x="4273" y="2476"/>
                </a:lnTo>
                <a:lnTo>
                  <a:pt x="4283" y="2447"/>
                </a:lnTo>
                <a:lnTo>
                  <a:pt x="4291" y="2421"/>
                </a:lnTo>
                <a:lnTo>
                  <a:pt x="4296" y="2393"/>
                </a:lnTo>
                <a:lnTo>
                  <a:pt x="4301" y="2364"/>
                </a:lnTo>
                <a:lnTo>
                  <a:pt x="4305" y="2336"/>
                </a:lnTo>
                <a:lnTo>
                  <a:pt x="4305" y="2304"/>
                </a:lnTo>
                <a:cubicBezTo>
                  <a:pt x="4305" y="2290"/>
                  <a:pt x="4319" y="2279"/>
                  <a:pt x="4336" y="2276"/>
                </a:cubicBezTo>
                <a:lnTo>
                  <a:pt x="4359" y="2273"/>
                </a:lnTo>
                <a:lnTo>
                  <a:pt x="4383" y="2269"/>
                </a:lnTo>
                <a:lnTo>
                  <a:pt x="4450" y="2253"/>
                </a:lnTo>
                <a:lnTo>
                  <a:pt x="4474" y="2246"/>
                </a:lnTo>
                <a:lnTo>
                  <a:pt x="4496" y="2239"/>
                </a:lnTo>
                <a:lnTo>
                  <a:pt x="4516" y="2231"/>
                </a:lnTo>
                <a:lnTo>
                  <a:pt x="4538" y="2223"/>
                </a:lnTo>
                <a:lnTo>
                  <a:pt x="4558" y="2215"/>
                </a:lnTo>
                <a:lnTo>
                  <a:pt x="4602" y="2194"/>
                </a:lnTo>
                <a:lnTo>
                  <a:pt x="4642" y="2171"/>
                </a:lnTo>
                <a:lnTo>
                  <a:pt x="4682" y="2147"/>
                </a:lnTo>
                <a:lnTo>
                  <a:pt x="4740" y="2101"/>
                </a:lnTo>
                <a:lnTo>
                  <a:pt x="4766" y="2079"/>
                </a:lnTo>
                <a:lnTo>
                  <a:pt x="4790" y="2054"/>
                </a:lnTo>
                <a:lnTo>
                  <a:pt x="4815" y="2028"/>
                </a:lnTo>
                <a:lnTo>
                  <a:pt x="4837" y="2002"/>
                </a:lnTo>
                <a:lnTo>
                  <a:pt x="4857" y="1974"/>
                </a:lnTo>
                <a:lnTo>
                  <a:pt x="4893" y="1918"/>
                </a:lnTo>
                <a:lnTo>
                  <a:pt x="4909" y="1889"/>
                </a:lnTo>
                <a:lnTo>
                  <a:pt x="4922" y="1859"/>
                </a:lnTo>
                <a:lnTo>
                  <a:pt x="4935" y="1828"/>
                </a:lnTo>
                <a:lnTo>
                  <a:pt x="4945" y="1798"/>
                </a:lnTo>
                <a:lnTo>
                  <a:pt x="4955" y="1766"/>
                </a:lnTo>
                <a:lnTo>
                  <a:pt x="4962" y="1735"/>
                </a:lnTo>
                <a:lnTo>
                  <a:pt x="4967" y="1702"/>
                </a:lnTo>
                <a:lnTo>
                  <a:pt x="4971" y="1670"/>
                </a:lnTo>
                <a:lnTo>
                  <a:pt x="4973" y="1639"/>
                </a:lnTo>
                <a:lnTo>
                  <a:pt x="4973" y="1573"/>
                </a:lnTo>
                <a:lnTo>
                  <a:pt x="4965" y="1510"/>
                </a:lnTo>
                <a:lnTo>
                  <a:pt x="4957" y="1476"/>
                </a:lnTo>
                <a:lnTo>
                  <a:pt x="4939" y="1414"/>
                </a:lnTo>
                <a:lnTo>
                  <a:pt x="4929" y="1382"/>
                </a:lnTo>
                <a:lnTo>
                  <a:pt x="4913" y="1351"/>
                </a:lnTo>
                <a:lnTo>
                  <a:pt x="4899" y="1321"/>
                </a:lnTo>
                <a:lnTo>
                  <a:pt x="4882" y="1291"/>
                </a:lnTo>
                <a:lnTo>
                  <a:pt x="4862" y="1262"/>
                </a:lnTo>
                <a:lnTo>
                  <a:pt x="4842" y="1234"/>
                </a:lnTo>
                <a:lnTo>
                  <a:pt x="4817" y="1204"/>
                </a:lnTo>
                <a:cubicBezTo>
                  <a:pt x="4813" y="1197"/>
                  <a:pt x="4811" y="1188"/>
                  <a:pt x="4815" y="1180"/>
                </a:cubicBezTo>
                <a:lnTo>
                  <a:pt x="4828" y="1146"/>
                </a:lnTo>
                <a:lnTo>
                  <a:pt x="4842" y="1110"/>
                </a:lnTo>
                <a:lnTo>
                  <a:pt x="4855" y="1057"/>
                </a:lnTo>
                <a:lnTo>
                  <a:pt x="4857" y="1032"/>
                </a:lnTo>
                <a:lnTo>
                  <a:pt x="4862" y="1005"/>
                </a:lnTo>
                <a:lnTo>
                  <a:pt x="4862" y="955"/>
                </a:lnTo>
                <a:lnTo>
                  <a:pt x="4857" y="902"/>
                </a:lnTo>
                <a:lnTo>
                  <a:pt x="4853" y="877"/>
                </a:lnTo>
                <a:lnTo>
                  <a:pt x="4840" y="829"/>
                </a:lnTo>
                <a:lnTo>
                  <a:pt x="4822" y="780"/>
                </a:lnTo>
                <a:lnTo>
                  <a:pt x="4800" y="735"/>
                </a:lnTo>
                <a:lnTo>
                  <a:pt x="4786" y="712"/>
                </a:lnTo>
                <a:lnTo>
                  <a:pt x="4755" y="670"/>
                </a:lnTo>
                <a:lnTo>
                  <a:pt x="4740" y="651"/>
                </a:lnTo>
                <a:lnTo>
                  <a:pt x="4722" y="630"/>
                </a:lnTo>
                <a:lnTo>
                  <a:pt x="4702" y="613"/>
                </a:lnTo>
                <a:lnTo>
                  <a:pt x="4684" y="595"/>
                </a:lnTo>
                <a:lnTo>
                  <a:pt x="4642" y="562"/>
                </a:lnTo>
                <a:lnTo>
                  <a:pt x="4618" y="546"/>
                </a:lnTo>
                <a:lnTo>
                  <a:pt x="4570" y="518"/>
                </a:lnTo>
                <a:lnTo>
                  <a:pt x="4546" y="506"/>
                </a:lnTo>
                <a:lnTo>
                  <a:pt x="4492" y="485"/>
                </a:lnTo>
                <a:lnTo>
                  <a:pt x="4465" y="477"/>
                </a:lnTo>
                <a:lnTo>
                  <a:pt x="4434" y="469"/>
                </a:lnTo>
                <a:cubicBezTo>
                  <a:pt x="4423" y="466"/>
                  <a:pt x="4414" y="457"/>
                  <a:pt x="4410" y="447"/>
                </a:cubicBezTo>
                <a:lnTo>
                  <a:pt x="4405" y="426"/>
                </a:lnTo>
                <a:lnTo>
                  <a:pt x="4401" y="407"/>
                </a:lnTo>
                <a:lnTo>
                  <a:pt x="4387" y="368"/>
                </a:lnTo>
                <a:lnTo>
                  <a:pt x="4369" y="330"/>
                </a:lnTo>
                <a:lnTo>
                  <a:pt x="4359" y="313"/>
                </a:lnTo>
                <a:lnTo>
                  <a:pt x="4349" y="295"/>
                </a:lnTo>
                <a:lnTo>
                  <a:pt x="4336" y="277"/>
                </a:lnTo>
                <a:lnTo>
                  <a:pt x="4325" y="260"/>
                </a:lnTo>
                <a:lnTo>
                  <a:pt x="4299" y="228"/>
                </a:lnTo>
                <a:lnTo>
                  <a:pt x="4267" y="197"/>
                </a:lnTo>
                <a:lnTo>
                  <a:pt x="4213" y="155"/>
                </a:lnTo>
                <a:lnTo>
                  <a:pt x="4191" y="141"/>
                </a:lnTo>
                <a:lnTo>
                  <a:pt x="4146" y="117"/>
                </a:lnTo>
                <a:lnTo>
                  <a:pt x="4124" y="106"/>
                </a:lnTo>
                <a:lnTo>
                  <a:pt x="4099" y="96"/>
                </a:lnTo>
                <a:lnTo>
                  <a:pt x="4076" y="89"/>
                </a:lnTo>
                <a:lnTo>
                  <a:pt x="4052" y="80"/>
                </a:lnTo>
                <a:lnTo>
                  <a:pt x="4028" y="75"/>
                </a:lnTo>
                <a:lnTo>
                  <a:pt x="4003" y="69"/>
                </a:lnTo>
                <a:lnTo>
                  <a:pt x="3979" y="66"/>
                </a:lnTo>
                <a:lnTo>
                  <a:pt x="3954" y="63"/>
                </a:lnTo>
                <a:lnTo>
                  <a:pt x="3929" y="61"/>
                </a:lnTo>
                <a:lnTo>
                  <a:pt x="3905" y="59"/>
                </a:lnTo>
                <a:lnTo>
                  <a:pt x="3881" y="59"/>
                </a:lnTo>
                <a:lnTo>
                  <a:pt x="3856" y="61"/>
                </a:lnTo>
                <a:lnTo>
                  <a:pt x="3831" y="63"/>
                </a:lnTo>
                <a:lnTo>
                  <a:pt x="3807" y="66"/>
                </a:lnTo>
                <a:lnTo>
                  <a:pt x="3758" y="77"/>
                </a:lnTo>
                <a:lnTo>
                  <a:pt x="3709" y="91"/>
                </a:lnTo>
                <a:lnTo>
                  <a:pt x="3687" y="99"/>
                </a:lnTo>
                <a:lnTo>
                  <a:pt x="3620" y="131"/>
                </a:lnTo>
                <a:lnTo>
                  <a:pt x="3598" y="144"/>
                </a:lnTo>
                <a:lnTo>
                  <a:pt x="3558" y="172"/>
                </a:lnTo>
                <a:lnTo>
                  <a:pt x="3538" y="188"/>
                </a:lnTo>
                <a:lnTo>
                  <a:pt x="3520" y="206"/>
                </a:lnTo>
                <a:lnTo>
                  <a:pt x="3500" y="225"/>
                </a:lnTo>
                <a:cubicBezTo>
                  <a:pt x="3493" y="232"/>
                  <a:pt x="3482" y="236"/>
                  <a:pt x="3470" y="236"/>
                </a:cubicBezTo>
                <a:cubicBezTo>
                  <a:pt x="3458" y="236"/>
                  <a:pt x="3446" y="232"/>
                  <a:pt x="3440" y="223"/>
                </a:cubicBezTo>
                <a:lnTo>
                  <a:pt x="3424" y="204"/>
                </a:lnTo>
                <a:lnTo>
                  <a:pt x="3406" y="186"/>
                </a:lnTo>
                <a:lnTo>
                  <a:pt x="3346" y="139"/>
                </a:lnTo>
                <a:lnTo>
                  <a:pt x="3324" y="127"/>
                </a:lnTo>
                <a:lnTo>
                  <a:pt x="3302" y="113"/>
                </a:lnTo>
                <a:lnTo>
                  <a:pt x="3279" y="103"/>
                </a:lnTo>
                <a:lnTo>
                  <a:pt x="3234" y="86"/>
                </a:lnTo>
                <a:lnTo>
                  <a:pt x="3212" y="78"/>
                </a:lnTo>
                <a:lnTo>
                  <a:pt x="3168" y="68"/>
                </a:lnTo>
                <a:lnTo>
                  <a:pt x="3145" y="64"/>
                </a:lnTo>
                <a:lnTo>
                  <a:pt x="3123" y="61"/>
                </a:lnTo>
                <a:lnTo>
                  <a:pt x="3101" y="59"/>
                </a:lnTo>
                <a:lnTo>
                  <a:pt x="3057" y="59"/>
                </a:lnTo>
                <a:lnTo>
                  <a:pt x="3034" y="61"/>
                </a:lnTo>
                <a:lnTo>
                  <a:pt x="3013" y="63"/>
                </a:lnTo>
                <a:lnTo>
                  <a:pt x="2991" y="64"/>
                </a:lnTo>
                <a:lnTo>
                  <a:pt x="2969" y="69"/>
                </a:lnTo>
                <a:lnTo>
                  <a:pt x="2947" y="75"/>
                </a:lnTo>
                <a:lnTo>
                  <a:pt x="2927" y="80"/>
                </a:lnTo>
                <a:lnTo>
                  <a:pt x="2905" y="87"/>
                </a:lnTo>
                <a:lnTo>
                  <a:pt x="2885" y="94"/>
                </a:lnTo>
                <a:lnTo>
                  <a:pt x="2845" y="111"/>
                </a:lnTo>
                <a:lnTo>
                  <a:pt x="2827" y="122"/>
                </a:lnTo>
                <a:lnTo>
                  <a:pt x="2807" y="134"/>
                </a:lnTo>
                <a:lnTo>
                  <a:pt x="2789" y="144"/>
                </a:lnTo>
                <a:lnTo>
                  <a:pt x="2771" y="158"/>
                </a:lnTo>
                <a:lnTo>
                  <a:pt x="2756" y="172"/>
                </a:lnTo>
                <a:lnTo>
                  <a:pt x="2738" y="186"/>
                </a:lnTo>
                <a:lnTo>
                  <a:pt x="2722" y="202"/>
                </a:lnTo>
                <a:lnTo>
                  <a:pt x="2709" y="218"/>
                </a:lnTo>
                <a:lnTo>
                  <a:pt x="2693" y="233"/>
                </a:lnTo>
                <a:lnTo>
                  <a:pt x="2680" y="253"/>
                </a:lnTo>
                <a:lnTo>
                  <a:pt x="2656" y="291"/>
                </a:lnTo>
                <a:cubicBezTo>
                  <a:pt x="2650" y="300"/>
                  <a:pt x="2640" y="305"/>
                  <a:pt x="2628" y="307"/>
                </a:cubicBezTo>
                <a:cubicBezTo>
                  <a:pt x="2618" y="308"/>
                  <a:pt x="2604" y="305"/>
                  <a:pt x="2596" y="299"/>
                </a:cubicBezTo>
                <a:lnTo>
                  <a:pt x="2564" y="274"/>
                </a:lnTo>
                <a:lnTo>
                  <a:pt x="2532" y="252"/>
                </a:lnTo>
                <a:lnTo>
                  <a:pt x="2497" y="228"/>
                </a:lnTo>
                <a:lnTo>
                  <a:pt x="2462" y="211"/>
                </a:lnTo>
                <a:lnTo>
                  <a:pt x="2435" y="199"/>
                </a:lnTo>
                <a:lnTo>
                  <a:pt x="2381" y="178"/>
                </a:lnTo>
                <a:lnTo>
                  <a:pt x="2328" y="164"/>
                </a:lnTo>
                <a:lnTo>
                  <a:pt x="2299" y="158"/>
                </a:lnTo>
                <a:lnTo>
                  <a:pt x="2272" y="155"/>
                </a:lnTo>
                <a:lnTo>
                  <a:pt x="2243" y="152"/>
                </a:lnTo>
                <a:lnTo>
                  <a:pt x="2217" y="150"/>
                </a:lnTo>
                <a:lnTo>
                  <a:pt x="2161" y="150"/>
                </a:lnTo>
                <a:lnTo>
                  <a:pt x="2133" y="153"/>
                </a:lnTo>
                <a:lnTo>
                  <a:pt x="2107" y="155"/>
                </a:lnTo>
                <a:lnTo>
                  <a:pt x="2078" y="161"/>
                </a:lnTo>
                <a:lnTo>
                  <a:pt x="2054" y="166"/>
                </a:lnTo>
                <a:lnTo>
                  <a:pt x="2000" y="180"/>
                </a:lnTo>
                <a:lnTo>
                  <a:pt x="1974" y="188"/>
                </a:lnTo>
                <a:lnTo>
                  <a:pt x="1924" y="209"/>
                </a:lnTo>
                <a:lnTo>
                  <a:pt x="1900" y="222"/>
                </a:lnTo>
                <a:lnTo>
                  <a:pt x="1876" y="236"/>
                </a:lnTo>
                <a:lnTo>
                  <a:pt x="1854" y="249"/>
                </a:lnTo>
                <a:lnTo>
                  <a:pt x="1831" y="266"/>
                </a:lnTo>
                <a:lnTo>
                  <a:pt x="1788" y="299"/>
                </a:lnTo>
                <a:lnTo>
                  <a:pt x="1768" y="318"/>
                </a:lnTo>
                <a:lnTo>
                  <a:pt x="1750" y="336"/>
                </a:lnTo>
                <a:lnTo>
                  <a:pt x="1715" y="379"/>
                </a:lnTo>
                <a:lnTo>
                  <a:pt x="1700" y="402"/>
                </a:lnTo>
                <a:lnTo>
                  <a:pt x="1684" y="426"/>
                </a:lnTo>
                <a:cubicBezTo>
                  <a:pt x="1680" y="433"/>
                  <a:pt x="1670" y="438"/>
                  <a:pt x="1662" y="441"/>
                </a:cubicBezTo>
                <a:cubicBezTo>
                  <a:pt x="1650" y="443"/>
                  <a:pt x="1640" y="441"/>
                  <a:pt x="1630" y="438"/>
                </a:cubicBezTo>
                <a:lnTo>
                  <a:pt x="1604" y="424"/>
                </a:lnTo>
                <a:lnTo>
                  <a:pt x="1577" y="412"/>
                </a:lnTo>
                <a:lnTo>
                  <a:pt x="1548" y="400"/>
                </a:lnTo>
                <a:lnTo>
                  <a:pt x="1519" y="389"/>
                </a:lnTo>
                <a:lnTo>
                  <a:pt x="1493" y="380"/>
                </a:lnTo>
                <a:lnTo>
                  <a:pt x="1461" y="372"/>
                </a:lnTo>
                <a:lnTo>
                  <a:pt x="1433" y="365"/>
                </a:lnTo>
                <a:lnTo>
                  <a:pt x="1375" y="354"/>
                </a:lnTo>
                <a:lnTo>
                  <a:pt x="1343" y="350"/>
                </a:lnTo>
                <a:lnTo>
                  <a:pt x="1311" y="349"/>
                </a:lnTo>
                <a:lnTo>
                  <a:pt x="1283" y="347"/>
                </a:lnTo>
                <a:lnTo>
                  <a:pt x="1221" y="347"/>
                </a:lnTo>
                <a:lnTo>
                  <a:pt x="1191" y="349"/>
                </a:lnTo>
                <a:lnTo>
                  <a:pt x="1160" y="352"/>
                </a:lnTo>
                <a:lnTo>
                  <a:pt x="1122" y="358"/>
                </a:lnTo>
                <a:lnTo>
                  <a:pt x="1087" y="365"/>
                </a:lnTo>
                <a:lnTo>
                  <a:pt x="1052" y="374"/>
                </a:lnTo>
                <a:lnTo>
                  <a:pt x="1016" y="383"/>
                </a:lnTo>
                <a:lnTo>
                  <a:pt x="982" y="394"/>
                </a:lnTo>
                <a:lnTo>
                  <a:pt x="916" y="422"/>
                </a:lnTo>
                <a:lnTo>
                  <a:pt x="884" y="438"/>
                </a:lnTo>
                <a:lnTo>
                  <a:pt x="853" y="455"/>
                </a:lnTo>
                <a:lnTo>
                  <a:pt x="824" y="473"/>
                </a:lnTo>
                <a:lnTo>
                  <a:pt x="795" y="492"/>
                </a:lnTo>
                <a:lnTo>
                  <a:pt x="768" y="513"/>
                </a:lnTo>
                <a:lnTo>
                  <a:pt x="744" y="536"/>
                </a:lnTo>
                <a:lnTo>
                  <a:pt x="717" y="558"/>
                </a:lnTo>
                <a:lnTo>
                  <a:pt x="673" y="607"/>
                </a:lnTo>
                <a:lnTo>
                  <a:pt x="651" y="633"/>
                </a:lnTo>
                <a:lnTo>
                  <a:pt x="633" y="660"/>
                </a:lnTo>
                <a:lnTo>
                  <a:pt x="613" y="688"/>
                </a:lnTo>
                <a:lnTo>
                  <a:pt x="597" y="716"/>
                </a:lnTo>
                <a:lnTo>
                  <a:pt x="581" y="746"/>
                </a:lnTo>
                <a:lnTo>
                  <a:pt x="567" y="775"/>
                </a:lnTo>
                <a:lnTo>
                  <a:pt x="545" y="838"/>
                </a:lnTo>
                <a:lnTo>
                  <a:pt x="537" y="869"/>
                </a:lnTo>
                <a:lnTo>
                  <a:pt x="529" y="901"/>
                </a:lnTo>
                <a:lnTo>
                  <a:pt x="523" y="934"/>
                </a:lnTo>
                <a:lnTo>
                  <a:pt x="519" y="1000"/>
                </a:lnTo>
                <a:lnTo>
                  <a:pt x="519" y="1035"/>
                </a:lnTo>
                <a:lnTo>
                  <a:pt x="521" y="1068"/>
                </a:lnTo>
                <a:lnTo>
                  <a:pt x="525" y="1105"/>
                </a:lnTo>
                <a:cubicBezTo>
                  <a:pt x="527" y="1108"/>
                  <a:pt x="525" y="1112"/>
                  <a:pt x="525" y="1115"/>
                </a:cubicBezTo>
                <a:lnTo>
                  <a:pt x="521" y="112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4" name="CustomShape 4"/>
          <p:cNvSpPr/>
          <p:nvPr/>
        </p:nvSpPr>
        <p:spPr>
          <a:xfrm>
            <a:off x="7786080" y="703440"/>
            <a:ext cx="1671120" cy="1024920"/>
          </a:xfrm>
          <a:custGeom>
            <a:avLst/>
            <a:gdLst/>
            <a:ahLst/>
            <a:rect l="l" t="t" r="r" b="b"/>
            <a:pathLst>
              <a:path w="4643" h="2848">
                <a:moveTo>
                  <a:pt x="336" y="1866"/>
                </a:moveTo>
                <a:lnTo>
                  <a:pt x="316" y="1866"/>
                </a:lnTo>
                <a:lnTo>
                  <a:pt x="296" y="1868"/>
                </a:lnTo>
                <a:lnTo>
                  <a:pt x="256" y="1866"/>
                </a:lnTo>
                <a:lnTo>
                  <a:pt x="214" y="1863"/>
                </a:lnTo>
                <a:lnTo>
                  <a:pt x="174" y="1856"/>
                </a:lnTo>
                <a:lnTo>
                  <a:pt x="136" y="1845"/>
                </a:lnTo>
                <a:lnTo>
                  <a:pt x="96" y="1833"/>
                </a:lnTo>
                <a:lnTo>
                  <a:pt x="58" y="1819"/>
                </a:lnTo>
                <a:lnTo>
                  <a:pt x="22" y="1802"/>
                </a:lnTo>
                <a:cubicBezTo>
                  <a:pt x="4" y="1793"/>
                  <a:pt x="0" y="1775"/>
                  <a:pt x="11" y="1761"/>
                </a:cubicBezTo>
                <a:cubicBezTo>
                  <a:pt x="22" y="1748"/>
                  <a:pt x="44" y="1744"/>
                  <a:pt x="62" y="1751"/>
                </a:cubicBezTo>
                <a:lnTo>
                  <a:pt x="93" y="1767"/>
                </a:lnTo>
                <a:lnTo>
                  <a:pt x="124" y="1779"/>
                </a:lnTo>
                <a:lnTo>
                  <a:pt x="158" y="1789"/>
                </a:lnTo>
                <a:lnTo>
                  <a:pt x="192" y="1798"/>
                </a:lnTo>
                <a:lnTo>
                  <a:pt x="224" y="1803"/>
                </a:lnTo>
                <a:lnTo>
                  <a:pt x="258" y="1809"/>
                </a:lnTo>
                <a:lnTo>
                  <a:pt x="332" y="1809"/>
                </a:lnTo>
                <a:cubicBezTo>
                  <a:pt x="352" y="1807"/>
                  <a:pt x="370" y="1819"/>
                  <a:pt x="370" y="1835"/>
                </a:cubicBezTo>
                <a:cubicBezTo>
                  <a:pt x="372" y="1850"/>
                  <a:pt x="356" y="1864"/>
                  <a:pt x="336" y="1866"/>
                </a:cubicBezTo>
                <a:moveTo>
                  <a:pt x="603" y="2524"/>
                </a:moveTo>
                <a:lnTo>
                  <a:pt x="573" y="2533"/>
                </a:lnTo>
                <a:lnTo>
                  <a:pt x="539" y="2544"/>
                </a:lnTo>
                <a:lnTo>
                  <a:pt x="503" y="2549"/>
                </a:lnTo>
                <a:lnTo>
                  <a:pt x="470" y="2554"/>
                </a:lnTo>
                <a:cubicBezTo>
                  <a:pt x="450" y="2558"/>
                  <a:pt x="430" y="2547"/>
                  <a:pt x="425" y="2532"/>
                </a:cubicBezTo>
                <a:cubicBezTo>
                  <a:pt x="423" y="2516"/>
                  <a:pt x="436" y="2500"/>
                  <a:pt x="457" y="2497"/>
                </a:cubicBezTo>
                <a:lnTo>
                  <a:pt x="485" y="2493"/>
                </a:lnTo>
                <a:lnTo>
                  <a:pt x="517" y="2488"/>
                </a:lnTo>
                <a:lnTo>
                  <a:pt x="545" y="2481"/>
                </a:lnTo>
                <a:lnTo>
                  <a:pt x="577" y="2471"/>
                </a:lnTo>
                <a:cubicBezTo>
                  <a:pt x="595" y="2463"/>
                  <a:pt x="617" y="2472"/>
                  <a:pt x="623" y="2486"/>
                </a:cubicBezTo>
                <a:cubicBezTo>
                  <a:pt x="633" y="2502"/>
                  <a:pt x="623" y="2518"/>
                  <a:pt x="603" y="2524"/>
                </a:cubicBezTo>
                <a:moveTo>
                  <a:pt x="1656" y="2828"/>
                </a:moveTo>
                <a:lnTo>
                  <a:pt x="1634" y="2797"/>
                </a:lnTo>
                <a:lnTo>
                  <a:pt x="1613" y="2763"/>
                </a:lnTo>
                <a:lnTo>
                  <a:pt x="1593" y="2729"/>
                </a:lnTo>
                <a:lnTo>
                  <a:pt x="1577" y="2692"/>
                </a:lnTo>
                <a:cubicBezTo>
                  <a:pt x="1571" y="2678"/>
                  <a:pt x="1579" y="2661"/>
                  <a:pt x="1599" y="2655"/>
                </a:cubicBezTo>
                <a:cubicBezTo>
                  <a:pt x="1617" y="2650"/>
                  <a:pt x="1640" y="2657"/>
                  <a:pt x="1647" y="2673"/>
                </a:cubicBezTo>
                <a:lnTo>
                  <a:pt x="1663" y="2706"/>
                </a:lnTo>
                <a:lnTo>
                  <a:pt x="1698" y="2769"/>
                </a:lnTo>
                <a:lnTo>
                  <a:pt x="1721" y="2800"/>
                </a:lnTo>
                <a:cubicBezTo>
                  <a:pt x="1732" y="2814"/>
                  <a:pt x="1725" y="2832"/>
                  <a:pt x="1707" y="2841"/>
                </a:cubicBezTo>
                <a:cubicBezTo>
                  <a:pt x="1689" y="2847"/>
                  <a:pt x="1667" y="2842"/>
                  <a:pt x="1656" y="2828"/>
                </a:cubicBezTo>
                <a:moveTo>
                  <a:pt x="3146" y="2488"/>
                </a:moveTo>
                <a:lnTo>
                  <a:pt x="3142" y="2524"/>
                </a:lnTo>
                <a:lnTo>
                  <a:pt x="3136" y="2563"/>
                </a:lnTo>
                <a:lnTo>
                  <a:pt x="3126" y="2599"/>
                </a:lnTo>
                <a:lnTo>
                  <a:pt x="3114" y="2638"/>
                </a:lnTo>
                <a:cubicBezTo>
                  <a:pt x="3108" y="2654"/>
                  <a:pt x="3088" y="2663"/>
                  <a:pt x="3068" y="2659"/>
                </a:cubicBezTo>
                <a:cubicBezTo>
                  <a:pt x="3048" y="2655"/>
                  <a:pt x="3038" y="2640"/>
                  <a:pt x="3042" y="2624"/>
                </a:cubicBezTo>
                <a:lnTo>
                  <a:pt x="3053" y="2589"/>
                </a:lnTo>
                <a:lnTo>
                  <a:pt x="3062" y="2554"/>
                </a:lnTo>
                <a:lnTo>
                  <a:pt x="3066" y="2519"/>
                </a:lnTo>
                <a:lnTo>
                  <a:pt x="3070" y="2483"/>
                </a:lnTo>
                <a:cubicBezTo>
                  <a:pt x="3072" y="2467"/>
                  <a:pt x="3090" y="2455"/>
                  <a:pt x="3114" y="2457"/>
                </a:cubicBezTo>
                <a:cubicBezTo>
                  <a:pt x="3134" y="2458"/>
                  <a:pt x="3148" y="2472"/>
                  <a:pt x="3146" y="2488"/>
                </a:cubicBezTo>
                <a:moveTo>
                  <a:pt x="3737" y="1568"/>
                </a:moveTo>
                <a:lnTo>
                  <a:pt x="3779" y="1589"/>
                </a:lnTo>
                <a:lnTo>
                  <a:pt x="3822" y="1611"/>
                </a:lnTo>
                <a:lnTo>
                  <a:pt x="3862" y="1638"/>
                </a:lnTo>
                <a:lnTo>
                  <a:pt x="3900" y="1667"/>
                </a:lnTo>
                <a:lnTo>
                  <a:pt x="3936" y="1697"/>
                </a:lnTo>
                <a:lnTo>
                  <a:pt x="3968" y="1730"/>
                </a:lnTo>
                <a:lnTo>
                  <a:pt x="3998" y="1764"/>
                </a:lnTo>
                <a:lnTo>
                  <a:pt x="4024" y="1800"/>
                </a:lnTo>
                <a:lnTo>
                  <a:pt x="4049" y="1836"/>
                </a:lnTo>
                <a:lnTo>
                  <a:pt x="4089" y="1917"/>
                </a:lnTo>
                <a:lnTo>
                  <a:pt x="4102" y="1959"/>
                </a:lnTo>
                <a:lnTo>
                  <a:pt x="4113" y="2000"/>
                </a:lnTo>
                <a:lnTo>
                  <a:pt x="4122" y="2044"/>
                </a:lnTo>
                <a:lnTo>
                  <a:pt x="4127" y="2067"/>
                </a:lnTo>
                <a:lnTo>
                  <a:pt x="4127" y="2088"/>
                </a:lnTo>
                <a:lnTo>
                  <a:pt x="4129" y="2111"/>
                </a:lnTo>
                <a:lnTo>
                  <a:pt x="4129" y="2133"/>
                </a:lnTo>
                <a:cubicBezTo>
                  <a:pt x="4129" y="2149"/>
                  <a:pt x="4113" y="2161"/>
                  <a:pt x="4093" y="2161"/>
                </a:cubicBezTo>
                <a:cubicBezTo>
                  <a:pt x="4071" y="2163"/>
                  <a:pt x="4056" y="2149"/>
                  <a:pt x="4056" y="2133"/>
                </a:cubicBezTo>
                <a:lnTo>
                  <a:pt x="4056" y="2113"/>
                </a:lnTo>
                <a:lnTo>
                  <a:pt x="4053" y="2092"/>
                </a:lnTo>
                <a:lnTo>
                  <a:pt x="4049" y="2053"/>
                </a:lnTo>
                <a:lnTo>
                  <a:pt x="4042" y="2013"/>
                </a:lnTo>
                <a:lnTo>
                  <a:pt x="4031" y="1975"/>
                </a:lnTo>
                <a:lnTo>
                  <a:pt x="4018" y="1936"/>
                </a:lnTo>
                <a:lnTo>
                  <a:pt x="4002" y="1900"/>
                </a:lnTo>
                <a:lnTo>
                  <a:pt x="3982" y="1863"/>
                </a:lnTo>
                <a:lnTo>
                  <a:pt x="3960" y="1830"/>
                </a:lnTo>
                <a:lnTo>
                  <a:pt x="3936" y="1797"/>
                </a:lnTo>
                <a:lnTo>
                  <a:pt x="3908" y="1765"/>
                </a:lnTo>
                <a:lnTo>
                  <a:pt x="3880" y="1736"/>
                </a:lnTo>
                <a:lnTo>
                  <a:pt x="3848" y="1709"/>
                </a:lnTo>
                <a:lnTo>
                  <a:pt x="3815" y="1683"/>
                </a:lnTo>
                <a:lnTo>
                  <a:pt x="3779" y="1659"/>
                </a:lnTo>
                <a:lnTo>
                  <a:pt x="3741" y="1638"/>
                </a:lnTo>
                <a:lnTo>
                  <a:pt x="3699" y="1619"/>
                </a:lnTo>
                <a:cubicBezTo>
                  <a:pt x="3681" y="1610"/>
                  <a:pt x="3677" y="1592"/>
                  <a:pt x="3686" y="1578"/>
                </a:cubicBezTo>
                <a:cubicBezTo>
                  <a:pt x="3697" y="1564"/>
                  <a:pt x="3719" y="1558"/>
                  <a:pt x="3737" y="1568"/>
                </a:cubicBezTo>
                <a:moveTo>
                  <a:pt x="4634" y="1027"/>
                </a:moveTo>
                <a:lnTo>
                  <a:pt x="4619" y="1057"/>
                </a:lnTo>
                <a:lnTo>
                  <a:pt x="4602" y="1085"/>
                </a:lnTo>
                <a:lnTo>
                  <a:pt x="4584" y="1115"/>
                </a:lnTo>
                <a:lnTo>
                  <a:pt x="4539" y="1168"/>
                </a:lnTo>
                <a:lnTo>
                  <a:pt x="4514" y="1194"/>
                </a:lnTo>
                <a:lnTo>
                  <a:pt x="4488" y="1218"/>
                </a:lnTo>
                <a:lnTo>
                  <a:pt x="4461" y="1239"/>
                </a:lnTo>
                <a:cubicBezTo>
                  <a:pt x="4445" y="1251"/>
                  <a:pt x="4423" y="1251"/>
                  <a:pt x="4407" y="1241"/>
                </a:cubicBezTo>
                <a:cubicBezTo>
                  <a:pt x="4394" y="1229"/>
                  <a:pt x="4392" y="1211"/>
                  <a:pt x="4407" y="1199"/>
                </a:cubicBezTo>
                <a:lnTo>
                  <a:pt x="4432" y="1180"/>
                </a:lnTo>
                <a:lnTo>
                  <a:pt x="4454" y="1158"/>
                </a:lnTo>
                <a:lnTo>
                  <a:pt x="4477" y="1136"/>
                </a:lnTo>
                <a:lnTo>
                  <a:pt x="4499" y="1111"/>
                </a:lnTo>
                <a:lnTo>
                  <a:pt x="4517" y="1087"/>
                </a:lnTo>
                <a:lnTo>
                  <a:pt x="4534" y="1061"/>
                </a:lnTo>
                <a:lnTo>
                  <a:pt x="4550" y="1035"/>
                </a:lnTo>
                <a:lnTo>
                  <a:pt x="4566" y="1007"/>
                </a:lnTo>
                <a:cubicBezTo>
                  <a:pt x="4572" y="991"/>
                  <a:pt x="4594" y="984"/>
                  <a:pt x="4614" y="989"/>
                </a:cubicBezTo>
                <a:cubicBezTo>
                  <a:pt x="4632" y="996"/>
                  <a:pt x="4642" y="1014"/>
                  <a:pt x="4634" y="1027"/>
                </a:cubicBezTo>
                <a:moveTo>
                  <a:pt x="4238" y="261"/>
                </a:moveTo>
                <a:lnTo>
                  <a:pt x="4241" y="286"/>
                </a:lnTo>
                <a:lnTo>
                  <a:pt x="4245" y="311"/>
                </a:lnTo>
                <a:lnTo>
                  <a:pt x="4247" y="336"/>
                </a:lnTo>
                <a:lnTo>
                  <a:pt x="4247" y="361"/>
                </a:lnTo>
                <a:cubicBezTo>
                  <a:pt x="4247" y="377"/>
                  <a:pt x="4229" y="391"/>
                  <a:pt x="4209" y="391"/>
                </a:cubicBezTo>
                <a:cubicBezTo>
                  <a:pt x="4189" y="391"/>
                  <a:pt x="4173" y="377"/>
                  <a:pt x="4171" y="361"/>
                </a:cubicBezTo>
                <a:lnTo>
                  <a:pt x="4171" y="316"/>
                </a:lnTo>
                <a:lnTo>
                  <a:pt x="4167" y="293"/>
                </a:lnTo>
                <a:lnTo>
                  <a:pt x="4165" y="270"/>
                </a:lnTo>
                <a:cubicBezTo>
                  <a:pt x="4160" y="253"/>
                  <a:pt x="4176" y="239"/>
                  <a:pt x="4196" y="237"/>
                </a:cubicBezTo>
                <a:cubicBezTo>
                  <a:pt x="4216" y="236"/>
                  <a:pt x="4233" y="245"/>
                  <a:pt x="4238" y="261"/>
                </a:cubicBezTo>
                <a:moveTo>
                  <a:pt x="3104" y="142"/>
                </a:moveTo>
                <a:lnTo>
                  <a:pt x="3122" y="109"/>
                </a:lnTo>
                <a:lnTo>
                  <a:pt x="3142" y="76"/>
                </a:lnTo>
                <a:lnTo>
                  <a:pt x="3166" y="45"/>
                </a:lnTo>
                <a:lnTo>
                  <a:pt x="3194" y="15"/>
                </a:lnTo>
                <a:cubicBezTo>
                  <a:pt x="3204" y="1"/>
                  <a:pt x="3227" y="0"/>
                  <a:pt x="3244" y="8"/>
                </a:cubicBezTo>
                <a:cubicBezTo>
                  <a:pt x="3260" y="17"/>
                  <a:pt x="3265" y="34"/>
                  <a:pt x="3254" y="48"/>
                </a:cubicBezTo>
                <a:lnTo>
                  <a:pt x="3229" y="75"/>
                </a:lnTo>
                <a:lnTo>
                  <a:pt x="3209" y="103"/>
                </a:lnTo>
                <a:lnTo>
                  <a:pt x="3189" y="133"/>
                </a:lnTo>
                <a:lnTo>
                  <a:pt x="3171" y="166"/>
                </a:lnTo>
                <a:cubicBezTo>
                  <a:pt x="3164" y="180"/>
                  <a:pt x="3142" y="186"/>
                  <a:pt x="3122" y="181"/>
                </a:cubicBezTo>
                <a:cubicBezTo>
                  <a:pt x="3104" y="174"/>
                  <a:pt x="3096" y="156"/>
                  <a:pt x="3104" y="142"/>
                </a:cubicBezTo>
                <a:moveTo>
                  <a:pt x="2304" y="206"/>
                </a:moveTo>
                <a:lnTo>
                  <a:pt x="2312" y="180"/>
                </a:lnTo>
                <a:lnTo>
                  <a:pt x="2322" y="150"/>
                </a:lnTo>
                <a:lnTo>
                  <a:pt x="2334" y="123"/>
                </a:lnTo>
                <a:lnTo>
                  <a:pt x="2346" y="95"/>
                </a:lnTo>
                <a:cubicBezTo>
                  <a:pt x="2354" y="81"/>
                  <a:pt x="2376" y="75"/>
                  <a:pt x="2396" y="80"/>
                </a:cubicBezTo>
                <a:cubicBezTo>
                  <a:pt x="2414" y="85"/>
                  <a:pt x="2422" y="103"/>
                  <a:pt x="2416" y="118"/>
                </a:cubicBezTo>
                <a:lnTo>
                  <a:pt x="2404" y="141"/>
                </a:lnTo>
                <a:lnTo>
                  <a:pt x="2394" y="166"/>
                </a:lnTo>
                <a:lnTo>
                  <a:pt x="2376" y="217"/>
                </a:lnTo>
                <a:cubicBezTo>
                  <a:pt x="2372" y="233"/>
                  <a:pt x="2352" y="244"/>
                  <a:pt x="2332" y="241"/>
                </a:cubicBezTo>
                <a:cubicBezTo>
                  <a:pt x="2314" y="237"/>
                  <a:pt x="2300" y="222"/>
                  <a:pt x="2304" y="206"/>
                </a:cubicBezTo>
                <a:moveTo>
                  <a:pt x="1425" y="225"/>
                </a:moveTo>
                <a:lnTo>
                  <a:pt x="1465" y="247"/>
                </a:lnTo>
                <a:lnTo>
                  <a:pt x="1505" y="272"/>
                </a:lnTo>
                <a:lnTo>
                  <a:pt x="1543" y="300"/>
                </a:lnTo>
                <a:lnTo>
                  <a:pt x="1579" y="330"/>
                </a:lnTo>
                <a:cubicBezTo>
                  <a:pt x="1593" y="342"/>
                  <a:pt x="1593" y="359"/>
                  <a:pt x="1577" y="372"/>
                </a:cubicBezTo>
                <a:cubicBezTo>
                  <a:pt x="1563" y="382"/>
                  <a:pt x="1539" y="382"/>
                  <a:pt x="1526" y="369"/>
                </a:cubicBezTo>
                <a:lnTo>
                  <a:pt x="1493" y="344"/>
                </a:lnTo>
                <a:lnTo>
                  <a:pt x="1457" y="317"/>
                </a:lnTo>
                <a:lnTo>
                  <a:pt x="1421" y="294"/>
                </a:lnTo>
                <a:lnTo>
                  <a:pt x="1381" y="272"/>
                </a:lnTo>
                <a:cubicBezTo>
                  <a:pt x="1365" y="261"/>
                  <a:pt x="1361" y="244"/>
                  <a:pt x="1372" y="230"/>
                </a:cubicBezTo>
                <a:cubicBezTo>
                  <a:pt x="1385" y="217"/>
                  <a:pt x="1407" y="214"/>
                  <a:pt x="1425" y="225"/>
                </a:cubicBezTo>
                <a:moveTo>
                  <a:pt x="232" y="1057"/>
                </a:moveTo>
                <a:lnTo>
                  <a:pt x="222" y="1031"/>
                </a:lnTo>
                <a:lnTo>
                  <a:pt x="210" y="975"/>
                </a:lnTo>
                <a:lnTo>
                  <a:pt x="204" y="946"/>
                </a:lnTo>
                <a:cubicBezTo>
                  <a:pt x="202" y="930"/>
                  <a:pt x="216" y="916"/>
                  <a:pt x="236" y="914"/>
                </a:cubicBezTo>
                <a:cubicBezTo>
                  <a:pt x="258" y="911"/>
                  <a:pt x="276" y="923"/>
                  <a:pt x="278" y="939"/>
                </a:cubicBezTo>
                <a:lnTo>
                  <a:pt x="282" y="965"/>
                </a:lnTo>
                <a:lnTo>
                  <a:pt x="296" y="1017"/>
                </a:lnTo>
                <a:lnTo>
                  <a:pt x="305" y="1044"/>
                </a:lnTo>
                <a:cubicBezTo>
                  <a:pt x="310" y="1059"/>
                  <a:pt x="296" y="1075"/>
                  <a:pt x="276" y="1078"/>
                </a:cubicBezTo>
                <a:cubicBezTo>
                  <a:pt x="256" y="1082"/>
                  <a:pt x="236" y="1073"/>
                  <a:pt x="232" y="10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5" name="CustomShape 5"/>
          <p:cNvSpPr/>
          <p:nvPr/>
        </p:nvSpPr>
        <p:spPr>
          <a:xfrm>
            <a:off x="345240" y="370800"/>
            <a:ext cx="8962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Relationship Machine/Deep Learning &amp; Big Data &amp; Clouds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826" name="" descr=""/>
          <p:cNvPicPr/>
          <p:nvPr/>
        </p:nvPicPr>
        <p:blipFill>
          <a:blip r:embed="rId2"/>
          <a:stretch/>
        </p:blipFill>
        <p:spPr>
          <a:xfrm>
            <a:off x="5350680" y="3992040"/>
            <a:ext cx="1553400" cy="619560"/>
          </a:xfrm>
          <a:prstGeom prst="rect">
            <a:avLst/>
          </a:prstGeom>
          <a:ln w="0">
            <a:noFill/>
          </a:ln>
        </p:spPr>
      </p:pic>
      <p:sp>
        <p:nvSpPr>
          <p:cNvPr id="2827" name="CustomShape 6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828" name="" descr=""/>
          <p:cNvPicPr/>
          <p:nvPr/>
        </p:nvPicPr>
        <p:blipFill>
          <a:blip r:embed="rId3"/>
          <a:stretch/>
        </p:blipFill>
        <p:spPr>
          <a:xfrm>
            <a:off x="3782880" y="3908520"/>
            <a:ext cx="1518120" cy="719640"/>
          </a:xfrm>
          <a:prstGeom prst="rect">
            <a:avLst/>
          </a:prstGeom>
          <a:ln w="0">
            <a:noFill/>
          </a:ln>
        </p:spPr>
      </p:pic>
      <p:sp>
        <p:nvSpPr>
          <p:cNvPr id="2829" name="CustomShape 7"/>
          <p:cNvSpPr/>
          <p:nvPr/>
        </p:nvSpPr>
        <p:spPr>
          <a:xfrm>
            <a:off x="5428440" y="4071240"/>
            <a:ext cx="37224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SVMs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830" name="CustomShape 8"/>
          <p:cNvSpPr/>
          <p:nvPr/>
        </p:nvSpPr>
        <p:spPr>
          <a:xfrm>
            <a:off x="3278160" y="4181040"/>
            <a:ext cx="5583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Random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831" name="CustomShape 9"/>
          <p:cNvSpPr/>
          <p:nvPr/>
        </p:nvSpPr>
        <p:spPr>
          <a:xfrm>
            <a:off x="427680" y="4662000"/>
            <a:ext cx="8951760" cy="63000"/>
          </a:xfrm>
          <a:custGeom>
            <a:avLst/>
            <a:gdLst/>
            <a:ahLst/>
            <a:rect l="l" t="t" r="r" b="b"/>
            <a:pathLst>
              <a:path w="24867" h="176">
                <a:moveTo>
                  <a:pt x="20" y="172"/>
                </a:moveTo>
                <a:lnTo>
                  <a:pt x="24681" y="103"/>
                </a:lnTo>
                <a:cubicBezTo>
                  <a:pt x="24692" y="103"/>
                  <a:pt x="24699" y="96"/>
                  <a:pt x="24699" y="87"/>
                </a:cubicBezTo>
                <a:cubicBezTo>
                  <a:pt x="24699" y="80"/>
                  <a:pt x="24692" y="73"/>
                  <a:pt x="24681" y="73"/>
                </a:cubicBezTo>
                <a:lnTo>
                  <a:pt x="20" y="143"/>
                </a:lnTo>
                <a:cubicBezTo>
                  <a:pt x="9" y="143"/>
                  <a:pt x="0" y="149"/>
                  <a:pt x="0" y="158"/>
                </a:cubicBezTo>
                <a:cubicBezTo>
                  <a:pt x="0" y="167"/>
                  <a:pt x="9" y="172"/>
                  <a:pt x="20" y="172"/>
                </a:cubicBezTo>
                <a:moveTo>
                  <a:pt x="24646" y="175"/>
                </a:moveTo>
                <a:lnTo>
                  <a:pt x="24866" y="87"/>
                </a:lnTo>
                <a:lnTo>
                  <a:pt x="24644" y="0"/>
                </a:lnTo>
                <a:lnTo>
                  <a:pt x="24646" y="17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2" name="CustomShape 10"/>
          <p:cNvSpPr/>
          <p:nvPr/>
        </p:nvSpPr>
        <p:spPr>
          <a:xfrm>
            <a:off x="394560" y="1036440"/>
            <a:ext cx="80640" cy="3687120"/>
          </a:xfrm>
          <a:custGeom>
            <a:avLst/>
            <a:gdLst/>
            <a:ahLst/>
            <a:rect l="l" t="t" r="r" b="b"/>
            <a:pathLst>
              <a:path w="225" h="10243">
                <a:moveTo>
                  <a:pt x="129" y="10228"/>
                </a:moveTo>
                <a:lnTo>
                  <a:pt x="129" y="144"/>
                </a:lnTo>
                <a:cubicBezTo>
                  <a:pt x="129" y="138"/>
                  <a:pt x="121" y="130"/>
                  <a:pt x="112" y="130"/>
                </a:cubicBezTo>
                <a:cubicBezTo>
                  <a:pt x="101" y="130"/>
                  <a:pt x="92" y="138"/>
                  <a:pt x="92" y="144"/>
                </a:cubicBezTo>
                <a:lnTo>
                  <a:pt x="92" y="10228"/>
                </a:lnTo>
                <a:cubicBezTo>
                  <a:pt x="92" y="10237"/>
                  <a:pt x="101" y="10242"/>
                  <a:pt x="112" y="10242"/>
                </a:cubicBezTo>
                <a:cubicBezTo>
                  <a:pt x="121" y="10242"/>
                  <a:pt x="129" y="10237"/>
                  <a:pt x="129" y="10228"/>
                </a:cubicBezTo>
                <a:moveTo>
                  <a:pt x="224" y="174"/>
                </a:moveTo>
                <a:lnTo>
                  <a:pt x="112" y="0"/>
                </a:lnTo>
                <a:lnTo>
                  <a:pt x="0" y="174"/>
                </a:lnTo>
                <a:lnTo>
                  <a:pt x="224" y="174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3" name="CustomShape 11"/>
          <p:cNvSpPr/>
          <p:nvPr/>
        </p:nvSpPr>
        <p:spPr>
          <a:xfrm>
            <a:off x="3278160" y="4324320"/>
            <a:ext cx="47520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Forests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834" name="CustomShape 12"/>
          <p:cNvSpPr/>
          <p:nvPr/>
        </p:nvSpPr>
        <p:spPr>
          <a:xfrm rot="16200000">
            <a:off x="-1013040" y="2698560"/>
            <a:ext cx="2604960" cy="21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Performance / Accuracy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35" name="CustomShape 13"/>
          <p:cNvSpPr/>
          <p:nvPr/>
        </p:nvSpPr>
        <p:spPr>
          <a:xfrm>
            <a:off x="2231280" y="3844080"/>
            <a:ext cx="9153720" cy="357840"/>
          </a:xfrm>
          <a:custGeom>
            <a:avLst/>
            <a:gdLst/>
            <a:ahLst/>
            <a:rect l="l" t="t" r="r" b="b"/>
            <a:pathLst>
              <a:path w="25428" h="995">
                <a:moveTo>
                  <a:pt x="42" y="902"/>
                </a:moveTo>
                <a:lnTo>
                  <a:pt x="238" y="849"/>
                </a:lnTo>
                <a:lnTo>
                  <a:pt x="336" y="822"/>
                </a:lnTo>
                <a:lnTo>
                  <a:pt x="436" y="794"/>
                </a:lnTo>
                <a:lnTo>
                  <a:pt x="539" y="768"/>
                </a:lnTo>
                <a:lnTo>
                  <a:pt x="645" y="740"/>
                </a:lnTo>
                <a:lnTo>
                  <a:pt x="755" y="714"/>
                </a:lnTo>
                <a:lnTo>
                  <a:pt x="868" y="688"/>
                </a:lnTo>
                <a:lnTo>
                  <a:pt x="986" y="661"/>
                </a:lnTo>
                <a:lnTo>
                  <a:pt x="1112" y="635"/>
                </a:lnTo>
                <a:lnTo>
                  <a:pt x="1241" y="609"/>
                </a:lnTo>
                <a:lnTo>
                  <a:pt x="1377" y="585"/>
                </a:lnTo>
                <a:lnTo>
                  <a:pt x="1519" y="558"/>
                </a:lnTo>
                <a:lnTo>
                  <a:pt x="1670" y="534"/>
                </a:lnTo>
                <a:lnTo>
                  <a:pt x="1828" y="510"/>
                </a:lnTo>
                <a:lnTo>
                  <a:pt x="1998" y="485"/>
                </a:lnTo>
                <a:lnTo>
                  <a:pt x="2085" y="473"/>
                </a:lnTo>
                <a:lnTo>
                  <a:pt x="2174" y="463"/>
                </a:lnTo>
                <a:lnTo>
                  <a:pt x="2265" y="450"/>
                </a:lnTo>
                <a:lnTo>
                  <a:pt x="2361" y="438"/>
                </a:lnTo>
                <a:lnTo>
                  <a:pt x="2459" y="427"/>
                </a:lnTo>
                <a:lnTo>
                  <a:pt x="2558" y="416"/>
                </a:lnTo>
                <a:lnTo>
                  <a:pt x="2660" y="405"/>
                </a:lnTo>
                <a:lnTo>
                  <a:pt x="2766" y="393"/>
                </a:lnTo>
                <a:lnTo>
                  <a:pt x="2876" y="382"/>
                </a:lnTo>
                <a:lnTo>
                  <a:pt x="2987" y="372"/>
                </a:lnTo>
                <a:lnTo>
                  <a:pt x="3101" y="361"/>
                </a:lnTo>
                <a:lnTo>
                  <a:pt x="3219" y="350"/>
                </a:lnTo>
                <a:lnTo>
                  <a:pt x="3339" y="341"/>
                </a:lnTo>
                <a:lnTo>
                  <a:pt x="3464" y="330"/>
                </a:lnTo>
                <a:lnTo>
                  <a:pt x="3591" y="319"/>
                </a:lnTo>
                <a:lnTo>
                  <a:pt x="3723" y="311"/>
                </a:lnTo>
                <a:lnTo>
                  <a:pt x="3857" y="300"/>
                </a:lnTo>
                <a:lnTo>
                  <a:pt x="3994" y="289"/>
                </a:lnTo>
                <a:lnTo>
                  <a:pt x="4134" y="281"/>
                </a:lnTo>
                <a:lnTo>
                  <a:pt x="4282" y="272"/>
                </a:lnTo>
                <a:lnTo>
                  <a:pt x="4430" y="261"/>
                </a:lnTo>
                <a:lnTo>
                  <a:pt x="4584" y="253"/>
                </a:lnTo>
                <a:lnTo>
                  <a:pt x="4740" y="244"/>
                </a:lnTo>
                <a:lnTo>
                  <a:pt x="4902" y="236"/>
                </a:lnTo>
                <a:lnTo>
                  <a:pt x="5067" y="227"/>
                </a:lnTo>
                <a:lnTo>
                  <a:pt x="5236" y="220"/>
                </a:lnTo>
                <a:lnTo>
                  <a:pt x="5408" y="211"/>
                </a:lnTo>
                <a:lnTo>
                  <a:pt x="5586" y="202"/>
                </a:lnTo>
                <a:lnTo>
                  <a:pt x="5769" y="195"/>
                </a:lnTo>
                <a:lnTo>
                  <a:pt x="5953" y="188"/>
                </a:lnTo>
                <a:lnTo>
                  <a:pt x="6145" y="181"/>
                </a:lnTo>
                <a:lnTo>
                  <a:pt x="6342" y="172"/>
                </a:lnTo>
                <a:lnTo>
                  <a:pt x="6542" y="167"/>
                </a:lnTo>
                <a:lnTo>
                  <a:pt x="6747" y="161"/>
                </a:lnTo>
                <a:lnTo>
                  <a:pt x="6956" y="153"/>
                </a:lnTo>
                <a:lnTo>
                  <a:pt x="7170" y="147"/>
                </a:lnTo>
                <a:lnTo>
                  <a:pt x="7386" y="141"/>
                </a:lnTo>
                <a:lnTo>
                  <a:pt x="7609" y="134"/>
                </a:lnTo>
                <a:lnTo>
                  <a:pt x="7836" y="129"/>
                </a:lnTo>
                <a:lnTo>
                  <a:pt x="8068" y="124"/>
                </a:lnTo>
                <a:lnTo>
                  <a:pt x="8301" y="119"/>
                </a:lnTo>
                <a:lnTo>
                  <a:pt x="8540" y="113"/>
                </a:lnTo>
                <a:lnTo>
                  <a:pt x="8782" y="108"/>
                </a:lnTo>
                <a:lnTo>
                  <a:pt x="9030" y="103"/>
                </a:lnTo>
                <a:lnTo>
                  <a:pt x="9280" y="97"/>
                </a:lnTo>
                <a:lnTo>
                  <a:pt x="9534" y="94"/>
                </a:lnTo>
                <a:lnTo>
                  <a:pt x="9792" y="89"/>
                </a:lnTo>
                <a:lnTo>
                  <a:pt x="10053" y="86"/>
                </a:lnTo>
                <a:lnTo>
                  <a:pt x="10318" y="80"/>
                </a:lnTo>
                <a:lnTo>
                  <a:pt x="10587" y="77"/>
                </a:lnTo>
                <a:lnTo>
                  <a:pt x="10859" y="73"/>
                </a:lnTo>
                <a:lnTo>
                  <a:pt x="11134" y="70"/>
                </a:lnTo>
                <a:lnTo>
                  <a:pt x="11411" y="66"/>
                </a:lnTo>
                <a:lnTo>
                  <a:pt x="11693" y="63"/>
                </a:lnTo>
                <a:lnTo>
                  <a:pt x="11978" y="59"/>
                </a:lnTo>
                <a:lnTo>
                  <a:pt x="12265" y="56"/>
                </a:lnTo>
                <a:lnTo>
                  <a:pt x="12555" y="52"/>
                </a:lnTo>
                <a:lnTo>
                  <a:pt x="12848" y="50"/>
                </a:lnTo>
                <a:lnTo>
                  <a:pt x="13143" y="47"/>
                </a:lnTo>
                <a:lnTo>
                  <a:pt x="13441" y="45"/>
                </a:lnTo>
                <a:lnTo>
                  <a:pt x="13742" y="42"/>
                </a:lnTo>
                <a:lnTo>
                  <a:pt x="14047" y="40"/>
                </a:lnTo>
                <a:lnTo>
                  <a:pt x="14352" y="36"/>
                </a:lnTo>
                <a:lnTo>
                  <a:pt x="14662" y="35"/>
                </a:lnTo>
                <a:lnTo>
                  <a:pt x="14972" y="33"/>
                </a:lnTo>
                <a:lnTo>
                  <a:pt x="15286" y="31"/>
                </a:lnTo>
                <a:lnTo>
                  <a:pt x="15918" y="28"/>
                </a:lnTo>
                <a:lnTo>
                  <a:pt x="16560" y="24"/>
                </a:lnTo>
                <a:lnTo>
                  <a:pt x="17209" y="21"/>
                </a:lnTo>
                <a:lnTo>
                  <a:pt x="17863" y="17"/>
                </a:lnTo>
                <a:lnTo>
                  <a:pt x="18525" y="16"/>
                </a:lnTo>
                <a:lnTo>
                  <a:pt x="19194" y="14"/>
                </a:lnTo>
                <a:lnTo>
                  <a:pt x="19866" y="12"/>
                </a:lnTo>
                <a:lnTo>
                  <a:pt x="20543" y="11"/>
                </a:lnTo>
                <a:lnTo>
                  <a:pt x="21225" y="8"/>
                </a:lnTo>
                <a:lnTo>
                  <a:pt x="21911" y="7"/>
                </a:lnTo>
                <a:lnTo>
                  <a:pt x="22600" y="5"/>
                </a:lnTo>
                <a:lnTo>
                  <a:pt x="23290" y="3"/>
                </a:lnTo>
                <a:lnTo>
                  <a:pt x="23984" y="3"/>
                </a:lnTo>
                <a:lnTo>
                  <a:pt x="25371" y="0"/>
                </a:lnTo>
                <a:cubicBezTo>
                  <a:pt x="25400" y="0"/>
                  <a:pt x="25427" y="21"/>
                  <a:pt x="25427" y="44"/>
                </a:cubicBezTo>
                <a:cubicBezTo>
                  <a:pt x="25427" y="68"/>
                  <a:pt x="25400" y="87"/>
                  <a:pt x="25371" y="87"/>
                </a:cubicBezTo>
                <a:lnTo>
                  <a:pt x="23984" y="91"/>
                </a:lnTo>
                <a:lnTo>
                  <a:pt x="23290" y="91"/>
                </a:lnTo>
                <a:lnTo>
                  <a:pt x="22600" y="92"/>
                </a:lnTo>
                <a:lnTo>
                  <a:pt x="21911" y="94"/>
                </a:lnTo>
                <a:lnTo>
                  <a:pt x="21227" y="96"/>
                </a:lnTo>
                <a:lnTo>
                  <a:pt x="20545" y="97"/>
                </a:lnTo>
                <a:lnTo>
                  <a:pt x="19866" y="100"/>
                </a:lnTo>
                <a:lnTo>
                  <a:pt x="19194" y="101"/>
                </a:lnTo>
                <a:lnTo>
                  <a:pt x="18528" y="103"/>
                </a:lnTo>
                <a:lnTo>
                  <a:pt x="17863" y="105"/>
                </a:lnTo>
                <a:lnTo>
                  <a:pt x="17209" y="108"/>
                </a:lnTo>
                <a:lnTo>
                  <a:pt x="16560" y="111"/>
                </a:lnTo>
                <a:lnTo>
                  <a:pt x="15918" y="115"/>
                </a:lnTo>
                <a:lnTo>
                  <a:pt x="15286" y="119"/>
                </a:lnTo>
                <a:lnTo>
                  <a:pt x="14974" y="120"/>
                </a:lnTo>
                <a:lnTo>
                  <a:pt x="14662" y="122"/>
                </a:lnTo>
                <a:lnTo>
                  <a:pt x="14354" y="124"/>
                </a:lnTo>
                <a:lnTo>
                  <a:pt x="14047" y="127"/>
                </a:lnTo>
                <a:lnTo>
                  <a:pt x="13744" y="129"/>
                </a:lnTo>
                <a:lnTo>
                  <a:pt x="13444" y="133"/>
                </a:lnTo>
                <a:lnTo>
                  <a:pt x="13145" y="134"/>
                </a:lnTo>
                <a:lnTo>
                  <a:pt x="12848" y="138"/>
                </a:lnTo>
                <a:lnTo>
                  <a:pt x="12557" y="139"/>
                </a:lnTo>
                <a:lnTo>
                  <a:pt x="12265" y="143"/>
                </a:lnTo>
                <a:lnTo>
                  <a:pt x="11980" y="147"/>
                </a:lnTo>
                <a:lnTo>
                  <a:pt x="11695" y="150"/>
                </a:lnTo>
                <a:lnTo>
                  <a:pt x="11414" y="153"/>
                </a:lnTo>
                <a:lnTo>
                  <a:pt x="11136" y="157"/>
                </a:lnTo>
                <a:lnTo>
                  <a:pt x="10861" y="161"/>
                </a:lnTo>
                <a:lnTo>
                  <a:pt x="10589" y="164"/>
                </a:lnTo>
                <a:lnTo>
                  <a:pt x="10320" y="167"/>
                </a:lnTo>
                <a:lnTo>
                  <a:pt x="10055" y="172"/>
                </a:lnTo>
                <a:lnTo>
                  <a:pt x="9794" y="176"/>
                </a:lnTo>
                <a:lnTo>
                  <a:pt x="9538" y="181"/>
                </a:lnTo>
                <a:lnTo>
                  <a:pt x="9284" y="185"/>
                </a:lnTo>
                <a:lnTo>
                  <a:pt x="9033" y="191"/>
                </a:lnTo>
                <a:lnTo>
                  <a:pt x="8788" y="195"/>
                </a:lnTo>
                <a:lnTo>
                  <a:pt x="8544" y="200"/>
                </a:lnTo>
                <a:lnTo>
                  <a:pt x="8307" y="206"/>
                </a:lnTo>
                <a:lnTo>
                  <a:pt x="8070" y="211"/>
                </a:lnTo>
                <a:lnTo>
                  <a:pt x="7840" y="216"/>
                </a:lnTo>
                <a:lnTo>
                  <a:pt x="7613" y="222"/>
                </a:lnTo>
                <a:lnTo>
                  <a:pt x="7391" y="228"/>
                </a:lnTo>
                <a:lnTo>
                  <a:pt x="7174" y="233"/>
                </a:lnTo>
                <a:lnTo>
                  <a:pt x="6960" y="241"/>
                </a:lnTo>
                <a:lnTo>
                  <a:pt x="6751" y="247"/>
                </a:lnTo>
                <a:lnTo>
                  <a:pt x="6546" y="253"/>
                </a:lnTo>
                <a:lnTo>
                  <a:pt x="6346" y="260"/>
                </a:lnTo>
                <a:lnTo>
                  <a:pt x="6152" y="267"/>
                </a:lnTo>
                <a:lnTo>
                  <a:pt x="5961" y="275"/>
                </a:lnTo>
                <a:lnTo>
                  <a:pt x="5775" y="283"/>
                </a:lnTo>
                <a:lnTo>
                  <a:pt x="5592" y="289"/>
                </a:lnTo>
                <a:lnTo>
                  <a:pt x="5414" y="299"/>
                </a:lnTo>
                <a:lnTo>
                  <a:pt x="5243" y="307"/>
                </a:lnTo>
                <a:lnTo>
                  <a:pt x="5073" y="314"/>
                </a:lnTo>
                <a:lnTo>
                  <a:pt x="4909" y="322"/>
                </a:lnTo>
                <a:lnTo>
                  <a:pt x="4748" y="332"/>
                </a:lnTo>
                <a:lnTo>
                  <a:pt x="4592" y="341"/>
                </a:lnTo>
                <a:lnTo>
                  <a:pt x="4439" y="349"/>
                </a:lnTo>
                <a:lnTo>
                  <a:pt x="4290" y="358"/>
                </a:lnTo>
                <a:lnTo>
                  <a:pt x="4146" y="368"/>
                </a:lnTo>
                <a:lnTo>
                  <a:pt x="4003" y="377"/>
                </a:lnTo>
                <a:lnTo>
                  <a:pt x="3867" y="388"/>
                </a:lnTo>
                <a:lnTo>
                  <a:pt x="3731" y="396"/>
                </a:lnTo>
                <a:lnTo>
                  <a:pt x="3602" y="407"/>
                </a:lnTo>
                <a:lnTo>
                  <a:pt x="3476" y="417"/>
                </a:lnTo>
                <a:lnTo>
                  <a:pt x="3350" y="427"/>
                </a:lnTo>
                <a:lnTo>
                  <a:pt x="3230" y="438"/>
                </a:lnTo>
                <a:lnTo>
                  <a:pt x="3115" y="449"/>
                </a:lnTo>
                <a:lnTo>
                  <a:pt x="3001" y="459"/>
                </a:lnTo>
                <a:lnTo>
                  <a:pt x="2889" y="469"/>
                </a:lnTo>
                <a:lnTo>
                  <a:pt x="2780" y="480"/>
                </a:lnTo>
                <a:lnTo>
                  <a:pt x="2676" y="491"/>
                </a:lnTo>
                <a:lnTo>
                  <a:pt x="2572" y="502"/>
                </a:lnTo>
                <a:lnTo>
                  <a:pt x="2475" y="513"/>
                </a:lnTo>
                <a:lnTo>
                  <a:pt x="2379" y="525"/>
                </a:lnTo>
                <a:lnTo>
                  <a:pt x="2283" y="536"/>
                </a:lnTo>
                <a:lnTo>
                  <a:pt x="2191" y="548"/>
                </a:lnTo>
                <a:lnTo>
                  <a:pt x="2103" y="560"/>
                </a:lnTo>
                <a:lnTo>
                  <a:pt x="2016" y="571"/>
                </a:lnTo>
                <a:lnTo>
                  <a:pt x="1852" y="595"/>
                </a:lnTo>
                <a:lnTo>
                  <a:pt x="1693" y="619"/>
                </a:lnTo>
                <a:lnTo>
                  <a:pt x="1543" y="644"/>
                </a:lnTo>
                <a:lnTo>
                  <a:pt x="1403" y="669"/>
                </a:lnTo>
                <a:lnTo>
                  <a:pt x="1267" y="694"/>
                </a:lnTo>
                <a:lnTo>
                  <a:pt x="1140" y="719"/>
                </a:lnTo>
                <a:lnTo>
                  <a:pt x="1018" y="746"/>
                </a:lnTo>
                <a:lnTo>
                  <a:pt x="900" y="771"/>
                </a:lnTo>
                <a:lnTo>
                  <a:pt x="788" y="797"/>
                </a:lnTo>
                <a:lnTo>
                  <a:pt x="679" y="824"/>
                </a:lnTo>
                <a:lnTo>
                  <a:pt x="575" y="850"/>
                </a:lnTo>
                <a:lnTo>
                  <a:pt x="472" y="876"/>
                </a:lnTo>
                <a:lnTo>
                  <a:pt x="372" y="904"/>
                </a:lnTo>
                <a:lnTo>
                  <a:pt x="274" y="931"/>
                </a:lnTo>
                <a:lnTo>
                  <a:pt x="80" y="986"/>
                </a:lnTo>
                <a:cubicBezTo>
                  <a:pt x="51" y="994"/>
                  <a:pt x="20" y="981"/>
                  <a:pt x="9" y="959"/>
                </a:cubicBezTo>
                <a:cubicBezTo>
                  <a:pt x="0" y="936"/>
                  <a:pt x="13" y="911"/>
                  <a:pt x="42" y="902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6" name="CustomShape 14"/>
          <p:cNvSpPr/>
          <p:nvPr/>
        </p:nvSpPr>
        <p:spPr>
          <a:xfrm>
            <a:off x="411840" y="4165920"/>
            <a:ext cx="1864800" cy="570240"/>
          </a:xfrm>
          <a:custGeom>
            <a:avLst/>
            <a:gdLst/>
            <a:ahLst/>
            <a:rect l="l" t="t" r="r" b="b"/>
            <a:pathLst>
              <a:path w="5181" h="1585">
                <a:moveTo>
                  <a:pt x="84" y="1576"/>
                </a:moveTo>
                <a:lnTo>
                  <a:pt x="5136" y="91"/>
                </a:lnTo>
                <a:cubicBezTo>
                  <a:pt x="5164" y="82"/>
                  <a:pt x="5180" y="57"/>
                  <a:pt x="5170" y="35"/>
                </a:cubicBezTo>
                <a:cubicBezTo>
                  <a:pt x="5158" y="12"/>
                  <a:pt x="5127" y="0"/>
                  <a:pt x="5098" y="9"/>
                </a:cubicBezTo>
                <a:lnTo>
                  <a:pt x="44" y="1495"/>
                </a:lnTo>
                <a:cubicBezTo>
                  <a:pt x="16" y="1502"/>
                  <a:pt x="0" y="1529"/>
                  <a:pt x="10" y="1551"/>
                </a:cubicBezTo>
                <a:cubicBezTo>
                  <a:pt x="22" y="1574"/>
                  <a:pt x="56" y="1584"/>
                  <a:pt x="84" y="1576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7" name="CustomShape 15"/>
          <p:cNvSpPr/>
          <p:nvPr/>
        </p:nvSpPr>
        <p:spPr>
          <a:xfrm>
            <a:off x="390240" y="4047120"/>
            <a:ext cx="1734840" cy="689040"/>
          </a:xfrm>
          <a:custGeom>
            <a:avLst/>
            <a:gdLst/>
            <a:ahLst/>
            <a:rect l="l" t="t" r="r" b="b"/>
            <a:pathLst>
              <a:path w="4820" h="1915">
                <a:moveTo>
                  <a:pt x="88" y="1904"/>
                </a:moveTo>
                <a:lnTo>
                  <a:pt x="4781" y="89"/>
                </a:lnTo>
                <a:cubicBezTo>
                  <a:pt x="4808" y="79"/>
                  <a:pt x="4819" y="52"/>
                  <a:pt x="4805" y="30"/>
                </a:cubicBezTo>
                <a:cubicBezTo>
                  <a:pt x="4793" y="9"/>
                  <a:pt x="4759" y="0"/>
                  <a:pt x="4733" y="10"/>
                </a:cubicBezTo>
                <a:lnTo>
                  <a:pt x="38" y="1827"/>
                </a:lnTo>
                <a:cubicBezTo>
                  <a:pt x="10" y="1837"/>
                  <a:pt x="0" y="1863"/>
                  <a:pt x="12" y="1884"/>
                </a:cubicBezTo>
                <a:cubicBezTo>
                  <a:pt x="26" y="1905"/>
                  <a:pt x="60" y="1914"/>
                  <a:pt x="88" y="1904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8" name="CustomShape 16"/>
          <p:cNvSpPr/>
          <p:nvPr/>
        </p:nvSpPr>
        <p:spPr>
          <a:xfrm>
            <a:off x="2079000" y="3578400"/>
            <a:ext cx="9306360" cy="508680"/>
          </a:xfrm>
          <a:custGeom>
            <a:avLst/>
            <a:gdLst/>
            <a:ahLst/>
            <a:rect l="l" t="t" r="r" b="b"/>
            <a:pathLst>
              <a:path w="25852" h="1414">
                <a:moveTo>
                  <a:pt x="38" y="1325"/>
                </a:moveTo>
                <a:lnTo>
                  <a:pt x="237" y="1244"/>
                </a:lnTo>
                <a:lnTo>
                  <a:pt x="337" y="1204"/>
                </a:lnTo>
                <a:lnTo>
                  <a:pt x="439" y="1165"/>
                </a:lnTo>
                <a:lnTo>
                  <a:pt x="544" y="1126"/>
                </a:lnTo>
                <a:lnTo>
                  <a:pt x="654" y="1087"/>
                </a:lnTo>
                <a:lnTo>
                  <a:pt x="764" y="1047"/>
                </a:lnTo>
                <a:lnTo>
                  <a:pt x="881" y="1009"/>
                </a:lnTo>
                <a:lnTo>
                  <a:pt x="1001" y="970"/>
                </a:lnTo>
                <a:lnTo>
                  <a:pt x="1125" y="932"/>
                </a:lnTo>
                <a:lnTo>
                  <a:pt x="1259" y="893"/>
                </a:lnTo>
                <a:lnTo>
                  <a:pt x="1398" y="857"/>
                </a:lnTo>
                <a:lnTo>
                  <a:pt x="1542" y="820"/>
                </a:lnTo>
                <a:lnTo>
                  <a:pt x="1696" y="783"/>
                </a:lnTo>
                <a:lnTo>
                  <a:pt x="1859" y="746"/>
                </a:lnTo>
                <a:lnTo>
                  <a:pt x="2028" y="712"/>
                </a:lnTo>
                <a:lnTo>
                  <a:pt x="2117" y="694"/>
                </a:lnTo>
                <a:lnTo>
                  <a:pt x="2208" y="677"/>
                </a:lnTo>
                <a:lnTo>
                  <a:pt x="2302" y="660"/>
                </a:lnTo>
                <a:lnTo>
                  <a:pt x="2398" y="642"/>
                </a:lnTo>
                <a:lnTo>
                  <a:pt x="2498" y="626"/>
                </a:lnTo>
                <a:lnTo>
                  <a:pt x="2601" y="609"/>
                </a:lnTo>
                <a:lnTo>
                  <a:pt x="2703" y="593"/>
                </a:lnTo>
                <a:lnTo>
                  <a:pt x="2812" y="576"/>
                </a:lnTo>
                <a:lnTo>
                  <a:pt x="2921" y="560"/>
                </a:lnTo>
                <a:lnTo>
                  <a:pt x="3035" y="544"/>
                </a:lnTo>
                <a:lnTo>
                  <a:pt x="3150" y="529"/>
                </a:lnTo>
                <a:lnTo>
                  <a:pt x="3271" y="513"/>
                </a:lnTo>
                <a:lnTo>
                  <a:pt x="3393" y="499"/>
                </a:lnTo>
                <a:lnTo>
                  <a:pt x="3521" y="483"/>
                </a:lnTo>
                <a:lnTo>
                  <a:pt x="3650" y="468"/>
                </a:lnTo>
                <a:lnTo>
                  <a:pt x="3784" y="454"/>
                </a:lnTo>
                <a:lnTo>
                  <a:pt x="3920" y="440"/>
                </a:lnTo>
                <a:lnTo>
                  <a:pt x="4060" y="426"/>
                </a:lnTo>
                <a:lnTo>
                  <a:pt x="4205" y="412"/>
                </a:lnTo>
                <a:lnTo>
                  <a:pt x="4351" y="398"/>
                </a:lnTo>
                <a:lnTo>
                  <a:pt x="4503" y="383"/>
                </a:lnTo>
                <a:lnTo>
                  <a:pt x="4659" y="371"/>
                </a:lnTo>
                <a:lnTo>
                  <a:pt x="4820" y="357"/>
                </a:lnTo>
                <a:lnTo>
                  <a:pt x="4983" y="346"/>
                </a:lnTo>
                <a:lnTo>
                  <a:pt x="5150" y="333"/>
                </a:lnTo>
                <a:lnTo>
                  <a:pt x="5324" y="321"/>
                </a:lnTo>
                <a:lnTo>
                  <a:pt x="5500" y="308"/>
                </a:lnTo>
                <a:lnTo>
                  <a:pt x="5681" y="296"/>
                </a:lnTo>
                <a:lnTo>
                  <a:pt x="5865" y="286"/>
                </a:lnTo>
                <a:lnTo>
                  <a:pt x="6054" y="275"/>
                </a:lnTo>
                <a:lnTo>
                  <a:pt x="6249" y="263"/>
                </a:lnTo>
                <a:lnTo>
                  <a:pt x="6447" y="252"/>
                </a:lnTo>
                <a:lnTo>
                  <a:pt x="6652" y="244"/>
                </a:lnTo>
                <a:lnTo>
                  <a:pt x="6859" y="233"/>
                </a:lnTo>
                <a:lnTo>
                  <a:pt x="7073" y="223"/>
                </a:lnTo>
                <a:lnTo>
                  <a:pt x="7289" y="214"/>
                </a:lnTo>
                <a:lnTo>
                  <a:pt x="7512" y="205"/>
                </a:lnTo>
                <a:lnTo>
                  <a:pt x="7736" y="197"/>
                </a:lnTo>
                <a:lnTo>
                  <a:pt x="7969" y="188"/>
                </a:lnTo>
                <a:lnTo>
                  <a:pt x="8202" y="180"/>
                </a:lnTo>
                <a:lnTo>
                  <a:pt x="8440" y="172"/>
                </a:lnTo>
                <a:lnTo>
                  <a:pt x="8683" y="163"/>
                </a:lnTo>
                <a:lnTo>
                  <a:pt x="8931" y="157"/>
                </a:lnTo>
                <a:lnTo>
                  <a:pt x="9182" y="150"/>
                </a:lnTo>
                <a:lnTo>
                  <a:pt x="9437" y="143"/>
                </a:lnTo>
                <a:lnTo>
                  <a:pt x="9695" y="136"/>
                </a:lnTo>
                <a:lnTo>
                  <a:pt x="9958" y="129"/>
                </a:lnTo>
                <a:lnTo>
                  <a:pt x="10223" y="124"/>
                </a:lnTo>
                <a:lnTo>
                  <a:pt x="10493" y="116"/>
                </a:lnTo>
                <a:lnTo>
                  <a:pt x="10764" y="111"/>
                </a:lnTo>
                <a:lnTo>
                  <a:pt x="11041" y="106"/>
                </a:lnTo>
                <a:lnTo>
                  <a:pt x="11321" y="101"/>
                </a:lnTo>
                <a:lnTo>
                  <a:pt x="11602" y="96"/>
                </a:lnTo>
                <a:lnTo>
                  <a:pt x="11889" y="91"/>
                </a:lnTo>
                <a:lnTo>
                  <a:pt x="12179" y="85"/>
                </a:lnTo>
                <a:lnTo>
                  <a:pt x="12470" y="82"/>
                </a:lnTo>
                <a:lnTo>
                  <a:pt x="12765" y="77"/>
                </a:lnTo>
                <a:lnTo>
                  <a:pt x="13063" y="73"/>
                </a:lnTo>
                <a:lnTo>
                  <a:pt x="13364" y="68"/>
                </a:lnTo>
                <a:lnTo>
                  <a:pt x="13667" y="64"/>
                </a:lnTo>
                <a:lnTo>
                  <a:pt x="13974" y="61"/>
                </a:lnTo>
                <a:lnTo>
                  <a:pt x="14282" y="57"/>
                </a:lnTo>
                <a:lnTo>
                  <a:pt x="14594" y="54"/>
                </a:lnTo>
                <a:lnTo>
                  <a:pt x="14908" y="50"/>
                </a:lnTo>
                <a:lnTo>
                  <a:pt x="15225" y="47"/>
                </a:lnTo>
                <a:lnTo>
                  <a:pt x="15543" y="45"/>
                </a:lnTo>
                <a:lnTo>
                  <a:pt x="16185" y="38"/>
                </a:lnTo>
                <a:lnTo>
                  <a:pt x="16837" y="35"/>
                </a:lnTo>
                <a:lnTo>
                  <a:pt x="17497" y="29"/>
                </a:lnTo>
                <a:lnTo>
                  <a:pt x="18162" y="26"/>
                </a:lnTo>
                <a:lnTo>
                  <a:pt x="18836" y="22"/>
                </a:lnTo>
                <a:lnTo>
                  <a:pt x="19515" y="19"/>
                </a:lnTo>
                <a:lnTo>
                  <a:pt x="20199" y="16"/>
                </a:lnTo>
                <a:lnTo>
                  <a:pt x="20887" y="13"/>
                </a:lnTo>
                <a:lnTo>
                  <a:pt x="21580" y="10"/>
                </a:lnTo>
                <a:lnTo>
                  <a:pt x="22278" y="8"/>
                </a:lnTo>
                <a:lnTo>
                  <a:pt x="22978" y="7"/>
                </a:lnTo>
                <a:lnTo>
                  <a:pt x="23679" y="5"/>
                </a:lnTo>
                <a:lnTo>
                  <a:pt x="24383" y="3"/>
                </a:lnTo>
                <a:lnTo>
                  <a:pt x="25795" y="0"/>
                </a:lnTo>
                <a:cubicBezTo>
                  <a:pt x="25825" y="0"/>
                  <a:pt x="25851" y="19"/>
                  <a:pt x="25851" y="43"/>
                </a:cubicBezTo>
                <a:cubicBezTo>
                  <a:pt x="25851" y="68"/>
                  <a:pt x="25825" y="87"/>
                  <a:pt x="25795" y="87"/>
                </a:cubicBezTo>
                <a:lnTo>
                  <a:pt x="24383" y="91"/>
                </a:lnTo>
                <a:lnTo>
                  <a:pt x="23681" y="92"/>
                </a:lnTo>
                <a:lnTo>
                  <a:pt x="22978" y="94"/>
                </a:lnTo>
                <a:lnTo>
                  <a:pt x="22278" y="96"/>
                </a:lnTo>
                <a:lnTo>
                  <a:pt x="21583" y="97"/>
                </a:lnTo>
                <a:lnTo>
                  <a:pt x="20889" y="101"/>
                </a:lnTo>
                <a:lnTo>
                  <a:pt x="20199" y="102"/>
                </a:lnTo>
                <a:lnTo>
                  <a:pt x="19515" y="106"/>
                </a:lnTo>
                <a:lnTo>
                  <a:pt x="18836" y="110"/>
                </a:lnTo>
                <a:lnTo>
                  <a:pt x="18162" y="113"/>
                </a:lnTo>
                <a:lnTo>
                  <a:pt x="17497" y="116"/>
                </a:lnTo>
                <a:lnTo>
                  <a:pt x="16837" y="122"/>
                </a:lnTo>
                <a:lnTo>
                  <a:pt x="16187" y="125"/>
                </a:lnTo>
                <a:lnTo>
                  <a:pt x="15543" y="132"/>
                </a:lnTo>
                <a:lnTo>
                  <a:pt x="15225" y="134"/>
                </a:lnTo>
                <a:lnTo>
                  <a:pt x="14908" y="138"/>
                </a:lnTo>
                <a:lnTo>
                  <a:pt x="14596" y="141"/>
                </a:lnTo>
                <a:lnTo>
                  <a:pt x="14284" y="144"/>
                </a:lnTo>
                <a:lnTo>
                  <a:pt x="13974" y="148"/>
                </a:lnTo>
                <a:lnTo>
                  <a:pt x="13669" y="152"/>
                </a:lnTo>
                <a:lnTo>
                  <a:pt x="13366" y="155"/>
                </a:lnTo>
                <a:lnTo>
                  <a:pt x="13066" y="160"/>
                </a:lnTo>
                <a:lnTo>
                  <a:pt x="12767" y="163"/>
                </a:lnTo>
                <a:lnTo>
                  <a:pt x="12473" y="169"/>
                </a:lnTo>
                <a:lnTo>
                  <a:pt x="12181" y="172"/>
                </a:lnTo>
                <a:lnTo>
                  <a:pt x="11891" y="177"/>
                </a:lnTo>
                <a:lnTo>
                  <a:pt x="11606" y="183"/>
                </a:lnTo>
                <a:lnTo>
                  <a:pt x="11323" y="188"/>
                </a:lnTo>
                <a:lnTo>
                  <a:pt x="11043" y="193"/>
                </a:lnTo>
                <a:lnTo>
                  <a:pt x="10495" y="204"/>
                </a:lnTo>
                <a:lnTo>
                  <a:pt x="10225" y="211"/>
                </a:lnTo>
                <a:lnTo>
                  <a:pt x="9960" y="216"/>
                </a:lnTo>
                <a:lnTo>
                  <a:pt x="9699" y="223"/>
                </a:lnTo>
                <a:lnTo>
                  <a:pt x="9441" y="230"/>
                </a:lnTo>
                <a:lnTo>
                  <a:pt x="9184" y="237"/>
                </a:lnTo>
                <a:lnTo>
                  <a:pt x="8935" y="244"/>
                </a:lnTo>
                <a:lnTo>
                  <a:pt x="8688" y="251"/>
                </a:lnTo>
                <a:lnTo>
                  <a:pt x="8446" y="260"/>
                </a:lnTo>
                <a:lnTo>
                  <a:pt x="8207" y="266"/>
                </a:lnTo>
                <a:lnTo>
                  <a:pt x="7973" y="275"/>
                </a:lnTo>
                <a:lnTo>
                  <a:pt x="7743" y="285"/>
                </a:lnTo>
                <a:lnTo>
                  <a:pt x="7516" y="293"/>
                </a:lnTo>
                <a:lnTo>
                  <a:pt x="7295" y="302"/>
                </a:lnTo>
                <a:lnTo>
                  <a:pt x="7079" y="310"/>
                </a:lnTo>
                <a:lnTo>
                  <a:pt x="6866" y="321"/>
                </a:lnTo>
                <a:lnTo>
                  <a:pt x="6658" y="330"/>
                </a:lnTo>
                <a:lnTo>
                  <a:pt x="6455" y="340"/>
                </a:lnTo>
                <a:lnTo>
                  <a:pt x="6257" y="350"/>
                </a:lnTo>
                <a:lnTo>
                  <a:pt x="6064" y="361"/>
                </a:lnTo>
                <a:lnTo>
                  <a:pt x="5874" y="373"/>
                </a:lnTo>
                <a:lnTo>
                  <a:pt x="5689" y="383"/>
                </a:lnTo>
                <a:lnTo>
                  <a:pt x="5509" y="396"/>
                </a:lnTo>
                <a:lnTo>
                  <a:pt x="5333" y="408"/>
                </a:lnTo>
                <a:lnTo>
                  <a:pt x="5162" y="421"/>
                </a:lnTo>
                <a:lnTo>
                  <a:pt x="4994" y="432"/>
                </a:lnTo>
                <a:lnTo>
                  <a:pt x="4830" y="445"/>
                </a:lnTo>
                <a:lnTo>
                  <a:pt x="4670" y="457"/>
                </a:lnTo>
                <a:lnTo>
                  <a:pt x="4516" y="471"/>
                </a:lnTo>
                <a:lnTo>
                  <a:pt x="4365" y="483"/>
                </a:lnTo>
                <a:lnTo>
                  <a:pt x="4218" y="497"/>
                </a:lnTo>
                <a:lnTo>
                  <a:pt x="4075" y="511"/>
                </a:lnTo>
                <a:lnTo>
                  <a:pt x="3934" y="525"/>
                </a:lnTo>
                <a:lnTo>
                  <a:pt x="3799" y="541"/>
                </a:lnTo>
                <a:lnTo>
                  <a:pt x="3665" y="555"/>
                </a:lnTo>
                <a:lnTo>
                  <a:pt x="3537" y="569"/>
                </a:lnTo>
                <a:lnTo>
                  <a:pt x="3411" y="585"/>
                </a:lnTo>
                <a:lnTo>
                  <a:pt x="3289" y="600"/>
                </a:lnTo>
                <a:lnTo>
                  <a:pt x="3170" y="614"/>
                </a:lnTo>
                <a:lnTo>
                  <a:pt x="3055" y="630"/>
                </a:lnTo>
                <a:lnTo>
                  <a:pt x="2941" y="646"/>
                </a:lnTo>
                <a:lnTo>
                  <a:pt x="2832" y="663"/>
                </a:lnTo>
                <a:lnTo>
                  <a:pt x="2725" y="679"/>
                </a:lnTo>
                <a:lnTo>
                  <a:pt x="2623" y="694"/>
                </a:lnTo>
                <a:lnTo>
                  <a:pt x="2520" y="712"/>
                </a:lnTo>
                <a:lnTo>
                  <a:pt x="2422" y="727"/>
                </a:lnTo>
                <a:lnTo>
                  <a:pt x="2328" y="745"/>
                </a:lnTo>
                <a:lnTo>
                  <a:pt x="2235" y="760"/>
                </a:lnTo>
                <a:lnTo>
                  <a:pt x="2144" y="779"/>
                </a:lnTo>
                <a:lnTo>
                  <a:pt x="2057" y="796"/>
                </a:lnTo>
                <a:lnTo>
                  <a:pt x="1887" y="830"/>
                </a:lnTo>
                <a:lnTo>
                  <a:pt x="1729" y="867"/>
                </a:lnTo>
                <a:lnTo>
                  <a:pt x="1578" y="902"/>
                </a:lnTo>
                <a:lnTo>
                  <a:pt x="1433" y="939"/>
                </a:lnTo>
                <a:lnTo>
                  <a:pt x="1297" y="976"/>
                </a:lnTo>
                <a:lnTo>
                  <a:pt x="1165" y="1014"/>
                </a:lnTo>
                <a:lnTo>
                  <a:pt x="1043" y="1051"/>
                </a:lnTo>
                <a:lnTo>
                  <a:pt x="923" y="1089"/>
                </a:lnTo>
                <a:lnTo>
                  <a:pt x="810" y="1127"/>
                </a:lnTo>
                <a:lnTo>
                  <a:pt x="700" y="1165"/>
                </a:lnTo>
                <a:lnTo>
                  <a:pt x="593" y="1204"/>
                </a:lnTo>
                <a:lnTo>
                  <a:pt x="489" y="1244"/>
                </a:lnTo>
                <a:lnTo>
                  <a:pt x="389" y="1283"/>
                </a:lnTo>
                <a:lnTo>
                  <a:pt x="287" y="1324"/>
                </a:lnTo>
                <a:lnTo>
                  <a:pt x="90" y="1402"/>
                </a:lnTo>
                <a:cubicBezTo>
                  <a:pt x="63" y="1413"/>
                  <a:pt x="30" y="1404"/>
                  <a:pt x="14" y="1383"/>
                </a:cubicBezTo>
                <a:cubicBezTo>
                  <a:pt x="0" y="1362"/>
                  <a:pt x="12" y="1336"/>
                  <a:pt x="38" y="1325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39" name="CustomShape 17"/>
          <p:cNvSpPr/>
          <p:nvPr/>
        </p:nvSpPr>
        <p:spPr>
          <a:xfrm>
            <a:off x="434160" y="3842280"/>
            <a:ext cx="1539360" cy="893160"/>
          </a:xfrm>
          <a:custGeom>
            <a:avLst/>
            <a:gdLst/>
            <a:ahLst/>
            <a:rect l="l" t="t" r="r" b="b"/>
            <a:pathLst>
              <a:path w="4277" h="2482">
                <a:moveTo>
                  <a:pt x="96" y="2467"/>
                </a:moveTo>
                <a:lnTo>
                  <a:pt x="4245" y="85"/>
                </a:lnTo>
                <a:cubicBezTo>
                  <a:pt x="4272" y="69"/>
                  <a:pt x="4276" y="43"/>
                  <a:pt x="4259" y="24"/>
                </a:cubicBezTo>
                <a:cubicBezTo>
                  <a:pt x="4241" y="5"/>
                  <a:pt x="4205" y="0"/>
                  <a:pt x="4181" y="13"/>
                </a:cubicBezTo>
                <a:lnTo>
                  <a:pt x="30" y="2396"/>
                </a:lnTo>
                <a:cubicBezTo>
                  <a:pt x="4" y="2412"/>
                  <a:pt x="0" y="2437"/>
                  <a:pt x="18" y="2457"/>
                </a:cubicBezTo>
                <a:cubicBezTo>
                  <a:pt x="36" y="2478"/>
                  <a:pt x="72" y="2481"/>
                  <a:pt x="96" y="2467"/>
                </a:cubicBez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0" name="CustomShape 18"/>
          <p:cNvSpPr/>
          <p:nvPr/>
        </p:nvSpPr>
        <p:spPr>
          <a:xfrm>
            <a:off x="1919160" y="3039840"/>
            <a:ext cx="9465840" cy="844560"/>
          </a:xfrm>
          <a:custGeom>
            <a:avLst/>
            <a:gdLst/>
            <a:ahLst/>
            <a:rect l="l" t="t" r="r" b="b"/>
            <a:pathLst>
              <a:path w="26295" h="2347">
                <a:moveTo>
                  <a:pt x="28" y="2265"/>
                </a:moveTo>
                <a:lnTo>
                  <a:pt x="228" y="2130"/>
                </a:lnTo>
                <a:lnTo>
                  <a:pt x="433" y="1994"/>
                </a:lnTo>
                <a:lnTo>
                  <a:pt x="539" y="1926"/>
                </a:lnTo>
                <a:lnTo>
                  <a:pt x="651" y="1860"/>
                </a:lnTo>
                <a:lnTo>
                  <a:pt x="765" y="1793"/>
                </a:lnTo>
                <a:lnTo>
                  <a:pt x="882" y="1725"/>
                </a:lnTo>
                <a:lnTo>
                  <a:pt x="1006" y="1660"/>
                </a:lnTo>
                <a:lnTo>
                  <a:pt x="1132" y="1594"/>
                </a:lnTo>
                <a:lnTo>
                  <a:pt x="1269" y="1530"/>
                </a:lnTo>
                <a:lnTo>
                  <a:pt x="1409" y="1465"/>
                </a:lnTo>
                <a:lnTo>
                  <a:pt x="1558" y="1402"/>
                </a:lnTo>
                <a:lnTo>
                  <a:pt x="1714" y="1338"/>
                </a:lnTo>
                <a:lnTo>
                  <a:pt x="1796" y="1307"/>
                </a:lnTo>
                <a:lnTo>
                  <a:pt x="1879" y="1277"/>
                </a:lnTo>
                <a:lnTo>
                  <a:pt x="1966" y="1246"/>
                </a:lnTo>
                <a:lnTo>
                  <a:pt x="2053" y="1216"/>
                </a:lnTo>
                <a:lnTo>
                  <a:pt x="2235" y="1157"/>
                </a:lnTo>
                <a:lnTo>
                  <a:pt x="2331" y="1127"/>
                </a:lnTo>
                <a:lnTo>
                  <a:pt x="2429" y="1099"/>
                </a:lnTo>
                <a:lnTo>
                  <a:pt x="2532" y="1070"/>
                </a:lnTo>
                <a:lnTo>
                  <a:pt x="2634" y="1042"/>
                </a:lnTo>
                <a:lnTo>
                  <a:pt x="2741" y="1014"/>
                </a:lnTo>
                <a:lnTo>
                  <a:pt x="2850" y="986"/>
                </a:lnTo>
                <a:lnTo>
                  <a:pt x="2963" y="958"/>
                </a:lnTo>
                <a:lnTo>
                  <a:pt x="3079" y="930"/>
                </a:lnTo>
                <a:lnTo>
                  <a:pt x="3198" y="904"/>
                </a:lnTo>
                <a:lnTo>
                  <a:pt x="3320" y="877"/>
                </a:lnTo>
                <a:lnTo>
                  <a:pt x="3445" y="851"/>
                </a:lnTo>
                <a:lnTo>
                  <a:pt x="3574" y="826"/>
                </a:lnTo>
                <a:lnTo>
                  <a:pt x="3705" y="801"/>
                </a:lnTo>
                <a:lnTo>
                  <a:pt x="3841" y="774"/>
                </a:lnTo>
                <a:lnTo>
                  <a:pt x="3980" y="750"/>
                </a:lnTo>
                <a:lnTo>
                  <a:pt x="4122" y="726"/>
                </a:lnTo>
                <a:lnTo>
                  <a:pt x="4269" y="703"/>
                </a:lnTo>
                <a:lnTo>
                  <a:pt x="4421" y="679"/>
                </a:lnTo>
                <a:lnTo>
                  <a:pt x="4575" y="656"/>
                </a:lnTo>
                <a:lnTo>
                  <a:pt x="4733" y="633"/>
                </a:lnTo>
                <a:lnTo>
                  <a:pt x="4896" y="610"/>
                </a:lnTo>
                <a:lnTo>
                  <a:pt x="5062" y="590"/>
                </a:lnTo>
                <a:lnTo>
                  <a:pt x="5231" y="569"/>
                </a:lnTo>
                <a:lnTo>
                  <a:pt x="5407" y="548"/>
                </a:lnTo>
                <a:lnTo>
                  <a:pt x="5588" y="527"/>
                </a:lnTo>
                <a:lnTo>
                  <a:pt x="5771" y="507"/>
                </a:lnTo>
                <a:lnTo>
                  <a:pt x="5961" y="488"/>
                </a:lnTo>
                <a:lnTo>
                  <a:pt x="6152" y="469"/>
                </a:lnTo>
                <a:lnTo>
                  <a:pt x="6351" y="450"/>
                </a:lnTo>
                <a:lnTo>
                  <a:pt x="6553" y="432"/>
                </a:lnTo>
                <a:lnTo>
                  <a:pt x="6761" y="415"/>
                </a:lnTo>
                <a:lnTo>
                  <a:pt x="6972" y="399"/>
                </a:lnTo>
                <a:lnTo>
                  <a:pt x="7189" y="382"/>
                </a:lnTo>
                <a:lnTo>
                  <a:pt x="7411" y="366"/>
                </a:lnTo>
                <a:lnTo>
                  <a:pt x="7636" y="350"/>
                </a:lnTo>
                <a:lnTo>
                  <a:pt x="7866" y="336"/>
                </a:lnTo>
                <a:lnTo>
                  <a:pt x="8100" y="321"/>
                </a:lnTo>
                <a:lnTo>
                  <a:pt x="8341" y="307"/>
                </a:lnTo>
                <a:lnTo>
                  <a:pt x="8584" y="294"/>
                </a:lnTo>
                <a:lnTo>
                  <a:pt x="8831" y="280"/>
                </a:lnTo>
                <a:lnTo>
                  <a:pt x="9081" y="268"/>
                </a:lnTo>
                <a:lnTo>
                  <a:pt x="9336" y="256"/>
                </a:lnTo>
                <a:lnTo>
                  <a:pt x="9595" y="244"/>
                </a:lnTo>
                <a:lnTo>
                  <a:pt x="9857" y="232"/>
                </a:lnTo>
                <a:lnTo>
                  <a:pt x="10125" y="221"/>
                </a:lnTo>
                <a:lnTo>
                  <a:pt x="10394" y="211"/>
                </a:lnTo>
                <a:lnTo>
                  <a:pt x="10669" y="200"/>
                </a:lnTo>
                <a:lnTo>
                  <a:pt x="10947" y="190"/>
                </a:lnTo>
                <a:lnTo>
                  <a:pt x="11228" y="181"/>
                </a:lnTo>
                <a:lnTo>
                  <a:pt x="11513" y="172"/>
                </a:lnTo>
                <a:lnTo>
                  <a:pt x="11800" y="162"/>
                </a:lnTo>
                <a:lnTo>
                  <a:pt x="12090" y="155"/>
                </a:lnTo>
                <a:lnTo>
                  <a:pt x="12384" y="146"/>
                </a:lnTo>
                <a:lnTo>
                  <a:pt x="12682" y="138"/>
                </a:lnTo>
                <a:lnTo>
                  <a:pt x="12983" y="130"/>
                </a:lnTo>
                <a:lnTo>
                  <a:pt x="13286" y="124"/>
                </a:lnTo>
                <a:lnTo>
                  <a:pt x="13592" y="116"/>
                </a:lnTo>
                <a:lnTo>
                  <a:pt x="13901" y="110"/>
                </a:lnTo>
                <a:lnTo>
                  <a:pt x="14210" y="102"/>
                </a:lnTo>
                <a:lnTo>
                  <a:pt x="14525" y="97"/>
                </a:lnTo>
                <a:lnTo>
                  <a:pt x="14843" y="92"/>
                </a:lnTo>
                <a:lnTo>
                  <a:pt x="15162" y="87"/>
                </a:lnTo>
                <a:lnTo>
                  <a:pt x="15483" y="80"/>
                </a:lnTo>
                <a:lnTo>
                  <a:pt x="15808" y="77"/>
                </a:lnTo>
                <a:lnTo>
                  <a:pt x="16133" y="71"/>
                </a:lnTo>
                <a:lnTo>
                  <a:pt x="16463" y="66"/>
                </a:lnTo>
                <a:lnTo>
                  <a:pt x="17125" y="57"/>
                </a:lnTo>
                <a:lnTo>
                  <a:pt x="17795" y="50"/>
                </a:lnTo>
                <a:lnTo>
                  <a:pt x="18475" y="43"/>
                </a:lnTo>
                <a:lnTo>
                  <a:pt x="19158" y="36"/>
                </a:lnTo>
                <a:lnTo>
                  <a:pt x="19850" y="31"/>
                </a:lnTo>
                <a:lnTo>
                  <a:pt x="20544" y="26"/>
                </a:lnTo>
                <a:lnTo>
                  <a:pt x="21247" y="22"/>
                </a:lnTo>
                <a:lnTo>
                  <a:pt x="21953" y="19"/>
                </a:lnTo>
                <a:lnTo>
                  <a:pt x="22661" y="13"/>
                </a:lnTo>
                <a:lnTo>
                  <a:pt x="23372" y="12"/>
                </a:lnTo>
                <a:lnTo>
                  <a:pt x="24802" y="5"/>
                </a:lnTo>
                <a:lnTo>
                  <a:pt x="26236" y="0"/>
                </a:lnTo>
                <a:cubicBezTo>
                  <a:pt x="26268" y="0"/>
                  <a:pt x="26294" y="19"/>
                  <a:pt x="26294" y="43"/>
                </a:cubicBezTo>
                <a:cubicBezTo>
                  <a:pt x="26294" y="68"/>
                  <a:pt x="26268" y="87"/>
                  <a:pt x="26239" y="87"/>
                </a:cubicBezTo>
                <a:lnTo>
                  <a:pt x="24804" y="92"/>
                </a:lnTo>
                <a:lnTo>
                  <a:pt x="24086" y="96"/>
                </a:lnTo>
                <a:lnTo>
                  <a:pt x="23374" y="99"/>
                </a:lnTo>
                <a:lnTo>
                  <a:pt x="22661" y="101"/>
                </a:lnTo>
                <a:lnTo>
                  <a:pt x="21953" y="106"/>
                </a:lnTo>
                <a:lnTo>
                  <a:pt x="21249" y="110"/>
                </a:lnTo>
                <a:lnTo>
                  <a:pt x="20547" y="113"/>
                </a:lnTo>
                <a:lnTo>
                  <a:pt x="19852" y="118"/>
                </a:lnTo>
                <a:lnTo>
                  <a:pt x="19158" y="124"/>
                </a:lnTo>
                <a:lnTo>
                  <a:pt x="18475" y="130"/>
                </a:lnTo>
                <a:lnTo>
                  <a:pt x="17797" y="138"/>
                </a:lnTo>
                <a:lnTo>
                  <a:pt x="17127" y="144"/>
                </a:lnTo>
                <a:lnTo>
                  <a:pt x="16463" y="153"/>
                </a:lnTo>
                <a:lnTo>
                  <a:pt x="16135" y="158"/>
                </a:lnTo>
                <a:lnTo>
                  <a:pt x="15810" y="163"/>
                </a:lnTo>
                <a:lnTo>
                  <a:pt x="15485" y="167"/>
                </a:lnTo>
                <a:lnTo>
                  <a:pt x="15164" y="174"/>
                </a:lnTo>
                <a:lnTo>
                  <a:pt x="14846" y="180"/>
                </a:lnTo>
                <a:lnTo>
                  <a:pt x="14529" y="185"/>
                </a:lnTo>
                <a:lnTo>
                  <a:pt x="14216" y="190"/>
                </a:lnTo>
                <a:lnTo>
                  <a:pt x="13903" y="197"/>
                </a:lnTo>
                <a:lnTo>
                  <a:pt x="13594" y="204"/>
                </a:lnTo>
                <a:lnTo>
                  <a:pt x="13288" y="211"/>
                </a:lnTo>
                <a:lnTo>
                  <a:pt x="12985" y="218"/>
                </a:lnTo>
                <a:lnTo>
                  <a:pt x="12687" y="225"/>
                </a:lnTo>
                <a:lnTo>
                  <a:pt x="12389" y="233"/>
                </a:lnTo>
                <a:lnTo>
                  <a:pt x="12094" y="242"/>
                </a:lnTo>
                <a:lnTo>
                  <a:pt x="11804" y="249"/>
                </a:lnTo>
                <a:lnTo>
                  <a:pt x="11517" y="258"/>
                </a:lnTo>
                <a:lnTo>
                  <a:pt x="11232" y="268"/>
                </a:lnTo>
                <a:lnTo>
                  <a:pt x="10952" y="277"/>
                </a:lnTo>
                <a:lnTo>
                  <a:pt x="10675" y="288"/>
                </a:lnTo>
                <a:lnTo>
                  <a:pt x="10401" y="298"/>
                </a:lnTo>
                <a:lnTo>
                  <a:pt x="10132" y="308"/>
                </a:lnTo>
                <a:lnTo>
                  <a:pt x="9865" y="319"/>
                </a:lnTo>
                <a:lnTo>
                  <a:pt x="9601" y="332"/>
                </a:lnTo>
                <a:lnTo>
                  <a:pt x="9343" y="344"/>
                </a:lnTo>
                <a:lnTo>
                  <a:pt x="9089" y="355"/>
                </a:lnTo>
                <a:lnTo>
                  <a:pt x="8837" y="368"/>
                </a:lnTo>
                <a:lnTo>
                  <a:pt x="8590" y="380"/>
                </a:lnTo>
                <a:lnTo>
                  <a:pt x="8347" y="394"/>
                </a:lnTo>
                <a:lnTo>
                  <a:pt x="8109" y="408"/>
                </a:lnTo>
                <a:lnTo>
                  <a:pt x="7875" y="424"/>
                </a:lnTo>
                <a:lnTo>
                  <a:pt x="7645" y="438"/>
                </a:lnTo>
                <a:lnTo>
                  <a:pt x="7421" y="454"/>
                </a:lnTo>
                <a:lnTo>
                  <a:pt x="7200" y="469"/>
                </a:lnTo>
                <a:lnTo>
                  <a:pt x="6984" y="485"/>
                </a:lnTo>
                <a:lnTo>
                  <a:pt x="6772" y="502"/>
                </a:lnTo>
                <a:lnTo>
                  <a:pt x="6567" y="520"/>
                </a:lnTo>
                <a:lnTo>
                  <a:pt x="6364" y="537"/>
                </a:lnTo>
                <a:lnTo>
                  <a:pt x="6168" y="557"/>
                </a:lnTo>
                <a:lnTo>
                  <a:pt x="5975" y="574"/>
                </a:lnTo>
                <a:lnTo>
                  <a:pt x="5787" y="593"/>
                </a:lnTo>
                <a:lnTo>
                  <a:pt x="5605" y="614"/>
                </a:lnTo>
                <a:lnTo>
                  <a:pt x="5425" y="633"/>
                </a:lnTo>
                <a:lnTo>
                  <a:pt x="5249" y="654"/>
                </a:lnTo>
                <a:lnTo>
                  <a:pt x="5080" y="675"/>
                </a:lnTo>
                <a:lnTo>
                  <a:pt x="4916" y="698"/>
                </a:lnTo>
                <a:lnTo>
                  <a:pt x="4753" y="719"/>
                </a:lnTo>
                <a:lnTo>
                  <a:pt x="4595" y="741"/>
                </a:lnTo>
                <a:lnTo>
                  <a:pt x="4441" y="764"/>
                </a:lnTo>
                <a:lnTo>
                  <a:pt x="4292" y="788"/>
                </a:lnTo>
                <a:lnTo>
                  <a:pt x="4146" y="811"/>
                </a:lnTo>
                <a:lnTo>
                  <a:pt x="4004" y="835"/>
                </a:lnTo>
                <a:lnTo>
                  <a:pt x="3866" y="860"/>
                </a:lnTo>
                <a:lnTo>
                  <a:pt x="3733" y="885"/>
                </a:lnTo>
                <a:lnTo>
                  <a:pt x="3601" y="910"/>
                </a:lnTo>
                <a:lnTo>
                  <a:pt x="3474" y="935"/>
                </a:lnTo>
                <a:lnTo>
                  <a:pt x="3350" y="962"/>
                </a:lnTo>
                <a:lnTo>
                  <a:pt x="3229" y="988"/>
                </a:lnTo>
                <a:lnTo>
                  <a:pt x="3111" y="1014"/>
                </a:lnTo>
                <a:lnTo>
                  <a:pt x="2997" y="1042"/>
                </a:lnTo>
                <a:lnTo>
                  <a:pt x="2885" y="1068"/>
                </a:lnTo>
                <a:lnTo>
                  <a:pt x="2777" y="1096"/>
                </a:lnTo>
                <a:lnTo>
                  <a:pt x="2672" y="1124"/>
                </a:lnTo>
                <a:lnTo>
                  <a:pt x="2570" y="1152"/>
                </a:lnTo>
                <a:lnTo>
                  <a:pt x="2469" y="1179"/>
                </a:lnTo>
                <a:lnTo>
                  <a:pt x="2373" y="1209"/>
                </a:lnTo>
                <a:lnTo>
                  <a:pt x="2277" y="1237"/>
                </a:lnTo>
                <a:lnTo>
                  <a:pt x="2187" y="1267"/>
                </a:lnTo>
                <a:lnTo>
                  <a:pt x="2097" y="1296"/>
                </a:lnTo>
                <a:lnTo>
                  <a:pt x="2010" y="1326"/>
                </a:lnTo>
                <a:lnTo>
                  <a:pt x="1926" y="1357"/>
                </a:lnTo>
                <a:lnTo>
                  <a:pt x="1843" y="1386"/>
                </a:lnTo>
                <a:lnTo>
                  <a:pt x="1766" y="1418"/>
                </a:lnTo>
                <a:lnTo>
                  <a:pt x="1612" y="1479"/>
                </a:lnTo>
                <a:lnTo>
                  <a:pt x="1465" y="1542"/>
                </a:lnTo>
                <a:lnTo>
                  <a:pt x="1327" y="1605"/>
                </a:lnTo>
                <a:lnTo>
                  <a:pt x="1195" y="1668"/>
                </a:lnTo>
                <a:lnTo>
                  <a:pt x="1068" y="1732"/>
                </a:lnTo>
                <a:lnTo>
                  <a:pt x="948" y="1797"/>
                </a:lnTo>
                <a:lnTo>
                  <a:pt x="832" y="1861"/>
                </a:lnTo>
                <a:lnTo>
                  <a:pt x="718" y="1927"/>
                </a:lnTo>
                <a:lnTo>
                  <a:pt x="505" y="2060"/>
                </a:lnTo>
                <a:lnTo>
                  <a:pt x="401" y="2129"/>
                </a:lnTo>
                <a:lnTo>
                  <a:pt x="299" y="2195"/>
                </a:lnTo>
                <a:lnTo>
                  <a:pt x="98" y="2331"/>
                </a:lnTo>
                <a:cubicBezTo>
                  <a:pt x="76" y="2346"/>
                  <a:pt x="40" y="2345"/>
                  <a:pt x="20" y="2326"/>
                </a:cubicBezTo>
                <a:cubicBezTo>
                  <a:pt x="0" y="2308"/>
                  <a:pt x="3" y="2280"/>
                  <a:pt x="28" y="2265"/>
                </a:cubicBez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1" name="CustomShape 19"/>
          <p:cNvSpPr/>
          <p:nvPr/>
        </p:nvSpPr>
        <p:spPr>
          <a:xfrm>
            <a:off x="442080" y="3457800"/>
            <a:ext cx="1491840" cy="1277280"/>
          </a:xfrm>
          <a:custGeom>
            <a:avLst/>
            <a:gdLst/>
            <a:ahLst/>
            <a:rect l="l" t="t" r="r" b="b"/>
            <a:pathLst>
              <a:path w="4145" h="3549">
                <a:moveTo>
                  <a:pt x="103" y="3530"/>
                </a:moveTo>
                <a:lnTo>
                  <a:pt x="4124" y="76"/>
                </a:lnTo>
                <a:cubicBezTo>
                  <a:pt x="4144" y="59"/>
                  <a:pt x="4144" y="31"/>
                  <a:pt x="4120" y="15"/>
                </a:cubicBezTo>
                <a:cubicBezTo>
                  <a:pt x="4098" y="0"/>
                  <a:pt x="4062" y="0"/>
                  <a:pt x="4042" y="19"/>
                </a:cubicBezTo>
                <a:lnTo>
                  <a:pt x="20" y="3471"/>
                </a:lnTo>
                <a:cubicBezTo>
                  <a:pt x="0" y="3488"/>
                  <a:pt x="2" y="3516"/>
                  <a:pt x="25" y="3532"/>
                </a:cubicBezTo>
                <a:cubicBezTo>
                  <a:pt x="47" y="3548"/>
                  <a:pt x="83" y="3548"/>
                  <a:pt x="103" y="353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2" name="CustomShape 20"/>
          <p:cNvSpPr/>
          <p:nvPr/>
        </p:nvSpPr>
        <p:spPr>
          <a:xfrm>
            <a:off x="1889280" y="2267280"/>
            <a:ext cx="9496080" cy="1225800"/>
          </a:xfrm>
          <a:custGeom>
            <a:avLst/>
            <a:gdLst/>
            <a:ahLst/>
            <a:rect l="l" t="t" r="r" b="b"/>
            <a:pathLst>
              <a:path w="26379" h="3406">
                <a:moveTo>
                  <a:pt x="20" y="3329"/>
                </a:moveTo>
                <a:lnTo>
                  <a:pt x="220" y="3129"/>
                </a:lnTo>
                <a:lnTo>
                  <a:pt x="323" y="3030"/>
                </a:lnTo>
                <a:lnTo>
                  <a:pt x="427" y="2930"/>
                </a:lnTo>
                <a:lnTo>
                  <a:pt x="534" y="2832"/>
                </a:lnTo>
                <a:lnTo>
                  <a:pt x="646" y="2733"/>
                </a:lnTo>
                <a:lnTo>
                  <a:pt x="760" y="2635"/>
                </a:lnTo>
                <a:lnTo>
                  <a:pt x="878" y="2538"/>
                </a:lnTo>
                <a:lnTo>
                  <a:pt x="1000" y="2441"/>
                </a:lnTo>
                <a:lnTo>
                  <a:pt x="1129" y="2344"/>
                </a:lnTo>
                <a:lnTo>
                  <a:pt x="1265" y="2249"/>
                </a:lnTo>
                <a:lnTo>
                  <a:pt x="1405" y="2155"/>
                </a:lnTo>
                <a:lnTo>
                  <a:pt x="1554" y="2063"/>
                </a:lnTo>
                <a:lnTo>
                  <a:pt x="1710" y="1970"/>
                </a:lnTo>
                <a:lnTo>
                  <a:pt x="1793" y="1925"/>
                </a:lnTo>
                <a:lnTo>
                  <a:pt x="1877" y="1880"/>
                </a:lnTo>
                <a:lnTo>
                  <a:pt x="1963" y="1836"/>
                </a:lnTo>
                <a:lnTo>
                  <a:pt x="2051" y="1791"/>
                </a:lnTo>
                <a:lnTo>
                  <a:pt x="2143" y="1747"/>
                </a:lnTo>
                <a:lnTo>
                  <a:pt x="2236" y="1703"/>
                </a:lnTo>
                <a:lnTo>
                  <a:pt x="2332" y="1660"/>
                </a:lnTo>
                <a:lnTo>
                  <a:pt x="2430" y="1617"/>
                </a:lnTo>
                <a:lnTo>
                  <a:pt x="2635" y="1534"/>
                </a:lnTo>
                <a:lnTo>
                  <a:pt x="2742" y="1492"/>
                </a:lnTo>
                <a:lnTo>
                  <a:pt x="2853" y="1450"/>
                </a:lnTo>
                <a:lnTo>
                  <a:pt x="2967" y="1409"/>
                </a:lnTo>
                <a:lnTo>
                  <a:pt x="3083" y="1369"/>
                </a:lnTo>
                <a:lnTo>
                  <a:pt x="3200" y="1330"/>
                </a:lnTo>
                <a:lnTo>
                  <a:pt x="3324" y="1292"/>
                </a:lnTo>
                <a:lnTo>
                  <a:pt x="3450" y="1254"/>
                </a:lnTo>
                <a:lnTo>
                  <a:pt x="3579" y="1215"/>
                </a:lnTo>
                <a:lnTo>
                  <a:pt x="3711" y="1177"/>
                </a:lnTo>
                <a:lnTo>
                  <a:pt x="3847" y="1140"/>
                </a:lnTo>
                <a:lnTo>
                  <a:pt x="3988" y="1105"/>
                </a:lnTo>
                <a:lnTo>
                  <a:pt x="4132" y="1069"/>
                </a:lnTo>
                <a:lnTo>
                  <a:pt x="4279" y="1034"/>
                </a:lnTo>
                <a:lnTo>
                  <a:pt x="4431" y="999"/>
                </a:lnTo>
                <a:lnTo>
                  <a:pt x="4585" y="966"/>
                </a:lnTo>
                <a:lnTo>
                  <a:pt x="4744" y="932"/>
                </a:lnTo>
                <a:lnTo>
                  <a:pt x="4908" y="899"/>
                </a:lnTo>
                <a:lnTo>
                  <a:pt x="5075" y="868"/>
                </a:lnTo>
                <a:lnTo>
                  <a:pt x="5247" y="837"/>
                </a:lnTo>
                <a:lnTo>
                  <a:pt x="5422" y="807"/>
                </a:lnTo>
                <a:lnTo>
                  <a:pt x="5602" y="777"/>
                </a:lnTo>
                <a:lnTo>
                  <a:pt x="5786" y="747"/>
                </a:lnTo>
                <a:lnTo>
                  <a:pt x="5976" y="719"/>
                </a:lnTo>
                <a:lnTo>
                  <a:pt x="6170" y="691"/>
                </a:lnTo>
                <a:lnTo>
                  <a:pt x="6367" y="663"/>
                </a:lnTo>
                <a:lnTo>
                  <a:pt x="6573" y="638"/>
                </a:lnTo>
                <a:lnTo>
                  <a:pt x="6780" y="611"/>
                </a:lnTo>
                <a:lnTo>
                  <a:pt x="6992" y="587"/>
                </a:lnTo>
                <a:lnTo>
                  <a:pt x="7209" y="564"/>
                </a:lnTo>
                <a:lnTo>
                  <a:pt x="7433" y="540"/>
                </a:lnTo>
                <a:lnTo>
                  <a:pt x="7658" y="517"/>
                </a:lnTo>
                <a:lnTo>
                  <a:pt x="7889" y="496"/>
                </a:lnTo>
                <a:lnTo>
                  <a:pt x="8125" y="474"/>
                </a:lnTo>
                <a:lnTo>
                  <a:pt x="8364" y="454"/>
                </a:lnTo>
                <a:lnTo>
                  <a:pt x="8609" y="433"/>
                </a:lnTo>
                <a:lnTo>
                  <a:pt x="8857" y="414"/>
                </a:lnTo>
                <a:lnTo>
                  <a:pt x="9108" y="395"/>
                </a:lnTo>
                <a:lnTo>
                  <a:pt x="9364" y="377"/>
                </a:lnTo>
                <a:lnTo>
                  <a:pt x="9625" y="360"/>
                </a:lnTo>
                <a:lnTo>
                  <a:pt x="9888" y="343"/>
                </a:lnTo>
                <a:lnTo>
                  <a:pt x="10155" y="327"/>
                </a:lnTo>
                <a:lnTo>
                  <a:pt x="10427" y="311"/>
                </a:lnTo>
                <a:lnTo>
                  <a:pt x="10703" y="296"/>
                </a:lnTo>
                <a:lnTo>
                  <a:pt x="10982" y="281"/>
                </a:lnTo>
                <a:lnTo>
                  <a:pt x="11263" y="267"/>
                </a:lnTo>
                <a:lnTo>
                  <a:pt x="11547" y="253"/>
                </a:lnTo>
                <a:lnTo>
                  <a:pt x="11837" y="241"/>
                </a:lnTo>
                <a:lnTo>
                  <a:pt x="12129" y="229"/>
                </a:lnTo>
                <a:lnTo>
                  <a:pt x="12423" y="217"/>
                </a:lnTo>
                <a:lnTo>
                  <a:pt x="12721" y="205"/>
                </a:lnTo>
                <a:lnTo>
                  <a:pt x="13023" y="194"/>
                </a:lnTo>
                <a:lnTo>
                  <a:pt x="13328" y="183"/>
                </a:lnTo>
                <a:lnTo>
                  <a:pt x="13635" y="173"/>
                </a:lnTo>
                <a:lnTo>
                  <a:pt x="13945" y="163"/>
                </a:lnTo>
                <a:lnTo>
                  <a:pt x="14256" y="154"/>
                </a:lnTo>
                <a:lnTo>
                  <a:pt x="14889" y="136"/>
                </a:lnTo>
                <a:lnTo>
                  <a:pt x="15210" y="128"/>
                </a:lnTo>
                <a:lnTo>
                  <a:pt x="15533" y="121"/>
                </a:lnTo>
                <a:lnTo>
                  <a:pt x="15858" y="114"/>
                </a:lnTo>
                <a:lnTo>
                  <a:pt x="16183" y="107"/>
                </a:lnTo>
                <a:lnTo>
                  <a:pt x="16514" y="100"/>
                </a:lnTo>
                <a:lnTo>
                  <a:pt x="17179" y="88"/>
                </a:lnTo>
                <a:lnTo>
                  <a:pt x="17852" y="75"/>
                </a:lnTo>
                <a:lnTo>
                  <a:pt x="18531" y="65"/>
                </a:lnTo>
                <a:lnTo>
                  <a:pt x="19220" y="56"/>
                </a:lnTo>
                <a:lnTo>
                  <a:pt x="19913" y="47"/>
                </a:lnTo>
                <a:lnTo>
                  <a:pt x="20610" y="41"/>
                </a:lnTo>
                <a:lnTo>
                  <a:pt x="21314" y="33"/>
                </a:lnTo>
                <a:lnTo>
                  <a:pt x="22020" y="28"/>
                </a:lnTo>
                <a:lnTo>
                  <a:pt x="22733" y="23"/>
                </a:lnTo>
                <a:lnTo>
                  <a:pt x="23447" y="18"/>
                </a:lnTo>
                <a:lnTo>
                  <a:pt x="24163" y="14"/>
                </a:lnTo>
                <a:lnTo>
                  <a:pt x="24881" y="9"/>
                </a:lnTo>
                <a:lnTo>
                  <a:pt x="26320" y="2"/>
                </a:lnTo>
                <a:cubicBezTo>
                  <a:pt x="26352" y="0"/>
                  <a:pt x="26376" y="22"/>
                  <a:pt x="26378" y="44"/>
                </a:cubicBezTo>
                <a:cubicBezTo>
                  <a:pt x="26378" y="69"/>
                  <a:pt x="26354" y="88"/>
                  <a:pt x="26322" y="89"/>
                </a:cubicBezTo>
                <a:lnTo>
                  <a:pt x="24883" y="97"/>
                </a:lnTo>
                <a:lnTo>
                  <a:pt x="24163" y="102"/>
                </a:lnTo>
                <a:lnTo>
                  <a:pt x="23449" y="105"/>
                </a:lnTo>
                <a:lnTo>
                  <a:pt x="22733" y="110"/>
                </a:lnTo>
                <a:lnTo>
                  <a:pt x="22023" y="116"/>
                </a:lnTo>
                <a:lnTo>
                  <a:pt x="21314" y="121"/>
                </a:lnTo>
                <a:lnTo>
                  <a:pt x="20612" y="128"/>
                </a:lnTo>
                <a:lnTo>
                  <a:pt x="19913" y="135"/>
                </a:lnTo>
                <a:lnTo>
                  <a:pt x="19222" y="144"/>
                </a:lnTo>
                <a:lnTo>
                  <a:pt x="18533" y="152"/>
                </a:lnTo>
                <a:lnTo>
                  <a:pt x="17855" y="163"/>
                </a:lnTo>
                <a:lnTo>
                  <a:pt x="17182" y="173"/>
                </a:lnTo>
                <a:lnTo>
                  <a:pt x="16518" y="187"/>
                </a:lnTo>
                <a:lnTo>
                  <a:pt x="16187" y="192"/>
                </a:lnTo>
                <a:lnTo>
                  <a:pt x="15860" y="201"/>
                </a:lnTo>
                <a:lnTo>
                  <a:pt x="15535" y="208"/>
                </a:lnTo>
                <a:lnTo>
                  <a:pt x="15212" y="215"/>
                </a:lnTo>
                <a:lnTo>
                  <a:pt x="14894" y="224"/>
                </a:lnTo>
                <a:lnTo>
                  <a:pt x="14575" y="233"/>
                </a:lnTo>
                <a:lnTo>
                  <a:pt x="14261" y="241"/>
                </a:lnTo>
                <a:lnTo>
                  <a:pt x="13949" y="250"/>
                </a:lnTo>
                <a:lnTo>
                  <a:pt x="13639" y="261"/>
                </a:lnTo>
                <a:lnTo>
                  <a:pt x="13332" y="271"/>
                </a:lnTo>
                <a:lnTo>
                  <a:pt x="13029" y="281"/>
                </a:lnTo>
                <a:lnTo>
                  <a:pt x="12728" y="292"/>
                </a:lnTo>
                <a:lnTo>
                  <a:pt x="12430" y="304"/>
                </a:lnTo>
                <a:lnTo>
                  <a:pt x="12135" y="316"/>
                </a:lnTo>
                <a:lnTo>
                  <a:pt x="11844" y="328"/>
                </a:lnTo>
                <a:lnTo>
                  <a:pt x="11554" y="341"/>
                </a:lnTo>
                <a:lnTo>
                  <a:pt x="11269" y="355"/>
                </a:lnTo>
                <a:lnTo>
                  <a:pt x="10988" y="369"/>
                </a:lnTo>
                <a:lnTo>
                  <a:pt x="10710" y="383"/>
                </a:lnTo>
                <a:lnTo>
                  <a:pt x="10435" y="399"/>
                </a:lnTo>
                <a:lnTo>
                  <a:pt x="10164" y="414"/>
                </a:lnTo>
                <a:lnTo>
                  <a:pt x="9897" y="430"/>
                </a:lnTo>
                <a:lnTo>
                  <a:pt x="9633" y="447"/>
                </a:lnTo>
                <a:lnTo>
                  <a:pt x="9376" y="465"/>
                </a:lnTo>
                <a:lnTo>
                  <a:pt x="9119" y="482"/>
                </a:lnTo>
                <a:lnTo>
                  <a:pt x="8867" y="502"/>
                </a:lnTo>
                <a:lnTo>
                  <a:pt x="8620" y="521"/>
                </a:lnTo>
                <a:lnTo>
                  <a:pt x="8377" y="540"/>
                </a:lnTo>
                <a:lnTo>
                  <a:pt x="8137" y="561"/>
                </a:lnTo>
                <a:lnTo>
                  <a:pt x="7903" y="582"/>
                </a:lnTo>
                <a:lnTo>
                  <a:pt x="7674" y="605"/>
                </a:lnTo>
                <a:lnTo>
                  <a:pt x="7446" y="627"/>
                </a:lnTo>
                <a:lnTo>
                  <a:pt x="7225" y="650"/>
                </a:lnTo>
                <a:lnTo>
                  <a:pt x="7009" y="674"/>
                </a:lnTo>
                <a:lnTo>
                  <a:pt x="6798" y="699"/>
                </a:lnTo>
                <a:lnTo>
                  <a:pt x="6591" y="723"/>
                </a:lnTo>
                <a:lnTo>
                  <a:pt x="6387" y="749"/>
                </a:lnTo>
                <a:lnTo>
                  <a:pt x="6190" y="777"/>
                </a:lnTo>
                <a:lnTo>
                  <a:pt x="5998" y="805"/>
                </a:lnTo>
                <a:lnTo>
                  <a:pt x="5809" y="833"/>
                </a:lnTo>
                <a:lnTo>
                  <a:pt x="5624" y="863"/>
                </a:lnTo>
                <a:lnTo>
                  <a:pt x="5447" y="893"/>
                </a:lnTo>
                <a:lnTo>
                  <a:pt x="5271" y="922"/>
                </a:lnTo>
                <a:lnTo>
                  <a:pt x="5101" y="954"/>
                </a:lnTo>
                <a:lnTo>
                  <a:pt x="4934" y="985"/>
                </a:lnTo>
                <a:lnTo>
                  <a:pt x="4772" y="1016"/>
                </a:lnTo>
                <a:lnTo>
                  <a:pt x="4459" y="1082"/>
                </a:lnTo>
                <a:lnTo>
                  <a:pt x="4311" y="1118"/>
                </a:lnTo>
                <a:lnTo>
                  <a:pt x="4166" y="1152"/>
                </a:lnTo>
                <a:lnTo>
                  <a:pt x="4022" y="1187"/>
                </a:lnTo>
                <a:lnTo>
                  <a:pt x="3885" y="1224"/>
                </a:lnTo>
                <a:lnTo>
                  <a:pt x="3749" y="1259"/>
                </a:lnTo>
                <a:lnTo>
                  <a:pt x="3617" y="1298"/>
                </a:lnTo>
                <a:lnTo>
                  <a:pt x="3491" y="1334"/>
                </a:lnTo>
                <a:lnTo>
                  <a:pt x="3366" y="1373"/>
                </a:lnTo>
                <a:lnTo>
                  <a:pt x="3246" y="1410"/>
                </a:lnTo>
                <a:lnTo>
                  <a:pt x="3128" y="1450"/>
                </a:lnTo>
                <a:lnTo>
                  <a:pt x="3012" y="1490"/>
                </a:lnTo>
                <a:lnTo>
                  <a:pt x="2900" y="1530"/>
                </a:lnTo>
                <a:lnTo>
                  <a:pt x="2686" y="1611"/>
                </a:lnTo>
                <a:lnTo>
                  <a:pt x="2584" y="1653"/>
                </a:lnTo>
                <a:lnTo>
                  <a:pt x="2484" y="1694"/>
                </a:lnTo>
                <a:lnTo>
                  <a:pt x="2292" y="1778"/>
                </a:lnTo>
                <a:lnTo>
                  <a:pt x="2201" y="1822"/>
                </a:lnTo>
                <a:lnTo>
                  <a:pt x="2111" y="1864"/>
                </a:lnTo>
                <a:lnTo>
                  <a:pt x="2025" y="1908"/>
                </a:lnTo>
                <a:lnTo>
                  <a:pt x="1940" y="1951"/>
                </a:lnTo>
                <a:lnTo>
                  <a:pt x="1857" y="1996"/>
                </a:lnTo>
                <a:lnTo>
                  <a:pt x="1777" y="2040"/>
                </a:lnTo>
                <a:lnTo>
                  <a:pt x="1624" y="2130"/>
                </a:lnTo>
                <a:lnTo>
                  <a:pt x="1476" y="2222"/>
                </a:lnTo>
                <a:lnTo>
                  <a:pt x="1339" y="2314"/>
                </a:lnTo>
                <a:lnTo>
                  <a:pt x="1205" y="2408"/>
                </a:lnTo>
                <a:lnTo>
                  <a:pt x="1080" y="2502"/>
                </a:lnTo>
                <a:lnTo>
                  <a:pt x="958" y="2597"/>
                </a:lnTo>
                <a:lnTo>
                  <a:pt x="842" y="2695"/>
                </a:lnTo>
                <a:lnTo>
                  <a:pt x="728" y="2791"/>
                </a:lnTo>
                <a:lnTo>
                  <a:pt x="619" y="2888"/>
                </a:lnTo>
                <a:lnTo>
                  <a:pt x="514" y="2986"/>
                </a:lnTo>
                <a:lnTo>
                  <a:pt x="409" y="3085"/>
                </a:lnTo>
                <a:lnTo>
                  <a:pt x="307" y="3184"/>
                </a:lnTo>
                <a:lnTo>
                  <a:pt x="106" y="3382"/>
                </a:lnTo>
                <a:cubicBezTo>
                  <a:pt x="86" y="3401"/>
                  <a:pt x="53" y="3405"/>
                  <a:pt x="28" y="3390"/>
                </a:cubicBezTo>
                <a:cubicBezTo>
                  <a:pt x="4" y="3376"/>
                  <a:pt x="0" y="3348"/>
                  <a:pt x="20" y="3329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43" name="" descr=""/>
          <p:cNvPicPr/>
          <p:nvPr/>
        </p:nvPicPr>
        <p:blipFill>
          <a:blip r:embed="rId4"/>
          <a:stretch/>
        </p:blipFill>
        <p:spPr>
          <a:xfrm>
            <a:off x="4376880" y="846360"/>
            <a:ext cx="3061080" cy="919440"/>
          </a:xfrm>
          <a:prstGeom prst="rect">
            <a:avLst/>
          </a:prstGeom>
          <a:ln w="0">
            <a:noFill/>
          </a:ln>
        </p:spPr>
      </p:pic>
      <p:pic>
        <p:nvPicPr>
          <p:cNvPr id="2844" name="" descr=""/>
          <p:cNvPicPr/>
          <p:nvPr/>
        </p:nvPicPr>
        <p:blipFill>
          <a:blip r:embed="rId5"/>
          <a:stretch/>
        </p:blipFill>
        <p:spPr>
          <a:xfrm>
            <a:off x="7075800" y="2385000"/>
            <a:ext cx="1474200" cy="390960"/>
          </a:xfrm>
          <a:prstGeom prst="rect">
            <a:avLst/>
          </a:prstGeom>
          <a:ln w="0">
            <a:noFill/>
          </a:ln>
        </p:spPr>
      </p:pic>
      <p:sp>
        <p:nvSpPr>
          <p:cNvPr id="2845" name="CustomShape 21"/>
          <p:cNvSpPr/>
          <p:nvPr/>
        </p:nvSpPr>
        <p:spPr>
          <a:xfrm>
            <a:off x="454680" y="4780080"/>
            <a:ext cx="142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Dataset Volume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46" name="CustomShape 22"/>
          <p:cNvSpPr/>
          <p:nvPr/>
        </p:nvSpPr>
        <p:spPr>
          <a:xfrm>
            <a:off x="5764320" y="2059200"/>
            <a:ext cx="2623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 Deep Learning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47" name="CustomShape 23"/>
          <p:cNvSpPr/>
          <p:nvPr/>
        </p:nvSpPr>
        <p:spPr>
          <a:xfrm>
            <a:off x="5756400" y="2821680"/>
            <a:ext cx="289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Medium Deep Learning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48" name="CustomShape 24"/>
          <p:cNvSpPr/>
          <p:nvPr/>
        </p:nvSpPr>
        <p:spPr>
          <a:xfrm>
            <a:off x="5764320" y="3330000"/>
            <a:ext cx="195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Small Neural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49" name="CustomShape 25"/>
          <p:cNvSpPr/>
          <p:nvPr/>
        </p:nvSpPr>
        <p:spPr>
          <a:xfrm>
            <a:off x="5764320" y="3693600"/>
            <a:ext cx="2484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Traditional Learning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50" name="CustomShape 26"/>
          <p:cNvSpPr/>
          <p:nvPr/>
        </p:nvSpPr>
        <p:spPr>
          <a:xfrm>
            <a:off x="8180640" y="4751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851" name="" descr=""/>
          <p:cNvPicPr/>
          <p:nvPr/>
        </p:nvPicPr>
        <p:blipFill>
          <a:blip r:embed="rId6"/>
          <a:stretch/>
        </p:blipFill>
        <p:spPr>
          <a:xfrm rot="5400000">
            <a:off x="254160" y="2651040"/>
            <a:ext cx="2266560" cy="1815120"/>
          </a:xfrm>
          <a:prstGeom prst="rect">
            <a:avLst/>
          </a:prstGeom>
          <a:ln w="0">
            <a:noFill/>
          </a:ln>
        </p:spPr>
      </p:pic>
      <p:pic>
        <p:nvPicPr>
          <p:cNvPr id="2852" name="" descr=""/>
          <p:cNvPicPr/>
          <p:nvPr/>
        </p:nvPicPr>
        <p:blipFill>
          <a:blip r:embed="rId7"/>
          <a:stretch/>
        </p:blipFill>
        <p:spPr>
          <a:xfrm flipH="1" rot="10800000">
            <a:off x="2234880" y="4645440"/>
            <a:ext cx="50400" cy="39600"/>
          </a:xfrm>
          <a:prstGeom prst="rect">
            <a:avLst/>
          </a:prstGeom>
          <a:ln w="0">
            <a:noFill/>
          </a:ln>
        </p:spPr>
      </p:pic>
      <p:sp>
        <p:nvSpPr>
          <p:cNvPr id="2853" name="CustomShape 27"/>
          <p:cNvSpPr/>
          <p:nvPr/>
        </p:nvSpPr>
        <p:spPr>
          <a:xfrm>
            <a:off x="8438400" y="4776120"/>
            <a:ext cx="852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854" name="" descr=""/>
          <p:cNvPicPr/>
          <p:nvPr/>
        </p:nvPicPr>
        <p:blipFill>
          <a:blip r:embed="rId8"/>
          <a:stretch/>
        </p:blipFill>
        <p:spPr>
          <a:xfrm rot="5400000">
            <a:off x="8298720" y="538920"/>
            <a:ext cx="172080" cy="801360"/>
          </a:xfrm>
          <a:prstGeom prst="rect">
            <a:avLst/>
          </a:prstGeom>
          <a:ln w="0">
            <a:noFill/>
          </a:ln>
        </p:spPr>
      </p:pic>
      <p:pic>
        <p:nvPicPr>
          <p:cNvPr id="2855" name="" descr=""/>
          <p:cNvPicPr/>
          <p:nvPr/>
        </p:nvPicPr>
        <p:blipFill>
          <a:blip r:embed="rId9"/>
          <a:stretch/>
        </p:blipFill>
        <p:spPr>
          <a:xfrm>
            <a:off x="7995960" y="10177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56" name="" descr=""/>
          <p:cNvPicPr/>
          <p:nvPr/>
        </p:nvPicPr>
        <p:blipFill>
          <a:blip r:embed="rId10"/>
          <a:stretch/>
        </p:blipFill>
        <p:spPr>
          <a:xfrm>
            <a:off x="7995960" y="10209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57" name="" descr=""/>
          <p:cNvPicPr/>
          <p:nvPr/>
        </p:nvPicPr>
        <p:blipFill>
          <a:blip r:embed="rId11"/>
          <a:stretch/>
        </p:blipFill>
        <p:spPr>
          <a:xfrm>
            <a:off x="7995960" y="10242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58" name="" descr=""/>
          <p:cNvPicPr/>
          <p:nvPr/>
        </p:nvPicPr>
        <p:blipFill>
          <a:blip r:embed="rId12"/>
          <a:stretch/>
        </p:blipFill>
        <p:spPr>
          <a:xfrm>
            <a:off x="7995960" y="10270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59" name="" descr=""/>
          <p:cNvPicPr/>
          <p:nvPr/>
        </p:nvPicPr>
        <p:blipFill>
          <a:blip r:embed="rId13"/>
          <a:stretch/>
        </p:blipFill>
        <p:spPr>
          <a:xfrm>
            <a:off x="7995960" y="10303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0" name="" descr=""/>
          <p:cNvPicPr/>
          <p:nvPr/>
        </p:nvPicPr>
        <p:blipFill>
          <a:blip r:embed="rId14"/>
          <a:stretch/>
        </p:blipFill>
        <p:spPr>
          <a:xfrm>
            <a:off x="7995960" y="10335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1" name="" descr=""/>
          <p:cNvPicPr/>
          <p:nvPr/>
        </p:nvPicPr>
        <p:blipFill>
          <a:blip r:embed="rId15"/>
          <a:stretch/>
        </p:blipFill>
        <p:spPr>
          <a:xfrm>
            <a:off x="7995960" y="10364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2" name="" descr=""/>
          <p:cNvPicPr/>
          <p:nvPr/>
        </p:nvPicPr>
        <p:blipFill>
          <a:blip r:embed="rId16"/>
          <a:stretch/>
        </p:blipFill>
        <p:spPr>
          <a:xfrm>
            <a:off x="7995960" y="10396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3" name="" descr=""/>
          <p:cNvPicPr/>
          <p:nvPr/>
        </p:nvPicPr>
        <p:blipFill>
          <a:blip r:embed="rId17"/>
          <a:stretch/>
        </p:blipFill>
        <p:spPr>
          <a:xfrm>
            <a:off x="7995960" y="10429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4" name="" descr=""/>
          <p:cNvPicPr/>
          <p:nvPr/>
        </p:nvPicPr>
        <p:blipFill>
          <a:blip r:embed="rId18"/>
          <a:stretch/>
        </p:blipFill>
        <p:spPr>
          <a:xfrm>
            <a:off x="7995960" y="10461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5" name="" descr=""/>
          <p:cNvPicPr/>
          <p:nvPr/>
        </p:nvPicPr>
        <p:blipFill>
          <a:blip r:embed="rId19"/>
          <a:stretch/>
        </p:blipFill>
        <p:spPr>
          <a:xfrm>
            <a:off x="7995960" y="10490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6" name="" descr=""/>
          <p:cNvPicPr/>
          <p:nvPr/>
        </p:nvPicPr>
        <p:blipFill>
          <a:blip r:embed="rId20"/>
          <a:stretch/>
        </p:blipFill>
        <p:spPr>
          <a:xfrm>
            <a:off x="7995960" y="10522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7" name="" descr=""/>
          <p:cNvPicPr/>
          <p:nvPr/>
        </p:nvPicPr>
        <p:blipFill>
          <a:blip r:embed="rId21"/>
          <a:stretch/>
        </p:blipFill>
        <p:spPr>
          <a:xfrm>
            <a:off x="7995960" y="10555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8" name="" descr=""/>
          <p:cNvPicPr/>
          <p:nvPr/>
        </p:nvPicPr>
        <p:blipFill>
          <a:blip r:embed="rId22"/>
          <a:stretch/>
        </p:blipFill>
        <p:spPr>
          <a:xfrm>
            <a:off x="7995960" y="10584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69" name="" descr=""/>
          <p:cNvPicPr/>
          <p:nvPr/>
        </p:nvPicPr>
        <p:blipFill>
          <a:blip r:embed="rId23"/>
          <a:stretch/>
        </p:blipFill>
        <p:spPr>
          <a:xfrm>
            <a:off x="7995960" y="10616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0" name="" descr=""/>
          <p:cNvPicPr/>
          <p:nvPr/>
        </p:nvPicPr>
        <p:blipFill>
          <a:blip r:embed="rId24"/>
          <a:stretch/>
        </p:blipFill>
        <p:spPr>
          <a:xfrm>
            <a:off x="7995960" y="10648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1" name="" descr=""/>
          <p:cNvPicPr/>
          <p:nvPr/>
        </p:nvPicPr>
        <p:blipFill>
          <a:blip r:embed="rId25"/>
          <a:stretch/>
        </p:blipFill>
        <p:spPr>
          <a:xfrm>
            <a:off x="7995960" y="10681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2" name="" descr=""/>
          <p:cNvPicPr/>
          <p:nvPr/>
        </p:nvPicPr>
        <p:blipFill>
          <a:blip r:embed="rId26"/>
          <a:stretch/>
        </p:blipFill>
        <p:spPr>
          <a:xfrm>
            <a:off x="7995960" y="10713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3" name="" descr=""/>
          <p:cNvPicPr/>
          <p:nvPr/>
        </p:nvPicPr>
        <p:blipFill>
          <a:blip r:embed="rId27"/>
          <a:stretch/>
        </p:blipFill>
        <p:spPr>
          <a:xfrm>
            <a:off x="7995960" y="10742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4" name="" descr=""/>
          <p:cNvPicPr/>
          <p:nvPr/>
        </p:nvPicPr>
        <p:blipFill>
          <a:blip r:embed="rId28"/>
          <a:stretch/>
        </p:blipFill>
        <p:spPr>
          <a:xfrm>
            <a:off x="7995960" y="10774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5" name="" descr=""/>
          <p:cNvPicPr/>
          <p:nvPr/>
        </p:nvPicPr>
        <p:blipFill>
          <a:blip r:embed="rId29"/>
          <a:stretch/>
        </p:blipFill>
        <p:spPr>
          <a:xfrm>
            <a:off x="7995960" y="10803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6" name="" descr=""/>
          <p:cNvPicPr/>
          <p:nvPr/>
        </p:nvPicPr>
        <p:blipFill>
          <a:blip r:embed="rId30"/>
          <a:stretch/>
        </p:blipFill>
        <p:spPr>
          <a:xfrm>
            <a:off x="7995960" y="10836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7" name="" descr=""/>
          <p:cNvPicPr/>
          <p:nvPr/>
        </p:nvPicPr>
        <p:blipFill>
          <a:blip r:embed="rId31"/>
          <a:stretch/>
        </p:blipFill>
        <p:spPr>
          <a:xfrm>
            <a:off x="7995960" y="10868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8" name="" descr=""/>
          <p:cNvPicPr/>
          <p:nvPr/>
        </p:nvPicPr>
        <p:blipFill>
          <a:blip r:embed="rId32"/>
          <a:stretch/>
        </p:blipFill>
        <p:spPr>
          <a:xfrm>
            <a:off x="7995960" y="10900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79" name="" descr=""/>
          <p:cNvPicPr/>
          <p:nvPr/>
        </p:nvPicPr>
        <p:blipFill>
          <a:blip r:embed="rId33"/>
          <a:stretch/>
        </p:blipFill>
        <p:spPr>
          <a:xfrm>
            <a:off x="7995960" y="10933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0" name="" descr=""/>
          <p:cNvPicPr/>
          <p:nvPr/>
        </p:nvPicPr>
        <p:blipFill>
          <a:blip r:embed="rId34"/>
          <a:stretch/>
        </p:blipFill>
        <p:spPr>
          <a:xfrm>
            <a:off x="7995960" y="10962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1" name="" descr=""/>
          <p:cNvPicPr/>
          <p:nvPr/>
        </p:nvPicPr>
        <p:blipFill>
          <a:blip r:embed="rId35"/>
          <a:stretch/>
        </p:blipFill>
        <p:spPr>
          <a:xfrm>
            <a:off x="7995960" y="10994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2" name="" descr=""/>
          <p:cNvPicPr/>
          <p:nvPr/>
        </p:nvPicPr>
        <p:blipFill>
          <a:blip r:embed="rId36"/>
          <a:stretch/>
        </p:blipFill>
        <p:spPr>
          <a:xfrm>
            <a:off x="7995960" y="11023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3" name="" descr=""/>
          <p:cNvPicPr/>
          <p:nvPr/>
        </p:nvPicPr>
        <p:blipFill>
          <a:blip r:embed="rId37"/>
          <a:stretch/>
        </p:blipFill>
        <p:spPr>
          <a:xfrm>
            <a:off x="7995960" y="11055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4" name="" descr=""/>
          <p:cNvPicPr/>
          <p:nvPr/>
        </p:nvPicPr>
        <p:blipFill>
          <a:blip r:embed="rId38"/>
          <a:stretch/>
        </p:blipFill>
        <p:spPr>
          <a:xfrm>
            <a:off x="7995960" y="11091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5" name="" descr=""/>
          <p:cNvPicPr/>
          <p:nvPr/>
        </p:nvPicPr>
        <p:blipFill>
          <a:blip r:embed="rId39"/>
          <a:stretch/>
        </p:blipFill>
        <p:spPr>
          <a:xfrm>
            <a:off x="7995960" y="11120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6" name="" descr=""/>
          <p:cNvPicPr/>
          <p:nvPr/>
        </p:nvPicPr>
        <p:blipFill>
          <a:blip r:embed="rId40"/>
          <a:stretch/>
        </p:blipFill>
        <p:spPr>
          <a:xfrm>
            <a:off x="7995960" y="11152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7" name="" descr=""/>
          <p:cNvPicPr/>
          <p:nvPr/>
        </p:nvPicPr>
        <p:blipFill>
          <a:blip r:embed="rId41"/>
          <a:stretch/>
        </p:blipFill>
        <p:spPr>
          <a:xfrm>
            <a:off x="7995960" y="11181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8" name="" descr=""/>
          <p:cNvPicPr/>
          <p:nvPr/>
        </p:nvPicPr>
        <p:blipFill>
          <a:blip r:embed="rId42"/>
          <a:stretch/>
        </p:blipFill>
        <p:spPr>
          <a:xfrm>
            <a:off x="7995960" y="11214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89" name="" descr=""/>
          <p:cNvPicPr/>
          <p:nvPr/>
        </p:nvPicPr>
        <p:blipFill>
          <a:blip r:embed="rId43"/>
          <a:stretch/>
        </p:blipFill>
        <p:spPr>
          <a:xfrm>
            <a:off x="7995960" y="11242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0" name="" descr=""/>
          <p:cNvPicPr/>
          <p:nvPr/>
        </p:nvPicPr>
        <p:blipFill>
          <a:blip r:embed="rId44"/>
          <a:stretch/>
        </p:blipFill>
        <p:spPr>
          <a:xfrm>
            <a:off x="7995960" y="11278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1" name="" descr=""/>
          <p:cNvPicPr/>
          <p:nvPr/>
        </p:nvPicPr>
        <p:blipFill>
          <a:blip r:embed="rId45"/>
          <a:stretch/>
        </p:blipFill>
        <p:spPr>
          <a:xfrm>
            <a:off x="7995960" y="11311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2" name="" descr=""/>
          <p:cNvPicPr/>
          <p:nvPr/>
        </p:nvPicPr>
        <p:blipFill>
          <a:blip r:embed="rId46"/>
          <a:stretch/>
        </p:blipFill>
        <p:spPr>
          <a:xfrm>
            <a:off x="7995960" y="11340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3" name="" descr=""/>
          <p:cNvPicPr/>
          <p:nvPr/>
        </p:nvPicPr>
        <p:blipFill>
          <a:blip r:embed="rId47"/>
          <a:stretch/>
        </p:blipFill>
        <p:spPr>
          <a:xfrm>
            <a:off x="7995960" y="11372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4" name="" descr=""/>
          <p:cNvPicPr/>
          <p:nvPr/>
        </p:nvPicPr>
        <p:blipFill>
          <a:blip r:embed="rId48"/>
          <a:stretch/>
        </p:blipFill>
        <p:spPr>
          <a:xfrm>
            <a:off x="7995960" y="11401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5" name="" descr=""/>
          <p:cNvPicPr/>
          <p:nvPr/>
        </p:nvPicPr>
        <p:blipFill>
          <a:blip r:embed="rId49"/>
          <a:stretch/>
        </p:blipFill>
        <p:spPr>
          <a:xfrm>
            <a:off x="7995960" y="11433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6" name="" descr=""/>
          <p:cNvPicPr/>
          <p:nvPr/>
        </p:nvPicPr>
        <p:blipFill>
          <a:blip r:embed="rId50"/>
          <a:stretch/>
        </p:blipFill>
        <p:spPr>
          <a:xfrm>
            <a:off x="7995960" y="11466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7" name="" descr=""/>
          <p:cNvPicPr/>
          <p:nvPr/>
        </p:nvPicPr>
        <p:blipFill>
          <a:blip r:embed="rId51"/>
          <a:stretch/>
        </p:blipFill>
        <p:spPr>
          <a:xfrm>
            <a:off x="7995960" y="11498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8" name="" descr=""/>
          <p:cNvPicPr/>
          <p:nvPr/>
        </p:nvPicPr>
        <p:blipFill>
          <a:blip r:embed="rId52"/>
          <a:stretch/>
        </p:blipFill>
        <p:spPr>
          <a:xfrm>
            <a:off x="7995960" y="11530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899" name="" descr=""/>
          <p:cNvPicPr/>
          <p:nvPr/>
        </p:nvPicPr>
        <p:blipFill>
          <a:blip r:embed="rId53"/>
          <a:stretch/>
        </p:blipFill>
        <p:spPr>
          <a:xfrm>
            <a:off x="7995960" y="11559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0" name="" descr=""/>
          <p:cNvPicPr/>
          <p:nvPr/>
        </p:nvPicPr>
        <p:blipFill>
          <a:blip r:embed="rId54"/>
          <a:stretch/>
        </p:blipFill>
        <p:spPr>
          <a:xfrm>
            <a:off x="7995960" y="11592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1" name="" descr=""/>
          <p:cNvPicPr/>
          <p:nvPr/>
        </p:nvPicPr>
        <p:blipFill>
          <a:blip r:embed="rId55"/>
          <a:stretch/>
        </p:blipFill>
        <p:spPr>
          <a:xfrm>
            <a:off x="7995960" y="11620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2" name="" descr=""/>
          <p:cNvPicPr/>
          <p:nvPr/>
        </p:nvPicPr>
        <p:blipFill>
          <a:blip r:embed="rId56"/>
          <a:stretch/>
        </p:blipFill>
        <p:spPr>
          <a:xfrm>
            <a:off x="7995960" y="11653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3" name="" descr=""/>
          <p:cNvPicPr/>
          <p:nvPr/>
        </p:nvPicPr>
        <p:blipFill>
          <a:blip r:embed="rId57"/>
          <a:stretch/>
        </p:blipFill>
        <p:spPr>
          <a:xfrm>
            <a:off x="7995960" y="11685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4" name="" descr=""/>
          <p:cNvPicPr/>
          <p:nvPr/>
        </p:nvPicPr>
        <p:blipFill>
          <a:blip r:embed="rId58"/>
          <a:stretch/>
        </p:blipFill>
        <p:spPr>
          <a:xfrm>
            <a:off x="7995960" y="11718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5" name="" descr=""/>
          <p:cNvPicPr/>
          <p:nvPr/>
        </p:nvPicPr>
        <p:blipFill>
          <a:blip r:embed="rId59"/>
          <a:stretch/>
        </p:blipFill>
        <p:spPr>
          <a:xfrm>
            <a:off x="7995960" y="11750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6" name="" descr=""/>
          <p:cNvPicPr/>
          <p:nvPr/>
        </p:nvPicPr>
        <p:blipFill>
          <a:blip r:embed="rId60"/>
          <a:stretch/>
        </p:blipFill>
        <p:spPr>
          <a:xfrm>
            <a:off x="7995960" y="11779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7" name="" descr=""/>
          <p:cNvPicPr/>
          <p:nvPr/>
        </p:nvPicPr>
        <p:blipFill>
          <a:blip r:embed="rId61"/>
          <a:stretch/>
        </p:blipFill>
        <p:spPr>
          <a:xfrm>
            <a:off x="7995960" y="11811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8" name="" descr=""/>
          <p:cNvPicPr/>
          <p:nvPr/>
        </p:nvPicPr>
        <p:blipFill>
          <a:blip r:embed="rId62"/>
          <a:stretch/>
        </p:blipFill>
        <p:spPr>
          <a:xfrm>
            <a:off x="7995960" y="11844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09" name="" descr=""/>
          <p:cNvPicPr/>
          <p:nvPr/>
        </p:nvPicPr>
        <p:blipFill>
          <a:blip r:embed="rId63"/>
          <a:stretch/>
        </p:blipFill>
        <p:spPr>
          <a:xfrm>
            <a:off x="7995960" y="11872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0" name="" descr=""/>
          <p:cNvPicPr/>
          <p:nvPr/>
        </p:nvPicPr>
        <p:blipFill>
          <a:blip r:embed="rId64"/>
          <a:stretch/>
        </p:blipFill>
        <p:spPr>
          <a:xfrm>
            <a:off x="7995960" y="11905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1" name="" descr=""/>
          <p:cNvPicPr/>
          <p:nvPr/>
        </p:nvPicPr>
        <p:blipFill>
          <a:blip r:embed="rId65"/>
          <a:stretch/>
        </p:blipFill>
        <p:spPr>
          <a:xfrm>
            <a:off x="7995960" y="11937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2" name="" descr=""/>
          <p:cNvPicPr/>
          <p:nvPr/>
        </p:nvPicPr>
        <p:blipFill>
          <a:blip r:embed="rId66"/>
          <a:stretch/>
        </p:blipFill>
        <p:spPr>
          <a:xfrm>
            <a:off x="7995960" y="119700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3" name="" descr=""/>
          <p:cNvPicPr/>
          <p:nvPr/>
        </p:nvPicPr>
        <p:blipFill>
          <a:blip r:embed="rId67"/>
          <a:stretch/>
        </p:blipFill>
        <p:spPr>
          <a:xfrm>
            <a:off x="7995960" y="11998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4" name="" descr=""/>
          <p:cNvPicPr/>
          <p:nvPr/>
        </p:nvPicPr>
        <p:blipFill>
          <a:blip r:embed="rId68"/>
          <a:stretch/>
        </p:blipFill>
        <p:spPr>
          <a:xfrm>
            <a:off x="7995960" y="120312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5" name="" descr=""/>
          <p:cNvPicPr/>
          <p:nvPr/>
        </p:nvPicPr>
        <p:blipFill>
          <a:blip r:embed="rId69"/>
          <a:stretch/>
        </p:blipFill>
        <p:spPr>
          <a:xfrm>
            <a:off x="7995960" y="120636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6" name="" descr=""/>
          <p:cNvPicPr/>
          <p:nvPr/>
        </p:nvPicPr>
        <p:blipFill>
          <a:blip r:embed="rId70"/>
          <a:stretch/>
        </p:blipFill>
        <p:spPr>
          <a:xfrm>
            <a:off x="7995960" y="120924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7" name="" descr=""/>
          <p:cNvPicPr/>
          <p:nvPr/>
        </p:nvPicPr>
        <p:blipFill>
          <a:blip r:embed="rId71"/>
          <a:stretch/>
        </p:blipFill>
        <p:spPr>
          <a:xfrm>
            <a:off x="7995960" y="1212480"/>
            <a:ext cx="781200" cy="2520"/>
          </a:xfrm>
          <a:prstGeom prst="rect">
            <a:avLst/>
          </a:prstGeom>
          <a:ln w="0">
            <a:noFill/>
          </a:ln>
        </p:spPr>
      </p:pic>
      <p:pic>
        <p:nvPicPr>
          <p:cNvPr id="2918" name="" descr=""/>
          <p:cNvPicPr/>
          <p:nvPr/>
        </p:nvPicPr>
        <p:blipFill>
          <a:blip r:embed="rId72"/>
          <a:stretch/>
        </p:blipFill>
        <p:spPr>
          <a:xfrm rot="5400000">
            <a:off x="8287560" y="902520"/>
            <a:ext cx="194040" cy="801360"/>
          </a:xfrm>
          <a:prstGeom prst="rect">
            <a:avLst/>
          </a:prstGeom>
          <a:ln w="0">
            <a:noFill/>
          </a:ln>
        </p:spPr>
      </p:pic>
      <p:pic>
        <p:nvPicPr>
          <p:cNvPr id="2919" name="" descr=""/>
          <p:cNvPicPr/>
          <p:nvPr/>
        </p:nvPicPr>
        <p:blipFill>
          <a:blip r:embed="rId73"/>
          <a:stretch/>
        </p:blipFill>
        <p:spPr>
          <a:xfrm>
            <a:off x="8216280" y="1391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2920" name="" descr=""/>
          <p:cNvPicPr/>
          <p:nvPr/>
        </p:nvPicPr>
        <p:blipFill>
          <a:blip r:embed="rId74"/>
          <a:stretch/>
        </p:blipFill>
        <p:spPr>
          <a:xfrm>
            <a:off x="8661240" y="937440"/>
            <a:ext cx="216000" cy="5040"/>
          </a:xfrm>
          <a:prstGeom prst="rect">
            <a:avLst/>
          </a:prstGeom>
          <a:ln w="0">
            <a:noFill/>
          </a:ln>
        </p:spPr>
      </p:pic>
      <p:pic>
        <p:nvPicPr>
          <p:cNvPr id="2921" name="" descr=""/>
          <p:cNvPicPr/>
          <p:nvPr/>
        </p:nvPicPr>
        <p:blipFill>
          <a:blip r:embed="rId75"/>
          <a:stretch/>
        </p:blipFill>
        <p:spPr>
          <a:xfrm>
            <a:off x="8618040" y="943200"/>
            <a:ext cx="295200" cy="5040"/>
          </a:xfrm>
          <a:prstGeom prst="rect">
            <a:avLst/>
          </a:prstGeom>
          <a:ln w="0">
            <a:noFill/>
          </a:ln>
        </p:spPr>
      </p:pic>
      <p:pic>
        <p:nvPicPr>
          <p:cNvPr id="2922" name="" descr=""/>
          <p:cNvPicPr/>
          <p:nvPr/>
        </p:nvPicPr>
        <p:blipFill>
          <a:blip r:embed="rId76"/>
          <a:stretch/>
        </p:blipFill>
        <p:spPr>
          <a:xfrm>
            <a:off x="8589240" y="948600"/>
            <a:ext cx="352800" cy="5040"/>
          </a:xfrm>
          <a:prstGeom prst="rect">
            <a:avLst/>
          </a:prstGeom>
          <a:ln w="0">
            <a:noFill/>
          </a:ln>
        </p:spPr>
      </p:pic>
      <p:pic>
        <p:nvPicPr>
          <p:cNvPr id="2923" name="" descr=""/>
          <p:cNvPicPr/>
          <p:nvPr/>
        </p:nvPicPr>
        <p:blipFill>
          <a:blip r:embed="rId77"/>
          <a:stretch/>
        </p:blipFill>
        <p:spPr>
          <a:xfrm>
            <a:off x="8560440" y="954360"/>
            <a:ext cx="403560" cy="5040"/>
          </a:xfrm>
          <a:prstGeom prst="rect">
            <a:avLst/>
          </a:prstGeom>
          <a:ln w="0">
            <a:noFill/>
          </a:ln>
        </p:spPr>
      </p:pic>
      <p:pic>
        <p:nvPicPr>
          <p:cNvPr id="2924" name="" descr=""/>
          <p:cNvPicPr/>
          <p:nvPr/>
        </p:nvPicPr>
        <p:blipFill>
          <a:blip r:embed="rId78"/>
          <a:stretch/>
        </p:blipFill>
        <p:spPr>
          <a:xfrm>
            <a:off x="8546040" y="960120"/>
            <a:ext cx="439560" cy="5040"/>
          </a:xfrm>
          <a:prstGeom prst="rect">
            <a:avLst/>
          </a:prstGeom>
          <a:ln w="0">
            <a:noFill/>
          </a:ln>
        </p:spPr>
      </p:pic>
      <p:pic>
        <p:nvPicPr>
          <p:cNvPr id="2925" name="" descr=""/>
          <p:cNvPicPr/>
          <p:nvPr/>
        </p:nvPicPr>
        <p:blipFill>
          <a:blip r:embed="rId79"/>
          <a:stretch/>
        </p:blipFill>
        <p:spPr>
          <a:xfrm>
            <a:off x="8531640" y="965520"/>
            <a:ext cx="468360" cy="5040"/>
          </a:xfrm>
          <a:prstGeom prst="rect">
            <a:avLst/>
          </a:prstGeom>
          <a:ln w="0">
            <a:noFill/>
          </a:ln>
        </p:spPr>
      </p:pic>
      <p:pic>
        <p:nvPicPr>
          <p:cNvPr id="2926" name="" descr=""/>
          <p:cNvPicPr/>
          <p:nvPr/>
        </p:nvPicPr>
        <p:blipFill>
          <a:blip r:embed="rId80"/>
          <a:stretch/>
        </p:blipFill>
        <p:spPr>
          <a:xfrm>
            <a:off x="8524080" y="971280"/>
            <a:ext cx="489960" cy="5040"/>
          </a:xfrm>
          <a:prstGeom prst="rect">
            <a:avLst/>
          </a:prstGeom>
          <a:ln w="0">
            <a:noFill/>
          </a:ln>
        </p:spPr>
      </p:pic>
      <p:pic>
        <p:nvPicPr>
          <p:cNvPr id="2927" name="" descr=""/>
          <p:cNvPicPr/>
          <p:nvPr/>
        </p:nvPicPr>
        <p:blipFill>
          <a:blip r:embed="rId81"/>
          <a:stretch/>
        </p:blipFill>
        <p:spPr>
          <a:xfrm>
            <a:off x="8516880" y="977040"/>
            <a:ext cx="504720" cy="5040"/>
          </a:xfrm>
          <a:prstGeom prst="rect">
            <a:avLst/>
          </a:prstGeom>
          <a:ln w="0">
            <a:noFill/>
          </a:ln>
        </p:spPr>
      </p:pic>
      <p:pic>
        <p:nvPicPr>
          <p:cNvPr id="2928" name="" descr=""/>
          <p:cNvPicPr/>
          <p:nvPr/>
        </p:nvPicPr>
        <p:blipFill>
          <a:blip r:embed="rId82"/>
          <a:stretch/>
        </p:blipFill>
        <p:spPr>
          <a:xfrm>
            <a:off x="8509680" y="982440"/>
            <a:ext cx="519120" cy="5040"/>
          </a:xfrm>
          <a:prstGeom prst="rect">
            <a:avLst/>
          </a:prstGeom>
          <a:ln w="0">
            <a:noFill/>
          </a:ln>
        </p:spPr>
      </p:pic>
      <p:pic>
        <p:nvPicPr>
          <p:cNvPr id="2929" name="" descr=""/>
          <p:cNvPicPr/>
          <p:nvPr/>
        </p:nvPicPr>
        <p:blipFill>
          <a:blip r:embed="rId83"/>
          <a:stretch/>
        </p:blipFill>
        <p:spPr>
          <a:xfrm>
            <a:off x="8502480" y="988200"/>
            <a:ext cx="533520" cy="10800"/>
          </a:xfrm>
          <a:prstGeom prst="rect">
            <a:avLst/>
          </a:prstGeom>
          <a:ln w="0">
            <a:noFill/>
          </a:ln>
        </p:spPr>
      </p:pic>
      <p:pic>
        <p:nvPicPr>
          <p:cNvPr id="2930" name="" descr=""/>
          <p:cNvPicPr/>
          <p:nvPr/>
        </p:nvPicPr>
        <p:blipFill>
          <a:blip r:embed="rId84"/>
          <a:stretch/>
        </p:blipFill>
        <p:spPr>
          <a:xfrm>
            <a:off x="8495280" y="999360"/>
            <a:ext cx="540720" cy="10800"/>
          </a:xfrm>
          <a:prstGeom prst="rect">
            <a:avLst/>
          </a:prstGeom>
          <a:ln w="0">
            <a:noFill/>
          </a:ln>
        </p:spPr>
      </p:pic>
      <p:pic>
        <p:nvPicPr>
          <p:cNvPr id="2931" name="" descr=""/>
          <p:cNvPicPr/>
          <p:nvPr/>
        </p:nvPicPr>
        <p:blipFill>
          <a:blip r:embed="rId85"/>
          <a:stretch/>
        </p:blipFill>
        <p:spPr>
          <a:xfrm>
            <a:off x="8502480" y="1010880"/>
            <a:ext cx="533520" cy="95400"/>
          </a:xfrm>
          <a:prstGeom prst="rect">
            <a:avLst/>
          </a:prstGeom>
          <a:ln w="0">
            <a:noFill/>
          </a:ln>
        </p:spPr>
      </p:pic>
      <p:pic>
        <p:nvPicPr>
          <p:cNvPr id="2932" name="" descr=""/>
          <p:cNvPicPr/>
          <p:nvPr/>
        </p:nvPicPr>
        <p:blipFill>
          <a:blip r:embed="rId86"/>
          <a:stretch/>
        </p:blipFill>
        <p:spPr>
          <a:xfrm rot="5400000">
            <a:off x="8619480" y="945000"/>
            <a:ext cx="423720" cy="713880"/>
          </a:xfrm>
          <a:prstGeom prst="rect">
            <a:avLst/>
          </a:prstGeom>
          <a:ln w="0">
            <a:noFill/>
          </a:ln>
        </p:spPr>
      </p:pic>
      <p:pic>
        <p:nvPicPr>
          <p:cNvPr id="2933" name="" descr=""/>
          <p:cNvPicPr/>
          <p:nvPr/>
        </p:nvPicPr>
        <p:blipFill>
          <a:blip r:embed="rId87"/>
          <a:stretch/>
        </p:blipFill>
        <p:spPr>
          <a:xfrm>
            <a:off x="8740800" y="1497240"/>
            <a:ext cx="49680" cy="5040"/>
          </a:xfrm>
          <a:prstGeom prst="rect">
            <a:avLst/>
          </a:prstGeom>
          <a:ln w="0">
            <a:noFill/>
          </a:ln>
        </p:spPr>
      </p:pic>
      <p:pic>
        <p:nvPicPr>
          <p:cNvPr id="2934" name="" descr=""/>
          <p:cNvPicPr/>
          <p:nvPr/>
        </p:nvPicPr>
        <p:blipFill>
          <a:blip r:embed="rId88"/>
          <a:stretch/>
        </p:blipFill>
        <p:spPr>
          <a:xfrm>
            <a:off x="8913960" y="1497240"/>
            <a:ext cx="56880" cy="5040"/>
          </a:xfrm>
          <a:prstGeom prst="rect">
            <a:avLst/>
          </a:prstGeom>
          <a:ln w="0">
            <a:noFill/>
          </a:ln>
        </p:spPr>
      </p:pic>
      <p:sp>
        <p:nvSpPr>
          <p:cNvPr id="2935" name="CustomShape 28"/>
          <p:cNvSpPr/>
          <p:nvPr/>
        </p:nvSpPr>
        <p:spPr>
          <a:xfrm>
            <a:off x="578880" y="2173320"/>
            <a:ext cx="171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small training sets‘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6" name="CustomShape 29"/>
          <p:cNvSpPr/>
          <p:nvPr/>
        </p:nvSpPr>
        <p:spPr>
          <a:xfrm>
            <a:off x="645840" y="2527560"/>
            <a:ext cx="137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</a:rPr>
              <a:t>manual feature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7" name="CustomShape 30"/>
          <p:cNvSpPr/>
          <p:nvPr/>
        </p:nvSpPr>
        <p:spPr>
          <a:xfrm>
            <a:off x="780120" y="2718720"/>
            <a:ext cx="105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</a:rPr>
              <a:t>engineering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8" name="CustomShape 31"/>
          <p:cNvSpPr/>
          <p:nvPr/>
        </p:nvSpPr>
        <p:spPr>
          <a:xfrm>
            <a:off x="970200" y="2909520"/>
            <a:ext cx="725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</a:rPr>
              <a:t>changes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9" name="CustomShape 32"/>
          <p:cNvSpPr/>
          <p:nvPr/>
        </p:nvSpPr>
        <p:spPr>
          <a:xfrm>
            <a:off x="954720" y="3100680"/>
            <a:ext cx="757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</a:rPr>
              <a:t>ordering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40" name="CustomShape 33"/>
          <p:cNvSpPr/>
          <p:nvPr/>
        </p:nvSpPr>
        <p:spPr>
          <a:xfrm>
            <a:off x="8083800" y="1398600"/>
            <a:ext cx="3790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Cloud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941" name="" descr=""/>
          <p:cNvPicPr/>
          <p:nvPr/>
        </p:nvPicPr>
        <p:blipFill>
          <a:blip r:embed="rId89"/>
          <a:stretch/>
        </p:blipFill>
        <p:spPr>
          <a:xfrm rot="5400000">
            <a:off x="7699680" y="2486520"/>
            <a:ext cx="2588400" cy="1096560"/>
          </a:xfrm>
          <a:prstGeom prst="rect">
            <a:avLst/>
          </a:prstGeom>
          <a:ln w="0">
            <a:noFill/>
          </a:ln>
        </p:spPr>
      </p:pic>
      <p:pic>
        <p:nvPicPr>
          <p:cNvPr id="2942" name="" descr=""/>
          <p:cNvPicPr/>
          <p:nvPr/>
        </p:nvPicPr>
        <p:blipFill>
          <a:blip r:embed="rId90"/>
          <a:stretch/>
        </p:blipFill>
        <p:spPr>
          <a:xfrm flipH="1" rot="10800000">
            <a:off x="9481320" y="4282560"/>
            <a:ext cx="50400" cy="39600"/>
          </a:xfrm>
          <a:prstGeom prst="rect">
            <a:avLst/>
          </a:prstGeom>
          <a:ln w="0">
            <a:noFill/>
          </a:ln>
        </p:spPr>
      </p:pic>
      <p:sp>
        <p:nvSpPr>
          <p:cNvPr id="2943" name="CustomShape 34"/>
          <p:cNvSpPr/>
          <p:nvPr/>
        </p:nvSpPr>
        <p:spPr>
          <a:xfrm>
            <a:off x="8441280" y="1737720"/>
            <a:ext cx="1078200" cy="2586960"/>
          </a:xfrm>
          <a:custGeom>
            <a:avLst/>
            <a:gdLst/>
            <a:ahLst/>
            <a:rect l="l" t="t" r="r" b="b"/>
            <a:pathLst>
              <a:path w="2996" h="7187">
                <a:moveTo>
                  <a:pt x="2957" y="0"/>
                </a:moveTo>
                <a:cubicBezTo>
                  <a:pt x="2968" y="0"/>
                  <a:pt x="2977" y="3"/>
                  <a:pt x="2986" y="10"/>
                </a:cubicBezTo>
                <a:cubicBezTo>
                  <a:pt x="2993" y="17"/>
                  <a:pt x="2995" y="26"/>
                  <a:pt x="2993" y="35"/>
                </a:cubicBezTo>
                <a:lnTo>
                  <a:pt x="1534" y="7161"/>
                </a:lnTo>
                <a:cubicBezTo>
                  <a:pt x="1530" y="7176"/>
                  <a:pt x="1514" y="7186"/>
                  <a:pt x="1496" y="7186"/>
                </a:cubicBezTo>
                <a:cubicBezTo>
                  <a:pt x="1478" y="7186"/>
                  <a:pt x="1464" y="7176"/>
                  <a:pt x="1461" y="7161"/>
                </a:cubicBezTo>
                <a:lnTo>
                  <a:pt x="2" y="35"/>
                </a:lnTo>
                <a:cubicBezTo>
                  <a:pt x="0" y="26"/>
                  <a:pt x="2" y="17"/>
                  <a:pt x="11" y="10"/>
                </a:cubicBezTo>
                <a:cubicBezTo>
                  <a:pt x="18" y="3"/>
                  <a:pt x="26" y="0"/>
                  <a:pt x="38" y="0"/>
                </a:cubicBezTo>
                <a:lnTo>
                  <a:pt x="2957" y="0"/>
                </a:lnTo>
                <a:moveTo>
                  <a:pt x="38" y="59"/>
                </a:moveTo>
                <a:lnTo>
                  <a:pt x="75" y="24"/>
                </a:lnTo>
                <a:lnTo>
                  <a:pt x="1534" y="7153"/>
                </a:lnTo>
                <a:lnTo>
                  <a:pt x="1461" y="7153"/>
                </a:lnTo>
                <a:lnTo>
                  <a:pt x="2919" y="24"/>
                </a:lnTo>
                <a:lnTo>
                  <a:pt x="2957" y="59"/>
                </a:lnTo>
                <a:lnTo>
                  <a:pt x="38" y="5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4" name="CustomShape 35"/>
          <p:cNvSpPr/>
          <p:nvPr/>
        </p:nvSpPr>
        <p:spPr>
          <a:xfrm>
            <a:off x="8083800" y="1541880"/>
            <a:ext cx="73152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Computing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45" name="CustomShape 36"/>
          <p:cNvSpPr/>
          <p:nvPr/>
        </p:nvSpPr>
        <p:spPr>
          <a:xfrm>
            <a:off x="8282880" y="3941640"/>
            <a:ext cx="51840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MatLab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46" name="CustomShape 37"/>
          <p:cNvSpPr/>
          <p:nvPr/>
        </p:nvSpPr>
        <p:spPr>
          <a:xfrm>
            <a:off x="7600320" y="4167360"/>
            <a:ext cx="69660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Statistical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47" name="CustomShape 38"/>
          <p:cNvSpPr/>
          <p:nvPr/>
        </p:nvSpPr>
        <p:spPr>
          <a:xfrm>
            <a:off x="7600320" y="4310640"/>
            <a:ext cx="119700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Computing with R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48" name="CustomShape 39"/>
          <p:cNvSpPr/>
          <p:nvPr/>
        </p:nvSpPr>
        <p:spPr>
          <a:xfrm>
            <a:off x="8647560" y="1855440"/>
            <a:ext cx="70632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Processing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49" name="CustomShape 40"/>
          <p:cNvSpPr/>
          <p:nvPr/>
        </p:nvSpPr>
        <p:spPr>
          <a:xfrm>
            <a:off x="8836920" y="1998720"/>
            <a:ext cx="32760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Time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950" name="" descr=""/>
          <p:cNvPicPr/>
          <p:nvPr/>
        </p:nvPicPr>
        <p:blipFill>
          <a:blip r:embed="rId91"/>
          <a:stretch/>
        </p:blipFill>
        <p:spPr>
          <a:xfrm rot="5400000">
            <a:off x="9135360" y="3890160"/>
            <a:ext cx="366840" cy="489960"/>
          </a:xfrm>
          <a:prstGeom prst="rect">
            <a:avLst/>
          </a:prstGeom>
          <a:ln w="0">
            <a:noFill/>
          </a:ln>
        </p:spPr>
      </p:pic>
      <p:pic>
        <p:nvPicPr>
          <p:cNvPr id="2951" name="" descr=""/>
          <p:cNvPicPr/>
          <p:nvPr/>
        </p:nvPicPr>
        <p:blipFill>
          <a:blip r:embed="rId92"/>
          <a:stretch/>
        </p:blipFill>
        <p:spPr>
          <a:xfrm>
            <a:off x="7808760" y="3173760"/>
            <a:ext cx="874080" cy="371520"/>
          </a:xfrm>
          <a:prstGeom prst="rect">
            <a:avLst/>
          </a:prstGeom>
          <a:ln w="0">
            <a:noFill/>
          </a:ln>
        </p:spPr>
      </p:pic>
      <p:sp>
        <p:nvSpPr>
          <p:cNvPr id="2952" name="CustomShape 41"/>
          <p:cNvSpPr/>
          <p:nvPr/>
        </p:nvSpPr>
        <p:spPr>
          <a:xfrm>
            <a:off x="9096840" y="4481640"/>
            <a:ext cx="46872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Octave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53" name="CustomShape 42"/>
          <p:cNvSpPr/>
          <p:nvPr/>
        </p:nvSpPr>
        <p:spPr>
          <a:xfrm>
            <a:off x="4359600" y="1815480"/>
            <a:ext cx="4047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(large amounts of GPUs = Graphical Processing Units)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54" name="CustomShape 43"/>
          <p:cNvSpPr/>
          <p:nvPr/>
        </p:nvSpPr>
        <p:spPr>
          <a:xfrm>
            <a:off x="8664120" y="4084920"/>
            <a:ext cx="479160" cy="369720"/>
          </a:xfrm>
          <a:custGeom>
            <a:avLst/>
            <a:gdLst/>
            <a:ahLst/>
            <a:rect l="l" t="t" r="r" b="b"/>
            <a:pathLst>
              <a:path w="1332" h="1028">
                <a:moveTo>
                  <a:pt x="522" y="0"/>
                </a:moveTo>
                <a:lnTo>
                  <a:pt x="794" y="289"/>
                </a:lnTo>
                <a:lnTo>
                  <a:pt x="682" y="322"/>
                </a:lnTo>
                <a:lnTo>
                  <a:pt x="1022" y="571"/>
                </a:lnTo>
                <a:lnTo>
                  <a:pt x="909" y="610"/>
                </a:lnTo>
                <a:lnTo>
                  <a:pt x="1331" y="1027"/>
                </a:lnTo>
                <a:lnTo>
                  <a:pt x="618" y="708"/>
                </a:lnTo>
                <a:lnTo>
                  <a:pt x="754" y="665"/>
                </a:lnTo>
                <a:lnTo>
                  <a:pt x="310" y="460"/>
                </a:lnTo>
                <a:lnTo>
                  <a:pt x="468" y="398"/>
                </a:lnTo>
                <a:lnTo>
                  <a:pt x="0" y="185"/>
                </a:lnTo>
                <a:lnTo>
                  <a:pt x="522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5" name="CustomShape 44"/>
          <p:cNvSpPr/>
          <p:nvPr/>
        </p:nvSpPr>
        <p:spPr>
          <a:xfrm>
            <a:off x="8650440" y="4073400"/>
            <a:ext cx="507240" cy="392400"/>
          </a:xfrm>
          <a:custGeom>
            <a:avLst/>
            <a:gdLst/>
            <a:ahLst/>
            <a:rect l="l" t="t" r="r" b="b"/>
            <a:pathLst>
              <a:path w="1410" h="1091">
                <a:moveTo>
                  <a:pt x="544" y="6"/>
                </a:moveTo>
                <a:cubicBezTo>
                  <a:pt x="562" y="0"/>
                  <a:pt x="580" y="4"/>
                  <a:pt x="590" y="15"/>
                </a:cubicBezTo>
                <a:lnTo>
                  <a:pt x="860" y="304"/>
                </a:lnTo>
                <a:cubicBezTo>
                  <a:pt x="867" y="311"/>
                  <a:pt x="869" y="320"/>
                  <a:pt x="867" y="328"/>
                </a:cubicBezTo>
                <a:cubicBezTo>
                  <a:pt x="863" y="337"/>
                  <a:pt x="856" y="344"/>
                  <a:pt x="845" y="348"/>
                </a:cubicBezTo>
                <a:lnTo>
                  <a:pt x="734" y="382"/>
                </a:lnTo>
                <a:lnTo>
                  <a:pt x="744" y="334"/>
                </a:lnTo>
                <a:lnTo>
                  <a:pt x="1085" y="582"/>
                </a:lnTo>
                <a:cubicBezTo>
                  <a:pt x="1095" y="588"/>
                  <a:pt x="1099" y="598"/>
                  <a:pt x="1097" y="607"/>
                </a:cubicBezTo>
                <a:cubicBezTo>
                  <a:pt x="1095" y="618"/>
                  <a:pt x="1087" y="626"/>
                  <a:pt x="1077" y="629"/>
                </a:cubicBezTo>
                <a:lnTo>
                  <a:pt x="965" y="671"/>
                </a:lnTo>
                <a:lnTo>
                  <a:pt x="976" y="626"/>
                </a:lnTo>
                <a:lnTo>
                  <a:pt x="1399" y="1040"/>
                </a:lnTo>
                <a:cubicBezTo>
                  <a:pt x="1409" y="1050"/>
                  <a:pt x="1409" y="1066"/>
                  <a:pt x="1399" y="1076"/>
                </a:cubicBezTo>
                <a:cubicBezTo>
                  <a:pt x="1387" y="1088"/>
                  <a:pt x="1367" y="1090"/>
                  <a:pt x="1351" y="1083"/>
                </a:cubicBezTo>
                <a:lnTo>
                  <a:pt x="638" y="766"/>
                </a:lnTo>
                <a:cubicBezTo>
                  <a:pt x="624" y="760"/>
                  <a:pt x="618" y="749"/>
                  <a:pt x="618" y="740"/>
                </a:cubicBezTo>
                <a:cubicBezTo>
                  <a:pt x="620" y="727"/>
                  <a:pt x="628" y="718"/>
                  <a:pt x="642" y="713"/>
                </a:cubicBezTo>
                <a:lnTo>
                  <a:pt x="778" y="669"/>
                </a:lnTo>
                <a:lnTo>
                  <a:pt x="774" y="722"/>
                </a:lnTo>
                <a:lnTo>
                  <a:pt x="330" y="519"/>
                </a:lnTo>
                <a:cubicBezTo>
                  <a:pt x="317" y="514"/>
                  <a:pt x="310" y="504"/>
                  <a:pt x="310" y="493"/>
                </a:cubicBezTo>
                <a:cubicBezTo>
                  <a:pt x="313" y="483"/>
                  <a:pt x="319" y="472"/>
                  <a:pt x="330" y="467"/>
                </a:cubicBezTo>
                <a:lnTo>
                  <a:pt x="490" y="404"/>
                </a:lnTo>
                <a:lnTo>
                  <a:pt x="488" y="457"/>
                </a:lnTo>
                <a:lnTo>
                  <a:pt x="20" y="243"/>
                </a:lnTo>
                <a:cubicBezTo>
                  <a:pt x="7" y="236"/>
                  <a:pt x="0" y="227"/>
                  <a:pt x="0" y="215"/>
                </a:cubicBezTo>
                <a:cubicBezTo>
                  <a:pt x="2" y="204"/>
                  <a:pt x="12" y="196"/>
                  <a:pt x="23" y="190"/>
                </a:cubicBezTo>
                <a:lnTo>
                  <a:pt x="544" y="6"/>
                </a:lnTo>
                <a:moveTo>
                  <a:pt x="54" y="243"/>
                </a:moveTo>
                <a:lnTo>
                  <a:pt x="58" y="192"/>
                </a:lnTo>
                <a:lnTo>
                  <a:pt x="526" y="406"/>
                </a:lnTo>
                <a:cubicBezTo>
                  <a:pt x="537" y="411"/>
                  <a:pt x="544" y="422"/>
                  <a:pt x="544" y="432"/>
                </a:cubicBezTo>
                <a:cubicBezTo>
                  <a:pt x="544" y="443"/>
                  <a:pt x="535" y="452"/>
                  <a:pt x="524" y="457"/>
                </a:cubicBezTo>
                <a:lnTo>
                  <a:pt x="363" y="519"/>
                </a:lnTo>
                <a:lnTo>
                  <a:pt x="365" y="469"/>
                </a:lnTo>
                <a:lnTo>
                  <a:pt x="809" y="671"/>
                </a:lnTo>
                <a:cubicBezTo>
                  <a:pt x="822" y="677"/>
                  <a:pt x="829" y="687"/>
                  <a:pt x="829" y="699"/>
                </a:cubicBezTo>
                <a:cubicBezTo>
                  <a:pt x="827" y="710"/>
                  <a:pt x="818" y="721"/>
                  <a:pt x="804" y="724"/>
                </a:cubicBezTo>
                <a:lnTo>
                  <a:pt x="668" y="768"/>
                </a:lnTo>
                <a:lnTo>
                  <a:pt x="674" y="715"/>
                </a:lnTo>
                <a:lnTo>
                  <a:pt x="1389" y="1032"/>
                </a:lnTo>
                <a:lnTo>
                  <a:pt x="1340" y="1076"/>
                </a:lnTo>
                <a:lnTo>
                  <a:pt x="918" y="663"/>
                </a:lnTo>
                <a:cubicBezTo>
                  <a:pt x="911" y="655"/>
                  <a:pt x="909" y="647"/>
                  <a:pt x="911" y="638"/>
                </a:cubicBezTo>
                <a:cubicBezTo>
                  <a:pt x="914" y="629"/>
                  <a:pt x="923" y="622"/>
                  <a:pt x="931" y="618"/>
                </a:cubicBezTo>
                <a:lnTo>
                  <a:pt x="1043" y="577"/>
                </a:lnTo>
                <a:lnTo>
                  <a:pt x="1034" y="624"/>
                </a:lnTo>
                <a:lnTo>
                  <a:pt x="694" y="376"/>
                </a:lnTo>
                <a:cubicBezTo>
                  <a:pt x="684" y="368"/>
                  <a:pt x="680" y="359"/>
                  <a:pt x="682" y="349"/>
                </a:cubicBezTo>
                <a:cubicBezTo>
                  <a:pt x="684" y="339"/>
                  <a:pt x="694" y="332"/>
                  <a:pt x="706" y="328"/>
                </a:cubicBezTo>
                <a:lnTo>
                  <a:pt x="818" y="293"/>
                </a:lnTo>
                <a:lnTo>
                  <a:pt x="800" y="339"/>
                </a:lnTo>
                <a:lnTo>
                  <a:pt x="530" y="49"/>
                </a:lnTo>
                <a:lnTo>
                  <a:pt x="575" y="59"/>
                </a:lnTo>
                <a:lnTo>
                  <a:pt x="54" y="24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6" name="CustomShape 45"/>
          <p:cNvSpPr/>
          <p:nvPr/>
        </p:nvSpPr>
        <p:spPr>
          <a:xfrm>
            <a:off x="8486640" y="4483440"/>
            <a:ext cx="38664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Weka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957" name="" descr=""/>
          <p:cNvPicPr/>
          <p:nvPr/>
        </p:nvPicPr>
        <p:blipFill>
          <a:blip r:embed="rId93"/>
          <a:stretch/>
        </p:blipFill>
        <p:spPr>
          <a:xfrm rot="5400000">
            <a:off x="683280" y="3142080"/>
            <a:ext cx="590040" cy="897480"/>
          </a:xfrm>
          <a:prstGeom prst="rect">
            <a:avLst/>
          </a:prstGeom>
          <a:ln w="0">
            <a:noFill/>
          </a:ln>
        </p:spPr>
      </p:pic>
      <p:sp>
        <p:nvSpPr>
          <p:cNvPr id="2958" name="CustomShape 46"/>
          <p:cNvSpPr/>
          <p:nvPr/>
        </p:nvSpPr>
        <p:spPr>
          <a:xfrm>
            <a:off x="1083960" y="3777480"/>
            <a:ext cx="817560" cy="622080"/>
          </a:xfrm>
          <a:custGeom>
            <a:avLst/>
            <a:gdLst/>
            <a:ahLst/>
            <a:rect l="l" t="t" r="r" b="b"/>
            <a:pathLst>
              <a:path w="2272" h="1729">
                <a:moveTo>
                  <a:pt x="891" y="0"/>
                </a:moveTo>
                <a:lnTo>
                  <a:pt x="1352" y="487"/>
                </a:lnTo>
                <a:lnTo>
                  <a:pt x="1161" y="545"/>
                </a:lnTo>
                <a:lnTo>
                  <a:pt x="1743" y="961"/>
                </a:lnTo>
                <a:lnTo>
                  <a:pt x="1554" y="1030"/>
                </a:lnTo>
                <a:lnTo>
                  <a:pt x="2271" y="1728"/>
                </a:lnTo>
                <a:lnTo>
                  <a:pt x="1053" y="1193"/>
                </a:lnTo>
                <a:lnTo>
                  <a:pt x="1286" y="1119"/>
                </a:lnTo>
                <a:lnTo>
                  <a:pt x="528" y="777"/>
                </a:lnTo>
                <a:lnTo>
                  <a:pt x="801" y="670"/>
                </a:lnTo>
                <a:lnTo>
                  <a:pt x="0" y="311"/>
                </a:lnTo>
                <a:lnTo>
                  <a:pt x="891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9" name="CustomShape 47"/>
          <p:cNvSpPr/>
          <p:nvPr/>
        </p:nvSpPr>
        <p:spPr>
          <a:xfrm>
            <a:off x="1070280" y="3766320"/>
            <a:ext cx="845640" cy="645120"/>
          </a:xfrm>
          <a:custGeom>
            <a:avLst/>
            <a:gdLst/>
            <a:ahLst/>
            <a:rect l="l" t="t" r="r" b="b"/>
            <a:pathLst>
              <a:path w="2350" h="1793">
                <a:moveTo>
                  <a:pt x="914" y="6"/>
                </a:moveTo>
                <a:cubicBezTo>
                  <a:pt x="929" y="0"/>
                  <a:pt x="947" y="4"/>
                  <a:pt x="959" y="14"/>
                </a:cubicBezTo>
                <a:lnTo>
                  <a:pt x="1420" y="502"/>
                </a:lnTo>
                <a:cubicBezTo>
                  <a:pt x="1426" y="509"/>
                  <a:pt x="1428" y="518"/>
                  <a:pt x="1426" y="527"/>
                </a:cubicBezTo>
                <a:cubicBezTo>
                  <a:pt x="1422" y="535"/>
                  <a:pt x="1416" y="543"/>
                  <a:pt x="1404" y="546"/>
                </a:cubicBezTo>
                <a:lnTo>
                  <a:pt x="1212" y="604"/>
                </a:lnTo>
                <a:lnTo>
                  <a:pt x="1226" y="554"/>
                </a:lnTo>
                <a:lnTo>
                  <a:pt x="1805" y="971"/>
                </a:lnTo>
                <a:cubicBezTo>
                  <a:pt x="1815" y="979"/>
                  <a:pt x="1819" y="987"/>
                  <a:pt x="1819" y="998"/>
                </a:cubicBezTo>
                <a:cubicBezTo>
                  <a:pt x="1817" y="1007"/>
                  <a:pt x="1807" y="1015"/>
                  <a:pt x="1797" y="1018"/>
                </a:cubicBezTo>
                <a:lnTo>
                  <a:pt x="1607" y="1088"/>
                </a:lnTo>
                <a:lnTo>
                  <a:pt x="1620" y="1045"/>
                </a:lnTo>
                <a:lnTo>
                  <a:pt x="2338" y="1742"/>
                </a:lnTo>
                <a:cubicBezTo>
                  <a:pt x="2349" y="1752"/>
                  <a:pt x="2349" y="1767"/>
                  <a:pt x="2338" y="1778"/>
                </a:cubicBezTo>
                <a:cubicBezTo>
                  <a:pt x="2326" y="1789"/>
                  <a:pt x="2306" y="1792"/>
                  <a:pt x="2291" y="1785"/>
                </a:cubicBezTo>
                <a:lnTo>
                  <a:pt x="1073" y="1251"/>
                </a:lnTo>
                <a:cubicBezTo>
                  <a:pt x="1061" y="1246"/>
                  <a:pt x="1053" y="1235"/>
                  <a:pt x="1055" y="1223"/>
                </a:cubicBezTo>
                <a:cubicBezTo>
                  <a:pt x="1055" y="1212"/>
                  <a:pt x="1063" y="1202"/>
                  <a:pt x="1077" y="1198"/>
                </a:cubicBezTo>
                <a:lnTo>
                  <a:pt x="1308" y="1123"/>
                </a:lnTo>
                <a:lnTo>
                  <a:pt x="1304" y="1176"/>
                </a:lnTo>
                <a:lnTo>
                  <a:pt x="547" y="834"/>
                </a:lnTo>
                <a:cubicBezTo>
                  <a:pt x="535" y="829"/>
                  <a:pt x="527" y="818"/>
                  <a:pt x="527" y="807"/>
                </a:cubicBezTo>
                <a:cubicBezTo>
                  <a:pt x="527" y="797"/>
                  <a:pt x="537" y="788"/>
                  <a:pt x="547" y="783"/>
                </a:cubicBezTo>
                <a:lnTo>
                  <a:pt x="821" y="677"/>
                </a:lnTo>
                <a:lnTo>
                  <a:pt x="818" y="729"/>
                </a:lnTo>
                <a:lnTo>
                  <a:pt x="20" y="369"/>
                </a:lnTo>
                <a:cubicBezTo>
                  <a:pt x="6" y="364"/>
                  <a:pt x="0" y="353"/>
                  <a:pt x="0" y="342"/>
                </a:cubicBezTo>
                <a:cubicBezTo>
                  <a:pt x="2" y="330"/>
                  <a:pt x="8" y="321"/>
                  <a:pt x="22" y="317"/>
                </a:cubicBezTo>
                <a:lnTo>
                  <a:pt x="914" y="6"/>
                </a:lnTo>
                <a:moveTo>
                  <a:pt x="53" y="370"/>
                </a:moveTo>
                <a:lnTo>
                  <a:pt x="56" y="318"/>
                </a:lnTo>
                <a:lnTo>
                  <a:pt x="856" y="679"/>
                </a:lnTo>
                <a:cubicBezTo>
                  <a:pt x="867" y="684"/>
                  <a:pt x="874" y="694"/>
                  <a:pt x="874" y="704"/>
                </a:cubicBezTo>
                <a:cubicBezTo>
                  <a:pt x="874" y="715"/>
                  <a:pt x="867" y="724"/>
                  <a:pt x="854" y="729"/>
                </a:cubicBezTo>
                <a:lnTo>
                  <a:pt x="581" y="835"/>
                </a:lnTo>
                <a:lnTo>
                  <a:pt x="583" y="783"/>
                </a:lnTo>
                <a:lnTo>
                  <a:pt x="1342" y="1126"/>
                </a:lnTo>
                <a:cubicBezTo>
                  <a:pt x="1352" y="1132"/>
                  <a:pt x="1362" y="1143"/>
                  <a:pt x="1360" y="1153"/>
                </a:cubicBezTo>
                <a:cubicBezTo>
                  <a:pt x="1360" y="1164"/>
                  <a:pt x="1350" y="1174"/>
                  <a:pt x="1338" y="1178"/>
                </a:cubicBezTo>
                <a:lnTo>
                  <a:pt x="1106" y="1253"/>
                </a:lnTo>
                <a:lnTo>
                  <a:pt x="1108" y="1201"/>
                </a:lnTo>
                <a:lnTo>
                  <a:pt x="2326" y="1734"/>
                </a:lnTo>
                <a:lnTo>
                  <a:pt x="2280" y="1778"/>
                </a:lnTo>
                <a:lnTo>
                  <a:pt x="1562" y="1079"/>
                </a:lnTo>
                <a:cubicBezTo>
                  <a:pt x="1554" y="1073"/>
                  <a:pt x="1551" y="1064"/>
                  <a:pt x="1554" y="1055"/>
                </a:cubicBezTo>
                <a:cubicBezTo>
                  <a:pt x="1558" y="1046"/>
                  <a:pt x="1565" y="1040"/>
                  <a:pt x="1576" y="1037"/>
                </a:cubicBezTo>
                <a:lnTo>
                  <a:pt x="1765" y="966"/>
                </a:lnTo>
                <a:lnTo>
                  <a:pt x="1757" y="1013"/>
                </a:lnTo>
                <a:lnTo>
                  <a:pt x="1175" y="598"/>
                </a:lnTo>
                <a:cubicBezTo>
                  <a:pt x="1166" y="591"/>
                  <a:pt x="1161" y="580"/>
                  <a:pt x="1164" y="570"/>
                </a:cubicBezTo>
                <a:cubicBezTo>
                  <a:pt x="1166" y="561"/>
                  <a:pt x="1175" y="552"/>
                  <a:pt x="1186" y="549"/>
                </a:cubicBezTo>
                <a:lnTo>
                  <a:pt x="1378" y="491"/>
                </a:lnTo>
                <a:lnTo>
                  <a:pt x="1360" y="537"/>
                </a:lnTo>
                <a:lnTo>
                  <a:pt x="899" y="49"/>
                </a:lnTo>
                <a:lnTo>
                  <a:pt x="943" y="59"/>
                </a:lnTo>
                <a:lnTo>
                  <a:pt x="53" y="3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0" name="CustomShape 48"/>
          <p:cNvSpPr/>
          <p:nvPr/>
        </p:nvSpPr>
        <p:spPr>
          <a:xfrm>
            <a:off x="7495560" y="4497480"/>
            <a:ext cx="73656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</a:rPr>
              <a:t>scikit-learn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61" name="CustomShape 49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3" name="CustomShape 2"/>
          <p:cNvSpPr/>
          <p:nvPr/>
        </p:nvSpPr>
        <p:spPr>
          <a:xfrm>
            <a:off x="820800" y="370800"/>
            <a:ext cx="8017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– Key Properties &amp; Application Areas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964" name="CustomShape 3"/>
          <p:cNvSpPr/>
          <p:nvPr/>
        </p:nvSpPr>
        <p:spPr>
          <a:xfrm>
            <a:off x="596880" y="2420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65" name="CustomShape 4"/>
          <p:cNvSpPr/>
          <p:nvPr/>
        </p:nvSpPr>
        <p:spPr>
          <a:xfrm>
            <a:off x="957960" y="2458080"/>
            <a:ext cx="6830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Application before modeling data with other models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66" name="CustomShape 5"/>
          <p:cNvSpPr/>
          <p:nvPr/>
        </p:nvSpPr>
        <p:spPr>
          <a:xfrm>
            <a:off x="1078200" y="2771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67" name="CustomShape 6"/>
          <p:cNvSpPr/>
          <p:nvPr/>
        </p:nvSpPr>
        <p:spPr>
          <a:xfrm>
            <a:off x="1379160" y="2802600"/>
            <a:ext cx="777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better data representations and create deep learning models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68" name="CustomShape 7"/>
          <p:cNvSpPr/>
          <p:nvPr/>
        </p:nvSpPr>
        <p:spPr>
          <a:xfrm>
            <a:off x="1379160" y="3053880"/>
            <a:ext cx="706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 these data representations from large-scale unlabeled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69" name="CustomShape 8"/>
          <p:cNvSpPr/>
          <p:nvPr/>
        </p:nvSpPr>
        <p:spPr>
          <a:xfrm>
            <a:off x="596880" y="33357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70" name="CustomShape 9"/>
          <p:cNvSpPr/>
          <p:nvPr/>
        </p:nvSpPr>
        <p:spPr>
          <a:xfrm>
            <a:off x="957960" y="3373200"/>
            <a:ext cx="2253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Application areas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71" name="CustomShape 10"/>
          <p:cNvSpPr/>
          <p:nvPr/>
        </p:nvSpPr>
        <p:spPr>
          <a:xfrm>
            <a:off x="1078200" y="3686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2" name="CustomShape 11"/>
          <p:cNvSpPr/>
          <p:nvPr/>
        </p:nvSpPr>
        <p:spPr>
          <a:xfrm>
            <a:off x="1379160" y="3717360"/>
            <a:ext cx="326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Automatic speech recognition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3" name="CustomShape 12"/>
          <p:cNvSpPr/>
          <p:nvPr/>
        </p:nvSpPr>
        <p:spPr>
          <a:xfrm>
            <a:off x="1078200" y="3988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4" name="CustomShape 13"/>
          <p:cNvSpPr/>
          <p:nvPr/>
        </p:nvSpPr>
        <p:spPr>
          <a:xfrm>
            <a:off x="1379160" y="4019040"/>
            <a:ext cx="308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Natural language processing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5" name="CustomShape 14"/>
          <p:cNvSpPr/>
          <p:nvPr/>
        </p:nvSpPr>
        <p:spPr>
          <a:xfrm>
            <a:off x="1078200" y="428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6" name="CustomShape 15"/>
          <p:cNvSpPr/>
          <p:nvPr/>
        </p:nvSpPr>
        <p:spPr>
          <a:xfrm>
            <a:off x="1379160" y="4320720"/>
            <a:ext cx="1575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Bioinformatics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7" name="CustomShape 16"/>
          <p:cNvSpPr/>
          <p:nvPr/>
        </p:nvSpPr>
        <p:spPr>
          <a:xfrm>
            <a:off x="1078200" y="459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8" name="CustomShape 17"/>
          <p:cNvSpPr/>
          <p:nvPr/>
        </p:nvSpPr>
        <p:spPr>
          <a:xfrm>
            <a:off x="1379160" y="4622400"/>
            <a:ext cx="17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Computer vision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9" name="CustomShape 18"/>
          <p:cNvSpPr/>
          <p:nvPr/>
        </p:nvSpPr>
        <p:spPr>
          <a:xfrm>
            <a:off x="1078200" y="489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80" name="CustomShape 19"/>
          <p:cNvSpPr/>
          <p:nvPr/>
        </p:nvSpPr>
        <p:spPr>
          <a:xfrm>
            <a:off x="1379160" y="4924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81" name="CustomShape 20"/>
          <p:cNvSpPr/>
          <p:nvPr/>
        </p:nvSpPr>
        <p:spPr>
          <a:xfrm>
            <a:off x="208440" y="1062000"/>
            <a:ext cx="9322200" cy="1177560"/>
          </a:xfrm>
          <a:custGeom>
            <a:avLst/>
            <a:gdLst/>
            <a:ahLst/>
            <a:rect l="l" t="t" r="r" b="b"/>
            <a:pathLst>
              <a:path w="25896" h="3272">
                <a:moveTo>
                  <a:pt x="0" y="0"/>
                </a:moveTo>
                <a:lnTo>
                  <a:pt x="0" y="3271"/>
                </a:lnTo>
                <a:lnTo>
                  <a:pt x="25895" y="3271"/>
                </a:lnTo>
                <a:lnTo>
                  <a:pt x="25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2" name="CustomShape 21"/>
          <p:cNvSpPr/>
          <p:nvPr/>
        </p:nvSpPr>
        <p:spPr>
          <a:xfrm>
            <a:off x="188640" y="1046520"/>
            <a:ext cx="9362520" cy="1208880"/>
          </a:xfrm>
          <a:custGeom>
            <a:avLst/>
            <a:gdLst/>
            <a:ahLst/>
            <a:rect l="l" t="t" r="r" b="b"/>
            <a:pathLst>
              <a:path w="26008" h="335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20"/>
                  <a:pt x="26007" y="44"/>
                </a:cubicBezTo>
                <a:lnTo>
                  <a:pt x="26007" y="3314"/>
                </a:lnTo>
                <a:cubicBezTo>
                  <a:pt x="26007" y="3339"/>
                  <a:pt x="25982" y="3358"/>
                  <a:pt x="25951" y="3358"/>
                </a:cubicBezTo>
                <a:lnTo>
                  <a:pt x="56" y="3358"/>
                </a:lnTo>
                <a:cubicBezTo>
                  <a:pt x="25" y="3358"/>
                  <a:pt x="0" y="3339"/>
                  <a:pt x="0" y="3314"/>
                </a:cubicBezTo>
                <a:lnTo>
                  <a:pt x="0" y="44"/>
                </a:lnTo>
                <a:moveTo>
                  <a:pt x="112" y="3314"/>
                </a:moveTo>
                <a:lnTo>
                  <a:pt x="56" y="3271"/>
                </a:lnTo>
                <a:lnTo>
                  <a:pt x="25951" y="3271"/>
                </a:lnTo>
                <a:lnTo>
                  <a:pt x="25895" y="3314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3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3" name="CustomShape 22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84" name="CustomShape 23"/>
          <p:cNvSpPr/>
          <p:nvPr/>
        </p:nvSpPr>
        <p:spPr>
          <a:xfrm>
            <a:off x="305280" y="1106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5" name="CustomShape 24"/>
          <p:cNvSpPr/>
          <p:nvPr/>
        </p:nvSpPr>
        <p:spPr>
          <a:xfrm>
            <a:off x="666000" y="1131120"/>
            <a:ext cx="877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Deep Learning networks are many layers between the input and output layers enabling multiple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6" name="CustomShape 25"/>
          <p:cNvSpPr/>
          <p:nvPr/>
        </p:nvSpPr>
        <p:spPr>
          <a:xfrm>
            <a:off x="666000" y="1332720"/>
            <a:ext cx="763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processing layers that are composed of multiple linear and non-linear transformations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7" name="CustomShape 26"/>
          <p:cNvSpPr/>
          <p:nvPr/>
        </p:nvSpPr>
        <p:spPr>
          <a:xfrm>
            <a:off x="305280" y="1548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8" name="CustomShape 27"/>
          <p:cNvSpPr/>
          <p:nvPr/>
        </p:nvSpPr>
        <p:spPr>
          <a:xfrm>
            <a:off x="666000" y="1573560"/>
            <a:ext cx="8625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Layers are not (all) made of neurons (but it helps to think about this analogy to understand them)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9" name="CustomShape 28"/>
          <p:cNvSpPr/>
          <p:nvPr/>
        </p:nvSpPr>
        <p:spPr>
          <a:xfrm>
            <a:off x="305280" y="1789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0" name="CustomShape 29"/>
          <p:cNvSpPr/>
          <p:nvPr/>
        </p:nvSpPr>
        <p:spPr>
          <a:xfrm>
            <a:off x="666000" y="1815120"/>
            <a:ext cx="8344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performs (unsupervised) learning of multiple levels of features whereby higher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1" name="CustomShape 30"/>
          <p:cNvSpPr/>
          <p:nvPr/>
        </p:nvSpPr>
        <p:spPr>
          <a:xfrm>
            <a:off x="666000" y="2016000"/>
            <a:ext cx="850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level features are derived from lower level features and thus form a hierarchical representation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2" name="CustomShape 31"/>
          <p:cNvSpPr/>
          <p:nvPr/>
        </p:nvSpPr>
        <p:spPr>
          <a:xfrm>
            <a:off x="5292000" y="3476520"/>
            <a:ext cx="4066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(Deep Learning is often characterized as ‘buzzword‘)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93" name="CustomShape 32"/>
          <p:cNvSpPr/>
          <p:nvPr/>
        </p:nvSpPr>
        <p:spPr>
          <a:xfrm>
            <a:off x="5928120" y="3730320"/>
            <a:ext cx="2772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(Deep Learning is often ‘just‘ called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994" name="" descr=""/>
          <p:cNvPicPr/>
          <p:nvPr/>
        </p:nvPicPr>
        <p:blipFill>
          <a:blip r:embed="rId1"/>
          <a:stretch/>
        </p:blipFill>
        <p:spPr>
          <a:xfrm>
            <a:off x="5723640" y="4091760"/>
            <a:ext cx="3167280" cy="1107360"/>
          </a:xfrm>
          <a:prstGeom prst="rect">
            <a:avLst/>
          </a:prstGeom>
          <a:ln w="0">
            <a:noFill/>
          </a:ln>
        </p:spPr>
      </p:pic>
      <p:sp>
        <p:nvSpPr>
          <p:cNvPr id="2995" name="CustomShape 33"/>
          <p:cNvSpPr/>
          <p:nvPr/>
        </p:nvSpPr>
        <p:spPr>
          <a:xfrm>
            <a:off x="5672520" y="3906000"/>
            <a:ext cx="330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rebranding of traditional neural networks)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996" name="" descr=""/>
          <p:cNvPicPr/>
          <p:nvPr/>
        </p:nvPicPr>
        <p:blipFill>
          <a:blip r:embed="rId2"/>
          <a:stretch/>
        </p:blipFill>
        <p:spPr>
          <a:xfrm>
            <a:off x="3741120" y="4316400"/>
            <a:ext cx="1254240" cy="328680"/>
          </a:xfrm>
          <a:prstGeom prst="rect">
            <a:avLst/>
          </a:prstGeom>
          <a:ln w="0">
            <a:noFill/>
          </a:ln>
        </p:spPr>
      </p:pic>
      <p:pic>
        <p:nvPicPr>
          <p:cNvPr id="2997" name="" descr=""/>
          <p:cNvPicPr/>
          <p:nvPr/>
        </p:nvPicPr>
        <p:blipFill>
          <a:blip r:embed="rId3"/>
          <a:stretch/>
        </p:blipFill>
        <p:spPr>
          <a:xfrm>
            <a:off x="3741120" y="4645440"/>
            <a:ext cx="1254240" cy="328680"/>
          </a:xfrm>
          <a:prstGeom prst="rect">
            <a:avLst/>
          </a:prstGeom>
          <a:ln w="0">
            <a:noFill/>
          </a:ln>
        </p:spPr>
      </p:pic>
      <p:pic>
        <p:nvPicPr>
          <p:cNvPr id="2998" name="" descr=""/>
          <p:cNvPicPr/>
          <p:nvPr/>
        </p:nvPicPr>
        <p:blipFill>
          <a:blip r:embed="rId4"/>
          <a:stretch/>
        </p:blipFill>
        <p:spPr>
          <a:xfrm>
            <a:off x="3741120" y="4974840"/>
            <a:ext cx="1254240" cy="327240"/>
          </a:xfrm>
          <a:prstGeom prst="rect">
            <a:avLst/>
          </a:prstGeom>
          <a:ln w="0">
            <a:noFill/>
          </a:ln>
        </p:spPr>
      </p:pic>
      <p:sp>
        <p:nvSpPr>
          <p:cNvPr id="2999" name="CustomShape 34"/>
          <p:cNvSpPr/>
          <p:nvPr/>
        </p:nvSpPr>
        <p:spPr>
          <a:xfrm>
            <a:off x="5636160" y="5133960"/>
            <a:ext cx="3708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(hierarchy from low level to high level features)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00" name="CustomShape 35"/>
          <p:cNvSpPr/>
          <p:nvPr/>
        </p:nvSpPr>
        <p:spPr>
          <a:xfrm>
            <a:off x="2415240" y="5024520"/>
            <a:ext cx="135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A. Gulli et al.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01" name="CustomShape 36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3" name="CustomShape 2"/>
          <p:cNvSpPr/>
          <p:nvPr/>
        </p:nvSpPr>
        <p:spPr>
          <a:xfrm>
            <a:off x="2635200" y="370440"/>
            <a:ext cx="4398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Architectures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00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05" name="CustomShape 4"/>
          <p:cNvSpPr/>
          <p:nvPr/>
        </p:nvSpPr>
        <p:spPr>
          <a:xfrm>
            <a:off x="957960" y="1032120"/>
            <a:ext cx="371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Neural Network (DNN)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0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07" name="CustomShape 6"/>
          <p:cNvSpPr/>
          <p:nvPr/>
        </p:nvSpPr>
        <p:spPr>
          <a:xfrm>
            <a:off x="1379160" y="1376640"/>
            <a:ext cx="787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Shallow ANN‘ approach with many hidden layers between input/output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08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09" name="CustomShape 8"/>
          <p:cNvSpPr/>
          <p:nvPr/>
        </p:nvSpPr>
        <p:spPr>
          <a:xfrm>
            <a:off x="957960" y="1695600"/>
            <a:ext cx="759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Convolutional Neural Network (CNN, sometimes ConvNet)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10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1" name="CustomShape 10"/>
          <p:cNvSpPr/>
          <p:nvPr/>
        </p:nvSpPr>
        <p:spPr>
          <a:xfrm>
            <a:off x="1379160" y="2040480"/>
            <a:ext cx="708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Connectivity pattern between neurons is like animal visual cortex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2" name="CustomShape 11"/>
          <p:cNvSpPr/>
          <p:nvPr/>
        </p:nvSpPr>
        <p:spPr>
          <a:xfrm>
            <a:off x="596880" y="3045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13" name="CustomShape 12"/>
          <p:cNvSpPr/>
          <p:nvPr/>
        </p:nvSpPr>
        <p:spPr>
          <a:xfrm>
            <a:off x="957960" y="3083400"/>
            <a:ext cx="3549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Belief Network (DBN)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14" name="CustomShape 13"/>
          <p:cNvSpPr/>
          <p:nvPr/>
        </p:nvSpPr>
        <p:spPr>
          <a:xfrm>
            <a:off x="1078200" y="3396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5" name="CustomShape 14"/>
          <p:cNvSpPr/>
          <p:nvPr/>
        </p:nvSpPr>
        <p:spPr>
          <a:xfrm>
            <a:off x="1379160" y="3427920"/>
            <a:ext cx="818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Composed of mult iple layers of variables; only connections between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6" name="CustomShape 15"/>
          <p:cNvSpPr/>
          <p:nvPr/>
        </p:nvSpPr>
        <p:spPr>
          <a:xfrm>
            <a:off x="596880" y="370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17" name="CustomShape 16"/>
          <p:cNvSpPr/>
          <p:nvPr/>
        </p:nvSpPr>
        <p:spPr>
          <a:xfrm>
            <a:off x="957960" y="3746880"/>
            <a:ext cx="4308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Recurrent Neural Network (RNN)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18" name="CustomShape 17"/>
          <p:cNvSpPr/>
          <p:nvPr/>
        </p:nvSpPr>
        <p:spPr>
          <a:xfrm>
            <a:off x="1078200" y="4060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9" name="CustomShape 18"/>
          <p:cNvSpPr/>
          <p:nvPr/>
        </p:nvSpPr>
        <p:spPr>
          <a:xfrm>
            <a:off x="1379160" y="4091400"/>
            <a:ext cx="817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ANN‘ but connections form a directed cycle; state and temporal behaviour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20" name="CustomShape 19"/>
          <p:cNvSpPr/>
          <p:nvPr/>
        </p:nvSpPr>
        <p:spPr>
          <a:xfrm>
            <a:off x="299520" y="4511160"/>
            <a:ext cx="9171360" cy="772560"/>
          </a:xfrm>
          <a:custGeom>
            <a:avLst/>
            <a:gdLst/>
            <a:ahLst/>
            <a:rect l="l" t="t" r="r" b="b"/>
            <a:pathLst>
              <a:path w="25477" h="2147">
                <a:moveTo>
                  <a:pt x="0" y="0"/>
                </a:moveTo>
                <a:lnTo>
                  <a:pt x="0" y="2146"/>
                </a:lnTo>
                <a:lnTo>
                  <a:pt x="25476" y="2146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1" name="CustomShape 20"/>
          <p:cNvSpPr/>
          <p:nvPr/>
        </p:nvSpPr>
        <p:spPr>
          <a:xfrm>
            <a:off x="279360" y="4495320"/>
            <a:ext cx="9211680" cy="803880"/>
          </a:xfrm>
          <a:custGeom>
            <a:avLst/>
            <a:gdLst/>
            <a:ahLst/>
            <a:rect l="l" t="t" r="r" b="b"/>
            <a:pathLst>
              <a:path w="25589" h="2234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21"/>
                  <a:pt x="25588" y="44"/>
                </a:cubicBezTo>
                <a:lnTo>
                  <a:pt x="25588" y="2190"/>
                </a:lnTo>
                <a:cubicBezTo>
                  <a:pt x="25588" y="2214"/>
                  <a:pt x="25562" y="2233"/>
                  <a:pt x="25532" y="2233"/>
                </a:cubicBezTo>
                <a:lnTo>
                  <a:pt x="56" y="2233"/>
                </a:lnTo>
                <a:cubicBezTo>
                  <a:pt x="26" y="2233"/>
                  <a:pt x="0" y="2214"/>
                  <a:pt x="0" y="2190"/>
                </a:cubicBezTo>
                <a:lnTo>
                  <a:pt x="0" y="44"/>
                </a:lnTo>
                <a:moveTo>
                  <a:pt x="111" y="2190"/>
                </a:moveTo>
                <a:lnTo>
                  <a:pt x="56" y="2146"/>
                </a:lnTo>
                <a:lnTo>
                  <a:pt x="25532" y="2146"/>
                </a:lnTo>
                <a:lnTo>
                  <a:pt x="25476" y="2190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2" name="CustomShape 21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23" name="CustomShape 22"/>
          <p:cNvSpPr/>
          <p:nvPr/>
        </p:nvSpPr>
        <p:spPr>
          <a:xfrm>
            <a:off x="39564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4" name="CustomShape 23"/>
          <p:cNvSpPr/>
          <p:nvPr/>
        </p:nvSpPr>
        <p:spPr>
          <a:xfrm>
            <a:off x="756720" y="4579920"/>
            <a:ext cx="8474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architectures can be classified into Deep Neural Networks, Convolutional Neural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5" name="CustomShape 24"/>
          <p:cNvSpPr/>
          <p:nvPr/>
        </p:nvSpPr>
        <p:spPr>
          <a:xfrm>
            <a:off x="756720" y="478116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Networks, Deep Belief Networks, and Recurrent Neural Networks all with unique characteristica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6" name="CustomShape 25"/>
          <p:cNvSpPr/>
          <p:nvPr/>
        </p:nvSpPr>
        <p:spPr>
          <a:xfrm>
            <a:off x="395640" y="499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7" name="CustomShape 26"/>
          <p:cNvSpPr/>
          <p:nvPr/>
        </p:nvSpPr>
        <p:spPr>
          <a:xfrm>
            <a:off x="528120" y="1644840"/>
            <a:ext cx="9056520" cy="1397880"/>
          </a:xfrm>
          <a:custGeom>
            <a:avLst/>
            <a:gdLst/>
            <a:ahLst/>
            <a:rect l="l" t="t" r="r" b="b"/>
            <a:pathLst>
              <a:path w="25158" h="3884">
                <a:moveTo>
                  <a:pt x="0" y="43"/>
                </a:moveTo>
                <a:cubicBezTo>
                  <a:pt x="0" y="21"/>
                  <a:pt x="24" y="0"/>
                  <a:pt x="56" y="0"/>
                </a:cubicBezTo>
                <a:lnTo>
                  <a:pt x="25101" y="0"/>
                </a:lnTo>
                <a:cubicBezTo>
                  <a:pt x="25133" y="0"/>
                  <a:pt x="25157" y="21"/>
                  <a:pt x="25157" y="43"/>
                </a:cubicBezTo>
                <a:lnTo>
                  <a:pt x="25157" y="3839"/>
                </a:lnTo>
                <a:cubicBezTo>
                  <a:pt x="25157" y="3864"/>
                  <a:pt x="25133" y="3883"/>
                  <a:pt x="25101" y="3883"/>
                </a:cubicBezTo>
                <a:lnTo>
                  <a:pt x="56" y="3883"/>
                </a:lnTo>
                <a:cubicBezTo>
                  <a:pt x="24" y="3883"/>
                  <a:pt x="0" y="3864"/>
                  <a:pt x="0" y="3839"/>
                </a:cubicBezTo>
                <a:lnTo>
                  <a:pt x="0" y="43"/>
                </a:lnTo>
                <a:moveTo>
                  <a:pt x="112" y="3839"/>
                </a:moveTo>
                <a:lnTo>
                  <a:pt x="56" y="3795"/>
                </a:lnTo>
                <a:lnTo>
                  <a:pt x="25101" y="3795"/>
                </a:lnTo>
                <a:lnTo>
                  <a:pt x="25046" y="3839"/>
                </a:lnTo>
                <a:lnTo>
                  <a:pt x="25046" y="43"/>
                </a:lnTo>
                <a:lnTo>
                  <a:pt x="25101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383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28" name="" descr=""/>
          <p:cNvPicPr/>
          <p:nvPr/>
        </p:nvPicPr>
        <p:blipFill>
          <a:blip r:embed="rId1"/>
          <a:stretch/>
        </p:blipFill>
        <p:spPr>
          <a:xfrm>
            <a:off x="2926080" y="2294640"/>
            <a:ext cx="3561120" cy="671760"/>
          </a:xfrm>
          <a:prstGeom prst="rect">
            <a:avLst/>
          </a:prstGeom>
          <a:ln w="0">
            <a:noFill/>
          </a:ln>
        </p:spPr>
      </p:pic>
      <p:sp>
        <p:nvSpPr>
          <p:cNvPr id="3029" name="CustomShape 27"/>
          <p:cNvSpPr/>
          <p:nvPr/>
        </p:nvSpPr>
        <p:spPr>
          <a:xfrm>
            <a:off x="756720" y="5022720"/>
            <a:ext cx="8490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needs ‘big data‘ to work well &amp; for high accuracy – works not well on sparse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30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2" name="CustomShape 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33" name="CustomShape 3"/>
          <p:cNvSpPr/>
          <p:nvPr/>
        </p:nvSpPr>
        <p:spPr>
          <a:xfrm>
            <a:off x="133200" y="4321080"/>
            <a:ext cx="9428400" cy="942840"/>
          </a:xfrm>
          <a:custGeom>
            <a:avLst/>
            <a:gdLst/>
            <a:ahLst/>
            <a:rect l="l" t="t" r="r" b="b"/>
            <a:pathLst>
              <a:path w="26191" h="2620">
                <a:moveTo>
                  <a:pt x="0" y="0"/>
                </a:moveTo>
                <a:lnTo>
                  <a:pt x="0" y="2619"/>
                </a:lnTo>
                <a:lnTo>
                  <a:pt x="26190" y="2619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a6a6a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4" name="CustomShape 4"/>
          <p:cNvSpPr/>
          <p:nvPr/>
        </p:nvSpPr>
        <p:spPr>
          <a:xfrm>
            <a:off x="119520" y="4311360"/>
            <a:ext cx="9454680" cy="963360"/>
          </a:xfrm>
          <a:custGeom>
            <a:avLst/>
            <a:gdLst/>
            <a:ahLst/>
            <a:rect l="l" t="t" r="r" b="b"/>
            <a:pathLst>
              <a:path w="26264" h="267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2"/>
                  <a:pt x="26263" y="27"/>
                </a:cubicBezTo>
                <a:lnTo>
                  <a:pt x="26263" y="2646"/>
                </a:lnTo>
                <a:cubicBezTo>
                  <a:pt x="26263" y="2662"/>
                  <a:pt x="26248" y="2676"/>
                  <a:pt x="26228" y="2676"/>
                </a:cubicBezTo>
                <a:lnTo>
                  <a:pt x="38" y="2676"/>
                </a:lnTo>
                <a:cubicBezTo>
                  <a:pt x="16" y="2676"/>
                  <a:pt x="0" y="2662"/>
                  <a:pt x="0" y="2646"/>
                </a:cubicBezTo>
                <a:lnTo>
                  <a:pt x="0" y="27"/>
                </a:lnTo>
                <a:moveTo>
                  <a:pt x="74" y="2646"/>
                </a:moveTo>
                <a:lnTo>
                  <a:pt x="38" y="2619"/>
                </a:lnTo>
                <a:lnTo>
                  <a:pt x="26228" y="2619"/>
                </a:lnTo>
                <a:lnTo>
                  <a:pt x="26190" y="2646"/>
                </a:lnTo>
                <a:lnTo>
                  <a:pt x="26190" y="27"/>
                </a:lnTo>
                <a:lnTo>
                  <a:pt x="26228" y="57"/>
                </a:lnTo>
                <a:lnTo>
                  <a:pt x="38" y="57"/>
                </a:lnTo>
                <a:lnTo>
                  <a:pt x="74" y="27"/>
                </a:lnTo>
                <a:lnTo>
                  <a:pt x="74" y="264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5" name="CustomShape 5"/>
          <p:cNvSpPr/>
          <p:nvPr/>
        </p:nvSpPr>
        <p:spPr>
          <a:xfrm>
            <a:off x="133200" y="770040"/>
            <a:ext cx="9428400" cy="944640"/>
          </a:xfrm>
          <a:custGeom>
            <a:avLst/>
            <a:gdLst/>
            <a:ahLst/>
            <a:rect l="l" t="t" r="r" b="b"/>
            <a:pathLst>
              <a:path w="26191" h="2625">
                <a:moveTo>
                  <a:pt x="0" y="0"/>
                </a:moveTo>
                <a:lnTo>
                  <a:pt x="0" y="2624"/>
                </a:lnTo>
                <a:lnTo>
                  <a:pt x="26190" y="2624"/>
                </a:lnTo>
                <a:lnTo>
                  <a:pt x="26190" y="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6" name="CustomShape 6"/>
          <p:cNvSpPr/>
          <p:nvPr/>
        </p:nvSpPr>
        <p:spPr>
          <a:xfrm>
            <a:off x="119520" y="759240"/>
            <a:ext cx="9454680" cy="965520"/>
          </a:xfrm>
          <a:custGeom>
            <a:avLst/>
            <a:gdLst/>
            <a:ahLst/>
            <a:rect l="l" t="t" r="r" b="b"/>
            <a:pathLst>
              <a:path w="26264" h="2683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8" y="0"/>
                </a:lnTo>
                <a:cubicBezTo>
                  <a:pt x="26248" y="0"/>
                  <a:pt x="26263" y="14"/>
                  <a:pt x="26263" y="30"/>
                </a:cubicBezTo>
                <a:lnTo>
                  <a:pt x="26263" y="2654"/>
                </a:lnTo>
                <a:cubicBezTo>
                  <a:pt x="26263" y="2670"/>
                  <a:pt x="26248" y="2682"/>
                  <a:pt x="26228" y="2682"/>
                </a:cubicBezTo>
                <a:lnTo>
                  <a:pt x="38" y="2682"/>
                </a:lnTo>
                <a:cubicBezTo>
                  <a:pt x="16" y="2682"/>
                  <a:pt x="0" y="2670"/>
                  <a:pt x="0" y="2654"/>
                </a:cubicBezTo>
                <a:lnTo>
                  <a:pt x="0" y="30"/>
                </a:lnTo>
                <a:moveTo>
                  <a:pt x="74" y="2654"/>
                </a:moveTo>
                <a:lnTo>
                  <a:pt x="38" y="2624"/>
                </a:lnTo>
                <a:lnTo>
                  <a:pt x="26228" y="2624"/>
                </a:lnTo>
                <a:lnTo>
                  <a:pt x="26190" y="2654"/>
                </a:lnTo>
                <a:lnTo>
                  <a:pt x="26190" y="30"/>
                </a:lnTo>
                <a:lnTo>
                  <a:pt x="26228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54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7" name="CustomShape 7"/>
          <p:cNvSpPr/>
          <p:nvPr/>
        </p:nvSpPr>
        <p:spPr>
          <a:xfrm>
            <a:off x="116640" y="2115000"/>
            <a:ext cx="9428040" cy="954000"/>
          </a:xfrm>
          <a:custGeom>
            <a:avLst/>
            <a:gdLst/>
            <a:ahLst/>
            <a:rect l="l" t="t" r="r" b="b"/>
            <a:pathLst>
              <a:path w="26190" h="2651">
                <a:moveTo>
                  <a:pt x="0" y="0"/>
                </a:moveTo>
                <a:lnTo>
                  <a:pt x="0" y="2650"/>
                </a:lnTo>
                <a:lnTo>
                  <a:pt x="26189" y="2650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8" name="CustomShape 8"/>
          <p:cNvSpPr/>
          <p:nvPr/>
        </p:nvSpPr>
        <p:spPr>
          <a:xfrm>
            <a:off x="102960" y="210420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2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2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49"/>
                </a:lnTo>
                <a:lnTo>
                  <a:pt x="26227" y="2649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8"/>
                </a:lnTo>
                <a:lnTo>
                  <a:pt x="38" y="58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9" name="CustomShape 9"/>
          <p:cNvSpPr/>
          <p:nvPr/>
        </p:nvSpPr>
        <p:spPr>
          <a:xfrm>
            <a:off x="116640" y="3246480"/>
            <a:ext cx="9428040" cy="953640"/>
          </a:xfrm>
          <a:custGeom>
            <a:avLst/>
            <a:gdLst/>
            <a:ahLst/>
            <a:rect l="l" t="t" r="r" b="b"/>
            <a:pathLst>
              <a:path w="26190" h="2650">
                <a:moveTo>
                  <a:pt x="0" y="0"/>
                </a:moveTo>
                <a:lnTo>
                  <a:pt x="0" y="2649"/>
                </a:lnTo>
                <a:lnTo>
                  <a:pt x="26189" y="2649"/>
                </a:lnTo>
                <a:lnTo>
                  <a:pt x="26189" y="0"/>
                </a:lnTo>
                <a:lnTo>
                  <a:pt x="0" y="0"/>
                </a:lnTo>
                <a:close/>
              </a:path>
            </a:pathLst>
          </a:custGeom>
          <a:solidFill>
            <a:srgbClr val="bfbfb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0" name="CustomShape 10"/>
          <p:cNvSpPr/>
          <p:nvPr/>
        </p:nvSpPr>
        <p:spPr>
          <a:xfrm>
            <a:off x="102960" y="3236040"/>
            <a:ext cx="9454320" cy="974880"/>
          </a:xfrm>
          <a:custGeom>
            <a:avLst/>
            <a:gdLst/>
            <a:ahLst/>
            <a:rect l="l" t="t" r="r" b="b"/>
            <a:pathLst>
              <a:path w="26263" h="2709">
                <a:moveTo>
                  <a:pt x="0" y="30"/>
                </a:moveTo>
                <a:cubicBezTo>
                  <a:pt x="0" y="14"/>
                  <a:pt x="16" y="0"/>
                  <a:pt x="38" y="0"/>
                </a:cubicBezTo>
                <a:lnTo>
                  <a:pt x="26227" y="0"/>
                </a:lnTo>
                <a:cubicBezTo>
                  <a:pt x="26247" y="0"/>
                  <a:pt x="26262" y="14"/>
                  <a:pt x="26262" y="30"/>
                </a:cubicBezTo>
                <a:lnTo>
                  <a:pt x="26262" y="2678"/>
                </a:lnTo>
                <a:cubicBezTo>
                  <a:pt x="26262" y="2694"/>
                  <a:pt x="26247" y="2708"/>
                  <a:pt x="26227" y="2708"/>
                </a:cubicBezTo>
                <a:lnTo>
                  <a:pt x="38" y="2708"/>
                </a:lnTo>
                <a:cubicBezTo>
                  <a:pt x="16" y="2708"/>
                  <a:pt x="0" y="2694"/>
                  <a:pt x="0" y="2678"/>
                </a:cubicBezTo>
                <a:lnTo>
                  <a:pt x="0" y="30"/>
                </a:lnTo>
                <a:moveTo>
                  <a:pt x="74" y="2678"/>
                </a:moveTo>
                <a:lnTo>
                  <a:pt x="38" y="2650"/>
                </a:lnTo>
                <a:lnTo>
                  <a:pt x="26227" y="2650"/>
                </a:lnTo>
                <a:lnTo>
                  <a:pt x="26189" y="2678"/>
                </a:lnTo>
                <a:lnTo>
                  <a:pt x="26189" y="30"/>
                </a:lnTo>
                <a:lnTo>
                  <a:pt x="26227" y="59"/>
                </a:lnTo>
                <a:lnTo>
                  <a:pt x="38" y="59"/>
                </a:lnTo>
                <a:lnTo>
                  <a:pt x="74" y="30"/>
                </a:lnTo>
                <a:lnTo>
                  <a:pt x="74" y="267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1" name="CustomShape 11"/>
          <p:cNvSpPr/>
          <p:nvPr/>
        </p:nvSpPr>
        <p:spPr>
          <a:xfrm>
            <a:off x="556200" y="370440"/>
            <a:ext cx="8546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Convolutional Neural Networks (CNNs) Learning Model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042" name="CustomShape 12"/>
          <p:cNvSpPr/>
          <p:nvPr/>
        </p:nvSpPr>
        <p:spPr>
          <a:xfrm>
            <a:off x="8685360" y="1060200"/>
            <a:ext cx="73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43" name="CustomShape 13"/>
          <p:cNvSpPr/>
          <p:nvPr/>
        </p:nvSpPr>
        <p:spPr>
          <a:xfrm>
            <a:off x="8744760" y="1185840"/>
            <a:ext cx="6116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not exactly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44" name="CustomShape 14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5" name="CustomShape 15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6" name="CustomShape 16"/>
          <p:cNvSpPr/>
          <p:nvPr/>
        </p:nvSpPr>
        <p:spPr>
          <a:xfrm>
            <a:off x="315360" y="2373840"/>
            <a:ext cx="3941280" cy="43524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7" name="CustomShape 17"/>
          <p:cNvSpPr/>
          <p:nvPr/>
        </p:nvSpPr>
        <p:spPr>
          <a:xfrm>
            <a:off x="301680" y="2363040"/>
            <a:ext cx="3968640" cy="456480"/>
          </a:xfrm>
          <a:custGeom>
            <a:avLst/>
            <a:gdLst/>
            <a:ahLst/>
            <a:rect l="l" t="t" r="r" b="b"/>
            <a:pathLst>
              <a:path w="11025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4" y="14"/>
                  <a:pt x="11024" y="30"/>
                </a:cubicBezTo>
                <a:lnTo>
                  <a:pt x="11024" y="1239"/>
                </a:lnTo>
                <a:cubicBezTo>
                  <a:pt x="11024" y="1256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6"/>
                  <a:pt x="0" y="1239"/>
                </a:cubicBezTo>
                <a:lnTo>
                  <a:pt x="0" y="30"/>
                </a:lnTo>
                <a:moveTo>
                  <a:pt x="76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6" y="30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8" name="CustomShape 18"/>
          <p:cNvSpPr/>
          <p:nvPr/>
        </p:nvSpPr>
        <p:spPr>
          <a:xfrm>
            <a:off x="8618760" y="131184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(need to) know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49" name="CustomShape 19"/>
          <p:cNvSpPr/>
          <p:nvPr/>
        </p:nvSpPr>
        <p:spPr>
          <a:xfrm>
            <a:off x="1660680" y="2430720"/>
            <a:ext cx="10058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Training Examples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0" name="CustomShape 20"/>
          <p:cNvSpPr/>
          <p:nvPr/>
        </p:nvSpPr>
        <p:spPr>
          <a:xfrm>
            <a:off x="8634960" y="2214720"/>
            <a:ext cx="701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 we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1" name="CustomShape 21"/>
          <p:cNvSpPr/>
          <p:nvPr/>
        </p:nvSpPr>
        <p:spPr>
          <a:xfrm>
            <a:off x="8623080" y="2340360"/>
            <a:ext cx="7254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must  and/or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2" name="CustomShape 22"/>
          <p:cNvSpPr/>
          <p:nvPr/>
        </p:nvSpPr>
        <p:spPr>
          <a:xfrm>
            <a:off x="8516880" y="2466000"/>
            <a:ext cx="940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should have and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3" name="CustomShape 23"/>
          <p:cNvSpPr/>
          <p:nvPr/>
        </p:nvSpPr>
        <p:spPr>
          <a:xfrm>
            <a:off x="8540280" y="2591640"/>
            <a:ext cx="891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might raise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4" name="CustomShape 24"/>
          <p:cNvSpPr/>
          <p:nvPr/>
        </p:nvSpPr>
        <p:spPr>
          <a:xfrm>
            <a:off x="8564040" y="2717640"/>
            <a:ext cx="847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huge demands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5" name="CustomShape 25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6" name="CustomShape 26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7" name="CustomShape 27"/>
          <p:cNvSpPr/>
          <p:nvPr/>
        </p:nvSpPr>
        <p:spPr>
          <a:xfrm>
            <a:off x="5625360" y="3510000"/>
            <a:ext cx="1783440" cy="435960"/>
          </a:xfrm>
          <a:custGeom>
            <a:avLst/>
            <a:gdLst/>
            <a:ahLst/>
            <a:rect l="l" t="t" r="r" b="b"/>
            <a:pathLst>
              <a:path w="4955" h="1212">
                <a:moveTo>
                  <a:pt x="0" y="0"/>
                </a:moveTo>
                <a:lnTo>
                  <a:pt x="0" y="1211"/>
                </a:lnTo>
                <a:lnTo>
                  <a:pt x="4954" y="1211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8" name="CustomShape 28"/>
          <p:cNvSpPr/>
          <p:nvPr/>
        </p:nvSpPr>
        <p:spPr>
          <a:xfrm>
            <a:off x="5612400" y="3499920"/>
            <a:ext cx="1810080" cy="456120"/>
          </a:xfrm>
          <a:custGeom>
            <a:avLst/>
            <a:gdLst/>
            <a:ahLst/>
            <a:rect l="l" t="t" r="r" b="b"/>
            <a:pathLst>
              <a:path w="5029" h="1268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7"/>
                  <a:pt x="4990" y="1267"/>
                </a:cubicBezTo>
                <a:lnTo>
                  <a:pt x="36" y="1267"/>
                </a:lnTo>
                <a:cubicBezTo>
                  <a:pt x="16" y="1267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9" name="CustomShape 29"/>
          <p:cNvSpPr/>
          <p:nvPr/>
        </p:nvSpPr>
        <p:spPr>
          <a:xfrm>
            <a:off x="8679240" y="2843280"/>
            <a:ext cx="6130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for storage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0" name="CustomShape 30"/>
          <p:cNvSpPr/>
          <p:nvPr/>
        </p:nvSpPr>
        <p:spPr>
          <a:xfrm>
            <a:off x="6055560" y="356652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Final Hypothesis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1" name="CustomShape 31"/>
          <p:cNvSpPr/>
          <p:nvPr/>
        </p:nvSpPr>
        <p:spPr>
          <a:xfrm>
            <a:off x="8732880" y="336600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2" name="CustomShape 32"/>
          <p:cNvSpPr/>
          <p:nvPr/>
        </p:nvSpPr>
        <p:spPr>
          <a:xfrm>
            <a:off x="8583480" y="3491640"/>
            <a:ext cx="80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derive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3" name="CustomShape 33"/>
          <p:cNvSpPr/>
          <p:nvPr/>
        </p:nvSpPr>
        <p:spPr>
          <a:xfrm>
            <a:off x="8538840" y="3617280"/>
            <a:ext cx="89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from 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4" name="CustomShape 34"/>
          <p:cNvSpPr/>
          <p:nvPr/>
        </p:nvSpPr>
        <p:spPr>
          <a:xfrm>
            <a:off x="8553240" y="3742920"/>
            <a:ext cx="8697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and that can be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5" name="CustomShape 35"/>
          <p:cNvSpPr/>
          <p:nvPr/>
        </p:nvSpPr>
        <p:spPr>
          <a:xfrm>
            <a:off x="8529840" y="3868560"/>
            <a:ext cx="908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computationally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6" name="CustomShape 36"/>
          <p:cNvSpPr/>
          <p:nvPr/>
        </p:nvSpPr>
        <p:spPr>
          <a:xfrm>
            <a:off x="8735760" y="3994560"/>
            <a:ext cx="4993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intensive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7" name="CustomShape 37"/>
          <p:cNvSpPr/>
          <p:nvPr/>
        </p:nvSpPr>
        <p:spPr>
          <a:xfrm>
            <a:off x="8732880" y="4557240"/>
            <a:ext cx="505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Elements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8" name="CustomShape 38"/>
          <p:cNvSpPr/>
          <p:nvPr/>
        </p:nvSpPr>
        <p:spPr>
          <a:xfrm>
            <a:off x="8755920" y="4683240"/>
            <a:ext cx="4608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that we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69" name="CustomShape 39"/>
          <p:cNvSpPr/>
          <p:nvPr/>
        </p:nvSpPr>
        <p:spPr>
          <a:xfrm>
            <a:off x="8664480" y="4808880"/>
            <a:ext cx="640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derive from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70" name="CustomShape 40"/>
          <p:cNvSpPr/>
          <p:nvPr/>
        </p:nvSpPr>
        <p:spPr>
          <a:xfrm>
            <a:off x="8686800" y="4934520"/>
            <a:ext cx="5972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000000"/>
                </a:solidFill>
                <a:latin typeface="Calibri"/>
              </a:rPr>
              <a:t>our skillset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71" name="CustomShape 41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072" name="" descr=""/>
          <p:cNvPicPr/>
          <p:nvPr/>
        </p:nvPicPr>
        <p:blipFill>
          <a:blip r:embed="rId1"/>
          <a:stretch/>
        </p:blipFill>
        <p:spPr>
          <a:xfrm>
            <a:off x="6143760" y="3683160"/>
            <a:ext cx="666360" cy="219240"/>
          </a:xfrm>
          <a:prstGeom prst="rect">
            <a:avLst/>
          </a:prstGeom>
          <a:ln w="0">
            <a:noFill/>
          </a:ln>
        </p:spPr>
      </p:pic>
      <p:sp>
        <p:nvSpPr>
          <p:cNvPr id="3073" name="CustomShape 42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74" name="CustomShape 43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5" name="CustomShape 44"/>
          <p:cNvSpPr/>
          <p:nvPr/>
        </p:nvSpPr>
        <p:spPr>
          <a:xfrm>
            <a:off x="2111040" y="1443240"/>
            <a:ext cx="116640" cy="930960"/>
          </a:xfrm>
          <a:custGeom>
            <a:avLst/>
            <a:gdLst/>
            <a:ahLst/>
            <a:rect l="l" t="t" r="r" b="b"/>
            <a:pathLst>
              <a:path w="325" h="2587">
                <a:moveTo>
                  <a:pt x="125" y="20"/>
                </a:moveTo>
                <a:lnTo>
                  <a:pt x="127" y="108"/>
                </a:lnTo>
                <a:cubicBezTo>
                  <a:pt x="127" y="120"/>
                  <a:pt x="115" y="131"/>
                  <a:pt x="100" y="131"/>
                </a:cubicBezTo>
                <a:cubicBezTo>
                  <a:pt x="85" y="131"/>
                  <a:pt x="71" y="122"/>
                  <a:pt x="71" y="110"/>
                </a:cubicBezTo>
                <a:lnTo>
                  <a:pt x="69" y="23"/>
                </a:lnTo>
                <a:cubicBezTo>
                  <a:pt x="69" y="11"/>
                  <a:pt x="82" y="0"/>
                  <a:pt x="98" y="0"/>
                </a:cubicBezTo>
                <a:cubicBezTo>
                  <a:pt x="111" y="0"/>
                  <a:pt x="125" y="9"/>
                  <a:pt x="125" y="20"/>
                </a:cubicBezTo>
                <a:moveTo>
                  <a:pt x="129" y="195"/>
                </a:moveTo>
                <a:lnTo>
                  <a:pt x="131" y="283"/>
                </a:lnTo>
                <a:cubicBezTo>
                  <a:pt x="133" y="295"/>
                  <a:pt x="120" y="305"/>
                  <a:pt x="105" y="305"/>
                </a:cubicBezTo>
                <a:cubicBezTo>
                  <a:pt x="89" y="305"/>
                  <a:pt x="78" y="297"/>
                  <a:pt x="75" y="284"/>
                </a:cubicBezTo>
                <a:lnTo>
                  <a:pt x="73" y="197"/>
                </a:lnTo>
                <a:cubicBezTo>
                  <a:pt x="73" y="185"/>
                  <a:pt x="87" y="175"/>
                  <a:pt x="102" y="175"/>
                </a:cubicBezTo>
                <a:cubicBezTo>
                  <a:pt x="118" y="175"/>
                  <a:pt x="129" y="183"/>
                  <a:pt x="129" y="195"/>
                </a:cubicBezTo>
                <a:moveTo>
                  <a:pt x="135" y="370"/>
                </a:moveTo>
                <a:lnTo>
                  <a:pt x="138" y="458"/>
                </a:lnTo>
                <a:cubicBezTo>
                  <a:pt x="138" y="469"/>
                  <a:pt x="125" y="480"/>
                  <a:pt x="109" y="480"/>
                </a:cubicBezTo>
                <a:cubicBezTo>
                  <a:pt x="93" y="480"/>
                  <a:pt x="82" y="472"/>
                  <a:pt x="82" y="459"/>
                </a:cubicBezTo>
                <a:lnTo>
                  <a:pt x="80" y="372"/>
                </a:lnTo>
                <a:cubicBezTo>
                  <a:pt x="78" y="359"/>
                  <a:pt x="91" y="349"/>
                  <a:pt x="107" y="349"/>
                </a:cubicBezTo>
                <a:cubicBezTo>
                  <a:pt x="123" y="349"/>
                  <a:pt x="133" y="358"/>
                  <a:pt x="135" y="370"/>
                </a:cubicBezTo>
                <a:moveTo>
                  <a:pt x="140" y="544"/>
                </a:moveTo>
                <a:lnTo>
                  <a:pt x="143" y="632"/>
                </a:lnTo>
                <a:cubicBezTo>
                  <a:pt x="143" y="644"/>
                  <a:pt x="129" y="655"/>
                  <a:pt x="113" y="655"/>
                </a:cubicBezTo>
                <a:cubicBezTo>
                  <a:pt x="100" y="655"/>
                  <a:pt x="87" y="646"/>
                  <a:pt x="87" y="633"/>
                </a:cubicBezTo>
                <a:lnTo>
                  <a:pt x="85" y="547"/>
                </a:lnTo>
                <a:cubicBezTo>
                  <a:pt x="82" y="534"/>
                  <a:pt x="95" y="524"/>
                  <a:pt x="111" y="524"/>
                </a:cubicBezTo>
                <a:cubicBezTo>
                  <a:pt x="127" y="524"/>
                  <a:pt x="138" y="533"/>
                  <a:pt x="140" y="544"/>
                </a:cubicBezTo>
                <a:moveTo>
                  <a:pt x="145" y="719"/>
                </a:moveTo>
                <a:lnTo>
                  <a:pt x="147" y="806"/>
                </a:lnTo>
                <a:cubicBezTo>
                  <a:pt x="147" y="819"/>
                  <a:pt x="133" y="829"/>
                  <a:pt x="120" y="829"/>
                </a:cubicBezTo>
                <a:cubicBezTo>
                  <a:pt x="105" y="829"/>
                  <a:pt x="91" y="820"/>
                  <a:pt x="91" y="808"/>
                </a:cubicBezTo>
                <a:lnTo>
                  <a:pt x="89" y="721"/>
                </a:lnTo>
                <a:cubicBezTo>
                  <a:pt x="89" y="708"/>
                  <a:pt x="100" y="698"/>
                  <a:pt x="115" y="698"/>
                </a:cubicBezTo>
                <a:cubicBezTo>
                  <a:pt x="131" y="698"/>
                  <a:pt x="145" y="707"/>
                  <a:pt x="145" y="719"/>
                </a:cubicBezTo>
                <a:moveTo>
                  <a:pt x="149" y="894"/>
                </a:moveTo>
                <a:lnTo>
                  <a:pt x="151" y="981"/>
                </a:lnTo>
                <a:cubicBezTo>
                  <a:pt x="151" y="993"/>
                  <a:pt x="140" y="1003"/>
                  <a:pt x="125" y="1003"/>
                </a:cubicBezTo>
                <a:cubicBezTo>
                  <a:pt x="109" y="1003"/>
                  <a:pt x="95" y="995"/>
                  <a:pt x="95" y="983"/>
                </a:cubicBezTo>
                <a:lnTo>
                  <a:pt x="93" y="895"/>
                </a:lnTo>
                <a:cubicBezTo>
                  <a:pt x="93" y="883"/>
                  <a:pt x="105" y="872"/>
                  <a:pt x="120" y="872"/>
                </a:cubicBezTo>
                <a:cubicBezTo>
                  <a:pt x="135" y="872"/>
                  <a:pt x="149" y="881"/>
                  <a:pt x="149" y="894"/>
                </a:cubicBezTo>
                <a:moveTo>
                  <a:pt x="153" y="1068"/>
                </a:moveTo>
                <a:lnTo>
                  <a:pt x="155" y="1155"/>
                </a:lnTo>
                <a:cubicBezTo>
                  <a:pt x="155" y="1168"/>
                  <a:pt x="145" y="1178"/>
                  <a:pt x="129" y="1178"/>
                </a:cubicBezTo>
                <a:cubicBezTo>
                  <a:pt x="113" y="1178"/>
                  <a:pt x="100" y="1169"/>
                  <a:pt x="100" y="1157"/>
                </a:cubicBezTo>
                <a:lnTo>
                  <a:pt x="98" y="1070"/>
                </a:lnTo>
                <a:cubicBezTo>
                  <a:pt x="98" y="1058"/>
                  <a:pt x="109" y="1047"/>
                  <a:pt x="125" y="1047"/>
                </a:cubicBezTo>
                <a:cubicBezTo>
                  <a:pt x="140" y="1047"/>
                  <a:pt x="153" y="1056"/>
                  <a:pt x="153" y="1068"/>
                </a:cubicBezTo>
                <a:moveTo>
                  <a:pt x="158" y="1243"/>
                </a:moveTo>
                <a:lnTo>
                  <a:pt x="160" y="1330"/>
                </a:lnTo>
                <a:cubicBezTo>
                  <a:pt x="160" y="1342"/>
                  <a:pt x="149" y="1352"/>
                  <a:pt x="133" y="1352"/>
                </a:cubicBezTo>
                <a:cubicBezTo>
                  <a:pt x="118" y="1352"/>
                  <a:pt x="105" y="1344"/>
                  <a:pt x="105" y="1332"/>
                </a:cubicBezTo>
                <a:lnTo>
                  <a:pt x="102" y="1244"/>
                </a:lnTo>
                <a:cubicBezTo>
                  <a:pt x="102" y="1232"/>
                  <a:pt x="113" y="1222"/>
                  <a:pt x="129" y="1222"/>
                </a:cubicBezTo>
                <a:cubicBezTo>
                  <a:pt x="145" y="1222"/>
                  <a:pt x="158" y="1230"/>
                  <a:pt x="158" y="1243"/>
                </a:cubicBezTo>
                <a:moveTo>
                  <a:pt x="163" y="1417"/>
                </a:moveTo>
                <a:lnTo>
                  <a:pt x="165" y="1505"/>
                </a:lnTo>
                <a:cubicBezTo>
                  <a:pt x="165" y="1516"/>
                  <a:pt x="153" y="1527"/>
                  <a:pt x="138" y="1527"/>
                </a:cubicBezTo>
                <a:cubicBezTo>
                  <a:pt x="123" y="1527"/>
                  <a:pt x="109" y="1519"/>
                  <a:pt x="109" y="1507"/>
                </a:cubicBezTo>
                <a:lnTo>
                  <a:pt x="107" y="1419"/>
                </a:lnTo>
                <a:cubicBezTo>
                  <a:pt x="107" y="1407"/>
                  <a:pt x="120" y="1396"/>
                  <a:pt x="133" y="1396"/>
                </a:cubicBezTo>
                <a:cubicBezTo>
                  <a:pt x="149" y="1396"/>
                  <a:pt x="163" y="1405"/>
                  <a:pt x="163" y="1417"/>
                </a:cubicBezTo>
                <a:moveTo>
                  <a:pt x="167" y="1591"/>
                </a:moveTo>
                <a:lnTo>
                  <a:pt x="169" y="1679"/>
                </a:lnTo>
                <a:cubicBezTo>
                  <a:pt x="171" y="1691"/>
                  <a:pt x="158" y="1702"/>
                  <a:pt x="143" y="1702"/>
                </a:cubicBezTo>
                <a:cubicBezTo>
                  <a:pt x="127" y="1702"/>
                  <a:pt x="115" y="1693"/>
                  <a:pt x="113" y="1681"/>
                </a:cubicBezTo>
                <a:lnTo>
                  <a:pt x="111" y="1594"/>
                </a:lnTo>
                <a:cubicBezTo>
                  <a:pt x="111" y="1582"/>
                  <a:pt x="125" y="1571"/>
                  <a:pt x="140" y="1571"/>
                </a:cubicBezTo>
                <a:cubicBezTo>
                  <a:pt x="153" y="1571"/>
                  <a:pt x="167" y="1580"/>
                  <a:pt x="167" y="1591"/>
                </a:cubicBezTo>
                <a:moveTo>
                  <a:pt x="171" y="1767"/>
                </a:moveTo>
                <a:lnTo>
                  <a:pt x="175" y="1855"/>
                </a:lnTo>
                <a:cubicBezTo>
                  <a:pt x="175" y="1867"/>
                  <a:pt x="163" y="1877"/>
                  <a:pt x="147" y="1877"/>
                </a:cubicBezTo>
                <a:cubicBezTo>
                  <a:pt x="131" y="1877"/>
                  <a:pt x="120" y="1869"/>
                  <a:pt x="120" y="1856"/>
                </a:cubicBezTo>
                <a:lnTo>
                  <a:pt x="115" y="1769"/>
                </a:lnTo>
                <a:cubicBezTo>
                  <a:pt x="115" y="1756"/>
                  <a:pt x="129" y="1747"/>
                  <a:pt x="145" y="1747"/>
                </a:cubicBezTo>
                <a:cubicBezTo>
                  <a:pt x="160" y="1747"/>
                  <a:pt x="171" y="1755"/>
                  <a:pt x="171" y="1767"/>
                </a:cubicBezTo>
                <a:moveTo>
                  <a:pt x="178" y="1942"/>
                </a:moveTo>
                <a:lnTo>
                  <a:pt x="181" y="2029"/>
                </a:lnTo>
                <a:cubicBezTo>
                  <a:pt x="181" y="2041"/>
                  <a:pt x="167" y="2052"/>
                  <a:pt x="151" y="2052"/>
                </a:cubicBezTo>
                <a:cubicBezTo>
                  <a:pt x="135" y="2052"/>
                  <a:pt x="125" y="2043"/>
                  <a:pt x="125" y="2031"/>
                </a:cubicBezTo>
                <a:lnTo>
                  <a:pt x="123" y="1944"/>
                </a:lnTo>
                <a:cubicBezTo>
                  <a:pt x="120" y="1931"/>
                  <a:pt x="133" y="1921"/>
                  <a:pt x="149" y="1921"/>
                </a:cubicBezTo>
                <a:cubicBezTo>
                  <a:pt x="165" y="1921"/>
                  <a:pt x="175" y="1930"/>
                  <a:pt x="178" y="1942"/>
                </a:cubicBezTo>
                <a:moveTo>
                  <a:pt x="183" y="2116"/>
                </a:moveTo>
                <a:lnTo>
                  <a:pt x="185" y="2203"/>
                </a:lnTo>
                <a:cubicBezTo>
                  <a:pt x="185" y="2216"/>
                  <a:pt x="171" y="2226"/>
                  <a:pt x="158" y="2226"/>
                </a:cubicBezTo>
                <a:cubicBezTo>
                  <a:pt x="143" y="2226"/>
                  <a:pt x="129" y="2217"/>
                  <a:pt x="129" y="2205"/>
                </a:cubicBezTo>
                <a:lnTo>
                  <a:pt x="127" y="2118"/>
                </a:lnTo>
                <a:cubicBezTo>
                  <a:pt x="127" y="2106"/>
                  <a:pt x="138" y="2095"/>
                  <a:pt x="153" y="2095"/>
                </a:cubicBezTo>
                <a:cubicBezTo>
                  <a:pt x="169" y="2095"/>
                  <a:pt x="183" y="2104"/>
                  <a:pt x="183" y="2116"/>
                </a:cubicBezTo>
                <a:moveTo>
                  <a:pt x="187" y="2291"/>
                </a:moveTo>
                <a:lnTo>
                  <a:pt x="189" y="2378"/>
                </a:lnTo>
                <a:cubicBezTo>
                  <a:pt x="189" y="2391"/>
                  <a:pt x="178" y="2401"/>
                  <a:pt x="163" y="2401"/>
                </a:cubicBezTo>
                <a:cubicBezTo>
                  <a:pt x="147" y="2401"/>
                  <a:pt x="133" y="2392"/>
                  <a:pt x="133" y="2380"/>
                </a:cubicBezTo>
                <a:lnTo>
                  <a:pt x="131" y="2292"/>
                </a:lnTo>
                <a:cubicBezTo>
                  <a:pt x="131" y="2280"/>
                  <a:pt x="143" y="2270"/>
                  <a:pt x="158" y="2270"/>
                </a:cubicBezTo>
                <a:cubicBezTo>
                  <a:pt x="173" y="2270"/>
                  <a:pt x="187" y="2278"/>
                  <a:pt x="187" y="2291"/>
                </a:cubicBezTo>
                <a:moveTo>
                  <a:pt x="191" y="2466"/>
                </a:moveTo>
                <a:lnTo>
                  <a:pt x="193" y="2542"/>
                </a:lnTo>
                <a:cubicBezTo>
                  <a:pt x="193" y="2555"/>
                  <a:pt x="183" y="2565"/>
                  <a:pt x="167" y="2565"/>
                </a:cubicBezTo>
                <a:cubicBezTo>
                  <a:pt x="151" y="2565"/>
                  <a:pt x="138" y="2555"/>
                  <a:pt x="138" y="2544"/>
                </a:cubicBezTo>
                <a:lnTo>
                  <a:pt x="135" y="2467"/>
                </a:lnTo>
                <a:cubicBezTo>
                  <a:pt x="135" y="2455"/>
                  <a:pt x="147" y="2444"/>
                  <a:pt x="163" y="2444"/>
                </a:cubicBezTo>
                <a:cubicBezTo>
                  <a:pt x="178" y="2444"/>
                  <a:pt x="191" y="2453"/>
                  <a:pt x="191" y="2466"/>
                </a:cubicBezTo>
                <a:moveTo>
                  <a:pt x="315" y="2377"/>
                </a:moveTo>
                <a:lnTo>
                  <a:pt x="167" y="2586"/>
                </a:lnTo>
                <a:lnTo>
                  <a:pt x="6" y="2382"/>
                </a:lnTo>
                <a:cubicBezTo>
                  <a:pt x="0" y="2372"/>
                  <a:pt x="4" y="2359"/>
                  <a:pt x="15" y="2352"/>
                </a:cubicBezTo>
                <a:cubicBezTo>
                  <a:pt x="29" y="2345"/>
                  <a:pt x="47" y="2349"/>
                  <a:pt x="55" y="2359"/>
                </a:cubicBezTo>
                <a:lnTo>
                  <a:pt x="189" y="2532"/>
                </a:lnTo>
                <a:lnTo>
                  <a:pt x="140" y="2532"/>
                </a:lnTo>
                <a:lnTo>
                  <a:pt x="268" y="2355"/>
                </a:lnTo>
                <a:cubicBezTo>
                  <a:pt x="274" y="2345"/>
                  <a:pt x="292" y="2342"/>
                  <a:pt x="306" y="2347"/>
                </a:cubicBezTo>
                <a:cubicBezTo>
                  <a:pt x="320" y="2354"/>
                  <a:pt x="324" y="2366"/>
                  <a:pt x="315" y="237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6" name="CustomShape 45"/>
          <p:cNvSpPr/>
          <p:nvPr/>
        </p:nvSpPr>
        <p:spPr>
          <a:xfrm>
            <a:off x="1531440" y="1524960"/>
            <a:ext cx="115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(ideal function)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77" name="CustomShape 46"/>
          <p:cNvSpPr/>
          <p:nvPr/>
        </p:nvSpPr>
        <p:spPr>
          <a:xfrm>
            <a:off x="455400" y="2873880"/>
            <a:ext cx="3639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(historical records, groundtruth data, examples)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78" name="CustomShape 47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9" name="CustomShape 48"/>
          <p:cNvSpPr/>
          <p:nvPr/>
        </p:nvSpPr>
        <p:spPr>
          <a:xfrm>
            <a:off x="3224160" y="3682080"/>
            <a:ext cx="2401560" cy="91440"/>
          </a:xfrm>
          <a:custGeom>
            <a:avLst/>
            <a:gdLst/>
            <a:ahLst/>
            <a:rect l="l" t="t" r="r" b="b"/>
            <a:pathLst>
              <a:path w="6672" h="255">
                <a:moveTo>
                  <a:pt x="26" y="93"/>
                </a:moveTo>
                <a:lnTo>
                  <a:pt x="6615" y="105"/>
                </a:lnTo>
                <a:cubicBezTo>
                  <a:pt x="6631" y="105"/>
                  <a:pt x="6645" y="115"/>
                  <a:pt x="6645" y="127"/>
                </a:cubicBezTo>
                <a:cubicBezTo>
                  <a:pt x="6645" y="140"/>
                  <a:pt x="6631" y="149"/>
                  <a:pt x="6615" y="149"/>
                </a:cubicBezTo>
                <a:lnTo>
                  <a:pt x="26" y="137"/>
                </a:lnTo>
                <a:cubicBezTo>
                  <a:pt x="12" y="137"/>
                  <a:pt x="0" y="126"/>
                  <a:pt x="0" y="115"/>
                </a:cubicBezTo>
                <a:cubicBezTo>
                  <a:pt x="0" y="104"/>
                  <a:pt x="12" y="93"/>
                  <a:pt x="26" y="93"/>
                </a:cubicBezTo>
                <a:moveTo>
                  <a:pt x="6409" y="5"/>
                </a:moveTo>
                <a:lnTo>
                  <a:pt x="6671" y="127"/>
                </a:lnTo>
                <a:lnTo>
                  <a:pt x="6409" y="246"/>
                </a:lnTo>
                <a:cubicBezTo>
                  <a:pt x="6395" y="254"/>
                  <a:pt x="6377" y="250"/>
                  <a:pt x="6371" y="240"/>
                </a:cubicBezTo>
                <a:cubicBezTo>
                  <a:pt x="6361" y="229"/>
                  <a:pt x="6366" y="215"/>
                  <a:pt x="6379" y="210"/>
                </a:cubicBezTo>
                <a:lnTo>
                  <a:pt x="6602" y="109"/>
                </a:lnTo>
                <a:lnTo>
                  <a:pt x="6602" y="145"/>
                </a:lnTo>
                <a:lnTo>
                  <a:pt x="6379" y="44"/>
                </a:lnTo>
                <a:cubicBezTo>
                  <a:pt x="6366" y="37"/>
                  <a:pt x="6361" y="24"/>
                  <a:pt x="6371" y="15"/>
                </a:cubicBezTo>
                <a:cubicBezTo>
                  <a:pt x="6377" y="4"/>
                  <a:pt x="6395" y="0"/>
                  <a:pt x="6409" y="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0" name="CustomShape 49"/>
          <p:cNvSpPr/>
          <p:nvPr/>
        </p:nvSpPr>
        <p:spPr>
          <a:xfrm>
            <a:off x="5968440" y="4011120"/>
            <a:ext cx="108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(final formula)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81" name="CustomShape 50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2" name="CustomShape 51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3" name="CustomShape 52"/>
          <p:cNvSpPr/>
          <p:nvPr/>
        </p:nvSpPr>
        <p:spPr>
          <a:xfrm>
            <a:off x="315360" y="3505320"/>
            <a:ext cx="2918880" cy="435960"/>
          </a:xfrm>
          <a:custGeom>
            <a:avLst/>
            <a:gdLst/>
            <a:ahLst/>
            <a:rect l="l" t="t" r="r" b="b"/>
            <a:pathLst>
              <a:path w="8109" h="1212">
                <a:moveTo>
                  <a:pt x="0" y="0"/>
                </a:moveTo>
                <a:lnTo>
                  <a:pt x="0" y="1211"/>
                </a:lnTo>
                <a:lnTo>
                  <a:pt x="8108" y="1211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4" name="CustomShape 53"/>
          <p:cNvSpPr/>
          <p:nvPr/>
        </p:nvSpPr>
        <p:spPr>
          <a:xfrm>
            <a:off x="301680" y="3495600"/>
            <a:ext cx="2945880" cy="456120"/>
          </a:xfrm>
          <a:custGeom>
            <a:avLst/>
            <a:gdLst/>
            <a:ahLst/>
            <a:rect l="l" t="t" r="r" b="b"/>
            <a:pathLst>
              <a:path w="8184" h="1268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8145" y="0"/>
                </a:lnTo>
                <a:cubicBezTo>
                  <a:pt x="8165" y="0"/>
                  <a:pt x="8183" y="12"/>
                  <a:pt x="8183" y="28"/>
                </a:cubicBezTo>
                <a:lnTo>
                  <a:pt x="8183" y="1239"/>
                </a:lnTo>
                <a:cubicBezTo>
                  <a:pt x="8183" y="1254"/>
                  <a:pt x="8165" y="1267"/>
                  <a:pt x="8145" y="1267"/>
                </a:cubicBezTo>
                <a:lnTo>
                  <a:pt x="38" y="1267"/>
                </a:lnTo>
                <a:cubicBezTo>
                  <a:pt x="18" y="1267"/>
                  <a:pt x="0" y="1254"/>
                  <a:pt x="0" y="1239"/>
                </a:cubicBezTo>
                <a:lnTo>
                  <a:pt x="0" y="28"/>
                </a:lnTo>
                <a:moveTo>
                  <a:pt x="76" y="1239"/>
                </a:moveTo>
                <a:lnTo>
                  <a:pt x="38" y="1209"/>
                </a:lnTo>
                <a:lnTo>
                  <a:pt x="8145" y="1209"/>
                </a:lnTo>
                <a:lnTo>
                  <a:pt x="8108" y="1239"/>
                </a:lnTo>
                <a:lnTo>
                  <a:pt x="8108" y="28"/>
                </a:lnTo>
                <a:lnTo>
                  <a:pt x="8145" y="58"/>
                </a:lnTo>
                <a:lnTo>
                  <a:pt x="38" y="58"/>
                </a:lnTo>
                <a:lnTo>
                  <a:pt x="76" y="28"/>
                </a:lnTo>
                <a:lnTo>
                  <a:pt x="76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5" name="CustomShape 54"/>
          <p:cNvSpPr/>
          <p:nvPr/>
        </p:nvSpPr>
        <p:spPr>
          <a:xfrm>
            <a:off x="612360" y="5045400"/>
            <a:ext cx="2501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(Convolutional Neural Networks)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086" name="" descr=""/>
          <p:cNvPicPr/>
          <p:nvPr/>
        </p:nvPicPr>
        <p:blipFill>
          <a:blip r:embed="rId2"/>
          <a:stretch/>
        </p:blipFill>
        <p:spPr>
          <a:xfrm>
            <a:off x="1483920" y="3658320"/>
            <a:ext cx="363240" cy="244440"/>
          </a:xfrm>
          <a:prstGeom prst="rect">
            <a:avLst/>
          </a:prstGeom>
          <a:ln w="0">
            <a:noFill/>
          </a:ln>
        </p:spPr>
      </p:pic>
      <p:sp>
        <p:nvSpPr>
          <p:cNvPr id="3087" name="CustomShape 55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8" name="CustomShape 56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9" name="CustomShape 57"/>
          <p:cNvSpPr/>
          <p:nvPr/>
        </p:nvSpPr>
        <p:spPr>
          <a:xfrm>
            <a:off x="336240" y="4575240"/>
            <a:ext cx="2918880" cy="434880"/>
          </a:xfrm>
          <a:custGeom>
            <a:avLst/>
            <a:gdLst/>
            <a:ahLst/>
            <a:rect l="l" t="t" r="r" b="b"/>
            <a:pathLst>
              <a:path w="8109" h="1209">
                <a:moveTo>
                  <a:pt x="0" y="0"/>
                </a:moveTo>
                <a:lnTo>
                  <a:pt x="0" y="1208"/>
                </a:lnTo>
                <a:lnTo>
                  <a:pt x="8108" y="1208"/>
                </a:lnTo>
                <a:lnTo>
                  <a:pt x="81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0" name="CustomShape 58"/>
          <p:cNvSpPr/>
          <p:nvPr/>
        </p:nvSpPr>
        <p:spPr>
          <a:xfrm>
            <a:off x="322560" y="4564440"/>
            <a:ext cx="2945160" cy="456480"/>
          </a:xfrm>
          <a:custGeom>
            <a:avLst/>
            <a:gdLst/>
            <a:ahLst/>
            <a:rect l="l" t="t" r="r" b="b"/>
            <a:pathLst>
              <a:path w="8182" h="1269">
                <a:moveTo>
                  <a:pt x="0" y="30"/>
                </a:moveTo>
                <a:cubicBezTo>
                  <a:pt x="0" y="13"/>
                  <a:pt x="18" y="0"/>
                  <a:pt x="38" y="0"/>
                </a:cubicBezTo>
                <a:lnTo>
                  <a:pt x="8145" y="0"/>
                </a:lnTo>
                <a:cubicBezTo>
                  <a:pt x="8166" y="0"/>
                  <a:pt x="8181" y="13"/>
                  <a:pt x="8181" y="30"/>
                </a:cubicBezTo>
                <a:lnTo>
                  <a:pt x="8181" y="1238"/>
                </a:lnTo>
                <a:cubicBezTo>
                  <a:pt x="8181" y="1255"/>
                  <a:pt x="8166" y="1268"/>
                  <a:pt x="8145" y="1268"/>
                </a:cubicBezTo>
                <a:lnTo>
                  <a:pt x="38" y="1268"/>
                </a:lnTo>
                <a:cubicBezTo>
                  <a:pt x="18" y="1268"/>
                  <a:pt x="0" y="1255"/>
                  <a:pt x="0" y="1238"/>
                </a:cubicBezTo>
                <a:lnTo>
                  <a:pt x="0" y="30"/>
                </a:lnTo>
                <a:moveTo>
                  <a:pt x="74" y="1238"/>
                </a:moveTo>
                <a:lnTo>
                  <a:pt x="38" y="1210"/>
                </a:lnTo>
                <a:lnTo>
                  <a:pt x="8145" y="1210"/>
                </a:lnTo>
                <a:lnTo>
                  <a:pt x="8108" y="1238"/>
                </a:lnTo>
                <a:lnTo>
                  <a:pt x="8108" y="30"/>
                </a:lnTo>
                <a:lnTo>
                  <a:pt x="8145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1" name="CustomShape 59"/>
          <p:cNvSpPr/>
          <p:nvPr/>
        </p:nvSpPr>
        <p:spPr>
          <a:xfrm>
            <a:off x="749160" y="3566520"/>
            <a:ext cx="2026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Learning Algorithm (‘train a system‘)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092" name="" descr=""/>
          <p:cNvPicPr/>
          <p:nvPr/>
        </p:nvPicPr>
        <p:blipFill>
          <a:blip r:embed="rId3"/>
          <a:stretch/>
        </p:blipFill>
        <p:spPr>
          <a:xfrm>
            <a:off x="778320" y="4735080"/>
            <a:ext cx="1992240" cy="245880"/>
          </a:xfrm>
          <a:prstGeom prst="rect">
            <a:avLst/>
          </a:prstGeom>
          <a:ln w="0">
            <a:noFill/>
          </a:ln>
        </p:spPr>
      </p:pic>
      <p:sp>
        <p:nvSpPr>
          <p:cNvPr id="3093" name="CustomShape 60"/>
          <p:cNvSpPr/>
          <p:nvPr/>
        </p:nvSpPr>
        <p:spPr>
          <a:xfrm>
            <a:off x="1216080" y="4646880"/>
            <a:ext cx="82152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Hypothesis 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94" name="CustomShape 61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5" name="CustomShape 62"/>
          <p:cNvSpPr/>
          <p:nvPr/>
        </p:nvSpPr>
        <p:spPr>
          <a:xfrm>
            <a:off x="2112480" y="2800800"/>
            <a:ext cx="117000" cy="704880"/>
          </a:xfrm>
          <a:custGeom>
            <a:avLst/>
            <a:gdLst/>
            <a:ahLst/>
            <a:rect l="l" t="t" r="r" b="b"/>
            <a:pathLst>
              <a:path w="326" h="1959">
                <a:moveTo>
                  <a:pt x="190" y="21"/>
                </a:moveTo>
                <a:lnTo>
                  <a:pt x="190" y="1916"/>
                </a:lnTo>
                <a:cubicBezTo>
                  <a:pt x="190" y="1928"/>
                  <a:pt x="179" y="1937"/>
                  <a:pt x="164" y="1937"/>
                </a:cubicBezTo>
                <a:cubicBezTo>
                  <a:pt x="148" y="1937"/>
                  <a:pt x="134" y="1928"/>
                  <a:pt x="134" y="1916"/>
                </a:cubicBezTo>
                <a:lnTo>
                  <a:pt x="134" y="21"/>
                </a:lnTo>
                <a:cubicBezTo>
                  <a:pt x="134" y="9"/>
                  <a:pt x="148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8" y="1752"/>
                </a:moveTo>
                <a:lnTo>
                  <a:pt x="164" y="1958"/>
                </a:lnTo>
                <a:lnTo>
                  <a:pt x="10" y="1752"/>
                </a:lnTo>
                <a:cubicBezTo>
                  <a:pt x="0" y="1742"/>
                  <a:pt x="6" y="1728"/>
                  <a:pt x="18" y="1722"/>
                </a:cubicBezTo>
                <a:cubicBezTo>
                  <a:pt x="32" y="1715"/>
                  <a:pt x="50" y="1719"/>
                  <a:pt x="56" y="1729"/>
                </a:cubicBezTo>
                <a:lnTo>
                  <a:pt x="188" y="1903"/>
                </a:lnTo>
                <a:lnTo>
                  <a:pt x="139" y="1903"/>
                </a:lnTo>
                <a:lnTo>
                  <a:pt x="269" y="1729"/>
                </a:lnTo>
                <a:cubicBezTo>
                  <a:pt x="278" y="1719"/>
                  <a:pt x="296" y="1715"/>
                  <a:pt x="309" y="1722"/>
                </a:cubicBezTo>
                <a:cubicBezTo>
                  <a:pt x="320" y="1728"/>
                  <a:pt x="325" y="1742"/>
                  <a:pt x="318" y="17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6" name="CustomShape 63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7" name="CustomShape 64"/>
          <p:cNvSpPr/>
          <p:nvPr/>
        </p:nvSpPr>
        <p:spPr>
          <a:xfrm>
            <a:off x="1574640" y="3945600"/>
            <a:ext cx="117360" cy="637920"/>
          </a:xfrm>
          <a:custGeom>
            <a:avLst/>
            <a:gdLst/>
            <a:ahLst/>
            <a:rect l="l" t="t" r="r" b="b"/>
            <a:pathLst>
              <a:path w="327" h="1773">
                <a:moveTo>
                  <a:pt x="191" y="1750"/>
                </a:moveTo>
                <a:lnTo>
                  <a:pt x="191" y="44"/>
                </a:lnTo>
                <a:cubicBezTo>
                  <a:pt x="191" y="31"/>
                  <a:pt x="178" y="22"/>
                  <a:pt x="163" y="22"/>
                </a:cubicBezTo>
                <a:cubicBezTo>
                  <a:pt x="147" y="22"/>
                  <a:pt x="135" y="31"/>
                  <a:pt x="135" y="44"/>
                </a:cubicBezTo>
                <a:lnTo>
                  <a:pt x="135" y="1750"/>
                </a:lnTo>
                <a:cubicBezTo>
                  <a:pt x="135" y="1762"/>
                  <a:pt x="147" y="1772"/>
                  <a:pt x="163" y="1772"/>
                </a:cubicBezTo>
                <a:cubicBezTo>
                  <a:pt x="178" y="1772"/>
                  <a:pt x="191" y="1762"/>
                  <a:pt x="191" y="1750"/>
                </a:cubicBezTo>
                <a:moveTo>
                  <a:pt x="317" y="208"/>
                </a:moveTo>
                <a:lnTo>
                  <a:pt x="163" y="0"/>
                </a:lnTo>
                <a:lnTo>
                  <a:pt x="9" y="208"/>
                </a:lnTo>
                <a:cubicBezTo>
                  <a:pt x="0" y="218"/>
                  <a:pt x="4" y="230"/>
                  <a:pt x="18" y="238"/>
                </a:cubicBezTo>
                <a:cubicBezTo>
                  <a:pt x="31" y="242"/>
                  <a:pt x="49" y="239"/>
                  <a:pt x="58" y="228"/>
                </a:cubicBezTo>
                <a:lnTo>
                  <a:pt x="187" y="54"/>
                </a:lnTo>
                <a:lnTo>
                  <a:pt x="138" y="54"/>
                </a:lnTo>
                <a:lnTo>
                  <a:pt x="270" y="228"/>
                </a:lnTo>
                <a:cubicBezTo>
                  <a:pt x="277" y="239"/>
                  <a:pt x="294" y="242"/>
                  <a:pt x="308" y="238"/>
                </a:cubicBezTo>
                <a:cubicBezTo>
                  <a:pt x="322" y="230"/>
                  <a:pt x="326" y="218"/>
                  <a:pt x="317" y="20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8" name="CustomShape 65"/>
          <p:cNvSpPr/>
          <p:nvPr/>
        </p:nvSpPr>
        <p:spPr>
          <a:xfrm>
            <a:off x="249840" y="4005360"/>
            <a:ext cx="274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(Backpropagation – modified layers)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99" name="CustomShape 66"/>
          <p:cNvSpPr/>
          <p:nvPr/>
        </p:nvSpPr>
        <p:spPr>
          <a:xfrm>
            <a:off x="8733600" y="1815120"/>
            <a:ext cx="633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‘</a:t>
            </a: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constants‘ 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00" name="CustomShape 67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1" name="CustomShape 68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2" name="CustomShape 69"/>
          <p:cNvSpPr/>
          <p:nvPr/>
        </p:nvSpPr>
        <p:spPr>
          <a:xfrm>
            <a:off x="5625360" y="1031400"/>
            <a:ext cx="1783440" cy="435600"/>
          </a:xfrm>
          <a:custGeom>
            <a:avLst/>
            <a:gdLst/>
            <a:ahLst/>
            <a:rect l="l" t="t" r="r" b="b"/>
            <a:pathLst>
              <a:path w="4955" h="1211">
                <a:moveTo>
                  <a:pt x="0" y="0"/>
                </a:moveTo>
                <a:lnTo>
                  <a:pt x="0" y="1210"/>
                </a:lnTo>
                <a:lnTo>
                  <a:pt x="4954" y="1210"/>
                </a:lnTo>
                <a:lnTo>
                  <a:pt x="49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3" name="CustomShape 70"/>
          <p:cNvSpPr/>
          <p:nvPr/>
        </p:nvSpPr>
        <p:spPr>
          <a:xfrm>
            <a:off x="5612400" y="1021320"/>
            <a:ext cx="1810080" cy="455760"/>
          </a:xfrm>
          <a:custGeom>
            <a:avLst/>
            <a:gdLst/>
            <a:ahLst/>
            <a:rect l="l" t="t" r="r" b="b"/>
            <a:pathLst>
              <a:path w="5029" h="1267">
                <a:moveTo>
                  <a:pt x="0" y="28"/>
                </a:moveTo>
                <a:cubicBezTo>
                  <a:pt x="0" y="12"/>
                  <a:pt x="16" y="0"/>
                  <a:pt x="36" y="0"/>
                </a:cubicBezTo>
                <a:lnTo>
                  <a:pt x="4990" y="0"/>
                </a:lnTo>
                <a:cubicBezTo>
                  <a:pt x="5012" y="0"/>
                  <a:pt x="5028" y="12"/>
                  <a:pt x="5028" y="28"/>
                </a:cubicBezTo>
                <a:lnTo>
                  <a:pt x="5028" y="1239"/>
                </a:lnTo>
                <a:cubicBezTo>
                  <a:pt x="5028" y="1254"/>
                  <a:pt x="5012" y="1266"/>
                  <a:pt x="4990" y="1266"/>
                </a:cubicBezTo>
                <a:lnTo>
                  <a:pt x="36" y="1266"/>
                </a:lnTo>
                <a:cubicBezTo>
                  <a:pt x="16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6" y="1209"/>
                </a:lnTo>
                <a:lnTo>
                  <a:pt x="4990" y="1209"/>
                </a:lnTo>
                <a:lnTo>
                  <a:pt x="4954" y="1239"/>
                </a:lnTo>
                <a:lnTo>
                  <a:pt x="4954" y="28"/>
                </a:lnTo>
                <a:lnTo>
                  <a:pt x="4990" y="58"/>
                </a:lnTo>
                <a:lnTo>
                  <a:pt x="36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4" name="CustomShape 71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5" name="CustomShape 72"/>
          <p:cNvSpPr/>
          <p:nvPr/>
        </p:nvSpPr>
        <p:spPr>
          <a:xfrm>
            <a:off x="5865120" y="1458720"/>
            <a:ext cx="662040" cy="497160"/>
          </a:xfrm>
          <a:custGeom>
            <a:avLst/>
            <a:gdLst/>
            <a:ahLst/>
            <a:rect l="l" t="t" r="r" b="b"/>
            <a:pathLst>
              <a:path w="1840" h="1382">
                <a:moveTo>
                  <a:pt x="1839" y="23"/>
                </a:moveTo>
                <a:lnTo>
                  <a:pt x="1839" y="1256"/>
                </a:lnTo>
                <a:cubicBezTo>
                  <a:pt x="1839" y="1268"/>
                  <a:pt x="1828" y="1277"/>
                  <a:pt x="1812" y="1277"/>
                </a:cubicBezTo>
                <a:lnTo>
                  <a:pt x="56" y="1277"/>
                </a:lnTo>
                <a:cubicBezTo>
                  <a:pt x="40" y="1277"/>
                  <a:pt x="27" y="1268"/>
                  <a:pt x="27" y="1256"/>
                </a:cubicBezTo>
                <a:cubicBezTo>
                  <a:pt x="27" y="1244"/>
                  <a:pt x="40" y="1233"/>
                  <a:pt x="56" y="1233"/>
                </a:cubicBezTo>
                <a:lnTo>
                  <a:pt x="1812" y="1233"/>
                </a:lnTo>
                <a:lnTo>
                  <a:pt x="1784" y="1256"/>
                </a:lnTo>
                <a:lnTo>
                  <a:pt x="1784" y="23"/>
                </a:lnTo>
                <a:cubicBezTo>
                  <a:pt x="1784" y="11"/>
                  <a:pt x="1797" y="0"/>
                  <a:pt x="1812" y="0"/>
                </a:cubicBezTo>
                <a:cubicBezTo>
                  <a:pt x="1828" y="0"/>
                  <a:pt x="1839" y="11"/>
                  <a:pt x="1839" y="23"/>
                </a:cubicBezTo>
                <a:moveTo>
                  <a:pt x="265" y="1376"/>
                </a:moveTo>
                <a:lnTo>
                  <a:pt x="0" y="1256"/>
                </a:lnTo>
                <a:lnTo>
                  <a:pt x="265" y="1134"/>
                </a:lnTo>
                <a:cubicBezTo>
                  <a:pt x="279" y="1128"/>
                  <a:pt x="295" y="1132"/>
                  <a:pt x="303" y="1142"/>
                </a:cubicBezTo>
                <a:cubicBezTo>
                  <a:pt x="309" y="1153"/>
                  <a:pt x="305" y="1167"/>
                  <a:pt x="292" y="1172"/>
                </a:cubicBezTo>
                <a:lnTo>
                  <a:pt x="70" y="1273"/>
                </a:lnTo>
                <a:lnTo>
                  <a:pt x="70" y="1237"/>
                </a:lnTo>
                <a:lnTo>
                  <a:pt x="292" y="1338"/>
                </a:lnTo>
                <a:cubicBezTo>
                  <a:pt x="305" y="1345"/>
                  <a:pt x="309" y="1357"/>
                  <a:pt x="303" y="1367"/>
                </a:cubicBezTo>
                <a:cubicBezTo>
                  <a:pt x="295" y="1378"/>
                  <a:pt x="279" y="1381"/>
                  <a:pt x="265" y="1376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6" name="CustomShape 73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7" name="CustomShape 74"/>
          <p:cNvSpPr/>
          <p:nvPr/>
        </p:nvSpPr>
        <p:spPr>
          <a:xfrm>
            <a:off x="3329280" y="1902240"/>
            <a:ext cx="988560" cy="471240"/>
          </a:xfrm>
          <a:custGeom>
            <a:avLst/>
            <a:gdLst/>
            <a:ahLst/>
            <a:rect l="l" t="t" r="r" b="b"/>
            <a:pathLst>
              <a:path w="2747" h="1310">
                <a:moveTo>
                  <a:pt x="2720" y="0"/>
                </a:moveTo>
                <a:lnTo>
                  <a:pt x="171" y="0"/>
                </a:lnTo>
                <a:cubicBezTo>
                  <a:pt x="156" y="0"/>
                  <a:pt x="143" y="11"/>
                  <a:pt x="143" y="23"/>
                </a:cubicBezTo>
                <a:lnTo>
                  <a:pt x="143" y="1267"/>
                </a:lnTo>
                <a:cubicBezTo>
                  <a:pt x="143" y="1279"/>
                  <a:pt x="156" y="1287"/>
                  <a:pt x="171" y="1287"/>
                </a:cubicBezTo>
                <a:cubicBezTo>
                  <a:pt x="187" y="1287"/>
                  <a:pt x="199" y="1279"/>
                  <a:pt x="199" y="1267"/>
                </a:cubicBezTo>
                <a:lnTo>
                  <a:pt x="199" y="23"/>
                </a:lnTo>
                <a:lnTo>
                  <a:pt x="171" y="44"/>
                </a:lnTo>
                <a:lnTo>
                  <a:pt x="2720" y="44"/>
                </a:lnTo>
                <a:cubicBezTo>
                  <a:pt x="2734" y="44"/>
                  <a:pt x="2746" y="35"/>
                  <a:pt x="2746" y="23"/>
                </a:cubicBezTo>
                <a:cubicBezTo>
                  <a:pt x="2746" y="11"/>
                  <a:pt x="2734" y="0"/>
                  <a:pt x="2720" y="0"/>
                </a:cubicBezTo>
                <a:moveTo>
                  <a:pt x="7" y="1107"/>
                </a:moveTo>
                <a:lnTo>
                  <a:pt x="174" y="1309"/>
                </a:lnTo>
                <a:lnTo>
                  <a:pt x="315" y="1097"/>
                </a:lnTo>
                <a:cubicBezTo>
                  <a:pt x="323" y="1086"/>
                  <a:pt x="317" y="1072"/>
                  <a:pt x="303" y="1067"/>
                </a:cubicBezTo>
                <a:cubicBezTo>
                  <a:pt x="289" y="1061"/>
                  <a:pt x="272" y="1066"/>
                  <a:pt x="265" y="1075"/>
                </a:cubicBezTo>
                <a:lnTo>
                  <a:pt x="147" y="1256"/>
                </a:lnTo>
                <a:lnTo>
                  <a:pt x="194" y="1254"/>
                </a:lnTo>
                <a:lnTo>
                  <a:pt x="54" y="1084"/>
                </a:lnTo>
                <a:cubicBezTo>
                  <a:pt x="45" y="1074"/>
                  <a:pt x="29" y="1070"/>
                  <a:pt x="16" y="1077"/>
                </a:cubicBezTo>
                <a:cubicBezTo>
                  <a:pt x="2" y="1084"/>
                  <a:pt x="0" y="1098"/>
                  <a:pt x="7" y="1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8" name="CustomShape 75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9" name="CustomShape 76"/>
          <p:cNvSpPr/>
          <p:nvPr/>
        </p:nvSpPr>
        <p:spPr>
          <a:xfrm>
            <a:off x="6819840" y="1459440"/>
            <a:ext cx="117360" cy="298800"/>
          </a:xfrm>
          <a:custGeom>
            <a:avLst/>
            <a:gdLst/>
            <a:ahLst/>
            <a:rect l="l" t="t" r="r" b="b"/>
            <a:pathLst>
              <a:path w="327" h="831">
                <a:moveTo>
                  <a:pt x="190" y="21"/>
                </a:moveTo>
                <a:lnTo>
                  <a:pt x="190" y="788"/>
                </a:lnTo>
                <a:cubicBezTo>
                  <a:pt x="190" y="798"/>
                  <a:pt x="179" y="809"/>
                  <a:pt x="164" y="809"/>
                </a:cubicBezTo>
                <a:cubicBezTo>
                  <a:pt x="147" y="809"/>
                  <a:pt x="133" y="798"/>
                  <a:pt x="133" y="788"/>
                </a:cubicBezTo>
                <a:lnTo>
                  <a:pt x="133" y="21"/>
                </a:lnTo>
                <a:cubicBezTo>
                  <a:pt x="133" y="9"/>
                  <a:pt x="147" y="0"/>
                  <a:pt x="164" y="0"/>
                </a:cubicBezTo>
                <a:cubicBezTo>
                  <a:pt x="179" y="0"/>
                  <a:pt x="190" y="9"/>
                  <a:pt x="190" y="21"/>
                </a:cubicBezTo>
                <a:moveTo>
                  <a:pt x="317" y="624"/>
                </a:moveTo>
                <a:lnTo>
                  <a:pt x="164" y="830"/>
                </a:lnTo>
                <a:lnTo>
                  <a:pt x="9" y="624"/>
                </a:lnTo>
                <a:cubicBezTo>
                  <a:pt x="0" y="614"/>
                  <a:pt x="4" y="600"/>
                  <a:pt x="18" y="595"/>
                </a:cubicBezTo>
                <a:cubicBezTo>
                  <a:pt x="31" y="586"/>
                  <a:pt x="49" y="590"/>
                  <a:pt x="55" y="601"/>
                </a:cubicBezTo>
                <a:lnTo>
                  <a:pt x="188" y="776"/>
                </a:lnTo>
                <a:lnTo>
                  <a:pt x="138" y="776"/>
                </a:lnTo>
                <a:lnTo>
                  <a:pt x="268" y="601"/>
                </a:lnTo>
                <a:cubicBezTo>
                  <a:pt x="277" y="590"/>
                  <a:pt x="294" y="586"/>
                  <a:pt x="308" y="595"/>
                </a:cubicBezTo>
                <a:cubicBezTo>
                  <a:pt x="322" y="600"/>
                  <a:pt x="326" y="614"/>
                  <a:pt x="317" y="62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0" name="CustomShape 77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1" name="CustomShape 78"/>
          <p:cNvSpPr/>
          <p:nvPr/>
        </p:nvSpPr>
        <p:spPr>
          <a:xfrm>
            <a:off x="6819840" y="2074680"/>
            <a:ext cx="117360" cy="1436400"/>
          </a:xfrm>
          <a:custGeom>
            <a:avLst/>
            <a:gdLst/>
            <a:ahLst/>
            <a:rect l="l" t="t" r="r" b="b"/>
            <a:pathLst>
              <a:path w="327" h="3991">
                <a:moveTo>
                  <a:pt x="190" y="23"/>
                </a:moveTo>
                <a:lnTo>
                  <a:pt x="190" y="3946"/>
                </a:lnTo>
                <a:cubicBezTo>
                  <a:pt x="190" y="3958"/>
                  <a:pt x="179" y="3967"/>
                  <a:pt x="164" y="3967"/>
                </a:cubicBezTo>
                <a:cubicBezTo>
                  <a:pt x="147" y="3967"/>
                  <a:pt x="133" y="3958"/>
                  <a:pt x="133" y="3946"/>
                </a:cubicBezTo>
                <a:lnTo>
                  <a:pt x="133" y="23"/>
                </a:lnTo>
                <a:cubicBezTo>
                  <a:pt x="133" y="11"/>
                  <a:pt x="147" y="0"/>
                  <a:pt x="164" y="0"/>
                </a:cubicBezTo>
                <a:cubicBezTo>
                  <a:pt x="179" y="0"/>
                  <a:pt x="190" y="11"/>
                  <a:pt x="190" y="23"/>
                </a:cubicBezTo>
                <a:moveTo>
                  <a:pt x="317" y="3782"/>
                </a:moveTo>
                <a:lnTo>
                  <a:pt x="164" y="3990"/>
                </a:lnTo>
                <a:lnTo>
                  <a:pt x="9" y="3782"/>
                </a:lnTo>
                <a:cubicBezTo>
                  <a:pt x="0" y="3771"/>
                  <a:pt x="4" y="3757"/>
                  <a:pt x="18" y="3752"/>
                </a:cubicBezTo>
                <a:cubicBezTo>
                  <a:pt x="31" y="3746"/>
                  <a:pt x="49" y="3749"/>
                  <a:pt x="55" y="3760"/>
                </a:cubicBezTo>
                <a:lnTo>
                  <a:pt x="188" y="3934"/>
                </a:lnTo>
                <a:lnTo>
                  <a:pt x="138" y="3934"/>
                </a:lnTo>
                <a:lnTo>
                  <a:pt x="268" y="3760"/>
                </a:lnTo>
                <a:cubicBezTo>
                  <a:pt x="277" y="3749"/>
                  <a:pt x="294" y="3746"/>
                  <a:pt x="308" y="3752"/>
                </a:cubicBezTo>
                <a:cubicBezTo>
                  <a:pt x="322" y="3757"/>
                  <a:pt x="326" y="3771"/>
                  <a:pt x="317" y="378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12" name="" descr=""/>
          <p:cNvPicPr/>
          <p:nvPr/>
        </p:nvPicPr>
        <p:blipFill>
          <a:blip r:embed="rId4"/>
          <a:stretch/>
        </p:blipFill>
        <p:spPr>
          <a:xfrm>
            <a:off x="6029280" y="1211400"/>
            <a:ext cx="896760" cy="203760"/>
          </a:xfrm>
          <a:prstGeom prst="rect">
            <a:avLst/>
          </a:prstGeom>
          <a:ln w="0">
            <a:noFill/>
          </a:ln>
        </p:spPr>
      </p:pic>
      <p:sp>
        <p:nvSpPr>
          <p:cNvPr id="3113" name="CustomShape 79"/>
          <p:cNvSpPr/>
          <p:nvPr/>
        </p:nvSpPr>
        <p:spPr>
          <a:xfrm>
            <a:off x="8754480" y="1940760"/>
            <a:ext cx="5922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000" spc="-1" strike="noStrike">
                <a:solidFill>
                  <a:srgbClr val="376092"/>
                </a:solidFill>
                <a:latin typeface="Calibri"/>
              </a:rPr>
              <a:t>in learning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14" name="CustomShape 80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5" name="CustomShape 81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6" name="CustomShape 82"/>
          <p:cNvSpPr/>
          <p:nvPr/>
        </p:nvSpPr>
        <p:spPr>
          <a:xfrm>
            <a:off x="5068080" y="2373120"/>
            <a:ext cx="1116360" cy="435600"/>
          </a:xfrm>
          <a:custGeom>
            <a:avLst/>
            <a:gdLst/>
            <a:ahLst/>
            <a:rect l="l" t="t" r="r" b="b"/>
            <a:pathLst>
              <a:path w="3102" h="1211">
                <a:moveTo>
                  <a:pt x="0" y="0"/>
                </a:moveTo>
                <a:lnTo>
                  <a:pt x="0" y="1210"/>
                </a:lnTo>
                <a:lnTo>
                  <a:pt x="3101" y="1210"/>
                </a:lnTo>
                <a:lnTo>
                  <a:pt x="31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7" name="CustomShape 83"/>
          <p:cNvSpPr/>
          <p:nvPr/>
        </p:nvSpPr>
        <p:spPr>
          <a:xfrm>
            <a:off x="5054400" y="2363040"/>
            <a:ext cx="1142280" cy="455760"/>
          </a:xfrm>
          <a:custGeom>
            <a:avLst/>
            <a:gdLst/>
            <a:ahLst/>
            <a:rect l="l" t="t" r="r" b="b"/>
            <a:pathLst>
              <a:path w="3174" h="1267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3139" y="0"/>
                </a:lnTo>
                <a:cubicBezTo>
                  <a:pt x="3159" y="0"/>
                  <a:pt x="3173" y="12"/>
                  <a:pt x="3173" y="28"/>
                </a:cubicBezTo>
                <a:lnTo>
                  <a:pt x="3173" y="1239"/>
                </a:lnTo>
                <a:cubicBezTo>
                  <a:pt x="3173" y="1254"/>
                  <a:pt x="3159" y="1266"/>
                  <a:pt x="3139" y="1266"/>
                </a:cubicBezTo>
                <a:lnTo>
                  <a:pt x="38" y="1266"/>
                </a:lnTo>
                <a:cubicBezTo>
                  <a:pt x="18" y="1266"/>
                  <a:pt x="0" y="1254"/>
                  <a:pt x="0" y="1239"/>
                </a:cubicBezTo>
                <a:lnTo>
                  <a:pt x="0" y="28"/>
                </a:lnTo>
                <a:moveTo>
                  <a:pt x="74" y="1239"/>
                </a:moveTo>
                <a:lnTo>
                  <a:pt x="38" y="1209"/>
                </a:lnTo>
                <a:lnTo>
                  <a:pt x="3139" y="1209"/>
                </a:lnTo>
                <a:lnTo>
                  <a:pt x="3101" y="1239"/>
                </a:lnTo>
                <a:lnTo>
                  <a:pt x="3101" y="28"/>
                </a:lnTo>
                <a:lnTo>
                  <a:pt x="3139" y="58"/>
                </a:lnTo>
                <a:lnTo>
                  <a:pt x="38" y="58"/>
                </a:lnTo>
                <a:lnTo>
                  <a:pt x="74" y="28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8" name="CustomShape 84"/>
          <p:cNvSpPr/>
          <p:nvPr/>
        </p:nvSpPr>
        <p:spPr>
          <a:xfrm>
            <a:off x="5856480" y="1088640"/>
            <a:ext cx="1299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Probability Distribution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119" name="" descr=""/>
          <p:cNvPicPr/>
          <p:nvPr/>
        </p:nvPicPr>
        <p:blipFill>
          <a:blip r:embed="rId5"/>
          <a:stretch/>
        </p:blipFill>
        <p:spPr>
          <a:xfrm>
            <a:off x="5427720" y="2539080"/>
            <a:ext cx="419400" cy="225000"/>
          </a:xfrm>
          <a:prstGeom prst="rect">
            <a:avLst/>
          </a:prstGeom>
          <a:ln w="0">
            <a:noFill/>
          </a:ln>
        </p:spPr>
      </p:pic>
      <p:sp>
        <p:nvSpPr>
          <p:cNvPr id="3120" name="CustomShape 85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1" name="CustomShape 86"/>
          <p:cNvSpPr/>
          <p:nvPr/>
        </p:nvSpPr>
        <p:spPr>
          <a:xfrm>
            <a:off x="1848240" y="2606040"/>
            <a:ext cx="3579840" cy="1233360"/>
          </a:xfrm>
          <a:custGeom>
            <a:avLst/>
            <a:gdLst/>
            <a:ahLst/>
            <a:rect l="l" t="t" r="r" b="b"/>
            <a:pathLst>
              <a:path w="9945" h="3427">
                <a:moveTo>
                  <a:pt x="9891" y="105"/>
                </a:moveTo>
                <a:lnTo>
                  <a:pt x="8063" y="105"/>
                </a:lnTo>
                <a:cubicBezTo>
                  <a:pt x="8048" y="105"/>
                  <a:pt x="8035" y="116"/>
                  <a:pt x="8035" y="126"/>
                </a:cubicBezTo>
                <a:lnTo>
                  <a:pt x="8035" y="3298"/>
                </a:lnTo>
                <a:lnTo>
                  <a:pt x="8063" y="3278"/>
                </a:lnTo>
                <a:lnTo>
                  <a:pt x="54" y="3278"/>
                </a:lnTo>
                <a:cubicBezTo>
                  <a:pt x="38" y="3278"/>
                  <a:pt x="26" y="3287"/>
                  <a:pt x="26" y="3298"/>
                </a:cubicBezTo>
                <a:cubicBezTo>
                  <a:pt x="26" y="3311"/>
                  <a:pt x="38" y="3321"/>
                  <a:pt x="54" y="3321"/>
                </a:cubicBezTo>
                <a:lnTo>
                  <a:pt x="8063" y="3321"/>
                </a:lnTo>
                <a:cubicBezTo>
                  <a:pt x="8079" y="3321"/>
                  <a:pt x="8090" y="3311"/>
                  <a:pt x="8090" y="3298"/>
                </a:cubicBezTo>
                <a:lnTo>
                  <a:pt x="8090" y="126"/>
                </a:lnTo>
                <a:lnTo>
                  <a:pt x="8063" y="149"/>
                </a:lnTo>
                <a:lnTo>
                  <a:pt x="9891" y="149"/>
                </a:lnTo>
                <a:cubicBezTo>
                  <a:pt x="9903" y="149"/>
                  <a:pt x="9917" y="138"/>
                  <a:pt x="9917" y="126"/>
                </a:cubicBezTo>
                <a:cubicBezTo>
                  <a:pt x="9917" y="116"/>
                  <a:pt x="9903" y="105"/>
                  <a:pt x="9891" y="105"/>
                </a:cubicBezTo>
                <a:moveTo>
                  <a:pt x="9681" y="249"/>
                </a:moveTo>
                <a:lnTo>
                  <a:pt x="9944" y="126"/>
                </a:lnTo>
                <a:lnTo>
                  <a:pt x="9681" y="5"/>
                </a:lnTo>
                <a:cubicBezTo>
                  <a:pt x="9667" y="0"/>
                  <a:pt x="9649" y="4"/>
                  <a:pt x="9643" y="14"/>
                </a:cubicBezTo>
                <a:cubicBezTo>
                  <a:pt x="9634" y="25"/>
                  <a:pt x="9639" y="37"/>
                  <a:pt x="9652" y="44"/>
                </a:cubicBezTo>
                <a:lnTo>
                  <a:pt x="9875" y="145"/>
                </a:lnTo>
                <a:lnTo>
                  <a:pt x="9875" y="108"/>
                </a:lnTo>
                <a:lnTo>
                  <a:pt x="9652" y="210"/>
                </a:lnTo>
                <a:cubicBezTo>
                  <a:pt x="9639" y="215"/>
                  <a:pt x="9634" y="229"/>
                  <a:pt x="9643" y="239"/>
                </a:cubicBezTo>
                <a:cubicBezTo>
                  <a:pt x="9649" y="250"/>
                  <a:pt x="9667" y="253"/>
                  <a:pt x="9681" y="249"/>
                </a:cubicBezTo>
                <a:moveTo>
                  <a:pt x="263" y="3178"/>
                </a:moveTo>
                <a:lnTo>
                  <a:pt x="0" y="3298"/>
                </a:lnTo>
                <a:lnTo>
                  <a:pt x="263" y="3419"/>
                </a:lnTo>
                <a:cubicBezTo>
                  <a:pt x="276" y="3426"/>
                  <a:pt x="294" y="3423"/>
                  <a:pt x="301" y="3412"/>
                </a:cubicBezTo>
                <a:cubicBezTo>
                  <a:pt x="309" y="3401"/>
                  <a:pt x="305" y="3387"/>
                  <a:pt x="292" y="3382"/>
                </a:cubicBezTo>
                <a:lnTo>
                  <a:pt x="68" y="3279"/>
                </a:lnTo>
                <a:lnTo>
                  <a:pt x="68" y="3318"/>
                </a:lnTo>
                <a:lnTo>
                  <a:pt x="292" y="3215"/>
                </a:lnTo>
                <a:cubicBezTo>
                  <a:pt x="305" y="3209"/>
                  <a:pt x="309" y="3196"/>
                  <a:pt x="301" y="3185"/>
                </a:cubicBezTo>
                <a:cubicBezTo>
                  <a:pt x="294" y="3175"/>
                  <a:pt x="276" y="3171"/>
                  <a:pt x="263" y="31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2" name="CustomShape 87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3" name="CustomShape 88"/>
          <p:cNvSpPr/>
          <p:nvPr/>
        </p:nvSpPr>
        <p:spPr>
          <a:xfrm>
            <a:off x="5847840" y="2606040"/>
            <a:ext cx="727560" cy="903960"/>
          </a:xfrm>
          <a:custGeom>
            <a:avLst/>
            <a:gdLst/>
            <a:ahLst/>
            <a:rect l="l" t="t" r="r" b="b"/>
            <a:pathLst>
              <a:path w="2022" h="2512">
                <a:moveTo>
                  <a:pt x="53" y="105"/>
                </a:moveTo>
                <a:lnTo>
                  <a:pt x="1859" y="105"/>
                </a:lnTo>
                <a:cubicBezTo>
                  <a:pt x="1875" y="105"/>
                  <a:pt x="1887" y="116"/>
                  <a:pt x="1887" y="126"/>
                </a:cubicBezTo>
                <a:lnTo>
                  <a:pt x="1887" y="2468"/>
                </a:lnTo>
                <a:cubicBezTo>
                  <a:pt x="1887" y="2480"/>
                  <a:pt x="1875" y="2488"/>
                  <a:pt x="1859" y="2488"/>
                </a:cubicBezTo>
                <a:cubicBezTo>
                  <a:pt x="1845" y="2488"/>
                  <a:pt x="1832" y="2480"/>
                  <a:pt x="1832" y="2468"/>
                </a:cubicBezTo>
                <a:lnTo>
                  <a:pt x="1832" y="126"/>
                </a:lnTo>
                <a:lnTo>
                  <a:pt x="1859" y="149"/>
                </a:lnTo>
                <a:lnTo>
                  <a:pt x="53" y="149"/>
                </a:lnTo>
                <a:cubicBezTo>
                  <a:pt x="38" y="149"/>
                  <a:pt x="26" y="138"/>
                  <a:pt x="26" y="126"/>
                </a:cubicBezTo>
                <a:cubicBezTo>
                  <a:pt x="26" y="116"/>
                  <a:pt x="38" y="105"/>
                  <a:pt x="53" y="105"/>
                </a:cubicBezTo>
                <a:moveTo>
                  <a:pt x="262" y="249"/>
                </a:moveTo>
                <a:lnTo>
                  <a:pt x="0" y="126"/>
                </a:lnTo>
                <a:lnTo>
                  <a:pt x="262" y="5"/>
                </a:lnTo>
                <a:cubicBezTo>
                  <a:pt x="276" y="0"/>
                  <a:pt x="294" y="4"/>
                  <a:pt x="300" y="14"/>
                </a:cubicBezTo>
                <a:cubicBezTo>
                  <a:pt x="309" y="25"/>
                  <a:pt x="305" y="37"/>
                  <a:pt x="292" y="44"/>
                </a:cubicBezTo>
                <a:lnTo>
                  <a:pt x="68" y="145"/>
                </a:lnTo>
                <a:lnTo>
                  <a:pt x="68" y="108"/>
                </a:lnTo>
                <a:lnTo>
                  <a:pt x="292" y="210"/>
                </a:lnTo>
                <a:cubicBezTo>
                  <a:pt x="305" y="215"/>
                  <a:pt x="309" y="229"/>
                  <a:pt x="300" y="239"/>
                </a:cubicBezTo>
                <a:cubicBezTo>
                  <a:pt x="294" y="250"/>
                  <a:pt x="276" y="253"/>
                  <a:pt x="262" y="249"/>
                </a:cubicBezTo>
                <a:moveTo>
                  <a:pt x="2015" y="2304"/>
                </a:moveTo>
                <a:lnTo>
                  <a:pt x="1859" y="2511"/>
                </a:lnTo>
                <a:lnTo>
                  <a:pt x="1705" y="2304"/>
                </a:lnTo>
                <a:cubicBezTo>
                  <a:pt x="1699" y="2293"/>
                  <a:pt x="1703" y="2279"/>
                  <a:pt x="1716" y="2274"/>
                </a:cubicBezTo>
                <a:cubicBezTo>
                  <a:pt x="1729" y="2267"/>
                  <a:pt x="1745" y="2271"/>
                  <a:pt x="1753" y="2281"/>
                </a:cubicBezTo>
                <a:lnTo>
                  <a:pt x="1883" y="2455"/>
                </a:lnTo>
                <a:lnTo>
                  <a:pt x="1837" y="2455"/>
                </a:lnTo>
                <a:lnTo>
                  <a:pt x="1966" y="2281"/>
                </a:lnTo>
                <a:cubicBezTo>
                  <a:pt x="1972" y="2271"/>
                  <a:pt x="1990" y="2267"/>
                  <a:pt x="2004" y="2274"/>
                </a:cubicBezTo>
                <a:cubicBezTo>
                  <a:pt x="2017" y="2279"/>
                  <a:pt x="2021" y="2293"/>
                  <a:pt x="2015" y="230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4" name="CustomShape 89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5" name="CustomShape 90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6" name="CustomShape 91"/>
          <p:cNvSpPr/>
          <p:nvPr/>
        </p:nvSpPr>
        <p:spPr>
          <a:xfrm>
            <a:off x="284760" y="1024920"/>
            <a:ext cx="3940920" cy="435960"/>
          </a:xfrm>
          <a:custGeom>
            <a:avLst/>
            <a:gdLst/>
            <a:ahLst/>
            <a:rect l="l" t="t" r="r" b="b"/>
            <a:pathLst>
              <a:path w="10948" h="1212">
                <a:moveTo>
                  <a:pt x="0" y="0"/>
                </a:moveTo>
                <a:lnTo>
                  <a:pt x="0" y="1211"/>
                </a:lnTo>
                <a:lnTo>
                  <a:pt x="10947" y="1211"/>
                </a:lnTo>
                <a:lnTo>
                  <a:pt x="1094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7" name="CustomShape 92"/>
          <p:cNvSpPr/>
          <p:nvPr/>
        </p:nvSpPr>
        <p:spPr>
          <a:xfrm>
            <a:off x="271080" y="1015200"/>
            <a:ext cx="3968280" cy="455760"/>
          </a:xfrm>
          <a:custGeom>
            <a:avLst/>
            <a:gdLst/>
            <a:ahLst/>
            <a:rect l="l" t="t" r="r" b="b"/>
            <a:pathLst>
              <a:path w="11024" h="1267">
                <a:moveTo>
                  <a:pt x="0" y="27"/>
                </a:moveTo>
                <a:cubicBezTo>
                  <a:pt x="0" y="12"/>
                  <a:pt x="16" y="0"/>
                  <a:pt x="38" y="0"/>
                </a:cubicBezTo>
                <a:lnTo>
                  <a:pt x="10985" y="0"/>
                </a:lnTo>
                <a:cubicBezTo>
                  <a:pt x="11007" y="0"/>
                  <a:pt x="11023" y="12"/>
                  <a:pt x="11023" y="27"/>
                </a:cubicBezTo>
                <a:lnTo>
                  <a:pt x="11023" y="1238"/>
                </a:lnTo>
                <a:cubicBezTo>
                  <a:pt x="11023" y="1254"/>
                  <a:pt x="11007" y="1266"/>
                  <a:pt x="10985" y="1266"/>
                </a:cubicBezTo>
                <a:lnTo>
                  <a:pt x="38" y="1266"/>
                </a:lnTo>
                <a:cubicBezTo>
                  <a:pt x="16" y="1266"/>
                  <a:pt x="0" y="1254"/>
                  <a:pt x="0" y="1238"/>
                </a:cubicBezTo>
                <a:lnTo>
                  <a:pt x="0" y="27"/>
                </a:lnTo>
                <a:moveTo>
                  <a:pt x="74" y="1238"/>
                </a:moveTo>
                <a:lnTo>
                  <a:pt x="38" y="1208"/>
                </a:lnTo>
                <a:lnTo>
                  <a:pt x="10985" y="1208"/>
                </a:lnTo>
                <a:lnTo>
                  <a:pt x="10949" y="1238"/>
                </a:lnTo>
                <a:lnTo>
                  <a:pt x="10949" y="27"/>
                </a:lnTo>
                <a:lnTo>
                  <a:pt x="10985" y="57"/>
                </a:lnTo>
                <a:lnTo>
                  <a:pt x="38" y="57"/>
                </a:lnTo>
                <a:lnTo>
                  <a:pt x="74" y="27"/>
                </a:lnTo>
                <a:lnTo>
                  <a:pt x="74" y="1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28" name="" descr=""/>
          <p:cNvPicPr/>
          <p:nvPr/>
        </p:nvPicPr>
        <p:blipFill>
          <a:blip r:embed="rId6"/>
          <a:stretch/>
        </p:blipFill>
        <p:spPr>
          <a:xfrm>
            <a:off x="1613160" y="1198800"/>
            <a:ext cx="1269000" cy="235800"/>
          </a:xfrm>
          <a:prstGeom prst="rect">
            <a:avLst/>
          </a:prstGeom>
          <a:ln w="0">
            <a:noFill/>
          </a:ln>
        </p:spPr>
      </p:pic>
      <p:sp>
        <p:nvSpPr>
          <p:cNvPr id="3129" name="CustomShape 93"/>
          <p:cNvSpPr/>
          <p:nvPr/>
        </p:nvSpPr>
        <p:spPr>
          <a:xfrm>
            <a:off x="5222880" y="2446920"/>
            <a:ext cx="802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Error Measure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30" name="CustomShape 94"/>
          <p:cNvSpPr/>
          <p:nvPr/>
        </p:nvSpPr>
        <p:spPr>
          <a:xfrm>
            <a:off x="1527480" y="1096920"/>
            <a:ext cx="16185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</a:rPr>
              <a:t>Unknown Target Distribution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31" name="CustomShape 95"/>
          <p:cNvSpPr/>
          <p:nvPr/>
        </p:nvSpPr>
        <p:spPr>
          <a:xfrm>
            <a:off x="650160" y="1284840"/>
            <a:ext cx="9147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376092"/>
                </a:solidFill>
                <a:latin typeface="Calibri"/>
              </a:rPr>
              <a:t>target function</a:t>
            </a:r>
            <a:endParaRPr b="0" lang="en-GB" sz="1100" spc="-1" strike="noStrike">
              <a:latin typeface="Arial"/>
            </a:endParaRPr>
          </a:p>
        </p:txBody>
      </p:sp>
      <p:pic>
        <p:nvPicPr>
          <p:cNvPr id="3132" name="" descr=""/>
          <p:cNvPicPr/>
          <p:nvPr/>
        </p:nvPicPr>
        <p:blipFill>
          <a:blip r:embed="rId7"/>
          <a:stretch/>
        </p:blipFill>
        <p:spPr>
          <a:xfrm>
            <a:off x="3498480" y="1084320"/>
            <a:ext cx="672840" cy="227880"/>
          </a:xfrm>
          <a:prstGeom prst="rect">
            <a:avLst/>
          </a:prstGeom>
          <a:ln w="0">
            <a:noFill/>
          </a:ln>
        </p:spPr>
      </p:pic>
      <p:pic>
        <p:nvPicPr>
          <p:cNvPr id="3133" name="" descr=""/>
          <p:cNvPicPr/>
          <p:nvPr/>
        </p:nvPicPr>
        <p:blipFill>
          <a:blip r:embed="rId8"/>
          <a:stretch/>
        </p:blipFill>
        <p:spPr>
          <a:xfrm>
            <a:off x="6774120" y="1834560"/>
            <a:ext cx="207720" cy="155160"/>
          </a:xfrm>
          <a:prstGeom prst="rect">
            <a:avLst/>
          </a:prstGeom>
          <a:ln w="0">
            <a:noFill/>
          </a:ln>
        </p:spPr>
      </p:pic>
      <p:pic>
        <p:nvPicPr>
          <p:cNvPr id="3134" name="" descr=""/>
          <p:cNvPicPr/>
          <p:nvPr/>
        </p:nvPicPr>
        <p:blipFill>
          <a:blip r:embed="rId9"/>
          <a:stretch/>
        </p:blipFill>
        <p:spPr>
          <a:xfrm>
            <a:off x="4400280" y="1804680"/>
            <a:ext cx="1464480" cy="210960"/>
          </a:xfrm>
          <a:prstGeom prst="rect">
            <a:avLst/>
          </a:prstGeom>
          <a:ln w="0">
            <a:noFill/>
          </a:ln>
        </p:spPr>
      </p:pic>
      <p:pic>
        <p:nvPicPr>
          <p:cNvPr id="3135" name="" descr=""/>
          <p:cNvPicPr/>
          <p:nvPr/>
        </p:nvPicPr>
        <p:blipFill>
          <a:blip r:embed="rId10"/>
          <a:stretch/>
        </p:blipFill>
        <p:spPr>
          <a:xfrm>
            <a:off x="1265400" y="2540880"/>
            <a:ext cx="1811880" cy="227880"/>
          </a:xfrm>
          <a:prstGeom prst="rect">
            <a:avLst/>
          </a:prstGeom>
          <a:ln w="0">
            <a:noFill/>
          </a:ln>
        </p:spPr>
      </p:pic>
      <p:sp>
        <p:nvSpPr>
          <p:cNvPr id="3136" name="CustomShape 96"/>
          <p:cNvSpPr/>
          <p:nvPr/>
        </p:nvSpPr>
        <p:spPr>
          <a:xfrm>
            <a:off x="2979000" y="1290960"/>
            <a:ext cx="6145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plus noise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3137" name="CustomShape 9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9" name="CustomShape 2"/>
          <p:cNvSpPr/>
          <p:nvPr/>
        </p:nvSpPr>
        <p:spPr>
          <a:xfrm>
            <a:off x="3039480" y="370440"/>
            <a:ext cx="3572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 Basic Principles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40" name="CustomShape 3"/>
          <p:cNvSpPr/>
          <p:nvPr/>
        </p:nvSpPr>
        <p:spPr>
          <a:xfrm>
            <a:off x="596880" y="2182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41" name="CustomShape 4"/>
          <p:cNvSpPr/>
          <p:nvPr/>
        </p:nvSpPr>
        <p:spPr>
          <a:xfrm>
            <a:off x="957960" y="2220120"/>
            <a:ext cx="3582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Simple application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42" name="CustomShape 5"/>
          <p:cNvSpPr/>
          <p:nvPr/>
        </p:nvSpPr>
        <p:spPr>
          <a:xfrm>
            <a:off x="1078200" y="253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3" name="CustomShape 6"/>
          <p:cNvSpPr/>
          <p:nvPr/>
        </p:nvSpPr>
        <p:spPr>
          <a:xfrm>
            <a:off x="1378800" y="2564280"/>
            <a:ext cx="3829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MNIST database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written characters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4" name="CustomShape 7"/>
          <p:cNvSpPr/>
          <p:nvPr/>
        </p:nvSpPr>
        <p:spPr>
          <a:xfrm>
            <a:off x="1078200" y="283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5" name="CustomShape 8"/>
          <p:cNvSpPr/>
          <p:nvPr/>
        </p:nvSpPr>
        <p:spPr>
          <a:xfrm>
            <a:off x="1379160" y="2865960"/>
            <a:ext cx="460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 CNN architecture with different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6" name="CustomShape 9"/>
          <p:cNvSpPr/>
          <p:nvPr/>
        </p:nvSpPr>
        <p:spPr>
          <a:xfrm>
            <a:off x="1078200" y="3136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7" name="CustomShape 10"/>
          <p:cNvSpPr/>
          <p:nvPr/>
        </p:nvSpPr>
        <p:spPr>
          <a:xfrm>
            <a:off x="1379160" y="3167640"/>
            <a:ext cx="466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Goal: automatic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classification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of characters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8" name="CustomShape 11"/>
          <p:cNvSpPr/>
          <p:nvPr/>
        </p:nvSpPr>
        <p:spPr>
          <a:xfrm>
            <a:off x="208440" y="1062000"/>
            <a:ext cx="9322200" cy="955080"/>
          </a:xfrm>
          <a:custGeom>
            <a:avLst/>
            <a:gdLst/>
            <a:ahLst/>
            <a:rect l="l" t="t" r="r" b="b"/>
            <a:pathLst>
              <a:path w="25896" h="2654">
                <a:moveTo>
                  <a:pt x="0" y="0"/>
                </a:moveTo>
                <a:lnTo>
                  <a:pt x="0" y="2653"/>
                </a:lnTo>
                <a:lnTo>
                  <a:pt x="25895" y="2653"/>
                </a:lnTo>
                <a:lnTo>
                  <a:pt x="25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9" name="CustomShape 12"/>
          <p:cNvSpPr/>
          <p:nvPr/>
        </p:nvSpPr>
        <p:spPr>
          <a:xfrm>
            <a:off x="188640" y="1046520"/>
            <a:ext cx="9362520" cy="986400"/>
          </a:xfrm>
          <a:custGeom>
            <a:avLst/>
            <a:gdLst/>
            <a:ahLst/>
            <a:rect l="l" t="t" r="r" b="b"/>
            <a:pathLst>
              <a:path w="26008" h="274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20"/>
                  <a:pt x="26007" y="44"/>
                </a:cubicBezTo>
                <a:lnTo>
                  <a:pt x="26007" y="2697"/>
                </a:lnTo>
                <a:cubicBezTo>
                  <a:pt x="26007" y="2721"/>
                  <a:pt x="25982" y="2740"/>
                  <a:pt x="25951" y="2740"/>
                </a:cubicBezTo>
                <a:lnTo>
                  <a:pt x="56" y="2740"/>
                </a:lnTo>
                <a:cubicBezTo>
                  <a:pt x="25" y="2740"/>
                  <a:pt x="0" y="2721"/>
                  <a:pt x="0" y="2697"/>
                </a:cubicBezTo>
                <a:lnTo>
                  <a:pt x="0" y="44"/>
                </a:lnTo>
                <a:moveTo>
                  <a:pt x="112" y="2697"/>
                </a:moveTo>
                <a:lnTo>
                  <a:pt x="56" y="2653"/>
                </a:lnTo>
                <a:lnTo>
                  <a:pt x="25951" y="2653"/>
                </a:lnTo>
                <a:lnTo>
                  <a:pt x="25895" y="2697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0" name="CustomShape 1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51" name="CustomShape 14"/>
          <p:cNvSpPr/>
          <p:nvPr/>
        </p:nvSpPr>
        <p:spPr>
          <a:xfrm>
            <a:off x="305280" y="1106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52" name="CustomShape 15"/>
          <p:cNvSpPr/>
          <p:nvPr/>
        </p:nvSpPr>
        <p:spPr>
          <a:xfrm>
            <a:off x="666000" y="1131120"/>
            <a:ext cx="8278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Convolutional Neural Networks (CNNs/ConvNets) implement a connectivity pattner between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53" name="CustomShape 16"/>
          <p:cNvSpPr/>
          <p:nvPr/>
        </p:nvSpPr>
        <p:spPr>
          <a:xfrm>
            <a:off x="666000" y="1332720"/>
            <a:ext cx="8676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neurons inspired by the animal visual cortex and use several types of layers (convolution, pooling)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54" name="CustomShape 17"/>
          <p:cNvSpPr/>
          <p:nvPr/>
        </p:nvSpPr>
        <p:spPr>
          <a:xfrm>
            <a:off x="305280" y="1548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55" name="CustomShape 18"/>
          <p:cNvSpPr/>
          <p:nvPr/>
        </p:nvSpPr>
        <p:spPr>
          <a:xfrm>
            <a:off x="666000" y="1573560"/>
            <a:ext cx="864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CNN key principles are local receptive fields, shared weights, and pooling (or down/sub-sampling)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56" name="CustomShape 19"/>
          <p:cNvSpPr/>
          <p:nvPr/>
        </p:nvSpPr>
        <p:spPr>
          <a:xfrm>
            <a:off x="305280" y="1789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157" name="" descr=""/>
          <p:cNvPicPr/>
          <p:nvPr/>
        </p:nvPicPr>
        <p:blipFill>
          <a:blip r:embed="rId1"/>
          <a:stretch/>
        </p:blipFill>
        <p:spPr>
          <a:xfrm>
            <a:off x="588240" y="3371400"/>
            <a:ext cx="6295320" cy="1908360"/>
          </a:xfrm>
          <a:prstGeom prst="rect">
            <a:avLst/>
          </a:prstGeom>
          <a:ln w="0">
            <a:noFill/>
          </a:ln>
        </p:spPr>
      </p:pic>
      <p:sp>
        <p:nvSpPr>
          <p:cNvPr id="3158" name="CustomShape 20"/>
          <p:cNvSpPr/>
          <p:nvPr/>
        </p:nvSpPr>
        <p:spPr>
          <a:xfrm>
            <a:off x="666000" y="1815120"/>
            <a:ext cx="6493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CNNs are optimized to take advantage of the spatial structure of the data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159" name="" descr=""/>
          <p:cNvPicPr/>
          <p:nvPr/>
        </p:nvPicPr>
        <p:blipFill>
          <a:blip r:embed="rId2"/>
          <a:stretch/>
        </p:blipFill>
        <p:spPr>
          <a:xfrm>
            <a:off x="6708240" y="2207160"/>
            <a:ext cx="2821680" cy="1769040"/>
          </a:xfrm>
          <a:prstGeom prst="rect">
            <a:avLst/>
          </a:prstGeom>
          <a:ln w="0">
            <a:noFill/>
          </a:ln>
        </p:spPr>
      </p:pic>
      <p:sp>
        <p:nvSpPr>
          <p:cNvPr id="3160" name="CustomShape 21"/>
          <p:cNvSpPr/>
          <p:nvPr/>
        </p:nvSpPr>
        <p:spPr>
          <a:xfrm>
            <a:off x="683640" y="5090760"/>
            <a:ext cx="136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A. Rosebrock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161" name="" descr=""/>
          <p:cNvPicPr/>
          <p:nvPr/>
        </p:nvPicPr>
        <p:blipFill>
          <a:blip r:embed="rId3"/>
          <a:stretch/>
        </p:blipFill>
        <p:spPr>
          <a:xfrm>
            <a:off x="6584760" y="4186440"/>
            <a:ext cx="3058200" cy="501480"/>
          </a:xfrm>
          <a:prstGeom prst="rect">
            <a:avLst/>
          </a:prstGeom>
          <a:ln w="0">
            <a:noFill/>
          </a:ln>
        </p:spPr>
      </p:pic>
      <p:sp>
        <p:nvSpPr>
          <p:cNvPr id="3162" name="CustomShape 22"/>
          <p:cNvSpPr/>
          <p:nvPr/>
        </p:nvSpPr>
        <p:spPr>
          <a:xfrm>
            <a:off x="7504920" y="496368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63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5" name="CustomShape 2"/>
          <p:cNvSpPr/>
          <p:nvPr/>
        </p:nvSpPr>
        <p:spPr>
          <a:xfrm>
            <a:off x="1820880" y="370440"/>
            <a:ext cx="6095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 Principle Local Receptive Fields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6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67" name="CustomShape 4"/>
          <p:cNvSpPr/>
          <p:nvPr/>
        </p:nvSpPr>
        <p:spPr>
          <a:xfrm>
            <a:off x="957960" y="1032120"/>
            <a:ext cx="3099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MNIST dataset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6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9" name="CustomShape 6"/>
          <p:cNvSpPr/>
          <p:nvPr/>
        </p:nvSpPr>
        <p:spPr>
          <a:xfrm>
            <a:off x="1379160" y="1376640"/>
            <a:ext cx="725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28 * 28 pixels modeled as square of neurons in a convolutional net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0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1" name="CustomShape 8"/>
          <p:cNvSpPr/>
          <p:nvPr/>
        </p:nvSpPr>
        <p:spPr>
          <a:xfrm>
            <a:off x="1379160" y="1678320"/>
            <a:ext cx="638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Values correspond to the 28 * 28 pixel intensities as inputs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2" name="CustomShape 9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173" name="" descr=""/>
          <p:cNvPicPr/>
          <p:nvPr/>
        </p:nvPicPr>
        <p:blipFill>
          <a:blip r:embed="rId1"/>
          <a:stretch/>
        </p:blipFill>
        <p:spPr>
          <a:xfrm rot="5400000">
            <a:off x="784440" y="1924200"/>
            <a:ext cx="2412360" cy="2874240"/>
          </a:xfrm>
          <a:prstGeom prst="rect">
            <a:avLst/>
          </a:prstGeom>
          <a:ln w="0">
            <a:noFill/>
          </a:ln>
        </p:spPr>
      </p:pic>
      <p:pic>
        <p:nvPicPr>
          <p:cNvPr id="3174" name="" descr=""/>
          <p:cNvPicPr/>
          <p:nvPr/>
        </p:nvPicPr>
        <p:blipFill>
          <a:blip r:embed="rId2"/>
          <a:stretch/>
        </p:blipFill>
        <p:spPr>
          <a:xfrm rot="5400000">
            <a:off x="4778640" y="1261800"/>
            <a:ext cx="2412360" cy="4197960"/>
          </a:xfrm>
          <a:prstGeom prst="rect">
            <a:avLst/>
          </a:prstGeom>
          <a:ln w="0">
            <a:noFill/>
          </a:ln>
        </p:spPr>
      </p:pic>
      <p:pic>
        <p:nvPicPr>
          <p:cNvPr id="3175" name="" descr=""/>
          <p:cNvPicPr/>
          <p:nvPr/>
        </p:nvPicPr>
        <p:blipFill>
          <a:blip r:embed="rId3"/>
          <a:stretch/>
        </p:blipFill>
        <p:spPr>
          <a:xfrm>
            <a:off x="6664320" y="4530600"/>
            <a:ext cx="35280" cy="9000"/>
          </a:xfrm>
          <a:prstGeom prst="rect">
            <a:avLst/>
          </a:prstGeom>
          <a:ln w="0">
            <a:noFill/>
          </a:ln>
        </p:spPr>
      </p:pic>
      <p:sp>
        <p:nvSpPr>
          <p:cNvPr id="3176" name="CustomShape 10"/>
          <p:cNvSpPr/>
          <p:nvPr/>
        </p:nvSpPr>
        <p:spPr>
          <a:xfrm>
            <a:off x="683640" y="509076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77" name="CustomShape 11"/>
          <p:cNvSpPr/>
          <p:nvPr/>
        </p:nvSpPr>
        <p:spPr>
          <a:xfrm>
            <a:off x="6927480" y="3922920"/>
            <a:ext cx="146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(‘little window‘ 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78" name="CustomShape 12"/>
          <p:cNvSpPr/>
          <p:nvPr/>
        </p:nvSpPr>
        <p:spPr>
          <a:xfrm>
            <a:off x="5957640" y="3409200"/>
            <a:ext cx="646920" cy="447120"/>
          </a:xfrm>
          <a:custGeom>
            <a:avLst/>
            <a:gdLst/>
            <a:ahLst/>
            <a:rect l="l" t="t" r="r" b="b"/>
            <a:pathLst>
              <a:path w="1798" h="124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741" y="0"/>
                </a:lnTo>
                <a:cubicBezTo>
                  <a:pt x="1771" y="0"/>
                  <a:pt x="1797" y="19"/>
                  <a:pt x="1797" y="44"/>
                </a:cubicBezTo>
                <a:lnTo>
                  <a:pt x="1797" y="1198"/>
                </a:lnTo>
                <a:cubicBezTo>
                  <a:pt x="1797" y="1223"/>
                  <a:pt x="1771" y="1242"/>
                  <a:pt x="1741" y="1242"/>
                </a:cubicBezTo>
                <a:lnTo>
                  <a:pt x="56" y="1242"/>
                </a:lnTo>
                <a:cubicBezTo>
                  <a:pt x="24" y="1242"/>
                  <a:pt x="0" y="1223"/>
                  <a:pt x="0" y="1198"/>
                </a:cubicBezTo>
                <a:lnTo>
                  <a:pt x="0" y="44"/>
                </a:lnTo>
                <a:moveTo>
                  <a:pt x="112" y="1198"/>
                </a:moveTo>
                <a:lnTo>
                  <a:pt x="56" y="1155"/>
                </a:lnTo>
                <a:lnTo>
                  <a:pt x="1741" y="1155"/>
                </a:lnTo>
                <a:lnTo>
                  <a:pt x="1685" y="1198"/>
                </a:lnTo>
                <a:lnTo>
                  <a:pt x="1685" y="44"/>
                </a:lnTo>
                <a:lnTo>
                  <a:pt x="1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9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9" name="CustomShape 13"/>
          <p:cNvSpPr/>
          <p:nvPr/>
        </p:nvSpPr>
        <p:spPr>
          <a:xfrm>
            <a:off x="7035120" y="4098960"/>
            <a:ext cx="1269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the input pixels)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0" name="CustomShape 14"/>
          <p:cNvSpPr/>
          <p:nvPr/>
        </p:nvSpPr>
        <p:spPr>
          <a:xfrm>
            <a:off x="6805440" y="2854080"/>
            <a:ext cx="284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(red box indicate the local receptive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1" name="CustomShape 15"/>
          <p:cNvSpPr/>
          <p:nvPr/>
        </p:nvSpPr>
        <p:spPr>
          <a:xfrm>
            <a:off x="7134840" y="3030120"/>
            <a:ext cx="2172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field for the hidden neuron)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2" name="CustomShape 16"/>
          <p:cNvSpPr/>
          <p:nvPr/>
        </p:nvSpPr>
        <p:spPr>
          <a:xfrm>
            <a:off x="1062360" y="4599720"/>
            <a:ext cx="1604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(28 * 28 pixel image)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3" name="CustomShape 17"/>
          <p:cNvSpPr/>
          <p:nvPr/>
        </p:nvSpPr>
        <p:spPr>
          <a:xfrm>
            <a:off x="4448520" y="4603680"/>
            <a:ext cx="188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(5 * 5 local connectivity)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4" name="CustomShape 1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6" name="CustomShape 2"/>
          <p:cNvSpPr/>
          <p:nvPr/>
        </p:nvSpPr>
        <p:spPr>
          <a:xfrm>
            <a:off x="1088280" y="370440"/>
            <a:ext cx="7471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 Principle Local Receptive Fields &amp; Sliding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8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88" name="CustomShape 4"/>
          <p:cNvSpPr/>
          <p:nvPr/>
        </p:nvSpPr>
        <p:spPr>
          <a:xfrm>
            <a:off x="957960" y="1032120"/>
            <a:ext cx="3314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MNIST database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8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0" name="CustomShape 6"/>
          <p:cNvSpPr/>
          <p:nvPr/>
        </p:nvSpPr>
        <p:spPr>
          <a:xfrm>
            <a:off x="1379160" y="1376640"/>
            <a:ext cx="2510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Apply stride length = 1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2" name="CustomShape 8"/>
          <p:cNvSpPr/>
          <p:nvPr/>
        </p:nvSpPr>
        <p:spPr>
          <a:xfrm>
            <a:off x="1379160" y="1678320"/>
            <a:ext cx="724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Different configurations possible and depends on application goals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3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4" name="CustomShape 10"/>
          <p:cNvSpPr/>
          <p:nvPr/>
        </p:nvSpPr>
        <p:spPr>
          <a:xfrm>
            <a:off x="1379160" y="1980000"/>
            <a:ext cx="604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‘feature map‘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24 * 24 neurons (hidden layer)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5" name="CustomShape 11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196" name="" descr=""/>
          <p:cNvPicPr/>
          <p:nvPr/>
        </p:nvPicPr>
        <p:blipFill>
          <a:blip r:embed="rId1"/>
          <a:stretch/>
        </p:blipFill>
        <p:spPr>
          <a:xfrm rot="5400000">
            <a:off x="1783080" y="1390320"/>
            <a:ext cx="1486800" cy="3723840"/>
          </a:xfrm>
          <a:prstGeom prst="rect">
            <a:avLst/>
          </a:prstGeom>
          <a:ln w="0">
            <a:noFill/>
          </a:ln>
        </p:spPr>
      </p:pic>
      <p:pic>
        <p:nvPicPr>
          <p:cNvPr id="3197" name="" descr=""/>
          <p:cNvPicPr/>
          <p:nvPr/>
        </p:nvPicPr>
        <p:blipFill>
          <a:blip r:embed="rId2"/>
          <a:stretch/>
        </p:blipFill>
        <p:spPr>
          <a:xfrm rot="5400000">
            <a:off x="6481800" y="1390320"/>
            <a:ext cx="1486800" cy="3723840"/>
          </a:xfrm>
          <a:prstGeom prst="rect">
            <a:avLst/>
          </a:prstGeom>
          <a:ln w="0">
            <a:noFill/>
          </a:ln>
        </p:spPr>
      </p:pic>
      <p:pic>
        <p:nvPicPr>
          <p:cNvPr id="3198" name="" descr=""/>
          <p:cNvPicPr/>
          <p:nvPr/>
        </p:nvPicPr>
        <p:blipFill>
          <a:blip r:embed="rId3"/>
          <a:stretch/>
        </p:blipFill>
        <p:spPr>
          <a:xfrm>
            <a:off x="7073280" y="3974400"/>
            <a:ext cx="20880" cy="5040"/>
          </a:xfrm>
          <a:prstGeom prst="rect">
            <a:avLst/>
          </a:prstGeom>
          <a:ln w="0">
            <a:noFill/>
          </a:ln>
        </p:spPr>
      </p:pic>
      <p:sp>
        <p:nvSpPr>
          <p:cNvPr id="3199" name="CustomShape 12"/>
          <p:cNvSpPr/>
          <p:nvPr/>
        </p:nvSpPr>
        <p:spPr>
          <a:xfrm>
            <a:off x="683640" y="509076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0" name="CustomShape 13"/>
          <p:cNvSpPr/>
          <p:nvPr/>
        </p:nvSpPr>
        <p:spPr>
          <a:xfrm>
            <a:off x="733320" y="4039920"/>
            <a:ext cx="1604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(28 * 28 pixel image)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1" name="CustomShape 14"/>
          <p:cNvSpPr/>
          <p:nvPr/>
        </p:nvSpPr>
        <p:spPr>
          <a:xfrm>
            <a:off x="2788920" y="4026240"/>
            <a:ext cx="167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(24 * 24 feature map)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2" name="CustomShape 15"/>
          <p:cNvSpPr/>
          <p:nvPr/>
        </p:nvSpPr>
        <p:spPr>
          <a:xfrm>
            <a:off x="5434920" y="4039920"/>
            <a:ext cx="1604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(28 * 28 pixel image)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3" name="CustomShape 16"/>
          <p:cNvSpPr/>
          <p:nvPr/>
        </p:nvSpPr>
        <p:spPr>
          <a:xfrm>
            <a:off x="7490520" y="4026240"/>
            <a:ext cx="167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(24 * 24 feature map)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4" name="CustomShape 1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6" name="CustomShape 2"/>
          <p:cNvSpPr/>
          <p:nvPr/>
        </p:nvSpPr>
        <p:spPr>
          <a:xfrm>
            <a:off x="780840" y="370440"/>
            <a:ext cx="8071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–Example with an ANN with risk of Overfitting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0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08" name="CustomShape 4"/>
          <p:cNvSpPr/>
          <p:nvPr/>
        </p:nvSpPr>
        <p:spPr>
          <a:xfrm>
            <a:off x="957960" y="1032120"/>
            <a:ext cx="3314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MNIST database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0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0" name="CustomShape 6"/>
          <p:cNvSpPr/>
          <p:nvPr/>
        </p:nvSpPr>
        <p:spPr>
          <a:xfrm>
            <a:off x="1379160" y="1376640"/>
            <a:ext cx="726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CNN: e.g. 20 feature maps with 5 * 5 (+bias) =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520 weights to 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2" name="CustomShape 8"/>
          <p:cNvSpPr/>
          <p:nvPr/>
        </p:nvSpPr>
        <p:spPr>
          <a:xfrm>
            <a:off x="1379160" y="1678320"/>
            <a:ext cx="563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Apply ANN that is fully connected between neurons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3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4" name="CustomShape 10"/>
          <p:cNvSpPr/>
          <p:nvPr/>
        </p:nvSpPr>
        <p:spPr>
          <a:xfrm>
            <a:off x="1379160" y="1980000"/>
            <a:ext cx="705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ANN: fully connected first layer with 28 * 28 = 784 input neurons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5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6" name="CustomShape 12"/>
          <p:cNvSpPr/>
          <p:nvPr/>
        </p:nvSpPr>
        <p:spPr>
          <a:xfrm>
            <a:off x="1379160" y="2281680"/>
            <a:ext cx="743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ANN: e.g. 15 hidden neurons with 784 * 15 =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11760 weights to learn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217" name="" descr=""/>
          <p:cNvPicPr/>
          <p:nvPr/>
        </p:nvPicPr>
        <p:blipFill>
          <a:blip r:embed="rId1"/>
          <a:stretch/>
        </p:blipFill>
        <p:spPr>
          <a:xfrm rot="5400000">
            <a:off x="773280" y="1834200"/>
            <a:ext cx="2720160" cy="4121640"/>
          </a:xfrm>
          <a:prstGeom prst="rect">
            <a:avLst/>
          </a:prstGeom>
          <a:ln w="0">
            <a:noFill/>
          </a:ln>
        </p:spPr>
      </p:pic>
      <p:pic>
        <p:nvPicPr>
          <p:cNvPr id="3218" name="" descr=""/>
          <p:cNvPicPr/>
          <p:nvPr/>
        </p:nvPicPr>
        <p:blipFill>
          <a:blip r:embed="rId2"/>
          <a:stretch/>
        </p:blipFill>
        <p:spPr>
          <a:xfrm>
            <a:off x="2357280" y="5237640"/>
            <a:ext cx="55440" cy="11880"/>
          </a:xfrm>
          <a:prstGeom prst="rect">
            <a:avLst/>
          </a:prstGeom>
          <a:ln w="0">
            <a:noFill/>
          </a:ln>
        </p:spPr>
      </p:pic>
      <p:sp>
        <p:nvSpPr>
          <p:cNvPr id="3219" name="CustomShape 1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0" name="CustomShape 14"/>
          <p:cNvSpPr/>
          <p:nvPr/>
        </p:nvSpPr>
        <p:spPr>
          <a:xfrm>
            <a:off x="683640" y="509076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1" name="CustomShape 15"/>
          <p:cNvSpPr/>
          <p:nvPr/>
        </p:nvSpPr>
        <p:spPr>
          <a:xfrm>
            <a:off x="4453200" y="2840760"/>
            <a:ext cx="5002200" cy="2422080"/>
          </a:xfrm>
          <a:custGeom>
            <a:avLst/>
            <a:gdLst/>
            <a:ahLst/>
            <a:rect l="l" t="t" r="r" b="b"/>
            <a:pathLst>
              <a:path w="13896" h="6729">
                <a:moveTo>
                  <a:pt x="0" y="0"/>
                </a:moveTo>
                <a:lnTo>
                  <a:pt x="0" y="6728"/>
                </a:lnTo>
                <a:lnTo>
                  <a:pt x="13895" y="6728"/>
                </a:lnTo>
                <a:lnTo>
                  <a:pt x="13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2" name="CustomShape 16"/>
          <p:cNvSpPr/>
          <p:nvPr/>
        </p:nvSpPr>
        <p:spPr>
          <a:xfrm>
            <a:off x="4433040" y="2824920"/>
            <a:ext cx="5042520" cy="2453400"/>
          </a:xfrm>
          <a:custGeom>
            <a:avLst/>
            <a:gdLst/>
            <a:ahLst/>
            <a:rect l="l" t="t" r="r" b="b"/>
            <a:pathLst>
              <a:path w="14008" h="6816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3951" y="0"/>
                </a:lnTo>
                <a:cubicBezTo>
                  <a:pt x="13983" y="0"/>
                  <a:pt x="14007" y="19"/>
                  <a:pt x="14007" y="44"/>
                </a:cubicBezTo>
                <a:lnTo>
                  <a:pt x="14007" y="6772"/>
                </a:lnTo>
                <a:cubicBezTo>
                  <a:pt x="14007" y="6796"/>
                  <a:pt x="13983" y="6815"/>
                  <a:pt x="13951" y="6815"/>
                </a:cubicBezTo>
                <a:lnTo>
                  <a:pt x="56" y="6815"/>
                </a:lnTo>
                <a:cubicBezTo>
                  <a:pt x="24" y="6815"/>
                  <a:pt x="0" y="6796"/>
                  <a:pt x="0" y="6772"/>
                </a:cubicBezTo>
                <a:lnTo>
                  <a:pt x="0" y="44"/>
                </a:lnTo>
                <a:moveTo>
                  <a:pt x="112" y="6772"/>
                </a:moveTo>
                <a:lnTo>
                  <a:pt x="56" y="6728"/>
                </a:lnTo>
                <a:lnTo>
                  <a:pt x="13951" y="6728"/>
                </a:lnTo>
                <a:lnTo>
                  <a:pt x="13895" y="6772"/>
                </a:lnTo>
                <a:lnTo>
                  <a:pt x="13895" y="44"/>
                </a:lnTo>
                <a:lnTo>
                  <a:pt x="13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77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3" name="CustomShape 17"/>
          <p:cNvSpPr/>
          <p:nvPr/>
        </p:nvSpPr>
        <p:spPr>
          <a:xfrm>
            <a:off x="5035320" y="2546280"/>
            <a:ext cx="4459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(eventually lead to overfitting and much computing time)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4" name="CustomShape 18"/>
          <p:cNvSpPr/>
          <p:nvPr/>
        </p:nvSpPr>
        <p:spPr>
          <a:xfrm>
            <a:off x="4549320" y="2883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5" name="CustomShape 19"/>
          <p:cNvSpPr/>
          <p:nvPr/>
        </p:nvSpPr>
        <p:spPr>
          <a:xfrm>
            <a:off x="4910400" y="2909160"/>
            <a:ext cx="423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Overfitting refers to fit the data too well – more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6" name="CustomShape 20"/>
          <p:cNvSpPr/>
          <p:nvPr/>
        </p:nvSpPr>
        <p:spPr>
          <a:xfrm>
            <a:off x="4910400" y="3110400"/>
            <a:ext cx="3781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than is warranted – thus may misguide the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7" name="CustomShape 21"/>
          <p:cNvSpPr/>
          <p:nvPr/>
        </p:nvSpPr>
        <p:spPr>
          <a:xfrm>
            <a:off x="4910400" y="3311280"/>
            <a:ext cx="4294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– rather memorizing than realy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8" name="CustomShape 22"/>
          <p:cNvSpPr/>
          <p:nvPr/>
        </p:nvSpPr>
        <p:spPr>
          <a:xfrm>
            <a:off x="4549320" y="352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9" name="CustomShape 23"/>
          <p:cNvSpPr/>
          <p:nvPr/>
        </p:nvSpPr>
        <p:spPr>
          <a:xfrm>
            <a:off x="4910400" y="3552840"/>
            <a:ext cx="403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good model must have low training error (E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0" name="CustomShape 24"/>
          <p:cNvSpPr/>
          <p:nvPr/>
        </p:nvSpPr>
        <p:spPr>
          <a:xfrm>
            <a:off x="8940600" y="3636000"/>
            <a:ext cx="14220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in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231" name="CustomShape 25"/>
          <p:cNvSpPr/>
          <p:nvPr/>
        </p:nvSpPr>
        <p:spPr>
          <a:xfrm>
            <a:off x="9052560" y="355284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2" name="CustomShape 26"/>
          <p:cNvSpPr/>
          <p:nvPr/>
        </p:nvSpPr>
        <p:spPr>
          <a:xfrm>
            <a:off x="4910400" y="3753720"/>
            <a:ext cx="273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low generalization error (E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3" name="CustomShape 27"/>
          <p:cNvSpPr/>
          <p:nvPr/>
        </p:nvSpPr>
        <p:spPr>
          <a:xfrm>
            <a:off x="7634880" y="3837240"/>
            <a:ext cx="20412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out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234" name="CustomShape 28"/>
          <p:cNvSpPr/>
          <p:nvPr/>
        </p:nvSpPr>
        <p:spPr>
          <a:xfrm>
            <a:off x="7838640" y="375372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5" name="CustomShape 29"/>
          <p:cNvSpPr/>
          <p:nvPr/>
        </p:nvSpPr>
        <p:spPr>
          <a:xfrm>
            <a:off x="4549320" y="3970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6" name="CustomShape 30"/>
          <p:cNvSpPr/>
          <p:nvPr/>
        </p:nvSpPr>
        <p:spPr>
          <a:xfrm>
            <a:off x="4910400" y="3994920"/>
            <a:ext cx="413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overfitting is if a model fits the data too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7" name="CustomShape 31"/>
          <p:cNvSpPr/>
          <p:nvPr/>
        </p:nvSpPr>
        <p:spPr>
          <a:xfrm>
            <a:off x="4910400" y="4196160"/>
            <a:ext cx="59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well (E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8" name="CustomShape 32"/>
          <p:cNvSpPr/>
          <p:nvPr/>
        </p:nvSpPr>
        <p:spPr>
          <a:xfrm>
            <a:off x="5499000" y="4279320"/>
            <a:ext cx="14220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in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239" name="CustomShape 33"/>
          <p:cNvSpPr/>
          <p:nvPr/>
        </p:nvSpPr>
        <p:spPr>
          <a:xfrm>
            <a:off x="5611320" y="4196160"/>
            <a:ext cx="3393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)  with a poorer generalization error (E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0" name="CustomShape 34"/>
          <p:cNvSpPr/>
          <p:nvPr/>
        </p:nvSpPr>
        <p:spPr>
          <a:xfrm>
            <a:off x="8992800" y="4279320"/>
            <a:ext cx="20412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out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241" name="CustomShape 35"/>
          <p:cNvSpPr/>
          <p:nvPr/>
        </p:nvSpPr>
        <p:spPr>
          <a:xfrm>
            <a:off x="9196200" y="419616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2" name="CustomShape 36"/>
          <p:cNvSpPr/>
          <p:nvPr/>
        </p:nvSpPr>
        <p:spPr>
          <a:xfrm>
            <a:off x="4910400" y="4397040"/>
            <a:ext cx="2422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than another model with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3" name="CustomShape 37"/>
          <p:cNvSpPr/>
          <p:nvPr/>
        </p:nvSpPr>
        <p:spPr>
          <a:xfrm>
            <a:off x="4910400" y="4598280"/>
            <a:ext cx="201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higher training error (E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4" name="CustomShape 38"/>
          <p:cNvSpPr/>
          <p:nvPr/>
        </p:nvSpPr>
        <p:spPr>
          <a:xfrm>
            <a:off x="6932160" y="4681800"/>
            <a:ext cx="142200" cy="13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70" spc="-1" strike="noStrike">
                <a:solidFill>
                  <a:srgbClr val="000000"/>
                </a:solidFill>
                <a:latin typeface="Calibri"/>
              </a:rPr>
              <a:t>in</a:t>
            </a:r>
            <a:endParaRPr b="0" lang="en-GB" sz="1070" spc="-1" strike="noStrike">
              <a:latin typeface="Arial"/>
            </a:endParaRPr>
          </a:p>
        </p:txBody>
      </p:sp>
      <p:sp>
        <p:nvSpPr>
          <p:cNvPr id="3245" name="CustomShape 39"/>
          <p:cNvSpPr/>
          <p:nvPr/>
        </p:nvSpPr>
        <p:spPr>
          <a:xfrm>
            <a:off x="7044480" y="4598280"/>
            <a:ext cx="21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6" name="CustomShape 40"/>
          <p:cNvSpPr/>
          <p:nvPr/>
        </p:nvSpPr>
        <p:spPr>
          <a:xfrm>
            <a:off x="4549320" y="4814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7" name="CustomShape 41"/>
          <p:cNvSpPr/>
          <p:nvPr/>
        </p:nvSpPr>
        <p:spPr>
          <a:xfrm>
            <a:off x="4910400" y="4839840"/>
            <a:ext cx="348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two general approaches to prevent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8" name="CustomShape 42"/>
          <p:cNvSpPr/>
          <p:nvPr/>
        </p:nvSpPr>
        <p:spPr>
          <a:xfrm>
            <a:off x="4910400" y="5040720"/>
            <a:ext cx="443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overfitting are (1) regularization and (2) validation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9" name="CustomShape 4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1" name="CustomShape 2"/>
          <p:cNvSpPr/>
          <p:nvPr/>
        </p:nvSpPr>
        <p:spPr>
          <a:xfrm>
            <a:off x="1014120" y="370440"/>
            <a:ext cx="7646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 Principle Shared Weights &amp; Feature Maps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5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53" name="CustomShape 4"/>
          <p:cNvSpPr/>
          <p:nvPr/>
        </p:nvSpPr>
        <p:spPr>
          <a:xfrm>
            <a:off x="957960" y="1032120"/>
            <a:ext cx="126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5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55" name="CustomShape 6"/>
          <p:cNvSpPr/>
          <p:nvPr/>
        </p:nvSpPr>
        <p:spPr>
          <a:xfrm>
            <a:off x="1378800" y="1376640"/>
            <a:ext cx="768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CNNs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 same shared weights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each of the 24 * 24 hidden neurons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56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57" name="CustomShape 8"/>
          <p:cNvSpPr/>
          <p:nvPr/>
        </p:nvSpPr>
        <p:spPr>
          <a:xfrm>
            <a:off x="1379160" y="1678320"/>
            <a:ext cx="803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Goals: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significant reduction of number of parameters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(prevent overfitting)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58" name="CustomShape 9"/>
          <p:cNvSpPr/>
          <p:nvPr/>
        </p:nvSpPr>
        <p:spPr>
          <a:xfrm>
            <a:off x="1078200" y="195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59" name="CustomShape 10"/>
          <p:cNvSpPr/>
          <p:nvPr/>
        </p:nvSpPr>
        <p:spPr>
          <a:xfrm>
            <a:off x="1379160" y="1981800"/>
            <a:ext cx="326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5 * 5 receptive field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0" name="CustomShape 11"/>
          <p:cNvSpPr/>
          <p:nvPr/>
        </p:nvSpPr>
        <p:spPr>
          <a:xfrm>
            <a:off x="4628880" y="195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1" name="CustomShape 12"/>
          <p:cNvSpPr/>
          <p:nvPr/>
        </p:nvSpPr>
        <p:spPr>
          <a:xfrm>
            <a:off x="4951440" y="1981800"/>
            <a:ext cx="347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25 shared weights + shared bias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2" name="CustomShape 13"/>
          <p:cNvSpPr/>
          <p:nvPr/>
        </p:nvSpPr>
        <p:spPr>
          <a:xfrm>
            <a:off x="596880" y="2261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63" name="CustomShape 14"/>
          <p:cNvSpPr/>
          <p:nvPr/>
        </p:nvSpPr>
        <p:spPr>
          <a:xfrm>
            <a:off x="957960" y="2298960"/>
            <a:ext cx="1752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Feature Map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64" name="CustomShape 15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5" name="CustomShape 16"/>
          <p:cNvSpPr/>
          <p:nvPr/>
        </p:nvSpPr>
        <p:spPr>
          <a:xfrm>
            <a:off x="1379160" y="2643480"/>
            <a:ext cx="273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Detects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local feature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6" name="CustomShape 17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7" name="CustomShape 18"/>
          <p:cNvSpPr/>
          <p:nvPr/>
        </p:nvSpPr>
        <p:spPr>
          <a:xfrm>
            <a:off x="1379160" y="2945160"/>
            <a:ext cx="264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3: each feature map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8" name="CustomShape 19"/>
          <p:cNvSpPr/>
          <p:nvPr/>
        </p:nvSpPr>
        <p:spPr>
          <a:xfrm>
            <a:off x="1379160" y="3196800"/>
            <a:ext cx="283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defined by a set of 5 * 5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9" name="CustomShape 20"/>
          <p:cNvSpPr/>
          <p:nvPr/>
        </p:nvSpPr>
        <p:spPr>
          <a:xfrm>
            <a:off x="1379160" y="3447720"/>
            <a:ext cx="299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shared weights and a single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0" name="CustomShape 21"/>
          <p:cNvSpPr/>
          <p:nvPr/>
        </p:nvSpPr>
        <p:spPr>
          <a:xfrm>
            <a:off x="1379160" y="3699360"/>
            <a:ext cx="324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shared bias leading to 24 * 24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1" name="CustomShape 22"/>
          <p:cNvSpPr/>
          <p:nvPr/>
        </p:nvSpPr>
        <p:spPr>
          <a:xfrm>
            <a:off x="1078200" y="3969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2" name="CustomShape 23"/>
          <p:cNvSpPr/>
          <p:nvPr/>
        </p:nvSpPr>
        <p:spPr>
          <a:xfrm>
            <a:off x="1379160" y="4001040"/>
            <a:ext cx="298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Goal: The network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can now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3" name="CustomShape 24"/>
          <p:cNvSpPr/>
          <p:nvPr/>
        </p:nvSpPr>
        <p:spPr>
          <a:xfrm>
            <a:off x="1379160" y="4252320"/>
            <a:ext cx="271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detect 3 different kind of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4" name="CustomShape 25"/>
          <p:cNvSpPr/>
          <p:nvPr/>
        </p:nvSpPr>
        <p:spPr>
          <a:xfrm>
            <a:off x="1379160" y="4503600"/>
            <a:ext cx="90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features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5" name="CustomShape 26"/>
          <p:cNvSpPr/>
          <p:nvPr/>
        </p:nvSpPr>
        <p:spPr>
          <a:xfrm>
            <a:off x="1078200" y="4773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6" name="CustomShape 27"/>
          <p:cNvSpPr/>
          <p:nvPr/>
        </p:nvSpPr>
        <p:spPr>
          <a:xfrm>
            <a:off x="1379160" y="4805280"/>
            <a:ext cx="710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Benefit: learned feature being detectable across the entire image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7" name="CustomShape 28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78" name="CustomShape 29"/>
          <p:cNvSpPr/>
          <p:nvPr/>
        </p:nvSpPr>
        <p:spPr>
          <a:xfrm>
            <a:off x="5445360" y="4457160"/>
            <a:ext cx="251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(shared weights are also known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79" name="CustomShape 30"/>
          <p:cNvSpPr/>
          <p:nvPr/>
        </p:nvSpPr>
        <p:spPr>
          <a:xfrm>
            <a:off x="5670360" y="4633200"/>
            <a:ext cx="2063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to define a kernel or filter)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280" name="" descr=""/>
          <p:cNvPicPr/>
          <p:nvPr/>
        </p:nvPicPr>
        <p:blipFill>
          <a:blip r:embed="rId1"/>
          <a:stretch/>
        </p:blipFill>
        <p:spPr>
          <a:xfrm rot="5400000">
            <a:off x="6246360" y="1031040"/>
            <a:ext cx="1851840" cy="4921920"/>
          </a:xfrm>
          <a:prstGeom prst="rect">
            <a:avLst/>
          </a:prstGeom>
          <a:ln w="0">
            <a:noFill/>
          </a:ln>
        </p:spPr>
      </p:pic>
      <p:pic>
        <p:nvPicPr>
          <p:cNvPr id="3281" name="" descr=""/>
          <p:cNvPicPr/>
          <p:nvPr/>
        </p:nvPicPr>
        <p:blipFill>
          <a:blip r:embed="rId2"/>
          <a:stretch/>
        </p:blipFill>
        <p:spPr>
          <a:xfrm>
            <a:off x="7331040" y="4391640"/>
            <a:ext cx="1834200" cy="6120"/>
          </a:xfrm>
          <a:prstGeom prst="rect">
            <a:avLst/>
          </a:prstGeom>
          <a:ln w="0">
            <a:noFill/>
          </a:ln>
        </p:spPr>
      </p:pic>
      <p:sp>
        <p:nvSpPr>
          <p:cNvPr id="3282" name="CustomShape 31"/>
          <p:cNvSpPr/>
          <p:nvPr/>
        </p:nvSpPr>
        <p:spPr>
          <a:xfrm>
            <a:off x="683640" y="509076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83" name="CustomShape 32"/>
          <p:cNvSpPr/>
          <p:nvPr/>
        </p:nvSpPr>
        <p:spPr>
          <a:xfrm>
            <a:off x="2419200" y="4545720"/>
            <a:ext cx="1861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(many more in practice)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84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6" name="CustomShape 2"/>
          <p:cNvSpPr/>
          <p:nvPr/>
        </p:nvSpPr>
        <p:spPr>
          <a:xfrm>
            <a:off x="1489680" y="370440"/>
            <a:ext cx="6677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 Principle of Convolution &amp;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87" name="CustomShape 3"/>
          <p:cNvSpPr/>
          <p:nvPr/>
        </p:nvSpPr>
        <p:spPr>
          <a:xfrm>
            <a:off x="523080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88" name="CustomShape 4"/>
          <p:cNvSpPr/>
          <p:nvPr/>
        </p:nvSpPr>
        <p:spPr>
          <a:xfrm>
            <a:off x="5592240" y="1032120"/>
            <a:ext cx="3407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3x4 input matrix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89" name="CustomShape 5"/>
          <p:cNvSpPr/>
          <p:nvPr/>
        </p:nvSpPr>
        <p:spPr>
          <a:xfrm>
            <a:off x="5592240" y="1333800"/>
            <a:ext cx="3367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processed by a 2x2 kernel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0" name="CustomShape 6"/>
          <p:cNvSpPr/>
          <p:nvPr/>
        </p:nvSpPr>
        <p:spPr>
          <a:xfrm>
            <a:off x="5592240" y="1635480"/>
            <a:ext cx="2331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with stride=1 that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1" name="CustomShape 7"/>
          <p:cNvSpPr/>
          <p:nvPr/>
        </p:nvSpPr>
        <p:spPr>
          <a:xfrm>
            <a:off x="5592240" y="1937160"/>
            <a:ext cx="3137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calculates the sum of 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2" name="CustomShape 8"/>
          <p:cNvSpPr/>
          <p:nvPr/>
        </p:nvSpPr>
        <p:spPr>
          <a:xfrm>
            <a:off x="5592240" y="2238840"/>
            <a:ext cx="1017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content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3" name="CustomShape 9"/>
          <p:cNvSpPr/>
          <p:nvPr/>
        </p:nvSpPr>
        <p:spPr>
          <a:xfrm>
            <a:off x="5230800" y="2563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4" name="CustomShape 10"/>
          <p:cNvSpPr/>
          <p:nvPr/>
        </p:nvSpPr>
        <p:spPr>
          <a:xfrm>
            <a:off x="5592240" y="2600640"/>
            <a:ext cx="3550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Valid convolution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does not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5" name="CustomShape 11"/>
          <p:cNvSpPr/>
          <p:nvPr/>
        </p:nvSpPr>
        <p:spPr>
          <a:xfrm>
            <a:off x="5592240" y="2902320"/>
            <a:ext cx="2398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exceed the input‘s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6" name="CustomShape 12"/>
          <p:cNvSpPr/>
          <p:nvPr/>
        </p:nvSpPr>
        <p:spPr>
          <a:xfrm>
            <a:off x="5592240" y="3204000"/>
            <a:ext cx="1254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boundary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7" name="CustomShape 13"/>
          <p:cNvSpPr/>
          <p:nvPr/>
        </p:nvSpPr>
        <p:spPr>
          <a:xfrm>
            <a:off x="5230800" y="3528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8" name="CustomShape 14"/>
          <p:cNvSpPr/>
          <p:nvPr/>
        </p:nvSpPr>
        <p:spPr>
          <a:xfrm>
            <a:off x="5592240" y="3566160"/>
            <a:ext cx="3321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Same convolution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adds a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9" name="CustomShape 15"/>
          <p:cNvSpPr/>
          <p:nvPr/>
        </p:nvSpPr>
        <p:spPr>
          <a:xfrm>
            <a:off x="5592240" y="3867840"/>
            <a:ext cx="2765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 called ‘padding‘ to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00" name="CustomShape 16"/>
          <p:cNvSpPr/>
          <p:nvPr/>
        </p:nvSpPr>
        <p:spPr>
          <a:xfrm>
            <a:off x="5592240" y="4169160"/>
            <a:ext cx="2629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maintain the input‘s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01" name="CustomShape 17"/>
          <p:cNvSpPr/>
          <p:nvPr/>
        </p:nvSpPr>
        <p:spPr>
          <a:xfrm>
            <a:off x="5592240" y="4470840"/>
            <a:ext cx="2505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dimension for each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02" name="CustomShape 18"/>
          <p:cNvSpPr/>
          <p:nvPr/>
        </p:nvSpPr>
        <p:spPr>
          <a:xfrm>
            <a:off x="5592240" y="4772520"/>
            <a:ext cx="2489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convolutional layer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3303" name="" descr=""/>
          <p:cNvPicPr/>
          <p:nvPr/>
        </p:nvPicPr>
        <p:blipFill>
          <a:blip r:embed="rId1"/>
          <a:stretch/>
        </p:blipFill>
        <p:spPr>
          <a:xfrm>
            <a:off x="511920" y="948600"/>
            <a:ext cx="4394880" cy="1139400"/>
          </a:xfrm>
          <a:prstGeom prst="rect">
            <a:avLst/>
          </a:prstGeom>
          <a:ln w="0">
            <a:noFill/>
          </a:ln>
        </p:spPr>
      </p:pic>
      <p:pic>
        <p:nvPicPr>
          <p:cNvPr id="3304" name="" descr=""/>
          <p:cNvPicPr/>
          <p:nvPr/>
        </p:nvPicPr>
        <p:blipFill>
          <a:blip r:embed="rId2"/>
          <a:stretch/>
        </p:blipFill>
        <p:spPr>
          <a:xfrm>
            <a:off x="511920" y="2088360"/>
            <a:ext cx="4394880" cy="1139400"/>
          </a:xfrm>
          <a:prstGeom prst="rect">
            <a:avLst/>
          </a:prstGeom>
          <a:ln w="0">
            <a:noFill/>
          </a:ln>
        </p:spPr>
      </p:pic>
      <p:pic>
        <p:nvPicPr>
          <p:cNvPr id="3305" name="" descr=""/>
          <p:cNvPicPr/>
          <p:nvPr/>
        </p:nvPicPr>
        <p:blipFill>
          <a:blip r:embed="rId3"/>
          <a:stretch/>
        </p:blipFill>
        <p:spPr>
          <a:xfrm>
            <a:off x="511920" y="3228480"/>
            <a:ext cx="4394880" cy="1138680"/>
          </a:xfrm>
          <a:prstGeom prst="rect">
            <a:avLst/>
          </a:prstGeom>
          <a:ln w="0">
            <a:noFill/>
          </a:ln>
        </p:spPr>
      </p:pic>
      <p:sp>
        <p:nvSpPr>
          <p:cNvPr id="3306" name="CustomShape 19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07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9" name="CustomShape 2"/>
          <p:cNvSpPr/>
          <p:nvPr/>
        </p:nvSpPr>
        <p:spPr>
          <a:xfrm>
            <a:off x="2730600" y="370440"/>
            <a:ext cx="4280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CNNs – Principle of Pooling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1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11" name="CustomShape 4"/>
          <p:cNvSpPr/>
          <p:nvPr/>
        </p:nvSpPr>
        <p:spPr>
          <a:xfrm>
            <a:off x="957960" y="1032120"/>
            <a:ext cx="3430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Downsampling‘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1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3" name="CustomShape 6"/>
          <p:cNvSpPr/>
          <p:nvPr/>
        </p:nvSpPr>
        <p:spPr>
          <a:xfrm>
            <a:off x="1379160" y="1376640"/>
            <a:ext cx="535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Usually applied directly after convolutional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5" name="CustomShape 8"/>
          <p:cNvSpPr/>
          <p:nvPr/>
        </p:nvSpPr>
        <p:spPr>
          <a:xfrm>
            <a:off x="1379160" y="1678320"/>
            <a:ext cx="7533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 is to simplify the information in the output from the convolution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6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7" name="CustomShape 10"/>
          <p:cNvSpPr/>
          <p:nvPr/>
        </p:nvSpPr>
        <p:spPr>
          <a:xfrm>
            <a:off x="1379160" y="1980000"/>
            <a:ext cx="6989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Take each feature map output from the convolutional layer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8" name="CustomShape 11"/>
          <p:cNvSpPr/>
          <p:nvPr/>
        </p:nvSpPr>
        <p:spPr>
          <a:xfrm>
            <a:off x="1379160" y="2231280"/>
            <a:ext cx="382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generate a condensed feature map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9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0" name="CustomShape 13"/>
          <p:cNvSpPr/>
          <p:nvPr/>
        </p:nvSpPr>
        <p:spPr>
          <a:xfrm>
            <a:off x="1379160" y="2532960"/>
            <a:ext cx="553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Pooling with 2 * 2 neurons using ‘max-pooling‘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1" name="CustomShape 14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2" name="CustomShape 15"/>
          <p:cNvSpPr/>
          <p:nvPr/>
        </p:nvSpPr>
        <p:spPr>
          <a:xfrm>
            <a:off x="1379160" y="2834640"/>
            <a:ext cx="701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Max-Pooling outputs the maximum activation in the 2 * 2 region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23" name="" descr=""/>
          <p:cNvPicPr/>
          <p:nvPr/>
        </p:nvPicPr>
        <p:blipFill>
          <a:blip r:embed="rId1"/>
          <a:stretch/>
        </p:blipFill>
        <p:spPr>
          <a:xfrm rot="5400000">
            <a:off x="2322000" y="1937160"/>
            <a:ext cx="1861920" cy="4358880"/>
          </a:xfrm>
          <a:prstGeom prst="rect">
            <a:avLst/>
          </a:prstGeom>
          <a:ln w="0">
            <a:noFill/>
          </a:ln>
        </p:spPr>
      </p:pic>
      <p:pic>
        <p:nvPicPr>
          <p:cNvPr id="3324" name="" descr=""/>
          <p:cNvPicPr/>
          <p:nvPr/>
        </p:nvPicPr>
        <p:blipFill>
          <a:blip r:embed="rId2"/>
          <a:stretch/>
        </p:blipFill>
        <p:spPr>
          <a:xfrm rot="5400000">
            <a:off x="6982920" y="2692440"/>
            <a:ext cx="1141920" cy="3817440"/>
          </a:xfrm>
          <a:prstGeom prst="rect">
            <a:avLst/>
          </a:prstGeom>
          <a:ln w="0">
            <a:noFill/>
          </a:ln>
        </p:spPr>
      </p:pic>
      <p:pic>
        <p:nvPicPr>
          <p:cNvPr id="3325" name="" descr=""/>
          <p:cNvPicPr/>
          <p:nvPr/>
        </p:nvPicPr>
        <p:blipFill>
          <a:blip r:embed="rId3"/>
          <a:stretch/>
        </p:blipFill>
        <p:spPr>
          <a:xfrm>
            <a:off x="7116840" y="5150880"/>
            <a:ext cx="1045800" cy="5040"/>
          </a:xfrm>
          <a:prstGeom prst="rect">
            <a:avLst/>
          </a:prstGeom>
          <a:ln w="0">
            <a:noFill/>
          </a:ln>
        </p:spPr>
      </p:pic>
      <p:sp>
        <p:nvSpPr>
          <p:cNvPr id="3326" name="CustomShape 16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27" name="CustomShape 17"/>
          <p:cNvSpPr/>
          <p:nvPr/>
        </p:nvSpPr>
        <p:spPr>
          <a:xfrm>
            <a:off x="683640" y="509076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28" name="CustomShape 1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0" name="CustomShape 2"/>
          <p:cNvSpPr/>
          <p:nvPr/>
        </p:nvSpPr>
        <p:spPr>
          <a:xfrm>
            <a:off x="2158560" y="370440"/>
            <a:ext cx="5341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 – Application Example MNIST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31" name="CustomShape 3"/>
          <p:cNvSpPr/>
          <p:nvPr/>
        </p:nvSpPr>
        <p:spPr>
          <a:xfrm>
            <a:off x="596880" y="964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32" name="CustomShape 4"/>
          <p:cNvSpPr/>
          <p:nvPr/>
        </p:nvSpPr>
        <p:spPr>
          <a:xfrm>
            <a:off x="957960" y="1002240"/>
            <a:ext cx="3314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MNIST database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33" name="CustomShape 5"/>
          <p:cNvSpPr/>
          <p:nvPr/>
        </p:nvSpPr>
        <p:spPr>
          <a:xfrm>
            <a:off x="1078200" y="1290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4" name="CustomShape 6"/>
          <p:cNvSpPr/>
          <p:nvPr/>
        </p:nvSpPr>
        <p:spPr>
          <a:xfrm>
            <a:off x="1379160" y="1321200"/>
            <a:ext cx="684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Full CNN with the addition of output neurons per class of digits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5" name="CustomShape 7"/>
          <p:cNvSpPr/>
          <p:nvPr/>
        </p:nvSpPr>
        <p:spPr>
          <a:xfrm>
            <a:off x="1078200" y="1566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6" name="CustomShape 8"/>
          <p:cNvSpPr/>
          <p:nvPr/>
        </p:nvSpPr>
        <p:spPr>
          <a:xfrm>
            <a:off x="1379160" y="1598040"/>
            <a:ext cx="739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‘fully connected layer‘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layer connects every neuron from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7" name="CustomShape 9"/>
          <p:cNvSpPr/>
          <p:nvPr/>
        </p:nvSpPr>
        <p:spPr>
          <a:xfrm>
            <a:off x="1379160" y="1824120"/>
            <a:ext cx="722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max-pooling outcome layer to every neuron of the 10 out neurons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8" name="CustomShape 10"/>
          <p:cNvSpPr/>
          <p:nvPr/>
        </p:nvSpPr>
        <p:spPr>
          <a:xfrm>
            <a:off x="1078200" y="2069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9" name="CustomShape 11"/>
          <p:cNvSpPr/>
          <p:nvPr/>
        </p:nvSpPr>
        <p:spPr>
          <a:xfrm>
            <a:off x="1379160" y="2100600"/>
            <a:ext cx="745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Train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backpropagation algorithm (gradient descent)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only small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0" name="CustomShape 12"/>
          <p:cNvSpPr/>
          <p:nvPr/>
        </p:nvSpPr>
        <p:spPr>
          <a:xfrm>
            <a:off x="1379160" y="2326680"/>
            <a:ext cx="308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modifications for new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1" name="CustomShape 13"/>
          <p:cNvSpPr/>
          <p:nvPr/>
        </p:nvSpPr>
        <p:spPr>
          <a:xfrm>
            <a:off x="1078200" y="445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2" name="CustomShape 14"/>
          <p:cNvSpPr/>
          <p:nvPr/>
        </p:nvSpPr>
        <p:spPr>
          <a:xfrm>
            <a:off x="1379160" y="4483800"/>
            <a:ext cx="412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Approach works, except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some bad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3" name="CustomShape 15"/>
          <p:cNvSpPr/>
          <p:nvPr/>
        </p:nvSpPr>
        <p:spPr>
          <a:xfrm>
            <a:off x="1379160" y="4709880"/>
            <a:ext cx="288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training and test examples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44" name="" descr=""/>
          <p:cNvPicPr/>
          <p:nvPr/>
        </p:nvPicPr>
        <p:blipFill>
          <a:blip r:embed="rId1"/>
          <a:stretch/>
        </p:blipFill>
        <p:spPr>
          <a:xfrm rot="5400000">
            <a:off x="2828520" y="548640"/>
            <a:ext cx="1801800" cy="5870160"/>
          </a:xfrm>
          <a:prstGeom prst="rect">
            <a:avLst/>
          </a:prstGeom>
          <a:ln w="0">
            <a:noFill/>
          </a:ln>
        </p:spPr>
      </p:pic>
      <p:pic>
        <p:nvPicPr>
          <p:cNvPr id="3345" name="" descr=""/>
          <p:cNvPicPr/>
          <p:nvPr/>
        </p:nvPicPr>
        <p:blipFill>
          <a:blip r:embed="rId2"/>
          <a:stretch/>
        </p:blipFill>
        <p:spPr>
          <a:xfrm>
            <a:off x="6708240" y="2575800"/>
            <a:ext cx="2821680" cy="1769040"/>
          </a:xfrm>
          <a:prstGeom prst="rect">
            <a:avLst/>
          </a:prstGeom>
          <a:ln w="0">
            <a:noFill/>
          </a:ln>
        </p:spPr>
      </p:pic>
      <p:pic>
        <p:nvPicPr>
          <p:cNvPr id="3346" name="" descr=""/>
          <p:cNvPicPr/>
          <p:nvPr/>
        </p:nvPicPr>
        <p:blipFill>
          <a:blip r:embed="rId3"/>
          <a:stretch/>
        </p:blipFill>
        <p:spPr>
          <a:xfrm>
            <a:off x="4356000" y="4784040"/>
            <a:ext cx="3058200" cy="501480"/>
          </a:xfrm>
          <a:prstGeom prst="rect">
            <a:avLst/>
          </a:prstGeom>
          <a:ln w="0">
            <a:noFill/>
          </a:ln>
        </p:spPr>
      </p:pic>
      <p:sp>
        <p:nvSpPr>
          <p:cNvPr id="3347" name="CustomShape 16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48" name="CustomShape 17"/>
          <p:cNvSpPr/>
          <p:nvPr/>
        </p:nvSpPr>
        <p:spPr>
          <a:xfrm>
            <a:off x="7721640" y="4422600"/>
            <a:ext cx="1424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(another indicator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49" name="CustomShape 18"/>
          <p:cNvSpPr/>
          <p:nvPr/>
        </p:nvSpPr>
        <p:spPr>
          <a:xfrm>
            <a:off x="7861680" y="4598640"/>
            <a:ext cx="1140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that even with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0" name="CustomShape 19"/>
          <p:cNvSpPr/>
          <p:nvPr/>
        </p:nvSpPr>
        <p:spPr>
          <a:xfrm>
            <a:off x="7497000" y="4774680"/>
            <a:ext cx="186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cutting edge technology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1" name="CustomShape 20"/>
          <p:cNvSpPr/>
          <p:nvPr/>
        </p:nvSpPr>
        <p:spPr>
          <a:xfrm>
            <a:off x="7494480" y="4950360"/>
            <a:ext cx="187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machine learning never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2" name="CustomShape 21"/>
          <p:cNvSpPr/>
          <p:nvPr/>
        </p:nvSpPr>
        <p:spPr>
          <a:xfrm>
            <a:off x="4584600" y="2559600"/>
            <a:ext cx="1859400" cy="1884240"/>
          </a:xfrm>
          <a:custGeom>
            <a:avLst/>
            <a:gdLst/>
            <a:ahLst/>
            <a:rect l="l" t="t" r="r" b="b"/>
            <a:pathLst>
              <a:path w="5166" h="5235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5109" y="0"/>
                </a:lnTo>
                <a:cubicBezTo>
                  <a:pt x="5140" y="0"/>
                  <a:pt x="5165" y="21"/>
                  <a:pt x="5165" y="44"/>
                </a:cubicBezTo>
                <a:lnTo>
                  <a:pt x="5165" y="5190"/>
                </a:lnTo>
                <a:cubicBezTo>
                  <a:pt x="5165" y="5213"/>
                  <a:pt x="5140" y="5234"/>
                  <a:pt x="5109" y="5234"/>
                </a:cubicBezTo>
                <a:lnTo>
                  <a:pt x="56" y="5234"/>
                </a:lnTo>
                <a:cubicBezTo>
                  <a:pt x="24" y="5234"/>
                  <a:pt x="0" y="5213"/>
                  <a:pt x="0" y="5190"/>
                </a:cubicBezTo>
                <a:lnTo>
                  <a:pt x="0" y="44"/>
                </a:lnTo>
                <a:moveTo>
                  <a:pt x="112" y="5190"/>
                </a:moveTo>
                <a:lnTo>
                  <a:pt x="56" y="5146"/>
                </a:lnTo>
                <a:lnTo>
                  <a:pt x="5109" y="5146"/>
                </a:lnTo>
                <a:lnTo>
                  <a:pt x="5053" y="5190"/>
                </a:lnTo>
                <a:lnTo>
                  <a:pt x="5053" y="44"/>
                </a:lnTo>
                <a:lnTo>
                  <a:pt x="510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19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53" name="CustomShape 22"/>
          <p:cNvSpPr/>
          <p:nvPr/>
        </p:nvSpPr>
        <p:spPr>
          <a:xfrm>
            <a:off x="7310880" y="5126400"/>
            <a:ext cx="2244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achieves 100% performance)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4" name="CustomShape 23"/>
          <p:cNvSpPr/>
          <p:nvPr/>
        </p:nvSpPr>
        <p:spPr>
          <a:xfrm>
            <a:off x="683640" y="5090760"/>
            <a:ext cx="108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M. Nielsen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5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57" name="CustomShape 2"/>
          <p:cNvSpPr/>
          <p:nvPr/>
        </p:nvSpPr>
        <p:spPr>
          <a:xfrm>
            <a:off x="415080" y="370440"/>
            <a:ext cx="8817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CNN in Comparison with other Previous Learning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5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59" name="CustomShape 4"/>
          <p:cNvSpPr/>
          <p:nvPr/>
        </p:nvSpPr>
        <p:spPr>
          <a:xfrm>
            <a:off x="957960" y="1032120"/>
            <a:ext cx="2658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Application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6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1" name="CustomShape 6"/>
          <p:cNvSpPr/>
          <p:nvPr/>
        </p:nvSpPr>
        <p:spPr>
          <a:xfrm>
            <a:off x="1378800" y="1376640"/>
            <a:ext cx="162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MNIST Dataset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2" name="CustomShape 7"/>
          <p:cNvSpPr/>
          <p:nvPr/>
        </p:nvSpPr>
        <p:spPr>
          <a:xfrm>
            <a:off x="596880" y="2020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63" name="CustomShape 8"/>
          <p:cNvSpPr/>
          <p:nvPr/>
        </p:nvSpPr>
        <p:spPr>
          <a:xfrm>
            <a:off x="957960" y="2057760"/>
            <a:ext cx="1460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Perceptron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64" name="CustomShape 9"/>
          <p:cNvSpPr/>
          <p:nvPr/>
        </p:nvSpPr>
        <p:spPr>
          <a:xfrm>
            <a:off x="1078200" y="2370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5" name="CustomShape 10"/>
          <p:cNvSpPr/>
          <p:nvPr/>
        </p:nvSpPr>
        <p:spPr>
          <a:xfrm>
            <a:off x="1379160" y="2402280"/>
            <a:ext cx="148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Simple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6" name="CustomShape 11"/>
          <p:cNvSpPr/>
          <p:nvPr/>
        </p:nvSpPr>
        <p:spPr>
          <a:xfrm>
            <a:off x="596880" y="2684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67" name="CustomShape 12"/>
          <p:cNvSpPr/>
          <p:nvPr/>
        </p:nvSpPr>
        <p:spPr>
          <a:xfrm>
            <a:off x="957960" y="2721240"/>
            <a:ext cx="2873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Multilayer Perceptron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68" name="CustomShape 13"/>
          <p:cNvSpPr/>
          <p:nvPr/>
        </p:nvSpPr>
        <p:spPr>
          <a:xfrm>
            <a:off x="1078200" y="3034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9" name="CustomShape 14"/>
          <p:cNvSpPr/>
          <p:nvPr/>
        </p:nvSpPr>
        <p:spPr>
          <a:xfrm>
            <a:off x="1379160" y="3065760"/>
            <a:ext cx="125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ANN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0" name="CustomShape 15"/>
          <p:cNvSpPr/>
          <p:nvPr/>
        </p:nvSpPr>
        <p:spPr>
          <a:xfrm>
            <a:off x="1379160" y="3317400"/>
            <a:ext cx="238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backpropagation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1" name="CustomShape 16"/>
          <p:cNvSpPr/>
          <p:nvPr/>
        </p:nvSpPr>
        <p:spPr>
          <a:xfrm>
            <a:off x="596880" y="3598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2" name="CustomShape 17"/>
          <p:cNvSpPr/>
          <p:nvPr/>
        </p:nvSpPr>
        <p:spPr>
          <a:xfrm>
            <a:off x="957960" y="3636360"/>
            <a:ext cx="1882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3" name="CustomShape 18"/>
          <p:cNvSpPr/>
          <p:nvPr/>
        </p:nvSpPr>
        <p:spPr>
          <a:xfrm>
            <a:off x="1078200" y="3949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4" name="CustomShape 19"/>
          <p:cNvSpPr/>
          <p:nvPr/>
        </p:nvSpPr>
        <p:spPr>
          <a:xfrm>
            <a:off x="1379160" y="3980880"/>
            <a:ext cx="12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CNN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5" name="CustomShape 20"/>
          <p:cNvSpPr/>
          <p:nvPr/>
        </p:nvSpPr>
        <p:spPr>
          <a:xfrm>
            <a:off x="1379160" y="4232160"/>
            <a:ext cx="185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learning features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76" name="" descr=""/>
          <p:cNvPicPr/>
          <p:nvPr/>
        </p:nvPicPr>
        <p:blipFill>
          <a:blip r:embed="rId1"/>
          <a:stretch/>
        </p:blipFill>
        <p:spPr>
          <a:xfrm>
            <a:off x="4026600" y="1088280"/>
            <a:ext cx="5207040" cy="2294280"/>
          </a:xfrm>
          <a:prstGeom prst="rect">
            <a:avLst/>
          </a:prstGeom>
          <a:ln w="0">
            <a:noFill/>
          </a:ln>
        </p:spPr>
      </p:pic>
      <p:sp>
        <p:nvSpPr>
          <p:cNvPr id="3377" name="CustomShape 21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78" name="CustomShape 22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79" name="CustomShape 23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0" name="CustomShape 24"/>
          <p:cNvSpPr/>
          <p:nvPr/>
        </p:nvSpPr>
        <p:spPr>
          <a:xfrm>
            <a:off x="5307120" y="3583440"/>
            <a:ext cx="273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Neural Network 3D Simulation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81" name="CustomShape 25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2" name="CustomShape 26"/>
          <p:cNvSpPr/>
          <p:nvPr/>
        </p:nvSpPr>
        <p:spPr>
          <a:xfrm>
            <a:off x="969120" y="5045040"/>
            <a:ext cx="782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7 will provide more CNN application examples in cloud computing environments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3" name="CustomShape 2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5" name="CustomShape 2"/>
          <p:cNvSpPr/>
          <p:nvPr/>
        </p:nvSpPr>
        <p:spPr>
          <a:xfrm>
            <a:off x="1230480" y="370440"/>
            <a:ext cx="7239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Keras with Tensorflow Backend – GPU Support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86" name="CustomShape 3"/>
          <p:cNvSpPr/>
          <p:nvPr/>
        </p:nvSpPr>
        <p:spPr>
          <a:xfrm>
            <a:off x="511560" y="829800"/>
            <a:ext cx="8640720" cy="949680"/>
          </a:xfrm>
          <a:custGeom>
            <a:avLst/>
            <a:gdLst/>
            <a:ahLst/>
            <a:rect l="l" t="t" r="r" b="b"/>
            <a:pathLst>
              <a:path w="24003" h="2639">
                <a:moveTo>
                  <a:pt x="0" y="0"/>
                </a:moveTo>
                <a:lnTo>
                  <a:pt x="0" y="2638"/>
                </a:lnTo>
                <a:lnTo>
                  <a:pt x="24002" y="2638"/>
                </a:lnTo>
                <a:lnTo>
                  <a:pt x="24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7" name="CustomShape 4"/>
          <p:cNvSpPr/>
          <p:nvPr/>
        </p:nvSpPr>
        <p:spPr>
          <a:xfrm>
            <a:off x="492120" y="813960"/>
            <a:ext cx="8680320" cy="981000"/>
          </a:xfrm>
          <a:custGeom>
            <a:avLst/>
            <a:gdLst/>
            <a:ahLst/>
            <a:rect l="l" t="t" r="r" b="b"/>
            <a:pathLst>
              <a:path w="24113" h="2726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056" y="0"/>
                </a:lnTo>
                <a:cubicBezTo>
                  <a:pt x="24088" y="0"/>
                  <a:pt x="24112" y="20"/>
                  <a:pt x="24112" y="44"/>
                </a:cubicBezTo>
                <a:lnTo>
                  <a:pt x="24112" y="2682"/>
                </a:lnTo>
                <a:cubicBezTo>
                  <a:pt x="24112" y="2706"/>
                  <a:pt x="24088" y="2725"/>
                  <a:pt x="24056" y="2725"/>
                </a:cubicBezTo>
                <a:lnTo>
                  <a:pt x="55" y="2725"/>
                </a:lnTo>
                <a:cubicBezTo>
                  <a:pt x="24" y="2725"/>
                  <a:pt x="0" y="2706"/>
                  <a:pt x="0" y="2682"/>
                </a:cubicBezTo>
                <a:lnTo>
                  <a:pt x="0" y="44"/>
                </a:lnTo>
                <a:moveTo>
                  <a:pt x="111" y="2682"/>
                </a:moveTo>
                <a:lnTo>
                  <a:pt x="55" y="2639"/>
                </a:lnTo>
                <a:lnTo>
                  <a:pt x="24056" y="2639"/>
                </a:lnTo>
                <a:lnTo>
                  <a:pt x="24001" y="2682"/>
                </a:lnTo>
                <a:lnTo>
                  <a:pt x="24001" y="44"/>
                </a:lnTo>
                <a:lnTo>
                  <a:pt x="2405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8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89" name="CustomShape 6"/>
          <p:cNvSpPr/>
          <p:nvPr/>
        </p:nvSpPr>
        <p:spPr>
          <a:xfrm>
            <a:off x="60840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90" name="CustomShape 7"/>
          <p:cNvSpPr/>
          <p:nvPr/>
        </p:nvSpPr>
        <p:spPr>
          <a:xfrm>
            <a:off x="969120" y="898200"/>
            <a:ext cx="7678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Keras is a high-level deep learning library implemented in Python that works on top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91" name="CustomShape 8"/>
          <p:cNvSpPr/>
          <p:nvPr/>
        </p:nvSpPr>
        <p:spPr>
          <a:xfrm>
            <a:off x="969120" y="1099080"/>
            <a:ext cx="804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existing other rather low-level deep learning frameworks like Tensorflow, CNTK, or Theano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92" name="CustomShape 9"/>
          <p:cNvSpPr/>
          <p:nvPr/>
        </p:nvSpPr>
        <p:spPr>
          <a:xfrm>
            <a:off x="60840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93" name="CustomShape 10"/>
          <p:cNvSpPr/>
          <p:nvPr/>
        </p:nvSpPr>
        <p:spPr>
          <a:xfrm>
            <a:off x="969480" y="1340640"/>
            <a:ext cx="805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idea behind the Keras tool is to enable faster experimentation with deep networks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94" name="CustomShape 11"/>
          <p:cNvSpPr/>
          <p:nvPr/>
        </p:nvSpPr>
        <p:spPr>
          <a:xfrm>
            <a:off x="608400" y="155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395" name="" descr=""/>
          <p:cNvPicPr/>
          <p:nvPr/>
        </p:nvPicPr>
        <p:blipFill>
          <a:blip r:embed="rId1"/>
          <a:stretch/>
        </p:blipFill>
        <p:spPr>
          <a:xfrm>
            <a:off x="524880" y="1903680"/>
            <a:ext cx="628920" cy="2520"/>
          </a:xfrm>
          <a:prstGeom prst="rect">
            <a:avLst/>
          </a:prstGeom>
          <a:ln w="0">
            <a:noFill/>
          </a:ln>
        </p:spPr>
      </p:pic>
      <p:pic>
        <p:nvPicPr>
          <p:cNvPr id="3396" name="" descr=""/>
          <p:cNvPicPr/>
          <p:nvPr/>
        </p:nvPicPr>
        <p:blipFill>
          <a:blip r:embed="rId2"/>
          <a:stretch/>
        </p:blipFill>
        <p:spPr>
          <a:xfrm>
            <a:off x="520920" y="1906920"/>
            <a:ext cx="636840" cy="106200"/>
          </a:xfrm>
          <a:prstGeom prst="rect">
            <a:avLst/>
          </a:prstGeom>
          <a:ln w="0">
            <a:noFill/>
          </a:ln>
        </p:spPr>
      </p:pic>
      <p:pic>
        <p:nvPicPr>
          <p:cNvPr id="3397" name="" descr=""/>
          <p:cNvPicPr/>
          <p:nvPr/>
        </p:nvPicPr>
        <p:blipFill>
          <a:blip r:embed="rId3"/>
          <a:stretch/>
        </p:blipFill>
        <p:spPr>
          <a:xfrm rot="5400000">
            <a:off x="1401480" y="1108800"/>
            <a:ext cx="304200" cy="2088720"/>
          </a:xfrm>
          <a:prstGeom prst="rect">
            <a:avLst/>
          </a:prstGeom>
          <a:ln w="0">
            <a:noFill/>
          </a:ln>
        </p:spPr>
      </p:pic>
      <p:pic>
        <p:nvPicPr>
          <p:cNvPr id="3398" name="" descr=""/>
          <p:cNvPicPr/>
          <p:nvPr/>
        </p:nvPicPr>
        <p:blipFill>
          <a:blip r:embed="rId4"/>
          <a:stretch/>
        </p:blipFill>
        <p:spPr>
          <a:xfrm>
            <a:off x="520920" y="2296440"/>
            <a:ext cx="636840" cy="96840"/>
          </a:xfrm>
          <a:prstGeom prst="rect">
            <a:avLst/>
          </a:prstGeom>
          <a:ln w="0">
            <a:noFill/>
          </a:ln>
        </p:spPr>
      </p:pic>
      <p:pic>
        <p:nvPicPr>
          <p:cNvPr id="3399" name="" descr=""/>
          <p:cNvPicPr/>
          <p:nvPr/>
        </p:nvPicPr>
        <p:blipFill>
          <a:blip r:embed="rId5"/>
          <a:stretch/>
        </p:blipFill>
        <p:spPr>
          <a:xfrm>
            <a:off x="524880" y="2394000"/>
            <a:ext cx="628920" cy="2520"/>
          </a:xfrm>
          <a:prstGeom prst="rect">
            <a:avLst/>
          </a:prstGeom>
          <a:ln w="0">
            <a:noFill/>
          </a:ln>
        </p:spPr>
      </p:pic>
      <p:sp>
        <p:nvSpPr>
          <p:cNvPr id="3400" name="CustomShape 12"/>
          <p:cNvSpPr/>
          <p:nvPr/>
        </p:nvSpPr>
        <p:spPr>
          <a:xfrm>
            <a:off x="969480" y="1581840"/>
            <a:ext cx="7855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Created deep learning models run seamlessly on CPU and GPU via low-level frameworks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1" name="CustomShape 13"/>
          <p:cNvSpPr/>
          <p:nvPr/>
        </p:nvSpPr>
        <p:spPr>
          <a:xfrm>
            <a:off x="523080" y="2551680"/>
            <a:ext cx="8639640" cy="1247040"/>
          </a:xfrm>
          <a:custGeom>
            <a:avLst/>
            <a:gdLst/>
            <a:ahLst/>
            <a:rect l="l" t="t" r="r" b="b"/>
            <a:pathLst>
              <a:path w="24000" h="3465">
                <a:moveTo>
                  <a:pt x="0" y="0"/>
                </a:moveTo>
                <a:lnTo>
                  <a:pt x="0" y="3464"/>
                </a:lnTo>
                <a:lnTo>
                  <a:pt x="23999" y="3464"/>
                </a:lnTo>
                <a:lnTo>
                  <a:pt x="2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2" name="CustomShape 14"/>
          <p:cNvSpPr/>
          <p:nvPr/>
        </p:nvSpPr>
        <p:spPr>
          <a:xfrm>
            <a:off x="502920" y="2535840"/>
            <a:ext cx="8679960" cy="1278360"/>
          </a:xfrm>
          <a:custGeom>
            <a:avLst/>
            <a:gdLst/>
            <a:ahLst/>
            <a:rect l="l" t="t" r="r" b="b"/>
            <a:pathLst>
              <a:path w="24112" h="355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4055" y="0"/>
                </a:lnTo>
                <a:cubicBezTo>
                  <a:pt x="24086" y="0"/>
                  <a:pt x="24111" y="19"/>
                  <a:pt x="24111" y="44"/>
                </a:cubicBezTo>
                <a:lnTo>
                  <a:pt x="24111" y="3507"/>
                </a:lnTo>
                <a:cubicBezTo>
                  <a:pt x="24111" y="3532"/>
                  <a:pt x="24086" y="3551"/>
                  <a:pt x="24055" y="3551"/>
                </a:cubicBezTo>
                <a:lnTo>
                  <a:pt x="56" y="3551"/>
                </a:lnTo>
                <a:cubicBezTo>
                  <a:pt x="24" y="3551"/>
                  <a:pt x="0" y="3532"/>
                  <a:pt x="0" y="3507"/>
                </a:cubicBezTo>
                <a:lnTo>
                  <a:pt x="0" y="44"/>
                </a:lnTo>
                <a:moveTo>
                  <a:pt x="112" y="3507"/>
                </a:moveTo>
                <a:lnTo>
                  <a:pt x="56" y="3464"/>
                </a:lnTo>
                <a:lnTo>
                  <a:pt x="24055" y="3464"/>
                </a:lnTo>
                <a:lnTo>
                  <a:pt x="23999" y="3507"/>
                </a:lnTo>
                <a:lnTo>
                  <a:pt x="23999" y="44"/>
                </a:lnTo>
                <a:lnTo>
                  <a:pt x="24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5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3" name="CustomShape 15"/>
          <p:cNvSpPr/>
          <p:nvPr/>
        </p:nvSpPr>
        <p:spPr>
          <a:xfrm>
            <a:off x="2824200" y="2089440"/>
            <a:ext cx="303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Keras Python Deep Learning Library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04" name="CustomShape 16"/>
          <p:cNvSpPr/>
          <p:nvPr/>
        </p:nvSpPr>
        <p:spPr>
          <a:xfrm>
            <a:off x="618480" y="2595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5" name="CustomShape 17"/>
          <p:cNvSpPr/>
          <p:nvPr/>
        </p:nvSpPr>
        <p:spPr>
          <a:xfrm>
            <a:off x="979560" y="2620800"/>
            <a:ext cx="8025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is an open source library for deep learning models using a flow graph approach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6" name="CustomShape 18"/>
          <p:cNvSpPr/>
          <p:nvPr/>
        </p:nvSpPr>
        <p:spPr>
          <a:xfrm>
            <a:off x="618480" y="2836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7" name="CustomShape 19"/>
          <p:cNvSpPr/>
          <p:nvPr/>
        </p:nvSpPr>
        <p:spPr>
          <a:xfrm>
            <a:off x="979560" y="2862000"/>
            <a:ext cx="8118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nodes model mathematical operations and graph edges between the nodes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8" name="CustomShape 20"/>
          <p:cNvSpPr/>
          <p:nvPr/>
        </p:nvSpPr>
        <p:spPr>
          <a:xfrm>
            <a:off x="979560" y="3063240"/>
            <a:ext cx="518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so-called tensors (also known as multi-dimensional arrays)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9" name="CustomShape 21"/>
          <p:cNvSpPr/>
          <p:nvPr/>
        </p:nvSpPr>
        <p:spPr>
          <a:xfrm>
            <a:off x="618480" y="3279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10" name="CustomShape 22"/>
          <p:cNvSpPr/>
          <p:nvPr/>
        </p:nvSpPr>
        <p:spPr>
          <a:xfrm>
            <a:off x="979560" y="3304440"/>
            <a:ext cx="7642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Tensorflow tool supports the use of CPUs and GPUs (much more faster than CPUs)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11" name="CustomShape 23"/>
          <p:cNvSpPr/>
          <p:nvPr/>
        </p:nvSpPr>
        <p:spPr>
          <a:xfrm>
            <a:off x="618480" y="3520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12" name="" descr=""/>
          <p:cNvPicPr/>
          <p:nvPr/>
        </p:nvPicPr>
        <p:blipFill>
          <a:blip r:embed="rId6"/>
          <a:stretch/>
        </p:blipFill>
        <p:spPr>
          <a:xfrm>
            <a:off x="7487280" y="4047480"/>
            <a:ext cx="1674720" cy="1118520"/>
          </a:xfrm>
          <a:prstGeom prst="rect">
            <a:avLst/>
          </a:prstGeom>
          <a:ln w="0">
            <a:noFill/>
          </a:ln>
        </p:spPr>
      </p:pic>
      <p:sp>
        <p:nvSpPr>
          <p:cNvPr id="3413" name="CustomShape 24"/>
          <p:cNvSpPr/>
          <p:nvPr/>
        </p:nvSpPr>
        <p:spPr>
          <a:xfrm>
            <a:off x="979560" y="3545640"/>
            <a:ext cx="808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Tensorflow work with the high-level deep learning tool Keras in order to create models fast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14" name="CustomShape 25"/>
          <p:cNvSpPr/>
          <p:nvPr/>
        </p:nvSpPr>
        <p:spPr>
          <a:xfrm>
            <a:off x="5686200" y="3863160"/>
            <a:ext cx="3314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Tensorflow Deep Learning Framework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15" name="CustomShape 26"/>
          <p:cNvSpPr/>
          <p:nvPr/>
        </p:nvSpPr>
        <p:spPr>
          <a:xfrm>
            <a:off x="5155560" y="4455720"/>
            <a:ext cx="110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A Tour of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416" name="" descr=""/>
          <p:cNvPicPr/>
          <p:nvPr/>
        </p:nvPicPr>
        <p:blipFill>
          <a:blip r:embed="rId7"/>
          <a:stretch/>
        </p:blipFill>
        <p:spPr>
          <a:xfrm>
            <a:off x="511920" y="3922200"/>
            <a:ext cx="4032000" cy="1360440"/>
          </a:xfrm>
          <a:prstGeom prst="rect">
            <a:avLst/>
          </a:prstGeom>
          <a:ln w="0">
            <a:noFill/>
          </a:ln>
        </p:spPr>
      </p:pic>
      <p:sp>
        <p:nvSpPr>
          <p:cNvPr id="3417" name="CustomShape 27"/>
          <p:cNvSpPr/>
          <p:nvPr/>
        </p:nvSpPr>
        <p:spPr>
          <a:xfrm>
            <a:off x="5155560" y="4631760"/>
            <a:ext cx="86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Tensorflow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18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0" name="CustomShape 2"/>
          <p:cNvSpPr/>
          <p:nvPr/>
        </p:nvSpPr>
        <p:spPr>
          <a:xfrm>
            <a:off x="648000" y="370440"/>
            <a:ext cx="837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EMR Example – Cloud Support for Deep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21" name="CustomShape 3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2" name="CustomShape 4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3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24" name="CustomShape 6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25" name="" descr=""/>
          <p:cNvPicPr/>
          <p:nvPr/>
        </p:nvPicPr>
        <p:blipFill>
          <a:blip r:embed="rId1"/>
          <a:stretch/>
        </p:blipFill>
        <p:spPr>
          <a:xfrm>
            <a:off x="1118520" y="975600"/>
            <a:ext cx="7653600" cy="740520"/>
          </a:xfrm>
          <a:prstGeom prst="rect">
            <a:avLst/>
          </a:prstGeom>
          <a:ln w="0">
            <a:noFill/>
          </a:ln>
        </p:spPr>
      </p:pic>
      <p:pic>
        <p:nvPicPr>
          <p:cNvPr id="3426" name="" descr=""/>
          <p:cNvPicPr/>
          <p:nvPr/>
        </p:nvPicPr>
        <p:blipFill>
          <a:blip r:embed="rId2"/>
          <a:stretch/>
        </p:blipFill>
        <p:spPr>
          <a:xfrm>
            <a:off x="1118520" y="1716480"/>
            <a:ext cx="7653600" cy="740520"/>
          </a:xfrm>
          <a:prstGeom prst="rect">
            <a:avLst/>
          </a:prstGeom>
          <a:ln w="0">
            <a:noFill/>
          </a:ln>
        </p:spPr>
      </p:pic>
      <p:pic>
        <p:nvPicPr>
          <p:cNvPr id="3427" name="" descr=""/>
          <p:cNvPicPr/>
          <p:nvPr/>
        </p:nvPicPr>
        <p:blipFill>
          <a:blip r:embed="rId3"/>
          <a:stretch/>
        </p:blipFill>
        <p:spPr>
          <a:xfrm>
            <a:off x="1118520" y="2457360"/>
            <a:ext cx="7653600" cy="740520"/>
          </a:xfrm>
          <a:prstGeom prst="rect">
            <a:avLst/>
          </a:prstGeom>
          <a:ln w="0">
            <a:noFill/>
          </a:ln>
        </p:spPr>
      </p:pic>
      <p:pic>
        <p:nvPicPr>
          <p:cNvPr id="3428" name="" descr=""/>
          <p:cNvPicPr/>
          <p:nvPr/>
        </p:nvPicPr>
        <p:blipFill>
          <a:blip r:embed="rId4"/>
          <a:stretch/>
        </p:blipFill>
        <p:spPr>
          <a:xfrm>
            <a:off x="1118520" y="3198240"/>
            <a:ext cx="7653600" cy="740520"/>
          </a:xfrm>
          <a:prstGeom prst="rect">
            <a:avLst/>
          </a:prstGeom>
          <a:ln w="0">
            <a:noFill/>
          </a:ln>
        </p:spPr>
      </p:pic>
      <p:pic>
        <p:nvPicPr>
          <p:cNvPr id="3429" name="" descr=""/>
          <p:cNvPicPr/>
          <p:nvPr/>
        </p:nvPicPr>
        <p:blipFill>
          <a:blip r:embed="rId5"/>
          <a:stretch/>
        </p:blipFill>
        <p:spPr>
          <a:xfrm>
            <a:off x="1118520" y="3939120"/>
            <a:ext cx="7653600" cy="737640"/>
          </a:xfrm>
          <a:prstGeom prst="rect">
            <a:avLst/>
          </a:prstGeom>
          <a:ln w="0">
            <a:noFill/>
          </a:ln>
        </p:spPr>
      </p:pic>
      <p:sp>
        <p:nvSpPr>
          <p:cNvPr id="3430" name="CustomShape 7"/>
          <p:cNvSpPr/>
          <p:nvPr/>
        </p:nvSpPr>
        <p:spPr>
          <a:xfrm>
            <a:off x="2866680" y="2606040"/>
            <a:ext cx="1135080" cy="210240"/>
          </a:xfrm>
          <a:custGeom>
            <a:avLst/>
            <a:gdLst/>
            <a:ahLst/>
            <a:rect l="l" t="t" r="r" b="b"/>
            <a:pathLst>
              <a:path w="3154" h="58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098" y="0"/>
                </a:lnTo>
                <a:cubicBezTo>
                  <a:pt x="3129" y="0"/>
                  <a:pt x="3153" y="19"/>
                  <a:pt x="3153" y="44"/>
                </a:cubicBezTo>
                <a:lnTo>
                  <a:pt x="3153" y="540"/>
                </a:lnTo>
                <a:cubicBezTo>
                  <a:pt x="3153" y="563"/>
                  <a:pt x="3129" y="584"/>
                  <a:pt x="3098" y="584"/>
                </a:cubicBezTo>
                <a:lnTo>
                  <a:pt x="56" y="584"/>
                </a:lnTo>
                <a:cubicBezTo>
                  <a:pt x="24" y="584"/>
                  <a:pt x="0" y="563"/>
                  <a:pt x="0" y="540"/>
                </a:cubicBezTo>
                <a:lnTo>
                  <a:pt x="0" y="44"/>
                </a:lnTo>
                <a:moveTo>
                  <a:pt x="112" y="540"/>
                </a:moveTo>
                <a:lnTo>
                  <a:pt x="56" y="496"/>
                </a:lnTo>
                <a:lnTo>
                  <a:pt x="3098" y="496"/>
                </a:lnTo>
                <a:lnTo>
                  <a:pt x="3042" y="540"/>
                </a:lnTo>
                <a:lnTo>
                  <a:pt x="3042" y="44"/>
                </a:lnTo>
                <a:lnTo>
                  <a:pt x="309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1" name="CustomShape 8"/>
          <p:cNvSpPr/>
          <p:nvPr/>
        </p:nvSpPr>
        <p:spPr>
          <a:xfrm>
            <a:off x="6782040" y="2865240"/>
            <a:ext cx="1135800" cy="209520"/>
          </a:xfrm>
          <a:custGeom>
            <a:avLst/>
            <a:gdLst/>
            <a:ahLst/>
            <a:rect l="l" t="t" r="r" b="b"/>
            <a:pathLst>
              <a:path w="3156" h="583">
                <a:moveTo>
                  <a:pt x="0" y="44"/>
                </a:moveTo>
                <a:cubicBezTo>
                  <a:pt x="0" y="19"/>
                  <a:pt x="26" y="0"/>
                  <a:pt x="55" y="0"/>
                </a:cubicBezTo>
                <a:lnTo>
                  <a:pt x="3100" y="0"/>
                </a:lnTo>
                <a:cubicBezTo>
                  <a:pt x="3128" y="0"/>
                  <a:pt x="3155" y="19"/>
                  <a:pt x="3155" y="44"/>
                </a:cubicBezTo>
                <a:lnTo>
                  <a:pt x="3155" y="539"/>
                </a:lnTo>
                <a:cubicBezTo>
                  <a:pt x="3155" y="563"/>
                  <a:pt x="3128" y="582"/>
                  <a:pt x="3100" y="582"/>
                </a:cubicBezTo>
                <a:lnTo>
                  <a:pt x="55" y="582"/>
                </a:lnTo>
                <a:cubicBezTo>
                  <a:pt x="26" y="582"/>
                  <a:pt x="0" y="563"/>
                  <a:pt x="0" y="539"/>
                </a:cubicBezTo>
                <a:lnTo>
                  <a:pt x="0" y="44"/>
                </a:lnTo>
                <a:moveTo>
                  <a:pt x="111" y="539"/>
                </a:moveTo>
                <a:lnTo>
                  <a:pt x="55" y="495"/>
                </a:lnTo>
                <a:lnTo>
                  <a:pt x="3100" y="495"/>
                </a:lnTo>
                <a:lnTo>
                  <a:pt x="3044" y="539"/>
                </a:lnTo>
                <a:lnTo>
                  <a:pt x="3044" y="44"/>
                </a:lnTo>
                <a:lnTo>
                  <a:pt x="310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53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32" name="" descr=""/>
          <p:cNvPicPr/>
          <p:nvPr/>
        </p:nvPicPr>
        <p:blipFill>
          <a:blip r:embed="rId6"/>
          <a:stretch/>
        </p:blipFill>
        <p:spPr>
          <a:xfrm rot="5400000">
            <a:off x="1060920" y="2649600"/>
            <a:ext cx="665640" cy="2233080"/>
          </a:xfrm>
          <a:prstGeom prst="rect">
            <a:avLst/>
          </a:prstGeom>
          <a:ln w="0">
            <a:noFill/>
          </a:ln>
        </p:spPr>
      </p:pic>
      <p:pic>
        <p:nvPicPr>
          <p:cNvPr id="3433" name="" descr=""/>
          <p:cNvPicPr/>
          <p:nvPr/>
        </p:nvPicPr>
        <p:blipFill>
          <a:blip r:embed="rId7"/>
          <a:stretch/>
        </p:blipFill>
        <p:spPr>
          <a:xfrm>
            <a:off x="2401560" y="4087800"/>
            <a:ext cx="47520" cy="2520"/>
          </a:xfrm>
          <a:prstGeom prst="rect">
            <a:avLst/>
          </a:prstGeom>
          <a:ln w="0">
            <a:noFill/>
          </a:ln>
        </p:spPr>
      </p:pic>
      <p:sp>
        <p:nvSpPr>
          <p:cNvPr id="3434" name="CustomShape 9"/>
          <p:cNvSpPr/>
          <p:nvPr/>
        </p:nvSpPr>
        <p:spPr>
          <a:xfrm>
            <a:off x="969120" y="5045040"/>
            <a:ext cx="782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7 will provide more CNN application examples in cloud computing environments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35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7" name="CustomShape 2"/>
          <p:cNvSpPr/>
          <p:nvPr/>
        </p:nvSpPr>
        <p:spPr>
          <a:xfrm>
            <a:off x="1347840" y="370800"/>
            <a:ext cx="6993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in Clouds – What are Tensors?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38" name="CustomShape 3"/>
          <p:cNvSpPr/>
          <p:nvPr/>
        </p:nvSpPr>
        <p:spPr>
          <a:xfrm>
            <a:off x="2027880" y="3376800"/>
            <a:ext cx="5608800" cy="1425600"/>
          </a:xfrm>
          <a:custGeom>
            <a:avLst/>
            <a:gdLst/>
            <a:ahLst/>
            <a:rect l="l" t="t" r="r" b="b"/>
            <a:pathLst>
              <a:path w="15581" h="3961">
                <a:moveTo>
                  <a:pt x="0" y="0"/>
                </a:moveTo>
                <a:lnTo>
                  <a:pt x="0" y="3960"/>
                </a:lnTo>
                <a:lnTo>
                  <a:pt x="15580" y="3960"/>
                </a:lnTo>
                <a:lnTo>
                  <a:pt x="155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9" name="CustomShape 4"/>
          <p:cNvSpPr/>
          <p:nvPr/>
        </p:nvSpPr>
        <p:spPr>
          <a:xfrm>
            <a:off x="2007720" y="3360960"/>
            <a:ext cx="5649120" cy="1457280"/>
          </a:xfrm>
          <a:custGeom>
            <a:avLst/>
            <a:gdLst/>
            <a:ahLst/>
            <a:rect l="l" t="t" r="r" b="b"/>
            <a:pathLst>
              <a:path w="15693" h="4049">
                <a:moveTo>
                  <a:pt x="0" y="45"/>
                </a:moveTo>
                <a:cubicBezTo>
                  <a:pt x="0" y="21"/>
                  <a:pt x="24" y="0"/>
                  <a:pt x="56" y="0"/>
                </a:cubicBezTo>
                <a:lnTo>
                  <a:pt x="15636" y="0"/>
                </a:lnTo>
                <a:cubicBezTo>
                  <a:pt x="15667" y="0"/>
                  <a:pt x="15692" y="21"/>
                  <a:pt x="15692" y="45"/>
                </a:cubicBezTo>
                <a:lnTo>
                  <a:pt x="15692" y="4004"/>
                </a:lnTo>
                <a:cubicBezTo>
                  <a:pt x="15692" y="4028"/>
                  <a:pt x="15667" y="4048"/>
                  <a:pt x="15636" y="4048"/>
                </a:cubicBezTo>
                <a:lnTo>
                  <a:pt x="56" y="4048"/>
                </a:lnTo>
                <a:cubicBezTo>
                  <a:pt x="24" y="4048"/>
                  <a:pt x="0" y="4028"/>
                  <a:pt x="0" y="4004"/>
                </a:cubicBezTo>
                <a:lnTo>
                  <a:pt x="0" y="45"/>
                </a:lnTo>
                <a:moveTo>
                  <a:pt x="113" y="4004"/>
                </a:moveTo>
                <a:lnTo>
                  <a:pt x="56" y="3960"/>
                </a:lnTo>
                <a:lnTo>
                  <a:pt x="15636" y="3960"/>
                </a:lnTo>
                <a:lnTo>
                  <a:pt x="15580" y="4004"/>
                </a:lnTo>
                <a:lnTo>
                  <a:pt x="15580" y="45"/>
                </a:lnTo>
                <a:lnTo>
                  <a:pt x="15636" y="88"/>
                </a:lnTo>
                <a:lnTo>
                  <a:pt x="56" y="88"/>
                </a:lnTo>
                <a:lnTo>
                  <a:pt x="113" y="45"/>
                </a:lnTo>
                <a:lnTo>
                  <a:pt x="113" y="400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0" name="CustomShape 5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41" name="CustomShape 6"/>
          <p:cNvSpPr/>
          <p:nvPr/>
        </p:nvSpPr>
        <p:spPr>
          <a:xfrm>
            <a:off x="2124000" y="3421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2" name="CustomShape 7"/>
          <p:cNvSpPr/>
          <p:nvPr/>
        </p:nvSpPr>
        <p:spPr>
          <a:xfrm>
            <a:off x="2485080" y="3446280"/>
            <a:ext cx="4889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Tensor is nothing else than a multi-dimensional array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3" name="CustomShape 8"/>
          <p:cNvSpPr/>
          <p:nvPr/>
        </p:nvSpPr>
        <p:spPr>
          <a:xfrm>
            <a:off x="2485080" y="3647520"/>
            <a:ext cx="456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often used in scientific &amp; engineering environments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4" name="CustomShape 9"/>
          <p:cNvSpPr/>
          <p:nvPr/>
        </p:nvSpPr>
        <p:spPr>
          <a:xfrm>
            <a:off x="2124000" y="386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5" name="CustomShape 10"/>
          <p:cNvSpPr/>
          <p:nvPr/>
        </p:nvSpPr>
        <p:spPr>
          <a:xfrm>
            <a:off x="2485080" y="3888720"/>
            <a:ext cx="468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Tensors are best understood when comparing it with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6" name="CustomShape 11"/>
          <p:cNvSpPr/>
          <p:nvPr/>
        </p:nvSpPr>
        <p:spPr>
          <a:xfrm>
            <a:off x="2485080" y="4089600"/>
            <a:ext cx="3614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vectors or matrices and their dimensions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7" name="CustomShape 12"/>
          <p:cNvSpPr/>
          <p:nvPr/>
        </p:nvSpPr>
        <p:spPr>
          <a:xfrm>
            <a:off x="2124000" y="4306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8" name="CustomShape 13"/>
          <p:cNvSpPr/>
          <p:nvPr/>
        </p:nvSpPr>
        <p:spPr>
          <a:xfrm>
            <a:off x="2485080" y="4331160"/>
            <a:ext cx="4939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Those tensors ‘flow‘ through the deep learning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49" name="CustomShape 14"/>
          <p:cNvSpPr/>
          <p:nvPr/>
        </p:nvSpPr>
        <p:spPr>
          <a:xfrm>
            <a:off x="2485080" y="4532400"/>
            <a:ext cx="4803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during the optimization / learning &amp; inference process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50" name="" descr=""/>
          <p:cNvPicPr/>
          <p:nvPr/>
        </p:nvPicPr>
        <p:blipFill>
          <a:blip r:embed="rId1"/>
          <a:stretch/>
        </p:blipFill>
        <p:spPr>
          <a:xfrm>
            <a:off x="285120" y="888840"/>
            <a:ext cx="5750640" cy="1691640"/>
          </a:xfrm>
          <a:prstGeom prst="rect">
            <a:avLst/>
          </a:prstGeom>
          <a:ln w="0">
            <a:noFill/>
          </a:ln>
        </p:spPr>
      </p:pic>
      <p:pic>
        <p:nvPicPr>
          <p:cNvPr id="3451" name="" descr=""/>
          <p:cNvPicPr/>
          <p:nvPr/>
        </p:nvPicPr>
        <p:blipFill>
          <a:blip r:embed="rId2"/>
          <a:stretch/>
        </p:blipFill>
        <p:spPr>
          <a:xfrm>
            <a:off x="6318720" y="1182240"/>
            <a:ext cx="2869920" cy="754200"/>
          </a:xfrm>
          <a:prstGeom prst="rect">
            <a:avLst/>
          </a:prstGeom>
          <a:ln w="0">
            <a:noFill/>
          </a:ln>
        </p:spPr>
      </p:pic>
      <p:sp>
        <p:nvSpPr>
          <p:cNvPr id="3452" name="CustomShape 15"/>
          <p:cNvSpPr/>
          <p:nvPr/>
        </p:nvSpPr>
        <p:spPr>
          <a:xfrm>
            <a:off x="2502720" y="2723400"/>
            <a:ext cx="286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Big Data Tips, What is a Tensor?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3" name="CustomShape 16"/>
          <p:cNvSpPr/>
          <p:nvPr/>
        </p:nvSpPr>
        <p:spPr>
          <a:xfrm>
            <a:off x="6889680" y="2072880"/>
            <a:ext cx="183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(deep learning network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4" name="CustomShape 17"/>
          <p:cNvSpPr/>
          <p:nvPr/>
        </p:nvSpPr>
        <p:spPr>
          <a:xfrm>
            <a:off x="6953040" y="2248920"/>
            <a:ext cx="170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use tensors much 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5" name="CustomShape 18"/>
          <p:cNvSpPr/>
          <p:nvPr/>
        </p:nvSpPr>
        <p:spPr>
          <a:xfrm>
            <a:off x="6897960" y="2424960"/>
            <a:ext cx="1809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NumPy is good to 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6" name="CustomShape 19"/>
          <p:cNvSpPr/>
          <p:nvPr/>
        </p:nvSpPr>
        <p:spPr>
          <a:xfrm>
            <a:off x="6690960" y="2601000"/>
            <a:ext cx="222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 Python scripts with these)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7" name="CustomShape 20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59" name="CustomShape 2"/>
          <p:cNvSpPr/>
          <p:nvPr/>
        </p:nvSpPr>
        <p:spPr>
          <a:xfrm>
            <a:off x="3477960" y="370800"/>
            <a:ext cx="270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GPU Acceleration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60" name="CustomShape 3"/>
          <p:cNvSpPr/>
          <p:nvPr/>
        </p:nvSpPr>
        <p:spPr>
          <a:xfrm>
            <a:off x="596880" y="1827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461" name="CustomShape 4"/>
          <p:cNvSpPr/>
          <p:nvPr/>
        </p:nvSpPr>
        <p:spPr>
          <a:xfrm>
            <a:off x="957960" y="1864440"/>
            <a:ext cx="7439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GPU accelerator architecture example (e.g. NVIDEA card)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462" name="CustomShape 5"/>
          <p:cNvSpPr/>
          <p:nvPr/>
        </p:nvSpPr>
        <p:spPr>
          <a:xfrm>
            <a:off x="1078200" y="2177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3" name="CustomShape 6"/>
          <p:cNvSpPr/>
          <p:nvPr/>
        </p:nvSpPr>
        <p:spPr>
          <a:xfrm>
            <a:off x="1379160" y="2208600"/>
            <a:ext cx="529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GPUs can have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128 cores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one single GPU 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4" name="CustomShape 7"/>
          <p:cNvSpPr/>
          <p:nvPr/>
        </p:nvSpPr>
        <p:spPr>
          <a:xfrm>
            <a:off x="1078200" y="2479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5" name="CustomShape 8"/>
          <p:cNvSpPr/>
          <p:nvPr/>
        </p:nvSpPr>
        <p:spPr>
          <a:xfrm>
            <a:off x="1379160" y="2510280"/>
            <a:ext cx="578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core can work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eight threads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 instructions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6" name="CustomShape 9"/>
          <p:cNvSpPr/>
          <p:nvPr/>
        </p:nvSpPr>
        <p:spPr>
          <a:xfrm>
            <a:off x="1078200" y="278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7" name="CustomShape 10"/>
          <p:cNvSpPr/>
          <p:nvPr/>
        </p:nvSpPr>
        <p:spPr>
          <a:xfrm>
            <a:off x="1379160" y="2811960"/>
            <a:ext cx="644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GPU is able to concurrently execute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128 * 8 = 1024 threads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8" name="CustomShape 11"/>
          <p:cNvSpPr/>
          <p:nvPr/>
        </p:nvSpPr>
        <p:spPr>
          <a:xfrm>
            <a:off x="1078200" y="3082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9" name="CustomShape 12"/>
          <p:cNvSpPr/>
          <p:nvPr/>
        </p:nvSpPr>
        <p:spPr>
          <a:xfrm>
            <a:off x="1379160" y="3113640"/>
            <a:ext cx="4370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Interaction and thus major (bandwidth)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0" name="CustomShape 13"/>
          <p:cNvSpPr/>
          <p:nvPr/>
        </p:nvSpPr>
        <p:spPr>
          <a:xfrm>
            <a:off x="1379160" y="3364920"/>
            <a:ext cx="37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bottleneck between CPU and GPU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1" name="CustomShape 14"/>
          <p:cNvSpPr/>
          <p:nvPr/>
        </p:nvSpPr>
        <p:spPr>
          <a:xfrm>
            <a:off x="1379160" y="3616200"/>
            <a:ext cx="287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memory interactions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2" name="CustomShape 15"/>
          <p:cNvSpPr/>
          <p:nvPr/>
        </p:nvSpPr>
        <p:spPr>
          <a:xfrm>
            <a:off x="1078200" y="3886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3" name="CustomShape 16"/>
          <p:cNvSpPr/>
          <p:nvPr/>
        </p:nvSpPr>
        <p:spPr>
          <a:xfrm>
            <a:off x="1379160" y="3917880"/>
            <a:ext cx="182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applications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4" name="CustomShape 17"/>
          <p:cNvSpPr/>
          <p:nvPr/>
        </p:nvSpPr>
        <p:spPr>
          <a:xfrm>
            <a:off x="1379160" y="4169160"/>
            <a:ext cx="184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use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matrix –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5" name="CustomShape 18"/>
          <p:cNvSpPr/>
          <p:nvPr/>
        </p:nvSpPr>
        <p:spPr>
          <a:xfrm>
            <a:off x="1379160" y="4420800"/>
            <a:ext cx="225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vector multiplication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6" name="CustomShape 19"/>
          <p:cNvSpPr/>
          <p:nvPr/>
        </p:nvSpPr>
        <p:spPr>
          <a:xfrm>
            <a:off x="588240" y="829800"/>
            <a:ext cx="8715600" cy="771840"/>
          </a:xfrm>
          <a:custGeom>
            <a:avLst/>
            <a:gdLst/>
            <a:ahLst/>
            <a:rect l="l" t="t" r="r" b="b"/>
            <a:pathLst>
              <a:path w="24211" h="2145">
                <a:moveTo>
                  <a:pt x="0" y="0"/>
                </a:moveTo>
                <a:lnTo>
                  <a:pt x="0" y="2144"/>
                </a:lnTo>
                <a:lnTo>
                  <a:pt x="24210" y="2144"/>
                </a:lnTo>
                <a:lnTo>
                  <a:pt x="242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7" name="CustomShape 20"/>
          <p:cNvSpPr/>
          <p:nvPr/>
        </p:nvSpPr>
        <p:spPr>
          <a:xfrm>
            <a:off x="568080" y="813960"/>
            <a:ext cx="8755560" cy="803520"/>
          </a:xfrm>
          <a:custGeom>
            <a:avLst/>
            <a:gdLst/>
            <a:ahLst/>
            <a:rect l="l" t="t" r="r" b="b"/>
            <a:pathLst>
              <a:path w="24322" h="223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4266" y="0"/>
                </a:lnTo>
                <a:cubicBezTo>
                  <a:pt x="24297" y="0"/>
                  <a:pt x="24321" y="20"/>
                  <a:pt x="24321" y="44"/>
                </a:cubicBezTo>
                <a:lnTo>
                  <a:pt x="24321" y="2188"/>
                </a:lnTo>
                <a:cubicBezTo>
                  <a:pt x="24321" y="2213"/>
                  <a:pt x="24297" y="2232"/>
                  <a:pt x="24266" y="2232"/>
                </a:cubicBezTo>
                <a:lnTo>
                  <a:pt x="56" y="2232"/>
                </a:lnTo>
                <a:cubicBezTo>
                  <a:pt x="24" y="2232"/>
                  <a:pt x="0" y="2213"/>
                  <a:pt x="0" y="2188"/>
                </a:cubicBezTo>
                <a:lnTo>
                  <a:pt x="0" y="44"/>
                </a:lnTo>
                <a:moveTo>
                  <a:pt x="111" y="2188"/>
                </a:moveTo>
                <a:lnTo>
                  <a:pt x="56" y="2145"/>
                </a:lnTo>
                <a:lnTo>
                  <a:pt x="24266" y="2145"/>
                </a:lnTo>
                <a:lnTo>
                  <a:pt x="24210" y="2188"/>
                </a:lnTo>
                <a:lnTo>
                  <a:pt x="24210" y="44"/>
                </a:lnTo>
                <a:lnTo>
                  <a:pt x="24266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8" name="CustomShape 21"/>
          <p:cNvSpPr/>
          <p:nvPr/>
        </p:nvSpPr>
        <p:spPr>
          <a:xfrm>
            <a:off x="608400" y="537012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79" name="CustomShape 22"/>
          <p:cNvSpPr/>
          <p:nvPr/>
        </p:nvSpPr>
        <p:spPr>
          <a:xfrm>
            <a:off x="683640" y="87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80" name="CustomShape 23"/>
          <p:cNvSpPr/>
          <p:nvPr/>
        </p:nvSpPr>
        <p:spPr>
          <a:xfrm>
            <a:off x="1044360" y="898920"/>
            <a:ext cx="808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CPU acceleration means that GPUs accelerate computing due to a massive parallelism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81" name="CustomShape 24"/>
          <p:cNvSpPr/>
          <p:nvPr/>
        </p:nvSpPr>
        <p:spPr>
          <a:xfrm>
            <a:off x="1044360" y="1099800"/>
            <a:ext cx="7179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thousands of threads compared to only a few threads used by conventional CPUs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82" name="CustomShape 25"/>
          <p:cNvSpPr/>
          <p:nvPr/>
        </p:nvSpPr>
        <p:spPr>
          <a:xfrm>
            <a:off x="683640" y="1316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83" name="" descr=""/>
          <p:cNvPicPr/>
          <p:nvPr/>
        </p:nvPicPr>
        <p:blipFill>
          <a:blip r:embed="rId1"/>
          <a:stretch/>
        </p:blipFill>
        <p:spPr>
          <a:xfrm>
            <a:off x="5635440" y="3383280"/>
            <a:ext cx="3977280" cy="1264320"/>
          </a:xfrm>
          <a:prstGeom prst="rect">
            <a:avLst/>
          </a:prstGeom>
          <a:ln w="0">
            <a:noFill/>
          </a:ln>
        </p:spPr>
      </p:pic>
      <p:sp>
        <p:nvSpPr>
          <p:cNvPr id="3484" name="CustomShape 26"/>
          <p:cNvSpPr/>
          <p:nvPr/>
        </p:nvSpPr>
        <p:spPr>
          <a:xfrm>
            <a:off x="1044360" y="1341000"/>
            <a:ext cx="7464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GPUs are designed to compute large numbers of floating point operations in parallel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85" name="" descr=""/>
          <p:cNvPicPr/>
          <p:nvPr/>
        </p:nvPicPr>
        <p:blipFill>
          <a:blip r:embed="rId2"/>
          <a:stretch/>
        </p:blipFill>
        <p:spPr>
          <a:xfrm>
            <a:off x="3908520" y="3890160"/>
            <a:ext cx="1653120" cy="898200"/>
          </a:xfrm>
          <a:prstGeom prst="rect">
            <a:avLst/>
          </a:prstGeom>
          <a:ln w="0">
            <a:noFill/>
          </a:ln>
        </p:spPr>
      </p:pic>
      <p:sp>
        <p:nvSpPr>
          <p:cNvPr id="3486" name="CustomShape 27"/>
          <p:cNvSpPr/>
          <p:nvPr/>
        </p:nvSpPr>
        <p:spPr>
          <a:xfrm>
            <a:off x="5884560" y="46450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7" name="CustomShape 28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89" name="" descr=""/>
          <p:cNvPicPr/>
          <p:nvPr/>
        </p:nvPicPr>
        <p:blipFill>
          <a:blip r:embed="rId1"/>
          <a:stretch/>
        </p:blipFill>
        <p:spPr>
          <a:xfrm>
            <a:off x="360360" y="948600"/>
            <a:ext cx="6965280" cy="2967840"/>
          </a:xfrm>
          <a:prstGeom prst="rect">
            <a:avLst/>
          </a:prstGeom>
          <a:ln w="0">
            <a:noFill/>
          </a:ln>
        </p:spPr>
      </p:pic>
      <p:pic>
        <p:nvPicPr>
          <p:cNvPr id="3490" name="" descr=""/>
          <p:cNvPicPr/>
          <p:nvPr/>
        </p:nvPicPr>
        <p:blipFill>
          <a:blip r:embed="rId2"/>
          <a:stretch/>
        </p:blipFill>
        <p:spPr>
          <a:xfrm>
            <a:off x="3092040" y="3254760"/>
            <a:ext cx="6545160" cy="2001600"/>
          </a:xfrm>
          <a:prstGeom prst="rect">
            <a:avLst/>
          </a:prstGeom>
          <a:ln w="0">
            <a:noFill/>
          </a:ln>
        </p:spPr>
      </p:pic>
      <p:sp>
        <p:nvSpPr>
          <p:cNvPr id="3491" name="CustomShape 2"/>
          <p:cNvSpPr/>
          <p:nvPr/>
        </p:nvSpPr>
        <p:spPr>
          <a:xfrm>
            <a:off x="2601360" y="370440"/>
            <a:ext cx="4456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CNN Model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92" name="CustomShape 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93" name="CustomShape 4"/>
          <p:cNvSpPr/>
          <p:nvPr/>
        </p:nvSpPr>
        <p:spPr>
          <a:xfrm>
            <a:off x="683640" y="5090760"/>
            <a:ext cx="135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A. Gulli et al.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4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6" name="CustomShape 2"/>
          <p:cNvSpPr/>
          <p:nvPr/>
        </p:nvSpPr>
        <p:spPr>
          <a:xfrm>
            <a:off x="2063520" y="370440"/>
            <a:ext cx="5529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CNN Python Script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497" name="" descr=""/>
          <p:cNvPicPr/>
          <p:nvPr/>
        </p:nvPicPr>
        <p:blipFill>
          <a:blip r:embed="rId1"/>
          <a:stretch/>
        </p:blipFill>
        <p:spPr>
          <a:xfrm>
            <a:off x="615600" y="816480"/>
            <a:ext cx="3827160" cy="2743560"/>
          </a:xfrm>
          <a:prstGeom prst="rect">
            <a:avLst/>
          </a:prstGeom>
          <a:ln w="0">
            <a:noFill/>
          </a:ln>
        </p:spPr>
      </p:pic>
      <p:pic>
        <p:nvPicPr>
          <p:cNvPr id="3498" name="" descr=""/>
          <p:cNvPicPr/>
          <p:nvPr/>
        </p:nvPicPr>
        <p:blipFill>
          <a:blip r:embed="rId2"/>
          <a:stretch/>
        </p:blipFill>
        <p:spPr>
          <a:xfrm>
            <a:off x="607680" y="3622320"/>
            <a:ext cx="8304120" cy="1632960"/>
          </a:xfrm>
          <a:prstGeom prst="rect">
            <a:avLst/>
          </a:prstGeom>
          <a:ln w="0">
            <a:noFill/>
          </a:ln>
        </p:spPr>
      </p:pic>
      <p:sp>
        <p:nvSpPr>
          <p:cNvPr id="3499" name="CustomShape 3"/>
          <p:cNvSpPr/>
          <p:nvPr/>
        </p:nvSpPr>
        <p:spPr>
          <a:xfrm>
            <a:off x="4983120" y="829800"/>
            <a:ext cx="4472280" cy="2793240"/>
          </a:xfrm>
          <a:custGeom>
            <a:avLst/>
            <a:gdLst/>
            <a:ahLst/>
            <a:rect l="l" t="t" r="r" b="b"/>
            <a:pathLst>
              <a:path w="12424" h="7760">
                <a:moveTo>
                  <a:pt x="0" y="0"/>
                </a:moveTo>
                <a:lnTo>
                  <a:pt x="0" y="7759"/>
                </a:lnTo>
                <a:lnTo>
                  <a:pt x="12423" y="7759"/>
                </a:lnTo>
                <a:lnTo>
                  <a:pt x="1242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0" name="CustomShape 4"/>
          <p:cNvSpPr/>
          <p:nvPr/>
        </p:nvSpPr>
        <p:spPr>
          <a:xfrm>
            <a:off x="4962960" y="813960"/>
            <a:ext cx="4512240" cy="2824560"/>
          </a:xfrm>
          <a:custGeom>
            <a:avLst/>
            <a:gdLst/>
            <a:ahLst/>
            <a:rect l="l" t="t" r="r" b="b"/>
            <a:pathLst>
              <a:path w="12535" h="7847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12479" y="0"/>
                </a:lnTo>
                <a:cubicBezTo>
                  <a:pt x="12510" y="0"/>
                  <a:pt x="12534" y="20"/>
                  <a:pt x="12534" y="44"/>
                </a:cubicBezTo>
                <a:lnTo>
                  <a:pt x="12534" y="7802"/>
                </a:lnTo>
                <a:cubicBezTo>
                  <a:pt x="12534" y="7826"/>
                  <a:pt x="12510" y="7846"/>
                  <a:pt x="12479" y="7846"/>
                </a:cubicBezTo>
                <a:lnTo>
                  <a:pt x="56" y="7846"/>
                </a:lnTo>
                <a:cubicBezTo>
                  <a:pt x="26" y="7846"/>
                  <a:pt x="0" y="7826"/>
                  <a:pt x="0" y="7802"/>
                </a:cubicBezTo>
                <a:lnTo>
                  <a:pt x="0" y="44"/>
                </a:lnTo>
                <a:moveTo>
                  <a:pt x="112" y="7802"/>
                </a:moveTo>
                <a:lnTo>
                  <a:pt x="56" y="7759"/>
                </a:lnTo>
                <a:lnTo>
                  <a:pt x="12479" y="7759"/>
                </a:lnTo>
                <a:lnTo>
                  <a:pt x="12423" y="7802"/>
                </a:lnTo>
                <a:lnTo>
                  <a:pt x="12423" y="44"/>
                </a:lnTo>
                <a:lnTo>
                  <a:pt x="1247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1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02" name="CustomShape 6"/>
          <p:cNvSpPr/>
          <p:nvPr/>
        </p:nvSpPr>
        <p:spPr>
          <a:xfrm>
            <a:off x="507924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3" name="CustomShape 7"/>
          <p:cNvSpPr/>
          <p:nvPr/>
        </p:nvSpPr>
        <p:spPr>
          <a:xfrm>
            <a:off x="5440680" y="898200"/>
            <a:ext cx="385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OPTIMIZER: Adam - advanced optimization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4" name="CustomShape 8"/>
          <p:cNvSpPr/>
          <p:nvPr/>
        </p:nvSpPr>
        <p:spPr>
          <a:xfrm>
            <a:off x="5440680" y="1099080"/>
            <a:ext cx="360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technique that includes the concept of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5" name="CustomShape 9"/>
          <p:cNvSpPr/>
          <p:nvPr/>
        </p:nvSpPr>
        <p:spPr>
          <a:xfrm>
            <a:off x="5440680" y="1300320"/>
            <a:ext cx="3853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momentum (a certain velocity component)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6" name="CustomShape 10"/>
          <p:cNvSpPr/>
          <p:nvPr/>
        </p:nvSpPr>
        <p:spPr>
          <a:xfrm>
            <a:off x="5440680" y="1501560"/>
            <a:ext cx="3787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addition to the acceleration component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7" name="CustomShape 11"/>
          <p:cNvSpPr/>
          <p:nvPr/>
        </p:nvSpPr>
        <p:spPr>
          <a:xfrm>
            <a:off x="5440680" y="1702440"/>
            <a:ext cx="3270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Stochastic Gradient Descent (SGD)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8" name="CustomShape 12"/>
          <p:cNvSpPr/>
          <p:nvPr/>
        </p:nvSpPr>
        <p:spPr>
          <a:xfrm>
            <a:off x="5079240" y="1918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09" name="CustomShape 13"/>
          <p:cNvSpPr/>
          <p:nvPr/>
        </p:nvSpPr>
        <p:spPr>
          <a:xfrm>
            <a:off x="5440680" y="1944000"/>
            <a:ext cx="3236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Adam computes individual adaptive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0" name="CustomShape 14"/>
          <p:cNvSpPr/>
          <p:nvPr/>
        </p:nvSpPr>
        <p:spPr>
          <a:xfrm>
            <a:off x="5440680" y="2144880"/>
            <a:ext cx="394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rates for different parameters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1" name="CustomShape 15"/>
          <p:cNvSpPr/>
          <p:nvPr/>
        </p:nvSpPr>
        <p:spPr>
          <a:xfrm>
            <a:off x="5440680" y="2346120"/>
            <a:ext cx="3720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estimates of first and second moments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2" name="CustomShape 16"/>
          <p:cNvSpPr/>
          <p:nvPr/>
        </p:nvSpPr>
        <p:spPr>
          <a:xfrm>
            <a:off x="5440680" y="2547000"/>
            <a:ext cx="117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gradients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3" name="CustomShape 17"/>
          <p:cNvSpPr/>
          <p:nvPr/>
        </p:nvSpPr>
        <p:spPr>
          <a:xfrm>
            <a:off x="5079240" y="276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4" name="CustomShape 18"/>
          <p:cNvSpPr/>
          <p:nvPr/>
        </p:nvSpPr>
        <p:spPr>
          <a:xfrm>
            <a:off x="5440680" y="2788560"/>
            <a:ext cx="3611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Adam enables faster convergence at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5" name="CustomShape 19"/>
          <p:cNvSpPr/>
          <p:nvPr/>
        </p:nvSpPr>
        <p:spPr>
          <a:xfrm>
            <a:off x="5440680" y="2989440"/>
            <a:ext cx="377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cost of more computation and is currently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6" name="CustomShape 20"/>
          <p:cNvSpPr/>
          <p:nvPr/>
        </p:nvSpPr>
        <p:spPr>
          <a:xfrm>
            <a:off x="5440680" y="3190320"/>
            <a:ext cx="3755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recommended as the default algorithm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7" name="CustomShape 21"/>
          <p:cNvSpPr/>
          <p:nvPr/>
        </p:nvSpPr>
        <p:spPr>
          <a:xfrm>
            <a:off x="496440" y="804600"/>
            <a:ext cx="2683080" cy="986760"/>
          </a:xfrm>
          <a:custGeom>
            <a:avLst/>
            <a:gdLst/>
            <a:ahLst/>
            <a:rect l="l" t="t" r="r" b="b"/>
            <a:pathLst>
              <a:path w="7454" h="2742">
                <a:moveTo>
                  <a:pt x="0" y="33"/>
                </a:moveTo>
                <a:cubicBezTo>
                  <a:pt x="0" y="13"/>
                  <a:pt x="20" y="0"/>
                  <a:pt x="42" y="0"/>
                </a:cubicBezTo>
                <a:lnTo>
                  <a:pt x="7411" y="0"/>
                </a:lnTo>
                <a:cubicBezTo>
                  <a:pt x="7436" y="0"/>
                  <a:pt x="7453" y="13"/>
                  <a:pt x="7453" y="33"/>
                </a:cubicBezTo>
                <a:lnTo>
                  <a:pt x="7453" y="2707"/>
                </a:lnTo>
                <a:cubicBezTo>
                  <a:pt x="7453" y="2727"/>
                  <a:pt x="7436" y="2741"/>
                  <a:pt x="7411" y="2741"/>
                </a:cubicBezTo>
                <a:lnTo>
                  <a:pt x="42" y="2741"/>
                </a:lnTo>
                <a:cubicBezTo>
                  <a:pt x="20" y="2741"/>
                  <a:pt x="0" y="2727"/>
                  <a:pt x="0" y="2707"/>
                </a:cubicBezTo>
                <a:lnTo>
                  <a:pt x="0" y="33"/>
                </a:lnTo>
                <a:moveTo>
                  <a:pt x="85" y="2707"/>
                </a:moveTo>
                <a:lnTo>
                  <a:pt x="42" y="2676"/>
                </a:lnTo>
                <a:lnTo>
                  <a:pt x="7411" y="2676"/>
                </a:lnTo>
                <a:lnTo>
                  <a:pt x="7371" y="2707"/>
                </a:lnTo>
                <a:lnTo>
                  <a:pt x="7371" y="33"/>
                </a:lnTo>
                <a:lnTo>
                  <a:pt x="7411" y="64"/>
                </a:lnTo>
                <a:lnTo>
                  <a:pt x="42" y="64"/>
                </a:lnTo>
                <a:lnTo>
                  <a:pt x="85" y="33"/>
                </a:lnTo>
                <a:lnTo>
                  <a:pt x="85" y="270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8" name="CustomShape 22"/>
          <p:cNvSpPr/>
          <p:nvPr/>
        </p:nvSpPr>
        <p:spPr>
          <a:xfrm>
            <a:off x="496440" y="804600"/>
            <a:ext cx="2683080" cy="986760"/>
          </a:xfrm>
          <a:custGeom>
            <a:avLst/>
            <a:gdLst/>
            <a:ahLst/>
            <a:rect l="l" t="t" r="r" b="b"/>
            <a:pathLst>
              <a:path w="7454" h="2742">
                <a:moveTo>
                  <a:pt x="0" y="33"/>
                </a:moveTo>
                <a:cubicBezTo>
                  <a:pt x="0" y="13"/>
                  <a:pt x="20" y="0"/>
                  <a:pt x="42" y="0"/>
                </a:cubicBezTo>
                <a:lnTo>
                  <a:pt x="7411" y="0"/>
                </a:lnTo>
                <a:cubicBezTo>
                  <a:pt x="7436" y="0"/>
                  <a:pt x="7453" y="13"/>
                  <a:pt x="7453" y="33"/>
                </a:cubicBezTo>
                <a:lnTo>
                  <a:pt x="7453" y="2707"/>
                </a:lnTo>
                <a:cubicBezTo>
                  <a:pt x="7453" y="2727"/>
                  <a:pt x="7436" y="2741"/>
                  <a:pt x="7411" y="2741"/>
                </a:cubicBezTo>
                <a:lnTo>
                  <a:pt x="42" y="2741"/>
                </a:lnTo>
                <a:cubicBezTo>
                  <a:pt x="20" y="2741"/>
                  <a:pt x="0" y="2727"/>
                  <a:pt x="0" y="2707"/>
                </a:cubicBezTo>
                <a:lnTo>
                  <a:pt x="0" y="33"/>
                </a:lnTo>
                <a:moveTo>
                  <a:pt x="85" y="2707"/>
                </a:moveTo>
                <a:lnTo>
                  <a:pt x="42" y="2676"/>
                </a:lnTo>
                <a:lnTo>
                  <a:pt x="7411" y="2676"/>
                </a:lnTo>
                <a:lnTo>
                  <a:pt x="7371" y="2707"/>
                </a:lnTo>
                <a:lnTo>
                  <a:pt x="7371" y="33"/>
                </a:lnTo>
                <a:lnTo>
                  <a:pt x="7411" y="64"/>
                </a:lnTo>
                <a:lnTo>
                  <a:pt x="42" y="64"/>
                </a:lnTo>
                <a:lnTo>
                  <a:pt x="85" y="33"/>
                </a:lnTo>
                <a:lnTo>
                  <a:pt x="85" y="270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9" name="CustomShape 23"/>
          <p:cNvSpPr/>
          <p:nvPr/>
        </p:nvSpPr>
        <p:spPr>
          <a:xfrm>
            <a:off x="3147480" y="1284840"/>
            <a:ext cx="1853640" cy="954720"/>
          </a:xfrm>
          <a:custGeom>
            <a:avLst/>
            <a:gdLst/>
            <a:ahLst/>
            <a:rect l="l" t="t" r="r" b="b"/>
            <a:pathLst>
              <a:path w="5150" h="2653">
                <a:moveTo>
                  <a:pt x="5078" y="2643"/>
                </a:moveTo>
                <a:lnTo>
                  <a:pt x="4937" y="2572"/>
                </a:lnTo>
                <a:cubicBezTo>
                  <a:pt x="4919" y="2562"/>
                  <a:pt x="4913" y="2540"/>
                  <a:pt x="4927" y="2526"/>
                </a:cubicBezTo>
                <a:cubicBezTo>
                  <a:pt x="4939" y="2511"/>
                  <a:pt x="4964" y="2507"/>
                  <a:pt x="4984" y="2516"/>
                </a:cubicBezTo>
                <a:lnTo>
                  <a:pt x="5124" y="2588"/>
                </a:lnTo>
                <a:cubicBezTo>
                  <a:pt x="5142" y="2598"/>
                  <a:pt x="5149" y="2618"/>
                  <a:pt x="5136" y="2633"/>
                </a:cubicBezTo>
                <a:cubicBezTo>
                  <a:pt x="5124" y="2649"/>
                  <a:pt x="5098" y="2652"/>
                  <a:pt x="5078" y="2643"/>
                </a:cubicBezTo>
                <a:moveTo>
                  <a:pt x="4799" y="2501"/>
                </a:moveTo>
                <a:lnTo>
                  <a:pt x="4659" y="2429"/>
                </a:lnTo>
                <a:cubicBezTo>
                  <a:pt x="4639" y="2418"/>
                  <a:pt x="4634" y="2398"/>
                  <a:pt x="4646" y="2383"/>
                </a:cubicBezTo>
                <a:cubicBezTo>
                  <a:pt x="4659" y="2368"/>
                  <a:pt x="4683" y="2365"/>
                  <a:pt x="4703" y="2373"/>
                </a:cubicBezTo>
                <a:lnTo>
                  <a:pt x="4843" y="2445"/>
                </a:lnTo>
                <a:cubicBezTo>
                  <a:pt x="4864" y="2455"/>
                  <a:pt x="4869" y="2476"/>
                  <a:pt x="4855" y="2490"/>
                </a:cubicBezTo>
                <a:cubicBezTo>
                  <a:pt x="4843" y="2506"/>
                  <a:pt x="4817" y="2509"/>
                  <a:pt x="4799" y="2501"/>
                </a:cubicBezTo>
                <a:moveTo>
                  <a:pt x="4518" y="2357"/>
                </a:moveTo>
                <a:lnTo>
                  <a:pt x="4378" y="2285"/>
                </a:lnTo>
                <a:cubicBezTo>
                  <a:pt x="4358" y="2275"/>
                  <a:pt x="4354" y="2255"/>
                  <a:pt x="4367" y="2239"/>
                </a:cubicBezTo>
                <a:cubicBezTo>
                  <a:pt x="4378" y="2224"/>
                  <a:pt x="4404" y="2220"/>
                  <a:pt x="4422" y="2229"/>
                </a:cubicBezTo>
                <a:lnTo>
                  <a:pt x="4563" y="2301"/>
                </a:lnTo>
                <a:cubicBezTo>
                  <a:pt x="4583" y="2312"/>
                  <a:pt x="4588" y="2333"/>
                  <a:pt x="4576" y="2346"/>
                </a:cubicBezTo>
                <a:cubicBezTo>
                  <a:pt x="4563" y="2363"/>
                  <a:pt x="4538" y="2366"/>
                  <a:pt x="4518" y="2357"/>
                </a:cubicBezTo>
                <a:moveTo>
                  <a:pt x="4238" y="2214"/>
                </a:moveTo>
                <a:lnTo>
                  <a:pt x="4097" y="2142"/>
                </a:lnTo>
                <a:cubicBezTo>
                  <a:pt x="4079" y="2131"/>
                  <a:pt x="4073" y="2112"/>
                  <a:pt x="4087" y="2097"/>
                </a:cubicBezTo>
                <a:cubicBezTo>
                  <a:pt x="4097" y="2081"/>
                  <a:pt x="4125" y="2078"/>
                  <a:pt x="4145" y="2087"/>
                </a:cubicBezTo>
                <a:lnTo>
                  <a:pt x="4284" y="2159"/>
                </a:lnTo>
                <a:cubicBezTo>
                  <a:pt x="4302" y="2168"/>
                  <a:pt x="4309" y="2189"/>
                  <a:pt x="4296" y="2205"/>
                </a:cubicBezTo>
                <a:cubicBezTo>
                  <a:pt x="4282" y="2219"/>
                  <a:pt x="4258" y="2224"/>
                  <a:pt x="4238" y="2214"/>
                </a:cubicBezTo>
                <a:moveTo>
                  <a:pt x="3957" y="2070"/>
                </a:moveTo>
                <a:lnTo>
                  <a:pt x="3819" y="1998"/>
                </a:lnTo>
                <a:cubicBezTo>
                  <a:pt x="3799" y="1990"/>
                  <a:pt x="3792" y="1969"/>
                  <a:pt x="3806" y="1953"/>
                </a:cubicBezTo>
                <a:cubicBezTo>
                  <a:pt x="3819" y="1939"/>
                  <a:pt x="3843" y="1934"/>
                  <a:pt x="3863" y="1945"/>
                </a:cubicBezTo>
                <a:lnTo>
                  <a:pt x="4003" y="2016"/>
                </a:lnTo>
                <a:cubicBezTo>
                  <a:pt x="4025" y="2025"/>
                  <a:pt x="4029" y="2045"/>
                  <a:pt x="4015" y="2061"/>
                </a:cubicBezTo>
                <a:cubicBezTo>
                  <a:pt x="4003" y="2075"/>
                  <a:pt x="3977" y="2081"/>
                  <a:pt x="3957" y="2070"/>
                </a:cubicBezTo>
                <a:moveTo>
                  <a:pt x="3678" y="1927"/>
                </a:moveTo>
                <a:lnTo>
                  <a:pt x="3538" y="1856"/>
                </a:lnTo>
                <a:cubicBezTo>
                  <a:pt x="3518" y="1847"/>
                  <a:pt x="3514" y="1826"/>
                  <a:pt x="3525" y="1810"/>
                </a:cubicBezTo>
                <a:cubicBezTo>
                  <a:pt x="3538" y="1796"/>
                  <a:pt x="3565" y="1791"/>
                  <a:pt x="3582" y="1801"/>
                </a:cubicBezTo>
                <a:lnTo>
                  <a:pt x="3724" y="1873"/>
                </a:lnTo>
                <a:cubicBezTo>
                  <a:pt x="3744" y="1884"/>
                  <a:pt x="3748" y="1903"/>
                  <a:pt x="3736" y="1918"/>
                </a:cubicBezTo>
                <a:cubicBezTo>
                  <a:pt x="3724" y="1932"/>
                  <a:pt x="3696" y="1937"/>
                  <a:pt x="3678" y="1927"/>
                </a:cubicBezTo>
                <a:moveTo>
                  <a:pt x="3398" y="1784"/>
                </a:moveTo>
                <a:lnTo>
                  <a:pt x="3257" y="1714"/>
                </a:lnTo>
                <a:cubicBezTo>
                  <a:pt x="3239" y="1704"/>
                  <a:pt x="3233" y="1683"/>
                  <a:pt x="3247" y="1668"/>
                </a:cubicBezTo>
                <a:cubicBezTo>
                  <a:pt x="3257" y="1653"/>
                  <a:pt x="3285" y="1648"/>
                  <a:pt x="3305" y="1659"/>
                </a:cubicBezTo>
                <a:lnTo>
                  <a:pt x="3442" y="1730"/>
                </a:lnTo>
                <a:cubicBezTo>
                  <a:pt x="3462" y="1740"/>
                  <a:pt x="3469" y="1759"/>
                  <a:pt x="3456" y="1775"/>
                </a:cubicBezTo>
                <a:cubicBezTo>
                  <a:pt x="3442" y="1791"/>
                  <a:pt x="3418" y="1795"/>
                  <a:pt x="3398" y="1784"/>
                </a:cubicBezTo>
                <a:moveTo>
                  <a:pt x="3117" y="1642"/>
                </a:moveTo>
                <a:lnTo>
                  <a:pt x="2977" y="1571"/>
                </a:lnTo>
                <a:cubicBezTo>
                  <a:pt x="2959" y="1560"/>
                  <a:pt x="2952" y="1540"/>
                  <a:pt x="2966" y="1526"/>
                </a:cubicBezTo>
                <a:cubicBezTo>
                  <a:pt x="2979" y="1510"/>
                  <a:pt x="3004" y="1506"/>
                  <a:pt x="3024" y="1515"/>
                </a:cubicBezTo>
                <a:lnTo>
                  <a:pt x="3164" y="1587"/>
                </a:lnTo>
                <a:cubicBezTo>
                  <a:pt x="3181" y="1597"/>
                  <a:pt x="3189" y="1617"/>
                  <a:pt x="3175" y="1632"/>
                </a:cubicBezTo>
                <a:cubicBezTo>
                  <a:pt x="3164" y="1648"/>
                  <a:pt x="3137" y="1651"/>
                  <a:pt x="3117" y="1642"/>
                </a:cubicBezTo>
                <a:moveTo>
                  <a:pt x="2838" y="1499"/>
                </a:moveTo>
                <a:lnTo>
                  <a:pt x="2698" y="1428"/>
                </a:lnTo>
                <a:cubicBezTo>
                  <a:pt x="2678" y="1417"/>
                  <a:pt x="2674" y="1398"/>
                  <a:pt x="2685" y="1382"/>
                </a:cubicBezTo>
                <a:cubicBezTo>
                  <a:pt x="2698" y="1367"/>
                  <a:pt x="2726" y="1363"/>
                  <a:pt x="2743" y="1372"/>
                </a:cubicBezTo>
                <a:lnTo>
                  <a:pt x="2884" y="1443"/>
                </a:lnTo>
                <a:cubicBezTo>
                  <a:pt x="2904" y="1454"/>
                  <a:pt x="2908" y="1475"/>
                  <a:pt x="2896" y="1489"/>
                </a:cubicBezTo>
                <a:cubicBezTo>
                  <a:pt x="2884" y="1504"/>
                  <a:pt x="2856" y="1508"/>
                  <a:pt x="2838" y="1499"/>
                </a:cubicBezTo>
                <a:moveTo>
                  <a:pt x="2558" y="1356"/>
                </a:moveTo>
                <a:lnTo>
                  <a:pt x="2417" y="1285"/>
                </a:lnTo>
                <a:cubicBezTo>
                  <a:pt x="2397" y="1274"/>
                  <a:pt x="2393" y="1255"/>
                  <a:pt x="2407" y="1240"/>
                </a:cubicBezTo>
                <a:cubicBezTo>
                  <a:pt x="2417" y="1223"/>
                  <a:pt x="2445" y="1220"/>
                  <a:pt x="2465" y="1231"/>
                </a:cubicBezTo>
                <a:lnTo>
                  <a:pt x="2603" y="1301"/>
                </a:lnTo>
                <a:cubicBezTo>
                  <a:pt x="2623" y="1311"/>
                  <a:pt x="2629" y="1332"/>
                  <a:pt x="2616" y="1346"/>
                </a:cubicBezTo>
                <a:cubicBezTo>
                  <a:pt x="2603" y="1362"/>
                  <a:pt x="2578" y="1367"/>
                  <a:pt x="2558" y="1356"/>
                </a:cubicBezTo>
                <a:moveTo>
                  <a:pt x="2277" y="1213"/>
                </a:moveTo>
                <a:lnTo>
                  <a:pt x="2137" y="1142"/>
                </a:lnTo>
                <a:cubicBezTo>
                  <a:pt x="2119" y="1131"/>
                  <a:pt x="2112" y="1112"/>
                  <a:pt x="2126" y="1096"/>
                </a:cubicBezTo>
                <a:cubicBezTo>
                  <a:pt x="2139" y="1080"/>
                  <a:pt x="2164" y="1077"/>
                  <a:pt x="2184" y="1087"/>
                </a:cubicBezTo>
                <a:lnTo>
                  <a:pt x="2325" y="1159"/>
                </a:lnTo>
                <a:cubicBezTo>
                  <a:pt x="2342" y="1168"/>
                  <a:pt x="2349" y="1189"/>
                  <a:pt x="2335" y="1204"/>
                </a:cubicBezTo>
                <a:cubicBezTo>
                  <a:pt x="2325" y="1218"/>
                  <a:pt x="2297" y="1223"/>
                  <a:pt x="2277" y="1213"/>
                </a:cubicBezTo>
                <a:moveTo>
                  <a:pt x="1998" y="1070"/>
                </a:moveTo>
                <a:lnTo>
                  <a:pt x="1857" y="998"/>
                </a:lnTo>
                <a:cubicBezTo>
                  <a:pt x="1837" y="990"/>
                  <a:pt x="1833" y="968"/>
                  <a:pt x="1844" y="953"/>
                </a:cubicBezTo>
                <a:cubicBezTo>
                  <a:pt x="1857" y="939"/>
                  <a:pt x="1882" y="934"/>
                  <a:pt x="1903" y="944"/>
                </a:cubicBezTo>
                <a:lnTo>
                  <a:pt x="2044" y="1016"/>
                </a:lnTo>
                <a:cubicBezTo>
                  <a:pt x="2064" y="1024"/>
                  <a:pt x="2068" y="1046"/>
                  <a:pt x="2054" y="1062"/>
                </a:cubicBezTo>
                <a:cubicBezTo>
                  <a:pt x="2044" y="1076"/>
                  <a:pt x="2016" y="1080"/>
                  <a:pt x="1998" y="1070"/>
                </a:cubicBezTo>
                <a:moveTo>
                  <a:pt x="1717" y="927"/>
                </a:moveTo>
                <a:lnTo>
                  <a:pt x="1576" y="855"/>
                </a:lnTo>
                <a:cubicBezTo>
                  <a:pt x="1556" y="846"/>
                  <a:pt x="1552" y="826"/>
                  <a:pt x="1564" y="810"/>
                </a:cubicBezTo>
                <a:cubicBezTo>
                  <a:pt x="1576" y="796"/>
                  <a:pt x="1604" y="791"/>
                  <a:pt x="1622" y="801"/>
                </a:cubicBezTo>
                <a:lnTo>
                  <a:pt x="1762" y="873"/>
                </a:lnTo>
                <a:cubicBezTo>
                  <a:pt x="1782" y="883"/>
                  <a:pt x="1786" y="902"/>
                  <a:pt x="1775" y="918"/>
                </a:cubicBezTo>
                <a:cubicBezTo>
                  <a:pt x="1762" y="934"/>
                  <a:pt x="1737" y="937"/>
                  <a:pt x="1717" y="927"/>
                </a:cubicBezTo>
                <a:moveTo>
                  <a:pt x="1436" y="784"/>
                </a:moveTo>
                <a:lnTo>
                  <a:pt x="1296" y="713"/>
                </a:lnTo>
                <a:cubicBezTo>
                  <a:pt x="1279" y="704"/>
                  <a:pt x="1271" y="682"/>
                  <a:pt x="1285" y="668"/>
                </a:cubicBezTo>
                <a:cubicBezTo>
                  <a:pt x="1296" y="652"/>
                  <a:pt x="1323" y="648"/>
                  <a:pt x="1343" y="658"/>
                </a:cubicBezTo>
                <a:lnTo>
                  <a:pt x="1484" y="729"/>
                </a:lnTo>
                <a:cubicBezTo>
                  <a:pt x="1501" y="740"/>
                  <a:pt x="1508" y="759"/>
                  <a:pt x="1494" y="775"/>
                </a:cubicBezTo>
                <a:cubicBezTo>
                  <a:pt x="1481" y="791"/>
                  <a:pt x="1456" y="794"/>
                  <a:pt x="1436" y="784"/>
                </a:cubicBezTo>
                <a:moveTo>
                  <a:pt x="1155" y="643"/>
                </a:moveTo>
                <a:lnTo>
                  <a:pt x="1017" y="571"/>
                </a:lnTo>
                <a:cubicBezTo>
                  <a:pt x="998" y="560"/>
                  <a:pt x="991" y="539"/>
                  <a:pt x="1004" y="525"/>
                </a:cubicBezTo>
                <a:cubicBezTo>
                  <a:pt x="1017" y="510"/>
                  <a:pt x="1042" y="506"/>
                  <a:pt x="1062" y="515"/>
                </a:cubicBezTo>
                <a:lnTo>
                  <a:pt x="1203" y="586"/>
                </a:lnTo>
                <a:cubicBezTo>
                  <a:pt x="1223" y="597"/>
                  <a:pt x="1227" y="616"/>
                  <a:pt x="1213" y="632"/>
                </a:cubicBezTo>
                <a:cubicBezTo>
                  <a:pt x="1203" y="648"/>
                  <a:pt x="1175" y="651"/>
                  <a:pt x="1155" y="643"/>
                </a:cubicBezTo>
                <a:moveTo>
                  <a:pt x="878" y="499"/>
                </a:moveTo>
                <a:lnTo>
                  <a:pt x="736" y="427"/>
                </a:lnTo>
                <a:cubicBezTo>
                  <a:pt x="716" y="417"/>
                  <a:pt x="712" y="398"/>
                  <a:pt x="724" y="382"/>
                </a:cubicBezTo>
                <a:cubicBezTo>
                  <a:pt x="736" y="366"/>
                  <a:pt x="764" y="363"/>
                  <a:pt x="782" y="372"/>
                </a:cubicBezTo>
                <a:lnTo>
                  <a:pt x="922" y="443"/>
                </a:lnTo>
                <a:cubicBezTo>
                  <a:pt x="942" y="454"/>
                  <a:pt x="946" y="474"/>
                  <a:pt x="935" y="488"/>
                </a:cubicBezTo>
                <a:cubicBezTo>
                  <a:pt x="922" y="504"/>
                  <a:pt x="895" y="508"/>
                  <a:pt x="878" y="499"/>
                </a:cubicBezTo>
                <a:moveTo>
                  <a:pt x="596" y="356"/>
                </a:moveTo>
                <a:lnTo>
                  <a:pt x="457" y="285"/>
                </a:lnTo>
                <a:cubicBezTo>
                  <a:pt x="437" y="274"/>
                  <a:pt x="431" y="255"/>
                  <a:pt x="445" y="239"/>
                </a:cubicBezTo>
                <a:cubicBezTo>
                  <a:pt x="457" y="224"/>
                  <a:pt x="483" y="220"/>
                  <a:pt x="503" y="230"/>
                </a:cubicBezTo>
                <a:lnTo>
                  <a:pt x="641" y="302"/>
                </a:lnTo>
                <a:cubicBezTo>
                  <a:pt x="661" y="310"/>
                  <a:pt x="668" y="332"/>
                  <a:pt x="654" y="346"/>
                </a:cubicBezTo>
                <a:cubicBezTo>
                  <a:pt x="641" y="361"/>
                  <a:pt x="616" y="366"/>
                  <a:pt x="596" y="356"/>
                </a:cubicBezTo>
                <a:moveTo>
                  <a:pt x="315" y="213"/>
                </a:moveTo>
                <a:lnTo>
                  <a:pt x="175" y="141"/>
                </a:lnTo>
                <a:cubicBezTo>
                  <a:pt x="158" y="133"/>
                  <a:pt x="151" y="111"/>
                  <a:pt x="164" y="96"/>
                </a:cubicBezTo>
                <a:cubicBezTo>
                  <a:pt x="178" y="82"/>
                  <a:pt x="202" y="77"/>
                  <a:pt x="222" y="88"/>
                </a:cubicBezTo>
                <a:lnTo>
                  <a:pt x="363" y="158"/>
                </a:lnTo>
                <a:cubicBezTo>
                  <a:pt x="381" y="168"/>
                  <a:pt x="387" y="188"/>
                  <a:pt x="373" y="204"/>
                </a:cubicBezTo>
                <a:cubicBezTo>
                  <a:pt x="363" y="218"/>
                  <a:pt x="335" y="224"/>
                  <a:pt x="315" y="213"/>
                </a:cubicBezTo>
                <a:moveTo>
                  <a:pt x="38" y="69"/>
                </a:moveTo>
                <a:lnTo>
                  <a:pt x="24" y="64"/>
                </a:lnTo>
                <a:cubicBezTo>
                  <a:pt x="6" y="54"/>
                  <a:pt x="0" y="33"/>
                  <a:pt x="13" y="19"/>
                </a:cubicBezTo>
                <a:cubicBezTo>
                  <a:pt x="24" y="3"/>
                  <a:pt x="51" y="0"/>
                  <a:pt x="71" y="8"/>
                </a:cubicBezTo>
                <a:lnTo>
                  <a:pt x="82" y="16"/>
                </a:lnTo>
                <a:cubicBezTo>
                  <a:pt x="102" y="24"/>
                  <a:pt x="106" y="45"/>
                  <a:pt x="95" y="61"/>
                </a:cubicBezTo>
                <a:cubicBezTo>
                  <a:pt x="82" y="75"/>
                  <a:pt x="56" y="80"/>
                  <a:pt x="38" y="6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0" name="CustomShape 24"/>
          <p:cNvSpPr/>
          <p:nvPr/>
        </p:nvSpPr>
        <p:spPr>
          <a:xfrm>
            <a:off x="5440680" y="3391920"/>
            <a:ext cx="321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 (or SGD + Nesterov Momentum)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21" name="CustomShape 25"/>
          <p:cNvSpPr/>
          <p:nvPr/>
        </p:nvSpPr>
        <p:spPr>
          <a:xfrm>
            <a:off x="7315560" y="3804120"/>
            <a:ext cx="168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D. Kingma et al.,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2" name="CustomShape 26"/>
          <p:cNvSpPr/>
          <p:nvPr/>
        </p:nvSpPr>
        <p:spPr>
          <a:xfrm>
            <a:off x="7315560" y="3980160"/>
            <a:ext cx="168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Adam: A Method for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3" name="CustomShape 27"/>
          <p:cNvSpPr/>
          <p:nvPr/>
        </p:nvSpPr>
        <p:spPr>
          <a:xfrm>
            <a:off x="7315560" y="4156200"/>
            <a:ext cx="1891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Stochastic Optimization’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4" name="CustomShape 28"/>
          <p:cNvSpPr/>
          <p:nvPr/>
        </p:nvSpPr>
        <p:spPr>
          <a:xfrm>
            <a:off x="8213040" y="4943520"/>
            <a:ext cx="135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A. Gulli et al.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5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7" name="CustomShape 2"/>
          <p:cNvSpPr/>
          <p:nvPr/>
        </p:nvSpPr>
        <p:spPr>
          <a:xfrm>
            <a:off x="1865160" y="370440"/>
            <a:ext cx="6012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MNIST Dataset – CNN Model – Output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528" name="" descr=""/>
          <p:cNvPicPr/>
          <p:nvPr/>
        </p:nvPicPr>
        <p:blipFill>
          <a:blip r:embed="rId1"/>
          <a:stretch/>
        </p:blipFill>
        <p:spPr>
          <a:xfrm>
            <a:off x="588240" y="3798360"/>
            <a:ext cx="8586360" cy="1400760"/>
          </a:xfrm>
          <a:prstGeom prst="rect">
            <a:avLst/>
          </a:prstGeom>
          <a:ln w="0">
            <a:noFill/>
          </a:ln>
        </p:spPr>
      </p:pic>
      <p:pic>
        <p:nvPicPr>
          <p:cNvPr id="3529" name="" descr=""/>
          <p:cNvPicPr/>
          <p:nvPr/>
        </p:nvPicPr>
        <p:blipFill>
          <a:blip r:embed="rId2"/>
          <a:stretch/>
        </p:blipFill>
        <p:spPr>
          <a:xfrm>
            <a:off x="815400" y="1601640"/>
            <a:ext cx="7789320" cy="1546560"/>
          </a:xfrm>
          <a:prstGeom prst="rect">
            <a:avLst/>
          </a:prstGeom>
          <a:ln w="0">
            <a:noFill/>
          </a:ln>
        </p:spPr>
      </p:pic>
      <p:sp>
        <p:nvSpPr>
          <p:cNvPr id="3530" name="CustomShape 3"/>
          <p:cNvSpPr/>
          <p:nvPr/>
        </p:nvSpPr>
        <p:spPr>
          <a:xfrm>
            <a:off x="588240" y="5085720"/>
            <a:ext cx="8587440" cy="114480"/>
          </a:xfrm>
          <a:custGeom>
            <a:avLst/>
            <a:gdLst/>
            <a:ahLst/>
            <a:rect l="l" t="t" r="r" b="b"/>
            <a:pathLst>
              <a:path w="23855" h="319">
                <a:moveTo>
                  <a:pt x="0" y="0"/>
                </a:moveTo>
                <a:lnTo>
                  <a:pt x="0" y="318"/>
                </a:lnTo>
                <a:lnTo>
                  <a:pt x="23854" y="318"/>
                </a:lnTo>
                <a:lnTo>
                  <a:pt x="238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1" name="CustomShape 4"/>
          <p:cNvSpPr/>
          <p:nvPr/>
        </p:nvSpPr>
        <p:spPr>
          <a:xfrm>
            <a:off x="574560" y="5075280"/>
            <a:ext cx="8614800" cy="134640"/>
          </a:xfrm>
          <a:custGeom>
            <a:avLst/>
            <a:gdLst/>
            <a:ahLst/>
            <a:rect l="l" t="t" r="r" b="b"/>
            <a:pathLst>
              <a:path w="23931" h="375">
                <a:moveTo>
                  <a:pt x="0" y="30"/>
                </a:moveTo>
                <a:cubicBezTo>
                  <a:pt x="0" y="14"/>
                  <a:pt x="15" y="0"/>
                  <a:pt x="38" y="0"/>
                </a:cubicBezTo>
                <a:lnTo>
                  <a:pt x="23892" y="0"/>
                </a:lnTo>
                <a:cubicBezTo>
                  <a:pt x="23912" y="0"/>
                  <a:pt x="23930" y="14"/>
                  <a:pt x="23930" y="30"/>
                </a:cubicBezTo>
                <a:lnTo>
                  <a:pt x="23930" y="347"/>
                </a:lnTo>
                <a:cubicBezTo>
                  <a:pt x="23930" y="363"/>
                  <a:pt x="23912" y="374"/>
                  <a:pt x="23892" y="374"/>
                </a:cubicBezTo>
                <a:lnTo>
                  <a:pt x="38" y="374"/>
                </a:lnTo>
                <a:cubicBezTo>
                  <a:pt x="15" y="374"/>
                  <a:pt x="0" y="363"/>
                  <a:pt x="0" y="347"/>
                </a:cubicBezTo>
                <a:lnTo>
                  <a:pt x="0" y="30"/>
                </a:lnTo>
                <a:moveTo>
                  <a:pt x="73" y="347"/>
                </a:moveTo>
                <a:lnTo>
                  <a:pt x="38" y="318"/>
                </a:lnTo>
                <a:lnTo>
                  <a:pt x="23892" y="318"/>
                </a:lnTo>
                <a:lnTo>
                  <a:pt x="23854" y="347"/>
                </a:lnTo>
                <a:lnTo>
                  <a:pt x="23854" y="30"/>
                </a:lnTo>
                <a:lnTo>
                  <a:pt x="23892" y="58"/>
                </a:lnTo>
                <a:lnTo>
                  <a:pt x="38" y="58"/>
                </a:lnTo>
                <a:lnTo>
                  <a:pt x="73" y="30"/>
                </a:lnTo>
                <a:lnTo>
                  <a:pt x="73" y="347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2" name="CustomShape 5"/>
          <p:cNvSpPr/>
          <p:nvPr/>
        </p:nvSpPr>
        <p:spPr>
          <a:xfrm>
            <a:off x="563400" y="4924440"/>
            <a:ext cx="1707840" cy="161640"/>
          </a:xfrm>
          <a:custGeom>
            <a:avLst/>
            <a:gdLst/>
            <a:ahLst/>
            <a:rect l="l" t="t" r="r" b="b"/>
            <a:pathLst>
              <a:path w="4745" h="450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4688" y="0"/>
                </a:lnTo>
                <a:cubicBezTo>
                  <a:pt x="4717" y="0"/>
                  <a:pt x="4744" y="20"/>
                  <a:pt x="4744" y="44"/>
                </a:cubicBezTo>
                <a:lnTo>
                  <a:pt x="4744" y="406"/>
                </a:lnTo>
                <a:cubicBezTo>
                  <a:pt x="4744" y="429"/>
                  <a:pt x="4717" y="449"/>
                  <a:pt x="4688" y="449"/>
                </a:cubicBezTo>
                <a:lnTo>
                  <a:pt x="56" y="449"/>
                </a:lnTo>
                <a:cubicBezTo>
                  <a:pt x="24" y="449"/>
                  <a:pt x="0" y="429"/>
                  <a:pt x="0" y="406"/>
                </a:cubicBezTo>
                <a:lnTo>
                  <a:pt x="0" y="44"/>
                </a:lnTo>
                <a:moveTo>
                  <a:pt x="112" y="406"/>
                </a:moveTo>
                <a:lnTo>
                  <a:pt x="56" y="363"/>
                </a:lnTo>
                <a:lnTo>
                  <a:pt x="4688" y="363"/>
                </a:lnTo>
                <a:lnTo>
                  <a:pt x="4632" y="406"/>
                </a:lnTo>
                <a:lnTo>
                  <a:pt x="4632" y="44"/>
                </a:lnTo>
                <a:lnTo>
                  <a:pt x="46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0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3" name="CustomShape 6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34" name="CustomShape 7"/>
          <p:cNvSpPr/>
          <p:nvPr/>
        </p:nvSpPr>
        <p:spPr>
          <a:xfrm>
            <a:off x="3898440" y="4906080"/>
            <a:ext cx="2715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(97,7% accuracy was best for ANNs,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5" name="CustomShape 8"/>
          <p:cNvSpPr/>
          <p:nvPr/>
        </p:nvSpPr>
        <p:spPr>
          <a:xfrm>
            <a:off x="2925360" y="5082120"/>
            <a:ext cx="4661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</a:rPr>
              <a:t>this is another improvement by using different type of layers)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6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67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8" name="CustomShape 2"/>
          <p:cNvSpPr/>
          <p:nvPr/>
        </p:nvSpPr>
        <p:spPr>
          <a:xfrm>
            <a:off x="583920" y="370440"/>
            <a:ext cx="8540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[YouTube Lectures] More Deep Learning Fundamentals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39" name="CustomShape 3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0" name="CustomShape 4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1" name="CustomShape 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42" name="CustomShape 6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543" name="" descr=""/>
          <p:cNvPicPr/>
          <p:nvPr/>
        </p:nvPicPr>
        <p:blipFill>
          <a:blip r:embed="rId1"/>
          <a:stretch/>
        </p:blipFill>
        <p:spPr>
          <a:xfrm>
            <a:off x="1629000" y="1320840"/>
            <a:ext cx="6405120" cy="3055320"/>
          </a:xfrm>
          <a:prstGeom prst="rect">
            <a:avLst/>
          </a:prstGeom>
          <a:ln w="0">
            <a:noFill/>
          </a:ln>
        </p:spPr>
      </p:pic>
      <p:pic>
        <p:nvPicPr>
          <p:cNvPr id="3544" name="" descr=""/>
          <p:cNvPicPr/>
          <p:nvPr/>
        </p:nvPicPr>
        <p:blipFill>
          <a:blip r:embed="rId2"/>
          <a:stretch/>
        </p:blipFill>
        <p:spPr>
          <a:xfrm>
            <a:off x="1629000" y="1320840"/>
            <a:ext cx="6405120" cy="3055320"/>
          </a:xfrm>
          <a:prstGeom prst="rect">
            <a:avLst/>
          </a:prstGeom>
          <a:ln w="0">
            <a:noFill/>
          </a:ln>
        </p:spPr>
      </p:pic>
      <p:sp>
        <p:nvSpPr>
          <p:cNvPr id="3545" name="CustomShape 7"/>
          <p:cNvSpPr/>
          <p:nvPr/>
        </p:nvSpPr>
        <p:spPr>
          <a:xfrm>
            <a:off x="589680" y="5045040"/>
            <a:ext cx="844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Note that this course is not a full deep learning course but rather focusses on Big Data &amp;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46" name="CustomShape 8"/>
          <p:cNvSpPr/>
          <p:nvPr/>
        </p:nvSpPr>
        <p:spPr>
          <a:xfrm>
            <a:off x="1724760" y="4440960"/>
            <a:ext cx="582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Morris Riedel, ‘Deep Learning - Using a Convolutional Neural Network‘,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7" name="CustomShape 9"/>
          <p:cNvSpPr/>
          <p:nvPr/>
        </p:nvSpPr>
        <p:spPr>
          <a:xfrm>
            <a:off x="1724760" y="4616640"/>
            <a:ext cx="488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Invited YouTube Lecture, six lectures, University of Ghent, 2017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8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68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50" name="CustomShape 2"/>
          <p:cNvSpPr/>
          <p:nvPr/>
        </p:nvSpPr>
        <p:spPr>
          <a:xfrm>
            <a:off x="1746360" y="370440"/>
            <a:ext cx="6264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Deep Learning Architectures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5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52" name="CustomShape 4"/>
          <p:cNvSpPr/>
          <p:nvPr/>
        </p:nvSpPr>
        <p:spPr>
          <a:xfrm>
            <a:off x="957960" y="1032120"/>
            <a:ext cx="371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Neural Network (DNN)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5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54" name="CustomShape 6"/>
          <p:cNvSpPr/>
          <p:nvPr/>
        </p:nvSpPr>
        <p:spPr>
          <a:xfrm>
            <a:off x="1379160" y="1376640"/>
            <a:ext cx="787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Shallow ANN‘ approach with many hidden layers between input/output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55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56" name="CustomShape 8"/>
          <p:cNvSpPr/>
          <p:nvPr/>
        </p:nvSpPr>
        <p:spPr>
          <a:xfrm>
            <a:off x="957960" y="1695600"/>
            <a:ext cx="759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Convolutional Neural Network (CNN, sometimes ConvNet)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57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58" name="CustomShape 10"/>
          <p:cNvSpPr/>
          <p:nvPr/>
        </p:nvSpPr>
        <p:spPr>
          <a:xfrm>
            <a:off x="1379160" y="2040480"/>
            <a:ext cx="708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Connectivity pattern between neurons is like animal visual cortex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59" name="CustomShape 11"/>
          <p:cNvSpPr/>
          <p:nvPr/>
        </p:nvSpPr>
        <p:spPr>
          <a:xfrm>
            <a:off x="596880" y="3045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60" name="CustomShape 12"/>
          <p:cNvSpPr/>
          <p:nvPr/>
        </p:nvSpPr>
        <p:spPr>
          <a:xfrm>
            <a:off x="957960" y="3083400"/>
            <a:ext cx="3549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Belief Network (DBN)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61" name="CustomShape 13"/>
          <p:cNvSpPr/>
          <p:nvPr/>
        </p:nvSpPr>
        <p:spPr>
          <a:xfrm>
            <a:off x="1078200" y="3396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62" name="CustomShape 14"/>
          <p:cNvSpPr/>
          <p:nvPr/>
        </p:nvSpPr>
        <p:spPr>
          <a:xfrm>
            <a:off x="1379160" y="3427920"/>
            <a:ext cx="818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Composed of mult iple layers of variables; only connections between layers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63" name="CustomShape 15"/>
          <p:cNvSpPr/>
          <p:nvPr/>
        </p:nvSpPr>
        <p:spPr>
          <a:xfrm>
            <a:off x="596880" y="370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64" name="CustomShape 16"/>
          <p:cNvSpPr/>
          <p:nvPr/>
        </p:nvSpPr>
        <p:spPr>
          <a:xfrm>
            <a:off x="957960" y="3746880"/>
            <a:ext cx="4308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Recurrent Neural Network (RNN)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65" name="CustomShape 17"/>
          <p:cNvSpPr/>
          <p:nvPr/>
        </p:nvSpPr>
        <p:spPr>
          <a:xfrm>
            <a:off x="1078200" y="4060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66" name="CustomShape 18"/>
          <p:cNvSpPr/>
          <p:nvPr/>
        </p:nvSpPr>
        <p:spPr>
          <a:xfrm>
            <a:off x="1379160" y="4091400"/>
            <a:ext cx="817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ANN‘ but connections form a directed cycle; state and temporal behaviour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67" name="CustomShape 19"/>
          <p:cNvSpPr/>
          <p:nvPr/>
        </p:nvSpPr>
        <p:spPr>
          <a:xfrm>
            <a:off x="299520" y="4511160"/>
            <a:ext cx="9171360" cy="772560"/>
          </a:xfrm>
          <a:custGeom>
            <a:avLst/>
            <a:gdLst/>
            <a:ahLst/>
            <a:rect l="l" t="t" r="r" b="b"/>
            <a:pathLst>
              <a:path w="25477" h="2147">
                <a:moveTo>
                  <a:pt x="0" y="0"/>
                </a:moveTo>
                <a:lnTo>
                  <a:pt x="0" y="2146"/>
                </a:lnTo>
                <a:lnTo>
                  <a:pt x="25476" y="2146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8" name="CustomShape 20"/>
          <p:cNvSpPr/>
          <p:nvPr/>
        </p:nvSpPr>
        <p:spPr>
          <a:xfrm>
            <a:off x="279360" y="4495320"/>
            <a:ext cx="9211680" cy="803880"/>
          </a:xfrm>
          <a:custGeom>
            <a:avLst/>
            <a:gdLst/>
            <a:ahLst/>
            <a:rect l="l" t="t" r="r" b="b"/>
            <a:pathLst>
              <a:path w="25589" h="2234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21"/>
                  <a:pt x="25588" y="44"/>
                </a:cubicBezTo>
                <a:lnTo>
                  <a:pt x="25588" y="2190"/>
                </a:lnTo>
                <a:cubicBezTo>
                  <a:pt x="25588" y="2214"/>
                  <a:pt x="25562" y="2233"/>
                  <a:pt x="25532" y="2233"/>
                </a:cubicBezTo>
                <a:lnTo>
                  <a:pt x="56" y="2233"/>
                </a:lnTo>
                <a:cubicBezTo>
                  <a:pt x="26" y="2233"/>
                  <a:pt x="0" y="2214"/>
                  <a:pt x="0" y="2190"/>
                </a:cubicBezTo>
                <a:lnTo>
                  <a:pt x="0" y="44"/>
                </a:lnTo>
                <a:moveTo>
                  <a:pt x="111" y="2190"/>
                </a:moveTo>
                <a:lnTo>
                  <a:pt x="56" y="2146"/>
                </a:lnTo>
                <a:lnTo>
                  <a:pt x="25532" y="2146"/>
                </a:lnTo>
                <a:lnTo>
                  <a:pt x="25476" y="2190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9" name="CustomShape 21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70" name="CustomShape 22"/>
          <p:cNvSpPr/>
          <p:nvPr/>
        </p:nvSpPr>
        <p:spPr>
          <a:xfrm>
            <a:off x="39564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1" name="CustomShape 23"/>
          <p:cNvSpPr/>
          <p:nvPr/>
        </p:nvSpPr>
        <p:spPr>
          <a:xfrm>
            <a:off x="756720" y="4579920"/>
            <a:ext cx="8474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architectures can be classified into Deep Neural Networks, Convolutional Neural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2" name="CustomShape 24"/>
          <p:cNvSpPr/>
          <p:nvPr/>
        </p:nvSpPr>
        <p:spPr>
          <a:xfrm>
            <a:off x="756720" y="478116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Networks, Deep Belief Networks, and Recurrent Neural Networks all with unique characteristica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3" name="CustomShape 25"/>
          <p:cNvSpPr/>
          <p:nvPr/>
        </p:nvSpPr>
        <p:spPr>
          <a:xfrm>
            <a:off x="395640" y="499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4" name="CustomShape 26"/>
          <p:cNvSpPr/>
          <p:nvPr/>
        </p:nvSpPr>
        <p:spPr>
          <a:xfrm>
            <a:off x="528120" y="3657600"/>
            <a:ext cx="9056520" cy="744480"/>
          </a:xfrm>
          <a:custGeom>
            <a:avLst/>
            <a:gdLst/>
            <a:ahLst/>
            <a:rect l="l" t="t" r="r" b="b"/>
            <a:pathLst>
              <a:path w="25158" h="206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5101" y="0"/>
                </a:lnTo>
                <a:cubicBezTo>
                  <a:pt x="25133" y="0"/>
                  <a:pt x="25157" y="19"/>
                  <a:pt x="25157" y="44"/>
                </a:cubicBezTo>
                <a:lnTo>
                  <a:pt x="25157" y="2024"/>
                </a:lnTo>
                <a:cubicBezTo>
                  <a:pt x="25157" y="2047"/>
                  <a:pt x="25133" y="2068"/>
                  <a:pt x="25101" y="2068"/>
                </a:cubicBezTo>
                <a:lnTo>
                  <a:pt x="56" y="2068"/>
                </a:lnTo>
                <a:cubicBezTo>
                  <a:pt x="24" y="2068"/>
                  <a:pt x="0" y="2047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25101" y="1981"/>
                </a:lnTo>
                <a:lnTo>
                  <a:pt x="25046" y="2024"/>
                </a:lnTo>
                <a:lnTo>
                  <a:pt x="25046" y="44"/>
                </a:lnTo>
                <a:lnTo>
                  <a:pt x="2510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575" name="" descr=""/>
          <p:cNvPicPr/>
          <p:nvPr/>
        </p:nvPicPr>
        <p:blipFill>
          <a:blip r:embed="rId1"/>
          <a:stretch/>
        </p:blipFill>
        <p:spPr>
          <a:xfrm>
            <a:off x="2926080" y="2294640"/>
            <a:ext cx="3561120" cy="671760"/>
          </a:xfrm>
          <a:prstGeom prst="rect">
            <a:avLst/>
          </a:prstGeom>
          <a:ln w="0">
            <a:noFill/>
          </a:ln>
        </p:spPr>
      </p:pic>
      <p:sp>
        <p:nvSpPr>
          <p:cNvPr id="3576" name="CustomShape 27"/>
          <p:cNvSpPr/>
          <p:nvPr/>
        </p:nvSpPr>
        <p:spPr>
          <a:xfrm>
            <a:off x="756720" y="5022720"/>
            <a:ext cx="8490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Deep Learning needs ‘big data‘ to work well &amp; for high accuracy – works not well on sparse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77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69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79" name="CustomShape 2"/>
          <p:cNvSpPr/>
          <p:nvPr/>
        </p:nvSpPr>
        <p:spPr>
          <a:xfrm>
            <a:off x="2722320" y="370440"/>
            <a:ext cx="4212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RNNs for Sequence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80" name="CustomShape 3"/>
          <p:cNvSpPr/>
          <p:nvPr/>
        </p:nvSpPr>
        <p:spPr>
          <a:xfrm>
            <a:off x="596880" y="2419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81" name="CustomShape 4"/>
          <p:cNvSpPr/>
          <p:nvPr/>
        </p:nvSpPr>
        <p:spPr>
          <a:xfrm>
            <a:off x="957960" y="2457360"/>
            <a:ext cx="2812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Model Categorization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82" name="CustomShape 5"/>
          <p:cNvSpPr/>
          <p:nvPr/>
        </p:nvSpPr>
        <p:spPr>
          <a:xfrm>
            <a:off x="1078200" y="2770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83" name="CustomShape 6"/>
          <p:cNvSpPr/>
          <p:nvPr/>
        </p:nvSpPr>
        <p:spPr>
          <a:xfrm>
            <a:off x="1379160" y="2801880"/>
            <a:ext cx="700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different inputs/outputs to/from the sequence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84" name="CustomShape 7"/>
          <p:cNvSpPr/>
          <p:nvPr/>
        </p:nvSpPr>
        <p:spPr>
          <a:xfrm>
            <a:off x="596880" y="30837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85" name="CustomShape 8"/>
          <p:cNvSpPr/>
          <p:nvPr/>
        </p:nvSpPr>
        <p:spPr>
          <a:xfrm>
            <a:off x="957960" y="3121200"/>
            <a:ext cx="5136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Practical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‘standard dataset‘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perspective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86" name="CustomShape 9"/>
          <p:cNvSpPr/>
          <p:nvPr/>
        </p:nvSpPr>
        <p:spPr>
          <a:xfrm>
            <a:off x="1078200" y="3434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87" name="CustomShape 10"/>
          <p:cNvSpPr/>
          <p:nvPr/>
        </p:nvSpPr>
        <p:spPr>
          <a:xfrm>
            <a:off x="1379160" y="3465720"/>
            <a:ext cx="475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the order of samples is not important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88" name="CustomShape 11"/>
          <p:cNvSpPr/>
          <p:nvPr/>
        </p:nvSpPr>
        <p:spPr>
          <a:xfrm>
            <a:off x="1078200" y="3735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89" name="CustomShape 12"/>
          <p:cNvSpPr/>
          <p:nvPr/>
        </p:nvSpPr>
        <p:spPr>
          <a:xfrm>
            <a:off x="1379160" y="3767040"/>
            <a:ext cx="4769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Training/testing datasets and their samples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90" name="CustomShape 13"/>
          <p:cNvSpPr/>
          <p:nvPr/>
        </p:nvSpPr>
        <p:spPr>
          <a:xfrm>
            <a:off x="1379160" y="4018680"/>
            <a:ext cx="418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have often no explicit order (i.e. ‘sets‘)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91" name="CustomShape 14"/>
          <p:cNvSpPr/>
          <p:nvPr/>
        </p:nvSpPr>
        <p:spPr>
          <a:xfrm>
            <a:off x="596880" y="4300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92" name="CustomShape 15"/>
          <p:cNvSpPr/>
          <p:nvPr/>
        </p:nvSpPr>
        <p:spPr>
          <a:xfrm>
            <a:off x="957960" y="4337640"/>
            <a:ext cx="5226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Practical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‘sequence dataset‘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perspective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93" name="CustomShape 16"/>
          <p:cNvSpPr/>
          <p:nvPr/>
        </p:nvSpPr>
        <p:spPr>
          <a:xfrm>
            <a:off x="1078200" y="465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94" name="CustomShape 17"/>
          <p:cNvSpPr/>
          <p:nvPr/>
        </p:nvSpPr>
        <p:spPr>
          <a:xfrm>
            <a:off x="1379160" y="4682160"/>
            <a:ext cx="788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Order of samples is important: sequence learning/inference needs order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95" name="CustomShape 18"/>
          <p:cNvSpPr/>
          <p:nvPr/>
        </p:nvSpPr>
        <p:spPr>
          <a:xfrm>
            <a:off x="511560" y="829800"/>
            <a:ext cx="8640720" cy="1425240"/>
          </a:xfrm>
          <a:custGeom>
            <a:avLst/>
            <a:gdLst/>
            <a:ahLst/>
            <a:rect l="l" t="t" r="r" b="b"/>
            <a:pathLst>
              <a:path w="24003" h="3960">
                <a:moveTo>
                  <a:pt x="0" y="0"/>
                </a:moveTo>
                <a:lnTo>
                  <a:pt x="0" y="3959"/>
                </a:lnTo>
                <a:lnTo>
                  <a:pt x="24002" y="3959"/>
                </a:lnTo>
                <a:lnTo>
                  <a:pt x="240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96" name="CustomShape 19"/>
          <p:cNvSpPr/>
          <p:nvPr/>
        </p:nvSpPr>
        <p:spPr>
          <a:xfrm>
            <a:off x="492120" y="813960"/>
            <a:ext cx="8680320" cy="1456560"/>
          </a:xfrm>
          <a:custGeom>
            <a:avLst/>
            <a:gdLst/>
            <a:ahLst/>
            <a:rect l="l" t="t" r="r" b="b"/>
            <a:pathLst>
              <a:path w="24113" h="4047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056" y="0"/>
                </a:lnTo>
                <a:cubicBezTo>
                  <a:pt x="24088" y="0"/>
                  <a:pt x="24112" y="20"/>
                  <a:pt x="24112" y="44"/>
                </a:cubicBezTo>
                <a:lnTo>
                  <a:pt x="24112" y="4002"/>
                </a:lnTo>
                <a:cubicBezTo>
                  <a:pt x="24112" y="4026"/>
                  <a:pt x="24088" y="4046"/>
                  <a:pt x="24056" y="4046"/>
                </a:cubicBezTo>
                <a:lnTo>
                  <a:pt x="55" y="4046"/>
                </a:lnTo>
                <a:cubicBezTo>
                  <a:pt x="24" y="4046"/>
                  <a:pt x="0" y="4026"/>
                  <a:pt x="0" y="4002"/>
                </a:cubicBezTo>
                <a:lnTo>
                  <a:pt x="0" y="44"/>
                </a:lnTo>
                <a:moveTo>
                  <a:pt x="111" y="4002"/>
                </a:moveTo>
                <a:lnTo>
                  <a:pt x="55" y="3959"/>
                </a:lnTo>
                <a:lnTo>
                  <a:pt x="24056" y="3959"/>
                </a:lnTo>
                <a:lnTo>
                  <a:pt x="24001" y="4002"/>
                </a:lnTo>
                <a:lnTo>
                  <a:pt x="24001" y="44"/>
                </a:lnTo>
                <a:lnTo>
                  <a:pt x="2405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40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97" name="CustomShape 20"/>
          <p:cNvSpPr/>
          <p:nvPr/>
        </p:nvSpPr>
        <p:spPr>
          <a:xfrm>
            <a:off x="608400" y="5369400"/>
            <a:ext cx="41612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Invited Lecture – Parallel Machine Learning &amp; Deep Learning Driven by HPC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98" name="CustomShape 21"/>
          <p:cNvSpPr/>
          <p:nvPr/>
        </p:nvSpPr>
        <p:spPr>
          <a:xfrm>
            <a:off x="60840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99" name="CustomShape 22"/>
          <p:cNvSpPr/>
          <p:nvPr/>
        </p:nvSpPr>
        <p:spPr>
          <a:xfrm>
            <a:off x="969120" y="898200"/>
            <a:ext cx="802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models enable various sequence predictions that are inherent different to other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0" name="CustomShape 23"/>
          <p:cNvSpPr/>
          <p:nvPr/>
        </p:nvSpPr>
        <p:spPr>
          <a:xfrm>
            <a:off x="969120" y="1099080"/>
            <a:ext cx="737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more traditional predictive modeling techniques or supervised learning approaches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1" name="CustomShape 24"/>
          <p:cNvSpPr/>
          <p:nvPr/>
        </p:nvSpPr>
        <p:spPr>
          <a:xfrm>
            <a:off x="60840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2" name="CustomShape 25"/>
          <p:cNvSpPr/>
          <p:nvPr/>
        </p:nvSpPr>
        <p:spPr>
          <a:xfrm>
            <a:off x="969120" y="1340640"/>
            <a:ext cx="7645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contrast to mathematical sets often used, the ‘sequence‘ model imposes an explicit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3" name="CustomShape 26"/>
          <p:cNvSpPr/>
          <p:nvPr/>
        </p:nvSpPr>
        <p:spPr>
          <a:xfrm>
            <a:off x="969120" y="1541520"/>
            <a:ext cx="7702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order on the input/output data that needs to be preserved in training and/or inference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4" name="CustomShape 27"/>
          <p:cNvSpPr/>
          <p:nvPr/>
        </p:nvSpPr>
        <p:spPr>
          <a:xfrm>
            <a:off x="608400" y="175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5" name="CustomShape 28"/>
          <p:cNvSpPr/>
          <p:nvPr/>
        </p:nvSpPr>
        <p:spPr>
          <a:xfrm>
            <a:off x="969120" y="1783080"/>
            <a:ext cx="733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models are driven by application goals and include sequence prediction,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6" name="CustomShape 29"/>
          <p:cNvSpPr/>
          <p:nvPr/>
        </p:nvSpPr>
        <p:spPr>
          <a:xfrm>
            <a:off x="511560" y="4976640"/>
            <a:ext cx="9019080" cy="267480"/>
          </a:xfrm>
          <a:custGeom>
            <a:avLst/>
            <a:gdLst/>
            <a:ahLst/>
            <a:rect l="l" t="t" r="r" b="b"/>
            <a:pathLst>
              <a:path w="25054" h="744">
                <a:moveTo>
                  <a:pt x="0" y="0"/>
                </a:moveTo>
                <a:lnTo>
                  <a:pt x="0" y="743"/>
                </a:lnTo>
                <a:lnTo>
                  <a:pt x="25053" y="743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07" name="CustomShape 30"/>
          <p:cNvSpPr/>
          <p:nvPr/>
        </p:nvSpPr>
        <p:spPr>
          <a:xfrm>
            <a:off x="492120" y="4960800"/>
            <a:ext cx="9058680" cy="298800"/>
          </a:xfrm>
          <a:custGeom>
            <a:avLst/>
            <a:gdLst/>
            <a:ahLst/>
            <a:rect l="l" t="t" r="r" b="b"/>
            <a:pathLst>
              <a:path w="25164" h="831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786"/>
                </a:lnTo>
                <a:cubicBezTo>
                  <a:pt x="25163" y="810"/>
                  <a:pt x="25139" y="830"/>
                  <a:pt x="25108" y="830"/>
                </a:cubicBezTo>
                <a:lnTo>
                  <a:pt x="55" y="830"/>
                </a:lnTo>
                <a:cubicBezTo>
                  <a:pt x="24" y="830"/>
                  <a:pt x="0" y="810"/>
                  <a:pt x="0" y="786"/>
                </a:cubicBezTo>
                <a:lnTo>
                  <a:pt x="0" y="44"/>
                </a:lnTo>
                <a:moveTo>
                  <a:pt x="111" y="786"/>
                </a:moveTo>
                <a:lnTo>
                  <a:pt x="55" y="742"/>
                </a:lnTo>
                <a:lnTo>
                  <a:pt x="25108" y="742"/>
                </a:lnTo>
                <a:lnTo>
                  <a:pt x="25052" y="786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08" name="CustomShape 31"/>
          <p:cNvSpPr/>
          <p:nvPr/>
        </p:nvSpPr>
        <p:spPr>
          <a:xfrm>
            <a:off x="969120" y="1983960"/>
            <a:ext cx="7422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sequence classification, sequence generation, and sequence-to-sequence prediction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09" name="CustomShape 32"/>
          <p:cNvSpPr/>
          <p:nvPr/>
        </p:nvSpPr>
        <p:spPr>
          <a:xfrm>
            <a:off x="6084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10" name="CustomShape 33"/>
          <p:cNvSpPr/>
          <p:nvPr/>
        </p:nvSpPr>
        <p:spPr>
          <a:xfrm>
            <a:off x="969120" y="5045040"/>
            <a:ext cx="8344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7 will provide selected application examples of sequence models using RNNs in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611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70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13" name="CustomShape 2"/>
          <p:cNvSpPr/>
          <p:nvPr/>
        </p:nvSpPr>
        <p:spPr>
          <a:xfrm>
            <a:off x="1263600" y="370440"/>
            <a:ext cx="7122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Deep Learning in Gaming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14" name="CustomShape 3"/>
          <p:cNvSpPr/>
          <p:nvPr/>
        </p:nvSpPr>
        <p:spPr>
          <a:xfrm>
            <a:off x="3605400" y="4456800"/>
            <a:ext cx="274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YouTube Video, DQN Breakout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615" name="" descr=""/>
          <p:cNvPicPr/>
          <p:nvPr/>
        </p:nvPicPr>
        <p:blipFill>
          <a:blip r:embed="rId1"/>
          <a:stretch/>
        </p:blipFill>
        <p:spPr>
          <a:xfrm>
            <a:off x="1654200" y="1328760"/>
            <a:ext cx="6355440" cy="2027880"/>
          </a:xfrm>
          <a:prstGeom prst="rect">
            <a:avLst/>
          </a:prstGeom>
          <a:ln w="0">
            <a:noFill/>
          </a:ln>
        </p:spPr>
      </p:pic>
      <p:pic>
        <p:nvPicPr>
          <p:cNvPr id="3616" name="" descr=""/>
          <p:cNvPicPr/>
          <p:nvPr/>
        </p:nvPicPr>
        <p:blipFill>
          <a:blip r:embed="rId2"/>
          <a:stretch/>
        </p:blipFill>
        <p:spPr>
          <a:xfrm>
            <a:off x="1654200" y="3357360"/>
            <a:ext cx="6355440" cy="1012320"/>
          </a:xfrm>
          <a:prstGeom prst="rect">
            <a:avLst/>
          </a:prstGeom>
          <a:ln w="0">
            <a:noFill/>
          </a:ln>
        </p:spPr>
      </p:pic>
      <p:pic>
        <p:nvPicPr>
          <p:cNvPr id="3617" name="" descr=""/>
          <p:cNvPicPr/>
          <p:nvPr/>
        </p:nvPicPr>
        <p:blipFill>
          <a:blip r:embed="rId3"/>
          <a:stretch/>
        </p:blipFill>
        <p:spPr>
          <a:xfrm>
            <a:off x="1654200" y="1328760"/>
            <a:ext cx="6355440" cy="2027880"/>
          </a:xfrm>
          <a:prstGeom prst="rect">
            <a:avLst/>
          </a:prstGeom>
          <a:ln w="0">
            <a:noFill/>
          </a:ln>
        </p:spPr>
      </p:pic>
      <p:pic>
        <p:nvPicPr>
          <p:cNvPr id="3618" name="" descr=""/>
          <p:cNvPicPr/>
          <p:nvPr/>
        </p:nvPicPr>
        <p:blipFill>
          <a:blip r:embed="rId4"/>
          <a:stretch/>
        </p:blipFill>
        <p:spPr>
          <a:xfrm>
            <a:off x="1654200" y="3357360"/>
            <a:ext cx="6355440" cy="1012320"/>
          </a:xfrm>
          <a:prstGeom prst="rect">
            <a:avLst/>
          </a:prstGeom>
          <a:ln w="0">
            <a:noFill/>
          </a:ln>
        </p:spPr>
      </p:pic>
      <p:sp>
        <p:nvSpPr>
          <p:cNvPr id="3619" name="CustomShape 4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20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71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2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23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4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5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6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7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8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29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0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1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2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3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4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5" name="CustomShape 15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36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72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38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39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0" name="CustomShape 4"/>
          <p:cNvSpPr/>
          <p:nvPr/>
        </p:nvSpPr>
        <p:spPr>
          <a:xfrm>
            <a:off x="957960" y="1012680"/>
            <a:ext cx="2433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Mining of Massive Datasets,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1" name="CustomShape 5"/>
          <p:cNvSpPr/>
          <p:nvPr/>
        </p:nvSpPr>
        <p:spPr>
          <a:xfrm>
            <a:off x="1551600" y="1315440"/>
            <a:ext cx="4035240" cy="9720"/>
          </a:xfrm>
          <a:custGeom>
            <a:avLst/>
            <a:gdLst/>
            <a:ahLst/>
            <a:rect l="l" t="t" r="r" b="b"/>
            <a:pathLst>
              <a:path w="11210" h="28">
                <a:moveTo>
                  <a:pt x="0" y="27"/>
                </a:moveTo>
                <a:lnTo>
                  <a:pt x="0" y="0"/>
                </a:lnTo>
                <a:lnTo>
                  <a:pt x="11209" y="0"/>
                </a:lnTo>
                <a:lnTo>
                  <a:pt x="1120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42" name="CustomShape 6"/>
          <p:cNvSpPr/>
          <p:nvPr/>
        </p:nvSpPr>
        <p:spPr>
          <a:xfrm>
            <a:off x="957960" y="1188720"/>
            <a:ext cx="4642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http://infolab.stanford.edu/~ullman/mmds/book.pdf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3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4" name="CustomShape 8"/>
          <p:cNvSpPr/>
          <p:nvPr/>
        </p:nvSpPr>
        <p:spPr>
          <a:xfrm>
            <a:off x="957960" y="1400040"/>
            <a:ext cx="2318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Apache Hadoop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5" name="CustomShape 9"/>
          <p:cNvSpPr/>
          <p:nvPr/>
        </p:nvSpPr>
        <p:spPr>
          <a:xfrm>
            <a:off x="1551600" y="1702440"/>
            <a:ext cx="2064600" cy="9720"/>
          </a:xfrm>
          <a:custGeom>
            <a:avLst/>
            <a:gdLst/>
            <a:ahLst/>
            <a:rect l="l" t="t" r="r" b="b"/>
            <a:pathLst>
              <a:path w="5736" h="28">
                <a:moveTo>
                  <a:pt x="0" y="0"/>
                </a:moveTo>
                <a:lnTo>
                  <a:pt x="0" y="27"/>
                </a:lnTo>
                <a:lnTo>
                  <a:pt x="5735" y="27"/>
                </a:lnTo>
                <a:lnTo>
                  <a:pt x="5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46" name="CustomShape 10"/>
          <p:cNvSpPr/>
          <p:nvPr/>
        </p:nvSpPr>
        <p:spPr>
          <a:xfrm>
            <a:off x="957960" y="1576080"/>
            <a:ext cx="265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7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8" name="CustomShape 12"/>
          <p:cNvSpPr/>
          <p:nvPr/>
        </p:nvSpPr>
        <p:spPr>
          <a:xfrm>
            <a:off x="957960" y="1787040"/>
            <a:ext cx="170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AWS Marketplace,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49" name="CustomShape 13"/>
          <p:cNvSpPr/>
          <p:nvPr/>
        </p:nvSpPr>
        <p:spPr>
          <a:xfrm>
            <a:off x="1551600" y="2089800"/>
            <a:ext cx="2974680" cy="9720"/>
          </a:xfrm>
          <a:custGeom>
            <a:avLst/>
            <a:gdLst/>
            <a:ahLst/>
            <a:rect l="l" t="t" r="r" b="b"/>
            <a:pathLst>
              <a:path w="8264" h="28">
                <a:moveTo>
                  <a:pt x="0" y="27"/>
                </a:moveTo>
                <a:lnTo>
                  <a:pt x="0" y="0"/>
                </a:lnTo>
                <a:lnTo>
                  <a:pt x="8263" y="0"/>
                </a:lnTo>
                <a:lnTo>
                  <a:pt x="826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50" name="CustomShape 14"/>
          <p:cNvSpPr/>
          <p:nvPr/>
        </p:nvSpPr>
        <p:spPr>
          <a:xfrm>
            <a:off x="957960" y="1963080"/>
            <a:ext cx="358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https://aws.amazon.com/marketplace/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1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2" name="CustomShape 16"/>
          <p:cNvSpPr/>
          <p:nvPr/>
        </p:nvSpPr>
        <p:spPr>
          <a:xfrm>
            <a:off x="957960" y="2174400"/>
            <a:ext cx="8477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Morris Riedel, ‘Deep Learning - Using a Convolutional Neural Network‘, Invited YouTube Lecture, six lectures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3" name="CustomShape 17"/>
          <p:cNvSpPr/>
          <p:nvPr/>
        </p:nvSpPr>
        <p:spPr>
          <a:xfrm>
            <a:off x="957960" y="2350080"/>
            <a:ext cx="19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University of Ghent, 2017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4" name="CustomShape 18"/>
          <p:cNvSpPr/>
          <p:nvPr/>
        </p:nvSpPr>
        <p:spPr>
          <a:xfrm>
            <a:off x="1551600" y="2652840"/>
            <a:ext cx="7468560" cy="9360"/>
          </a:xfrm>
          <a:custGeom>
            <a:avLst/>
            <a:gdLst/>
            <a:ahLst/>
            <a:rect l="l" t="t" r="r" b="b"/>
            <a:pathLst>
              <a:path w="20747" h="27">
                <a:moveTo>
                  <a:pt x="0" y="26"/>
                </a:moveTo>
                <a:lnTo>
                  <a:pt x="0" y="0"/>
                </a:lnTo>
                <a:lnTo>
                  <a:pt x="20746" y="0"/>
                </a:lnTo>
                <a:lnTo>
                  <a:pt x="2074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55" name="CustomShape 19"/>
          <p:cNvSpPr/>
          <p:nvPr/>
        </p:nvSpPr>
        <p:spPr>
          <a:xfrm>
            <a:off x="957960" y="2526120"/>
            <a:ext cx="8099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https://www.youtube.com/watch?v=gOL1_YIosYk&amp;list=PLrmNhuZo9sgZUdaZ-f6OHK2yFW1kTS2qF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6" name="CustomShape 20"/>
          <p:cNvSpPr/>
          <p:nvPr/>
        </p:nvSpPr>
        <p:spPr>
          <a:xfrm>
            <a:off x="596880" y="2715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7" name="CustomShape 21"/>
          <p:cNvSpPr/>
          <p:nvPr/>
        </p:nvSpPr>
        <p:spPr>
          <a:xfrm>
            <a:off x="957960" y="2737080"/>
            <a:ext cx="464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YouTube Video, ’Neural Networks, A Simple Explanation’,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58" name="CustomShape 22"/>
          <p:cNvSpPr/>
          <p:nvPr/>
        </p:nvSpPr>
        <p:spPr>
          <a:xfrm>
            <a:off x="1551240" y="3039840"/>
            <a:ext cx="3725640" cy="9360"/>
          </a:xfrm>
          <a:custGeom>
            <a:avLst/>
            <a:gdLst/>
            <a:ahLst/>
            <a:rect l="l" t="t" r="r" b="b"/>
            <a:pathLst>
              <a:path w="10350" h="27">
                <a:moveTo>
                  <a:pt x="0" y="26"/>
                </a:moveTo>
                <a:lnTo>
                  <a:pt x="0" y="0"/>
                </a:lnTo>
                <a:lnTo>
                  <a:pt x="10349" y="0"/>
                </a:lnTo>
                <a:lnTo>
                  <a:pt x="10349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59" name="CustomShape 23"/>
          <p:cNvSpPr/>
          <p:nvPr/>
        </p:nvSpPr>
        <p:spPr>
          <a:xfrm>
            <a:off x="957960" y="2913120"/>
            <a:ext cx="4349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http://www.youtube.com/watch?v=gcK_5x2KsLA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0" name="CustomShape 24"/>
          <p:cNvSpPr/>
          <p:nvPr/>
        </p:nvSpPr>
        <p:spPr>
          <a:xfrm>
            <a:off x="596880" y="3102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1" name="CustomShape 25"/>
          <p:cNvSpPr/>
          <p:nvPr/>
        </p:nvSpPr>
        <p:spPr>
          <a:xfrm>
            <a:off x="957960" y="3124440"/>
            <a:ext cx="3046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Keras Python Deep Learning Library,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2" name="CustomShape 26"/>
          <p:cNvSpPr/>
          <p:nvPr/>
        </p:nvSpPr>
        <p:spPr>
          <a:xfrm>
            <a:off x="1551600" y="3426840"/>
            <a:ext cx="1240920" cy="9720"/>
          </a:xfrm>
          <a:custGeom>
            <a:avLst/>
            <a:gdLst/>
            <a:ahLst/>
            <a:rect l="l" t="t" r="r" b="b"/>
            <a:pathLst>
              <a:path w="3448" h="28">
                <a:moveTo>
                  <a:pt x="0" y="0"/>
                </a:moveTo>
                <a:lnTo>
                  <a:pt x="0" y="27"/>
                </a:lnTo>
                <a:lnTo>
                  <a:pt x="3447" y="27"/>
                </a:lnTo>
                <a:lnTo>
                  <a:pt x="344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63" name="CustomShape 27"/>
          <p:cNvSpPr/>
          <p:nvPr/>
        </p:nvSpPr>
        <p:spPr>
          <a:xfrm>
            <a:off x="957960" y="3300480"/>
            <a:ext cx="184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https://keras.io/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4" name="CustomShape 28"/>
          <p:cNvSpPr/>
          <p:nvPr/>
        </p:nvSpPr>
        <p:spPr>
          <a:xfrm>
            <a:off x="596880" y="3489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5" name="CustomShape 29"/>
          <p:cNvSpPr/>
          <p:nvPr/>
        </p:nvSpPr>
        <p:spPr>
          <a:xfrm>
            <a:off x="957960" y="3511440"/>
            <a:ext cx="792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H. Lee et al., ‘Convolutional Deep Belief Networks for Scalable Unsupervised Learning of Hierarchical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6" name="CustomShape 30"/>
          <p:cNvSpPr/>
          <p:nvPr/>
        </p:nvSpPr>
        <p:spPr>
          <a:xfrm>
            <a:off x="957960" y="3687480"/>
            <a:ext cx="8420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Representations’, Proceedings of the 26th annual International Conference on Machine Learning (ICML), ACM,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7" name="CustomShape 31"/>
          <p:cNvSpPr/>
          <p:nvPr/>
        </p:nvSpPr>
        <p:spPr>
          <a:xfrm>
            <a:off x="957960" y="3863160"/>
            <a:ext cx="37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2009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8" name="CustomShape 32"/>
          <p:cNvSpPr/>
          <p:nvPr/>
        </p:nvSpPr>
        <p:spPr>
          <a:xfrm>
            <a:off x="596880" y="40525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69" name="CustomShape 33"/>
          <p:cNvSpPr/>
          <p:nvPr/>
        </p:nvSpPr>
        <p:spPr>
          <a:xfrm>
            <a:off x="957960" y="4074480"/>
            <a:ext cx="614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0" name="CustomShape 34"/>
          <p:cNvSpPr/>
          <p:nvPr/>
        </p:nvSpPr>
        <p:spPr>
          <a:xfrm>
            <a:off x="1551600" y="437724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1" name="CustomShape 35"/>
          <p:cNvSpPr/>
          <p:nvPr/>
        </p:nvSpPr>
        <p:spPr>
          <a:xfrm>
            <a:off x="957960" y="425052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2" name="CustomShape 36"/>
          <p:cNvSpPr/>
          <p:nvPr/>
        </p:nvSpPr>
        <p:spPr>
          <a:xfrm>
            <a:off x="596880" y="44398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3" name="CustomShape 37"/>
          <p:cNvSpPr/>
          <p:nvPr/>
        </p:nvSpPr>
        <p:spPr>
          <a:xfrm>
            <a:off x="957960" y="4461480"/>
            <a:ext cx="4092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M. Nielsen, ‘Neural Networks and Deep Learning‘,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4" name="CustomShape 38"/>
          <p:cNvSpPr/>
          <p:nvPr/>
        </p:nvSpPr>
        <p:spPr>
          <a:xfrm>
            <a:off x="1551600" y="4764240"/>
            <a:ext cx="3440880" cy="9360"/>
          </a:xfrm>
          <a:custGeom>
            <a:avLst/>
            <a:gdLst/>
            <a:ahLst/>
            <a:rect l="l" t="t" r="r" b="b"/>
            <a:pathLst>
              <a:path w="9559" h="27">
                <a:moveTo>
                  <a:pt x="0" y="26"/>
                </a:moveTo>
                <a:lnTo>
                  <a:pt x="0" y="0"/>
                </a:lnTo>
                <a:lnTo>
                  <a:pt x="9558" y="0"/>
                </a:lnTo>
                <a:lnTo>
                  <a:pt x="9558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5" name="CustomShape 39"/>
          <p:cNvSpPr/>
          <p:nvPr/>
        </p:nvSpPr>
        <p:spPr>
          <a:xfrm>
            <a:off x="957960" y="4637520"/>
            <a:ext cx="403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http://neuralnetworksanddeeplearning.com/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6" name="CustomShape 40"/>
          <p:cNvSpPr/>
          <p:nvPr/>
        </p:nvSpPr>
        <p:spPr>
          <a:xfrm>
            <a:off x="596880" y="48268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7" name="CustomShape 41"/>
          <p:cNvSpPr/>
          <p:nvPr/>
        </p:nvSpPr>
        <p:spPr>
          <a:xfrm>
            <a:off x="957960" y="4848480"/>
            <a:ext cx="6443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A. Rosebrock, ‘Get off the deep learning bandwagon and get some perspective‘,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78" name="CustomShape 42"/>
          <p:cNvSpPr/>
          <p:nvPr/>
        </p:nvSpPr>
        <p:spPr>
          <a:xfrm>
            <a:off x="1551240" y="5151600"/>
            <a:ext cx="7129440" cy="9360"/>
          </a:xfrm>
          <a:custGeom>
            <a:avLst/>
            <a:gdLst/>
            <a:ahLst/>
            <a:rect l="l" t="t" r="r" b="b"/>
            <a:pathLst>
              <a:path w="19805" h="27">
                <a:moveTo>
                  <a:pt x="0" y="26"/>
                </a:moveTo>
                <a:lnTo>
                  <a:pt x="0" y="0"/>
                </a:lnTo>
                <a:lnTo>
                  <a:pt x="19804" y="0"/>
                </a:lnTo>
                <a:lnTo>
                  <a:pt x="19804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79" name="CustomShape 43"/>
          <p:cNvSpPr/>
          <p:nvPr/>
        </p:nvSpPr>
        <p:spPr>
          <a:xfrm>
            <a:off x="957960" y="5024520"/>
            <a:ext cx="7742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http://www.pyimagesearch.com/2014/06/09/get-deep-learning-bandwagon-get-perspective/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80" name="CustomShape 44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81" name="CustomShape 4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73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83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84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85" name="CustomShape 4"/>
          <p:cNvSpPr/>
          <p:nvPr/>
        </p:nvSpPr>
        <p:spPr>
          <a:xfrm>
            <a:off x="957960" y="1012680"/>
            <a:ext cx="7082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A. Gulli and S. Pal, ‘Deep Learning with Keras‘ Book, ISBN-13 9781787128422, 318 pages,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86" name="CustomShape 5"/>
          <p:cNvSpPr/>
          <p:nvPr/>
        </p:nvSpPr>
        <p:spPr>
          <a:xfrm>
            <a:off x="1551600" y="1315440"/>
            <a:ext cx="6376320" cy="9720"/>
          </a:xfrm>
          <a:custGeom>
            <a:avLst/>
            <a:gdLst/>
            <a:ahLst/>
            <a:rect l="l" t="t" r="r" b="b"/>
            <a:pathLst>
              <a:path w="17713" h="28">
                <a:moveTo>
                  <a:pt x="0" y="27"/>
                </a:moveTo>
                <a:lnTo>
                  <a:pt x="0" y="0"/>
                </a:lnTo>
                <a:lnTo>
                  <a:pt x="17712" y="0"/>
                </a:lnTo>
                <a:lnTo>
                  <a:pt x="1771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87" name="CustomShape 6"/>
          <p:cNvSpPr/>
          <p:nvPr/>
        </p:nvSpPr>
        <p:spPr>
          <a:xfrm>
            <a:off x="957960" y="1188720"/>
            <a:ext cx="6990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https://www.packtpub.com/big-data-and-business-intelligence/deep-learning-keras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88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89" name="CustomShape 8"/>
          <p:cNvSpPr/>
          <p:nvPr/>
        </p:nvSpPr>
        <p:spPr>
          <a:xfrm>
            <a:off x="957960" y="1400040"/>
            <a:ext cx="5879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D. Kingma and Jimmy Ba, ‘Adam: A Method for Stochastic Optimization‘,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0" name="CustomShape 9"/>
          <p:cNvSpPr/>
          <p:nvPr/>
        </p:nvSpPr>
        <p:spPr>
          <a:xfrm>
            <a:off x="1551600" y="1702440"/>
            <a:ext cx="2443320" cy="9720"/>
          </a:xfrm>
          <a:custGeom>
            <a:avLst/>
            <a:gdLst/>
            <a:ahLst/>
            <a:rect l="l" t="t" r="r" b="b"/>
            <a:pathLst>
              <a:path w="6788" h="28">
                <a:moveTo>
                  <a:pt x="0" y="27"/>
                </a:moveTo>
                <a:lnTo>
                  <a:pt x="0" y="0"/>
                </a:lnTo>
                <a:lnTo>
                  <a:pt x="6787" y="0"/>
                </a:lnTo>
                <a:lnTo>
                  <a:pt x="678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1" name="CustomShape 10"/>
          <p:cNvSpPr/>
          <p:nvPr/>
        </p:nvSpPr>
        <p:spPr>
          <a:xfrm>
            <a:off x="957960" y="1576080"/>
            <a:ext cx="3051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https://arxiv.org/abs/1412.6980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2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3" name="CustomShape 12"/>
          <p:cNvSpPr/>
          <p:nvPr/>
        </p:nvSpPr>
        <p:spPr>
          <a:xfrm>
            <a:off x="957960" y="1787040"/>
            <a:ext cx="2913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Big Data Tips, ‘What is a Tensor?‘,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4" name="CustomShape 13"/>
          <p:cNvSpPr/>
          <p:nvPr/>
        </p:nvSpPr>
        <p:spPr>
          <a:xfrm>
            <a:off x="1551600" y="2089800"/>
            <a:ext cx="3218040" cy="9720"/>
          </a:xfrm>
          <a:custGeom>
            <a:avLst/>
            <a:gdLst/>
            <a:ahLst/>
            <a:rect l="l" t="t" r="r" b="b"/>
            <a:pathLst>
              <a:path w="8940" h="28">
                <a:moveTo>
                  <a:pt x="0" y="27"/>
                </a:moveTo>
                <a:lnTo>
                  <a:pt x="0" y="0"/>
                </a:lnTo>
                <a:lnTo>
                  <a:pt x="8939" y="0"/>
                </a:lnTo>
                <a:lnTo>
                  <a:pt x="893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5" name="CustomShape 14"/>
          <p:cNvSpPr/>
          <p:nvPr/>
        </p:nvSpPr>
        <p:spPr>
          <a:xfrm>
            <a:off x="957960" y="1963080"/>
            <a:ext cx="383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http://www.big-data.tips/what-is-a-tensor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6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7" name="CustomShape 16"/>
          <p:cNvSpPr/>
          <p:nvPr/>
        </p:nvSpPr>
        <p:spPr>
          <a:xfrm>
            <a:off x="957960" y="2174400"/>
            <a:ext cx="3296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Tensorflow Deep Learning Framework,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698" name="CustomShape 17"/>
          <p:cNvSpPr/>
          <p:nvPr/>
        </p:nvSpPr>
        <p:spPr>
          <a:xfrm>
            <a:off x="1551600" y="2476800"/>
            <a:ext cx="2201760" cy="9720"/>
          </a:xfrm>
          <a:custGeom>
            <a:avLst/>
            <a:gdLst/>
            <a:ahLst/>
            <a:rect l="l" t="t" r="r" b="b"/>
            <a:pathLst>
              <a:path w="6117" h="28">
                <a:moveTo>
                  <a:pt x="0" y="0"/>
                </a:moveTo>
                <a:lnTo>
                  <a:pt x="0" y="27"/>
                </a:lnTo>
                <a:lnTo>
                  <a:pt x="6116" y="27"/>
                </a:lnTo>
                <a:lnTo>
                  <a:pt x="611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99" name="CustomShape 18"/>
          <p:cNvSpPr/>
          <p:nvPr/>
        </p:nvSpPr>
        <p:spPr>
          <a:xfrm>
            <a:off x="957960" y="2350080"/>
            <a:ext cx="282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https://www.tensorflow.org/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0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1" name="CustomShape 20"/>
          <p:cNvSpPr/>
          <p:nvPr/>
        </p:nvSpPr>
        <p:spPr>
          <a:xfrm>
            <a:off x="957960" y="2561400"/>
            <a:ext cx="1994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A Tour of Tensorflow,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2" name="CustomShape 21"/>
          <p:cNvSpPr/>
          <p:nvPr/>
        </p:nvSpPr>
        <p:spPr>
          <a:xfrm>
            <a:off x="1551600" y="2863800"/>
            <a:ext cx="2834640" cy="9720"/>
          </a:xfrm>
          <a:custGeom>
            <a:avLst/>
            <a:gdLst/>
            <a:ahLst/>
            <a:rect l="l" t="t" r="r" b="b"/>
            <a:pathLst>
              <a:path w="7875" h="28">
                <a:moveTo>
                  <a:pt x="0" y="27"/>
                </a:moveTo>
                <a:lnTo>
                  <a:pt x="0" y="0"/>
                </a:lnTo>
                <a:lnTo>
                  <a:pt x="7874" y="0"/>
                </a:lnTo>
                <a:lnTo>
                  <a:pt x="787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03" name="CustomShape 22"/>
          <p:cNvSpPr/>
          <p:nvPr/>
        </p:nvSpPr>
        <p:spPr>
          <a:xfrm>
            <a:off x="957960" y="2737080"/>
            <a:ext cx="3439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https://arxiv.org/pdf/1610.01178.pdf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4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5" name="CustomShape 24"/>
          <p:cNvSpPr/>
          <p:nvPr/>
        </p:nvSpPr>
        <p:spPr>
          <a:xfrm>
            <a:off x="957960" y="2948400"/>
            <a:ext cx="32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Big Data Tips, ‘ReLU Neural Network‘,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6" name="CustomShape 25"/>
          <p:cNvSpPr/>
          <p:nvPr/>
        </p:nvSpPr>
        <p:spPr>
          <a:xfrm>
            <a:off x="1551600" y="3251160"/>
            <a:ext cx="3498840" cy="9360"/>
          </a:xfrm>
          <a:custGeom>
            <a:avLst/>
            <a:gdLst/>
            <a:ahLst/>
            <a:rect l="l" t="t" r="r" b="b"/>
            <a:pathLst>
              <a:path w="9720" h="27">
                <a:moveTo>
                  <a:pt x="0" y="26"/>
                </a:moveTo>
                <a:lnTo>
                  <a:pt x="0" y="0"/>
                </a:lnTo>
                <a:lnTo>
                  <a:pt x="9719" y="0"/>
                </a:lnTo>
                <a:lnTo>
                  <a:pt x="9719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07" name="CustomShape 26"/>
          <p:cNvSpPr/>
          <p:nvPr/>
        </p:nvSpPr>
        <p:spPr>
          <a:xfrm>
            <a:off x="957960" y="3124440"/>
            <a:ext cx="41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http://www.big-data.tips/relu-neural-network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8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09" name="CustomShape 28"/>
          <p:cNvSpPr/>
          <p:nvPr/>
        </p:nvSpPr>
        <p:spPr>
          <a:xfrm>
            <a:off x="957960" y="3335400"/>
            <a:ext cx="4045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YouTube Video, ‘Neural Network 3D Simulation‘,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0" name="CustomShape 29"/>
          <p:cNvSpPr/>
          <p:nvPr/>
        </p:nvSpPr>
        <p:spPr>
          <a:xfrm>
            <a:off x="1551240" y="3638160"/>
            <a:ext cx="3840120" cy="9360"/>
          </a:xfrm>
          <a:custGeom>
            <a:avLst/>
            <a:gdLst/>
            <a:ahLst/>
            <a:rect l="l" t="t" r="r" b="b"/>
            <a:pathLst>
              <a:path w="10668" h="27">
                <a:moveTo>
                  <a:pt x="0" y="26"/>
                </a:moveTo>
                <a:lnTo>
                  <a:pt x="0" y="0"/>
                </a:lnTo>
                <a:lnTo>
                  <a:pt x="10667" y="0"/>
                </a:lnTo>
                <a:lnTo>
                  <a:pt x="1066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11" name="CustomShape 30"/>
          <p:cNvSpPr/>
          <p:nvPr/>
        </p:nvSpPr>
        <p:spPr>
          <a:xfrm>
            <a:off x="957960" y="3511440"/>
            <a:ext cx="446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https://www.youtube.com/watch?v=3JQ3hYko51Y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2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3" name="CustomShape 32"/>
          <p:cNvSpPr/>
          <p:nvPr/>
        </p:nvSpPr>
        <p:spPr>
          <a:xfrm>
            <a:off x="957960" y="3722400"/>
            <a:ext cx="2826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YouTube Video, ‘DQN Breakout‘,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4" name="CustomShape 33"/>
          <p:cNvSpPr/>
          <p:nvPr/>
        </p:nvSpPr>
        <p:spPr>
          <a:xfrm>
            <a:off x="1551600" y="4025160"/>
            <a:ext cx="3760200" cy="9720"/>
          </a:xfrm>
          <a:custGeom>
            <a:avLst/>
            <a:gdLst/>
            <a:ahLst/>
            <a:rect l="l" t="t" r="r" b="b"/>
            <a:pathLst>
              <a:path w="10446" h="28">
                <a:moveTo>
                  <a:pt x="0" y="27"/>
                </a:moveTo>
                <a:lnTo>
                  <a:pt x="0" y="0"/>
                </a:lnTo>
                <a:lnTo>
                  <a:pt x="10445" y="0"/>
                </a:lnTo>
                <a:lnTo>
                  <a:pt x="1044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15" name="CustomShape 34"/>
          <p:cNvSpPr/>
          <p:nvPr/>
        </p:nvSpPr>
        <p:spPr>
          <a:xfrm>
            <a:off x="957960" y="3898440"/>
            <a:ext cx="440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https://www.youtube.com/watch?v=TmPfTpjtdgg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6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7" name="CustomShape 36"/>
          <p:cNvSpPr/>
          <p:nvPr/>
        </p:nvSpPr>
        <p:spPr>
          <a:xfrm>
            <a:off x="957960" y="4109760"/>
            <a:ext cx="2922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Big Data Tips, ‘Gradient Descent‘,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18" name="CustomShape 37"/>
          <p:cNvSpPr/>
          <p:nvPr/>
        </p:nvSpPr>
        <p:spPr>
          <a:xfrm>
            <a:off x="1551600" y="4412160"/>
            <a:ext cx="3253320" cy="9720"/>
          </a:xfrm>
          <a:custGeom>
            <a:avLst/>
            <a:gdLst/>
            <a:ahLst/>
            <a:rect l="l" t="t" r="r" b="b"/>
            <a:pathLst>
              <a:path w="9038" h="28">
                <a:moveTo>
                  <a:pt x="0" y="27"/>
                </a:moveTo>
                <a:lnTo>
                  <a:pt x="0" y="0"/>
                </a:lnTo>
                <a:lnTo>
                  <a:pt x="9037" y="0"/>
                </a:lnTo>
                <a:lnTo>
                  <a:pt x="903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19" name="CustomShape 38"/>
          <p:cNvSpPr/>
          <p:nvPr/>
        </p:nvSpPr>
        <p:spPr>
          <a:xfrm>
            <a:off x="957960" y="4285800"/>
            <a:ext cx="386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http://www.big-data.tips/gradient-descent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20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21" name="CustomShape 40"/>
          <p:cNvSpPr/>
          <p:nvPr/>
        </p:nvSpPr>
        <p:spPr>
          <a:xfrm>
            <a:off x="957960" y="4496760"/>
            <a:ext cx="2627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Our World in Data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22" name="CustomShape 41"/>
          <p:cNvSpPr/>
          <p:nvPr/>
        </p:nvSpPr>
        <p:spPr>
          <a:xfrm>
            <a:off x="1551600" y="4799160"/>
            <a:ext cx="2750400" cy="9720"/>
          </a:xfrm>
          <a:custGeom>
            <a:avLst/>
            <a:gdLst/>
            <a:ahLst/>
            <a:rect l="l" t="t" r="r" b="b"/>
            <a:pathLst>
              <a:path w="7641" h="28">
                <a:moveTo>
                  <a:pt x="0" y="27"/>
                </a:moveTo>
                <a:lnTo>
                  <a:pt x="0" y="0"/>
                </a:lnTo>
                <a:lnTo>
                  <a:pt x="7640" y="0"/>
                </a:lnTo>
                <a:lnTo>
                  <a:pt x="764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3" name="CustomShape 42"/>
          <p:cNvSpPr/>
          <p:nvPr/>
        </p:nvSpPr>
        <p:spPr>
          <a:xfrm>
            <a:off x="957960" y="4672800"/>
            <a:ext cx="334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https://ourworldindata.org/internet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24" name="CustomShape 43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25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74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27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728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29" name="CustomShape 4"/>
          <p:cNvSpPr/>
          <p:nvPr/>
        </p:nvSpPr>
        <p:spPr>
          <a:xfrm>
            <a:off x="957960" y="1012680"/>
            <a:ext cx="6647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J. Dean et al., ‘Large scale deep learning’, Keynote GPU Technical Conference, 2015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30" name="CustomShape 5"/>
          <p:cNvSpPr/>
          <p:nvPr/>
        </p:nvSpPr>
        <p:spPr>
          <a:xfrm>
            <a:off x="596880" y="12024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31" name="CustomShape 6"/>
          <p:cNvSpPr/>
          <p:nvPr/>
        </p:nvSpPr>
        <p:spPr>
          <a:xfrm>
            <a:off x="957960" y="1224000"/>
            <a:ext cx="1989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ImageNet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32" name="CustomShape 7"/>
          <p:cNvSpPr/>
          <p:nvPr/>
        </p:nvSpPr>
        <p:spPr>
          <a:xfrm>
            <a:off x="1551600" y="1526760"/>
            <a:ext cx="1581120" cy="9360"/>
          </a:xfrm>
          <a:custGeom>
            <a:avLst/>
            <a:gdLst/>
            <a:ahLst/>
            <a:rect l="l" t="t" r="r" b="b"/>
            <a:pathLst>
              <a:path w="4393" h="27">
                <a:moveTo>
                  <a:pt x="0" y="0"/>
                </a:moveTo>
                <a:lnTo>
                  <a:pt x="0" y="26"/>
                </a:lnTo>
                <a:lnTo>
                  <a:pt x="4392" y="26"/>
                </a:lnTo>
                <a:lnTo>
                  <a:pt x="439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33" name="CustomShape 8"/>
          <p:cNvSpPr/>
          <p:nvPr/>
        </p:nvSpPr>
        <p:spPr>
          <a:xfrm>
            <a:off x="957960" y="1400040"/>
            <a:ext cx="2175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http://image-net.org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734" name="CustomShape 9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35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75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37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3738" name="CustomShape 2"/>
          <p:cNvSpPr/>
          <p:nvPr/>
        </p:nvSpPr>
        <p:spPr>
          <a:xfrm>
            <a:off x="608400" y="5369400"/>
            <a:ext cx="24789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6 – Deep Learning driven by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739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76 / 76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2020-09-30T14:41:01Z</dcterms:created>
  <dc:creator/>
  <dc:description/>
  <dc:language>en-GB</dc:language>
  <cp:lastModifiedBy/>
  <dcterms:modified xsi:type="dcterms:W3CDTF">2020-09-30T22:02:56Z</dcterms:modified>
  <cp:revision>2</cp:revision>
  <dc:subject/>
  <dc:title/>
</cp:coreProperties>
</file>