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8" d="100"/>
          <a:sy n="78" d="100"/>
        </p:scale>
        <p:origin x="13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445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6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674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322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433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065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232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870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049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1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535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0E89-7925-468C-B0C1-63DFEE2F9372}" type="datetimeFigureOut">
              <a:rPr lang="en-GB" smtClean="0"/>
              <a:t>19/11/2015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430B8-7197-4276-BAC5-2E555A98C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102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Punishment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939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Typical Justifications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Retribution</a:t>
            </a:r>
          </a:p>
          <a:p>
            <a:r>
              <a:rPr lang="en-GB" dirty="0" smtClean="0"/>
              <a:t>Reform </a:t>
            </a:r>
          </a:p>
          <a:p>
            <a:r>
              <a:rPr lang="en-GB" dirty="0" smtClean="0"/>
              <a:t>Deterrent</a:t>
            </a:r>
          </a:p>
          <a:p>
            <a:r>
              <a:rPr lang="en-GB" dirty="0" smtClean="0"/>
              <a:t>Rehabilitation</a:t>
            </a:r>
          </a:p>
          <a:p>
            <a:r>
              <a:rPr lang="en-GB" dirty="0" smtClean="0"/>
              <a:t>Confinement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3584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Utilitarianism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Punishment is justified if it results in greater happiness:</a:t>
            </a:r>
          </a:p>
          <a:p>
            <a:pPr lvl="1"/>
            <a:r>
              <a:rPr lang="en-GB" dirty="0" smtClean="0"/>
              <a:t>Reform</a:t>
            </a:r>
          </a:p>
          <a:p>
            <a:pPr lvl="1"/>
            <a:r>
              <a:rPr lang="en-GB" dirty="0" smtClean="0"/>
              <a:t>Deterrent</a:t>
            </a:r>
          </a:p>
          <a:p>
            <a:pPr lvl="1"/>
            <a:r>
              <a:rPr lang="en-GB" dirty="0" smtClean="0"/>
              <a:t>Rehabilitation</a:t>
            </a:r>
          </a:p>
          <a:p>
            <a:pPr lvl="1"/>
            <a:r>
              <a:rPr lang="en-GB" dirty="0" smtClean="0"/>
              <a:t>Confinement</a:t>
            </a:r>
          </a:p>
          <a:p>
            <a:pPr marL="457200" lvl="1" indent="0">
              <a:buNone/>
            </a:pPr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9290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Retributivism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Those that do wrong deserve to suffer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662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Kant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Principle of equality – The scales of justice need to be balanced</a:t>
            </a:r>
          </a:p>
          <a:p>
            <a:endParaRPr lang="en-GB" dirty="0"/>
          </a:p>
          <a:p>
            <a:r>
              <a:rPr lang="en-GB" dirty="0" smtClean="0"/>
              <a:t>Principe of Retaliation – The punishment needs to fit the offense e.g. murders should be killed.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766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H.L.A Hart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‘What </a:t>
            </a:r>
            <a:r>
              <a:rPr lang="en-GB" dirty="0"/>
              <a:t>justifies the general practice of punishment</a:t>
            </a:r>
            <a:r>
              <a:rPr lang="en-GB" dirty="0" smtClean="0"/>
              <a:t>?’</a:t>
            </a:r>
          </a:p>
          <a:p>
            <a:pPr lvl="1">
              <a:buFontTx/>
              <a:buChar char="-"/>
            </a:pPr>
            <a:r>
              <a:rPr lang="en-GB" dirty="0" smtClean="0"/>
              <a:t>Utilitarianism </a:t>
            </a:r>
          </a:p>
          <a:p>
            <a:pPr lvl="1">
              <a:buFontTx/>
              <a:buChar char="-"/>
            </a:pPr>
            <a:endParaRPr lang="en-GB" dirty="0"/>
          </a:p>
          <a:p>
            <a:r>
              <a:rPr lang="en-GB" dirty="0" smtClean="0"/>
              <a:t>‘What </a:t>
            </a:r>
            <a:r>
              <a:rPr lang="en-GB" dirty="0"/>
              <a:t>justifies the general practice of punishment</a:t>
            </a:r>
            <a:r>
              <a:rPr lang="en-GB" dirty="0" smtClean="0"/>
              <a:t>?’</a:t>
            </a:r>
          </a:p>
          <a:p>
            <a:pPr marL="457200" lvl="1" indent="0">
              <a:buNone/>
            </a:pPr>
            <a:r>
              <a:rPr lang="en-GB" dirty="0" smtClean="0"/>
              <a:t>- Retribution 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088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86</Words>
  <Application>Microsoft Office PowerPoint</Application>
  <PresentationFormat>Widescreen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Punishment</vt:lpstr>
      <vt:lpstr>Typical Justifications</vt:lpstr>
      <vt:lpstr>Utilitarianism </vt:lpstr>
      <vt:lpstr>Retributivism </vt:lpstr>
      <vt:lpstr>Kant</vt:lpstr>
      <vt:lpstr>H.L.A Hart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Punishment</dc:title>
  <dc:creator>Tristan Nash</dc:creator>
  <cp:lastModifiedBy>Tristan Nash</cp:lastModifiedBy>
  <cp:revision>5</cp:revision>
  <dcterms:created xsi:type="dcterms:W3CDTF">2015-11-19T23:11:06Z</dcterms:created>
  <dcterms:modified xsi:type="dcterms:W3CDTF">2015-11-19T23:59:06Z</dcterms:modified>
</cp:coreProperties>
</file>