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8"/>
  </p:notesMasterIdLst>
  <p:sldIdLst>
    <p:sldId id="266" r:id="rId5"/>
    <p:sldId id="308" r:id="rId6"/>
    <p:sldId id="31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577742-EA6B-4DE5-9D33-F8EC98AB9327}" v="42" dt="2022-12-05T08:40:17.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88" d="100"/>
          <a:sy n="88" d="100"/>
        </p:scale>
        <p:origin x="72" y="3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CVP</a:t>
          </a:r>
          <a:endParaRPr lang="en-US" dirty="0"/>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budget</a:t>
          </a: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Traditional v </a:t>
          </a:r>
          <a:r>
            <a:rPr lang="en-US" dirty="0" err="1">
              <a:latin typeface="Arial" panose="020B0604020202020204" pitchFamily="34" charset="0"/>
              <a:cs typeface="Arial" panose="020B0604020202020204" pitchFamily="34" charset="0"/>
            </a:rPr>
            <a:t>abc</a:t>
          </a:r>
          <a:endParaRPr lang="en-US" dirty="0"/>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latin typeface="Arial" panose="020B0604020202020204" pitchFamily="34" charset="0"/>
              <a:cs typeface="Arial" panose="020B0604020202020204" pitchFamily="34" charset="0"/>
            </a:rPr>
            <a:t>CVP</a:t>
          </a:r>
          <a:endParaRPr lang="en-US" sz="2400" kern="1200" dirty="0"/>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latin typeface="Arial" panose="020B0604020202020204" pitchFamily="34" charset="0"/>
              <a:cs typeface="Arial" panose="020B0604020202020204" pitchFamily="34" charset="0"/>
            </a:rPr>
            <a:t>budget</a:t>
          </a:r>
          <a:endParaRPr lang="en-US" sz="2400" kern="1200" dirty="0"/>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latin typeface="Arial" panose="020B0604020202020204" pitchFamily="34" charset="0"/>
              <a:cs typeface="Arial" panose="020B0604020202020204" pitchFamily="34" charset="0"/>
            </a:rPr>
            <a:t>Traditional v </a:t>
          </a:r>
          <a:r>
            <a:rPr lang="en-US" sz="2400" kern="1200" dirty="0" err="1">
              <a:latin typeface="Arial" panose="020B0604020202020204" pitchFamily="34" charset="0"/>
              <a:cs typeface="Arial" panose="020B0604020202020204" pitchFamily="34" charset="0"/>
            </a:rPr>
            <a:t>abc</a:t>
          </a:r>
          <a:endParaRPr lang="en-US" sz="2400" kern="1200" dirty="0"/>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3D1B3E-06DD-438E-8E1F-F6BDF808520B}"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11F05-E2D0-4F76-8D5F-90BF7A8BA900}" type="slidenum">
              <a:rPr lang="en-GB" smtClean="0"/>
              <a:t>‹#›</a:t>
            </a:fld>
            <a:endParaRPr lang="en-GB"/>
          </a:p>
        </p:txBody>
      </p:sp>
    </p:spTree>
    <p:extLst>
      <p:ext uri="{BB962C8B-B14F-4D97-AF65-F5344CB8AC3E}">
        <p14:creationId xmlns:p14="http://schemas.microsoft.com/office/powerpoint/2010/main" val="20682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mentioned earlier, the A4 sheet is there for guidance, an aide memoir not something that replaces revision – it should be created as part of the revision process.  When I created the answer sheet for exam, it covered 3 sides of A4 using times roman text size 13.5, and was spaced out for ease of reading by myself when marking, and for ease of reading for the internal moderator and external examiner.  You can only take one A4 double sided sheet into the exam, so you won’t include as much detail on your sheet, therefore, you need to think about what you want or need to include.  </a:t>
            </a:r>
          </a:p>
        </p:txBody>
      </p:sp>
      <p:sp>
        <p:nvSpPr>
          <p:cNvPr id="4" name="Slide Number Placeholder 3"/>
          <p:cNvSpPr>
            <a:spLocks noGrp="1"/>
          </p:cNvSpPr>
          <p:nvPr>
            <p:ph type="sldNum" sz="quarter" idx="5"/>
          </p:nvPr>
        </p:nvSpPr>
        <p:spPr/>
        <p:txBody>
          <a:bodyPr/>
          <a:lstStyle/>
          <a:p>
            <a:fld id="{FA611F05-E2D0-4F76-8D5F-90BF7A8BA900}" type="slidenum">
              <a:rPr lang="en-GB" smtClean="0"/>
              <a:t>3</a:t>
            </a:fld>
            <a:endParaRPr lang="en-GB"/>
          </a:p>
        </p:txBody>
      </p:sp>
    </p:spTree>
    <p:extLst>
      <p:ext uri="{BB962C8B-B14F-4D97-AF65-F5344CB8AC3E}">
        <p14:creationId xmlns:p14="http://schemas.microsoft.com/office/powerpoint/2010/main" val="524583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12/5/2022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12/5/2022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12/5/2022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12/5/2022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12/5/2022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12/5/2022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12/5/2022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12/5/2022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12/5/2022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12/5/2022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r>
              <a:rPr lang="en-US" dirty="0">
                <a:latin typeface="Arial" panose="020B0604020202020204" pitchFamily="34" charset="0"/>
                <a:cs typeface="Arial" panose="020B0604020202020204" pitchFamily="34" charset="0"/>
              </a:rPr>
              <a:t>Revision session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6FE2D55-1A4D-33BE-E5BA-2062AD077916}"/>
              </a:ext>
            </a:extLst>
          </p:cNvPr>
          <p:cNvSpPr txBox="1"/>
          <p:nvPr/>
        </p:nvSpPr>
        <p:spPr>
          <a:xfrm>
            <a:off x="6368700" y="2106386"/>
            <a:ext cx="3982116" cy="1077218"/>
          </a:xfrm>
          <a:prstGeom prst="rect">
            <a:avLst/>
          </a:prstGeom>
          <a:noFill/>
        </p:spPr>
        <p:txBody>
          <a:bodyPr wrap="none" rtlCol="0">
            <a:spAutoFit/>
          </a:bodyPr>
          <a:lstStyle/>
          <a:p>
            <a:r>
              <a:rPr lang="en-GB" sz="3200" b="1" dirty="0"/>
              <a:t>Financial Performance </a:t>
            </a:r>
          </a:p>
          <a:p>
            <a:r>
              <a:rPr lang="en-GB" sz="3200" b="1" dirty="0"/>
              <a:t>Management</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34350064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774A9B-8306-FD54-BCE4-109AA7C84500}"/>
              </a:ext>
            </a:extLst>
          </p:cNvPr>
          <p:cNvSpPr>
            <a:spLocks noGrp="1"/>
          </p:cNvSpPr>
          <p:nvPr>
            <p:ph type="title"/>
          </p:nvPr>
        </p:nvSpPr>
        <p:spPr>
          <a:xfrm>
            <a:off x="5172074" y="286603"/>
            <a:ext cx="5983605" cy="1450757"/>
          </a:xfrm>
        </p:spPr>
        <p:txBody>
          <a:bodyPr>
            <a:normAutofit/>
          </a:bodyPr>
          <a:lstStyle/>
          <a:p>
            <a:r>
              <a:rPr lang="en-GB"/>
              <a:t>A4 Sheet</a:t>
            </a:r>
          </a:p>
        </p:txBody>
      </p:sp>
      <p:pic>
        <p:nvPicPr>
          <p:cNvPr id="4" name="Picture 6" descr="Infographic of a stressed male with microphones and speech bubbles pointing at him">
            <a:extLst>
              <a:ext uri="{FF2B5EF4-FFF2-40B4-BE49-F238E27FC236}">
                <a16:creationId xmlns:a16="http://schemas.microsoft.com/office/drawing/2014/main" id="{13E21E07-B752-34A1-3ADD-D70A71C5EC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93" r="2963"/>
          <a:stretch/>
        </p:blipFill>
        <p:spPr bwMode="auto">
          <a:xfrm>
            <a:off x="20" y="10"/>
            <a:ext cx="4580077"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23" name="Straight Connector 17">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CDAC74-A1AA-68E4-2E4F-AF38B9E560B6}"/>
              </a:ext>
            </a:extLst>
          </p:cNvPr>
          <p:cNvSpPr>
            <a:spLocks noGrp="1"/>
          </p:cNvSpPr>
          <p:nvPr>
            <p:ph idx="1"/>
          </p:nvPr>
        </p:nvSpPr>
        <p:spPr>
          <a:xfrm>
            <a:off x="5172074" y="2108201"/>
            <a:ext cx="5983606" cy="4463193"/>
          </a:xfrm>
        </p:spPr>
        <p:txBody>
          <a:bodyPr>
            <a:normAutofit/>
          </a:bodyPr>
          <a:lstStyle/>
          <a:p>
            <a:r>
              <a:rPr lang="en-GB" dirty="0">
                <a:latin typeface="Arial" panose="020B0604020202020204" pitchFamily="34" charset="0"/>
                <a:cs typeface="Arial" panose="020B0604020202020204" pitchFamily="34" charset="0"/>
              </a:rPr>
              <a:t>Set out the steps for each question – this should not replace revision</a:t>
            </a:r>
          </a:p>
          <a:p>
            <a:r>
              <a:rPr lang="en-GB" b="1" dirty="0">
                <a:latin typeface="Arial" panose="020B0604020202020204" pitchFamily="34" charset="0"/>
                <a:cs typeface="Arial" panose="020B0604020202020204" pitchFamily="34" charset="0"/>
              </a:rPr>
              <a:t>Question Types</a:t>
            </a:r>
          </a:p>
          <a:p>
            <a:pPr lvl="1"/>
            <a:r>
              <a:rPr lang="en-GB" sz="2000" dirty="0">
                <a:latin typeface="Arial" panose="020B0604020202020204" pitchFamily="34" charset="0"/>
                <a:cs typeface="Arial" panose="020B0604020202020204" pitchFamily="34" charset="0"/>
              </a:rPr>
              <a:t>Numerical</a:t>
            </a:r>
          </a:p>
          <a:p>
            <a:pPr lvl="1"/>
            <a:r>
              <a:rPr lang="en-GB" sz="2000" dirty="0">
                <a:latin typeface="Arial" panose="020B0604020202020204" pitchFamily="34" charset="0"/>
                <a:cs typeface="Arial" panose="020B0604020202020204" pitchFamily="34" charset="0"/>
              </a:rPr>
              <a:t>Written – some will be based on the numerical question solution, some on the theory related to the topic</a:t>
            </a:r>
          </a:p>
          <a:p>
            <a:r>
              <a:rPr lang="en-GB" dirty="0">
                <a:latin typeface="Arial" panose="020B0604020202020204" pitchFamily="34" charset="0"/>
                <a:cs typeface="Arial" panose="020B0604020202020204" pitchFamily="34" charset="0"/>
              </a:rPr>
              <a:t>Include notes to remind you – this should not replace revision</a:t>
            </a:r>
          </a:p>
        </p:txBody>
      </p:sp>
    </p:spTree>
    <p:extLst>
      <p:ext uri="{BB962C8B-B14F-4D97-AF65-F5344CB8AC3E}">
        <p14:creationId xmlns:p14="http://schemas.microsoft.com/office/powerpoint/2010/main" val="94840778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187</Words>
  <Application>Microsoft Office PowerPoint</Application>
  <PresentationFormat>Widescreen</PresentationFormat>
  <Paragraphs>15</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Georgia Pro Cond Light</vt:lpstr>
      <vt:lpstr>Speak Pro</vt:lpstr>
      <vt:lpstr>RetrospectVTI</vt:lpstr>
      <vt:lpstr>PowerPoint Presentation</vt:lpstr>
      <vt:lpstr>Previously we have looked at…..</vt:lpstr>
      <vt:lpstr>A4 Sheet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4</cp:revision>
  <dcterms:created xsi:type="dcterms:W3CDTF">2021-12-13T12:42:04Z</dcterms:created>
  <dcterms:modified xsi:type="dcterms:W3CDTF">2022-12-05T12:08:23Z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