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5.xml" ContentType="application/vnd.openxmlformats-officedocument.theme+xml"/>
  <Override PartName="/ppt/slideLayouts/slideLayout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2" r:id="rId5"/>
    <p:sldMasterId id="2147483654" r:id="rId6"/>
    <p:sldMasterId id="2147483655" r:id="rId7"/>
    <p:sldMasterId id="2147483658" r:id="rId8"/>
    <p:sldMasterId id="2147483673" r:id="rId9"/>
  </p:sldMasterIdLst>
  <p:notesMasterIdLst>
    <p:notesMasterId r:id="rId24"/>
  </p:notesMasterIdLst>
  <p:sldIdLst>
    <p:sldId id="308" r:id="rId10"/>
    <p:sldId id="554" r:id="rId11"/>
    <p:sldId id="555" r:id="rId12"/>
    <p:sldId id="567" r:id="rId13"/>
    <p:sldId id="535" r:id="rId14"/>
    <p:sldId id="553" r:id="rId15"/>
    <p:sldId id="568" r:id="rId16"/>
    <p:sldId id="264" r:id="rId17"/>
    <p:sldId id="346" r:id="rId18"/>
    <p:sldId id="290" r:id="rId19"/>
    <p:sldId id="570" r:id="rId20"/>
    <p:sldId id="279" r:id="rId21"/>
    <p:sldId id="569" r:id="rId22"/>
    <p:sldId id="571" r:id="rId23"/>
  </p:sldIdLst>
  <p:sldSz cx="12192000" cy="6858000"/>
  <p:notesSz cx="7099300" cy="102346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3B59"/>
    <a:srgbClr val="FFFF00"/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E6100716-1577-4450-AA2A-09093B0198E9}" v="18" dt="2025-11-24T13:17:39.85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2" d="100"/>
          <a:sy n="82" d="100"/>
        </p:scale>
        <p:origin x="267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5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tableStyles" Target="tableStyle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theme" Target="theme/theme1.xml"/><Relationship Id="rId3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te Piper (IMH)" userId="f69ee4e2-845b-4a1f-89c4-60fce9da139f" providerId="ADAL" clId="{5495BD67-6B1C-4244-BAED-E61C14CAA4B2}"/>
    <pc:docChg chg="undo custSel addSld delSld modSld sldOrd">
      <pc:chgData name="Kate Piper (IMH)" userId="f69ee4e2-845b-4a1f-89c4-60fce9da139f" providerId="ADAL" clId="{5495BD67-6B1C-4244-BAED-E61C14CAA4B2}" dt="2025-11-24T13:21:46.612" v="409" actId="47"/>
      <pc:docMkLst>
        <pc:docMk/>
      </pc:docMkLst>
      <pc:sldChg chg="add del ord">
        <pc:chgData name="Kate Piper (IMH)" userId="f69ee4e2-845b-4a1f-89c4-60fce9da139f" providerId="ADAL" clId="{5495BD67-6B1C-4244-BAED-E61C14CAA4B2}" dt="2025-11-24T12:56:12.749" v="189"/>
        <pc:sldMkLst>
          <pc:docMk/>
          <pc:sldMk cId="3498053037" sldId="264"/>
        </pc:sldMkLst>
      </pc:sldChg>
      <pc:sldChg chg="add ord">
        <pc:chgData name="Kate Piper (IMH)" userId="f69ee4e2-845b-4a1f-89c4-60fce9da139f" providerId="ADAL" clId="{5495BD67-6B1C-4244-BAED-E61C14CAA4B2}" dt="2025-11-24T12:59:24.838" v="214"/>
        <pc:sldMkLst>
          <pc:docMk/>
          <pc:sldMk cId="381733842" sldId="279"/>
        </pc:sldMkLst>
      </pc:sldChg>
      <pc:sldChg chg="add">
        <pc:chgData name="Kate Piper (IMH)" userId="f69ee4e2-845b-4a1f-89c4-60fce9da139f" providerId="ADAL" clId="{5495BD67-6B1C-4244-BAED-E61C14CAA4B2}" dt="2025-11-24T12:58:06.562" v="207"/>
        <pc:sldMkLst>
          <pc:docMk/>
          <pc:sldMk cId="2558751648" sldId="290"/>
        </pc:sldMkLst>
      </pc:sldChg>
      <pc:sldChg chg="modSp mod">
        <pc:chgData name="Kate Piper (IMH)" userId="f69ee4e2-845b-4a1f-89c4-60fce9da139f" providerId="ADAL" clId="{5495BD67-6B1C-4244-BAED-E61C14CAA4B2}" dt="2025-11-24T12:50:26.142" v="45" actId="20577"/>
        <pc:sldMkLst>
          <pc:docMk/>
          <pc:sldMk cId="2741221893" sldId="308"/>
        </pc:sldMkLst>
        <pc:spChg chg="mod">
          <ac:chgData name="Kate Piper (IMH)" userId="f69ee4e2-845b-4a1f-89c4-60fce9da139f" providerId="ADAL" clId="{5495BD67-6B1C-4244-BAED-E61C14CAA4B2}" dt="2025-11-24T12:50:26.142" v="45" actId="20577"/>
          <ac:spMkLst>
            <pc:docMk/>
            <pc:sldMk cId="2741221893" sldId="308"/>
            <ac:spMk id="2" creationId="{EDD4C10A-E4A0-4C54-98D4-C13432B17C16}"/>
          </ac:spMkLst>
        </pc:spChg>
      </pc:sldChg>
      <pc:sldChg chg="del">
        <pc:chgData name="Kate Piper (IMH)" userId="f69ee4e2-845b-4a1f-89c4-60fce9da139f" providerId="ADAL" clId="{5495BD67-6B1C-4244-BAED-E61C14CAA4B2}" dt="2025-11-24T12:51:52.658" v="54" actId="47"/>
        <pc:sldMkLst>
          <pc:docMk/>
          <pc:sldMk cId="350087921" sldId="324"/>
        </pc:sldMkLst>
      </pc:sldChg>
      <pc:sldChg chg="modSp add mod">
        <pc:chgData name="Kate Piper (IMH)" userId="f69ee4e2-845b-4a1f-89c4-60fce9da139f" providerId="ADAL" clId="{5495BD67-6B1C-4244-BAED-E61C14CAA4B2}" dt="2025-11-24T13:00:52.497" v="246" actId="20577"/>
        <pc:sldMkLst>
          <pc:docMk/>
          <pc:sldMk cId="1003903913" sldId="346"/>
        </pc:sldMkLst>
        <pc:spChg chg="mod">
          <ac:chgData name="Kate Piper (IMH)" userId="f69ee4e2-845b-4a1f-89c4-60fce9da139f" providerId="ADAL" clId="{5495BD67-6B1C-4244-BAED-E61C14CAA4B2}" dt="2025-11-24T13:00:52.497" v="246" actId="20577"/>
          <ac:spMkLst>
            <pc:docMk/>
            <pc:sldMk cId="1003903913" sldId="346"/>
            <ac:spMk id="2" creationId="{4B0AA57B-AE88-BCE3-376A-4C1DD772C619}"/>
          </ac:spMkLst>
        </pc:spChg>
        <pc:picChg chg="mod">
          <ac:chgData name="Kate Piper (IMH)" userId="f69ee4e2-845b-4a1f-89c4-60fce9da139f" providerId="ADAL" clId="{5495BD67-6B1C-4244-BAED-E61C14CAA4B2}" dt="2025-11-24T13:00:41.473" v="216" actId="1076"/>
          <ac:picMkLst>
            <pc:docMk/>
            <pc:sldMk cId="1003903913" sldId="346"/>
            <ac:picMk id="4" creationId="{630A2A4F-1845-CF4F-D30E-BD4E1A31CE7C}"/>
          </ac:picMkLst>
        </pc:picChg>
      </pc:sldChg>
      <pc:sldChg chg="add del">
        <pc:chgData name="Kate Piper (IMH)" userId="f69ee4e2-845b-4a1f-89c4-60fce9da139f" providerId="ADAL" clId="{5495BD67-6B1C-4244-BAED-E61C14CAA4B2}" dt="2025-11-24T12:58:18.092" v="209" actId="47"/>
        <pc:sldMkLst>
          <pc:docMk/>
          <pc:sldMk cId="1513161345" sldId="373"/>
        </pc:sldMkLst>
      </pc:sldChg>
      <pc:sldChg chg="del">
        <pc:chgData name="Kate Piper (IMH)" userId="f69ee4e2-845b-4a1f-89c4-60fce9da139f" providerId="ADAL" clId="{5495BD67-6B1C-4244-BAED-E61C14CAA4B2}" dt="2025-11-24T13:06:43.268" v="394" actId="47"/>
        <pc:sldMkLst>
          <pc:docMk/>
          <pc:sldMk cId="2689829331" sldId="551"/>
        </pc:sldMkLst>
      </pc:sldChg>
      <pc:sldChg chg="del">
        <pc:chgData name="Kate Piper (IMH)" userId="f69ee4e2-845b-4a1f-89c4-60fce9da139f" providerId="ADAL" clId="{5495BD67-6B1C-4244-BAED-E61C14CAA4B2}" dt="2025-11-24T13:06:43.563" v="395" actId="47"/>
        <pc:sldMkLst>
          <pc:docMk/>
          <pc:sldMk cId="2821574855" sldId="552"/>
        </pc:sldMkLst>
      </pc:sldChg>
      <pc:sldChg chg="addSp delSp modSp mod ord">
        <pc:chgData name="Kate Piper (IMH)" userId="f69ee4e2-845b-4a1f-89c4-60fce9da139f" providerId="ADAL" clId="{5495BD67-6B1C-4244-BAED-E61C14CAA4B2}" dt="2025-11-24T12:53:35.412" v="109" actId="1076"/>
        <pc:sldMkLst>
          <pc:docMk/>
          <pc:sldMk cId="1602092637" sldId="553"/>
        </pc:sldMkLst>
        <pc:spChg chg="add del">
          <ac:chgData name="Kate Piper (IMH)" userId="f69ee4e2-845b-4a1f-89c4-60fce9da139f" providerId="ADAL" clId="{5495BD67-6B1C-4244-BAED-E61C14CAA4B2}" dt="2025-11-24T12:52:47.149" v="61" actId="478"/>
          <ac:spMkLst>
            <pc:docMk/>
            <pc:sldMk cId="1602092637" sldId="553"/>
            <ac:spMk id="4" creationId="{BFFDFCB0-0AA1-1C0E-F209-1421E850AE3C}"/>
          </ac:spMkLst>
        </pc:spChg>
        <pc:spChg chg="add mod">
          <ac:chgData name="Kate Piper (IMH)" userId="f69ee4e2-845b-4a1f-89c4-60fce9da139f" providerId="ADAL" clId="{5495BD67-6B1C-4244-BAED-E61C14CAA4B2}" dt="2025-11-24T12:53:35.412" v="109" actId="1076"/>
          <ac:spMkLst>
            <pc:docMk/>
            <pc:sldMk cId="1602092637" sldId="553"/>
            <ac:spMk id="5" creationId="{E5936952-772A-B9BD-C3D2-359A30699A81}"/>
          </ac:spMkLst>
        </pc:spChg>
        <pc:picChg chg="mod modCrop">
          <ac:chgData name="Kate Piper (IMH)" userId="f69ee4e2-845b-4a1f-89c4-60fce9da139f" providerId="ADAL" clId="{5495BD67-6B1C-4244-BAED-E61C14CAA4B2}" dt="2025-11-24T12:53:08.761" v="68" actId="1076"/>
          <ac:picMkLst>
            <pc:docMk/>
            <pc:sldMk cId="1602092637" sldId="553"/>
            <ac:picMk id="3" creationId="{9B45C5A7-C152-DE08-A7C1-12F6F245C36C}"/>
          </ac:picMkLst>
        </pc:picChg>
        <pc:picChg chg="add mod">
          <ac:chgData name="Kate Piper (IMH)" userId="f69ee4e2-845b-4a1f-89c4-60fce9da139f" providerId="ADAL" clId="{5495BD67-6B1C-4244-BAED-E61C14CAA4B2}" dt="2025-11-24T12:53:13.839" v="71" actId="1076"/>
          <ac:picMkLst>
            <pc:docMk/>
            <pc:sldMk cId="1602092637" sldId="553"/>
            <ac:picMk id="1026" creationId="{E6861BFC-F092-1E85-ACEE-25C02483FA59}"/>
          </ac:picMkLst>
        </pc:picChg>
      </pc:sldChg>
      <pc:sldChg chg="addSp delSp modSp mod ord">
        <pc:chgData name="Kate Piper (IMH)" userId="f69ee4e2-845b-4a1f-89c4-60fce9da139f" providerId="ADAL" clId="{5495BD67-6B1C-4244-BAED-E61C14CAA4B2}" dt="2025-11-24T12:51:40.670" v="53" actId="1076"/>
        <pc:sldMkLst>
          <pc:docMk/>
          <pc:sldMk cId="112697156" sldId="554"/>
        </pc:sldMkLst>
        <pc:picChg chg="del">
          <ac:chgData name="Kate Piper (IMH)" userId="f69ee4e2-845b-4a1f-89c4-60fce9da139f" providerId="ADAL" clId="{5495BD67-6B1C-4244-BAED-E61C14CAA4B2}" dt="2025-11-24T12:50:13.276" v="2" actId="478"/>
          <ac:picMkLst>
            <pc:docMk/>
            <pc:sldMk cId="112697156" sldId="554"/>
            <ac:picMk id="3" creationId="{65408AA4-1F73-3F32-E0BE-D0F3D04D8566}"/>
          </ac:picMkLst>
        </pc:picChg>
        <pc:picChg chg="add mod modCrop">
          <ac:chgData name="Kate Piper (IMH)" userId="f69ee4e2-845b-4a1f-89c4-60fce9da139f" providerId="ADAL" clId="{5495BD67-6B1C-4244-BAED-E61C14CAA4B2}" dt="2025-11-24T12:51:40.670" v="53" actId="1076"/>
          <ac:picMkLst>
            <pc:docMk/>
            <pc:sldMk cId="112697156" sldId="554"/>
            <ac:picMk id="4" creationId="{60B86EE6-4785-1240-5F15-C4E32172F9C4}"/>
          </ac:picMkLst>
        </pc:picChg>
      </pc:sldChg>
      <pc:sldChg chg="addSp delSp modSp mod ord">
        <pc:chgData name="Kate Piper (IMH)" userId="f69ee4e2-845b-4a1f-89c4-60fce9da139f" providerId="ADAL" clId="{5495BD67-6B1C-4244-BAED-E61C14CAA4B2}" dt="2025-11-24T13:06:11.303" v="391"/>
        <pc:sldMkLst>
          <pc:docMk/>
          <pc:sldMk cId="869501831" sldId="555"/>
        </pc:sldMkLst>
        <pc:picChg chg="del">
          <ac:chgData name="Kate Piper (IMH)" userId="f69ee4e2-845b-4a1f-89c4-60fce9da139f" providerId="ADAL" clId="{5495BD67-6B1C-4244-BAED-E61C14CAA4B2}" dt="2025-11-24T12:56:33.145" v="192" actId="478"/>
          <ac:picMkLst>
            <pc:docMk/>
            <pc:sldMk cId="869501831" sldId="555"/>
            <ac:picMk id="3" creationId="{12AAE96B-C74C-B30D-A9DB-9AF14C836701}"/>
          </ac:picMkLst>
        </pc:picChg>
        <pc:picChg chg="add mod modCrop">
          <ac:chgData name="Kate Piper (IMH)" userId="f69ee4e2-845b-4a1f-89c4-60fce9da139f" providerId="ADAL" clId="{5495BD67-6B1C-4244-BAED-E61C14CAA4B2}" dt="2025-11-24T13:05:57.127" v="383" actId="1076"/>
          <ac:picMkLst>
            <pc:docMk/>
            <pc:sldMk cId="869501831" sldId="555"/>
            <ac:picMk id="4" creationId="{AB93EA1A-BC0D-5A16-09CE-14655A8380C1}"/>
          </ac:picMkLst>
        </pc:picChg>
      </pc:sldChg>
      <pc:sldChg chg="del">
        <pc:chgData name="Kate Piper (IMH)" userId="f69ee4e2-845b-4a1f-89c4-60fce9da139f" providerId="ADAL" clId="{5495BD67-6B1C-4244-BAED-E61C14CAA4B2}" dt="2025-11-24T13:06:42.131" v="392" actId="47"/>
        <pc:sldMkLst>
          <pc:docMk/>
          <pc:sldMk cId="71266465" sldId="556"/>
        </pc:sldMkLst>
      </pc:sldChg>
      <pc:sldChg chg="del">
        <pc:chgData name="Kate Piper (IMH)" userId="f69ee4e2-845b-4a1f-89c4-60fce9da139f" providerId="ADAL" clId="{5495BD67-6B1C-4244-BAED-E61C14CAA4B2}" dt="2025-11-24T13:06:42.391" v="393" actId="47"/>
        <pc:sldMkLst>
          <pc:docMk/>
          <pc:sldMk cId="2213628545" sldId="557"/>
        </pc:sldMkLst>
      </pc:sldChg>
      <pc:sldChg chg="del">
        <pc:chgData name="Kate Piper (IMH)" userId="f69ee4e2-845b-4a1f-89c4-60fce9da139f" providerId="ADAL" clId="{5495BD67-6B1C-4244-BAED-E61C14CAA4B2}" dt="2025-11-24T13:06:43.959" v="396" actId="47"/>
        <pc:sldMkLst>
          <pc:docMk/>
          <pc:sldMk cId="891233056" sldId="558"/>
        </pc:sldMkLst>
      </pc:sldChg>
      <pc:sldChg chg="del">
        <pc:chgData name="Kate Piper (IMH)" userId="f69ee4e2-845b-4a1f-89c4-60fce9da139f" providerId="ADAL" clId="{5495BD67-6B1C-4244-BAED-E61C14CAA4B2}" dt="2025-11-24T13:06:44.506" v="397" actId="47"/>
        <pc:sldMkLst>
          <pc:docMk/>
          <pc:sldMk cId="3920306162" sldId="559"/>
        </pc:sldMkLst>
      </pc:sldChg>
      <pc:sldChg chg="del">
        <pc:chgData name="Kate Piper (IMH)" userId="f69ee4e2-845b-4a1f-89c4-60fce9da139f" providerId="ADAL" clId="{5495BD67-6B1C-4244-BAED-E61C14CAA4B2}" dt="2025-11-24T13:06:44.692" v="398" actId="47"/>
        <pc:sldMkLst>
          <pc:docMk/>
          <pc:sldMk cId="4183146072" sldId="560"/>
        </pc:sldMkLst>
      </pc:sldChg>
      <pc:sldChg chg="addSp modSp add del mod">
        <pc:chgData name="Kate Piper (IMH)" userId="f69ee4e2-845b-4a1f-89c4-60fce9da139f" providerId="ADAL" clId="{5495BD67-6B1C-4244-BAED-E61C14CAA4B2}" dt="2025-11-24T13:21:46.612" v="409" actId="47"/>
        <pc:sldMkLst>
          <pc:docMk/>
          <pc:sldMk cId="57349835" sldId="561"/>
        </pc:sldMkLst>
        <pc:picChg chg="add mod">
          <ac:chgData name="Kate Piper (IMH)" userId="f69ee4e2-845b-4a1f-89c4-60fce9da139f" providerId="ADAL" clId="{5495BD67-6B1C-4244-BAED-E61C14CAA4B2}" dt="2025-11-24T13:17:58.679" v="408" actId="1076"/>
          <ac:picMkLst>
            <pc:docMk/>
            <pc:sldMk cId="57349835" sldId="561"/>
            <ac:picMk id="4" creationId="{8BABE04A-8A33-4535-D2DE-0D011BAD944F}"/>
          </ac:picMkLst>
        </pc:picChg>
        <pc:picChg chg="add mod">
          <ac:chgData name="Kate Piper (IMH)" userId="f69ee4e2-845b-4a1f-89c4-60fce9da139f" providerId="ADAL" clId="{5495BD67-6B1C-4244-BAED-E61C14CAA4B2}" dt="2025-11-24T13:17:51.585" v="407" actId="1076"/>
          <ac:picMkLst>
            <pc:docMk/>
            <pc:sldMk cId="57349835" sldId="561"/>
            <ac:picMk id="8" creationId="{B9C72D71-2A79-752A-0D6A-F8F2C07B7B6A}"/>
          </ac:picMkLst>
        </pc:picChg>
      </pc:sldChg>
      <pc:sldChg chg="del">
        <pc:chgData name="Kate Piper (IMH)" userId="f69ee4e2-845b-4a1f-89c4-60fce9da139f" providerId="ADAL" clId="{5495BD67-6B1C-4244-BAED-E61C14CAA4B2}" dt="2025-11-24T13:06:45.245" v="399" actId="47"/>
        <pc:sldMkLst>
          <pc:docMk/>
          <pc:sldMk cId="3053143292" sldId="562"/>
        </pc:sldMkLst>
      </pc:sldChg>
      <pc:sldChg chg="del">
        <pc:chgData name="Kate Piper (IMH)" userId="f69ee4e2-845b-4a1f-89c4-60fce9da139f" providerId="ADAL" clId="{5495BD67-6B1C-4244-BAED-E61C14CAA4B2}" dt="2025-11-24T13:06:55.523" v="405" actId="47"/>
        <pc:sldMkLst>
          <pc:docMk/>
          <pc:sldMk cId="3499208104" sldId="563"/>
        </pc:sldMkLst>
      </pc:sldChg>
      <pc:sldChg chg="del">
        <pc:chgData name="Kate Piper (IMH)" userId="f69ee4e2-845b-4a1f-89c4-60fce9da139f" providerId="ADAL" clId="{5495BD67-6B1C-4244-BAED-E61C14CAA4B2}" dt="2025-11-24T13:06:45.646" v="400" actId="47"/>
        <pc:sldMkLst>
          <pc:docMk/>
          <pc:sldMk cId="1369057380" sldId="564"/>
        </pc:sldMkLst>
      </pc:sldChg>
      <pc:sldChg chg="del">
        <pc:chgData name="Kate Piper (IMH)" userId="f69ee4e2-845b-4a1f-89c4-60fce9da139f" providerId="ADAL" clId="{5495BD67-6B1C-4244-BAED-E61C14CAA4B2}" dt="2025-11-24T13:06:46.448" v="401" actId="47"/>
        <pc:sldMkLst>
          <pc:docMk/>
          <pc:sldMk cId="313609844" sldId="565"/>
        </pc:sldMkLst>
      </pc:sldChg>
      <pc:sldChg chg="del">
        <pc:chgData name="Kate Piper (IMH)" userId="f69ee4e2-845b-4a1f-89c4-60fce9da139f" providerId="ADAL" clId="{5495BD67-6B1C-4244-BAED-E61C14CAA4B2}" dt="2025-11-24T13:06:47.031" v="402" actId="47"/>
        <pc:sldMkLst>
          <pc:docMk/>
          <pc:sldMk cId="3996866648" sldId="566"/>
        </pc:sldMkLst>
      </pc:sldChg>
      <pc:sldChg chg="modSp new mod ord">
        <pc:chgData name="Kate Piper (IMH)" userId="f69ee4e2-845b-4a1f-89c4-60fce9da139f" providerId="ADAL" clId="{5495BD67-6B1C-4244-BAED-E61C14CAA4B2}" dt="2025-11-24T12:55:01.428" v="176"/>
        <pc:sldMkLst>
          <pc:docMk/>
          <pc:sldMk cId="725617977" sldId="567"/>
        </pc:sldMkLst>
        <pc:spChg chg="mod">
          <ac:chgData name="Kate Piper (IMH)" userId="f69ee4e2-845b-4a1f-89c4-60fce9da139f" providerId="ADAL" clId="{5495BD67-6B1C-4244-BAED-E61C14CAA4B2}" dt="2025-11-24T12:54:17.868" v="161" actId="403"/>
          <ac:spMkLst>
            <pc:docMk/>
            <pc:sldMk cId="725617977" sldId="567"/>
            <ac:spMk id="2" creationId="{2006F9CA-6F22-18B1-3986-2338647BC507}"/>
          </ac:spMkLst>
        </pc:spChg>
      </pc:sldChg>
      <pc:sldChg chg="modSp add mod ord">
        <pc:chgData name="Kate Piper (IMH)" userId="f69ee4e2-845b-4a1f-89c4-60fce9da139f" providerId="ADAL" clId="{5495BD67-6B1C-4244-BAED-E61C14CAA4B2}" dt="2025-11-24T12:55:36.735" v="184" actId="20577"/>
        <pc:sldMkLst>
          <pc:docMk/>
          <pc:sldMk cId="2974045071" sldId="568"/>
        </pc:sldMkLst>
        <pc:spChg chg="mod">
          <ac:chgData name="Kate Piper (IMH)" userId="f69ee4e2-845b-4a1f-89c4-60fce9da139f" providerId="ADAL" clId="{5495BD67-6B1C-4244-BAED-E61C14CAA4B2}" dt="2025-11-24T12:55:36.735" v="184" actId="20577"/>
          <ac:spMkLst>
            <pc:docMk/>
            <pc:sldMk cId="2974045071" sldId="568"/>
            <ac:spMk id="2" creationId="{5ADDBD15-3A07-146C-066B-A6A513D1981B}"/>
          </ac:spMkLst>
        </pc:spChg>
      </pc:sldChg>
      <pc:sldChg chg="addSp delSp modSp add mod ord">
        <pc:chgData name="Kate Piper (IMH)" userId="f69ee4e2-845b-4a1f-89c4-60fce9da139f" providerId="ADAL" clId="{5495BD67-6B1C-4244-BAED-E61C14CAA4B2}" dt="2025-11-24T12:56:58.468" v="198" actId="478"/>
        <pc:sldMkLst>
          <pc:docMk/>
          <pc:sldMk cId="3958549730" sldId="569"/>
        </pc:sldMkLst>
        <pc:spChg chg="mod">
          <ac:chgData name="Kate Piper (IMH)" userId="f69ee4e2-845b-4a1f-89c4-60fce9da139f" providerId="ADAL" clId="{5495BD67-6B1C-4244-BAED-E61C14CAA4B2}" dt="2025-11-24T12:54:52.555" v="172" actId="20577"/>
          <ac:spMkLst>
            <pc:docMk/>
            <pc:sldMk cId="3958549730" sldId="569"/>
            <ac:spMk id="2" creationId="{579CE52D-5848-E461-2956-084092BB09E9}"/>
          </ac:spMkLst>
        </pc:spChg>
        <pc:graphicFrameChg chg="add del modGraphic">
          <ac:chgData name="Kate Piper (IMH)" userId="f69ee4e2-845b-4a1f-89c4-60fce9da139f" providerId="ADAL" clId="{5495BD67-6B1C-4244-BAED-E61C14CAA4B2}" dt="2025-11-24T12:56:58.468" v="198" actId="478"/>
          <ac:graphicFrameMkLst>
            <pc:docMk/>
            <pc:sldMk cId="3958549730" sldId="569"/>
            <ac:graphicFrameMk id="4" creationId="{DC00396C-4031-74D1-189E-B532E7E95CD3}"/>
          </ac:graphicFrameMkLst>
        </pc:graphicFrameChg>
      </pc:sldChg>
      <pc:sldChg chg="add ord">
        <pc:chgData name="Kate Piper (IMH)" userId="f69ee4e2-845b-4a1f-89c4-60fce9da139f" providerId="ADAL" clId="{5495BD67-6B1C-4244-BAED-E61C14CAA4B2}" dt="2025-11-24T12:58:22.441" v="211"/>
        <pc:sldMkLst>
          <pc:docMk/>
          <pc:sldMk cId="2785396118" sldId="570"/>
        </pc:sldMkLst>
      </pc:sldChg>
      <pc:sldChg chg="delSp modSp add mod">
        <pc:chgData name="Kate Piper (IMH)" userId="f69ee4e2-845b-4a1f-89c4-60fce9da139f" providerId="ADAL" clId="{5495BD67-6B1C-4244-BAED-E61C14CAA4B2}" dt="2025-11-24T13:03:33.724" v="376" actId="1076"/>
        <pc:sldMkLst>
          <pc:docMk/>
          <pc:sldMk cId="2476381863" sldId="571"/>
        </pc:sldMkLst>
        <pc:spChg chg="mod">
          <ac:chgData name="Kate Piper (IMH)" userId="f69ee4e2-845b-4a1f-89c4-60fce9da139f" providerId="ADAL" clId="{5495BD67-6B1C-4244-BAED-E61C14CAA4B2}" dt="2025-11-24T13:03:31.192" v="375" actId="1076"/>
          <ac:spMkLst>
            <pc:docMk/>
            <pc:sldMk cId="2476381863" sldId="571"/>
            <ac:spMk id="4" creationId="{B56F3BF8-FBC5-B859-E2EE-9060C4D624F6}"/>
          </ac:spMkLst>
        </pc:spChg>
        <pc:spChg chg="mod">
          <ac:chgData name="Kate Piper (IMH)" userId="f69ee4e2-845b-4a1f-89c4-60fce9da139f" providerId="ADAL" clId="{5495BD67-6B1C-4244-BAED-E61C14CAA4B2}" dt="2025-11-24T13:03:27.393" v="374" actId="1076"/>
          <ac:spMkLst>
            <pc:docMk/>
            <pc:sldMk cId="2476381863" sldId="571"/>
            <ac:spMk id="6" creationId="{41306DBC-9235-A2BF-3CD1-11A948F15D48}"/>
          </ac:spMkLst>
        </pc:spChg>
        <pc:spChg chg="mod">
          <ac:chgData name="Kate Piper (IMH)" userId="f69ee4e2-845b-4a1f-89c4-60fce9da139f" providerId="ADAL" clId="{5495BD67-6B1C-4244-BAED-E61C14CAA4B2}" dt="2025-11-24T13:03:07.730" v="371" actId="1076"/>
          <ac:spMkLst>
            <pc:docMk/>
            <pc:sldMk cId="2476381863" sldId="571"/>
            <ac:spMk id="7" creationId="{4CA59005-74B3-DC25-93E2-C0C59B2F153A}"/>
          </ac:spMkLst>
        </pc:spChg>
        <pc:spChg chg="mod">
          <ac:chgData name="Kate Piper (IMH)" userId="f69ee4e2-845b-4a1f-89c4-60fce9da139f" providerId="ADAL" clId="{5495BD67-6B1C-4244-BAED-E61C14CAA4B2}" dt="2025-11-24T13:03:33.724" v="376" actId="1076"/>
          <ac:spMkLst>
            <pc:docMk/>
            <pc:sldMk cId="2476381863" sldId="571"/>
            <ac:spMk id="8" creationId="{DB896D9F-6416-4F69-EA8C-13837BBDE2DE}"/>
          </ac:spMkLst>
        </pc:spChg>
        <pc:spChg chg="del">
          <ac:chgData name="Kate Piper (IMH)" userId="f69ee4e2-845b-4a1f-89c4-60fce9da139f" providerId="ADAL" clId="{5495BD67-6B1C-4244-BAED-E61C14CAA4B2}" dt="2025-11-24T13:01:20.308" v="248" actId="478"/>
          <ac:spMkLst>
            <pc:docMk/>
            <pc:sldMk cId="2476381863" sldId="571"/>
            <ac:spMk id="9" creationId="{5F482FC2-46F0-850D-21BB-A813F3C61D00}"/>
          </ac:spMkLst>
        </pc:spChg>
        <pc:spChg chg="del">
          <ac:chgData name="Kate Piper (IMH)" userId="f69ee4e2-845b-4a1f-89c4-60fce9da139f" providerId="ADAL" clId="{5495BD67-6B1C-4244-BAED-E61C14CAA4B2}" dt="2025-11-24T13:02:54.437" v="368" actId="478"/>
          <ac:spMkLst>
            <pc:docMk/>
            <pc:sldMk cId="2476381863" sldId="571"/>
            <ac:spMk id="10" creationId="{777CB7C2-2D4C-C94D-F71C-75B9401606AD}"/>
          </ac:spMkLst>
        </pc:spChg>
        <pc:spChg chg="del">
          <ac:chgData name="Kate Piper (IMH)" userId="f69ee4e2-845b-4a1f-89c4-60fce9da139f" providerId="ADAL" clId="{5495BD67-6B1C-4244-BAED-E61C14CAA4B2}" dt="2025-11-24T13:02:54.437" v="368" actId="478"/>
          <ac:spMkLst>
            <pc:docMk/>
            <pc:sldMk cId="2476381863" sldId="571"/>
            <ac:spMk id="11" creationId="{7CF28B2A-A1EB-3E7D-F178-3C210492A2AB}"/>
          </ac:spMkLst>
        </pc:spChg>
        <pc:spChg chg="del">
          <ac:chgData name="Kate Piper (IMH)" userId="f69ee4e2-845b-4a1f-89c4-60fce9da139f" providerId="ADAL" clId="{5495BD67-6B1C-4244-BAED-E61C14CAA4B2}" dt="2025-11-24T13:02:54.437" v="368" actId="478"/>
          <ac:spMkLst>
            <pc:docMk/>
            <pc:sldMk cId="2476381863" sldId="571"/>
            <ac:spMk id="12" creationId="{81678BCD-4AD9-1983-FE07-B19A7B1F713A}"/>
          </ac:spMkLst>
        </pc:spChg>
        <pc:spChg chg="mod">
          <ac:chgData name="Kate Piper (IMH)" userId="f69ee4e2-845b-4a1f-89c4-60fce9da139f" providerId="ADAL" clId="{5495BD67-6B1C-4244-BAED-E61C14CAA4B2}" dt="2025-11-24T13:03:00.208" v="369" actId="1076"/>
          <ac:spMkLst>
            <pc:docMk/>
            <pc:sldMk cId="2476381863" sldId="571"/>
            <ac:spMk id="13" creationId="{03B825D2-A797-5DC1-8BAA-4B37DEA81C19}"/>
          </ac:spMkLst>
        </pc:spChg>
        <pc:spChg chg="del">
          <ac:chgData name="Kate Piper (IMH)" userId="f69ee4e2-845b-4a1f-89c4-60fce9da139f" providerId="ADAL" clId="{5495BD67-6B1C-4244-BAED-E61C14CAA4B2}" dt="2025-11-24T13:01:20.308" v="248" actId="478"/>
          <ac:spMkLst>
            <pc:docMk/>
            <pc:sldMk cId="2476381863" sldId="571"/>
            <ac:spMk id="14" creationId="{A21A2299-A668-7E60-D740-FCCD2296FE99}"/>
          </ac:spMkLst>
        </pc:spChg>
        <pc:spChg chg="del">
          <ac:chgData name="Kate Piper (IMH)" userId="f69ee4e2-845b-4a1f-89c4-60fce9da139f" providerId="ADAL" clId="{5495BD67-6B1C-4244-BAED-E61C14CAA4B2}" dt="2025-11-24T13:01:20.308" v="248" actId="478"/>
          <ac:spMkLst>
            <pc:docMk/>
            <pc:sldMk cId="2476381863" sldId="571"/>
            <ac:spMk id="15" creationId="{0464EA7F-E3EB-4540-A13C-94A943E76D63}"/>
          </ac:spMkLst>
        </pc:spChg>
      </pc:sldChg>
      <pc:sldMasterChg chg="delSldLayout">
        <pc:chgData name="Kate Piper (IMH)" userId="f69ee4e2-845b-4a1f-89c4-60fce9da139f" providerId="ADAL" clId="{5495BD67-6B1C-4244-BAED-E61C14CAA4B2}" dt="2025-11-24T12:58:18.092" v="209" actId="47"/>
        <pc:sldMasterMkLst>
          <pc:docMk/>
          <pc:sldMasterMk cId="1384196811" sldId="2147483658"/>
        </pc:sldMasterMkLst>
        <pc:sldLayoutChg chg="del">
          <pc:chgData name="Kate Piper (IMH)" userId="f69ee4e2-845b-4a1f-89c4-60fce9da139f" providerId="ADAL" clId="{5495BD67-6B1C-4244-BAED-E61C14CAA4B2}" dt="2025-11-24T12:58:18.092" v="209" actId="47"/>
          <pc:sldLayoutMkLst>
            <pc:docMk/>
            <pc:sldMasterMk cId="1384196811" sldId="2147483658"/>
            <pc:sldLayoutMk cId="871744123" sldId="2147483707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021294" y="0"/>
            <a:ext cx="3076363" cy="513508"/>
          </a:xfrm>
          <a:prstGeom prst="rect">
            <a:avLst/>
          </a:prstGeom>
        </p:spPr>
        <p:txBody>
          <a:bodyPr vert="horz" lIns="99048" tIns="49524" rIns="99048" bIns="49524" rtlCol="0"/>
          <a:lstStyle>
            <a:lvl1pPr algn="r">
              <a:defRPr sz="1300"/>
            </a:lvl1pPr>
          </a:lstStyle>
          <a:p>
            <a:fld id="{C48B7F3B-1B0C-4B2E-ACE7-8ECD7883D7D2}" type="datetimeFigureOut">
              <a:rPr lang="en-GB" smtClean="0"/>
              <a:t>24/11/2025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79425" y="1279525"/>
            <a:ext cx="6140450" cy="34544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9048" tIns="49524" rIns="99048" bIns="49524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9930" y="4925407"/>
            <a:ext cx="5679440" cy="4029879"/>
          </a:xfrm>
          <a:prstGeom prst="rect">
            <a:avLst/>
          </a:prstGeom>
        </p:spPr>
        <p:txBody>
          <a:bodyPr vert="horz" lIns="99048" tIns="49524" rIns="99048" bIns="49524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l">
              <a:defRPr sz="13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021294" y="9721107"/>
            <a:ext cx="3076363" cy="513507"/>
          </a:xfrm>
          <a:prstGeom prst="rect">
            <a:avLst/>
          </a:prstGeom>
        </p:spPr>
        <p:txBody>
          <a:bodyPr vert="horz" lIns="99048" tIns="49524" rIns="99048" bIns="49524" rtlCol="0" anchor="b"/>
          <a:lstStyle>
            <a:lvl1pPr algn="r">
              <a:defRPr sz="13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2008 curriculum is subject based framework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B5B09A-0FAD-2F4A-A5BB-AF6660C144C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7491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Multifaceted Nature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involves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acquiringknowledge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skills, values, and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attitudesin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formal and informal settings.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 Thinking and Development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fosters critical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thinking,personal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growth, and social-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culturalawareness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beyond just facts.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Roles and Impact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shapes individuals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andsocieties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through the roles of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teachersand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learners.</a:t>
            </a:r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/>
          </a:p>
          <a:p>
            <a:r>
              <a:rPr lang="en-GB" b="1" u="sng"/>
              <a:t>What is education for? What is the purpose of education? How does culture influence education?</a:t>
            </a:r>
          </a:p>
          <a:p>
            <a:endParaRPr lang="en-GB" b="1" u="sng"/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Enrichment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fosters personal growth by expanding knowledge, skills, and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criticalthinking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abilities.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Betterment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Educational goals include improving society through civic engagement and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socialresponsibility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Economic Advancement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prepares individuals for economic participation and career development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toadvance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prosperity.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Evolving Educational Goals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Educational purposes may shift across cultures and time, reflecting changing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societalneeds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values.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pPr rtl="0" fontAlgn="base"/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Personal Development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fosters intellectual growth,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creativity,andself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-awareness as core elements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ofpersonaldevelopment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Social and Cultural Role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promotes citizenship, social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cohesion,andcultural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transmission within communities.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1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Economic Preparation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Education prepares individuals for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theworkforce,contributing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to economic growth </a:t>
            </a:r>
            <a:r>
              <a:rPr lang="en-US" sz="1200" b="0" i="0" u="none" strike="noStrike" kern="120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andnationalprosperity</a:t>
            </a:r>
            <a:r>
              <a:rPr lang="en-US" sz="1200" b="0" i="0" u="none" strike="noStrike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  <a:r>
              <a:rPr lang="en-US" sz="1200" b="0" i="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​</a:t>
            </a:r>
          </a:p>
          <a:p>
            <a:pPr rtl="0" fontAlgn="base"/>
            <a:endParaRPr lang="en-US" sz="1200" b="0" i="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GB" b="0" u="none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8A86C71-DF6F-4B8C-97CF-0DB2546176E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41753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Capel 2010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310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B735C84-19D2-C982-390C-73EF0CB5CA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BD9DD18-E524-8E50-33A4-065D21849F1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5BC34C-090E-9CCE-CB72-A2335DD45B8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8606">
              <a:defRPr/>
            </a:pPr>
            <a:r>
              <a:rPr lang="en-GB"/>
              <a:t>Debates 2013: 9-19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C5F9483-BA1E-D72B-BBC2-AB8D6053736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55745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6A6FC58-A6E6-0564-C7AE-9DD2CD8448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4C91D1A-D39E-7BAD-6F63-BEC2CE19FE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CE07C0B-4541-8967-9152-D28E4127779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8606">
              <a:defRPr/>
            </a:pPr>
            <a:r>
              <a:rPr lang="en-GB"/>
              <a:t>Debates 2013: 9-19</a:t>
            </a:r>
          </a:p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0F9B7E-5C03-E6F9-694A-AB8BE7AD016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2348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6985A43-1554-4140-8D8E-F297FFFF0C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CAEF9C-4E02-A346-B422-50263A4C2AAA}" type="datetimeFigureOut">
              <a:rPr lang="en-US" smtClean="0"/>
              <a:t>11/24/2025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C6750F5-1A01-1C4B-B26B-B32CF653D0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550DF8B-640A-7143-86E1-963B0C903B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8FD20F-B958-3C48-80F0-FAD91AC952A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55189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hdphoto" Target="../media/hdphoto3.wdp"/><Relationship Id="rId3" Type="http://schemas.openxmlformats.org/officeDocument/2006/relationships/image" Target="../media/image9.png"/><Relationship Id="rId7" Type="http://schemas.openxmlformats.org/officeDocument/2006/relationships/image" Target="../media/image1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Relationship Id="rId6" Type="http://schemas.microsoft.com/office/2007/relationships/hdphoto" Target="../media/hdphoto2.wdp"/><Relationship Id="rId11" Type="http://schemas.openxmlformats.org/officeDocument/2006/relationships/image" Target="../media/image14.png"/><Relationship Id="rId5" Type="http://schemas.openxmlformats.org/officeDocument/2006/relationships/image" Target="../media/image10.png"/><Relationship Id="rId10" Type="http://schemas.openxmlformats.org/officeDocument/2006/relationships/image" Target="../media/image13.png"/><Relationship Id="rId4" Type="http://schemas.microsoft.com/office/2007/relationships/hdphoto" Target="../media/hdphoto1.wdp"/><Relationship Id="rId9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730829"/>
            <a:ext cx="6031247" cy="3604741"/>
          </a:xfrm>
        </p:spPr>
        <p:txBody>
          <a:bodyPr/>
          <a:lstStyle/>
          <a:p>
            <a:r>
              <a:rPr lang="en-GB" dirty="0"/>
              <a:t>Intro to teaching learning and Curriculum</a:t>
            </a:r>
          </a:p>
          <a:p>
            <a:r>
              <a:rPr lang="en-GB" dirty="0">
                <a:cs typeface="Calibri"/>
              </a:rPr>
              <a:t>Week 9</a:t>
            </a:r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 4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  <a:p>
            <a:r>
              <a:rPr lang="en-GB" dirty="0"/>
              <a:t>Kate Piper</a:t>
            </a:r>
            <a:endParaRPr lang="en-GB" dirty="0">
              <a:ea typeface="Calibri"/>
              <a:cs typeface="Calibri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12218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0B86EE6-4785-1240-5F15-C4E32172F9C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4633" t="27771" r="13237" b="9300"/>
          <a:stretch>
            <a:fillRect/>
          </a:stretch>
        </p:blipFill>
        <p:spPr>
          <a:xfrm>
            <a:off x="1636600" y="384395"/>
            <a:ext cx="8544107" cy="4969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6971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B93EA1A-BC0D-5A16-09CE-14655A8380C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632" t="28705" r="12557" b="11932"/>
          <a:stretch>
            <a:fillRect/>
          </a:stretch>
        </p:blipFill>
        <p:spPr>
          <a:xfrm>
            <a:off x="1315309" y="541652"/>
            <a:ext cx="9561382" cy="49913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950183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006F9CA-6F22-18B1-3986-2338647BC5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786" y="2556825"/>
            <a:ext cx="10234927" cy="2778745"/>
          </a:xfrm>
        </p:spPr>
        <p:txBody>
          <a:bodyPr/>
          <a:lstStyle/>
          <a:p>
            <a:r>
              <a:rPr lang="en-GB" sz="7200" b="1" dirty="0"/>
              <a:t>Importance of Curriculum</a:t>
            </a:r>
          </a:p>
        </p:txBody>
      </p:sp>
    </p:spTree>
    <p:extLst>
      <p:ext uri="{BB962C8B-B14F-4D97-AF65-F5344CB8AC3E}">
        <p14:creationId xmlns:p14="http://schemas.microsoft.com/office/powerpoint/2010/main" val="7256179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6392C0-A8A9-4E78-8260-1BF5869C2919}"/>
              </a:ext>
            </a:extLst>
          </p:cNvPr>
          <p:cNvSpPr txBox="1">
            <a:spLocks/>
          </p:cNvSpPr>
          <p:nvPr/>
        </p:nvSpPr>
        <p:spPr>
          <a:xfrm>
            <a:off x="457200" y="222314"/>
            <a:ext cx="8229600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2008 Curriculum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AE4DBF-2F66-4820-B98E-3EC7B427BA0C}"/>
              </a:ext>
            </a:extLst>
          </p:cNvPr>
          <p:cNvSpPr txBox="1">
            <a:spLocks/>
          </p:cNvSpPr>
          <p:nvPr/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Subject based framework</a:t>
            </a:r>
          </a:p>
          <a:p>
            <a:r>
              <a:rPr lang="en-GB"/>
              <a:t>Including all learners</a:t>
            </a:r>
          </a:p>
          <a:p>
            <a:r>
              <a:rPr lang="en-GB"/>
              <a:t>Skills across the curriculum</a:t>
            </a:r>
          </a:p>
          <a:p>
            <a:endParaRPr lang="en-GB"/>
          </a:p>
          <a:p>
            <a:endParaRPr lang="en-GB"/>
          </a:p>
          <a:p>
            <a:r>
              <a:rPr lang="en-GB"/>
              <a:t>Learning across the curriculum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08D724-EBA3-44E6-9BE1-AA0B7CD9D4FA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35440" b="42160" l="51259" r="55039">
                        <a14:foregroundMark x1="53177" y1="41759" x2="53854" y2="41296"/>
                        <a14:foregroundMark x1="52656" y1="39815" x2="53490" y2="38611"/>
                        <a14:foregroundMark x1="53073" y1="38519" x2="53281" y2="38611"/>
                        <a14:foregroundMark x1="53542" y1="38148" x2="52396" y2="38519"/>
                        <a14:foregroundMark x1="53490" y1="39722" x2="53073" y2="41296"/>
                        <a14:foregroundMark x1="52448" y1="41296" x2="53750" y2="42130"/>
                      </a14:backgroundRemoval>
                    </a14:imgEffect>
                  </a14:imgLayer>
                </a14:imgProps>
              </a:ext>
            </a:extLst>
          </a:blip>
          <a:srcRect l="50787" t="34600" r="44488" b="57000"/>
          <a:stretch/>
        </p:blipFill>
        <p:spPr>
          <a:xfrm>
            <a:off x="1043608" y="3162673"/>
            <a:ext cx="792088" cy="79208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01A213E-4F14-4789-9AAF-48B649DF3333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41040" b="47760" l="55198" r="58978">
                        <a14:foregroundMark x1="55833" y1="43333" x2="58906" y2="42685"/>
                        <a14:foregroundMark x1="58906" y1="42685" x2="55937" y2="44167"/>
                        <a14:foregroundMark x1="55937" y1="44167" x2="56302" y2="42778"/>
                      </a14:backgroundRemoval>
                    </a14:imgEffect>
                  </a14:imgLayer>
                </a14:imgProps>
              </a:ext>
            </a:extLst>
          </a:blip>
          <a:srcRect l="54725" t="40200" r="40550" b="51400"/>
          <a:stretch/>
        </p:blipFill>
        <p:spPr>
          <a:xfrm>
            <a:off x="1868830" y="3212976"/>
            <a:ext cx="792088" cy="79208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575D5318-9AD3-4683-BF0D-DE1806B72FD0}"/>
              </a:ext>
            </a:extLst>
          </p:cNvPr>
          <p:cNvPicPr>
            <a:picLocks noChangeAspect="1"/>
          </p:cNvPicPr>
          <p:nvPr/>
        </p:nvPicPr>
        <p:blipFill rotWithShape="1"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28440" b="35160" l="48111" r="51891">
                        <a14:foregroundMark x1="49896" y1="33333" x2="49844" y2="31759"/>
                      </a14:backgroundRemoval>
                    </a14:imgEffect>
                  </a14:imgLayer>
                </a14:imgProps>
              </a:ext>
            </a:extLst>
          </a:blip>
          <a:srcRect l="47638" t="27600" r="47637" b="64000"/>
          <a:stretch/>
        </p:blipFill>
        <p:spPr>
          <a:xfrm>
            <a:off x="2694052" y="3147806"/>
            <a:ext cx="885801" cy="8858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D6158C9A-8A1F-428E-B35D-70CF45B77326}"/>
              </a:ext>
            </a:extLst>
          </p:cNvPr>
          <p:cNvPicPr>
            <a:picLocks noChangeAspect="1"/>
          </p:cNvPicPr>
          <p:nvPr/>
        </p:nvPicPr>
        <p:blipFill rotWithShape="1">
          <a:blip r:embed="rId9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56440" b="63160" l="50473" r="54253"/>
                    </a14:imgEffect>
                  </a14:imgLayer>
                </a14:imgProps>
              </a:ext>
            </a:extLst>
          </a:blip>
          <a:srcRect l="50506" t="55600" r="45275" b="36000"/>
          <a:stretch/>
        </p:blipFill>
        <p:spPr>
          <a:xfrm>
            <a:off x="3610695" y="3162673"/>
            <a:ext cx="885801" cy="99214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205237A9-692D-4F13-9C5C-347B593C417A}"/>
              </a:ext>
            </a:extLst>
          </p:cNvPr>
          <p:cNvSpPr txBox="1"/>
          <p:nvPr/>
        </p:nvSpPr>
        <p:spPr>
          <a:xfrm>
            <a:off x="1043608" y="458616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Curriculum </a:t>
            </a:r>
            <a:r>
              <a:rPr lang="en-GB" err="1"/>
              <a:t>Cymreig</a:t>
            </a:r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4D6AD7A-1A28-4E23-BEF5-A1D497F552D1}"/>
              </a:ext>
            </a:extLst>
          </p:cNvPr>
          <p:cNvSpPr txBox="1"/>
          <p:nvPr/>
        </p:nvSpPr>
        <p:spPr>
          <a:xfrm>
            <a:off x="1043608" y="5023391"/>
            <a:ext cx="32403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Wales, Europe and the World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2878367-9771-47A9-95B3-5518A4951B1A}"/>
              </a:ext>
            </a:extLst>
          </p:cNvPr>
          <p:cNvSpPr txBox="1"/>
          <p:nvPr/>
        </p:nvSpPr>
        <p:spPr>
          <a:xfrm>
            <a:off x="4582344" y="4586160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Personal Social Education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83A531C-7FDF-426B-B137-A8DD780DACC1}"/>
              </a:ext>
            </a:extLst>
          </p:cNvPr>
          <p:cNvSpPr txBox="1"/>
          <p:nvPr/>
        </p:nvSpPr>
        <p:spPr>
          <a:xfrm>
            <a:off x="4616644" y="5023391"/>
            <a:ext cx="34837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Careers and the world of work</a:t>
            </a:r>
          </a:p>
        </p:txBody>
      </p:sp>
      <p:pic>
        <p:nvPicPr>
          <p:cNvPr id="12" name="Screen Shot 2016-03-16 at 19.52.10.png">
            <a:extLst>
              <a:ext uri="{FF2B5EF4-FFF2-40B4-BE49-F238E27FC236}">
                <a16:creationId xmlns:a16="http://schemas.microsoft.com/office/drawing/2014/main" id="{D54450BB-829A-23C1-6277-419FF95BE089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523761" y="1461946"/>
            <a:ext cx="2716513" cy="3746111"/>
          </a:xfrm>
          <a:prstGeom prst="rect">
            <a:avLst/>
          </a:prstGeom>
          <a:ln w="12700">
            <a:miter lim="400000"/>
          </a:ln>
        </p:spPr>
      </p:pic>
      <p:pic>
        <p:nvPicPr>
          <p:cNvPr id="13" name="Screen Shot 2016-03-16 at 19.53.01.png">
            <a:extLst>
              <a:ext uri="{FF2B5EF4-FFF2-40B4-BE49-F238E27FC236}">
                <a16:creationId xmlns:a16="http://schemas.microsoft.com/office/drawing/2014/main" id="{1C8B38E4-7BDE-1D28-A465-09877C86C9AD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85709" y="431802"/>
            <a:ext cx="2716512" cy="3874490"/>
          </a:xfrm>
          <a:prstGeom prst="rect">
            <a:avLst/>
          </a:prstGeom>
          <a:ln w="12700">
            <a:miter lim="400000"/>
          </a:ln>
        </p:spPr>
      </p:pic>
    </p:spTree>
    <p:extLst>
      <p:ext uri="{BB962C8B-B14F-4D97-AF65-F5344CB8AC3E}">
        <p14:creationId xmlns:p14="http://schemas.microsoft.com/office/powerpoint/2010/main" val="15221990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B45C5A7-C152-DE08-A7C1-12F6F245C3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085" t="25138" r="10802" b="16603"/>
          <a:stretch>
            <a:fillRect/>
          </a:stretch>
        </p:blipFill>
        <p:spPr>
          <a:xfrm>
            <a:off x="6517718" y="1659898"/>
            <a:ext cx="5674282" cy="3260098"/>
          </a:xfrm>
          <a:prstGeom prst="rect">
            <a:avLst/>
          </a:prstGeom>
        </p:spPr>
      </p:pic>
      <p:pic>
        <p:nvPicPr>
          <p:cNvPr id="1026" name="Picture 2" descr="View - Hwb">
            <a:extLst>
              <a:ext uri="{FF2B5EF4-FFF2-40B4-BE49-F238E27FC236}">
                <a16:creationId xmlns:a16="http://schemas.microsoft.com/office/drawing/2014/main" id="{E6861BFC-F092-1E85-ACEE-25C02483FA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994" y="931873"/>
            <a:ext cx="5758195" cy="43186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E5936952-772A-B9BD-C3D2-359A30699A81}"/>
              </a:ext>
            </a:extLst>
          </p:cNvPr>
          <p:cNvSpPr txBox="1">
            <a:spLocks/>
          </p:cNvSpPr>
          <p:nvPr/>
        </p:nvSpPr>
        <p:spPr>
          <a:xfrm>
            <a:off x="6517718" y="516898"/>
            <a:ext cx="5163157" cy="1143000"/>
          </a:xfrm>
          <a:prstGeom prst="rect">
            <a:avLst/>
          </a:prstGeo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Curriculum for Wales</a:t>
            </a:r>
          </a:p>
        </p:txBody>
      </p:sp>
    </p:spTree>
    <p:extLst>
      <p:ext uri="{BB962C8B-B14F-4D97-AF65-F5344CB8AC3E}">
        <p14:creationId xmlns:p14="http://schemas.microsoft.com/office/powerpoint/2010/main" val="16020926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9092177-0D05-AE18-ABDA-B91FD618C8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DDBD15-3A07-146C-066B-A6A513D198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786" y="2556825"/>
            <a:ext cx="10234927" cy="2778745"/>
          </a:xfrm>
        </p:spPr>
        <p:txBody>
          <a:bodyPr/>
          <a:lstStyle/>
          <a:p>
            <a:r>
              <a:rPr lang="en-GB" sz="7200" b="1" dirty="0"/>
              <a:t>Importance of Learning</a:t>
            </a:r>
          </a:p>
        </p:txBody>
      </p:sp>
    </p:spTree>
    <p:extLst>
      <p:ext uri="{BB962C8B-B14F-4D97-AF65-F5344CB8AC3E}">
        <p14:creationId xmlns:p14="http://schemas.microsoft.com/office/powerpoint/2010/main" val="29740450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FFF0EFB-0C03-D5D4-B8FA-344FE5559ABB}"/>
              </a:ext>
            </a:extLst>
          </p:cNvPr>
          <p:cNvSpPr/>
          <p:nvPr/>
        </p:nvSpPr>
        <p:spPr>
          <a:xfrm>
            <a:off x="897775" y="826723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Behaviourism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7AB8D87-E222-723B-566C-3B71644D8B54}"/>
              </a:ext>
            </a:extLst>
          </p:cNvPr>
          <p:cNvSpPr/>
          <p:nvPr/>
        </p:nvSpPr>
        <p:spPr>
          <a:xfrm>
            <a:off x="4364182" y="826722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Cognitivism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B3CAA69A-0070-0DE9-DACF-99E1DEC70378}"/>
              </a:ext>
            </a:extLst>
          </p:cNvPr>
          <p:cNvSpPr/>
          <p:nvPr/>
        </p:nvSpPr>
        <p:spPr>
          <a:xfrm>
            <a:off x="7830589" y="826722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Constructivism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3ED72C4-8C80-C9D6-1D9B-E4ED9E1ECF83}"/>
              </a:ext>
            </a:extLst>
          </p:cNvPr>
          <p:cNvSpPr/>
          <p:nvPr/>
        </p:nvSpPr>
        <p:spPr>
          <a:xfrm>
            <a:off x="897775" y="3276101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Social Learning/ Construction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1D7516E1-EAF3-CF59-9380-70D70631BC7A}"/>
              </a:ext>
            </a:extLst>
          </p:cNvPr>
          <p:cNvSpPr/>
          <p:nvPr/>
        </p:nvSpPr>
        <p:spPr>
          <a:xfrm>
            <a:off x="4364182" y="3276100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Humanism</a:t>
            </a: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6361B643-FFE1-C663-B182-CF27C49A74EB}"/>
              </a:ext>
            </a:extLst>
          </p:cNvPr>
          <p:cNvSpPr/>
          <p:nvPr/>
        </p:nvSpPr>
        <p:spPr>
          <a:xfrm>
            <a:off x="7830589" y="3276100"/>
            <a:ext cx="3230880" cy="1325563"/>
          </a:xfrm>
          <a:prstGeom prst="roundRect">
            <a:avLst/>
          </a:prstGeom>
          <a:solidFill>
            <a:srgbClr val="023B5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/>
              <a:t>Connectivism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9AFBA575-CF4B-2EE9-7AB3-2CE57BF8B6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8343" y="2103437"/>
            <a:ext cx="11481847" cy="1325563"/>
          </a:xfrm>
        </p:spPr>
        <p:txBody>
          <a:bodyPr/>
          <a:lstStyle/>
          <a:p>
            <a:pPr algn="ctr"/>
            <a:r>
              <a:rPr lang="en-GB"/>
              <a:t>Educational Theories</a:t>
            </a:r>
          </a:p>
        </p:txBody>
      </p:sp>
    </p:spTree>
    <p:extLst>
      <p:ext uri="{BB962C8B-B14F-4D97-AF65-F5344CB8AC3E}">
        <p14:creationId xmlns:p14="http://schemas.microsoft.com/office/powerpoint/2010/main" val="34980530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0AA57B-AE88-BCE3-376A-4C1DD772C6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635" y="726276"/>
            <a:ext cx="10783631" cy="1133262"/>
          </a:xfrm>
        </p:spPr>
        <p:txBody>
          <a:bodyPr>
            <a:normAutofit/>
          </a:bodyPr>
          <a:lstStyle/>
          <a:p>
            <a:r>
              <a:rPr lang="en-GB" dirty="0"/>
              <a:t>Bailey et al. (2009) reading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6B9846DF-1A90-1ABA-19CB-C49EED02CA99}"/>
              </a:ext>
            </a:extLst>
          </p:cNvPr>
          <p:cNvSpPr txBox="1">
            <a:spLocks/>
          </p:cNvSpPr>
          <p:nvPr/>
        </p:nvSpPr>
        <p:spPr>
          <a:xfrm>
            <a:off x="6842262" y="1859538"/>
            <a:ext cx="2807603" cy="113326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0A2A4F-1845-CF4F-D30E-BD4E1A31CE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7038" y="1981847"/>
            <a:ext cx="5554824" cy="35759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390391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74CEC8-2A5F-9D25-4BE0-E1F40181E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2C1C44-BB08-5C9B-171A-DC4A1E8D88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B3D65F6-23B1-D0A6-54B6-740E446711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8045" t="18435" r="10864" b="6667"/>
          <a:stretch>
            <a:fillRect/>
          </a:stretch>
        </p:blipFill>
        <p:spPr>
          <a:xfrm>
            <a:off x="2785611" y="104366"/>
            <a:ext cx="6803661" cy="6649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87516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3BF0F1-0A4F-B7C3-1BAA-B6CE60EA3A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BB4ED0-3F48-1460-B219-A1F3B08FF7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30488" y="1170904"/>
            <a:ext cx="2358278" cy="1556927"/>
          </a:xfrm>
          <a:ln w="38100">
            <a:solidFill>
              <a:schemeClr val="bg1"/>
            </a:solidFill>
          </a:ln>
        </p:spPr>
        <p:txBody>
          <a:bodyPr wrap="square" anchor="ctr"/>
          <a:lstStyle/>
          <a:p>
            <a:pPr algn="ctr"/>
            <a:r>
              <a:rPr lang="en-GB" dirty="0"/>
              <a:t>Provide hours of physical activity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C7DA4FC-1504-75B3-9F45-39F969D8E28D}"/>
              </a:ext>
            </a:extLst>
          </p:cNvPr>
          <p:cNvSpPr txBox="1">
            <a:spLocks/>
          </p:cNvSpPr>
          <p:nvPr/>
        </p:nvSpPr>
        <p:spPr>
          <a:xfrm>
            <a:off x="3472622" y="1170906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Help support mental health and wellbeing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D4BFC2FD-9E57-2BE1-03EF-99F4E2313FA6}"/>
              </a:ext>
            </a:extLst>
          </p:cNvPr>
          <p:cNvSpPr txBox="1">
            <a:spLocks/>
          </p:cNvSpPr>
          <p:nvPr/>
        </p:nvSpPr>
        <p:spPr>
          <a:xfrm>
            <a:off x="6014757" y="1170905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Contribute to literacy and numeracy skills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5E1A9512-0319-313B-6106-410B07A1736D}"/>
              </a:ext>
            </a:extLst>
          </p:cNvPr>
          <p:cNvSpPr txBox="1">
            <a:spLocks/>
          </p:cNvSpPr>
          <p:nvPr/>
        </p:nvSpPr>
        <p:spPr>
          <a:xfrm>
            <a:off x="8556892" y="1170904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Build a child’s resilience and character</a:t>
            </a:r>
          </a:p>
        </p:txBody>
      </p:sp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41936C35-9ED8-510D-1582-7CCC5C7DA6EE}"/>
              </a:ext>
            </a:extLst>
          </p:cNvPr>
          <p:cNvSpPr txBox="1">
            <a:spLocks/>
          </p:cNvSpPr>
          <p:nvPr/>
        </p:nvSpPr>
        <p:spPr>
          <a:xfrm>
            <a:off x="7113573" y="4642264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Responsible for teaching moral and social role 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7542FD03-4ED9-27E6-FC73-81C82BCF7525}"/>
              </a:ext>
            </a:extLst>
          </p:cNvPr>
          <p:cNvSpPr txBox="1">
            <a:spLocks/>
          </p:cNvSpPr>
          <p:nvPr/>
        </p:nvSpPr>
        <p:spPr>
          <a:xfrm>
            <a:off x="3472622" y="2905120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Health and wellbeing knowledge and understanding</a:t>
            </a:r>
          </a:p>
        </p:txBody>
      </p:sp>
      <p:sp>
        <p:nvSpPr>
          <p:cNvPr id="11" name="Content Placeholder 3">
            <a:extLst>
              <a:ext uri="{FF2B5EF4-FFF2-40B4-BE49-F238E27FC236}">
                <a16:creationId xmlns:a16="http://schemas.microsoft.com/office/drawing/2014/main" id="{E4643770-1449-880A-85A4-BB0A3361A0F8}"/>
              </a:ext>
            </a:extLst>
          </p:cNvPr>
          <p:cNvSpPr txBox="1">
            <a:spLocks/>
          </p:cNvSpPr>
          <p:nvPr/>
        </p:nvSpPr>
        <p:spPr>
          <a:xfrm>
            <a:off x="6014757" y="2905119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Develop physical competence (e.g. FMS)</a:t>
            </a:r>
          </a:p>
        </p:txBody>
      </p:sp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708F42A0-53AE-B6C7-E13D-D4B59B575307}"/>
              </a:ext>
            </a:extLst>
          </p:cNvPr>
          <p:cNvSpPr txBox="1">
            <a:spLocks/>
          </p:cNvSpPr>
          <p:nvPr/>
        </p:nvSpPr>
        <p:spPr>
          <a:xfrm>
            <a:off x="8556892" y="2905119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Teach rules and how to play formal sports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12255C65-29DC-266D-D94F-0716CFD7D412}"/>
              </a:ext>
            </a:extLst>
          </p:cNvPr>
          <p:cNvSpPr txBox="1">
            <a:spLocks/>
          </p:cNvSpPr>
          <p:nvPr/>
        </p:nvSpPr>
        <p:spPr>
          <a:xfrm>
            <a:off x="930487" y="2905119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Identify potentially elite athletes</a:t>
            </a:r>
          </a:p>
        </p:txBody>
      </p:sp>
      <p:sp>
        <p:nvSpPr>
          <p:cNvPr id="14" name="Content Placeholder 3">
            <a:extLst>
              <a:ext uri="{FF2B5EF4-FFF2-40B4-BE49-F238E27FC236}">
                <a16:creationId xmlns:a16="http://schemas.microsoft.com/office/drawing/2014/main" id="{C402D393-DC00-DAE9-2692-594A41AA0006}"/>
              </a:ext>
            </a:extLst>
          </p:cNvPr>
          <p:cNvSpPr txBox="1">
            <a:spLocks/>
          </p:cNvSpPr>
          <p:nvPr/>
        </p:nvSpPr>
        <p:spPr>
          <a:xfrm>
            <a:off x="9586552" y="4639334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Motivate children to value PA for life</a:t>
            </a:r>
          </a:p>
        </p:txBody>
      </p: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9E6E5E8D-7895-1CA9-D854-3FF0AB4AC1CC}"/>
              </a:ext>
            </a:extLst>
          </p:cNvPr>
          <p:cNvSpPr txBox="1">
            <a:spLocks/>
          </p:cNvSpPr>
          <p:nvPr/>
        </p:nvSpPr>
        <p:spPr>
          <a:xfrm>
            <a:off x="4651761" y="4639334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Develop a child’s confidence</a:t>
            </a:r>
          </a:p>
        </p:txBody>
      </p:sp>
    </p:spTree>
    <p:extLst>
      <p:ext uri="{BB962C8B-B14F-4D97-AF65-F5344CB8AC3E}">
        <p14:creationId xmlns:p14="http://schemas.microsoft.com/office/powerpoint/2010/main" val="27853961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8E104-D504-4757-8F9F-6759587363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709531"/>
          </a:xfrm>
        </p:spPr>
        <p:txBody>
          <a:bodyPr/>
          <a:lstStyle/>
          <a:p>
            <a:r>
              <a:rPr lang="en-GB"/>
              <a:t>Many voices in the Physical Literacy discourse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D3D3990-4A2D-4666-A3DF-788EF89816C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98321" y="1451728"/>
            <a:ext cx="3921981" cy="356543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59E729F-6DE6-42C8-9510-3425C3EBCB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2124" y="970856"/>
            <a:ext cx="2941742" cy="2941742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FCE3C99-1F64-4867-BF96-FF23CD3F00E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74825" y="2465934"/>
            <a:ext cx="3176551" cy="227097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49C24FF-DC24-4911-A7DB-5347B4A9AC4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50161" y="3912598"/>
            <a:ext cx="2672400" cy="164861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C528B81-D71D-423B-9E09-544F3DF798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452115" y="1122078"/>
            <a:ext cx="2419755" cy="24197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7338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986FB15-C55B-8625-1586-76DD26E805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79CE52D-5848-E461-2956-084092BB09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9786" y="2556825"/>
            <a:ext cx="10234927" cy="2778745"/>
          </a:xfrm>
        </p:spPr>
        <p:txBody>
          <a:bodyPr/>
          <a:lstStyle/>
          <a:p>
            <a:r>
              <a:rPr lang="en-GB" sz="7200" b="1" dirty="0"/>
              <a:t>Importance of Schools</a:t>
            </a:r>
          </a:p>
        </p:txBody>
      </p:sp>
    </p:spTree>
    <p:extLst>
      <p:ext uri="{BB962C8B-B14F-4D97-AF65-F5344CB8AC3E}">
        <p14:creationId xmlns:p14="http://schemas.microsoft.com/office/powerpoint/2010/main" val="39585497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E2C99C-8122-021B-0CD9-FEBCD421398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56F3BF8-FBC5-B859-E2EE-9060C4D624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4882" y="1322333"/>
            <a:ext cx="2358278" cy="1556927"/>
          </a:xfrm>
          <a:ln w="38100">
            <a:solidFill>
              <a:schemeClr val="bg1"/>
            </a:solidFill>
          </a:ln>
        </p:spPr>
        <p:txBody>
          <a:bodyPr wrap="square" anchor="ctr"/>
          <a:lstStyle/>
          <a:p>
            <a:pPr algn="ctr"/>
            <a:r>
              <a:rPr lang="en-GB" dirty="0"/>
              <a:t>WSA Physical Activity 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41306DBC-9235-A2BF-3CD1-11A948F15D48}"/>
              </a:ext>
            </a:extLst>
          </p:cNvPr>
          <p:cNvSpPr txBox="1">
            <a:spLocks/>
          </p:cNvSpPr>
          <p:nvPr/>
        </p:nvSpPr>
        <p:spPr>
          <a:xfrm>
            <a:off x="4529321" y="1737132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Inclusion</a:t>
            </a:r>
          </a:p>
        </p:txBody>
      </p:sp>
      <p:sp>
        <p:nvSpPr>
          <p:cNvPr id="7" name="Content Placeholder 3">
            <a:extLst>
              <a:ext uri="{FF2B5EF4-FFF2-40B4-BE49-F238E27FC236}">
                <a16:creationId xmlns:a16="http://schemas.microsoft.com/office/drawing/2014/main" id="{4CA59005-74B3-DC25-93E2-C0C59B2F153A}"/>
              </a:ext>
            </a:extLst>
          </p:cNvPr>
          <p:cNvSpPr txBox="1">
            <a:spLocks/>
          </p:cNvSpPr>
          <p:nvPr/>
        </p:nvSpPr>
        <p:spPr>
          <a:xfrm>
            <a:off x="8414329" y="1112663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Social Justice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DB896D9F-6416-4F69-EA8C-13837BBDE2DE}"/>
              </a:ext>
            </a:extLst>
          </p:cNvPr>
          <p:cNvSpPr txBox="1">
            <a:spLocks/>
          </p:cNvSpPr>
          <p:nvPr/>
        </p:nvSpPr>
        <p:spPr>
          <a:xfrm>
            <a:off x="6949412" y="3691386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Student Voice</a:t>
            </a:r>
          </a:p>
        </p:txBody>
      </p:sp>
      <p:sp>
        <p:nvSpPr>
          <p:cNvPr id="13" name="Content Placeholder 3">
            <a:extLst>
              <a:ext uri="{FF2B5EF4-FFF2-40B4-BE49-F238E27FC236}">
                <a16:creationId xmlns:a16="http://schemas.microsoft.com/office/drawing/2014/main" id="{03B825D2-A797-5DC1-8BAA-4B37DEA81C19}"/>
              </a:ext>
            </a:extLst>
          </p:cNvPr>
          <p:cNvSpPr txBox="1">
            <a:spLocks/>
          </p:cNvSpPr>
          <p:nvPr/>
        </p:nvSpPr>
        <p:spPr>
          <a:xfrm>
            <a:off x="2217636" y="3691386"/>
            <a:ext cx="2358278" cy="1556927"/>
          </a:xfrm>
          <a:prstGeom prst="rect">
            <a:avLst/>
          </a:prstGeom>
          <a:ln w="38100">
            <a:solidFill>
              <a:schemeClr val="bg1"/>
            </a:solidFill>
          </a:ln>
        </p:spPr>
        <p:txBody>
          <a:bodyPr vert="horz" wrap="square" lIns="0" tIns="0" rIns="0" bIns="0" rtlCol="0" anchor="ctr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dirty="0"/>
              <a:t>Health and Wellbeing</a:t>
            </a:r>
          </a:p>
        </p:txBody>
      </p:sp>
    </p:spTree>
    <p:extLst>
      <p:ext uri="{BB962C8B-B14F-4D97-AF65-F5344CB8AC3E}">
        <p14:creationId xmlns:p14="http://schemas.microsoft.com/office/powerpoint/2010/main" val="247638186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7EF19F696A98440A924379150D22D5E" ma:contentTypeVersion="13" ma:contentTypeDescription="Create a new document." ma:contentTypeScope="" ma:versionID="1354f8f1dbb75041268488f46a6e3292">
  <xsd:schema xmlns:xsd="http://www.w3.org/2001/XMLSchema" xmlns:xs="http://www.w3.org/2001/XMLSchema" xmlns:p="http://schemas.microsoft.com/office/2006/metadata/properties" xmlns:ns3="1e817316-4aca-4b9e-ace6-40706940dca6" xmlns:ns4="616eabd9-892f-425c-aaec-cee6893c8e0e" targetNamespace="http://schemas.microsoft.com/office/2006/metadata/properties" ma:root="true" ma:fieldsID="d4bc3b2c0a8cdcf08ada045ae4e10f70" ns3:_="" ns4:_="">
    <xsd:import namespace="1e817316-4aca-4b9e-ace6-40706940dca6"/>
    <xsd:import namespace="616eabd9-892f-425c-aaec-cee6893c8e0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817316-4aca-4b9e-ace6-40706940dca6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Location" ma:index="14" nillable="true" ma:displayName="Location" ma:internalName="MediaServiceLocation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16eabd9-892f-425c-aaec-cee6893c8e0e" elementFormDefault="qualified">
    <xsd:import namespace="http://schemas.microsoft.com/office/2006/documentManagement/types"/>
    <xsd:import namespace="http://schemas.microsoft.com/office/infopath/2007/PartnerControls"/>
    <xsd:element name="SharedWithUsers" ma:index="18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9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20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BDE8A6B-CDE1-4572-8D77-55354A07E792}">
  <ds:schemaRefs>
    <ds:schemaRef ds:uri="1e817316-4aca-4b9e-ace6-40706940dca6"/>
    <ds:schemaRef ds:uri="616eabd9-892f-425c-aaec-cee6893c8e0e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7D09DC4-48CE-45C2-9393-0A8E48C8FD95}">
  <ds:schemaRefs>
    <ds:schemaRef ds:uri="1e817316-4aca-4b9e-ace6-40706940dca6"/>
    <ds:schemaRef ds:uri="616eabd9-892f-425c-aaec-cee6893c8e0e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379</Words>
  <Application>Microsoft Office PowerPoint</Application>
  <PresentationFormat>Widescreen</PresentationFormat>
  <Paragraphs>79</Paragraphs>
  <Slides>14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14</vt:i4>
      </vt:variant>
    </vt:vector>
  </HeadingPairs>
  <TitlesOfParts>
    <vt:vector size="23" baseType="lpstr">
      <vt:lpstr>Arial</vt:lpstr>
      <vt:lpstr>Calibri</vt:lpstr>
      <vt:lpstr>Calibri Light</vt:lpstr>
      <vt:lpstr>UWTSD 200_Title Page</vt:lpstr>
      <vt:lpstr>UWTSD 200_Title Page 2</vt:lpstr>
      <vt:lpstr>UWTSD 200_Subtitle 1</vt:lpstr>
      <vt:lpstr>UWTSD 200_Subtitle 2</vt:lpstr>
      <vt:lpstr>UWTSD 200_Text 1</vt:lpstr>
      <vt:lpstr>UWTSD Logo Full Colour_Bottom Left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Educational Theories</vt:lpstr>
      <vt:lpstr>Bailey et al. (2009) reading</vt:lpstr>
      <vt:lpstr>PowerPoint Presentation</vt:lpstr>
      <vt:lpstr>PowerPoint Presentation</vt:lpstr>
      <vt:lpstr>Many voices in the Physical Literacy discourse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Kate Piper (IMH)</cp:lastModifiedBy>
  <cp:revision>2</cp:revision>
  <cp:lastPrinted>2024-10-04T07:05:22Z</cp:lastPrinted>
  <dcterms:created xsi:type="dcterms:W3CDTF">2021-03-09T15:35:42Z</dcterms:created>
  <dcterms:modified xsi:type="dcterms:W3CDTF">2025-11-24T13:21:55Z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0x01010027EF19F696A98440A924379150D22D5E</vt:lpwstr>
  </property>
</Properties>
</file>