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media/image2.jpeg" ContentType="image/jpeg"/>
  <Override PartName="/ppt/theme/theme2.xml" ContentType="application/vnd.openxmlformats-officedocument.theme+xml"/>
  <Override PartName="/ppt/media/image3.jpeg" ContentType="image/jpeg"/>
  <Override PartName="/ppt/media/media1.mp4" ContentType="video/unknown"/>
  <Override PartName="/ppt/media/media2.mp4" ContentType="video/unknown"/>
  <Override PartName="/ppt/media/media3.mp4" ContentType="video/unknown"/>
  <Override PartName="/ppt/media/image4.jpeg" ContentType="image/jpeg"/>
  <Override PartName="/ppt/media/image5.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821531" rtl="0" fontAlgn="auto" latinLnBrk="0" hangingPunct="0">
      <a:lnSpc>
        <a:spcPct val="80000"/>
      </a:lnSpc>
      <a:spcBef>
        <a:spcPts val="400"/>
      </a:spcBef>
      <a:spcAft>
        <a:spcPts val="0"/>
      </a:spcAft>
      <a:buClrTx/>
      <a:buSzTx/>
      <a:buFontTx/>
      <a:buNone/>
      <a:tabLst>
        <a:tab pos="812800" algn="l"/>
      </a:tabLst>
      <a:defRPr b="0" baseline="0" cap="none" i="0" spc="-26" strike="noStrike" sz="2600" u="none" kumimoji="0" normalizeH="0">
        <a:ln>
          <a:noFill/>
        </a:ln>
        <a:solidFill>
          <a:srgbClr val="000000"/>
        </a:solidFill>
        <a:effectLst/>
        <a:uFillTx/>
        <a:latin typeface="Avenir Next Condensed Regular"/>
        <a:ea typeface="Avenir Next Condensed Regular"/>
        <a:cs typeface="Avenir Next Condensed Regular"/>
        <a:sym typeface="Avenir Next Condensed Regular"/>
      </a:defRPr>
    </a:lvl1pPr>
    <a:lvl2pPr marL="0" marR="0" indent="457200" algn="ctr" defTabSz="821531" rtl="0" fontAlgn="auto" latinLnBrk="0" hangingPunct="0">
      <a:lnSpc>
        <a:spcPct val="80000"/>
      </a:lnSpc>
      <a:spcBef>
        <a:spcPts val="400"/>
      </a:spcBef>
      <a:spcAft>
        <a:spcPts val="0"/>
      </a:spcAft>
      <a:buClrTx/>
      <a:buSzTx/>
      <a:buFontTx/>
      <a:buNone/>
      <a:tabLst>
        <a:tab pos="812800" algn="l"/>
      </a:tabLst>
      <a:defRPr b="0" baseline="0" cap="none" i="0" spc="-26" strike="noStrike" sz="2600" u="none" kumimoji="0" normalizeH="0">
        <a:ln>
          <a:noFill/>
        </a:ln>
        <a:solidFill>
          <a:srgbClr val="000000"/>
        </a:solidFill>
        <a:effectLst/>
        <a:uFillTx/>
        <a:latin typeface="Avenir Next Condensed Regular"/>
        <a:ea typeface="Avenir Next Condensed Regular"/>
        <a:cs typeface="Avenir Next Condensed Regular"/>
        <a:sym typeface="Avenir Next Condensed Regular"/>
      </a:defRPr>
    </a:lvl2pPr>
    <a:lvl3pPr marL="0" marR="0" indent="914400" algn="ctr" defTabSz="821531" rtl="0" fontAlgn="auto" latinLnBrk="0" hangingPunct="0">
      <a:lnSpc>
        <a:spcPct val="80000"/>
      </a:lnSpc>
      <a:spcBef>
        <a:spcPts val="400"/>
      </a:spcBef>
      <a:spcAft>
        <a:spcPts val="0"/>
      </a:spcAft>
      <a:buClrTx/>
      <a:buSzTx/>
      <a:buFontTx/>
      <a:buNone/>
      <a:tabLst>
        <a:tab pos="812800" algn="l"/>
      </a:tabLst>
      <a:defRPr b="0" baseline="0" cap="none" i="0" spc="-26" strike="noStrike" sz="2600" u="none" kumimoji="0" normalizeH="0">
        <a:ln>
          <a:noFill/>
        </a:ln>
        <a:solidFill>
          <a:srgbClr val="000000"/>
        </a:solidFill>
        <a:effectLst/>
        <a:uFillTx/>
        <a:latin typeface="Avenir Next Condensed Regular"/>
        <a:ea typeface="Avenir Next Condensed Regular"/>
        <a:cs typeface="Avenir Next Condensed Regular"/>
        <a:sym typeface="Avenir Next Condensed Regular"/>
      </a:defRPr>
    </a:lvl3pPr>
    <a:lvl4pPr marL="0" marR="0" indent="1371600" algn="ctr" defTabSz="821531" rtl="0" fontAlgn="auto" latinLnBrk="0" hangingPunct="0">
      <a:lnSpc>
        <a:spcPct val="80000"/>
      </a:lnSpc>
      <a:spcBef>
        <a:spcPts val="400"/>
      </a:spcBef>
      <a:spcAft>
        <a:spcPts val="0"/>
      </a:spcAft>
      <a:buClrTx/>
      <a:buSzTx/>
      <a:buFontTx/>
      <a:buNone/>
      <a:tabLst>
        <a:tab pos="812800" algn="l"/>
      </a:tabLst>
      <a:defRPr b="0" baseline="0" cap="none" i="0" spc="-26" strike="noStrike" sz="2600" u="none" kumimoji="0" normalizeH="0">
        <a:ln>
          <a:noFill/>
        </a:ln>
        <a:solidFill>
          <a:srgbClr val="000000"/>
        </a:solidFill>
        <a:effectLst/>
        <a:uFillTx/>
        <a:latin typeface="Avenir Next Condensed Regular"/>
        <a:ea typeface="Avenir Next Condensed Regular"/>
        <a:cs typeface="Avenir Next Condensed Regular"/>
        <a:sym typeface="Avenir Next Condensed Regular"/>
      </a:defRPr>
    </a:lvl4pPr>
    <a:lvl5pPr marL="0" marR="0" indent="1828800" algn="ctr" defTabSz="821531" rtl="0" fontAlgn="auto" latinLnBrk="0" hangingPunct="0">
      <a:lnSpc>
        <a:spcPct val="80000"/>
      </a:lnSpc>
      <a:spcBef>
        <a:spcPts val="400"/>
      </a:spcBef>
      <a:spcAft>
        <a:spcPts val="0"/>
      </a:spcAft>
      <a:buClrTx/>
      <a:buSzTx/>
      <a:buFontTx/>
      <a:buNone/>
      <a:tabLst>
        <a:tab pos="812800" algn="l"/>
      </a:tabLst>
      <a:defRPr b="0" baseline="0" cap="none" i="0" spc="-26" strike="noStrike" sz="2600" u="none" kumimoji="0" normalizeH="0">
        <a:ln>
          <a:noFill/>
        </a:ln>
        <a:solidFill>
          <a:srgbClr val="000000"/>
        </a:solidFill>
        <a:effectLst/>
        <a:uFillTx/>
        <a:latin typeface="Avenir Next Condensed Regular"/>
        <a:ea typeface="Avenir Next Condensed Regular"/>
        <a:cs typeface="Avenir Next Condensed Regular"/>
        <a:sym typeface="Avenir Next Condensed Regular"/>
      </a:defRPr>
    </a:lvl5pPr>
    <a:lvl6pPr marL="0" marR="0" indent="2286000" algn="ctr" defTabSz="821531" rtl="0" fontAlgn="auto" latinLnBrk="0" hangingPunct="0">
      <a:lnSpc>
        <a:spcPct val="80000"/>
      </a:lnSpc>
      <a:spcBef>
        <a:spcPts val="400"/>
      </a:spcBef>
      <a:spcAft>
        <a:spcPts val="0"/>
      </a:spcAft>
      <a:buClrTx/>
      <a:buSzTx/>
      <a:buFontTx/>
      <a:buNone/>
      <a:tabLst>
        <a:tab pos="812800" algn="l"/>
      </a:tabLst>
      <a:defRPr b="0" baseline="0" cap="none" i="0" spc="-26" strike="noStrike" sz="2600" u="none" kumimoji="0" normalizeH="0">
        <a:ln>
          <a:noFill/>
        </a:ln>
        <a:solidFill>
          <a:srgbClr val="000000"/>
        </a:solidFill>
        <a:effectLst/>
        <a:uFillTx/>
        <a:latin typeface="Avenir Next Condensed Regular"/>
        <a:ea typeface="Avenir Next Condensed Regular"/>
        <a:cs typeface="Avenir Next Condensed Regular"/>
        <a:sym typeface="Avenir Next Condensed Regular"/>
      </a:defRPr>
    </a:lvl6pPr>
    <a:lvl7pPr marL="0" marR="0" indent="2743200" algn="ctr" defTabSz="821531" rtl="0" fontAlgn="auto" latinLnBrk="0" hangingPunct="0">
      <a:lnSpc>
        <a:spcPct val="80000"/>
      </a:lnSpc>
      <a:spcBef>
        <a:spcPts val="400"/>
      </a:spcBef>
      <a:spcAft>
        <a:spcPts val="0"/>
      </a:spcAft>
      <a:buClrTx/>
      <a:buSzTx/>
      <a:buFontTx/>
      <a:buNone/>
      <a:tabLst>
        <a:tab pos="812800" algn="l"/>
      </a:tabLst>
      <a:defRPr b="0" baseline="0" cap="none" i="0" spc="-26" strike="noStrike" sz="2600" u="none" kumimoji="0" normalizeH="0">
        <a:ln>
          <a:noFill/>
        </a:ln>
        <a:solidFill>
          <a:srgbClr val="000000"/>
        </a:solidFill>
        <a:effectLst/>
        <a:uFillTx/>
        <a:latin typeface="Avenir Next Condensed Regular"/>
        <a:ea typeface="Avenir Next Condensed Regular"/>
        <a:cs typeface="Avenir Next Condensed Regular"/>
        <a:sym typeface="Avenir Next Condensed Regular"/>
      </a:defRPr>
    </a:lvl7pPr>
    <a:lvl8pPr marL="0" marR="0" indent="3200400" algn="ctr" defTabSz="821531" rtl="0" fontAlgn="auto" latinLnBrk="0" hangingPunct="0">
      <a:lnSpc>
        <a:spcPct val="80000"/>
      </a:lnSpc>
      <a:spcBef>
        <a:spcPts val="400"/>
      </a:spcBef>
      <a:spcAft>
        <a:spcPts val="0"/>
      </a:spcAft>
      <a:buClrTx/>
      <a:buSzTx/>
      <a:buFontTx/>
      <a:buNone/>
      <a:tabLst>
        <a:tab pos="812800" algn="l"/>
      </a:tabLst>
      <a:defRPr b="0" baseline="0" cap="none" i="0" spc="-26" strike="noStrike" sz="2600" u="none" kumimoji="0" normalizeH="0">
        <a:ln>
          <a:noFill/>
        </a:ln>
        <a:solidFill>
          <a:srgbClr val="000000"/>
        </a:solidFill>
        <a:effectLst/>
        <a:uFillTx/>
        <a:latin typeface="Avenir Next Condensed Regular"/>
        <a:ea typeface="Avenir Next Condensed Regular"/>
        <a:cs typeface="Avenir Next Condensed Regular"/>
        <a:sym typeface="Avenir Next Condensed Regular"/>
      </a:defRPr>
    </a:lvl8pPr>
    <a:lvl9pPr marL="0" marR="0" indent="3657600" algn="ctr" defTabSz="821531" rtl="0" fontAlgn="auto" latinLnBrk="0" hangingPunct="0">
      <a:lnSpc>
        <a:spcPct val="80000"/>
      </a:lnSpc>
      <a:spcBef>
        <a:spcPts val="400"/>
      </a:spcBef>
      <a:spcAft>
        <a:spcPts val="0"/>
      </a:spcAft>
      <a:buClrTx/>
      <a:buSzTx/>
      <a:buFontTx/>
      <a:buNone/>
      <a:tabLst>
        <a:tab pos="812800" algn="l"/>
      </a:tabLst>
      <a:defRPr b="0" baseline="0" cap="none" i="0" spc="-26" strike="noStrike" sz="2600" u="none" kumimoji="0" normalizeH="0">
        <a:ln>
          <a:noFill/>
        </a:ln>
        <a:solidFill>
          <a:srgbClr val="000000"/>
        </a:solidFill>
        <a:effectLst/>
        <a:uFillTx/>
        <a:latin typeface="Avenir Next Condensed Regular"/>
        <a:ea typeface="Avenir Next Condensed Regular"/>
        <a:cs typeface="Avenir Next Condensed Regular"/>
        <a:sym typeface="Avenir Next Condensed Regular"/>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b="def" i="def"/>
      <a:tcStyle>
        <a:tcBdr/>
        <a:fill>
          <a:solidFill>
            <a:srgbClr val="E3E5E8"/>
          </a:solidFill>
        </a:fill>
      </a:tcStyle>
    </a:band2H>
    <a:firstCol>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wholeTbl>
    <a:band2H>
      <a:tcTxStyle b="def" i="def"/>
      <a:tcStyle>
        <a:tcBdr/>
        <a:fill>
          <a:solidFill>
            <a:srgbClr val="E3E5E8"/>
          </a:solidFill>
        </a:fill>
      </a:tcStyle>
    </a:band2H>
    <a:firstCol>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chemeClr val="accent4"/>
          </a:solidFill>
        </a:fill>
      </a:tcStyle>
    </a:firstCol>
    <a:lastRow>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lastRow>
    <a:firstRow>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254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EFA07"/>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b="def" i="def"/>
      <a:tcStyle>
        <a:tcBdr/>
        <a:fill>
          <a:solidFill>
            <a:srgbClr val="E3E5E8"/>
          </a:solidFill>
        </a:fill>
      </a:tcStyle>
    </a:band2H>
    <a:firstCol>
      <a:tcTxStyle b="on" i="off">
        <a:font>
          <a:latin typeface="Avenir Next Demi Bold"/>
          <a:ea typeface="Avenir Next Demi Bold"/>
          <a:cs typeface="Avenir Next Demi Bold"/>
        </a:font>
        <a:srgbClr val="000000"/>
      </a:tcTxStyle>
      <a:tcStyle>
        <a:tcBdr>
          <a:left>
            <a:ln w="12700" cap="flat">
              <a:solidFill>
                <a:srgbClr val="4D4D4D"/>
              </a:solidFill>
              <a:prstDash val="solid"/>
              <a:miter lim="400000"/>
            </a:ln>
          </a:left>
          <a:right>
            <a:ln w="254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no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
          <a:latin typeface="Avenir Next Demi Bold"/>
          <a:ea typeface="Avenir Next Demi Bold"/>
          <a:cs typeface="Avenir Next Demi Bold"/>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254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chemeClr val="accent4">
              <a:hueOff val="3712597"/>
              <a:satOff val="-23099"/>
              <a:lumOff val="5802"/>
            </a:schemeClr>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b="def" i="def"/>
      <a:tcStyle>
        <a:tcBdr/>
        <a:fill>
          <a:solidFill>
            <a:srgbClr val="E3E5E8"/>
          </a:solidFill>
        </a:fill>
      </a:tcStyle>
    </a:band2H>
    <a:firstCol>
      <a:tcTxStyle b="on" i="off">
        <a:font>
          <a:latin typeface="Avenir Next Demi Bold"/>
          <a:ea typeface="Avenir Next Demi Bold"/>
          <a:cs typeface="Avenir Next Demi Bold"/>
        </a:font>
        <a:srgbClr val="000000"/>
      </a:tcTxStyle>
      <a:tcStyle>
        <a:tcBdr>
          <a:left>
            <a:ln w="12700" cap="flat">
              <a:solidFill>
                <a:srgbClr val="5E5E5E"/>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9BCEF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5E5E5E"/>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
          <a:latin typeface="Avenir Next Demi Bold"/>
          <a:ea typeface="Avenir Next Demi Bold"/>
          <a:cs typeface="Avenir Next Demi Bold"/>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5E5E5E"/>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2871FF"/>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FFFF"/>
          </a:solidFill>
        </a:fill>
      </a:tcStyle>
    </a:wholeTbl>
    <a:band2H>
      <a:tcTxStyle b="def" i="def"/>
      <a:tcStyle>
        <a:tcBdr/>
        <a:fill>
          <a:solidFill>
            <a:srgbClr val="E3E5E8"/>
          </a:solidFill>
        </a:fill>
      </a:tcStyle>
    </a:band2H>
    <a:firstCol>
      <a:tcTxStyle b="on" i="off">
        <a:font>
          <a:latin typeface="Avenir Next Demi Bold"/>
          <a:ea typeface="Avenir Next Demi Bold"/>
          <a:cs typeface="Avenir Next Demi Bold"/>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D1F6"/>
          </a:solidFill>
        </a:fill>
      </a:tcStyle>
    </a:firstCol>
    <a:lastRow>
      <a:tcTxStyle b="on" i="off">
        <a:font>
          <a:latin typeface="Avenir Next Demi Bold"/>
          <a:ea typeface="Avenir Next Demi Bold"/>
          <a:cs typeface="Avenir Next Demi Bold"/>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noFill/>
        </a:fill>
      </a:tcStyle>
    </a:lastRow>
    <a:firstRow>
      <a:tcTxStyle b="on" i="off">
        <a:font>
          <a:latin typeface="Avenir Next Demi Bold"/>
          <a:ea typeface="Avenir Next Demi Bold"/>
          <a:cs typeface="Avenir Next Demi Bold"/>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E7FE9"/>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D5D5D5"/>
          </a:solidFill>
        </a:fill>
      </a:tcStyle>
    </a:wholeTbl>
    <a:band2H>
      <a:tcTxStyle b="def" i="def"/>
      <a:tcStyle>
        <a:tcBdr/>
        <a:fill>
          <a:solidFill>
            <a:srgbClr val="EAEAEA"/>
          </a:solidFill>
        </a:fill>
      </a:tcStyle>
    </a:band2H>
    <a:firstCol>
      <a:tcTxStyle b="on" i="off">
        <a:font>
          <a:latin typeface="Avenir Next Demi Bold"/>
          <a:ea typeface="Avenir Next Demi Bold"/>
          <a:cs typeface="Avenir Next Demi Bold"/>
        </a:font>
        <a:srgbClr val="FFFFFF"/>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929292"/>
          </a:solidFill>
        </a:fill>
      </a:tcStyle>
    </a:firstCol>
    <a:lastRow>
      <a:tcTxStyle b="on" i="off">
        <a:font>
          <a:latin typeface="Avenir Next Demi Bold"/>
          <a:ea typeface="Avenir Next Demi Bold"/>
          <a:cs typeface="Avenir Next Demi Bold"/>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D5D5D5"/>
          </a:solidFill>
        </a:fill>
      </a:tcStyle>
    </a:lastRow>
    <a:firstRow>
      <a:tcTxStyle b="on" i="off">
        <a:font>
          <a:latin typeface="Avenir Next Demi Bold"/>
          <a:ea typeface="Avenir Next Demi Bold"/>
          <a:cs typeface="Avenir Next Demi Bold"/>
        </a:font>
        <a:srgbClr val="FFFFFF"/>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92929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64" name="Shape 164"/>
          <p:cNvSpPr/>
          <p:nvPr>
            <p:ph type="sldImg"/>
          </p:nvPr>
        </p:nvSpPr>
        <p:spPr>
          <a:xfrm>
            <a:off x="1143000" y="685800"/>
            <a:ext cx="4572000" cy="3429000"/>
          </a:xfrm>
          <a:prstGeom prst="rect">
            <a:avLst/>
          </a:prstGeom>
        </p:spPr>
        <p:txBody>
          <a:bodyPr/>
          <a:lstStyle/>
          <a:p>
            <a:pPr/>
          </a:p>
        </p:txBody>
      </p:sp>
      <p:sp>
        <p:nvSpPr>
          <p:cNvPr id="165" name="Shape 16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标题">
    <p:spTree>
      <p:nvGrpSpPr>
        <p:cNvPr id="1" name=""/>
        <p:cNvGrpSpPr/>
        <p:nvPr/>
      </p:nvGrpSpPr>
      <p:grpSpPr>
        <a:xfrm>
          <a:off x="0" y="0"/>
          <a:ext cx="0" cy="0"/>
          <a:chOff x="0" y="0"/>
          <a:chExt cx="0" cy="0"/>
        </a:xfrm>
      </p:grpSpPr>
      <p:sp>
        <p:nvSpPr>
          <p:cNvPr id="11" name="演示文稿标题"/>
          <p:cNvSpPr txBox="1"/>
          <p:nvPr>
            <p:ph type="title" hasCustomPrompt="1"/>
          </p:nvPr>
        </p:nvSpPr>
        <p:spPr>
          <a:prstGeom prst="rect">
            <a:avLst/>
          </a:prstGeom>
        </p:spPr>
        <p:txBody>
          <a:bodyPr/>
          <a:lstStyle/>
          <a:p>
            <a:pPr/>
            <a:r>
              <a:t>演示文稿标题</a:t>
            </a:r>
          </a:p>
        </p:txBody>
      </p:sp>
      <p:sp>
        <p:nvSpPr>
          <p:cNvPr id="12" name="正文级别 1…"/>
          <p:cNvSpPr txBox="1"/>
          <p:nvPr>
            <p:ph type="body" sz="quarter" idx="1" hasCustomPrompt="1"/>
          </p:nvPr>
        </p:nvSpPr>
        <p:spPr>
          <a:prstGeom prst="rect">
            <a:avLst/>
          </a:prstGeom>
        </p:spPr>
        <p:txBody>
          <a:bodyPr/>
          <a:lstStyle/>
          <a:p>
            <a:pPr/>
            <a:r>
              <a:t>演示文稿副标题 </a:t>
            </a:r>
          </a:p>
          <a:p>
            <a:pPr lvl="1"/>
            <a:r>
              <a:t/>
            </a:r>
          </a:p>
          <a:p>
            <a:pPr lvl="2"/>
            <a:r>
              <a:t/>
            </a:r>
          </a:p>
          <a:p>
            <a:pPr lvl="3"/>
            <a:r>
              <a:t/>
            </a:r>
          </a:p>
          <a:p>
            <a:pPr lvl="4"/>
            <a:r>
              <a:t/>
            </a:r>
          </a:p>
        </p:txBody>
      </p:sp>
      <p:sp>
        <p:nvSpPr>
          <p:cNvPr id="13"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标题与照片">
    <p:bg>
      <p:bgPr>
        <a:solidFill>
          <a:srgbClr val="FFFFFF"/>
        </a:solidFill>
      </p:bgPr>
    </p:bg>
    <p:spTree>
      <p:nvGrpSpPr>
        <p:cNvPr id="1" name=""/>
        <p:cNvGrpSpPr/>
        <p:nvPr/>
      </p:nvGrpSpPr>
      <p:grpSpPr>
        <a:xfrm>
          <a:off x="0" y="0"/>
          <a:ext cx="0" cy="0"/>
          <a:chOff x="0" y="0"/>
          <a:chExt cx="0" cy="0"/>
        </a:xfrm>
      </p:grpSpPr>
      <p:sp>
        <p:nvSpPr>
          <p:cNvPr id="20" name="青色背景下戴着太阳镜、身穿黄色上衣、面带微笑的人"/>
          <p:cNvSpPr/>
          <p:nvPr>
            <p:ph type="pic" idx="21"/>
          </p:nvPr>
        </p:nvSpPr>
        <p:spPr>
          <a:xfrm>
            <a:off x="-685800" y="-6146800"/>
            <a:ext cx="34201100" cy="20089980"/>
          </a:xfrm>
          <a:prstGeom prst="rect">
            <a:avLst/>
          </a:prstGeom>
        </p:spPr>
        <p:txBody>
          <a:bodyPr lIns="91439" tIns="45719" rIns="91439" bIns="45719">
            <a:noAutofit/>
          </a:bodyPr>
          <a:lstStyle/>
          <a:p>
            <a:pPr/>
          </a:p>
        </p:txBody>
      </p:sp>
      <p:sp>
        <p:nvSpPr>
          <p:cNvPr id="21" name="演示文稿标题"/>
          <p:cNvSpPr txBox="1"/>
          <p:nvPr>
            <p:ph type="title" hasCustomPrompt="1"/>
          </p:nvPr>
        </p:nvSpPr>
        <p:spPr>
          <a:xfrm>
            <a:off x="1295400" y="4384675"/>
            <a:ext cx="21869400" cy="4699000"/>
          </a:xfrm>
          <a:prstGeom prst="rect">
            <a:avLst/>
          </a:prstGeom>
        </p:spPr>
        <p:txBody>
          <a:bodyPr/>
          <a:lstStyle/>
          <a:p>
            <a:pPr/>
            <a:r>
              <a:t>演示文稿标题</a:t>
            </a:r>
          </a:p>
        </p:txBody>
      </p:sp>
      <p:sp>
        <p:nvSpPr>
          <p:cNvPr id="22" name="正文级别 1…"/>
          <p:cNvSpPr txBox="1"/>
          <p:nvPr>
            <p:ph type="body" sz="quarter" idx="1" hasCustomPrompt="1"/>
          </p:nvPr>
        </p:nvSpPr>
        <p:spPr>
          <a:xfrm>
            <a:off x="1295400" y="9268776"/>
            <a:ext cx="21869400" cy="1422714"/>
          </a:xfrm>
          <a:prstGeom prst="rect">
            <a:avLst/>
          </a:prstGeom>
        </p:spPr>
        <p:txBody>
          <a:bodyPr/>
          <a:lstStyle/>
          <a:p>
            <a:pPr/>
            <a:r>
              <a:t>演示文稿副标题</a:t>
            </a:r>
          </a:p>
          <a:p>
            <a:pPr lvl="1"/>
            <a:r>
              <a:t/>
            </a:r>
          </a:p>
          <a:p>
            <a:pPr lvl="2"/>
            <a:r>
              <a:t/>
            </a:r>
          </a:p>
          <a:p>
            <a:pPr lvl="3"/>
            <a:r>
              <a:t/>
            </a:r>
          </a:p>
          <a:p>
            <a:pPr lvl="4"/>
            <a:r>
              <a:t/>
            </a:r>
          </a:p>
        </p:txBody>
      </p:sp>
      <p:sp>
        <p:nvSpPr>
          <p:cNvPr id="23"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标题与照片（备选）">
    <p:bg>
      <p:bgPr>
        <a:solidFill>
          <a:srgbClr val="FFFFFF"/>
        </a:solidFill>
      </p:bgPr>
    </p:bg>
    <p:spTree>
      <p:nvGrpSpPr>
        <p:cNvPr id="1" name=""/>
        <p:cNvGrpSpPr/>
        <p:nvPr/>
      </p:nvGrpSpPr>
      <p:grpSpPr>
        <a:xfrm>
          <a:off x="0" y="0"/>
          <a:ext cx="0" cy="0"/>
          <a:chOff x="0" y="0"/>
          <a:chExt cx="0" cy="0"/>
        </a:xfrm>
      </p:grpSpPr>
      <p:sp>
        <p:nvSpPr>
          <p:cNvPr id="30" name="在黄色百叶窗前穿着黄色连帽夹克的人的侧视图"/>
          <p:cNvSpPr/>
          <p:nvPr>
            <p:ph type="pic" idx="21"/>
          </p:nvPr>
        </p:nvSpPr>
        <p:spPr>
          <a:xfrm>
            <a:off x="8922063" y="-1"/>
            <a:ext cx="20573998" cy="13716000"/>
          </a:xfrm>
          <a:prstGeom prst="rect">
            <a:avLst/>
          </a:prstGeom>
        </p:spPr>
        <p:txBody>
          <a:bodyPr lIns="91439" tIns="45719" rIns="91439" bIns="45719">
            <a:noAutofit/>
          </a:bodyPr>
          <a:lstStyle/>
          <a:p>
            <a:pPr/>
          </a:p>
        </p:txBody>
      </p:sp>
      <p:sp>
        <p:nvSpPr>
          <p:cNvPr id="31" name="幻灯片标题"/>
          <p:cNvSpPr txBox="1"/>
          <p:nvPr>
            <p:ph type="title" hasCustomPrompt="1"/>
          </p:nvPr>
        </p:nvSpPr>
        <p:spPr>
          <a:xfrm>
            <a:off x="1295400" y="3743016"/>
            <a:ext cx="11442700" cy="5334001"/>
          </a:xfrm>
          <a:prstGeom prst="rect">
            <a:avLst/>
          </a:prstGeom>
        </p:spPr>
        <p:txBody>
          <a:bodyPr/>
          <a:lstStyle/>
          <a:p>
            <a:pPr/>
            <a:r>
              <a:t>幻灯片标题</a:t>
            </a:r>
          </a:p>
        </p:txBody>
      </p:sp>
      <p:sp>
        <p:nvSpPr>
          <p:cNvPr id="32" name="正文级别 1…"/>
          <p:cNvSpPr txBox="1"/>
          <p:nvPr>
            <p:ph type="body" sz="quarter" idx="1" hasCustomPrompt="1"/>
          </p:nvPr>
        </p:nvSpPr>
        <p:spPr>
          <a:xfrm>
            <a:off x="1295400" y="9271000"/>
            <a:ext cx="11442700" cy="3175000"/>
          </a:xfrm>
          <a:prstGeom prst="rect">
            <a:avLst/>
          </a:prstGeom>
        </p:spPr>
        <p:txBody>
          <a:bodyPr/>
          <a:lstStyle/>
          <a:p>
            <a:pPr/>
            <a:r>
              <a:t>幻灯片副标题</a:t>
            </a:r>
          </a:p>
          <a:p>
            <a:pPr lvl="1"/>
            <a:r>
              <a:t/>
            </a:r>
          </a:p>
          <a:p>
            <a:pPr lvl="2"/>
            <a:r>
              <a:t/>
            </a:r>
          </a:p>
          <a:p>
            <a:pPr lvl="3"/>
            <a:r>
              <a:t/>
            </a:r>
          </a:p>
          <a:p>
            <a:pPr lvl="4"/>
            <a:r>
              <a:t/>
            </a:r>
          </a:p>
        </p:txBody>
      </p:sp>
      <p:sp>
        <p:nvSpPr>
          <p:cNvPr id="33"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标题与项目符号">
    <p:bg>
      <p:bgPr>
        <a:solidFill>
          <a:srgbClr val="FFFFFF"/>
        </a:solidFill>
      </p:bgPr>
    </p:bg>
    <p:spTree>
      <p:nvGrpSpPr>
        <p:cNvPr id="1" name=""/>
        <p:cNvGrpSpPr/>
        <p:nvPr/>
      </p:nvGrpSpPr>
      <p:grpSpPr>
        <a:xfrm>
          <a:off x="0" y="0"/>
          <a:ext cx="0" cy="0"/>
          <a:chOff x="0" y="0"/>
          <a:chExt cx="0" cy="0"/>
        </a:xfrm>
      </p:grpSpPr>
      <p:sp>
        <p:nvSpPr>
          <p:cNvPr id="40" name="作者和日期"/>
          <p:cNvSpPr txBox="1"/>
          <p:nvPr>
            <p:ph type="body" sz="quarter" idx="21" hasCustomPrompt="1"/>
          </p:nvPr>
        </p:nvSpPr>
        <p:spPr>
          <a:xfrm>
            <a:off x="1295400" y="12955885"/>
            <a:ext cx="21869400" cy="429261"/>
          </a:xfrm>
          <a:prstGeom prst="rect">
            <a:avLst/>
          </a:prstGeom>
        </p:spPr>
        <p:txBody>
          <a:bodyPr/>
          <a:lstStyle>
            <a:lvl1pPr defTabSz="554990">
              <a:spcBef>
                <a:spcPts val="3000"/>
              </a:spcBef>
              <a:defRPr spc="-57" sz="1900">
                <a:latin typeface="Avenir Next Medium"/>
                <a:ea typeface="Avenir Next Medium"/>
                <a:cs typeface="Avenir Next Medium"/>
                <a:sym typeface="Avenir Next Medium"/>
              </a:defRPr>
            </a:lvl1pPr>
          </a:lstStyle>
          <a:p>
            <a:pPr/>
            <a:r>
              <a:t>作者和日期</a:t>
            </a:r>
          </a:p>
        </p:txBody>
      </p:sp>
      <p:sp>
        <p:nvSpPr>
          <p:cNvPr id="41" name="幻灯片副标题"/>
          <p:cNvSpPr txBox="1"/>
          <p:nvPr>
            <p:ph type="body" sz="quarter" idx="22" hasCustomPrompt="1"/>
          </p:nvPr>
        </p:nvSpPr>
        <p:spPr>
          <a:xfrm>
            <a:off x="1295400" y="3543455"/>
            <a:ext cx="21869400" cy="694056"/>
          </a:xfrm>
          <a:prstGeom prst="rect">
            <a:avLst/>
          </a:prstGeom>
        </p:spPr>
        <p:txBody>
          <a:bodyPr/>
          <a:lstStyle>
            <a:lvl1pPr defTabSz="560832">
              <a:defRPr spc="-100" sz="3359"/>
            </a:lvl1pPr>
          </a:lstStyle>
          <a:p>
            <a:pPr/>
            <a:r>
              <a:t>幻灯片副标题</a:t>
            </a:r>
          </a:p>
        </p:txBody>
      </p:sp>
      <p:sp>
        <p:nvSpPr>
          <p:cNvPr id="42" name="矩形"/>
          <p:cNvSpPr/>
          <p:nvPr/>
        </p:nvSpPr>
        <p:spPr>
          <a:xfrm>
            <a:off x="0" y="990550"/>
            <a:ext cx="24384000" cy="279401"/>
          </a:xfrm>
          <a:prstGeom prst="rect">
            <a:avLst/>
          </a:prstGeom>
          <a:solidFill>
            <a:schemeClr val="accent4"/>
          </a:solidFill>
          <a:ln w="12700">
            <a:miter lim="400000"/>
          </a:ln>
        </p:spPr>
        <p:txBody>
          <a:bodyPr lIns="50800" tIns="50800" rIns="50800" bIns="50800" anchor="ctr"/>
          <a:lstStyle/>
          <a:p>
            <a:pPr>
              <a:lnSpc>
                <a:spcPct val="100000"/>
              </a:lnSpc>
              <a:spcBef>
                <a:spcPts val="3300"/>
              </a:spcBef>
              <a:tabLst/>
              <a:defRPr spc="-44" sz="2200">
                <a:latin typeface="Avenir Next Demi Bold"/>
                <a:ea typeface="Avenir Next Demi Bold"/>
                <a:cs typeface="Avenir Next Demi Bold"/>
                <a:sym typeface="Avenir Next Demi Bold"/>
              </a:defRPr>
            </a:pPr>
          </a:p>
        </p:txBody>
      </p:sp>
      <p:sp>
        <p:nvSpPr>
          <p:cNvPr id="43" name="矩形"/>
          <p:cNvSpPr/>
          <p:nvPr/>
        </p:nvSpPr>
        <p:spPr>
          <a:xfrm>
            <a:off x="0" y="990550"/>
            <a:ext cx="24384000" cy="279401"/>
          </a:xfrm>
          <a:prstGeom prst="rect">
            <a:avLst/>
          </a:prstGeom>
          <a:solidFill>
            <a:schemeClr val="accent4"/>
          </a:solidFill>
          <a:ln w="12700">
            <a:miter lim="400000"/>
          </a:ln>
        </p:spPr>
        <p:txBody>
          <a:bodyPr lIns="50800" tIns="50800" rIns="50800" bIns="50800" anchor="ctr"/>
          <a:lstStyle/>
          <a:p>
            <a:pPr>
              <a:lnSpc>
                <a:spcPct val="100000"/>
              </a:lnSpc>
              <a:spcBef>
                <a:spcPts val="3300"/>
              </a:spcBef>
              <a:tabLst/>
              <a:defRPr spc="-44" sz="2200">
                <a:latin typeface="Avenir Next Demi Bold"/>
                <a:ea typeface="Avenir Next Demi Bold"/>
                <a:cs typeface="Avenir Next Demi Bold"/>
                <a:sym typeface="Avenir Next Demi Bold"/>
              </a:defRPr>
            </a:pPr>
          </a:p>
        </p:txBody>
      </p:sp>
      <p:sp>
        <p:nvSpPr>
          <p:cNvPr id="44" name="幻灯片标题"/>
          <p:cNvSpPr txBox="1"/>
          <p:nvPr>
            <p:ph type="title" hasCustomPrompt="1"/>
          </p:nvPr>
        </p:nvSpPr>
        <p:spPr>
          <a:xfrm>
            <a:off x="1295400" y="1620697"/>
            <a:ext cx="21869400" cy="1778386"/>
          </a:xfrm>
          <a:prstGeom prst="rect">
            <a:avLst/>
          </a:prstGeom>
        </p:spPr>
        <p:txBody>
          <a:bodyPr anchor="t"/>
          <a:lstStyle>
            <a:lvl1pPr defTabSz="584200">
              <a:defRPr spc="-400" sz="10000"/>
            </a:lvl1pPr>
          </a:lstStyle>
          <a:p>
            <a:pPr/>
            <a:r>
              <a:t>幻灯片标题</a:t>
            </a:r>
          </a:p>
        </p:txBody>
      </p:sp>
      <p:sp>
        <p:nvSpPr>
          <p:cNvPr id="45" name="正文级别 1…"/>
          <p:cNvSpPr txBox="1"/>
          <p:nvPr>
            <p:ph type="body" idx="1" hasCustomPrompt="1"/>
          </p:nvPr>
        </p:nvSpPr>
        <p:spPr>
          <a:xfrm>
            <a:off x="1295400" y="5270500"/>
            <a:ext cx="21869400" cy="7137400"/>
          </a:xfrm>
          <a:prstGeom prst="rect">
            <a:avLst/>
          </a:prstGeom>
        </p:spPr>
        <p:txBody>
          <a:bodyPr/>
          <a:lstStyle>
            <a:lvl1pPr defTabSz="584200">
              <a:spcBef>
                <a:spcPts val="3300"/>
              </a:spcBef>
              <a:defRPr cap="none" spc="0" sz="4000"/>
            </a:lvl1pPr>
            <a:lvl2pPr defTabSz="584200">
              <a:spcBef>
                <a:spcPts val="3300"/>
              </a:spcBef>
              <a:defRPr cap="none" spc="0" sz="4000"/>
            </a:lvl2pPr>
            <a:lvl3pPr defTabSz="584200">
              <a:spcBef>
                <a:spcPts val="3300"/>
              </a:spcBef>
              <a:defRPr cap="none" spc="0" sz="4000"/>
            </a:lvl3pPr>
            <a:lvl4pPr defTabSz="584200">
              <a:spcBef>
                <a:spcPts val="3300"/>
              </a:spcBef>
              <a:defRPr cap="none" spc="0" sz="4000"/>
            </a:lvl4pPr>
            <a:lvl5pPr defTabSz="584200">
              <a:spcBef>
                <a:spcPts val="3300"/>
              </a:spcBef>
              <a:defRPr cap="none" spc="0" sz="4000"/>
            </a:lvl5pPr>
          </a:lstStyle>
          <a:p>
            <a:pPr/>
            <a:r>
              <a:t>幻灯片项目符号文本</a:t>
            </a:r>
          </a:p>
          <a:p>
            <a:pPr lvl="1"/>
            <a:r>
              <a:t/>
            </a:r>
          </a:p>
          <a:p>
            <a:pPr lvl="2"/>
            <a:r>
              <a:t/>
            </a:r>
          </a:p>
          <a:p>
            <a:pPr lvl="3"/>
            <a:r>
              <a:t/>
            </a:r>
          </a:p>
          <a:p>
            <a:pPr lvl="4"/>
            <a:r>
              <a:t/>
            </a:r>
          </a:p>
        </p:txBody>
      </p:sp>
      <p:sp>
        <p:nvSpPr>
          <p:cNvPr id="46" name="幻灯片编号"/>
          <p:cNvSpPr txBox="1"/>
          <p:nvPr>
            <p:ph type="sldNum" sz="quarter" idx="2"/>
          </p:nvPr>
        </p:nvSpPr>
        <p:spPr>
          <a:xfrm>
            <a:off x="22784562" y="12966045"/>
            <a:ext cx="379477" cy="41910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项目符号">
    <p:bg>
      <p:bgPr>
        <a:solidFill>
          <a:srgbClr val="FFFFFF"/>
        </a:solidFill>
      </p:bgPr>
    </p:bg>
    <p:spTree>
      <p:nvGrpSpPr>
        <p:cNvPr id="1" name=""/>
        <p:cNvGrpSpPr/>
        <p:nvPr/>
      </p:nvGrpSpPr>
      <p:grpSpPr>
        <a:xfrm>
          <a:off x="0" y="0"/>
          <a:ext cx="0" cy="0"/>
          <a:chOff x="0" y="0"/>
          <a:chExt cx="0" cy="0"/>
        </a:xfrm>
      </p:grpSpPr>
      <p:sp>
        <p:nvSpPr>
          <p:cNvPr id="53" name="作者和日期"/>
          <p:cNvSpPr txBox="1"/>
          <p:nvPr>
            <p:ph type="body" sz="quarter" idx="21" hasCustomPrompt="1"/>
          </p:nvPr>
        </p:nvSpPr>
        <p:spPr>
          <a:xfrm>
            <a:off x="1295400" y="12955885"/>
            <a:ext cx="21869400" cy="429261"/>
          </a:xfrm>
          <a:prstGeom prst="rect">
            <a:avLst/>
          </a:prstGeom>
        </p:spPr>
        <p:txBody>
          <a:bodyPr/>
          <a:lstStyle>
            <a:lvl1pPr defTabSz="554990">
              <a:spcBef>
                <a:spcPts val="3000"/>
              </a:spcBef>
              <a:defRPr spc="-57" sz="1900">
                <a:latin typeface="Avenir Next Medium"/>
                <a:ea typeface="Avenir Next Medium"/>
                <a:cs typeface="Avenir Next Medium"/>
                <a:sym typeface="Avenir Next Medium"/>
              </a:defRPr>
            </a:lvl1pPr>
          </a:lstStyle>
          <a:p>
            <a:pPr/>
            <a:r>
              <a:t>作者和日期</a:t>
            </a:r>
          </a:p>
        </p:txBody>
      </p:sp>
      <p:sp>
        <p:nvSpPr>
          <p:cNvPr id="54" name="正文级别 1…"/>
          <p:cNvSpPr txBox="1"/>
          <p:nvPr>
            <p:ph type="body" idx="1" hasCustomPrompt="1"/>
          </p:nvPr>
        </p:nvSpPr>
        <p:spPr>
          <a:xfrm>
            <a:off x="1295400" y="5270500"/>
            <a:ext cx="21869400" cy="7135317"/>
          </a:xfrm>
          <a:prstGeom prst="rect">
            <a:avLst/>
          </a:prstGeom>
        </p:spPr>
        <p:txBody>
          <a:bodyPr numCol="2" spcCol="1093469"/>
          <a:lstStyle>
            <a:lvl1pPr defTabSz="584200">
              <a:spcBef>
                <a:spcPts val="3300"/>
              </a:spcBef>
              <a:defRPr cap="none" spc="0" sz="4000"/>
            </a:lvl1pPr>
            <a:lvl2pPr defTabSz="584200">
              <a:spcBef>
                <a:spcPts val="3300"/>
              </a:spcBef>
              <a:defRPr cap="none" spc="0" sz="4000"/>
            </a:lvl2pPr>
            <a:lvl3pPr defTabSz="584200">
              <a:spcBef>
                <a:spcPts val="3300"/>
              </a:spcBef>
              <a:defRPr cap="none" spc="0" sz="4000"/>
            </a:lvl3pPr>
            <a:lvl4pPr defTabSz="584200">
              <a:spcBef>
                <a:spcPts val="3300"/>
              </a:spcBef>
              <a:defRPr cap="none" spc="0" sz="4000"/>
            </a:lvl4pPr>
            <a:lvl5pPr defTabSz="584200">
              <a:spcBef>
                <a:spcPts val="3300"/>
              </a:spcBef>
              <a:defRPr cap="none" spc="0" sz="4000"/>
            </a:lvl5pPr>
          </a:lstStyle>
          <a:p>
            <a:pPr/>
            <a:r>
              <a:t>幻灯片项目符号文本</a:t>
            </a:r>
          </a:p>
          <a:p>
            <a:pPr lvl="1"/>
            <a:r>
              <a:t/>
            </a:r>
          </a:p>
          <a:p>
            <a:pPr lvl="2"/>
            <a:r>
              <a:t/>
            </a:r>
          </a:p>
          <a:p>
            <a:pPr lvl="3"/>
            <a:r>
              <a:t/>
            </a:r>
          </a:p>
          <a:p>
            <a:pPr lvl="4"/>
            <a:r>
              <a:t/>
            </a:r>
          </a:p>
        </p:txBody>
      </p:sp>
      <p:sp>
        <p:nvSpPr>
          <p:cNvPr id="55" name="矩形"/>
          <p:cNvSpPr/>
          <p:nvPr/>
        </p:nvSpPr>
        <p:spPr>
          <a:xfrm>
            <a:off x="0" y="990550"/>
            <a:ext cx="24384000" cy="279401"/>
          </a:xfrm>
          <a:prstGeom prst="rect">
            <a:avLst/>
          </a:prstGeom>
          <a:solidFill>
            <a:schemeClr val="accent4"/>
          </a:solidFill>
          <a:ln w="12700">
            <a:miter lim="400000"/>
          </a:ln>
        </p:spPr>
        <p:txBody>
          <a:bodyPr lIns="50800" tIns="50800" rIns="50800" bIns="50800" anchor="ctr"/>
          <a:lstStyle/>
          <a:p>
            <a:pPr>
              <a:lnSpc>
                <a:spcPct val="100000"/>
              </a:lnSpc>
              <a:spcBef>
                <a:spcPts val="3300"/>
              </a:spcBef>
              <a:tabLst/>
              <a:defRPr spc="-44" sz="2200">
                <a:latin typeface="Avenir Next Demi Bold"/>
                <a:ea typeface="Avenir Next Demi Bold"/>
                <a:cs typeface="Avenir Next Demi Bold"/>
                <a:sym typeface="Avenir Next Demi Bold"/>
              </a:defRPr>
            </a:pPr>
          </a:p>
        </p:txBody>
      </p:sp>
      <p:sp>
        <p:nvSpPr>
          <p:cNvPr id="56" name="矩形"/>
          <p:cNvSpPr/>
          <p:nvPr/>
        </p:nvSpPr>
        <p:spPr>
          <a:xfrm>
            <a:off x="0" y="990550"/>
            <a:ext cx="24384000" cy="279401"/>
          </a:xfrm>
          <a:prstGeom prst="rect">
            <a:avLst/>
          </a:prstGeom>
          <a:solidFill>
            <a:schemeClr val="accent4"/>
          </a:solidFill>
          <a:ln w="12700">
            <a:miter lim="400000"/>
          </a:ln>
        </p:spPr>
        <p:txBody>
          <a:bodyPr lIns="50800" tIns="50800" rIns="50800" bIns="50800" anchor="ctr"/>
          <a:lstStyle/>
          <a:p>
            <a:pPr>
              <a:lnSpc>
                <a:spcPct val="100000"/>
              </a:lnSpc>
              <a:spcBef>
                <a:spcPts val="3300"/>
              </a:spcBef>
              <a:tabLst/>
              <a:defRPr spc="-44" sz="2200">
                <a:latin typeface="Avenir Next Demi Bold"/>
                <a:ea typeface="Avenir Next Demi Bold"/>
                <a:cs typeface="Avenir Next Demi Bold"/>
                <a:sym typeface="Avenir Next Demi Bold"/>
              </a:defRPr>
            </a:pPr>
          </a:p>
        </p:txBody>
      </p:sp>
      <p:sp>
        <p:nvSpPr>
          <p:cNvPr id="57"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标题、项目符号与照片">
    <p:bg>
      <p:bgPr>
        <a:solidFill>
          <a:srgbClr val="FFFFFF"/>
        </a:solidFill>
      </p:bgPr>
    </p:bg>
    <p:spTree>
      <p:nvGrpSpPr>
        <p:cNvPr id="1" name=""/>
        <p:cNvGrpSpPr/>
        <p:nvPr/>
      </p:nvGrpSpPr>
      <p:grpSpPr>
        <a:xfrm>
          <a:off x="0" y="0"/>
          <a:ext cx="0" cy="0"/>
          <a:chOff x="0" y="0"/>
          <a:chExt cx="0" cy="0"/>
        </a:xfrm>
      </p:grpSpPr>
      <p:sp>
        <p:nvSpPr>
          <p:cNvPr id="64" name="蓝墙前身穿蓝色上衣、大笑的人"/>
          <p:cNvSpPr/>
          <p:nvPr>
            <p:ph type="pic" idx="21"/>
          </p:nvPr>
        </p:nvSpPr>
        <p:spPr>
          <a:xfrm>
            <a:off x="10236489" y="-1"/>
            <a:ext cx="20561460" cy="13716000"/>
          </a:xfrm>
          <a:prstGeom prst="rect">
            <a:avLst/>
          </a:prstGeom>
        </p:spPr>
        <p:txBody>
          <a:bodyPr lIns="91439" tIns="45719" rIns="91439" bIns="45719">
            <a:noAutofit/>
          </a:bodyPr>
          <a:lstStyle/>
          <a:p>
            <a:pPr/>
          </a:p>
        </p:txBody>
      </p:sp>
      <p:sp>
        <p:nvSpPr>
          <p:cNvPr id="65" name="正文级别 1…"/>
          <p:cNvSpPr txBox="1"/>
          <p:nvPr>
            <p:ph type="body" sz="half" idx="1" hasCustomPrompt="1"/>
          </p:nvPr>
        </p:nvSpPr>
        <p:spPr>
          <a:xfrm>
            <a:off x="1295400" y="5257800"/>
            <a:ext cx="11442700" cy="6886575"/>
          </a:xfrm>
          <a:prstGeom prst="rect">
            <a:avLst/>
          </a:prstGeom>
        </p:spPr>
        <p:txBody>
          <a:bodyPr/>
          <a:lstStyle>
            <a:lvl1pPr defTabSz="584200">
              <a:spcBef>
                <a:spcPts val="3300"/>
              </a:spcBef>
              <a:defRPr cap="none" spc="0" sz="4000"/>
            </a:lvl1pPr>
            <a:lvl2pPr defTabSz="584200">
              <a:spcBef>
                <a:spcPts val="3300"/>
              </a:spcBef>
              <a:defRPr cap="none" spc="0" sz="4000"/>
            </a:lvl2pPr>
            <a:lvl3pPr defTabSz="584200">
              <a:spcBef>
                <a:spcPts val="3300"/>
              </a:spcBef>
              <a:defRPr cap="none" spc="0" sz="4000"/>
            </a:lvl3pPr>
            <a:lvl4pPr defTabSz="584200">
              <a:spcBef>
                <a:spcPts val="3300"/>
              </a:spcBef>
              <a:defRPr cap="none" spc="0" sz="4000"/>
            </a:lvl4pPr>
            <a:lvl5pPr defTabSz="584200">
              <a:spcBef>
                <a:spcPts val="3300"/>
              </a:spcBef>
              <a:defRPr cap="none" spc="0" sz="4000"/>
            </a:lvl5pPr>
          </a:lstStyle>
          <a:p>
            <a:pPr/>
            <a:r>
              <a:t>幻灯片项目符号文本</a:t>
            </a:r>
          </a:p>
          <a:p>
            <a:pPr lvl="1"/>
            <a:r>
              <a:t/>
            </a:r>
          </a:p>
          <a:p>
            <a:pPr lvl="2"/>
            <a:r>
              <a:t/>
            </a:r>
          </a:p>
          <a:p>
            <a:pPr lvl="3"/>
            <a:r>
              <a:t/>
            </a:r>
          </a:p>
          <a:p>
            <a:pPr lvl="4"/>
            <a:r>
              <a:t/>
            </a:r>
          </a:p>
        </p:txBody>
      </p:sp>
      <p:sp>
        <p:nvSpPr>
          <p:cNvPr id="66" name="矩形"/>
          <p:cNvSpPr/>
          <p:nvPr/>
        </p:nvSpPr>
        <p:spPr>
          <a:xfrm>
            <a:off x="0" y="990550"/>
            <a:ext cx="12538389" cy="279401"/>
          </a:xfrm>
          <a:prstGeom prst="rect">
            <a:avLst/>
          </a:prstGeom>
          <a:solidFill>
            <a:schemeClr val="accent4"/>
          </a:solidFill>
          <a:ln w="12700">
            <a:miter lim="400000"/>
          </a:ln>
        </p:spPr>
        <p:txBody>
          <a:bodyPr lIns="50800" tIns="50800" rIns="50800" bIns="50800" anchor="ctr"/>
          <a:lstStyle/>
          <a:p>
            <a:pPr>
              <a:lnSpc>
                <a:spcPct val="100000"/>
              </a:lnSpc>
              <a:spcBef>
                <a:spcPts val="3300"/>
              </a:spcBef>
              <a:tabLst/>
              <a:defRPr spc="-44" sz="2200">
                <a:latin typeface="Avenir Next Demi Bold"/>
                <a:ea typeface="Avenir Next Demi Bold"/>
                <a:cs typeface="Avenir Next Demi Bold"/>
                <a:sym typeface="Avenir Next Demi Bold"/>
              </a:defRPr>
            </a:pPr>
          </a:p>
        </p:txBody>
      </p:sp>
      <p:sp>
        <p:nvSpPr>
          <p:cNvPr id="67" name="作者和日期"/>
          <p:cNvSpPr txBox="1"/>
          <p:nvPr>
            <p:ph type="body" sz="quarter" idx="22" hasCustomPrompt="1"/>
          </p:nvPr>
        </p:nvSpPr>
        <p:spPr>
          <a:xfrm>
            <a:off x="1295400" y="12955885"/>
            <a:ext cx="11442700" cy="429261"/>
          </a:xfrm>
          <a:prstGeom prst="rect">
            <a:avLst/>
          </a:prstGeom>
        </p:spPr>
        <p:txBody>
          <a:bodyPr/>
          <a:lstStyle>
            <a:lvl1pPr defTabSz="554990">
              <a:spcBef>
                <a:spcPts val="3000"/>
              </a:spcBef>
              <a:defRPr spc="-57" sz="1900">
                <a:latin typeface="Avenir Next Medium"/>
                <a:ea typeface="Avenir Next Medium"/>
                <a:cs typeface="Avenir Next Medium"/>
                <a:sym typeface="Avenir Next Medium"/>
              </a:defRPr>
            </a:lvl1pPr>
          </a:lstStyle>
          <a:p>
            <a:pPr/>
            <a:r>
              <a:t>作者和日期</a:t>
            </a:r>
          </a:p>
        </p:txBody>
      </p:sp>
      <p:sp>
        <p:nvSpPr>
          <p:cNvPr id="68" name="幻灯片标题"/>
          <p:cNvSpPr txBox="1"/>
          <p:nvPr>
            <p:ph type="title" hasCustomPrompt="1"/>
          </p:nvPr>
        </p:nvSpPr>
        <p:spPr>
          <a:xfrm>
            <a:off x="1295400" y="1625600"/>
            <a:ext cx="11442700" cy="2466975"/>
          </a:xfrm>
          <a:prstGeom prst="rect">
            <a:avLst/>
          </a:prstGeom>
        </p:spPr>
        <p:txBody>
          <a:bodyPr anchor="t"/>
          <a:lstStyle>
            <a:lvl1pPr defTabSz="584200">
              <a:defRPr spc="-400" sz="10000"/>
            </a:lvl1pPr>
          </a:lstStyle>
          <a:p>
            <a:pPr/>
            <a:r>
              <a:t>幻灯片标题</a:t>
            </a:r>
          </a:p>
        </p:txBody>
      </p:sp>
      <p:sp>
        <p:nvSpPr>
          <p:cNvPr id="69" name="幻灯片副标题"/>
          <p:cNvSpPr txBox="1"/>
          <p:nvPr>
            <p:ph type="body" sz="quarter" idx="23" hasCustomPrompt="1"/>
          </p:nvPr>
        </p:nvSpPr>
        <p:spPr>
          <a:xfrm>
            <a:off x="1295400" y="4092575"/>
            <a:ext cx="11442701" cy="678372"/>
          </a:xfrm>
          <a:prstGeom prst="rect">
            <a:avLst/>
          </a:prstGeom>
        </p:spPr>
        <p:txBody>
          <a:bodyPr/>
          <a:lstStyle>
            <a:lvl1pPr defTabSz="537464">
              <a:defRPr spc="-96" sz="3220"/>
            </a:lvl1pPr>
          </a:lstStyle>
          <a:p>
            <a:pPr/>
            <a:r>
              <a:t>幻灯片副标题</a:t>
            </a:r>
          </a:p>
        </p:txBody>
      </p:sp>
      <p:sp>
        <p:nvSpPr>
          <p:cNvPr id="70"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节">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77" name="章节标题"/>
          <p:cNvSpPr txBox="1"/>
          <p:nvPr>
            <p:ph type="title" hasCustomPrompt="1"/>
          </p:nvPr>
        </p:nvSpPr>
        <p:spPr>
          <a:xfrm>
            <a:off x="1295400" y="5404408"/>
            <a:ext cx="21869400" cy="2881785"/>
          </a:xfrm>
          <a:prstGeom prst="rect">
            <a:avLst/>
          </a:prstGeom>
        </p:spPr>
        <p:txBody>
          <a:bodyPr anchor="ctr"/>
          <a:lstStyle>
            <a:lvl1pPr defTabSz="825500">
              <a:defRPr spc="-408" sz="10200"/>
            </a:lvl1pPr>
          </a:lstStyle>
          <a:p>
            <a:pPr/>
            <a:r>
              <a:t>章节标题</a:t>
            </a:r>
          </a:p>
        </p:txBody>
      </p:sp>
      <p:sp>
        <p:nvSpPr>
          <p:cNvPr id="78"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仅标题">
    <p:bg>
      <p:bgPr>
        <a:solidFill>
          <a:srgbClr val="FFFFFF"/>
        </a:solidFill>
      </p:bgPr>
    </p:bg>
    <p:spTree>
      <p:nvGrpSpPr>
        <p:cNvPr id="1" name=""/>
        <p:cNvGrpSpPr/>
        <p:nvPr/>
      </p:nvGrpSpPr>
      <p:grpSpPr>
        <a:xfrm>
          <a:off x="0" y="0"/>
          <a:ext cx="0" cy="0"/>
          <a:chOff x="0" y="0"/>
          <a:chExt cx="0" cy="0"/>
        </a:xfrm>
      </p:grpSpPr>
      <p:sp>
        <p:nvSpPr>
          <p:cNvPr id="85" name="作者和日期"/>
          <p:cNvSpPr txBox="1"/>
          <p:nvPr>
            <p:ph type="body" sz="quarter" idx="21" hasCustomPrompt="1"/>
          </p:nvPr>
        </p:nvSpPr>
        <p:spPr>
          <a:xfrm>
            <a:off x="1295400" y="12955885"/>
            <a:ext cx="21869400" cy="429261"/>
          </a:xfrm>
          <a:prstGeom prst="rect">
            <a:avLst/>
          </a:prstGeom>
        </p:spPr>
        <p:txBody>
          <a:bodyPr/>
          <a:lstStyle>
            <a:lvl1pPr defTabSz="554990">
              <a:spcBef>
                <a:spcPts val="3000"/>
              </a:spcBef>
              <a:defRPr spc="-57" sz="1900">
                <a:latin typeface="Avenir Next Medium"/>
                <a:ea typeface="Avenir Next Medium"/>
                <a:cs typeface="Avenir Next Medium"/>
                <a:sym typeface="Avenir Next Medium"/>
              </a:defRPr>
            </a:lvl1pPr>
          </a:lstStyle>
          <a:p>
            <a:pPr/>
            <a:r>
              <a:t>作者和日期</a:t>
            </a:r>
          </a:p>
        </p:txBody>
      </p:sp>
      <p:sp>
        <p:nvSpPr>
          <p:cNvPr id="86" name="幻灯片副标题"/>
          <p:cNvSpPr txBox="1"/>
          <p:nvPr>
            <p:ph type="body" sz="quarter" idx="22" hasCustomPrompt="1"/>
          </p:nvPr>
        </p:nvSpPr>
        <p:spPr>
          <a:xfrm>
            <a:off x="1295400" y="3543455"/>
            <a:ext cx="21869400" cy="694056"/>
          </a:xfrm>
          <a:prstGeom prst="rect">
            <a:avLst/>
          </a:prstGeom>
        </p:spPr>
        <p:txBody>
          <a:bodyPr/>
          <a:lstStyle>
            <a:lvl1pPr defTabSz="560832">
              <a:defRPr spc="-100" sz="3359"/>
            </a:lvl1pPr>
          </a:lstStyle>
          <a:p>
            <a:pPr/>
            <a:r>
              <a:t>幻灯片副标题</a:t>
            </a:r>
          </a:p>
        </p:txBody>
      </p:sp>
      <p:sp>
        <p:nvSpPr>
          <p:cNvPr id="87" name="矩形"/>
          <p:cNvSpPr/>
          <p:nvPr/>
        </p:nvSpPr>
        <p:spPr>
          <a:xfrm>
            <a:off x="0" y="990550"/>
            <a:ext cx="24384000" cy="279401"/>
          </a:xfrm>
          <a:prstGeom prst="rect">
            <a:avLst/>
          </a:prstGeom>
          <a:solidFill>
            <a:schemeClr val="accent4"/>
          </a:solidFill>
          <a:ln w="12700">
            <a:miter lim="400000"/>
          </a:ln>
        </p:spPr>
        <p:txBody>
          <a:bodyPr lIns="50800" tIns="50800" rIns="50800" bIns="50800" anchor="ctr"/>
          <a:lstStyle/>
          <a:p>
            <a:pPr>
              <a:lnSpc>
                <a:spcPct val="100000"/>
              </a:lnSpc>
              <a:spcBef>
                <a:spcPts val="3300"/>
              </a:spcBef>
              <a:tabLst/>
              <a:defRPr spc="-44" sz="2200">
                <a:latin typeface="Avenir Next Demi Bold"/>
                <a:ea typeface="Avenir Next Demi Bold"/>
                <a:cs typeface="Avenir Next Demi Bold"/>
                <a:sym typeface="Avenir Next Demi Bold"/>
              </a:defRPr>
            </a:pPr>
          </a:p>
        </p:txBody>
      </p:sp>
      <p:sp>
        <p:nvSpPr>
          <p:cNvPr id="88" name="矩形"/>
          <p:cNvSpPr/>
          <p:nvPr/>
        </p:nvSpPr>
        <p:spPr>
          <a:xfrm>
            <a:off x="0" y="990550"/>
            <a:ext cx="24384000" cy="279401"/>
          </a:xfrm>
          <a:prstGeom prst="rect">
            <a:avLst/>
          </a:prstGeom>
          <a:solidFill>
            <a:schemeClr val="accent4"/>
          </a:solidFill>
          <a:ln w="12700">
            <a:miter lim="400000"/>
          </a:ln>
        </p:spPr>
        <p:txBody>
          <a:bodyPr lIns="50800" tIns="50800" rIns="50800" bIns="50800" anchor="ctr"/>
          <a:lstStyle/>
          <a:p>
            <a:pPr>
              <a:lnSpc>
                <a:spcPct val="100000"/>
              </a:lnSpc>
              <a:spcBef>
                <a:spcPts val="3300"/>
              </a:spcBef>
              <a:tabLst/>
              <a:defRPr spc="-44" sz="2200">
                <a:latin typeface="Avenir Next Demi Bold"/>
                <a:ea typeface="Avenir Next Demi Bold"/>
                <a:cs typeface="Avenir Next Demi Bold"/>
                <a:sym typeface="Avenir Next Demi Bold"/>
              </a:defRPr>
            </a:pPr>
          </a:p>
        </p:txBody>
      </p:sp>
      <p:sp>
        <p:nvSpPr>
          <p:cNvPr id="89" name="幻灯片标题"/>
          <p:cNvSpPr txBox="1"/>
          <p:nvPr>
            <p:ph type="title" hasCustomPrompt="1"/>
          </p:nvPr>
        </p:nvSpPr>
        <p:spPr>
          <a:xfrm>
            <a:off x="1295400" y="1620697"/>
            <a:ext cx="21869400" cy="1778001"/>
          </a:xfrm>
          <a:prstGeom prst="rect">
            <a:avLst/>
          </a:prstGeom>
        </p:spPr>
        <p:txBody>
          <a:bodyPr anchor="t"/>
          <a:lstStyle>
            <a:lvl1pPr defTabSz="584200">
              <a:defRPr spc="-400" sz="10000"/>
            </a:lvl1pPr>
          </a:lstStyle>
          <a:p>
            <a:pPr/>
            <a:r>
              <a:t>幻灯片标题</a:t>
            </a:r>
          </a:p>
        </p:txBody>
      </p:sp>
      <p:sp>
        <p:nvSpPr>
          <p:cNvPr id="90"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议程">
    <p:bg>
      <p:bgPr>
        <a:solidFill>
          <a:srgbClr val="FFFFFF"/>
        </a:solidFill>
      </p:bgPr>
    </p:bg>
    <p:spTree>
      <p:nvGrpSpPr>
        <p:cNvPr id="1" name=""/>
        <p:cNvGrpSpPr/>
        <p:nvPr/>
      </p:nvGrpSpPr>
      <p:grpSpPr>
        <a:xfrm>
          <a:off x="0" y="0"/>
          <a:ext cx="0" cy="0"/>
          <a:chOff x="0" y="0"/>
          <a:chExt cx="0" cy="0"/>
        </a:xfrm>
      </p:grpSpPr>
      <p:sp>
        <p:nvSpPr>
          <p:cNvPr id="97" name="作者和日期"/>
          <p:cNvSpPr txBox="1"/>
          <p:nvPr>
            <p:ph type="body" sz="quarter" idx="21" hasCustomPrompt="1"/>
          </p:nvPr>
        </p:nvSpPr>
        <p:spPr>
          <a:xfrm>
            <a:off x="1295400" y="12955885"/>
            <a:ext cx="21869400" cy="429261"/>
          </a:xfrm>
          <a:prstGeom prst="rect">
            <a:avLst/>
          </a:prstGeom>
        </p:spPr>
        <p:txBody>
          <a:bodyPr/>
          <a:lstStyle>
            <a:lvl1pPr defTabSz="554990">
              <a:spcBef>
                <a:spcPts val="3000"/>
              </a:spcBef>
              <a:defRPr spc="-57" sz="1900">
                <a:latin typeface="Avenir Next Medium"/>
                <a:ea typeface="Avenir Next Medium"/>
                <a:cs typeface="Avenir Next Medium"/>
                <a:sym typeface="Avenir Next Medium"/>
              </a:defRPr>
            </a:lvl1pPr>
          </a:lstStyle>
          <a:p>
            <a:pPr/>
            <a:r>
              <a:t>作者和日期</a:t>
            </a:r>
          </a:p>
        </p:txBody>
      </p:sp>
      <p:sp>
        <p:nvSpPr>
          <p:cNvPr id="98" name="议程副标题"/>
          <p:cNvSpPr txBox="1"/>
          <p:nvPr>
            <p:ph type="body" sz="quarter" idx="22" hasCustomPrompt="1"/>
          </p:nvPr>
        </p:nvSpPr>
        <p:spPr>
          <a:xfrm>
            <a:off x="1295400" y="3543455"/>
            <a:ext cx="21869400" cy="694056"/>
          </a:xfrm>
          <a:prstGeom prst="rect">
            <a:avLst/>
          </a:prstGeom>
        </p:spPr>
        <p:txBody>
          <a:bodyPr/>
          <a:lstStyle>
            <a:lvl1pPr defTabSz="560832">
              <a:defRPr spc="-100" sz="3359"/>
            </a:lvl1pPr>
          </a:lstStyle>
          <a:p>
            <a:pPr/>
            <a:r>
              <a:t>议程副标题</a:t>
            </a:r>
          </a:p>
        </p:txBody>
      </p:sp>
      <p:sp>
        <p:nvSpPr>
          <p:cNvPr id="99" name="正文级别 1…"/>
          <p:cNvSpPr txBox="1"/>
          <p:nvPr>
            <p:ph type="body" idx="1" hasCustomPrompt="1"/>
          </p:nvPr>
        </p:nvSpPr>
        <p:spPr>
          <a:xfrm>
            <a:off x="1295400" y="5118100"/>
            <a:ext cx="21869400" cy="7137400"/>
          </a:xfrm>
          <a:prstGeom prst="rect">
            <a:avLst/>
          </a:prstGeom>
        </p:spPr>
        <p:txBody>
          <a:bodyPr/>
          <a:lstStyle>
            <a:lvl1pPr defTabSz="825500">
              <a:spcBef>
                <a:spcPts val="3200"/>
              </a:spcBef>
              <a:defRPr b="1" cap="none" spc="-53" sz="5400" u="sng">
                <a:latin typeface="+mn-lt"/>
                <a:ea typeface="+mn-ea"/>
                <a:cs typeface="+mn-cs"/>
                <a:sym typeface="Avenir Next Regular"/>
              </a:defRPr>
            </a:lvl1pPr>
            <a:lvl2pPr defTabSz="825500">
              <a:spcBef>
                <a:spcPts val="3200"/>
              </a:spcBef>
              <a:defRPr b="1" cap="none" spc="-53" sz="5400" u="sng">
                <a:latin typeface="+mn-lt"/>
                <a:ea typeface="+mn-ea"/>
                <a:cs typeface="+mn-cs"/>
                <a:sym typeface="Avenir Next Regular"/>
              </a:defRPr>
            </a:lvl2pPr>
            <a:lvl3pPr defTabSz="825500">
              <a:spcBef>
                <a:spcPts val="3200"/>
              </a:spcBef>
              <a:defRPr b="1" cap="none" spc="-53" sz="5400" u="sng">
                <a:latin typeface="+mn-lt"/>
                <a:ea typeface="+mn-ea"/>
                <a:cs typeface="+mn-cs"/>
                <a:sym typeface="Avenir Next Regular"/>
              </a:defRPr>
            </a:lvl3pPr>
            <a:lvl4pPr defTabSz="825500">
              <a:spcBef>
                <a:spcPts val="3200"/>
              </a:spcBef>
              <a:defRPr b="1" cap="none" spc="-53" sz="5400" u="sng">
                <a:latin typeface="+mn-lt"/>
                <a:ea typeface="+mn-ea"/>
                <a:cs typeface="+mn-cs"/>
                <a:sym typeface="Avenir Next Regular"/>
              </a:defRPr>
            </a:lvl4pPr>
            <a:lvl5pPr defTabSz="825500">
              <a:spcBef>
                <a:spcPts val="3200"/>
              </a:spcBef>
              <a:defRPr b="1" cap="none" spc="-53" sz="5400" u="sng">
                <a:latin typeface="+mn-lt"/>
                <a:ea typeface="+mn-ea"/>
                <a:cs typeface="+mn-cs"/>
                <a:sym typeface="Avenir Next Regular"/>
              </a:defRPr>
            </a:lvl5pPr>
          </a:lstStyle>
          <a:p>
            <a:pPr/>
            <a:r>
              <a:t>议程主题</a:t>
            </a:r>
          </a:p>
          <a:p>
            <a:pPr lvl="1"/>
            <a:r>
              <a:t/>
            </a:r>
          </a:p>
          <a:p>
            <a:pPr lvl="2"/>
            <a:r>
              <a:t/>
            </a:r>
          </a:p>
          <a:p>
            <a:pPr lvl="3"/>
            <a:r>
              <a:t/>
            </a:r>
          </a:p>
          <a:p>
            <a:pPr lvl="4"/>
            <a:r>
              <a:t/>
            </a:r>
          </a:p>
        </p:txBody>
      </p:sp>
      <p:sp>
        <p:nvSpPr>
          <p:cNvPr id="100" name="矩形"/>
          <p:cNvSpPr/>
          <p:nvPr/>
        </p:nvSpPr>
        <p:spPr>
          <a:xfrm>
            <a:off x="0" y="990550"/>
            <a:ext cx="24384000" cy="279401"/>
          </a:xfrm>
          <a:prstGeom prst="rect">
            <a:avLst/>
          </a:prstGeom>
          <a:solidFill>
            <a:schemeClr val="accent4"/>
          </a:solidFill>
          <a:ln w="12700">
            <a:miter lim="400000"/>
          </a:ln>
        </p:spPr>
        <p:txBody>
          <a:bodyPr lIns="50800" tIns="50800" rIns="50800" bIns="50800" anchor="ctr"/>
          <a:lstStyle/>
          <a:p>
            <a:pPr>
              <a:lnSpc>
                <a:spcPct val="100000"/>
              </a:lnSpc>
              <a:spcBef>
                <a:spcPts val="3300"/>
              </a:spcBef>
              <a:tabLst/>
              <a:defRPr spc="-44" sz="2200">
                <a:latin typeface="Avenir Next Demi Bold"/>
                <a:ea typeface="Avenir Next Demi Bold"/>
                <a:cs typeface="Avenir Next Demi Bold"/>
                <a:sym typeface="Avenir Next Demi Bold"/>
              </a:defRPr>
            </a:pPr>
          </a:p>
        </p:txBody>
      </p:sp>
      <p:sp>
        <p:nvSpPr>
          <p:cNvPr id="101" name="矩形"/>
          <p:cNvSpPr/>
          <p:nvPr/>
        </p:nvSpPr>
        <p:spPr>
          <a:xfrm>
            <a:off x="0" y="990550"/>
            <a:ext cx="24384000" cy="279401"/>
          </a:xfrm>
          <a:prstGeom prst="rect">
            <a:avLst/>
          </a:prstGeom>
          <a:solidFill>
            <a:schemeClr val="accent4"/>
          </a:solidFill>
          <a:ln w="12700">
            <a:miter lim="400000"/>
          </a:ln>
        </p:spPr>
        <p:txBody>
          <a:bodyPr lIns="50800" tIns="50800" rIns="50800" bIns="50800" anchor="ctr"/>
          <a:lstStyle/>
          <a:p>
            <a:pPr>
              <a:lnSpc>
                <a:spcPct val="100000"/>
              </a:lnSpc>
              <a:spcBef>
                <a:spcPts val="3300"/>
              </a:spcBef>
              <a:tabLst/>
              <a:defRPr spc="-44" sz="2200">
                <a:latin typeface="Avenir Next Demi Bold"/>
                <a:ea typeface="Avenir Next Demi Bold"/>
                <a:cs typeface="Avenir Next Demi Bold"/>
                <a:sym typeface="Avenir Next Demi Bold"/>
              </a:defRPr>
            </a:pPr>
          </a:p>
        </p:txBody>
      </p:sp>
      <p:sp>
        <p:nvSpPr>
          <p:cNvPr id="102" name="议程标题"/>
          <p:cNvSpPr txBox="1"/>
          <p:nvPr>
            <p:ph type="title" hasCustomPrompt="1"/>
          </p:nvPr>
        </p:nvSpPr>
        <p:spPr>
          <a:xfrm>
            <a:off x="1295400" y="1620697"/>
            <a:ext cx="21869400" cy="1778001"/>
          </a:xfrm>
          <a:prstGeom prst="rect">
            <a:avLst/>
          </a:prstGeom>
        </p:spPr>
        <p:txBody>
          <a:bodyPr anchor="t"/>
          <a:lstStyle>
            <a:lvl1pPr defTabSz="584200">
              <a:defRPr spc="-400" sz="10000"/>
            </a:lvl1pPr>
          </a:lstStyle>
          <a:p>
            <a:pPr/>
            <a:r>
              <a:t>议程标题</a:t>
            </a:r>
          </a:p>
        </p:txBody>
      </p:sp>
      <p:sp>
        <p:nvSpPr>
          <p:cNvPr id="103"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说明">
    <p:bg>
      <p:bgPr>
        <a:solidFill>
          <a:srgbClr val="FFFFFF"/>
        </a:solidFill>
      </p:bgPr>
    </p:bg>
    <p:spTree>
      <p:nvGrpSpPr>
        <p:cNvPr id="1" name=""/>
        <p:cNvGrpSpPr/>
        <p:nvPr/>
      </p:nvGrpSpPr>
      <p:grpSpPr>
        <a:xfrm>
          <a:off x="0" y="0"/>
          <a:ext cx="0" cy="0"/>
          <a:chOff x="0" y="0"/>
          <a:chExt cx="0" cy="0"/>
        </a:xfrm>
      </p:grpSpPr>
      <p:sp>
        <p:nvSpPr>
          <p:cNvPr id="110" name="正文级别 1…"/>
          <p:cNvSpPr txBox="1"/>
          <p:nvPr>
            <p:ph type="body" sz="half" idx="1" hasCustomPrompt="1"/>
          </p:nvPr>
        </p:nvSpPr>
        <p:spPr>
          <a:xfrm>
            <a:off x="1298277" y="4927600"/>
            <a:ext cx="21863646" cy="3853767"/>
          </a:xfrm>
          <a:prstGeom prst="rect">
            <a:avLst/>
          </a:prstGeom>
        </p:spPr>
        <p:txBody>
          <a:bodyPr anchor="ctr"/>
          <a:lstStyle>
            <a:lvl1pPr algn="ctr" defTabSz="1160859">
              <a:defRPr b="1" spc="-408" sz="10200">
                <a:latin typeface="+mn-lt"/>
                <a:ea typeface="+mn-ea"/>
                <a:cs typeface="+mn-cs"/>
                <a:sym typeface="Avenir Next Regular"/>
              </a:defRPr>
            </a:lvl1pPr>
            <a:lvl2pPr algn="ctr" defTabSz="1160859">
              <a:defRPr b="1" spc="-408" sz="10200">
                <a:latin typeface="+mn-lt"/>
                <a:ea typeface="+mn-ea"/>
                <a:cs typeface="+mn-cs"/>
                <a:sym typeface="Avenir Next Regular"/>
              </a:defRPr>
            </a:lvl2pPr>
            <a:lvl3pPr algn="ctr" defTabSz="1160859">
              <a:defRPr b="1" spc="-408" sz="10200">
                <a:latin typeface="+mn-lt"/>
                <a:ea typeface="+mn-ea"/>
                <a:cs typeface="+mn-cs"/>
                <a:sym typeface="Avenir Next Regular"/>
              </a:defRPr>
            </a:lvl3pPr>
            <a:lvl4pPr algn="ctr" defTabSz="1160859">
              <a:defRPr b="1" spc="-408" sz="10200">
                <a:latin typeface="+mn-lt"/>
                <a:ea typeface="+mn-ea"/>
                <a:cs typeface="+mn-cs"/>
                <a:sym typeface="Avenir Next Regular"/>
              </a:defRPr>
            </a:lvl4pPr>
            <a:lvl5pPr algn="ctr" defTabSz="1160859">
              <a:defRPr b="1" spc="-408" sz="10200">
                <a:latin typeface="+mn-lt"/>
                <a:ea typeface="+mn-ea"/>
                <a:cs typeface="+mn-cs"/>
                <a:sym typeface="Avenir Next Regular"/>
              </a:defRPr>
            </a:lvl5pPr>
          </a:lstStyle>
          <a:p>
            <a:pPr/>
            <a:r>
              <a:t>说明</a:t>
            </a:r>
          </a:p>
          <a:p>
            <a:pPr lvl="1"/>
            <a:r>
              <a:t/>
            </a:r>
          </a:p>
          <a:p>
            <a:pPr lvl="2"/>
            <a:r>
              <a:t/>
            </a:r>
          </a:p>
          <a:p>
            <a:pPr lvl="3"/>
            <a:r>
              <a:t/>
            </a:r>
          </a:p>
          <a:p>
            <a:pPr lvl="4"/>
            <a:r>
              <a:t/>
            </a:r>
          </a:p>
        </p:txBody>
      </p:sp>
      <p:sp>
        <p:nvSpPr>
          <p:cNvPr id="111"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显著事实">
    <p:bg>
      <p:bgPr>
        <a:solidFill>
          <a:srgbClr val="FFFFFF"/>
        </a:solidFill>
      </p:bgPr>
    </p:bg>
    <p:spTree>
      <p:nvGrpSpPr>
        <p:cNvPr id="1" name=""/>
        <p:cNvGrpSpPr/>
        <p:nvPr/>
      </p:nvGrpSpPr>
      <p:grpSpPr>
        <a:xfrm>
          <a:off x="0" y="0"/>
          <a:ext cx="0" cy="0"/>
          <a:chOff x="0" y="0"/>
          <a:chExt cx="0" cy="0"/>
        </a:xfrm>
      </p:grpSpPr>
      <p:sp>
        <p:nvSpPr>
          <p:cNvPr id="118" name="事实信息"/>
          <p:cNvSpPr txBox="1"/>
          <p:nvPr>
            <p:ph type="body" sz="quarter" idx="21" hasCustomPrompt="1"/>
          </p:nvPr>
        </p:nvSpPr>
        <p:spPr>
          <a:xfrm>
            <a:off x="1295400" y="8117284"/>
            <a:ext cx="21869400" cy="592456"/>
          </a:xfrm>
          <a:prstGeom prst="rect">
            <a:avLst/>
          </a:prstGeom>
        </p:spPr>
        <p:txBody>
          <a:bodyPr/>
          <a:lstStyle>
            <a:lvl1pPr algn="ctr" defTabSz="461518">
              <a:spcBef>
                <a:spcPts val="2500"/>
              </a:spcBef>
              <a:defRPr spc="-82" sz="2765"/>
            </a:lvl1pPr>
          </a:lstStyle>
          <a:p>
            <a:pPr/>
            <a:r>
              <a:t>事实信息</a:t>
            </a:r>
          </a:p>
        </p:txBody>
      </p:sp>
      <p:sp>
        <p:nvSpPr>
          <p:cNvPr id="119" name="正文级别 1…"/>
          <p:cNvSpPr txBox="1"/>
          <p:nvPr>
            <p:ph type="body" sz="half" idx="1" hasCustomPrompt="1"/>
          </p:nvPr>
        </p:nvSpPr>
        <p:spPr>
          <a:xfrm>
            <a:off x="1295400" y="3587043"/>
            <a:ext cx="21869400" cy="4730168"/>
          </a:xfrm>
          <a:prstGeom prst="rect">
            <a:avLst/>
          </a:prstGeom>
        </p:spPr>
        <p:txBody>
          <a:bodyPr anchor="b"/>
          <a:lstStyle>
            <a:lvl1pPr algn="ctr" defTabSz="825500">
              <a:lnSpc>
                <a:spcPct val="70000"/>
              </a:lnSpc>
              <a:defRPr b="1" spc="-448" sz="22400">
                <a:latin typeface="+mn-lt"/>
                <a:ea typeface="+mn-ea"/>
                <a:cs typeface="+mn-cs"/>
                <a:sym typeface="Avenir Next Regular"/>
              </a:defRPr>
            </a:lvl1pPr>
            <a:lvl2pPr algn="ctr" defTabSz="825500">
              <a:lnSpc>
                <a:spcPct val="70000"/>
              </a:lnSpc>
              <a:defRPr b="1" spc="-448" sz="22400">
                <a:latin typeface="+mn-lt"/>
                <a:ea typeface="+mn-ea"/>
                <a:cs typeface="+mn-cs"/>
                <a:sym typeface="Avenir Next Regular"/>
              </a:defRPr>
            </a:lvl2pPr>
            <a:lvl3pPr algn="ctr" defTabSz="825500">
              <a:lnSpc>
                <a:spcPct val="70000"/>
              </a:lnSpc>
              <a:defRPr b="1" spc="-448" sz="22400">
                <a:latin typeface="+mn-lt"/>
                <a:ea typeface="+mn-ea"/>
                <a:cs typeface="+mn-cs"/>
                <a:sym typeface="Avenir Next Regular"/>
              </a:defRPr>
            </a:lvl3pPr>
            <a:lvl4pPr algn="ctr" defTabSz="825500">
              <a:lnSpc>
                <a:spcPct val="70000"/>
              </a:lnSpc>
              <a:defRPr b="1" spc="-448" sz="22400">
                <a:latin typeface="+mn-lt"/>
                <a:ea typeface="+mn-ea"/>
                <a:cs typeface="+mn-cs"/>
                <a:sym typeface="Avenir Next Regular"/>
              </a:defRPr>
            </a:lvl4pPr>
            <a:lvl5pPr algn="ctr" defTabSz="825500">
              <a:lnSpc>
                <a:spcPct val="70000"/>
              </a:lnSpc>
              <a:defRPr b="1" spc="-448" sz="22400">
                <a:latin typeface="+mn-lt"/>
                <a:ea typeface="+mn-ea"/>
                <a:cs typeface="+mn-cs"/>
                <a:sym typeface="Avenir Next Regular"/>
              </a:defRPr>
            </a:lvl5pPr>
          </a:lstStyle>
          <a:p>
            <a:pPr/>
            <a:r>
              <a:t>100%</a:t>
            </a:r>
          </a:p>
          <a:p>
            <a:pPr lvl="1"/>
            <a:r>
              <a:t/>
            </a:r>
          </a:p>
          <a:p>
            <a:pPr lvl="2"/>
            <a:r>
              <a:t/>
            </a:r>
          </a:p>
          <a:p>
            <a:pPr lvl="3"/>
            <a:r>
              <a:t/>
            </a:r>
          </a:p>
          <a:p>
            <a:pPr lvl="4"/>
            <a:r>
              <a:t/>
            </a:r>
          </a:p>
        </p:txBody>
      </p:sp>
      <p:sp>
        <p:nvSpPr>
          <p:cNvPr id="120" name="矩形"/>
          <p:cNvSpPr/>
          <p:nvPr/>
        </p:nvSpPr>
        <p:spPr>
          <a:xfrm>
            <a:off x="0" y="990550"/>
            <a:ext cx="24384000" cy="279401"/>
          </a:xfrm>
          <a:prstGeom prst="rect">
            <a:avLst/>
          </a:prstGeom>
          <a:solidFill>
            <a:schemeClr val="accent4"/>
          </a:solidFill>
          <a:ln w="12700">
            <a:miter lim="400000"/>
          </a:ln>
        </p:spPr>
        <p:txBody>
          <a:bodyPr lIns="50800" tIns="50800" rIns="50800" bIns="50800" anchor="ctr"/>
          <a:lstStyle/>
          <a:p>
            <a:pPr>
              <a:lnSpc>
                <a:spcPct val="100000"/>
              </a:lnSpc>
              <a:spcBef>
                <a:spcPts val="3300"/>
              </a:spcBef>
              <a:tabLst/>
              <a:defRPr spc="-44" sz="2200">
                <a:latin typeface="Avenir Next Demi Bold"/>
                <a:ea typeface="Avenir Next Demi Bold"/>
                <a:cs typeface="Avenir Next Demi Bold"/>
                <a:sym typeface="Avenir Next Demi Bold"/>
              </a:defRPr>
            </a:pPr>
          </a:p>
        </p:txBody>
      </p:sp>
      <p:sp>
        <p:nvSpPr>
          <p:cNvPr id="121" name="矩形"/>
          <p:cNvSpPr/>
          <p:nvPr/>
        </p:nvSpPr>
        <p:spPr>
          <a:xfrm>
            <a:off x="0" y="990550"/>
            <a:ext cx="24384000" cy="279401"/>
          </a:xfrm>
          <a:prstGeom prst="rect">
            <a:avLst/>
          </a:prstGeom>
          <a:solidFill>
            <a:schemeClr val="accent4"/>
          </a:solidFill>
          <a:ln w="12700">
            <a:miter lim="400000"/>
          </a:ln>
        </p:spPr>
        <p:txBody>
          <a:bodyPr lIns="50800" tIns="50800" rIns="50800" bIns="50800" anchor="ctr"/>
          <a:lstStyle/>
          <a:p>
            <a:pPr>
              <a:lnSpc>
                <a:spcPct val="100000"/>
              </a:lnSpc>
              <a:spcBef>
                <a:spcPts val="3300"/>
              </a:spcBef>
              <a:tabLst/>
              <a:defRPr spc="-44" sz="2200">
                <a:latin typeface="Avenir Next Demi Bold"/>
                <a:ea typeface="Avenir Next Demi Bold"/>
                <a:cs typeface="Avenir Next Demi Bold"/>
                <a:sym typeface="Avenir Next Demi Bold"/>
              </a:defRPr>
            </a:pPr>
          </a:p>
        </p:txBody>
      </p:sp>
      <p:sp>
        <p:nvSpPr>
          <p:cNvPr id="122"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引文">
    <p:bg>
      <p:bgPr>
        <a:solidFill>
          <a:srgbClr val="FFFFFF"/>
        </a:solidFill>
      </p:bgPr>
    </p:bg>
    <p:spTree>
      <p:nvGrpSpPr>
        <p:cNvPr id="1" name=""/>
        <p:cNvGrpSpPr/>
        <p:nvPr/>
      </p:nvGrpSpPr>
      <p:grpSpPr>
        <a:xfrm>
          <a:off x="0" y="0"/>
          <a:ext cx="0" cy="0"/>
          <a:chOff x="0" y="0"/>
          <a:chExt cx="0" cy="0"/>
        </a:xfrm>
      </p:grpSpPr>
      <p:sp>
        <p:nvSpPr>
          <p:cNvPr id="129" name="属性"/>
          <p:cNvSpPr txBox="1"/>
          <p:nvPr>
            <p:ph type="body" sz="quarter" idx="21" hasCustomPrompt="1"/>
          </p:nvPr>
        </p:nvSpPr>
        <p:spPr>
          <a:xfrm>
            <a:off x="2252674" y="10353079"/>
            <a:ext cx="20691414" cy="567945"/>
          </a:xfrm>
          <a:prstGeom prst="rect">
            <a:avLst/>
          </a:prstGeom>
        </p:spPr>
        <p:txBody>
          <a:bodyPr/>
          <a:lstStyle>
            <a:lvl1pPr defTabSz="537463">
              <a:defRPr spc="-77" sz="2576"/>
            </a:lvl1pPr>
          </a:lstStyle>
          <a:p>
            <a:pPr/>
            <a:r>
              <a:t>属性 </a:t>
            </a:r>
          </a:p>
        </p:txBody>
      </p:sp>
      <p:sp>
        <p:nvSpPr>
          <p:cNvPr id="130" name="矩形"/>
          <p:cNvSpPr/>
          <p:nvPr/>
        </p:nvSpPr>
        <p:spPr>
          <a:xfrm>
            <a:off x="0" y="990550"/>
            <a:ext cx="24384000" cy="279401"/>
          </a:xfrm>
          <a:prstGeom prst="rect">
            <a:avLst/>
          </a:prstGeom>
          <a:solidFill>
            <a:schemeClr val="accent4"/>
          </a:solidFill>
          <a:ln w="12700">
            <a:miter lim="400000"/>
          </a:ln>
        </p:spPr>
        <p:txBody>
          <a:bodyPr lIns="50800" tIns="50800" rIns="50800" bIns="50800" anchor="ctr"/>
          <a:lstStyle/>
          <a:p>
            <a:pPr>
              <a:lnSpc>
                <a:spcPct val="100000"/>
              </a:lnSpc>
              <a:spcBef>
                <a:spcPts val="3300"/>
              </a:spcBef>
              <a:tabLst/>
              <a:defRPr spc="-44" sz="2200">
                <a:latin typeface="Avenir Next Demi Bold"/>
                <a:ea typeface="Avenir Next Demi Bold"/>
                <a:cs typeface="Avenir Next Demi Bold"/>
                <a:sym typeface="Avenir Next Demi Bold"/>
              </a:defRPr>
            </a:pPr>
          </a:p>
        </p:txBody>
      </p:sp>
      <p:sp>
        <p:nvSpPr>
          <p:cNvPr id="131" name="矩形"/>
          <p:cNvSpPr/>
          <p:nvPr/>
        </p:nvSpPr>
        <p:spPr>
          <a:xfrm>
            <a:off x="0" y="990550"/>
            <a:ext cx="24384000" cy="279401"/>
          </a:xfrm>
          <a:prstGeom prst="rect">
            <a:avLst/>
          </a:prstGeom>
          <a:solidFill>
            <a:schemeClr val="accent4"/>
          </a:solidFill>
          <a:ln w="12700">
            <a:miter lim="400000"/>
          </a:ln>
        </p:spPr>
        <p:txBody>
          <a:bodyPr lIns="50800" tIns="50800" rIns="50800" bIns="50800" anchor="ctr"/>
          <a:lstStyle/>
          <a:p>
            <a:pPr>
              <a:lnSpc>
                <a:spcPct val="100000"/>
              </a:lnSpc>
              <a:spcBef>
                <a:spcPts val="3300"/>
              </a:spcBef>
              <a:tabLst/>
              <a:defRPr spc="-44" sz="2200">
                <a:latin typeface="Avenir Next Demi Bold"/>
                <a:ea typeface="Avenir Next Demi Bold"/>
                <a:cs typeface="Avenir Next Demi Bold"/>
                <a:sym typeface="Avenir Next Demi Bold"/>
              </a:defRPr>
            </a:pPr>
          </a:p>
        </p:txBody>
      </p:sp>
      <p:sp>
        <p:nvSpPr>
          <p:cNvPr id="132" name="正文级别 1…"/>
          <p:cNvSpPr txBox="1"/>
          <p:nvPr>
            <p:ph type="body" sz="half" idx="1" hasCustomPrompt="1"/>
          </p:nvPr>
        </p:nvSpPr>
        <p:spPr>
          <a:xfrm>
            <a:off x="1439912" y="4332885"/>
            <a:ext cx="21504176" cy="5497468"/>
          </a:xfrm>
          <a:prstGeom prst="rect">
            <a:avLst/>
          </a:prstGeom>
        </p:spPr>
        <p:txBody>
          <a:bodyPr anchor="b"/>
          <a:lstStyle>
            <a:lvl1pPr marL="714375" indent="-714375" defTabSz="1160859">
              <a:lnSpc>
                <a:spcPct val="70000"/>
              </a:lnSpc>
              <a:defRPr b="1" i="1" spc="-532" sz="13300">
                <a:latin typeface="+mn-lt"/>
                <a:ea typeface="+mn-ea"/>
                <a:cs typeface="+mn-cs"/>
                <a:sym typeface="Avenir Next Regular"/>
              </a:defRPr>
            </a:lvl1pPr>
            <a:lvl2pPr marL="714375" indent="-257175" defTabSz="1160859">
              <a:lnSpc>
                <a:spcPct val="70000"/>
              </a:lnSpc>
              <a:defRPr b="1" i="1" spc="-532" sz="13300">
                <a:latin typeface="+mn-lt"/>
                <a:ea typeface="+mn-ea"/>
                <a:cs typeface="+mn-cs"/>
                <a:sym typeface="Avenir Next Regular"/>
              </a:defRPr>
            </a:lvl2pPr>
            <a:lvl3pPr marL="714375" indent="200025" defTabSz="1160859">
              <a:lnSpc>
                <a:spcPct val="70000"/>
              </a:lnSpc>
              <a:defRPr b="1" i="1" spc="-532" sz="13300">
                <a:latin typeface="+mn-lt"/>
                <a:ea typeface="+mn-ea"/>
                <a:cs typeface="+mn-cs"/>
                <a:sym typeface="Avenir Next Regular"/>
              </a:defRPr>
            </a:lvl3pPr>
            <a:lvl4pPr marL="714375" indent="657225" defTabSz="1160859">
              <a:lnSpc>
                <a:spcPct val="70000"/>
              </a:lnSpc>
              <a:defRPr b="1" i="1" spc="-532" sz="13300">
                <a:latin typeface="+mn-lt"/>
                <a:ea typeface="+mn-ea"/>
                <a:cs typeface="+mn-cs"/>
                <a:sym typeface="Avenir Next Regular"/>
              </a:defRPr>
            </a:lvl4pPr>
            <a:lvl5pPr marL="714375" indent="1114425" defTabSz="1160859">
              <a:lnSpc>
                <a:spcPct val="70000"/>
              </a:lnSpc>
              <a:defRPr b="1" i="1" spc="-532" sz="13300">
                <a:latin typeface="+mn-lt"/>
                <a:ea typeface="+mn-ea"/>
                <a:cs typeface="+mn-cs"/>
                <a:sym typeface="Avenir Next Regular"/>
              </a:defRPr>
            </a:lvl5pPr>
          </a:lstStyle>
          <a:p>
            <a:pPr/>
            <a:r>
              <a:t>“著名引文”</a:t>
            </a:r>
          </a:p>
          <a:p>
            <a:pPr lvl="1"/>
            <a:r>
              <a:t/>
            </a:r>
          </a:p>
          <a:p>
            <a:pPr lvl="2"/>
            <a:r>
              <a:t/>
            </a:r>
          </a:p>
          <a:p>
            <a:pPr lvl="3"/>
            <a:r>
              <a:t/>
            </a:r>
          </a:p>
          <a:p>
            <a:pPr lvl="4"/>
            <a:r>
              <a:t/>
            </a:r>
          </a:p>
        </p:txBody>
      </p:sp>
      <p:sp>
        <p:nvSpPr>
          <p:cNvPr id="133"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照片 - 3 联">
    <p:bg>
      <p:bgPr>
        <a:solidFill>
          <a:srgbClr val="FFFFFF"/>
        </a:solidFill>
      </p:bgPr>
    </p:bg>
    <p:spTree>
      <p:nvGrpSpPr>
        <p:cNvPr id="1" name=""/>
        <p:cNvGrpSpPr/>
        <p:nvPr/>
      </p:nvGrpSpPr>
      <p:grpSpPr>
        <a:xfrm>
          <a:off x="0" y="0"/>
          <a:ext cx="0" cy="0"/>
          <a:chOff x="0" y="0"/>
          <a:chExt cx="0" cy="0"/>
        </a:xfrm>
      </p:grpSpPr>
      <p:sp>
        <p:nvSpPr>
          <p:cNvPr id="140" name="在黄色百叶窗前穿着黄色连帽夹克的人的侧视图"/>
          <p:cNvSpPr/>
          <p:nvPr>
            <p:ph type="pic" idx="21"/>
          </p:nvPr>
        </p:nvSpPr>
        <p:spPr>
          <a:xfrm>
            <a:off x="4076700" y="-3937000"/>
            <a:ext cx="26492200" cy="17661467"/>
          </a:xfrm>
          <a:prstGeom prst="rect">
            <a:avLst/>
          </a:prstGeom>
        </p:spPr>
        <p:txBody>
          <a:bodyPr lIns="91439" tIns="45719" rIns="91439" bIns="45719">
            <a:noAutofit/>
          </a:bodyPr>
          <a:lstStyle/>
          <a:p>
            <a:pPr/>
          </a:p>
        </p:txBody>
      </p:sp>
      <p:sp>
        <p:nvSpPr>
          <p:cNvPr id="141" name="从石墙上的开口看穿着黄色上衣的人的背部的视图"/>
          <p:cNvSpPr/>
          <p:nvPr>
            <p:ph type="pic" sz="half" idx="22"/>
          </p:nvPr>
        </p:nvSpPr>
        <p:spPr>
          <a:xfrm>
            <a:off x="-1" y="-525805"/>
            <a:ext cx="12065001" cy="7782610"/>
          </a:xfrm>
          <a:prstGeom prst="rect">
            <a:avLst/>
          </a:prstGeom>
        </p:spPr>
        <p:txBody>
          <a:bodyPr lIns="91439" tIns="45719" rIns="91439" bIns="45719">
            <a:noAutofit/>
          </a:bodyPr>
          <a:lstStyle/>
          <a:p>
            <a:pPr/>
          </a:p>
        </p:txBody>
      </p:sp>
      <p:sp>
        <p:nvSpPr>
          <p:cNvPr id="142" name="蓝墙前身穿蓝色上衣、大笑的人"/>
          <p:cNvSpPr/>
          <p:nvPr>
            <p:ph type="pic" sz="half" idx="23"/>
          </p:nvPr>
        </p:nvSpPr>
        <p:spPr>
          <a:xfrm>
            <a:off x="-1" y="6384784"/>
            <a:ext cx="12065001" cy="8048238"/>
          </a:xfrm>
          <a:prstGeom prst="rect">
            <a:avLst/>
          </a:prstGeom>
        </p:spPr>
        <p:txBody>
          <a:bodyPr lIns="91439" tIns="45719" rIns="91439" bIns="45719">
            <a:noAutofit/>
          </a:bodyPr>
          <a:lstStyle/>
          <a:p>
            <a:pPr/>
          </a:p>
        </p:txBody>
      </p:sp>
      <p:sp>
        <p:nvSpPr>
          <p:cNvPr id="143"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照片">
    <p:bg>
      <p:bgPr>
        <a:solidFill>
          <a:srgbClr val="FFFFFF"/>
        </a:solidFill>
      </p:bgPr>
    </p:bg>
    <p:spTree>
      <p:nvGrpSpPr>
        <p:cNvPr id="1" name=""/>
        <p:cNvGrpSpPr/>
        <p:nvPr/>
      </p:nvGrpSpPr>
      <p:grpSpPr>
        <a:xfrm>
          <a:off x="0" y="0"/>
          <a:ext cx="0" cy="0"/>
          <a:chOff x="0" y="0"/>
          <a:chExt cx="0" cy="0"/>
        </a:xfrm>
      </p:grpSpPr>
      <p:sp>
        <p:nvSpPr>
          <p:cNvPr id="150" name="靠在纯红色和紫色墙上、穿着蓝色牛仔裤和牛仔夹克的人"/>
          <p:cNvSpPr/>
          <p:nvPr>
            <p:ph type="pic" idx="21"/>
          </p:nvPr>
        </p:nvSpPr>
        <p:spPr>
          <a:xfrm>
            <a:off x="0" y="-1266000"/>
            <a:ext cx="24384000" cy="16248002"/>
          </a:xfrm>
          <a:prstGeom prst="rect">
            <a:avLst/>
          </a:prstGeom>
        </p:spPr>
        <p:txBody>
          <a:bodyPr lIns="91439" tIns="45719" rIns="91439" bIns="45719">
            <a:noAutofit/>
          </a:bodyPr>
          <a:lstStyle/>
          <a:p>
            <a:pPr/>
          </a:p>
        </p:txBody>
      </p:sp>
      <p:sp>
        <p:nvSpPr>
          <p:cNvPr id="151"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空白">
    <p:bg>
      <p:bgPr>
        <a:solidFill>
          <a:srgbClr val="FFFFFF"/>
        </a:solidFill>
      </p:bgPr>
    </p:bg>
    <p:spTree>
      <p:nvGrpSpPr>
        <p:cNvPr id="1" name=""/>
        <p:cNvGrpSpPr/>
        <p:nvPr/>
      </p:nvGrpSpPr>
      <p:grpSpPr>
        <a:xfrm>
          <a:off x="0" y="0"/>
          <a:ext cx="0" cy="0"/>
          <a:chOff x="0" y="0"/>
          <a:chExt cx="0" cy="0"/>
        </a:xfrm>
      </p:grpSpPr>
      <p:sp>
        <p:nvSpPr>
          <p:cNvPr id="158"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 Id="rId15" Type="http://schemas.openxmlformats.org/officeDocument/2006/relationships/slideLayout" Target="../slideLayouts/slideLayout13.xml"/><Relationship Id="rId16" Type="http://schemas.openxmlformats.org/officeDocument/2006/relationships/slideLayout" Target="../slideLayouts/slideLayout14.xml"/><Relationship Id="rId17"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演示文稿标题"/>
          <p:cNvSpPr txBox="1"/>
          <p:nvPr>
            <p:ph type="title" hasCustomPrompt="1"/>
          </p:nvPr>
        </p:nvSpPr>
        <p:spPr>
          <a:xfrm>
            <a:off x="1298349" y="4384675"/>
            <a:ext cx="21869401" cy="4699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b">
            <a:normAutofit fontScale="100000" lnSpcReduction="0"/>
          </a:bodyPr>
          <a:lstStyle/>
          <a:p>
            <a:pPr/>
            <a:r>
              <a:t>演示文稿标题</a:t>
            </a:r>
          </a:p>
        </p:txBody>
      </p:sp>
      <p:sp>
        <p:nvSpPr>
          <p:cNvPr id="3" name="正文级别 1…"/>
          <p:cNvSpPr txBox="1"/>
          <p:nvPr>
            <p:ph type="body" idx="1" hasCustomPrompt="1"/>
          </p:nvPr>
        </p:nvSpPr>
        <p:spPr>
          <a:xfrm>
            <a:off x="1298349" y="9268776"/>
            <a:ext cx="21869401" cy="140224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演示文稿副标题 </a:t>
            </a:r>
          </a:p>
          <a:p>
            <a:pPr lvl="1"/>
            <a:r>
              <a:t/>
            </a:r>
          </a:p>
          <a:p>
            <a:pPr lvl="2"/>
            <a:r>
              <a:t/>
            </a:r>
          </a:p>
          <a:p>
            <a:pPr lvl="3"/>
            <a:r>
              <a:t/>
            </a:r>
          </a:p>
          <a:p>
            <a:pPr lvl="4"/>
            <a:r>
              <a:t/>
            </a:r>
          </a:p>
        </p:txBody>
      </p:sp>
      <p:sp>
        <p:nvSpPr>
          <p:cNvPr id="4" name="幻灯片编号"/>
          <p:cNvSpPr txBox="1"/>
          <p:nvPr>
            <p:ph type="sldNum" sz="quarter" idx="2"/>
          </p:nvPr>
        </p:nvSpPr>
        <p:spPr>
          <a:xfrm>
            <a:off x="22788372" y="12964160"/>
            <a:ext cx="379477" cy="419101"/>
          </a:xfrm>
          <a:prstGeom prst="rect">
            <a:avLst/>
          </a:prstGeom>
          <a:ln w="12700">
            <a:miter lim="400000"/>
          </a:ln>
        </p:spPr>
        <p:txBody>
          <a:bodyPr wrap="none" lIns="50800" tIns="50800" rIns="50800" bIns="50800" anchor="b">
            <a:spAutoFit/>
          </a:bodyPr>
          <a:lstStyle>
            <a:lvl1pPr defTabSz="3428914">
              <a:lnSpc>
                <a:spcPct val="100000"/>
              </a:lnSpc>
              <a:spcBef>
                <a:spcPts val="0"/>
              </a:spcBef>
              <a:tabLst/>
              <a:defRPr spc="0" sz="1800">
                <a:latin typeface="+mn-lt"/>
                <a:ea typeface="+mn-ea"/>
                <a:cs typeface="+mn-cs"/>
                <a:sym typeface="Avenir Next Regular"/>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Lst>
  <p:transition xmlns:p14="http://schemas.microsoft.com/office/powerpoint/2010/main" spd="med" advClick="1"/>
  <p:txStyles>
    <p:titleStyle>
      <a:lvl1pPr marL="0" marR="0" indent="0" algn="l" defTabSz="1160859" rtl="0" latinLnBrk="0">
        <a:lnSpc>
          <a:spcPct val="80000"/>
        </a:lnSpc>
        <a:spcBef>
          <a:spcPts val="0"/>
        </a:spcBef>
        <a:spcAft>
          <a:spcPts val="0"/>
        </a:spcAft>
        <a:buClrTx/>
        <a:buSzTx/>
        <a:buFontTx/>
        <a:buNone/>
        <a:tabLst/>
        <a:defRPr b="1" baseline="0" cap="all" i="0" spc="-665" strike="noStrike" sz="13300" u="none">
          <a:solidFill>
            <a:srgbClr val="000000"/>
          </a:solidFill>
          <a:uFillTx/>
          <a:latin typeface="+mn-lt"/>
          <a:ea typeface="+mn-ea"/>
          <a:cs typeface="+mn-cs"/>
          <a:sym typeface="Avenir Next Regular"/>
        </a:defRPr>
      </a:lvl1pPr>
      <a:lvl2pPr marL="0" marR="0" indent="457200" algn="l" defTabSz="1160859" rtl="0" latinLnBrk="0">
        <a:lnSpc>
          <a:spcPct val="80000"/>
        </a:lnSpc>
        <a:spcBef>
          <a:spcPts val="0"/>
        </a:spcBef>
        <a:spcAft>
          <a:spcPts val="0"/>
        </a:spcAft>
        <a:buClrTx/>
        <a:buSzTx/>
        <a:buFontTx/>
        <a:buNone/>
        <a:tabLst/>
        <a:defRPr b="1" baseline="0" cap="all" i="0" spc="-665" strike="noStrike" sz="13300" u="none">
          <a:solidFill>
            <a:srgbClr val="000000"/>
          </a:solidFill>
          <a:uFillTx/>
          <a:latin typeface="+mn-lt"/>
          <a:ea typeface="+mn-ea"/>
          <a:cs typeface="+mn-cs"/>
          <a:sym typeface="Avenir Next Regular"/>
        </a:defRPr>
      </a:lvl2pPr>
      <a:lvl3pPr marL="0" marR="0" indent="914400" algn="l" defTabSz="1160859" rtl="0" latinLnBrk="0">
        <a:lnSpc>
          <a:spcPct val="80000"/>
        </a:lnSpc>
        <a:spcBef>
          <a:spcPts val="0"/>
        </a:spcBef>
        <a:spcAft>
          <a:spcPts val="0"/>
        </a:spcAft>
        <a:buClrTx/>
        <a:buSzTx/>
        <a:buFontTx/>
        <a:buNone/>
        <a:tabLst/>
        <a:defRPr b="1" baseline="0" cap="all" i="0" spc="-665" strike="noStrike" sz="13300" u="none">
          <a:solidFill>
            <a:srgbClr val="000000"/>
          </a:solidFill>
          <a:uFillTx/>
          <a:latin typeface="+mn-lt"/>
          <a:ea typeface="+mn-ea"/>
          <a:cs typeface="+mn-cs"/>
          <a:sym typeface="Avenir Next Regular"/>
        </a:defRPr>
      </a:lvl3pPr>
      <a:lvl4pPr marL="0" marR="0" indent="1371600" algn="l" defTabSz="1160859" rtl="0" latinLnBrk="0">
        <a:lnSpc>
          <a:spcPct val="80000"/>
        </a:lnSpc>
        <a:spcBef>
          <a:spcPts val="0"/>
        </a:spcBef>
        <a:spcAft>
          <a:spcPts val="0"/>
        </a:spcAft>
        <a:buClrTx/>
        <a:buSzTx/>
        <a:buFontTx/>
        <a:buNone/>
        <a:tabLst/>
        <a:defRPr b="1" baseline="0" cap="all" i="0" spc="-665" strike="noStrike" sz="13300" u="none">
          <a:solidFill>
            <a:srgbClr val="000000"/>
          </a:solidFill>
          <a:uFillTx/>
          <a:latin typeface="+mn-lt"/>
          <a:ea typeface="+mn-ea"/>
          <a:cs typeface="+mn-cs"/>
          <a:sym typeface="Avenir Next Regular"/>
        </a:defRPr>
      </a:lvl4pPr>
      <a:lvl5pPr marL="0" marR="0" indent="1828800" algn="l" defTabSz="1160859" rtl="0" latinLnBrk="0">
        <a:lnSpc>
          <a:spcPct val="80000"/>
        </a:lnSpc>
        <a:spcBef>
          <a:spcPts val="0"/>
        </a:spcBef>
        <a:spcAft>
          <a:spcPts val="0"/>
        </a:spcAft>
        <a:buClrTx/>
        <a:buSzTx/>
        <a:buFontTx/>
        <a:buNone/>
        <a:tabLst/>
        <a:defRPr b="1" baseline="0" cap="all" i="0" spc="-665" strike="noStrike" sz="13300" u="none">
          <a:solidFill>
            <a:srgbClr val="000000"/>
          </a:solidFill>
          <a:uFillTx/>
          <a:latin typeface="+mn-lt"/>
          <a:ea typeface="+mn-ea"/>
          <a:cs typeface="+mn-cs"/>
          <a:sym typeface="Avenir Next Regular"/>
        </a:defRPr>
      </a:lvl5pPr>
      <a:lvl6pPr marL="0" marR="0" indent="2286000" algn="l" defTabSz="1160859" rtl="0" latinLnBrk="0">
        <a:lnSpc>
          <a:spcPct val="80000"/>
        </a:lnSpc>
        <a:spcBef>
          <a:spcPts val="0"/>
        </a:spcBef>
        <a:spcAft>
          <a:spcPts val="0"/>
        </a:spcAft>
        <a:buClrTx/>
        <a:buSzTx/>
        <a:buFontTx/>
        <a:buNone/>
        <a:tabLst/>
        <a:defRPr b="1" baseline="0" cap="all" i="0" spc="-665" strike="noStrike" sz="13300" u="none">
          <a:solidFill>
            <a:srgbClr val="000000"/>
          </a:solidFill>
          <a:uFillTx/>
          <a:latin typeface="+mn-lt"/>
          <a:ea typeface="+mn-ea"/>
          <a:cs typeface="+mn-cs"/>
          <a:sym typeface="Avenir Next Regular"/>
        </a:defRPr>
      </a:lvl6pPr>
      <a:lvl7pPr marL="0" marR="0" indent="2743200" algn="l" defTabSz="1160859" rtl="0" latinLnBrk="0">
        <a:lnSpc>
          <a:spcPct val="80000"/>
        </a:lnSpc>
        <a:spcBef>
          <a:spcPts val="0"/>
        </a:spcBef>
        <a:spcAft>
          <a:spcPts val="0"/>
        </a:spcAft>
        <a:buClrTx/>
        <a:buSzTx/>
        <a:buFontTx/>
        <a:buNone/>
        <a:tabLst/>
        <a:defRPr b="1" baseline="0" cap="all" i="0" spc="-665" strike="noStrike" sz="13300" u="none">
          <a:solidFill>
            <a:srgbClr val="000000"/>
          </a:solidFill>
          <a:uFillTx/>
          <a:latin typeface="+mn-lt"/>
          <a:ea typeface="+mn-ea"/>
          <a:cs typeface="+mn-cs"/>
          <a:sym typeface="Avenir Next Regular"/>
        </a:defRPr>
      </a:lvl7pPr>
      <a:lvl8pPr marL="0" marR="0" indent="3200400" algn="l" defTabSz="1160859" rtl="0" latinLnBrk="0">
        <a:lnSpc>
          <a:spcPct val="80000"/>
        </a:lnSpc>
        <a:spcBef>
          <a:spcPts val="0"/>
        </a:spcBef>
        <a:spcAft>
          <a:spcPts val="0"/>
        </a:spcAft>
        <a:buClrTx/>
        <a:buSzTx/>
        <a:buFontTx/>
        <a:buNone/>
        <a:tabLst/>
        <a:defRPr b="1" baseline="0" cap="all" i="0" spc="-665" strike="noStrike" sz="13300" u="none">
          <a:solidFill>
            <a:srgbClr val="000000"/>
          </a:solidFill>
          <a:uFillTx/>
          <a:latin typeface="+mn-lt"/>
          <a:ea typeface="+mn-ea"/>
          <a:cs typeface="+mn-cs"/>
          <a:sym typeface="Avenir Next Regular"/>
        </a:defRPr>
      </a:lvl8pPr>
      <a:lvl9pPr marL="0" marR="0" indent="3657600" algn="l" defTabSz="1160859" rtl="0" latinLnBrk="0">
        <a:lnSpc>
          <a:spcPct val="80000"/>
        </a:lnSpc>
        <a:spcBef>
          <a:spcPts val="0"/>
        </a:spcBef>
        <a:spcAft>
          <a:spcPts val="0"/>
        </a:spcAft>
        <a:buClrTx/>
        <a:buSzTx/>
        <a:buFontTx/>
        <a:buNone/>
        <a:tabLst/>
        <a:defRPr b="1" baseline="0" cap="all" i="0" spc="-665" strike="noStrike" sz="13300" u="none">
          <a:solidFill>
            <a:srgbClr val="000000"/>
          </a:solidFill>
          <a:uFillTx/>
          <a:latin typeface="+mn-lt"/>
          <a:ea typeface="+mn-ea"/>
          <a:cs typeface="+mn-cs"/>
          <a:sym typeface="Avenir Next Regular"/>
        </a:defRPr>
      </a:lvl9pPr>
    </p:titleStyle>
    <p:bodyStyle>
      <a:lvl1pPr marL="0" marR="0" indent="0" algn="l" defTabSz="584200" rtl="0" latinLnBrk="0">
        <a:lnSpc>
          <a:spcPct val="100000"/>
        </a:lnSpc>
        <a:spcBef>
          <a:spcPts val="0"/>
        </a:spcBef>
        <a:spcAft>
          <a:spcPts val="0"/>
        </a:spcAft>
        <a:buClrTx/>
        <a:buSzTx/>
        <a:buFontTx/>
        <a:buNone/>
        <a:tabLst/>
        <a:defRPr b="0" baseline="0" cap="all" i="0" spc="-104" strike="noStrike" sz="3500" u="none">
          <a:solidFill>
            <a:srgbClr val="000000"/>
          </a:solidFill>
          <a:uFillTx/>
          <a:latin typeface="Avenir Next Demi Bold"/>
          <a:ea typeface="Avenir Next Demi Bold"/>
          <a:cs typeface="Avenir Next Demi Bold"/>
          <a:sym typeface="Avenir Next Demi Bold"/>
        </a:defRPr>
      </a:lvl1pPr>
      <a:lvl2pPr marL="0" marR="0" indent="457200" algn="l" defTabSz="584200" rtl="0" latinLnBrk="0">
        <a:lnSpc>
          <a:spcPct val="100000"/>
        </a:lnSpc>
        <a:spcBef>
          <a:spcPts val="0"/>
        </a:spcBef>
        <a:spcAft>
          <a:spcPts val="0"/>
        </a:spcAft>
        <a:buClrTx/>
        <a:buSzTx/>
        <a:buFontTx/>
        <a:buNone/>
        <a:tabLst/>
        <a:defRPr b="0" baseline="0" cap="all" i="0" spc="-104" strike="noStrike" sz="3500" u="none">
          <a:solidFill>
            <a:srgbClr val="000000"/>
          </a:solidFill>
          <a:uFillTx/>
          <a:latin typeface="Avenir Next Demi Bold"/>
          <a:ea typeface="Avenir Next Demi Bold"/>
          <a:cs typeface="Avenir Next Demi Bold"/>
          <a:sym typeface="Avenir Next Demi Bold"/>
        </a:defRPr>
      </a:lvl2pPr>
      <a:lvl3pPr marL="0" marR="0" indent="914400" algn="l" defTabSz="584200" rtl="0" latinLnBrk="0">
        <a:lnSpc>
          <a:spcPct val="100000"/>
        </a:lnSpc>
        <a:spcBef>
          <a:spcPts val="0"/>
        </a:spcBef>
        <a:spcAft>
          <a:spcPts val="0"/>
        </a:spcAft>
        <a:buClrTx/>
        <a:buSzTx/>
        <a:buFontTx/>
        <a:buNone/>
        <a:tabLst/>
        <a:defRPr b="0" baseline="0" cap="all" i="0" spc="-104" strike="noStrike" sz="3500" u="none">
          <a:solidFill>
            <a:srgbClr val="000000"/>
          </a:solidFill>
          <a:uFillTx/>
          <a:latin typeface="Avenir Next Demi Bold"/>
          <a:ea typeface="Avenir Next Demi Bold"/>
          <a:cs typeface="Avenir Next Demi Bold"/>
          <a:sym typeface="Avenir Next Demi Bold"/>
        </a:defRPr>
      </a:lvl3pPr>
      <a:lvl4pPr marL="0" marR="0" indent="1371600" algn="l" defTabSz="584200" rtl="0" latinLnBrk="0">
        <a:lnSpc>
          <a:spcPct val="100000"/>
        </a:lnSpc>
        <a:spcBef>
          <a:spcPts val="0"/>
        </a:spcBef>
        <a:spcAft>
          <a:spcPts val="0"/>
        </a:spcAft>
        <a:buClrTx/>
        <a:buSzTx/>
        <a:buFontTx/>
        <a:buNone/>
        <a:tabLst/>
        <a:defRPr b="0" baseline="0" cap="all" i="0" spc="-104" strike="noStrike" sz="3500" u="none">
          <a:solidFill>
            <a:srgbClr val="000000"/>
          </a:solidFill>
          <a:uFillTx/>
          <a:latin typeface="Avenir Next Demi Bold"/>
          <a:ea typeface="Avenir Next Demi Bold"/>
          <a:cs typeface="Avenir Next Demi Bold"/>
          <a:sym typeface="Avenir Next Demi Bold"/>
        </a:defRPr>
      </a:lvl4pPr>
      <a:lvl5pPr marL="0" marR="0" indent="1828800" algn="l" defTabSz="584200" rtl="0" latinLnBrk="0">
        <a:lnSpc>
          <a:spcPct val="100000"/>
        </a:lnSpc>
        <a:spcBef>
          <a:spcPts val="0"/>
        </a:spcBef>
        <a:spcAft>
          <a:spcPts val="0"/>
        </a:spcAft>
        <a:buClrTx/>
        <a:buSzTx/>
        <a:buFontTx/>
        <a:buNone/>
        <a:tabLst/>
        <a:defRPr b="0" baseline="0" cap="all" i="0" spc="-104" strike="noStrike" sz="3500" u="none">
          <a:solidFill>
            <a:srgbClr val="000000"/>
          </a:solidFill>
          <a:uFillTx/>
          <a:latin typeface="Avenir Next Demi Bold"/>
          <a:ea typeface="Avenir Next Demi Bold"/>
          <a:cs typeface="Avenir Next Demi Bold"/>
          <a:sym typeface="Avenir Next Demi Bold"/>
        </a:defRPr>
      </a:lvl5pPr>
      <a:lvl6pPr marL="0" marR="0" indent="2286000" algn="l" defTabSz="584200" rtl="0" latinLnBrk="0">
        <a:lnSpc>
          <a:spcPct val="100000"/>
        </a:lnSpc>
        <a:spcBef>
          <a:spcPts val="0"/>
        </a:spcBef>
        <a:spcAft>
          <a:spcPts val="0"/>
        </a:spcAft>
        <a:buClrTx/>
        <a:buSzTx/>
        <a:buFontTx/>
        <a:buNone/>
        <a:tabLst/>
        <a:defRPr b="0" baseline="0" cap="all" i="0" spc="-104" strike="noStrike" sz="3500" u="none">
          <a:solidFill>
            <a:srgbClr val="000000"/>
          </a:solidFill>
          <a:uFillTx/>
          <a:latin typeface="Avenir Next Demi Bold"/>
          <a:ea typeface="Avenir Next Demi Bold"/>
          <a:cs typeface="Avenir Next Demi Bold"/>
          <a:sym typeface="Avenir Next Demi Bold"/>
        </a:defRPr>
      </a:lvl6pPr>
      <a:lvl7pPr marL="0" marR="0" indent="2743200" algn="l" defTabSz="584200" rtl="0" latinLnBrk="0">
        <a:lnSpc>
          <a:spcPct val="100000"/>
        </a:lnSpc>
        <a:spcBef>
          <a:spcPts val="0"/>
        </a:spcBef>
        <a:spcAft>
          <a:spcPts val="0"/>
        </a:spcAft>
        <a:buClrTx/>
        <a:buSzTx/>
        <a:buFontTx/>
        <a:buNone/>
        <a:tabLst/>
        <a:defRPr b="0" baseline="0" cap="all" i="0" spc="-104" strike="noStrike" sz="3500" u="none">
          <a:solidFill>
            <a:srgbClr val="000000"/>
          </a:solidFill>
          <a:uFillTx/>
          <a:latin typeface="Avenir Next Demi Bold"/>
          <a:ea typeface="Avenir Next Demi Bold"/>
          <a:cs typeface="Avenir Next Demi Bold"/>
          <a:sym typeface="Avenir Next Demi Bold"/>
        </a:defRPr>
      </a:lvl7pPr>
      <a:lvl8pPr marL="0" marR="0" indent="3200400" algn="l" defTabSz="584200" rtl="0" latinLnBrk="0">
        <a:lnSpc>
          <a:spcPct val="100000"/>
        </a:lnSpc>
        <a:spcBef>
          <a:spcPts val="0"/>
        </a:spcBef>
        <a:spcAft>
          <a:spcPts val="0"/>
        </a:spcAft>
        <a:buClrTx/>
        <a:buSzTx/>
        <a:buFontTx/>
        <a:buNone/>
        <a:tabLst/>
        <a:defRPr b="0" baseline="0" cap="all" i="0" spc="-104" strike="noStrike" sz="3500" u="none">
          <a:solidFill>
            <a:srgbClr val="000000"/>
          </a:solidFill>
          <a:uFillTx/>
          <a:latin typeface="Avenir Next Demi Bold"/>
          <a:ea typeface="Avenir Next Demi Bold"/>
          <a:cs typeface="Avenir Next Demi Bold"/>
          <a:sym typeface="Avenir Next Demi Bold"/>
        </a:defRPr>
      </a:lvl8pPr>
      <a:lvl9pPr marL="0" marR="0" indent="3657600" algn="l" defTabSz="584200" rtl="0" latinLnBrk="0">
        <a:lnSpc>
          <a:spcPct val="100000"/>
        </a:lnSpc>
        <a:spcBef>
          <a:spcPts val="0"/>
        </a:spcBef>
        <a:spcAft>
          <a:spcPts val="0"/>
        </a:spcAft>
        <a:buClrTx/>
        <a:buSzTx/>
        <a:buFontTx/>
        <a:buNone/>
        <a:tabLst/>
        <a:defRPr b="0" baseline="0" cap="all" i="0" spc="-104" strike="noStrike" sz="3500" u="none">
          <a:solidFill>
            <a:srgbClr val="000000"/>
          </a:solidFill>
          <a:uFillTx/>
          <a:latin typeface="Avenir Next Demi Bold"/>
          <a:ea typeface="Avenir Next Demi Bold"/>
          <a:cs typeface="Avenir Next Demi Bold"/>
          <a:sym typeface="Avenir Next Demi Bold"/>
        </a:defRPr>
      </a:lvl9pPr>
    </p:bodyStyle>
    <p:otherStyle>
      <a:lvl1pPr marL="0" marR="0" indent="0" algn="ctr" defTabSz="3428914"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venir Next Regular"/>
        </a:defRPr>
      </a:lvl1pPr>
      <a:lvl2pPr marL="0" marR="0" indent="457200" algn="ctr" defTabSz="3428914"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venir Next Regular"/>
        </a:defRPr>
      </a:lvl2pPr>
      <a:lvl3pPr marL="0" marR="0" indent="914400" algn="ctr" defTabSz="3428914"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venir Next Regular"/>
        </a:defRPr>
      </a:lvl3pPr>
      <a:lvl4pPr marL="0" marR="0" indent="1371600" algn="ctr" defTabSz="3428914"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venir Next Regular"/>
        </a:defRPr>
      </a:lvl4pPr>
      <a:lvl5pPr marL="0" marR="0" indent="1828800" algn="ctr" defTabSz="3428914"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venir Next Regular"/>
        </a:defRPr>
      </a:lvl5pPr>
      <a:lvl6pPr marL="0" marR="0" indent="2286000" algn="ctr" defTabSz="3428914"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venir Next Regular"/>
        </a:defRPr>
      </a:lvl6pPr>
      <a:lvl7pPr marL="0" marR="0" indent="2743200" algn="ctr" defTabSz="3428914"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venir Next Regular"/>
        </a:defRPr>
      </a:lvl7pPr>
      <a:lvl8pPr marL="0" marR="0" indent="3200400" algn="ctr" defTabSz="3428914"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venir Next Regular"/>
        </a:defRPr>
      </a:lvl8pPr>
      <a:lvl9pPr marL="0" marR="0" indent="3657600" algn="ctr" defTabSz="3428914"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venir Next Regular"/>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video" Target="../media/media1.mp4"/><Relationship Id="rId3" Type="http://schemas.microsoft.com/office/2007/relationships/media" Target="../media/media1.mp4"/><Relationship Id="rId4" Type="http://schemas.openxmlformats.org/officeDocument/2006/relationships/image" Target="../media/image2.png"/><Relationship Id="rId5" Type="http://schemas.openxmlformats.org/officeDocument/2006/relationships/video" Target="../media/media2.mp4"/><Relationship Id="rId6" Type="http://schemas.microsoft.com/office/2007/relationships/media" Target="../media/media2.mp4"/><Relationship Id="rId7" Type="http://schemas.openxmlformats.org/officeDocument/2006/relationships/image" Target="../media/image3.png"/><Relationship Id="rId8" Type="http://schemas.openxmlformats.org/officeDocument/2006/relationships/video" Target="../media/media3.mp4"/><Relationship Id="rId9" Type="http://schemas.microsoft.com/office/2007/relationships/media" Target="../media/media3.mp4"/><Relationship Id="rId10" Type="http://schemas.openxmlformats.org/officeDocument/2006/relationships/image" Target="../media/image4.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7.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4.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8.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9.png"/><Relationship Id="rId3" Type="http://schemas.openxmlformats.org/officeDocument/2006/relationships/image" Target="../media/image10.png"/><Relationship Id="rId4" Type="http://schemas.openxmlformats.org/officeDocument/2006/relationships/image" Target="../media/image11.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7" name="yveschen_Create_an_image_of_an_anthropomorphic_cat_cute_and_sty_ec8bf3b8-10b2-4cac-a79c-05f74da86369.png" descr="yveschen_Create_an_image_of_an_anthropomorphic_cat_cute_and_sty_ec8bf3b8-10b2-4cac-a79c-05f74da86369.png"/>
          <p:cNvPicPr>
            <a:picLocks noChangeAspect="1"/>
          </p:cNvPicPr>
          <p:nvPr>
            <p:ph type="pic" idx="21"/>
          </p:nvPr>
        </p:nvPicPr>
        <p:blipFill>
          <a:blip r:embed="rId2">
            <a:extLst/>
          </a:blip>
          <a:srcRect l="0" t="0" r="0" b="0"/>
          <a:stretch>
            <a:fillRect/>
          </a:stretch>
        </p:blipFill>
        <p:spPr>
          <a:xfrm>
            <a:off x="-2" y="25120"/>
            <a:ext cx="24384001" cy="13665760"/>
          </a:xfrm>
          <a:prstGeom prst="rect">
            <a:avLst/>
          </a:prstGeom>
          <a:ln w="25400"/>
          <a:effectLst>
            <a:reflection blurRad="0" stA="50000" stPos="0" endA="0" endPos="40000" dist="0" dir="5400000" fadeDir="5400000" sx="100000" sy="-100000" kx="0" ky="0" algn="bl" rotWithShape="0"/>
          </a:effectLst>
        </p:spPr>
      </p:pic>
      <p:sp>
        <p:nvSpPr>
          <p:cNvPr id="168" name="Contemporary Practitioners and My Research: Anthropomorphic animals in AI-generated videos"/>
          <p:cNvSpPr txBox="1"/>
          <p:nvPr>
            <p:ph type="title"/>
          </p:nvPr>
        </p:nvSpPr>
        <p:spPr>
          <a:xfrm>
            <a:off x="1089361" y="8235754"/>
            <a:ext cx="22205278" cy="4699001"/>
          </a:xfrm>
          <a:prstGeom prst="rect">
            <a:avLst/>
          </a:prstGeom>
        </p:spPr>
        <p:txBody>
          <a:bodyPr/>
          <a:lstStyle>
            <a:lvl1pPr defTabSz="835818">
              <a:defRPr spc="-478" sz="9576">
                <a:solidFill>
                  <a:srgbClr val="FFFFFF"/>
                </a:solidFill>
              </a:defRPr>
            </a:lvl1pPr>
          </a:lstStyle>
          <a:p>
            <a:pPr/>
            <a:r>
              <a:t>Contemporary Practitioners and My Research: Anthropomorphic animals in AI-generated videos</a:t>
            </a:r>
          </a:p>
        </p:txBody>
      </p:sp>
      <p:sp>
        <p:nvSpPr>
          <p:cNvPr id="169" name="Shuqiao Zhang 2324275"/>
          <p:cNvSpPr txBox="1"/>
          <p:nvPr>
            <p:ph type="body" sz="quarter" idx="1"/>
          </p:nvPr>
        </p:nvSpPr>
        <p:spPr>
          <a:xfrm>
            <a:off x="1033126" y="12570226"/>
            <a:ext cx="21869401" cy="1422714"/>
          </a:xfrm>
          <a:prstGeom prst="rect">
            <a:avLst/>
          </a:prstGeom>
        </p:spPr>
        <p:txBody>
          <a:bodyPr/>
          <a:lstStyle>
            <a:lvl1pPr>
              <a:defRPr>
                <a:solidFill>
                  <a:srgbClr val="D5D5D5"/>
                </a:solidFill>
              </a:defRPr>
            </a:lvl1pPr>
          </a:lstStyle>
          <a:p>
            <a:pPr/>
            <a:r>
              <a:t>Shuqiao Zhang 2324275</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1" name="natalie_socialmedia_The_kittens_paws_visible_from_the_wrist_dow_cbfd3882-7474-4e81-b12f-1e627dbc7b29.png" descr="natalie_socialmedia_The_kittens_paws_visible_from_the_wrist_dow_cbfd3882-7474-4e81-b12f-1e627dbc7b29.png"/>
          <p:cNvPicPr>
            <a:picLocks noChangeAspect="1"/>
          </p:cNvPicPr>
          <p:nvPr>
            <p:ph type="pic" idx="21"/>
          </p:nvPr>
        </p:nvPicPr>
        <p:blipFill>
          <a:blip r:embed="rId2">
            <a:extLst/>
          </a:blip>
          <a:srcRect l="2840" t="0" r="2840" b="0"/>
          <a:stretch>
            <a:fillRect/>
          </a:stretch>
        </p:blipFill>
        <p:spPr>
          <a:xfrm>
            <a:off x="14034295" y="-1"/>
            <a:ext cx="10349536" cy="13715999"/>
          </a:xfrm>
          <a:prstGeom prst="rect">
            <a:avLst/>
          </a:prstGeom>
        </p:spPr>
      </p:pic>
      <p:sp>
        <p:nvSpPr>
          <p:cNvPr id="172" name="What is Contemporary Practitioners"/>
          <p:cNvSpPr txBox="1"/>
          <p:nvPr>
            <p:ph type="title"/>
          </p:nvPr>
        </p:nvSpPr>
        <p:spPr>
          <a:xfrm>
            <a:off x="1092200" y="1177616"/>
            <a:ext cx="11442700" cy="5334001"/>
          </a:xfrm>
          <a:prstGeom prst="rect">
            <a:avLst/>
          </a:prstGeom>
        </p:spPr>
        <p:txBody>
          <a:bodyPr/>
          <a:lstStyle/>
          <a:p>
            <a:pPr defTabSz="951904">
              <a:defRPr spc="-545" sz="10906"/>
            </a:pPr>
            <a:r>
              <a:t>What is Contemporary Practitioners</a:t>
            </a:r>
            <a:r>
              <a:rPr b="0" spc="-49" sz="984">
                <a:latin typeface="Songti SC Bold"/>
                <a:ea typeface="Songti SC Bold"/>
                <a:cs typeface="Songti SC Bold"/>
                <a:sym typeface="Songti SC Bold"/>
              </a:rPr>
              <a:t> </a:t>
            </a:r>
          </a:p>
        </p:txBody>
      </p:sp>
      <p:sp>
        <p:nvSpPr>
          <p:cNvPr id="173" name="My definition is:…"/>
          <p:cNvSpPr txBox="1"/>
          <p:nvPr>
            <p:ph type="body" sz="quarter" idx="1"/>
          </p:nvPr>
        </p:nvSpPr>
        <p:spPr>
          <a:xfrm>
            <a:off x="1092200" y="7137400"/>
            <a:ext cx="11442700" cy="3175000"/>
          </a:xfrm>
          <a:prstGeom prst="rect">
            <a:avLst/>
          </a:prstGeom>
        </p:spPr>
        <p:txBody>
          <a:bodyPr/>
          <a:lstStyle/>
          <a:p>
            <a:pPr defTabSz="310895">
              <a:defRPr cap="none" spc="0" sz="1564">
                <a:latin typeface="Arial"/>
                <a:ea typeface="Arial"/>
                <a:cs typeface="Arial"/>
                <a:sym typeface="Arial"/>
              </a:defRPr>
            </a:pPr>
            <a:r>
              <a:t>My definition is:</a:t>
            </a:r>
            <a:endParaRPr>
              <a:latin typeface="Helvetica"/>
              <a:ea typeface="Helvetica"/>
              <a:cs typeface="Helvetica"/>
              <a:sym typeface="Helvetica"/>
            </a:endParaRPr>
          </a:p>
          <a:p>
            <a:pPr defTabSz="310895">
              <a:defRPr cap="none" spc="0" sz="1564">
                <a:latin typeface="Arial"/>
                <a:ea typeface="Arial"/>
                <a:cs typeface="Arial"/>
                <a:sym typeface="Arial"/>
              </a:defRPr>
            </a:pPr>
            <a:r>
              <a:t>Contemporary practitioners are individuals who engage in a profession within the current social, cultural, and technological context, practicing in innovative and modernized ways. They are not merely practitioners of a specific industry but also, to some extent, representatives of contemporary trends and changes.</a:t>
            </a:r>
            <a:endParaRPr>
              <a:latin typeface="Helvetica"/>
              <a:ea typeface="Helvetica"/>
              <a:cs typeface="Helvetica"/>
              <a:sym typeface="Helvetica"/>
            </a:endParaRPr>
          </a:p>
          <a:p>
            <a:pPr defTabSz="310895">
              <a:defRPr cap="none" spc="0" sz="1564">
                <a:latin typeface="Arial"/>
                <a:ea typeface="Arial"/>
                <a:cs typeface="Arial"/>
                <a:sym typeface="Arial"/>
              </a:defRPr>
            </a:pPr>
            <a:r>
              <a:t> </a:t>
            </a:r>
            <a:endParaRPr>
              <a:latin typeface="Helvetica"/>
              <a:ea typeface="Helvetica"/>
              <a:cs typeface="Helvetica"/>
              <a:sym typeface="Helvetica"/>
            </a:endParaRPr>
          </a:p>
          <a:p>
            <a:pPr defTabSz="310895">
              <a:defRPr cap="none" spc="0" sz="1564">
                <a:latin typeface="Arial"/>
                <a:ea typeface="Arial"/>
                <a:cs typeface="Arial"/>
                <a:sym typeface="Arial"/>
              </a:defRPr>
            </a:pPr>
            <a:r>
              <a:t>In my understanding, contemporary practitioners can be reflected through several dimensions:</a:t>
            </a:r>
            <a:endParaRPr>
              <a:latin typeface="Helvetica"/>
              <a:ea typeface="Helvetica"/>
              <a:cs typeface="Helvetica"/>
              <a:sym typeface="Helvetica"/>
            </a:endParaRPr>
          </a:p>
          <a:p>
            <a:pPr defTabSz="310895">
              <a:defRPr cap="none" spc="0" sz="1088">
                <a:latin typeface="Arial"/>
                <a:ea typeface="Arial"/>
                <a:cs typeface="Arial"/>
                <a:sym typeface="Arial"/>
              </a:defRPr>
            </a:pPr>
            <a:r>
              <a:t> </a:t>
            </a:r>
            <a:endParaRPr>
              <a:latin typeface="Helvetica"/>
              <a:ea typeface="Helvetica"/>
              <a:cs typeface="Helvetica"/>
              <a:sym typeface="Helvetica"/>
            </a:endParaRPr>
          </a:p>
          <a:p>
            <a:pPr marL="241808" indent="-241808" defTabSz="310895">
              <a:defRPr cap="none" spc="0" sz="2040">
                <a:latin typeface="Arial"/>
                <a:ea typeface="Arial"/>
                <a:cs typeface="Arial"/>
                <a:sym typeface="Arial"/>
              </a:defRPr>
            </a:pPr>
            <a:r>
              <a:rPr>
                <a:latin typeface="Wingdings"/>
                <a:ea typeface="Wingdings"/>
                <a:cs typeface="Wingdings"/>
                <a:sym typeface="Wingdings"/>
              </a:rPr>
              <a:t>l</a:t>
            </a:r>
            <a:r>
              <a:rPr>
                <a:latin typeface="Times New Roman"/>
                <a:ea typeface="Times New Roman"/>
                <a:cs typeface="Times New Roman"/>
                <a:sym typeface="Times New Roman"/>
              </a:rPr>
              <a:t>  </a:t>
            </a:r>
            <a:r>
              <a:t>Temporal dimension</a:t>
            </a:r>
            <a:endParaRPr>
              <a:latin typeface="Helvetica"/>
              <a:ea typeface="Helvetica"/>
              <a:cs typeface="Helvetica"/>
              <a:sym typeface="Helvetica"/>
            </a:endParaRPr>
          </a:p>
          <a:p>
            <a:pPr marL="241808" indent="-241808" defTabSz="310895">
              <a:defRPr cap="none" spc="0" sz="2040">
                <a:latin typeface="Arial"/>
                <a:ea typeface="Arial"/>
                <a:cs typeface="Arial"/>
                <a:sym typeface="Arial"/>
              </a:defRPr>
            </a:pPr>
            <a:r>
              <a:rPr>
                <a:latin typeface="Wingdings"/>
                <a:ea typeface="Wingdings"/>
                <a:cs typeface="Wingdings"/>
                <a:sym typeface="Wingdings"/>
              </a:rPr>
              <a:t>l</a:t>
            </a:r>
            <a:r>
              <a:rPr>
                <a:latin typeface="Times New Roman"/>
                <a:ea typeface="Times New Roman"/>
                <a:cs typeface="Times New Roman"/>
                <a:sym typeface="Times New Roman"/>
              </a:rPr>
              <a:t>  </a:t>
            </a:r>
            <a:r>
              <a:t>Industry development dimension</a:t>
            </a:r>
            <a:endParaRPr>
              <a:latin typeface="Helvetica"/>
              <a:ea typeface="Helvetica"/>
              <a:cs typeface="Helvetica"/>
              <a:sym typeface="Helvetica"/>
            </a:endParaRPr>
          </a:p>
          <a:p>
            <a:pPr marL="241808" indent="-241808" defTabSz="310895">
              <a:defRPr cap="none" spc="0" sz="2040">
                <a:latin typeface="Arial"/>
                <a:ea typeface="Arial"/>
                <a:cs typeface="Arial"/>
                <a:sym typeface="Arial"/>
              </a:defRPr>
            </a:pPr>
            <a:r>
              <a:rPr>
                <a:latin typeface="Wingdings"/>
                <a:ea typeface="Wingdings"/>
                <a:cs typeface="Wingdings"/>
                <a:sym typeface="Wingdings"/>
              </a:rPr>
              <a:t>l</a:t>
            </a:r>
            <a:r>
              <a:rPr>
                <a:latin typeface="Times New Roman"/>
                <a:ea typeface="Times New Roman"/>
                <a:cs typeface="Times New Roman"/>
                <a:sym typeface="Times New Roman"/>
              </a:rPr>
              <a:t>  </a:t>
            </a:r>
            <a:r>
              <a:t>Cultural and social context</a:t>
            </a:r>
            <a:endParaRPr>
              <a:latin typeface="Helvetica"/>
              <a:ea typeface="Helvetica"/>
              <a:cs typeface="Helvetica"/>
              <a:sym typeface="Helvetica"/>
            </a:endParaRPr>
          </a:p>
          <a:p>
            <a:pPr marL="241808" indent="-241808" defTabSz="310895">
              <a:defRPr cap="none" spc="0" sz="2040">
                <a:latin typeface="Arial"/>
                <a:ea typeface="Arial"/>
                <a:cs typeface="Arial"/>
                <a:sym typeface="Arial"/>
              </a:defRPr>
            </a:pPr>
            <a:r>
              <a:rPr>
                <a:latin typeface="Wingdings"/>
                <a:ea typeface="Wingdings"/>
                <a:cs typeface="Wingdings"/>
                <a:sym typeface="Wingdings"/>
              </a:rPr>
              <a:t>l</a:t>
            </a:r>
            <a:r>
              <a:rPr>
                <a:latin typeface="Times New Roman"/>
                <a:ea typeface="Times New Roman"/>
                <a:cs typeface="Times New Roman"/>
                <a:sym typeface="Times New Roman"/>
              </a:rPr>
              <a:t>  </a:t>
            </a:r>
            <a:r>
              <a:t>Innovation</a:t>
            </a:r>
            <a:endParaRPr>
              <a:latin typeface="Helvetica"/>
              <a:ea typeface="Helvetica"/>
              <a:cs typeface="Helvetica"/>
              <a:sym typeface="Helvetica"/>
            </a:endParaRPr>
          </a:p>
        </p:txBody>
      </p:sp>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5" name="01e5d881353811f5010370038e30c45e43_4610.mp4video.MP4" descr="01e5d881353811f5010370038e30c45e43_4610.mp4video.MP4"/>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503859" y="1719771"/>
            <a:ext cx="7380377" cy="9840502"/>
          </a:xfrm>
          <a:prstGeom prst="rect">
            <a:avLst/>
          </a:prstGeom>
          <a:ln w="12700">
            <a:miter lim="400000"/>
          </a:ln>
        </p:spPr>
      </p:pic>
      <p:pic>
        <p:nvPicPr>
          <p:cNvPr id="176" name="01e7163db214b6820103700392aee3af3a_4610.mp4video.MP4" descr="01e7163db214b6820103700392aee3af3a_4610.mp4video.MP4"/>
          <p:cNvPicPr>
            <a:picLocks noChangeAspect="0"/>
          </p:cNvPicPr>
          <p:nvPr>
            <a:videoFile r:link="rId5"/>
            <p:extLst>
              <p:ext uri="{DAA4B4D4-6D71-4841-9C94-3DE7FCFB9230}">
                <p14:media xmlns:p14="http://schemas.microsoft.com/office/powerpoint/2010/main" r:embed="rId6"/>
              </p:ext>
            </p:extLst>
          </p:nvPr>
        </p:nvPicPr>
        <p:blipFill>
          <a:blip r:embed="rId7">
            <a:extLst/>
          </a:blip>
          <a:stretch>
            <a:fillRect/>
          </a:stretch>
        </p:blipFill>
        <p:spPr>
          <a:xfrm>
            <a:off x="8488508" y="1711183"/>
            <a:ext cx="7534533" cy="9857678"/>
          </a:xfrm>
          <a:prstGeom prst="rect">
            <a:avLst/>
          </a:prstGeom>
          <a:ln w="12700">
            <a:miter lim="400000"/>
          </a:ln>
        </p:spPr>
      </p:pic>
      <p:pic>
        <p:nvPicPr>
          <p:cNvPr id="177" name="01e74dd37f253f750103700393880508ef_259.mp4video.MP4" descr="01e74dd37f253f750103700393880508ef_259.mp4video.MP4"/>
          <p:cNvPicPr>
            <a:picLocks noChangeAspect="0"/>
          </p:cNvPicPr>
          <p:nvPr>
            <a:videoFile r:link="rId8"/>
            <p:extLst>
              <p:ext uri="{DAA4B4D4-6D71-4841-9C94-3DE7FCFB9230}">
                <p14:media xmlns:p14="http://schemas.microsoft.com/office/powerpoint/2010/main" r:embed="rId9"/>
              </p:ext>
            </p:extLst>
          </p:nvPr>
        </p:nvPicPr>
        <p:blipFill>
          <a:blip r:embed="rId10">
            <a:extLst/>
          </a:blip>
          <a:stretch>
            <a:fillRect/>
          </a:stretch>
        </p:blipFill>
        <p:spPr>
          <a:xfrm>
            <a:off x="16485616" y="1719771"/>
            <a:ext cx="7380376" cy="9840501"/>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9934" fill="hold"/>
                                        <p:tgtEl>
                                          <p:spTgt spid="175"/>
                                        </p:tgtEl>
                                      </p:cBhvr>
                                    </p:cmd>
                                  </p:childTnLst>
                                </p:cTn>
                              </p:par>
                            </p:childTnLst>
                          </p:cTn>
                        </p:par>
                      </p:childTnLst>
                    </p:cTn>
                  </p:par>
                  <p:par>
                    <p:cTn id="7" fill="hold">
                      <p:stCondLst>
                        <p:cond delay="indefinite"/>
                      </p:stCondLst>
                      <p:childTnLst>
                        <p:par>
                          <p:cTn id="8" fill="hold">
                            <p:stCondLst>
                              <p:cond delay="0"/>
                            </p:stCondLst>
                            <p:childTnLst>
                              <p:par>
                                <p:cTn id="9" presetClass="mediacall" nodeType="clickEffect" presetSubtype="0" presetID="1" grpId="2" fill="hold">
                                  <p:stCondLst>
                                    <p:cond delay="0"/>
                                  </p:stCondLst>
                                  <p:childTnLst>
                                    <p:cmd type="call" cmd="playFrom(0.0)">
                                      <p:cBhvr>
                                        <p:cTn id="10" dur="15134" fill="hold"/>
                                        <p:tgtEl>
                                          <p:spTgt spid="176"/>
                                        </p:tgtEl>
                                      </p:cBhvr>
                                    </p:cmd>
                                  </p:childTnLst>
                                </p:cTn>
                              </p:par>
                            </p:childTnLst>
                          </p:cTn>
                        </p:par>
                      </p:childTnLst>
                    </p:cTn>
                  </p:par>
                  <p:par>
                    <p:cTn id="11" fill="hold">
                      <p:stCondLst>
                        <p:cond delay="indefinite"/>
                      </p:stCondLst>
                      <p:childTnLst>
                        <p:par>
                          <p:cTn id="12" fill="hold">
                            <p:stCondLst>
                              <p:cond delay="0"/>
                            </p:stCondLst>
                            <p:childTnLst>
                              <p:par>
                                <p:cTn id="13" presetClass="mediacall" nodeType="clickEffect" presetSubtype="0" presetID="1" grpId="3" fill="hold">
                                  <p:stCondLst>
                                    <p:cond delay="0"/>
                                  </p:stCondLst>
                                  <p:childTnLst>
                                    <p:cmd type="call" cmd="playFrom(0.0)">
                                      <p:cBhvr>
                                        <p:cTn id="14" dur="7917" fill="hold"/>
                                        <p:tgtEl>
                                          <p:spTgt spid="177"/>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15" fill="hold" display="0">
                  <p:stCondLst>
                    <p:cond delay="indefinite"/>
                  </p:stCondLst>
                </p:cTn>
                <p:tgtEl>
                  <p:spTgt spid="175"/>
                </p:tgtEl>
              </p:cMediaNode>
            </p:video>
            <p:seq concurrent="1" prevAc="none" nextAc="seek">
              <p:cTn id="16" evtFilter="cancelBubble" nodeType="interactiveSeq" restart="whenNotActive" fill="hold">
                <p:stCondLst>
                  <p:cond delay="0" evt="onClick">
                    <p:tgtEl>
                      <p:spTgt spid="175"/>
                    </p:tgtEl>
                  </p:cond>
                </p:stCondLst>
                <p:endSync delay="0" evt="end">
                  <p:rtn val="all"/>
                </p:endSync>
                <p:childTnLst>
                  <p:par>
                    <p:cTn id="17" fill="hold">
                      <p:stCondLst>
                        <p:cond delay="0"/>
                      </p:stCondLst>
                      <p:childTnLst>
                        <p:par>
                          <p:cTn id="18" fill="hold">
                            <p:stCondLst>
                              <p:cond delay="0"/>
                            </p:stCondLst>
                            <p:childTnLst>
                              <p:par>
                                <p:cTn id="19" presetClass="mediacall" nodeType="clickEffect" presetSubtype="0" presetID="2" fill="hold">
                                  <p:stCondLst>
                                    <p:cond delay="0"/>
                                  </p:stCondLst>
                                  <p:childTnLst>
                                    <p:cmd type="call" cmd="togglePause">
                                      <p:cBhvr>
                                        <p:cTn id="20" dur="1" fill="hold"/>
                                        <p:tgtEl>
                                          <p:spTgt spid="175"/>
                                        </p:tgtEl>
                                      </p:cBhvr>
                                    </p:cmd>
                                  </p:childTnLst>
                                </p:cTn>
                              </p:par>
                            </p:childTnLst>
                          </p:cTn>
                        </p:par>
                      </p:childTnLst>
                    </p:cTn>
                  </p:par>
                </p:childTnLst>
              </p:cTn>
              <p:nextCondLst>
                <p:cond delay="0" evt="onClick">
                  <p:tgtEl>
                    <p:spTgt spid="175"/>
                  </p:tgtEl>
                </p:cond>
              </p:nextCondLst>
            </p:seq>
            <p:video fullScrn="0">
              <p:cMediaNode mute="0" showWhenStopped="1" numSld="1" vol="100000">
                <p:cTn id="21" fill="hold" display="0">
                  <p:stCondLst>
                    <p:cond delay="indefinite"/>
                  </p:stCondLst>
                </p:cTn>
                <p:tgtEl>
                  <p:spTgt spid="176"/>
                </p:tgtEl>
              </p:cMediaNode>
            </p:video>
            <p:seq concurrent="1" prevAc="none" nextAc="seek">
              <p:cTn id="22" evtFilter="cancelBubble" nodeType="interactiveSeq" restart="whenNotActive" fill="hold">
                <p:stCondLst>
                  <p:cond delay="0" evt="onClick">
                    <p:tgtEl>
                      <p:spTgt spid="176"/>
                    </p:tgtEl>
                  </p:cond>
                </p:stCondLst>
                <p:endSync delay="0" evt="end">
                  <p:rtn val="all"/>
                </p:endSync>
                <p:childTnLst>
                  <p:par>
                    <p:cTn id="23" fill="hold">
                      <p:stCondLst>
                        <p:cond delay="0"/>
                      </p:stCondLst>
                      <p:childTnLst>
                        <p:par>
                          <p:cTn id="24" fill="hold">
                            <p:stCondLst>
                              <p:cond delay="0"/>
                            </p:stCondLst>
                            <p:childTnLst>
                              <p:par>
                                <p:cTn id="25" presetClass="mediacall" nodeType="clickEffect" presetSubtype="0" presetID="2" fill="hold">
                                  <p:stCondLst>
                                    <p:cond delay="0"/>
                                  </p:stCondLst>
                                  <p:childTnLst>
                                    <p:cmd type="call" cmd="togglePause">
                                      <p:cBhvr>
                                        <p:cTn id="26" dur="1" fill="hold"/>
                                        <p:tgtEl>
                                          <p:spTgt spid="176"/>
                                        </p:tgtEl>
                                      </p:cBhvr>
                                    </p:cmd>
                                  </p:childTnLst>
                                </p:cTn>
                              </p:par>
                            </p:childTnLst>
                          </p:cTn>
                        </p:par>
                      </p:childTnLst>
                    </p:cTn>
                  </p:par>
                </p:childTnLst>
              </p:cTn>
              <p:nextCondLst>
                <p:cond delay="0" evt="onClick">
                  <p:tgtEl>
                    <p:spTgt spid="176"/>
                  </p:tgtEl>
                </p:cond>
              </p:nextCondLst>
            </p:seq>
            <p:video fullScrn="0">
              <p:cMediaNode mute="0" showWhenStopped="1" numSld="1" vol="100000">
                <p:cTn id="27" fill="hold" display="0">
                  <p:stCondLst>
                    <p:cond delay="indefinite"/>
                  </p:stCondLst>
                </p:cTn>
                <p:tgtEl>
                  <p:spTgt spid="177"/>
                </p:tgtEl>
              </p:cMediaNode>
            </p:video>
            <p:seq concurrent="1" prevAc="none" nextAc="seek">
              <p:cTn id="28" evtFilter="cancelBubble" nodeType="interactiveSeq" restart="whenNotActive" fill="hold">
                <p:stCondLst>
                  <p:cond delay="0" evt="onClick">
                    <p:tgtEl>
                      <p:spTgt spid="177"/>
                    </p:tgtEl>
                  </p:cond>
                </p:stCondLst>
                <p:endSync delay="0" evt="end">
                  <p:rtn val="all"/>
                </p:endSync>
                <p:childTnLst>
                  <p:par>
                    <p:cTn id="29" fill="hold">
                      <p:stCondLst>
                        <p:cond delay="0"/>
                      </p:stCondLst>
                      <p:childTnLst>
                        <p:par>
                          <p:cTn id="30" fill="hold">
                            <p:stCondLst>
                              <p:cond delay="0"/>
                            </p:stCondLst>
                            <p:childTnLst>
                              <p:par>
                                <p:cTn id="31" presetClass="mediacall" nodeType="clickEffect" presetSubtype="0" presetID="2" fill="hold">
                                  <p:stCondLst>
                                    <p:cond delay="0"/>
                                  </p:stCondLst>
                                  <p:childTnLst>
                                    <p:cmd type="call" cmd="togglePause">
                                      <p:cBhvr>
                                        <p:cTn id="32" dur="1" fill="hold"/>
                                        <p:tgtEl>
                                          <p:spTgt spid="177"/>
                                        </p:tgtEl>
                                      </p:cBhvr>
                                    </p:cmd>
                                  </p:childTnLst>
                                </p:cTn>
                              </p:par>
                            </p:childTnLst>
                          </p:cTn>
                        </p:par>
                      </p:childTnLst>
                    </p:cTn>
                  </p:par>
                </p:childTnLst>
              </p:cTn>
              <p:nextCondLst>
                <p:cond delay="0" evt="onClick">
                  <p:tgtEl>
                    <p:spTgt spid="17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9" name="What is my research?"/>
          <p:cNvSpPr txBox="1"/>
          <p:nvPr>
            <p:ph type="body" idx="22"/>
          </p:nvPr>
        </p:nvSpPr>
        <p:spPr>
          <a:xfrm>
            <a:off x="1257300" y="3993842"/>
            <a:ext cx="21869401" cy="694056"/>
          </a:xfrm>
          <a:prstGeom prst="rect">
            <a:avLst/>
          </a:prstGeom>
          <a:extLst>
            <a:ext uri="{C572A759-6A51-4108-AA02-DFA0A04FC94B}">
              <ma14:wrappingTextBoxFlag xmlns:ma14="http://schemas.microsoft.com/office/mac/drawingml/2011/main" val="1"/>
            </a:ext>
          </a:extLst>
        </p:spPr>
        <p:txBody>
          <a:bodyPr/>
          <a:lstStyle>
            <a:lvl1pPr defTabSz="457200">
              <a:spcBef>
                <a:spcPts val="1600"/>
              </a:spcBef>
              <a:defRPr b="1" cap="none" spc="0" sz="3900">
                <a:latin typeface="Arial"/>
                <a:ea typeface="Arial"/>
                <a:cs typeface="Arial"/>
                <a:sym typeface="Arial"/>
              </a:defRPr>
            </a:lvl1pPr>
          </a:lstStyle>
          <a:p>
            <a:pPr/>
            <a:r>
              <a:t>What is my research?</a:t>
            </a:r>
          </a:p>
        </p:txBody>
      </p:sp>
      <p:sp>
        <p:nvSpPr>
          <p:cNvPr id="180" name="The Relationship Between My Research and the Contemporary Context"/>
          <p:cNvSpPr txBox="1"/>
          <p:nvPr>
            <p:ph type="title"/>
          </p:nvPr>
        </p:nvSpPr>
        <p:spPr>
          <a:xfrm>
            <a:off x="954974" y="889903"/>
            <a:ext cx="22214845" cy="3074857"/>
          </a:xfrm>
          <a:prstGeom prst="rect">
            <a:avLst/>
          </a:prstGeom>
        </p:spPr>
        <p:txBody>
          <a:bodyPr/>
          <a:lstStyle/>
          <a:p>
            <a:pPr defTabSz="1160859">
              <a:defRPr spc="-395" sz="7900"/>
            </a:pPr>
            <a:r>
              <a:t>The Relationship Between My Research and the Contemporary Context</a:t>
            </a:r>
            <a:r>
              <a:rPr b="0">
                <a:latin typeface="Songti SC Regular"/>
                <a:ea typeface="Songti SC Regular"/>
                <a:cs typeface="Songti SC Regular"/>
                <a:sym typeface="Songti SC Regular"/>
              </a:rPr>
              <a:t> </a:t>
            </a:r>
          </a:p>
        </p:txBody>
      </p:sp>
      <p:sp>
        <p:nvSpPr>
          <p:cNvPr id="181" name="My research focuses on AI-generated anthropomorphic animal videos, specifically exploring their cultural imagery, social cognition, and future applications.…"/>
          <p:cNvSpPr txBox="1"/>
          <p:nvPr>
            <p:ph type="body" idx="1"/>
          </p:nvPr>
        </p:nvSpPr>
        <p:spPr>
          <a:xfrm>
            <a:off x="1177745" y="4716981"/>
            <a:ext cx="15549652" cy="8919204"/>
          </a:xfrm>
          <a:prstGeom prst="rect">
            <a:avLst/>
          </a:prstGeom>
        </p:spPr>
        <p:txBody>
          <a:bodyPr/>
          <a:lstStyle/>
          <a:p>
            <a:pPr defTabSz="233172">
              <a:spcBef>
                <a:spcPts val="800"/>
              </a:spcBef>
              <a:defRPr sz="2346">
                <a:latin typeface="Arial"/>
                <a:ea typeface="Arial"/>
                <a:cs typeface="Arial"/>
                <a:sym typeface="Arial"/>
              </a:defRPr>
            </a:pPr>
            <a:r>
              <a:t>My research focuses on AI-generated anthropomorphic animal videos, specifically exploring their cultural imagery, social cognition, and future applications. </a:t>
            </a:r>
            <a:endParaRPr>
              <a:latin typeface="Helvetica"/>
              <a:ea typeface="Helvetica"/>
              <a:cs typeface="Helvetica"/>
              <a:sym typeface="Helvetica"/>
            </a:endParaRPr>
          </a:p>
          <a:p>
            <a:pPr defTabSz="233172">
              <a:spcBef>
                <a:spcPts val="800"/>
              </a:spcBef>
              <a:defRPr sz="2346">
                <a:latin typeface="Arial"/>
                <a:ea typeface="Arial"/>
                <a:cs typeface="Arial"/>
                <a:sym typeface="Arial"/>
              </a:defRPr>
            </a:pPr>
            <a:r>
              <a:t>Recently, generative AI technology has made substantial advancements in the production of animal imagery videos, offering new possibilities for industries such as film production, game design, and virtual reality. </a:t>
            </a:r>
            <a:endParaRPr>
              <a:latin typeface="Helvetica"/>
              <a:ea typeface="Helvetica"/>
              <a:cs typeface="Helvetica"/>
              <a:sym typeface="Helvetica"/>
            </a:endParaRPr>
          </a:p>
          <a:p>
            <a:pPr defTabSz="233172">
              <a:spcBef>
                <a:spcPts val="800"/>
              </a:spcBef>
              <a:defRPr sz="2346">
                <a:latin typeface="Arial"/>
                <a:ea typeface="Arial"/>
                <a:cs typeface="Arial"/>
                <a:sym typeface="Arial"/>
              </a:defRPr>
            </a:pPr>
            <a:r>
              <a:t>Runway's Gen series supports generating dynamic animal imagery based on text descriptions or image inputs, making it widely applicable for designing anthropomorphic animal characters in advertising (Runway, 2024).</a:t>
            </a:r>
            <a:endParaRPr>
              <a:latin typeface="Helvetica"/>
              <a:ea typeface="Helvetica"/>
              <a:cs typeface="Helvetica"/>
              <a:sym typeface="Helvetica"/>
            </a:endParaRPr>
          </a:p>
          <a:p>
            <a:pPr defTabSz="233172">
              <a:spcBef>
                <a:spcPts val="800"/>
              </a:spcBef>
              <a:defRPr sz="2346">
                <a:latin typeface="Arial"/>
                <a:ea typeface="Arial"/>
                <a:cs typeface="Arial"/>
                <a:sym typeface="Arial"/>
              </a:defRPr>
            </a:pPr>
            <a:r>
              <a:t> Similarly, Meta’s Movie Gen technology enhances the dynamic representation of animal imagery in videos, enabling the simulation of complex behavioral patterns such as hunting, flying, or group movement. This technology is particularly useful for automating the production of documentaries and educational films (Meta, 2024).</a:t>
            </a:r>
            <a:endParaRPr>
              <a:latin typeface="Helvetica"/>
              <a:ea typeface="Helvetica"/>
              <a:cs typeface="Helvetica"/>
              <a:sym typeface="Helvetica"/>
            </a:endParaRPr>
          </a:p>
          <a:p>
            <a:pPr defTabSz="233172">
              <a:spcBef>
                <a:spcPts val="800"/>
              </a:spcBef>
              <a:defRPr sz="2346">
                <a:latin typeface="Arial"/>
                <a:ea typeface="Arial"/>
                <a:cs typeface="Arial"/>
                <a:sym typeface="Arial"/>
              </a:defRPr>
            </a:pPr>
            <a:r>
              <a:t>These technological developments highlight the rapid progression of AI video generation towards higher quality and lower barriers to entry. Anthropomorphic animal imagery generated by AI is becoming increasingly significant in artistic creation and brand marketing.</a:t>
            </a:r>
            <a:endParaRPr>
              <a:latin typeface="Helvetica"/>
              <a:ea typeface="Helvetica"/>
              <a:cs typeface="Helvetica"/>
              <a:sym typeface="Helvetica"/>
            </a:endParaRPr>
          </a:p>
          <a:p>
            <a:pPr defTabSz="233172">
              <a:spcBef>
                <a:spcPts val="800"/>
              </a:spcBef>
              <a:defRPr sz="2346">
                <a:latin typeface="Arial"/>
                <a:ea typeface="Arial"/>
                <a:cs typeface="Arial"/>
                <a:sym typeface="Arial"/>
              </a:defRPr>
            </a:pPr>
            <a:r>
              <a:t> In my research, I delve into how AI-generated anthropomorphic animal videos create new possibilities in artistic expression and commercial practices. These characters not only possess emotional expression potential but also resonate deeply on visual and cultural levels.</a:t>
            </a:r>
          </a:p>
          <a:p>
            <a:pPr defTabSz="233172">
              <a:spcBef>
                <a:spcPts val="800"/>
              </a:spcBef>
              <a:defRPr sz="2346">
                <a:latin typeface="Arial"/>
                <a:ea typeface="Arial"/>
                <a:cs typeface="Arial"/>
                <a:sym typeface="Arial"/>
              </a:defRPr>
            </a:pPr>
            <a:endParaRPr>
              <a:latin typeface="Helvetica"/>
              <a:ea typeface="Helvetica"/>
              <a:cs typeface="Helvetica"/>
              <a:sym typeface="Helvetica"/>
            </a:endParaRPr>
          </a:p>
          <a:p>
            <a:pPr defTabSz="233172">
              <a:spcBef>
                <a:spcPts val="800"/>
              </a:spcBef>
              <a:defRPr b="1" sz="2346">
                <a:latin typeface="Arial"/>
                <a:ea typeface="Arial"/>
                <a:cs typeface="Arial"/>
                <a:sym typeface="Arial"/>
              </a:defRPr>
            </a:pPr>
            <a:r>
              <a:t>Temporal Dimension&amp; Industry development dimension</a:t>
            </a:r>
            <a:endParaRPr>
              <a:latin typeface="Helvetica"/>
              <a:ea typeface="Helvetica"/>
              <a:cs typeface="Helvetica"/>
              <a:sym typeface="Helvetica"/>
            </a:endParaRPr>
          </a:p>
          <a:p>
            <a:pPr defTabSz="233172">
              <a:spcBef>
                <a:spcPts val="800"/>
              </a:spcBef>
              <a:defRPr b="1" sz="2346">
                <a:latin typeface="Arial"/>
                <a:ea typeface="Arial"/>
                <a:cs typeface="Arial"/>
                <a:sym typeface="Arial"/>
              </a:defRPr>
            </a:pPr>
            <a:endParaRPr b="0">
              <a:latin typeface="Helvetica"/>
              <a:ea typeface="Helvetica"/>
              <a:cs typeface="Helvetica"/>
              <a:sym typeface="Helvetica"/>
            </a:endParaRPr>
          </a:p>
          <a:p>
            <a:pPr defTabSz="233172">
              <a:spcBef>
                <a:spcPts val="800"/>
              </a:spcBef>
              <a:defRPr sz="2346">
                <a:latin typeface="Arial"/>
                <a:ea typeface="Arial"/>
                <a:cs typeface="Arial"/>
                <a:sym typeface="Arial"/>
              </a:defRPr>
            </a:pPr>
            <a:r>
              <a:t>From a temporal and Industry development</a:t>
            </a:r>
            <a:r>
              <a:rPr>
                <a:latin typeface="Helvetica"/>
                <a:ea typeface="Helvetica"/>
                <a:cs typeface="Helvetica"/>
                <a:sym typeface="Helvetica"/>
              </a:rPr>
              <a:t> </a:t>
            </a:r>
            <a:r>
              <a:t>perspective, my research aligns closely with current technological trends, addressing a hot topic in the rapidly evolving field of AI video generation.</a:t>
            </a:r>
            <a:endParaRPr>
              <a:latin typeface="Helvetica"/>
              <a:ea typeface="Helvetica"/>
              <a:cs typeface="Helvetica"/>
              <a:sym typeface="Helvetica"/>
            </a:endParaRPr>
          </a:p>
        </p:txBody>
      </p:sp>
      <p:pic>
        <p:nvPicPr>
          <p:cNvPr id="182" name="u9432866224_Full_body_view_of_a_humanoid_tiger_samurai_standing_1de411f3-162f-4b5b-a01a-371f3256646c.png" descr="u9432866224_Full_body_view_of_a_humanoid_tiger_samurai_standing_1de411f3-162f-4b5b-a01a-371f3256646c.png"/>
          <p:cNvPicPr>
            <a:picLocks noChangeAspect="1"/>
          </p:cNvPicPr>
          <p:nvPr/>
        </p:nvPicPr>
        <p:blipFill>
          <a:blip r:embed="rId2">
            <a:extLst/>
          </a:blip>
          <a:stretch>
            <a:fillRect/>
          </a:stretch>
        </p:blipFill>
        <p:spPr>
          <a:xfrm>
            <a:off x="17921167" y="3285634"/>
            <a:ext cx="5231299" cy="9334277"/>
          </a:xfrm>
          <a:prstGeom prst="rect">
            <a:avLst/>
          </a:prstGeom>
          <a:ln w="12700">
            <a:miter lim="400000"/>
          </a:ln>
        </p:spPr>
      </p:pic>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4" name="alex_2345609876_Illustration_of_a_cat_on_a_golden_toilet_with_a_30ea7929-d0f9-473e-b8a2-b375987c26dc.png" descr="alex_2345609876_Illustration_of_a_cat_on_a_golden_toilet_with_a_30ea7929-d0f9-473e-b8a2-b375987c26dc.png"/>
          <p:cNvPicPr>
            <a:picLocks noChangeAspect="1"/>
          </p:cNvPicPr>
          <p:nvPr>
            <p:ph type="pic" idx="21"/>
          </p:nvPr>
        </p:nvPicPr>
        <p:blipFill>
          <a:blip r:embed="rId2">
            <a:extLst/>
          </a:blip>
          <a:srcRect l="0" t="12863" r="0" b="12863"/>
          <a:stretch>
            <a:fillRect/>
          </a:stretch>
        </p:blipFill>
        <p:spPr>
          <a:xfrm>
            <a:off x="14034291" y="-1"/>
            <a:ext cx="10349536" cy="13716000"/>
          </a:xfrm>
          <a:prstGeom prst="rect">
            <a:avLst/>
          </a:prstGeom>
        </p:spPr>
      </p:pic>
      <p:sp>
        <p:nvSpPr>
          <p:cNvPr id="185" name="From the cultural and social perspective, my research strongly reflects contemporary characteristics. The public's affinity for animal imagery in film and media has always existed; however, in recent years, there has been a marked increase in public atte"/>
          <p:cNvSpPr txBox="1"/>
          <p:nvPr>
            <p:ph type="body" sz="half" idx="1"/>
          </p:nvPr>
        </p:nvSpPr>
        <p:spPr>
          <a:xfrm>
            <a:off x="1093985" y="3611834"/>
            <a:ext cx="11629530" cy="8774510"/>
          </a:xfrm>
          <a:prstGeom prst="rect">
            <a:avLst/>
          </a:prstGeom>
        </p:spPr>
        <p:txBody>
          <a:bodyPr/>
          <a:lstStyle/>
          <a:p>
            <a:pPr defTabSz="425195">
              <a:spcBef>
                <a:spcPts val="0"/>
              </a:spcBef>
              <a:defRPr sz="2418">
                <a:latin typeface="Arial"/>
                <a:ea typeface="Arial"/>
                <a:cs typeface="Arial"/>
                <a:sym typeface="Arial"/>
              </a:defRPr>
            </a:pPr>
            <a:r>
              <a:t>From the cultural and social perspective, my research strongly reflects contemporary characteristics. The public's affinity for animal imagery in film and media has always existed; however, in recent years, there has been a marked increase in public attention toward animal protection. This is particularly evident among younger generations, who demonstrate higher recognition of animal rights. They are more likely to engage in behaviors such as adopting vegetarianism and purchasing sustainable products to express their support for animal welfare (Epley et al., 2007). Additionally, growing public concern for the preservation of wildlife habitats has driven significant policy changes in the field of animal conservation (Serpell, 1996).</a:t>
            </a:r>
          </a:p>
          <a:p>
            <a:pPr defTabSz="425195">
              <a:spcBef>
                <a:spcPts val="0"/>
              </a:spcBef>
              <a:defRPr sz="2418">
                <a:latin typeface="Arial"/>
                <a:ea typeface="Arial"/>
                <a:cs typeface="Arial"/>
                <a:sym typeface="Arial"/>
              </a:defRPr>
            </a:pPr>
            <a:r>
              <a:t> </a:t>
            </a:r>
          </a:p>
          <a:p>
            <a:pPr defTabSz="425195">
              <a:spcBef>
                <a:spcPts val="0"/>
              </a:spcBef>
              <a:defRPr sz="2418">
                <a:latin typeface="Arial"/>
                <a:ea typeface="Arial"/>
                <a:cs typeface="Arial"/>
                <a:sym typeface="Arial"/>
              </a:defRPr>
            </a:pPr>
            <a:r>
              <a:t>Globally, alternative models for animal performances have emerged. Virtual Reality (VR) and AI-generated animal characters are now widely employed in the entertainment industry. For example, Disney’s remake of The Lion King used computer-generated imagery (CGI) technology, eliminating any reliance on real animals. This trend not only enhances the technological appeal of performances but also circumvents ethical controversies surrounding the use of live animals in entertainment.</a:t>
            </a:r>
          </a:p>
          <a:p>
            <a:pPr defTabSz="425195">
              <a:spcBef>
                <a:spcPts val="0"/>
              </a:spcBef>
              <a:defRPr sz="2418">
                <a:latin typeface="Arial"/>
                <a:ea typeface="Arial"/>
                <a:cs typeface="Arial"/>
                <a:sym typeface="Arial"/>
              </a:defRPr>
            </a:pPr>
            <a:r>
              <a:t> </a:t>
            </a:r>
          </a:p>
          <a:p>
            <a:pPr defTabSz="425195">
              <a:spcBef>
                <a:spcPts val="0"/>
              </a:spcBef>
              <a:defRPr sz="2418">
                <a:latin typeface="Arial"/>
                <a:ea typeface="Arial"/>
                <a:cs typeface="Arial"/>
                <a:sym typeface="Arial"/>
              </a:defRPr>
            </a:pPr>
            <a:r>
              <a:t>In recent years, with rising living standards and increasing emotional needs, the "pet economy" has experienced rapid growth, becoming a significant component of consumer economies. This societal shift underscores the growing cultural and economic relevance of animal imagery, aligning closely with the themes explored in my research.</a:t>
            </a:r>
          </a:p>
        </p:txBody>
      </p:sp>
      <p:sp>
        <p:nvSpPr>
          <p:cNvPr id="186" name="From the cultural and social perspective"/>
          <p:cNvSpPr txBox="1"/>
          <p:nvPr>
            <p:ph type="title"/>
          </p:nvPr>
        </p:nvSpPr>
        <p:spPr>
          <a:xfrm>
            <a:off x="1187400" y="2282813"/>
            <a:ext cx="11442701" cy="1103559"/>
          </a:xfrm>
          <a:prstGeom prst="rect">
            <a:avLst/>
          </a:prstGeom>
        </p:spPr>
        <p:txBody>
          <a:bodyPr/>
          <a:lstStyle>
            <a:lvl1pPr defTabSz="416052">
              <a:lnSpc>
                <a:spcPct val="100000"/>
              </a:lnSpc>
              <a:defRPr cap="none" spc="0" sz="4641">
                <a:latin typeface="Arial"/>
                <a:ea typeface="Arial"/>
                <a:cs typeface="Arial"/>
                <a:sym typeface="Arial"/>
              </a:defRPr>
            </a:lvl1pPr>
          </a:lstStyle>
          <a:p>
            <a:pPr/>
            <a:r>
              <a:t>From the cultural and social perspective </a:t>
            </a:r>
          </a:p>
        </p:txBody>
      </p:sp>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8" name="yongyuandedahuangya_This_photo_shows_a_cute_chubby_orange_kitte_891fb901-06b8-4075-ad75-d01f425ab925.png" descr="yongyuandedahuangya_This_photo_shows_a_cute_chubby_orange_kitte_891fb901-06b8-4075-ad75-d01f425ab925.png"/>
          <p:cNvPicPr>
            <a:picLocks noChangeAspect="1"/>
          </p:cNvPicPr>
          <p:nvPr>
            <p:ph type="pic" idx="21"/>
          </p:nvPr>
        </p:nvPicPr>
        <p:blipFill>
          <a:blip r:embed="rId2">
            <a:extLst/>
          </a:blip>
          <a:srcRect l="0" t="12863" r="0" b="12863"/>
          <a:stretch>
            <a:fillRect/>
          </a:stretch>
        </p:blipFill>
        <p:spPr>
          <a:xfrm>
            <a:off x="14034291" y="-1"/>
            <a:ext cx="10349536" cy="13716000"/>
          </a:xfrm>
          <a:prstGeom prst="rect">
            <a:avLst/>
          </a:prstGeom>
        </p:spPr>
      </p:pic>
      <p:sp>
        <p:nvSpPr>
          <p:cNvPr id="189" name="In terms of innovation, my field currently has significant gaps and untapped opportunities. For instance, the impact of AI technology on animal imagery in film and media has yet to receive substantial academic or industry attention. Key issues, such as t"/>
          <p:cNvSpPr txBox="1"/>
          <p:nvPr>
            <p:ph type="body" sz="half" idx="1"/>
          </p:nvPr>
        </p:nvSpPr>
        <p:spPr>
          <a:prstGeom prst="rect">
            <a:avLst/>
          </a:prstGeom>
        </p:spPr>
        <p:txBody>
          <a:bodyPr/>
          <a:lstStyle>
            <a:lvl1pPr defTabSz="457200">
              <a:spcBef>
                <a:spcPts val="1600"/>
              </a:spcBef>
              <a:defRPr sz="2600">
                <a:latin typeface="Arial"/>
                <a:ea typeface="Arial"/>
                <a:cs typeface="Arial"/>
                <a:sym typeface="Arial"/>
              </a:defRPr>
            </a:lvl1pPr>
          </a:lstStyle>
          <a:p>
            <a:pPr/>
            <a:r>
              <a:t>In terms of innovation, my field currently has significant gaps and untapped opportunities. For instance, the impact of AI technology on animal imagery in film and media has yet to receive substantial academic or industry attention. Key issues, such as the lack of a formal definition for anthropomorphic animal imagery and the challenge of bridging the perceived distance between AI-generated videos and audiences, remain unresolved. These gaps present unique opportunities for exploration and contribution.</a:t>
            </a:r>
            <a:endParaRPr>
              <a:latin typeface="Helvetica"/>
              <a:ea typeface="Helvetica"/>
              <a:cs typeface="Helvetica"/>
              <a:sym typeface="Helvetica"/>
            </a:endParaRPr>
          </a:p>
        </p:txBody>
      </p:sp>
      <p:sp>
        <p:nvSpPr>
          <p:cNvPr id="190" name="作者和日期"/>
          <p:cNvSpPr txBox="1"/>
          <p:nvPr>
            <p:ph type="body" idx="22"/>
          </p:nvPr>
        </p:nvSpPr>
        <p:spPr>
          <a:prstGeom prst="rect">
            <a:avLst/>
          </a:prstGeom>
        </p:spPr>
        <p:txBody>
          <a:bodyPr/>
          <a:lstStyle/>
          <a:p>
            <a:pPr/>
          </a:p>
        </p:txBody>
      </p:sp>
      <p:sp>
        <p:nvSpPr>
          <p:cNvPr id="191" name="Innovation Dimension"/>
          <p:cNvSpPr txBox="1"/>
          <p:nvPr>
            <p:ph type="title"/>
          </p:nvPr>
        </p:nvSpPr>
        <p:spPr>
          <a:xfrm>
            <a:off x="1280814" y="4038600"/>
            <a:ext cx="11442701" cy="2466975"/>
          </a:xfrm>
          <a:prstGeom prst="rect">
            <a:avLst/>
          </a:prstGeom>
        </p:spPr>
        <p:txBody>
          <a:bodyPr/>
          <a:lstStyle>
            <a:lvl1pPr defTabSz="457200">
              <a:lnSpc>
                <a:spcPct val="100000"/>
              </a:lnSpc>
              <a:spcBef>
                <a:spcPts val="1600"/>
              </a:spcBef>
              <a:defRPr cap="none" spc="0" sz="5100">
                <a:latin typeface="Arial"/>
                <a:ea typeface="Arial"/>
                <a:cs typeface="Arial"/>
                <a:sym typeface="Arial"/>
              </a:defRPr>
            </a:lvl1pPr>
          </a:lstStyle>
          <a:p>
            <a:pPr/>
            <a:r>
              <a:t>Innovation Dimension</a:t>
            </a:r>
          </a:p>
        </p:txBody>
      </p:sp>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3" name="Theoretical Framework…"/>
          <p:cNvSpPr txBox="1"/>
          <p:nvPr>
            <p:ph type="body" idx="1"/>
          </p:nvPr>
        </p:nvSpPr>
        <p:spPr>
          <a:xfrm>
            <a:off x="1260177" y="3117646"/>
            <a:ext cx="21863646" cy="7480708"/>
          </a:xfrm>
          <a:prstGeom prst="rect">
            <a:avLst/>
          </a:prstGeom>
        </p:spPr>
        <p:txBody>
          <a:bodyPr/>
          <a:lstStyle/>
          <a:p>
            <a:pPr algn="l" defTabSz="457200">
              <a:spcBef>
                <a:spcPts val="1600"/>
              </a:spcBef>
              <a:defRPr cap="none" spc="0" sz="5000">
                <a:latin typeface="Arial"/>
                <a:ea typeface="Arial"/>
                <a:cs typeface="Arial"/>
                <a:sym typeface="Arial"/>
              </a:defRPr>
            </a:pPr>
            <a:r>
              <a:t>Theoretical Framework</a:t>
            </a:r>
            <a:endParaRPr b="0">
              <a:latin typeface="Helvetica"/>
              <a:ea typeface="Helvetica"/>
              <a:cs typeface="Helvetica"/>
              <a:sym typeface="Helvetica"/>
            </a:endParaRPr>
          </a:p>
          <a:p>
            <a:pPr algn="l" defTabSz="457200">
              <a:spcBef>
                <a:spcPts val="1600"/>
              </a:spcBef>
              <a:defRPr b="0" cap="none" spc="0" sz="3800">
                <a:latin typeface="Arial"/>
                <a:ea typeface="Arial"/>
                <a:cs typeface="Arial"/>
                <a:sym typeface="Arial"/>
              </a:defRPr>
            </a:pPr>
            <a:r>
              <a:t>Posthumanism provides a critical theoretical framework for this research, offering profound insights into how AI-generated anthropomorphic animal imagery reflects transformative relationships between technology and humanity. Posthumanism examines the complex interactions among technology, non-human entities, and humans, emphasizing how technology challenges traditional anthropocentrism and redefines human identity, perception, and cultural expression.</a:t>
            </a:r>
            <a:endParaRPr>
              <a:latin typeface="Helvetica"/>
              <a:ea typeface="Helvetica"/>
              <a:cs typeface="Helvetica"/>
              <a:sym typeface="Helvetica"/>
            </a:endParaRPr>
          </a:p>
          <a:p>
            <a:pPr algn="l" defTabSz="457200">
              <a:spcBef>
                <a:spcPts val="1600"/>
              </a:spcBef>
              <a:defRPr b="0" cap="none" spc="0" sz="3800">
                <a:latin typeface="Arial"/>
                <a:ea typeface="Arial"/>
                <a:cs typeface="Arial"/>
                <a:sym typeface="Arial"/>
              </a:defRPr>
            </a:pPr>
            <a:r>
              <a:t>I</a:t>
            </a:r>
            <a:r>
              <a:rPr b="1"/>
              <a:t>n the current context </a:t>
            </a:r>
            <a:r>
              <a:t>of rapidly advancing AI-generated content, anthropomorphic animal imagery blurs the boundaries between human and non-human, real and virtual, making it a pivotal medium for posthumanism analysis.</a:t>
            </a:r>
            <a:endParaRPr>
              <a:latin typeface="Helvetica"/>
              <a:ea typeface="Helvetica"/>
              <a:cs typeface="Helvetica"/>
              <a:sym typeface="Helvetica"/>
            </a:endParaRPr>
          </a:p>
        </p:txBody>
      </p:sp>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5" name="sharshar71_modern_and_techsavvy_image_a_viral_pet_video_--ar_16_f7a113ec-1c4c-4ca4-b782-5047476afeed.png" descr="sharshar71_modern_and_techsavvy_image_a_viral_pet_video_--ar_16_f7a113ec-1c4c-4ca4-b782-5047476afeed.png"/>
          <p:cNvPicPr>
            <a:picLocks noChangeAspect="1"/>
          </p:cNvPicPr>
          <p:nvPr/>
        </p:nvPicPr>
        <p:blipFill>
          <a:blip r:embed="rId2">
            <a:extLst/>
          </a:blip>
          <a:stretch>
            <a:fillRect/>
          </a:stretch>
        </p:blipFill>
        <p:spPr>
          <a:xfrm>
            <a:off x="10715" y="3373"/>
            <a:ext cx="24473648" cy="13716001"/>
          </a:xfrm>
          <a:prstGeom prst="rect">
            <a:avLst/>
          </a:prstGeom>
          <a:ln w="12700">
            <a:miter lim="400000"/>
          </a:ln>
        </p:spPr>
      </p:pic>
      <p:sp>
        <p:nvSpPr>
          <p:cNvPr id="196" name="Katherine Hayles, in How We Became Posthuman: Virtual Bodies in Cybernetics, Literature, and Informatics, argues that technology is not merely a tool but an &quot;agent&quot; that actively participates in the reconstruction of human consciousness and identity."/>
          <p:cNvSpPr txBox="1"/>
          <p:nvPr>
            <p:ph type="body" sz="half" idx="1"/>
          </p:nvPr>
        </p:nvSpPr>
        <p:spPr>
          <a:xfrm>
            <a:off x="1835696" y="7507885"/>
            <a:ext cx="21504175" cy="5497468"/>
          </a:xfrm>
          <a:prstGeom prst="rect">
            <a:avLst/>
          </a:prstGeom>
        </p:spPr>
        <p:txBody>
          <a:bodyPr/>
          <a:lstStyle/>
          <a:p>
            <a:pPr marL="0" indent="0" defTabSz="457200">
              <a:lnSpc>
                <a:spcPct val="100000"/>
              </a:lnSpc>
              <a:spcBef>
                <a:spcPts val="1600"/>
              </a:spcBef>
              <a:defRPr cap="none" i="0" spc="0" sz="4900">
                <a:solidFill>
                  <a:srgbClr val="FFFFFF"/>
                </a:solidFill>
                <a:latin typeface="Arial"/>
                <a:ea typeface="Arial"/>
                <a:cs typeface="Arial"/>
                <a:sym typeface="Arial"/>
              </a:defRPr>
            </a:pPr>
            <a:r>
              <a:t> Katherine Hayles, in </a:t>
            </a:r>
            <a:r>
              <a:rPr i="1"/>
              <a:t>How We Became Posthuman: Virtual Bodies in Cybernetics, Literature, and Informatics</a:t>
            </a:r>
            <a:r>
              <a:t>, argues that technology is not merely a tool but an "agent" that actively participates in the reconstruction of human consciousness and identity.</a:t>
            </a:r>
            <a:endParaRPr>
              <a:latin typeface="Helvetica"/>
              <a:ea typeface="Helvetica"/>
              <a:cs typeface="Helvetica"/>
              <a:sym typeface="Helvetica"/>
            </a:endParaRP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8" name="0_0-2.png" descr="0_0-2.png"/>
          <p:cNvPicPr>
            <a:picLocks noChangeAspect="1"/>
          </p:cNvPicPr>
          <p:nvPr>
            <p:ph type="pic" idx="21"/>
          </p:nvPr>
        </p:nvPicPr>
        <p:blipFill>
          <a:blip r:embed="rId2">
            <a:extLst/>
          </a:blip>
          <a:srcRect l="12272" t="0" r="12272" b="0"/>
          <a:stretch>
            <a:fillRect/>
          </a:stretch>
        </p:blipFill>
        <p:spPr>
          <a:xfrm>
            <a:off x="14033545" y="194"/>
            <a:ext cx="10349242" cy="13715610"/>
          </a:xfrm>
          <a:prstGeom prst="rect">
            <a:avLst/>
          </a:prstGeom>
        </p:spPr>
      </p:pic>
      <p:sp>
        <p:nvSpPr>
          <p:cNvPr id="199" name="Research Outcomes and Future Applications"/>
          <p:cNvSpPr txBox="1"/>
          <p:nvPr>
            <p:ph type="title"/>
          </p:nvPr>
        </p:nvSpPr>
        <p:spPr>
          <a:xfrm>
            <a:off x="1092200" y="1203016"/>
            <a:ext cx="11442700" cy="5334001"/>
          </a:xfrm>
          <a:prstGeom prst="rect">
            <a:avLst/>
          </a:prstGeom>
        </p:spPr>
        <p:txBody>
          <a:bodyPr/>
          <a:lstStyle>
            <a:lvl1pPr defTabSz="766167">
              <a:defRPr spc="-438" sz="8778"/>
            </a:lvl1pPr>
          </a:lstStyle>
          <a:p>
            <a:pPr/>
            <a:r>
              <a:t>Research Outcomes and Future Applications</a:t>
            </a:r>
          </a:p>
        </p:txBody>
      </p:sp>
      <p:sp>
        <p:nvSpPr>
          <p:cNvPr id="200" name="I hope that the outcomes of this study will extend beyond theoretical discussions in academia and provide practical guidance for future applications.…"/>
          <p:cNvSpPr txBox="1"/>
          <p:nvPr>
            <p:ph type="body" sz="half" idx="1"/>
          </p:nvPr>
        </p:nvSpPr>
        <p:spPr>
          <a:xfrm>
            <a:off x="1082079" y="6577167"/>
            <a:ext cx="11462942" cy="5868834"/>
          </a:xfrm>
          <a:prstGeom prst="rect">
            <a:avLst/>
          </a:prstGeom>
        </p:spPr>
        <p:txBody>
          <a:bodyPr/>
          <a:lstStyle/>
          <a:p>
            <a:pPr defTabSz="448055">
              <a:defRPr cap="none" spc="0" sz="2548">
                <a:latin typeface="Arial"/>
                <a:ea typeface="Arial"/>
                <a:cs typeface="Arial"/>
                <a:sym typeface="Arial"/>
              </a:defRPr>
            </a:pPr>
          </a:p>
          <a:p>
            <a:pPr defTabSz="448055">
              <a:defRPr cap="none" spc="0" sz="2548">
                <a:latin typeface="Arial"/>
                <a:ea typeface="Arial"/>
                <a:cs typeface="Arial"/>
                <a:sym typeface="Arial"/>
              </a:defRPr>
            </a:pPr>
            <a:r>
              <a:t>I hope that the outcomes of this study will extend beyond theoretical discussions in academia and provide practical guidance for future applications.</a:t>
            </a:r>
          </a:p>
          <a:p>
            <a:pPr defTabSz="448055">
              <a:defRPr cap="none" spc="0" sz="2548">
                <a:latin typeface="Arial"/>
                <a:ea typeface="Arial"/>
                <a:cs typeface="Arial"/>
                <a:sym typeface="Arial"/>
              </a:defRPr>
            </a:pPr>
            <a:r>
              <a:t>The findings can inspire creators, particularly in designing anthropomorphic characters that enhance emotional resonance and cultural adaptability. They will also serve as a valuable reference for brand marketing and the film entertainment industry by uncovering audience emotional responses and societal attitudes toward AI-generated content. This insight will help businesses build stronger emotional connections with their audiences and improve communication effectiveness.</a:t>
            </a:r>
          </a:p>
          <a:p>
            <a:pPr defTabSz="448055">
              <a:defRPr cap="none" spc="0" sz="2548">
                <a:latin typeface="Arial"/>
                <a:ea typeface="Arial"/>
                <a:cs typeface="Arial"/>
                <a:sym typeface="Arial"/>
              </a:defRPr>
            </a:pPr>
            <a:r>
              <a:t>Additionally, this research can support policymakers by providing a basis for developing ethical and regulatory frameworks for AI-generated content. By fully considering the societal impacts of these technologies, the study aims to promote a balance between technological innovation and social responsibility.</a:t>
            </a:r>
          </a:p>
        </p:txBody>
      </p:sp>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2" name="rexkeek_A_half-body_portrait_of_a_white_and_brown_cat_dressed_i_c4fac0d5-ec91-47dd-a4ab-da678d506ebb.png" descr="rexkeek_A_half-body_portrait_of_a_white_and_brown_cat_dressed_i_c4fac0d5-ec91-47dd-a4ab-da678d506ebb.png"/>
          <p:cNvPicPr>
            <a:picLocks noChangeAspect="1"/>
          </p:cNvPicPr>
          <p:nvPr/>
        </p:nvPicPr>
        <p:blipFill>
          <a:blip r:embed="rId2">
            <a:extLst/>
          </a:blip>
          <a:stretch>
            <a:fillRect/>
          </a:stretch>
        </p:blipFill>
        <p:spPr>
          <a:xfrm>
            <a:off x="16933433" y="-13380"/>
            <a:ext cx="7725642" cy="7725642"/>
          </a:xfrm>
          <a:prstGeom prst="rect">
            <a:avLst/>
          </a:prstGeom>
          <a:ln w="12700">
            <a:miter lim="400000"/>
          </a:ln>
        </p:spPr>
      </p:pic>
      <p:pic>
        <p:nvPicPr>
          <p:cNvPr id="203" name="scomunica_a_very_fat_white_cat_blue_eyes_very_cute_with_a_wizza_da7d3f7c-373d-492a-9520-bcd7545d21cd.png" descr="scomunica_a_very_fat_white_cat_blue_eyes_very_cute_with_a_wizza_da7d3f7c-373d-492a-9520-bcd7545d21cd.png"/>
          <p:cNvPicPr>
            <a:picLocks noChangeAspect="1"/>
          </p:cNvPicPr>
          <p:nvPr/>
        </p:nvPicPr>
        <p:blipFill>
          <a:blip r:embed="rId3">
            <a:extLst/>
          </a:blip>
          <a:stretch>
            <a:fillRect/>
          </a:stretch>
        </p:blipFill>
        <p:spPr>
          <a:xfrm>
            <a:off x="9707496" y="-13380"/>
            <a:ext cx="7725642" cy="7725642"/>
          </a:xfrm>
          <a:prstGeom prst="rect">
            <a:avLst/>
          </a:prstGeom>
          <a:ln w="12700">
            <a:miter lim="400000"/>
          </a:ln>
        </p:spPr>
      </p:pic>
      <p:pic>
        <p:nvPicPr>
          <p:cNvPr id="204" name="0_0.png" descr="0_0.png"/>
          <p:cNvPicPr>
            <a:picLocks noChangeAspect="1"/>
          </p:cNvPicPr>
          <p:nvPr/>
        </p:nvPicPr>
        <p:blipFill>
          <a:blip r:embed="rId4">
            <a:extLst/>
          </a:blip>
          <a:stretch>
            <a:fillRect/>
          </a:stretch>
        </p:blipFill>
        <p:spPr>
          <a:xfrm>
            <a:off x="-446926" y="-13380"/>
            <a:ext cx="10256456" cy="7725642"/>
          </a:xfrm>
          <a:prstGeom prst="rect">
            <a:avLst/>
          </a:prstGeom>
          <a:ln w="12700">
            <a:miter lim="400000"/>
          </a:ln>
        </p:spPr>
      </p:pic>
      <p:sp>
        <p:nvSpPr>
          <p:cNvPr id="205" name="文本"/>
          <p:cNvSpPr txBox="1"/>
          <p:nvPr/>
        </p:nvSpPr>
        <p:spPr>
          <a:xfrm>
            <a:off x="11807951" y="6572250"/>
            <a:ext cx="768098" cy="571500"/>
          </a:xfrm>
          <a:prstGeom prst="rect">
            <a:avLst/>
          </a:prstGeom>
          <a:ln w="12700">
            <a:miter lim="400000"/>
          </a:ln>
        </p:spPr>
        <p:txBody>
          <a:bodyPr wrap="none" lIns="50800" tIns="50800" rIns="50800" bIns="50800" anchor="ctr">
            <a:spAutoFit/>
          </a:bodyPr>
          <a:lstStyle/>
          <a:p>
            <a:pPr/>
          </a:p>
        </p:txBody>
      </p:sp>
      <p:sp>
        <p:nvSpPr>
          <p:cNvPr id="206" name="In summary, as a contemporary practitioner, my research is not merely a response to technological advancements but also an active exploration of societal and cultural needs. My focus on AI-generated anthropomorphic animal videos stems not only from their"/>
          <p:cNvSpPr txBox="1"/>
          <p:nvPr/>
        </p:nvSpPr>
        <p:spPr>
          <a:xfrm>
            <a:off x="926771" y="8623553"/>
            <a:ext cx="22530458" cy="41275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584200">
              <a:lnSpc>
                <a:spcPct val="100000"/>
              </a:lnSpc>
              <a:spcBef>
                <a:spcPts val="3300"/>
              </a:spcBef>
              <a:tabLst/>
              <a:defRPr spc="0" sz="4000">
                <a:latin typeface="Avenir Next Demi Bold"/>
                <a:ea typeface="Avenir Next Demi Bold"/>
                <a:cs typeface="Avenir Next Demi Bold"/>
                <a:sym typeface="Avenir Next Demi Bold"/>
              </a:defRPr>
            </a:lvl1pPr>
          </a:lstStyle>
          <a:p>
            <a:pPr/>
            <a:r>
              <a:t>In summary, as a contemporary practitioner, my research is not merely a response to technological advancements but also an active exploration of societal and cultural needs. My focus on AI-generated anthropomorphic animal videos stems not only from their unique potential for contemporary artistic expression but also from their alignment with current trends in technological innovation, cultural transformation, and social responsibility.</a:t>
            </a:r>
            <a:endParaRPr b="1">
              <a:latin typeface="Helvetica"/>
              <a:ea typeface="Helvetica"/>
              <a:cs typeface="Helvetica"/>
              <a:sym typeface="Helvetica"/>
            </a:endParaRPr>
          </a:p>
        </p:txBody>
      </p:sp>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8" name="yveschen_Create_an_image_of_an_anthropomorphic_cat_cute_and_sty_ec8bf3b8-10b2-4cac-a79c-05f74da86369.png" descr="yveschen_Create_an_image_of_an_anthropomorphic_cat_cute_and_sty_ec8bf3b8-10b2-4cac-a79c-05f74da86369.png"/>
          <p:cNvPicPr>
            <a:picLocks noChangeAspect="1"/>
          </p:cNvPicPr>
          <p:nvPr>
            <p:ph type="pic" idx="21"/>
          </p:nvPr>
        </p:nvPicPr>
        <p:blipFill>
          <a:blip r:embed="rId2">
            <a:extLst/>
          </a:blip>
          <a:srcRect l="183" t="0" r="183" b="0"/>
          <a:stretch>
            <a:fillRect/>
          </a:stretch>
        </p:blipFill>
        <p:spPr>
          <a:xfrm>
            <a:off x="0" y="1"/>
            <a:ext cx="24384000" cy="13716001"/>
          </a:xfrm>
          <a:prstGeom prst="rect">
            <a:avLst/>
          </a:prstGeom>
        </p:spPr>
      </p:pic>
      <p:sp>
        <p:nvSpPr>
          <p:cNvPr id="209" name="Thanks for watching"/>
          <p:cNvSpPr txBox="1"/>
          <p:nvPr/>
        </p:nvSpPr>
        <p:spPr>
          <a:xfrm>
            <a:off x="2972282" y="9050135"/>
            <a:ext cx="19309233" cy="24130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l" defTabSz="1160859">
              <a:spcBef>
                <a:spcPts val="0"/>
              </a:spcBef>
              <a:tabLst/>
              <a:defRPr b="1" cap="all" spc="-665" sz="13300">
                <a:solidFill>
                  <a:srgbClr val="FFFFFF"/>
                </a:solidFill>
                <a:latin typeface="+mn-lt"/>
                <a:ea typeface="+mn-ea"/>
                <a:cs typeface="+mn-cs"/>
                <a:sym typeface="Avenir Next Regular"/>
              </a:defRPr>
            </a:lvl1pPr>
          </a:lstStyle>
          <a:p>
            <a:pPr/>
            <a:r>
              <a:t>Thanks for watching</a:t>
            </a:r>
          </a:p>
        </p:txBody>
      </p:sp>
    </p:spTree>
  </p:cSld>
  <p:clrMapOvr>
    <a:masterClrMapping/>
  </p:clrMapOvr>
  <mc:AlternateContent xmlns:mc="http://schemas.openxmlformats.org/markup-compatibility/2006">
    <mc:Choice xmlns:p14="http://schemas.microsoft.com/office/powerpoint/2010/main" Requires="p14">
      <p:transition spd="slow" advClick="1" p14:dur="2000">
        <p:dissolve/>
      </p:transition>
    </mc:Choice>
    <mc:Fallback>
      <p:transition spd="slow">
        <p:fade/>
      </p:transition>
    </mc:Fallback>
  </mc:AlternateContent>
</p:sld>
</file>

<file path=ppt/theme/theme1.xml><?xml version="1.0" encoding="utf-8"?>
<a:theme xmlns:a="http://schemas.openxmlformats.org/drawingml/2006/main" xmlns:r="http://schemas.openxmlformats.org/officeDocument/2006/relationships" name="27_Showcase">
  <a:themeElements>
    <a:clrScheme name="27_Showcase">
      <a:dk1>
        <a:srgbClr val="000000"/>
      </a:dk1>
      <a:lt1>
        <a:srgbClr val="FFFFFF"/>
      </a:lt1>
      <a:dk2>
        <a:srgbClr val="5E5E5E"/>
      </a:dk2>
      <a:lt2>
        <a:srgbClr val="D5D5D5"/>
      </a:lt2>
      <a:accent1>
        <a:srgbClr val="599DFF"/>
      </a:accent1>
      <a:accent2>
        <a:srgbClr val="00D4D2"/>
      </a:accent2>
      <a:accent3>
        <a:srgbClr val="38E53A"/>
      </a:accent3>
      <a:accent4>
        <a:srgbClr val="FFFA00"/>
      </a:accent4>
      <a:accent5>
        <a:srgbClr val="FF7D74"/>
      </a:accent5>
      <a:accent6>
        <a:srgbClr val="FF80E9"/>
      </a:accent6>
      <a:hlink>
        <a:srgbClr val="0000FF"/>
      </a:hlink>
      <a:folHlink>
        <a:srgbClr val="FF00FF"/>
      </a:folHlink>
    </a:clrScheme>
    <a:fontScheme name="27_Showcase">
      <a:majorFont>
        <a:latin typeface="Avenir Next Regular"/>
        <a:ea typeface="Avenir Next Regular"/>
        <a:cs typeface="Avenir Next Regular"/>
      </a:majorFont>
      <a:minorFont>
        <a:latin typeface="Avenir Next Regular"/>
        <a:ea typeface="Avenir Next Regular"/>
        <a:cs typeface="Avenir Next Regular"/>
      </a:minorFont>
    </a:fontScheme>
    <a:fmtScheme name="27_Showcas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1531" rtl="0" fontAlgn="auto" latinLnBrk="0" hangingPunct="0">
          <a:lnSpc>
            <a:spcPct val="100000"/>
          </a:lnSpc>
          <a:spcBef>
            <a:spcPts val="0"/>
          </a:spcBef>
          <a:spcAft>
            <a:spcPts val="0"/>
          </a:spcAft>
          <a:buClrTx/>
          <a:buSzTx/>
          <a:buFontTx/>
          <a:buNone/>
          <a:tabLst/>
          <a:defRPr b="0" baseline="0" cap="none" i="0" spc="-44" strike="noStrike" sz="2200" u="none" kumimoji="0" normalizeH="0">
            <a:ln>
              <a:noFill/>
            </a:ln>
            <a:solidFill>
              <a:srgbClr val="FFFFFF"/>
            </a:solidFill>
            <a:effectLst/>
            <a:uFillTx/>
            <a:latin typeface="Avenir Next Demi Bold"/>
            <a:ea typeface="Avenir Next Demi Bold"/>
            <a:cs typeface="Avenir Next Demi Bold"/>
            <a:sym typeface="Avenir Next Demi 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1531" rtl="0" fontAlgn="auto" latinLnBrk="0" hangingPunct="0">
          <a:lnSpc>
            <a:spcPct val="80000"/>
          </a:lnSpc>
          <a:spcBef>
            <a:spcPts val="400"/>
          </a:spcBef>
          <a:spcAft>
            <a:spcPts val="0"/>
          </a:spcAft>
          <a:buClrTx/>
          <a:buSzTx/>
          <a:buFontTx/>
          <a:buNone/>
          <a:tabLst>
            <a:tab pos="812800" algn="l"/>
          </a:tabLst>
          <a:defRPr b="0" baseline="0" cap="none" i="0" spc="-26" strike="noStrike" sz="2600" u="none" kumimoji="0" normalizeH="0">
            <a:ln>
              <a:noFill/>
            </a:ln>
            <a:solidFill>
              <a:srgbClr val="000000"/>
            </a:solidFill>
            <a:effectLst/>
            <a:uFillTx/>
            <a:latin typeface="Avenir Next Condensed Regular"/>
            <a:ea typeface="Avenir Next Condensed Regular"/>
            <a:cs typeface="Avenir Next Condensed Regular"/>
            <a:sym typeface="Avenir Next Condensed Regular"/>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7_Showcase">
  <a:themeElements>
    <a:clrScheme name="27_Showcase">
      <a:dk1>
        <a:srgbClr val="000000"/>
      </a:dk1>
      <a:lt1>
        <a:srgbClr val="FFFFFF"/>
      </a:lt1>
      <a:dk2>
        <a:srgbClr val="5E5E5E"/>
      </a:dk2>
      <a:lt2>
        <a:srgbClr val="D5D5D5"/>
      </a:lt2>
      <a:accent1>
        <a:srgbClr val="599DFF"/>
      </a:accent1>
      <a:accent2>
        <a:srgbClr val="00D4D2"/>
      </a:accent2>
      <a:accent3>
        <a:srgbClr val="38E53A"/>
      </a:accent3>
      <a:accent4>
        <a:srgbClr val="FFFA00"/>
      </a:accent4>
      <a:accent5>
        <a:srgbClr val="FF7D74"/>
      </a:accent5>
      <a:accent6>
        <a:srgbClr val="FF80E9"/>
      </a:accent6>
      <a:hlink>
        <a:srgbClr val="0000FF"/>
      </a:hlink>
      <a:folHlink>
        <a:srgbClr val="FF00FF"/>
      </a:folHlink>
    </a:clrScheme>
    <a:fontScheme name="27_Showcase">
      <a:majorFont>
        <a:latin typeface="Avenir Next Regular"/>
        <a:ea typeface="Avenir Next Regular"/>
        <a:cs typeface="Avenir Next Regular"/>
      </a:majorFont>
      <a:minorFont>
        <a:latin typeface="Avenir Next Regular"/>
        <a:ea typeface="Avenir Next Regular"/>
        <a:cs typeface="Avenir Next Regular"/>
      </a:minorFont>
    </a:fontScheme>
    <a:fmtScheme name="27_Showcas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1531" rtl="0" fontAlgn="auto" latinLnBrk="0" hangingPunct="0">
          <a:lnSpc>
            <a:spcPct val="100000"/>
          </a:lnSpc>
          <a:spcBef>
            <a:spcPts val="0"/>
          </a:spcBef>
          <a:spcAft>
            <a:spcPts val="0"/>
          </a:spcAft>
          <a:buClrTx/>
          <a:buSzTx/>
          <a:buFontTx/>
          <a:buNone/>
          <a:tabLst/>
          <a:defRPr b="0" baseline="0" cap="none" i="0" spc="-44" strike="noStrike" sz="2200" u="none" kumimoji="0" normalizeH="0">
            <a:ln>
              <a:noFill/>
            </a:ln>
            <a:solidFill>
              <a:srgbClr val="FFFFFF"/>
            </a:solidFill>
            <a:effectLst/>
            <a:uFillTx/>
            <a:latin typeface="Avenir Next Demi Bold"/>
            <a:ea typeface="Avenir Next Demi Bold"/>
            <a:cs typeface="Avenir Next Demi Bold"/>
            <a:sym typeface="Avenir Next Demi 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1531" rtl="0" fontAlgn="auto" latinLnBrk="0" hangingPunct="0">
          <a:lnSpc>
            <a:spcPct val="80000"/>
          </a:lnSpc>
          <a:spcBef>
            <a:spcPts val="400"/>
          </a:spcBef>
          <a:spcAft>
            <a:spcPts val="0"/>
          </a:spcAft>
          <a:buClrTx/>
          <a:buSzTx/>
          <a:buFontTx/>
          <a:buNone/>
          <a:tabLst>
            <a:tab pos="812800" algn="l"/>
          </a:tabLst>
          <a:defRPr b="0" baseline="0" cap="none" i="0" spc="-26" strike="noStrike" sz="2600" u="none" kumimoji="0" normalizeH="0">
            <a:ln>
              <a:noFill/>
            </a:ln>
            <a:solidFill>
              <a:srgbClr val="000000"/>
            </a:solidFill>
            <a:effectLst/>
            <a:uFillTx/>
            <a:latin typeface="Avenir Next Condensed Regular"/>
            <a:ea typeface="Avenir Next Condensed Regular"/>
            <a:cs typeface="Avenir Next Condensed Regular"/>
            <a:sym typeface="Avenir Next Condensed Regular"/>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