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3"/>
  </p:notesMasterIdLst>
  <p:sldIdLst>
    <p:sldId id="256" r:id="rId2"/>
    <p:sldId id="258" r:id="rId3"/>
    <p:sldId id="265" r:id="rId4"/>
    <p:sldId id="266" r:id="rId5"/>
    <p:sldId id="267" r:id="rId6"/>
    <p:sldId id="263" r:id="rId7"/>
    <p:sldId id="264" r:id="rId8"/>
    <p:sldId id="257" r:id="rId9"/>
    <p:sldId id="260" r:id="rId10"/>
    <p:sldId id="259" r:id="rId11"/>
    <p:sldId id="262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9C06432-64C8-5F01-F996-C40D10384D49}" v="126" dt="2026-02-05T12:42:26.35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392"/>
    <p:restoredTop sz="94687"/>
  </p:normalViewPr>
  <p:slideViewPr>
    <p:cSldViewPr snapToGrid="0">
      <p:cViewPr varScale="1">
        <p:scale>
          <a:sx n="91" d="100"/>
          <a:sy n="91" d="100"/>
        </p:scale>
        <p:origin x="192" y="64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chelle Paula Hines (2527682)" userId="S::2527682@student.uwtsd.ac.uk::389117da-70fe-44d2-a3eb-e95ee115a77b" providerId="AD" clId="Web-{39C06432-64C8-5F01-F996-C40D10384D49}"/>
    <pc:docChg chg="modSld">
      <pc:chgData name="Michelle Paula Hines (2527682)" userId="S::2527682@student.uwtsd.ac.uk::389117da-70fe-44d2-a3eb-e95ee115a77b" providerId="AD" clId="Web-{39C06432-64C8-5F01-F996-C40D10384D49}" dt="2026-02-05T12:42:26.355" v="73" actId="20577"/>
      <pc:docMkLst>
        <pc:docMk/>
      </pc:docMkLst>
      <pc:sldChg chg="modSp">
        <pc:chgData name="Michelle Paula Hines (2527682)" userId="S::2527682@student.uwtsd.ac.uk::389117da-70fe-44d2-a3eb-e95ee115a77b" providerId="AD" clId="Web-{39C06432-64C8-5F01-F996-C40D10384D49}" dt="2026-02-05T12:37:37.826" v="1" actId="20577"/>
        <pc:sldMkLst>
          <pc:docMk/>
          <pc:sldMk cId="2349640646" sldId="263"/>
        </pc:sldMkLst>
        <pc:graphicFrameChg chg="modGraphic">
          <ac:chgData name="Michelle Paula Hines (2527682)" userId="S::2527682@student.uwtsd.ac.uk::389117da-70fe-44d2-a3eb-e95ee115a77b" providerId="AD" clId="Web-{39C06432-64C8-5F01-F996-C40D10384D49}" dt="2026-02-05T12:37:37.826" v="1" actId="20577"/>
          <ac:graphicFrameMkLst>
            <pc:docMk/>
            <pc:sldMk cId="2349640646" sldId="263"/>
            <ac:graphicFrameMk id="4" creationId="{7DC5AB21-0C39-D4D9-6F48-198F54EAB7ED}"/>
          </ac:graphicFrameMkLst>
        </pc:graphicFrameChg>
      </pc:sldChg>
      <pc:sldChg chg="addSp modSp">
        <pc:chgData name="Michelle Paula Hines (2527682)" userId="S::2527682@student.uwtsd.ac.uk::389117da-70fe-44d2-a3eb-e95ee115a77b" providerId="AD" clId="Web-{39C06432-64C8-5F01-F996-C40D10384D49}" dt="2026-02-05T12:42:26.355" v="73" actId="20577"/>
        <pc:sldMkLst>
          <pc:docMk/>
          <pc:sldMk cId="2562589324" sldId="264"/>
        </pc:sldMkLst>
        <pc:spChg chg="add mod">
          <ac:chgData name="Michelle Paula Hines (2527682)" userId="S::2527682@student.uwtsd.ac.uk::389117da-70fe-44d2-a3eb-e95ee115a77b" providerId="AD" clId="Web-{39C06432-64C8-5F01-F996-C40D10384D49}" dt="2026-02-05T12:42:26.355" v="73" actId="20577"/>
          <ac:spMkLst>
            <pc:docMk/>
            <pc:sldMk cId="2562589324" sldId="264"/>
            <ac:spMk id="2" creationId="{ECD09634-1E10-0C61-FF2A-1A8A7C3E76CA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8189785-268C-6C4D-804F-E5FDE69DC256}" type="doc">
      <dgm:prSet loTypeId="urn:microsoft.com/office/officeart/2005/8/layout/bList2" loCatId="" qsTypeId="urn:microsoft.com/office/officeart/2005/8/quickstyle/simple1" qsCatId="simple" csTypeId="urn:microsoft.com/office/officeart/2005/8/colors/accent1_2" csCatId="accent1" phldr="1"/>
      <dgm:spPr/>
    </dgm:pt>
    <dgm:pt modelId="{1194E464-EB9E-E04B-BB8D-62878D8AD869}">
      <dgm:prSet custT="1"/>
      <dgm:spPr/>
      <dgm:t>
        <a:bodyPr/>
        <a:lstStyle/>
        <a:p>
          <a:pPr algn="ctr" rtl="0"/>
          <a:r>
            <a:rPr lang="en-GB" sz="1400" dirty="0"/>
            <a:t>Excel helps create weekly rotas for nurse and carers </a:t>
          </a:r>
          <a:endParaRPr lang="en-US" sz="1400" dirty="0"/>
        </a:p>
      </dgm:t>
    </dgm:pt>
    <dgm:pt modelId="{A867B46A-7847-E743-9A40-8B3B4C71FAD7}" type="parTrans" cxnId="{5891F115-37EB-AA42-9233-6799ED6AB9A2}">
      <dgm:prSet/>
      <dgm:spPr/>
      <dgm:t>
        <a:bodyPr/>
        <a:lstStyle/>
        <a:p>
          <a:endParaRPr lang="en-GB"/>
        </a:p>
      </dgm:t>
    </dgm:pt>
    <dgm:pt modelId="{0BAB35EC-DA39-FB44-A234-FEE81770F644}" type="sibTrans" cxnId="{5891F115-37EB-AA42-9233-6799ED6AB9A2}">
      <dgm:prSet/>
      <dgm:spPr/>
      <dgm:t>
        <a:bodyPr/>
        <a:lstStyle/>
        <a:p>
          <a:endParaRPr lang="en-GB"/>
        </a:p>
      </dgm:t>
    </dgm:pt>
    <dgm:pt modelId="{21E23FDC-871D-8D45-9725-CE1FF8BE03D7}">
      <dgm:prSet/>
      <dgm:spPr/>
      <dgm:t>
        <a:bodyPr/>
        <a:lstStyle/>
        <a:p>
          <a:pPr rtl="0"/>
          <a:r>
            <a:rPr lang="en-GB"/>
            <a:t>It shows who is working, when and where </a:t>
          </a:r>
          <a:endParaRPr lang="en-US" dirty="0"/>
        </a:p>
      </dgm:t>
    </dgm:pt>
    <dgm:pt modelId="{0D11DD9E-A617-CB4B-9B65-A95CE2DDC5EB}" type="parTrans" cxnId="{ABEB83BE-0189-E94F-9115-A164B8530C12}">
      <dgm:prSet/>
      <dgm:spPr/>
      <dgm:t>
        <a:bodyPr/>
        <a:lstStyle/>
        <a:p>
          <a:endParaRPr lang="en-GB"/>
        </a:p>
      </dgm:t>
    </dgm:pt>
    <dgm:pt modelId="{2AA2AC0D-0975-A94B-BB74-5436B632886A}" type="sibTrans" cxnId="{ABEB83BE-0189-E94F-9115-A164B8530C12}">
      <dgm:prSet/>
      <dgm:spPr/>
      <dgm:t>
        <a:bodyPr/>
        <a:lstStyle/>
        <a:p>
          <a:endParaRPr lang="en-GB"/>
        </a:p>
      </dgm:t>
    </dgm:pt>
    <dgm:pt modelId="{D92A2B28-6C39-0543-9433-6CFAEC069F4D}">
      <dgm:prSet/>
      <dgm:spPr/>
      <dgm:t>
        <a:bodyPr/>
        <a:lstStyle/>
        <a:p>
          <a:pPr rtl="0"/>
          <a:r>
            <a:rPr lang="en-GB"/>
            <a:t>Colour-coding makes it easy to spot or double bookings.</a:t>
          </a:r>
          <a:endParaRPr lang="en-US" dirty="0"/>
        </a:p>
      </dgm:t>
    </dgm:pt>
    <dgm:pt modelId="{A6BA9D69-5DCA-D04C-B154-414E9CBBDDBF}" type="parTrans" cxnId="{8103A4C0-DF73-9940-B462-9B35E33F0F00}">
      <dgm:prSet/>
      <dgm:spPr/>
      <dgm:t>
        <a:bodyPr/>
        <a:lstStyle/>
        <a:p>
          <a:endParaRPr lang="en-GB"/>
        </a:p>
      </dgm:t>
    </dgm:pt>
    <dgm:pt modelId="{9D704DB6-F2FA-5A4D-B225-45ACB1223258}" type="sibTrans" cxnId="{8103A4C0-DF73-9940-B462-9B35E33F0F00}">
      <dgm:prSet/>
      <dgm:spPr/>
      <dgm:t>
        <a:bodyPr/>
        <a:lstStyle/>
        <a:p>
          <a:endParaRPr lang="en-GB"/>
        </a:p>
      </dgm:t>
    </dgm:pt>
    <dgm:pt modelId="{558E0DC1-136F-D649-87C5-93960EAA52D9}" type="pres">
      <dgm:prSet presAssocID="{F8189785-268C-6C4D-804F-E5FDE69DC256}" presName="diagram" presStyleCnt="0">
        <dgm:presLayoutVars>
          <dgm:dir/>
          <dgm:animLvl val="lvl"/>
          <dgm:resizeHandles val="exact"/>
        </dgm:presLayoutVars>
      </dgm:prSet>
      <dgm:spPr/>
    </dgm:pt>
    <dgm:pt modelId="{C3A2FA23-AC6F-0240-8678-76D05DBD6F9F}" type="pres">
      <dgm:prSet presAssocID="{1194E464-EB9E-E04B-BB8D-62878D8AD869}" presName="compNode" presStyleCnt="0"/>
      <dgm:spPr/>
    </dgm:pt>
    <dgm:pt modelId="{73E6E9D6-7374-C74A-A504-552B9B594F4C}" type="pres">
      <dgm:prSet presAssocID="{1194E464-EB9E-E04B-BB8D-62878D8AD869}" presName="childRect" presStyleLbl="bgAcc1" presStyleIdx="0" presStyleCnt="3">
        <dgm:presLayoutVars>
          <dgm:bulletEnabled val="1"/>
        </dgm:presLayoutVars>
      </dgm:prSet>
      <dgm:spPr/>
    </dgm:pt>
    <dgm:pt modelId="{C033D6A4-44C2-0042-8755-199DB37178B6}" type="pres">
      <dgm:prSet presAssocID="{1194E464-EB9E-E04B-BB8D-62878D8AD869}" presName="parentText" presStyleLbl="node1" presStyleIdx="0" presStyleCnt="0">
        <dgm:presLayoutVars>
          <dgm:chMax val="0"/>
          <dgm:bulletEnabled val="1"/>
        </dgm:presLayoutVars>
      </dgm:prSet>
      <dgm:spPr/>
    </dgm:pt>
    <dgm:pt modelId="{383882EB-84A0-0945-89A9-2EC274D3E9EF}" type="pres">
      <dgm:prSet presAssocID="{1194E464-EB9E-E04B-BB8D-62878D8AD869}" presName="parentRect" presStyleLbl="alignNode1" presStyleIdx="0" presStyleCnt="3"/>
      <dgm:spPr/>
    </dgm:pt>
    <dgm:pt modelId="{9ADB932A-F15E-3D43-A2AE-BA15C410B1C1}" type="pres">
      <dgm:prSet presAssocID="{1194E464-EB9E-E04B-BB8D-62878D8AD869}" presName="adorn" presStyleLbl="fgAccFollowNode1" presStyleIdx="0" presStyleCnt="3"/>
      <dgm:spPr/>
    </dgm:pt>
    <dgm:pt modelId="{E482AE30-9F84-5840-80C4-3BFC1AEF0BC8}" type="pres">
      <dgm:prSet presAssocID="{0BAB35EC-DA39-FB44-A234-FEE81770F644}" presName="sibTrans" presStyleLbl="sibTrans2D1" presStyleIdx="0" presStyleCnt="0"/>
      <dgm:spPr/>
    </dgm:pt>
    <dgm:pt modelId="{699458ED-309B-664F-8ABF-66C115C05F26}" type="pres">
      <dgm:prSet presAssocID="{21E23FDC-871D-8D45-9725-CE1FF8BE03D7}" presName="compNode" presStyleCnt="0"/>
      <dgm:spPr/>
    </dgm:pt>
    <dgm:pt modelId="{4335EBF7-89A5-054F-948E-2E84D7147D7A}" type="pres">
      <dgm:prSet presAssocID="{21E23FDC-871D-8D45-9725-CE1FF8BE03D7}" presName="childRect" presStyleLbl="bgAcc1" presStyleIdx="1" presStyleCnt="3">
        <dgm:presLayoutVars>
          <dgm:bulletEnabled val="1"/>
        </dgm:presLayoutVars>
      </dgm:prSet>
      <dgm:spPr/>
    </dgm:pt>
    <dgm:pt modelId="{012ED894-47D4-6548-982D-5BD92CEEFAA5}" type="pres">
      <dgm:prSet presAssocID="{21E23FDC-871D-8D45-9725-CE1FF8BE03D7}" presName="parentText" presStyleLbl="node1" presStyleIdx="0" presStyleCnt="0">
        <dgm:presLayoutVars>
          <dgm:chMax val="0"/>
          <dgm:bulletEnabled val="1"/>
        </dgm:presLayoutVars>
      </dgm:prSet>
      <dgm:spPr/>
    </dgm:pt>
    <dgm:pt modelId="{00CA1EE0-AB7C-B84E-837F-8EAFBDBDADB9}" type="pres">
      <dgm:prSet presAssocID="{21E23FDC-871D-8D45-9725-CE1FF8BE03D7}" presName="parentRect" presStyleLbl="alignNode1" presStyleIdx="1" presStyleCnt="3"/>
      <dgm:spPr/>
    </dgm:pt>
    <dgm:pt modelId="{9F3A4860-BB51-9245-9AE4-E8245A93BC1A}" type="pres">
      <dgm:prSet presAssocID="{21E23FDC-871D-8D45-9725-CE1FF8BE03D7}" presName="adorn" presStyleLbl="fgAccFollowNode1" presStyleIdx="1" presStyleCnt="3"/>
      <dgm:spPr/>
    </dgm:pt>
    <dgm:pt modelId="{8A943BEB-4313-D44E-BBE7-FFE8621B0D7F}" type="pres">
      <dgm:prSet presAssocID="{2AA2AC0D-0975-A94B-BB74-5436B632886A}" presName="sibTrans" presStyleLbl="sibTrans2D1" presStyleIdx="0" presStyleCnt="0"/>
      <dgm:spPr/>
    </dgm:pt>
    <dgm:pt modelId="{6200A70A-EBB8-9C45-8B21-BE68D6063C53}" type="pres">
      <dgm:prSet presAssocID="{D92A2B28-6C39-0543-9433-6CFAEC069F4D}" presName="compNode" presStyleCnt="0"/>
      <dgm:spPr/>
    </dgm:pt>
    <dgm:pt modelId="{373B6CF0-EA48-7440-9572-E5A825BB284A}" type="pres">
      <dgm:prSet presAssocID="{D92A2B28-6C39-0543-9433-6CFAEC069F4D}" presName="childRect" presStyleLbl="bgAcc1" presStyleIdx="2" presStyleCnt="3">
        <dgm:presLayoutVars>
          <dgm:bulletEnabled val="1"/>
        </dgm:presLayoutVars>
      </dgm:prSet>
      <dgm:spPr/>
    </dgm:pt>
    <dgm:pt modelId="{A1FFDFD0-2D8E-3145-ABD0-7FFC3A56D2C8}" type="pres">
      <dgm:prSet presAssocID="{D92A2B28-6C39-0543-9433-6CFAEC069F4D}" presName="parentText" presStyleLbl="node1" presStyleIdx="0" presStyleCnt="0">
        <dgm:presLayoutVars>
          <dgm:chMax val="0"/>
          <dgm:bulletEnabled val="1"/>
        </dgm:presLayoutVars>
      </dgm:prSet>
      <dgm:spPr/>
    </dgm:pt>
    <dgm:pt modelId="{30F82A1C-4614-3E43-AE47-47924127874B}" type="pres">
      <dgm:prSet presAssocID="{D92A2B28-6C39-0543-9433-6CFAEC069F4D}" presName="parentRect" presStyleLbl="alignNode1" presStyleIdx="2" presStyleCnt="3"/>
      <dgm:spPr/>
    </dgm:pt>
    <dgm:pt modelId="{D78CDD43-39B8-8D49-BC1D-B4970B7DCCD3}" type="pres">
      <dgm:prSet presAssocID="{D92A2B28-6C39-0543-9433-6CFAEC069F4D}" presName="adorn" presStyleLbl="fgAccFollowNode1" presStyleIdx="2" presStyleCnt="3"/>
      <dgm:spPr/>
    </dgm:pt>
  </dgm:ptLst>
  <dgm:cxnLst>
    <dgm:cxn modelId="{D7009408-C2DA-7540-A14C-5C4C18F523CD}" type="presOf" srcId="{1194E464-EB9E-E04B-BB8D-62878D8AD869}" destId="{383882EB-84A0-0945-89A9-2EC274D3E9EF}" srcOrd="1" destOrd="0" presId="urn:microsoft.com/office/officeart/2005/8/layout/bList2"/>
    <dgm:cxn modelId="{5891F115-37EB-AA42-9233-6799ED6AB9A2}" srcId="{F8189785-268C-6C4D-804F-E5FDE69DC256}" destId="{1194E464-EB9E-E04B-BB8D-62878D8AD869}" srcOrd="0" destOrd="0" parTransId="{A867B46A-7847-E743-9A40-8B3B4C71FAD7}" sibTransId="{0BAB35EC-DA39-FB44-A234-FEE81770F644}"/>
    <dgm:cxn modelId="{3E61E72F-30A2-A94B-8FB8-86C94F78EB53}" type="presOf" srcId="{21E23FDC-871D-8D45-9725-CE1FF8BE03D7}" destId="{012ED894-47D4-6548-982D-5BD92CEEFAA5}" srcOrd="0" destOrd="0" presId="urn:microsoft.com/office/officeart/2005/8/layout/bList2"/>
    <dgm:cxn modelId="{B4072637-97B8-294E-85A5-963236B3C3E9}" type="presOf" srcId="{D92A2B28-6C39-0543-9433-6CFAEC069F4D}" destId="{30F82A1C-4614-3E43-AE47-47924127874B}" srcOrd="1" destOrd="0" presId="urn:microsoft.com/office/officeart/2005/8/layout/bList2"/>
    <dgm:cxn modelId="{8ED5A162-3902-AF4E-808E-670B7806546E}" type="presOf" srcId="{F8189785-268C-6C4D-804F-E5FDE69DC256}" destId="{558E0DC1-136F-D649-87C5-93960EAA52D9}" srcOrd="0" destOrd="0" presId="urn:microsoft.com/office/officeart/2005/8/layout/bList2"/>
    <dgm:cxn modelId="{64F8B28D-7631-B040-84AA-85CCF537E8FC}" type="presOf" srcId="{D92A2B28-6C39-0543-9433-6CFAEC069F4D}" destId="{A1FFDFD0-2D8E-3145-ABD0-7FFC3A56D2C8}" srcOrd="0" destOrd="0" presId="urn:microsoft.com/office/officeart/2005/8/layout/bList2"/>
    <dgm:cxn modelId="{6C53D9B8-13AE-3442-AF8D-A1AD8D3B157C}" type="presOf" srcId="{21E23FDC-871D-8D45-9725-CE1FF8BE03D7}" destId="{00CA1EE0-AB7C-B84E-837F-8EAFBDBDADB9}" srcOrd="1" destOrd="0" presId="urn:microsoft.com/office/officeart/2005/8/layout/bList2"/>
    <dgm:cxn modelId="{E26EBABB-04D2-9449-B144-EEB75D762256}" type="presOf" srcId="{0BAB35EC-DA39-FB44-A234-FEE81770F644}" destId="{E482AE30-9F84-5840-80C4-3BFC1AEF0BC8}" srcOrd="0" destOrd="0" presId="urn:microsoft.com/office/officeart/2005/8/layout/bList2"/>
    <dgm:cxn modelId="{ABEB83BE-0189-E94F-9115-A164B8530C12}" srcId="{F8189785-268C-6C4D-804F-E5FDE69DC256}" destId="{21E23FDC-871D-8D45-9725-CE1FF8BE03D7}" srcOrd="1" destOrd="0" parTransId="{0D11DD9E-A617-CB4B-9B65-A95CE2DDC5EB}" sibTransId="{2AA2AC0D-0975-A94B-BB74-5436B632886A}"/>
    <dgm:cxn modelId="{8103A4C0-DF73-9940-B462-9B35E33F0F00}" srcId="{F8189785-268C-6C4D-804F-E5FDE69DC256}" destId="{D92A2B28-6C39-0543-9433-6CFAEC069F4D}" srcOrd="2" destOrd="0" parTransId="{A6BA9D69-5DCA-D04C-B154-414E9CBBDDBF}" sibTransId="{9D704DB6-F2FA-5A4D-B225-45ACB1223258}"/>
    <dgm:cxn modelId="{0EE3BDDC-CD55-BD4A-884F-C996431BBF48}" type="presOf" srcId="{2AA2AC0D-0975-A94B-BB74-5436B632886A}" destId="{8A943BEB-4313-D44E-BBE7-FFE8621B0D7F}" srcOrd="0" destOrd="0" presId="urn:microsoft.com/office/officeart/2005/8/layout/bList2"/>
    <dgm:cxn modelId="{CDD8E3E0-9DF8-B14B-94B0-43C633BBF33B}" type="presOf" srcId="{1194E464-EB9E-E04B-BB8D-62878D8AD869}" destId="{C033D6A4-44C2-0042-8755-199DB37178B6}" srcOrd="0" destOrd="0" presId="urn:microsoft.com/office/officeart/2005/8/layout/bList2"/>
    <dgm:cxn modelId="{A0224ABE-4976-AE47-A938-825A4A0CF891}" type="presParOf" srcId="{558E0DC1-136F-D649-87C5-93960EAA52D9}" destId="{C3A2FA23-AC6F-0240-8678-76D05DBD6F9F}" srcOrd="0" destOrd="0" presId="urn:microsoft.com/office/officeart/2005/8/layout/bList2"/>
    <dgm:cxn modelId="{4B826CF3-7ACB-AF44-B4D6-AD403464822F}" type="presParOf" srcId="{C3A2FA23-AC6F-0240-8678-76D05DBD6F9F}" destId="{73E6E9D6-7374-C74A-A504-552B9B594F4C}" srcOrd="0" destOrd="0" presId="urn:microsoft.com/office/officeart/2005/8/layout/bList2"/>
    <dgm:cxn modelId="{D9428A65-0F67-CE4A-A77E-05DE035CB73D}" type="presParOf" srcId="{C3A2FA23-AC6F-0240-8678-76D05DBD6F9F}" destId="{C033D6A4-44C2-0042-8755-199DB37178B6}" srcOrd="1" destOrd="0" presId="urn:microsoft.com/office/officeart/2005/8/layout/bList2"/>
    <dgm:cxn modelId="{FCBB739E-CEDE-304C-B1A7-4CD3245CDA3E}" type="presParOf" srcId="{C3A2FA23-AC6F-0240-8678-76D05DBD6F9F}" destId="{383882EB-84A0-0945-89A9-2EC274D3E9EF}" srcOrd="2" destOrd="0" presId="urn:microsoft.com/office/officeart/2005/8/layout/bList2"/>
    <dgm:cxn modelId="{8CDB304F-815C-2641-A348-A4E3739D19F5}" type="presParOf" srcId="{C3A2FA23-AC6F-0240-8678-76D05DBD6F9F}" destId="{9ADB932A-F15E-3D43-A2AE-BA15C410B1C1}" srcOrd="3" destOrd="0" presId="urn:microsoft.com/office/officeart/2005/8/layout/bList2"/>
    <dgm:cxn modelId="{54A4084B-BF01-C949-9EF6-2434652C9A9E}" type="presParOf" srcId="{558E0DC1-136F-D649-87C5-93960EAA52D9}" destId="{E482AE30-9F84-5840-80C4-3BFC1AEF0BC8}" srcOrd="1" destOrd="0" presId="urn:microsoft.com/office/officeart/2005/8/layout/bList2"/>
    <dgm:cxn modelId="{D1EF2083-CE81-6C4E-8E0C-3ABAC4B2EE8A}" type="presParOf" srcId="{558E0DC1-136F-D649-87C5-93960EAA52D9}" destId="{699458ED-309B-664F-8ABF-66C115C05F26}" srcOrd="2" destOrd="0" presId="urn:microsoft.com/office/officeart/2005/8/layout/bList2"/>
    <dgm:cxn modelId="{861BC918-B9AA-8343-8477-F1D129B0262C}" type="presParOf" srcId="{699458ED-309B-664F-8ABF-66C115C05F26}" destId="{4335EBF7-89A5-054F-948E-2E84D7147D7A}" srcOrd="0" destOrd="0" presId="urn:microsoft.com/office/officeart/2005/8/layout/bList2"/>
    <dgm:cxn modelId="{36C702B4-FCF4-6748-941B-FC4D80CA1C6D}" type="presParOf" srcId="{699458ED-309B-664F-8ABF-66C115C05F26}" destId="{012ED894-47D4-6548-982D-5BD92CEEFAA5}" srcOrd="1" destOrd="0" presId="urn:microsoft.com/office/officeart/2005/8/layout/bList2"/>
    <dgm:cxn modelId="{E3DEF09B-0D9D-6D4F-9FC1-D301D72C0B8C}" type="presParOf" srcId="{699458ED-309B-664F-8ABF-66C115C05F26}" destId="{00CA1EE0-AB7C-B84E-837F-8EAFBDBDADB9}" srcOrd="2" destOrd="0" presId="urn:microsoft.com/office/officeart/2005/8/layout/bList2"/>
    <dgm:cxn modelId="{17827BBE-C58C-3941-9F70-A52EC2B66DC0}" type="presParOf" srcId="{699458ED-309B-664F-8ABF-66C115C05F26}" destId="{9F3A4860-BB51-9245-9AE4-E8245A93BC1A}" srcOrd="3" destOrd="0" presId="urn:microsoft.com/office/officeart/2005/8/layout/bList2"/>
    <dgm:cxn modelId="{15324405-6590-FA4D-9F6D-F7FA11CBD6CF}" type="presParOf" srcId="{558E0DC1-136F-D649-87C5-93960EAA52D9}" destId="{8A943BEB-4313-D44E-BBE7-FFE8621B0D7F}" srcOrd="3" destOrd="0" presId="urn:microsoft.com/office/officeart/2005/8/layout/bList2"/>
    <dgm:cxn modelId="{EB007621-64E0-3C42-8160-CAB483ED6BD8}" type="presParOf" srcId="{558E0DC1-136F-D649-87C5-93960EAA52D9}" destId="{6200A70A-EBB8-9C45-8B21-BE68D6063C53}" srcOrd="4" destOrd="0" presId="urn:microsoft.com/office/officeart/2005/8/layout/bList2"/>
    <dgm:cxn modelId="{290ED078-01DD-7246-BA8F-439873121611}" type="presParOf" srcId="{6200A70A-EBB8-9C45-8B21-BE68D6063C53}" destId="{373B6CF0-EA48-7440-9572-E5A825BB284A}" srcOrd="0" destOrd="0" presId="urn:microsoft.com/office/officeart/2005/8/layout/bList2"/>
    <dgm:cxn modelId="{E370EBDD-F373-7948-B628-8E3650D9985D}" type="presParOf" srcId="{6200A70A-EBB8-9C45-8B21-BE68D6063C53}" destId="{A1FFDFD0-2D8E-3145-ABD0-7FFC3A56D2C8}" srcOrd="1" destOrd="0" presId="urn:microsoft.com/office/officeart/2005/8/layout/bList2"/>
    <dgm:cxn modelId="{F1082333-952D-FB47-82F6-3AE965D86D1C}" type="presParOf" srcId="{6200A70A-EBB8-9C45-8B21-BE68D6063C53}" destId="{30F82A1C-4614-3E43-AE47-47924127874B}" srcOrd="2" destOrd="0" presId="urn:microsoft.com/office/officeart/2005/8/layout/bList2"/>
    <dgm:cxn modelId="{B1A35B85-AC14-E04D-9629-FFE83CF24375}" type="presParOf" srcId="{6200A70A-EBB8-9C45-8B21-BE68D6063C53}" destId="{D78CDD43-39B8-8D49-BC1D-B4970B7DCCD3}" srcOrd="3" destOrd="0" presId="urn:microsoft.com/office/officeart/2005/8/layout/b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2D91DBE-1BD0-704A-8CD0-4ADB0B6C7DDF}" type="doc">
      <dgm:prSet loTypeId="urn:microsoft.com/office/officeart/2005/8/layout/list1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F21BFA8-FEB5-1B4B-BE06-6690840A1D1E}">
      <dgm:prSet custT="1"/>
      <dgm:spPr/>
      <dgm:t>
        <a:bodyPr/>
        <a:lstStyle/>
        <a:p>
          <a:pPr algn="l" rtl="0">
            <a:lnSpc>
              <a:spcPct val="90000"/>
            </a:lnSpc>
            <a:buNone/>
          </a:pPr>
          <a:r>
            <a:rPr lang="en-GB" sz="2400" b="0" i="0" u="none" dirty="0">
              <a:latin typeface="Gill Sans MT" panose="020B0502020104020203"/>
              <a:ea typeface="+mn-ea"/>
              <a:cs typeface="+mn-cs"/>
            </a:rPr>
            <a:t> </a:t>
          </a:r>
          <a:r>
            <a:rPr lang="en-GB" sz="2400" b="0" i="0" u="none" dirty="0">
              <a:ea typeface="+mn-ea"/>
              <a:cs typeface="+mn-cs"/>
            </a:rPr>
            <a:t>Searchable messages</a:t>
          </a:r>
          <a:endParaRPr lang="en-GB" sz="2400" dirty="0">
            <a:ea typeface="+mn-ea"/>
            <a:cs typeface="+mn-cs"/>
          </a:endParaRPr>
        </a:p>
      </dgm:t>
    </dgm:pt>
    <dgm:pt modelId="{42E39F0B-2C1C-F64E-8763-8F3D74A1791C}" type="parTrans" cxnId="{D3E39E3C-3F15-074F-8430-68B59428294C}">
      <dgm:prSet/>
      <dgm:spPr/>
      <dgm:t>
        <a:bodyPr/>
        <a:lstStyle/>
        <a:p>
          <a:endParaRPr lang="en-GB"/>
        </a:p>
      </dgm:t>
    </dgm:pt>
    <dgm:pt modelId="{DF24ED6C-2FC4-8846-858C-480B7694BB08}" type="sibTrans" cxnId="{D3E39E3C-3F15-074F-8430-68B59428294C}">
      <dgm:prSet/>
      <dgm:spPr/>
      <dgm:t>
        <a:bodyPr/>
        <a:lstStyle/>
        <a:p>
          <a:endParaRPr lang="en-GB"/>
        </a:p>
      </dgm:t>
    </dgm:pt>
    <dgm:pt modelId="{7911594B-B30D-7147-A84C-3C418BEF3D27}">
      <dgm:prSet custT="1"/>
      <dgm:spPr/>
      <dgm:t>
        <a:bodyPr/>
        <a:lstStyle/>
        <a:p>
          <a:pPr algn="l">
            <a:lnSpc>
              <a:spcPct val="90000"/>
            </a:lnSpc>
            <a:buNone/>
          </a:pPr>
          <a:r>
            <a:rPr lang="en-GB" sz="2400" b="0" i="0" u="none">
              <a:solidFill>
                <a:srgbClr val="FFFFFF"/>
              </a:solidFill>
              <a:ea typeface="+mn-ea"/>
              <a:cs typeface="+mn-cs"/>
            </a:rPr>
            <a:t>Fail safe collaboration</a:t>
          </a:r>
          <a:endParaRPr lang="en-GB" sz="2400">
            <a:solidFill>
              <a:srgbClr val="FFFFFF"/>
            </a:solidFill>
            <a:ea typeface="+mn-ea"/>
            <a:cs typeface="+mn-cs"/>
          </a:endParaRPr>
        </a:p>
      </dgm:t>
    </dgm:pt>
    <dgm:pt modelId="{FE173B33-0C59-104C-BB63-11B81930A34B}" type="parTrans" cxnId="{849E43EE-7D78-7C48-A322-9E8D1554B463}">
      <dgm:prSet/>
      <dgm:spPr/>
      <dgm:t>
        <a:bodyPr/>
        <a:lstStyle/>
        <a:p>
          <a:endParaRPr lang="en-GB"/>
        </a:p>
      </dgm:t>
    </dgm:pt>
    <dgm:pt modelId="{E74F55DD-F2F4-5F40-B288-8DE2E4247909}" type="sibTrans" cxnId="{849E43EE-7D78-7C48-A322-9E8D1554B463}">
      <dgm:prSet/>
      <dgm:spPr/>
      <dgm:t>
        <a:bodyPr/>
        <a:lstStyle/>
        <a:p>
          <a:endParaRPr lang="en-GB"/>
        </a:p>
      </dgm:t>
    </dgm:pt>
    <dgm:pt modelId="{C80603CE-E9C8-0C46-A78C-DCF0B7797036}">
      <dgm:prSet custT="1"/>
      <dgm:spPr/>
      <dgm:t>
        <a:bodyPr/>
        <a:lstStyle/>
        <a:p>
          <a:pPr algn="l">
            <a:lnSpc>
              <a:spcPct val="90000"/>
            </a:lnSpc>
            <a:buNone/>
          </a:pPr>
          <a:r>
            <a:rPr lang="en-US" sz="2400" b="0" i="0" u="none">
              <a:solidFill>
                <a:srgbClr val="FFFFFF"/>
              </a:solidFill>
              <a:ea typeface="+mn-ea"/>
              <a:cs typeface="+mn-cs"/>
            </a:rPr>
            <a:t>Group archives</a:t>
          </a:r>
          <a:endParaRPr lang="en-US" sz="2400">
            <a:solidFill>
              <a:srgbClr val="FFFFFF"/>
            </a:solidFill>
            <a:ea typeface="+mn-ea"/>
            <a:cs typeface="+mn-cs"/>
          </a:endParaRPr>
        </a:p>
      </dgm:t>
    </dgm:pt>
    <dgm:pt modelId="{BAD8D1E6-9486-8047-AD94-7249AF1D30EE}" type="parTrans" cxnId="{068C92AB-8E9D-7642-9DC3-05AADD31B8C4}">
      <dgm:prSet/>
      <dgm:spPr/>
      <dgm:t>
        <a:bodyPr/>
        <a:lstStyle/>
        <a:p>
          <a:endParaRPr lang="en-GB"/>
        </a:p>
      </dgm:t>
    </dgm:pt>
    <dgm:pt modelId="{36F1A0BD-3B56-7B42-9873-3946AD7E5B8D}" type="sibTrans" cxnId="{068C92AB-8E9D-7642-9DC3-05AADD31B8C4}">
      <dgm:prSet/>
      <dgm:spPr/>
      <dgm:t>
        <a:bodyPr/>
        <a:lstStyle/>
        <a:p>
          <a:endParaRPr lang="en-GB"/>
        </a:p>
      </dgm:t>
    </dgm:pt>
    <dgm:pt modelId="{D94E25FB-14D9-DC4B-A717-960FDC958BBE}">
      <dgm:prSet custT="1"/>
      <dgm:spPr/>
      <dgm:t>
        <a:bodyPr/>
        <a:lstStyle/>
        <a:p>
          <a:pPr algn="l">
            <a:lnSpc>
              <a:spcPct val="90000"/>
            </a:lnSpc>
            <a:buNone/>
          </a:pPr>
          <a:r>
            <a:rPr lang="en-US" sz="2400" b="0" i="0" u="none">
              <a:solidFill>
                <a:srgbClr val="FFFFFF"/>
              </a:solidFill>
              <a:ea typeface="+mn-ea"/>
              <a:cs typeface="+mn-cs"/>
            </a:rPr>
            <a:t>Adding tabs</a:t>
          </a:r>
          <a:endParaRPr lang="en-US" sz="2400">
            <a:solidFill>
              <a:srgbClr val="FFFFFF"/>
            </a:solidFill>
            <a:ea typeface="+mn-ea"/>
            <a:cs typeface="+mn-cs"/>
          </a:endParaRPr>
        </a:p>
      </dgm:t>
    </dgm:pt>
    <dgm:pt modelId="{BAE66830-71E1-6649-AEF7-08E4F4A384A5}" type="parTrans" cxnId="{079F573A-5E35-9D41-A233-283B3A299930}">
      <dgm:prSet/>
      <dgm:spPr/>
      <dgm:t>
        <a:bodyPr/>
        <a:lstStyle/>
        <a:p>
          <a:endParaRPr lang="en-GB"/>
        </a:p>
      </dgm:t>
    </dgm:pt>
    <dgm:pt modelId="{CA51C70D-7CDC-4E4B-BD1C-EAD334307764}" type="sibTrans" cxnId="{079F573A-5E35-9D41-A233-283B3A299930}">
      <dgm:prSet/>
      <dgm:spPr/>
      <dgm:t>
        <a:bodyPr/>
        <a:lstStyle/>
        <a:p>
          <a:endParaRPr lang="en-GB"/>
        </a:p>
      </dgm:t>
    </dgm:pt>
    <dgm:pt modelId="{8710DE11-C916-394F-807E-0492146C4D7D}">
      <dgm:prSet custT="1"/>
      <dgm:spPr/>
      <dgm:t>
        <a:bodyPr/>
        <a:lstStyle/>
        <a:p>
          <a:pPr algn="l">
            <a:lnSpc>
              <a:spcPct val="90000"/>
            </a:lnSpc>
            <a:buNone/>
          </a:pPr>
          <a:r>
            <a:rPr lang="en-GB" sz="2400" b="0" i="0" u="none">
              <a:solidFill>
                <a:srgbClr val="FFFFFF"/>
              </a:solidFill>
              <a:ea typeface="+mn-ea"/>
              <a:cs typeface="+mn-cs"/>
            </a:rPr>
            <a:t>Tagged conversation</a:t>
          </a:r>
          <a:endParaRPr lang="en-GB" sz="2400">
            <a:solidFill>
              <a:srgbClr val="FFFFFF"/>
            </a:solidFill>
            <a:ea typeface="+mn-ea"/>
            <a:cs typeface="+mn-cs"/>
          </a:endParaRPr>
        </a:p>
      </dgm:t>
    </dgm:pt>
    <dgm:pt modelId="{5D64EA7A-DAD1-FD4F-B2A9-A86DB36AEA3E}" type="parTrans" cxnId="{35D86969-63D1-4C44-B141-ABE790C6D9A8}">
      <dgm:prSet/>
      <dgm:spPr/>
      <dgm:t>
        <a:bodyPr/>
        <a:lstStyle/>
        <a:p>
          <a:endParaRPr lang="en-GB"/>
        </a:p>
      </dgm:t>
    </dgm:pt>
    <dgm:pt modelId="{8D022A1F-5983-9D4B-A624-3923590DADE3}" type="sibTrans" cxnId="{35D86969-63D1-4C44-B141-ABE790C6D9A8}">
      <dgm:prSet/>
      <dgm:spPr/>
      <dgm:t>
        <a:bodyPr/>
        <a:lstStyle/>
        <a:p>
          <a:endParaRPr lang="en-GB"/>
        </a:p>
      </dgm:t>
    </dgm:pt>
    <dgm:pt modelId="{96798EED-973C-0840-8C2D-53CB52BD0831}">
      <dgm:prSet custT="1"/>
      <dgm:spPr/>
      <dgm:t>
        <a:bodyPr/>
        <a:lstStyle/>
        <a:p>
          <a:pPr algn="l">
            <a:lnSpc>
              <a:spcPct val="90000"/>
            </a:lnSpc>
            <a:buNone/>
          </a:pPr>
          <a:r>
            <a:rPr lang="en-GB" sz="2400" b="0" i="0" u="none">
              <a:solidFill>
                <a:srgbClr val="FFFFFF"/>
              </a:solidFill>
              <a:ea typeface="+mn-ea"/>
              <a:cs typeface="+mn-cs"/>
            </a:rPr>
            <a:t>Create group meeting archives</a:t>
          </a:r>
          <a:endParaRPr lang="en-GB" sz="2400">
            <a:solidFill>
              <a:srgbClr val="FFFFFF"/>
            </a:solidFill>
            <a:ea typeface="+mn-ea"/>
            <a:cs typeface="+mn-cs"/>
          </a:endParaRPr>
        </a:p>
      </dgm:t>
    </dgm:pt>
    <dgm:pt modelId="{11803DC8-50DA-0B4C-B6DB-982FE52A0C6F}" type="parTrans" cxnId="{914EE44F-D7BD-4345-BC81-300E3209FBD7}">
      <dgm:prSet/>
      <dgm:spPr/>
      <dgm:t>
        <a:bodyPr/>
        <a:lstStyle/>
        <a:p>
          <a:endParaRPr lang="en-GB"/>
        </a:p>
      </dgm:t>
    </dgm:pt>
    <dgm:pt modelId="{84C258BB-1C29-E744-8278-DBA5A0D8DE96}" type="sibTrans" cxnId="{914EE44F-D7BD-4345-BC81-300E3209FBD7}">
      <dgm:prSet/>
      <dgm:spPr/>
      <dgm:t>
        <a:bodyPr/>
        <a:lstStyle/>
        <a:p>
          <a:endParaRPr lang="en-GB"/>
        </a:p>
      </dgm:t>
    </dgm:pt>
    <dgm:pt modelId="{1FB086BD-F5A4-D14B-861F-52B254048B84}" type="pres">
      <dgm:prSet presAssocID="{E2D91DBE-1BD0-704A-8CD0-4ADB0B6C7DDF}" presName="linear" presStyleCnt="0">
        <dgm:presLayoutVars>
          <dgm:dir/>
          <dgm:animLvl val="lvl"/>
          <dgm:resizeHandles val="exact"/>
        </dgm:presLayoutVars>
      </dgm:prSet>
      <dgm:spPr/>
    </dgm:pt>
    <dgm:pt modelId="{21F72C11-08A0-A84C-BBE0-C550FCE5E49E}" type="pres">
      <dgm:prSet presAssocID="{2F21BFA8-FEB5-1B4B-BE06-6690840A1D1E}" presName="parentLin" presStyleCnt="0"/>
      <dgm:spPr/>
    </dgm:pt>
    <dgm:pt modelId="{F6ADE696-7EBB-114E-9FBB-427F62DE0A92}" type="pres">
      <dgm:prSet presAssocID="{2F21BFA8-FEB5-1B4B-BE06-6690840A1D1E}" presName="parentLeftMargin" presStyleLbl="node1" presStyleIdx="0" presStyleCnt="6"/>
      <dgm:spPr/>
    </dgm:pt>
    <dgm:pt modelId="{42DD8C97-CDB2-0744-9EB2-2284A2EFA0B3}" type="pres">
      <dgm:prSet presAssocID="{2F21BFA8-FEB5-1B4B-BE06-6690840A1D1E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FEF27E1A-4C31-1D4F-ADC5-21866D4EDF89}" type="pres">
      <dgm:prSet presAssocID="{2F21BFA8-FEB5-1B4B-BE06-6690840A1D1E}" presName="negativeSpace" presStyleCnt="0"/>
      <dgm:spPr/>
    </dgm:pt>
    <dgm:pt modelId="{EE9D3D97-72B9-634A-B66F-177D185A0AF5}" type="pres">
      <dgm:prSet presAssocID="{2F21BFA8-FEB5-1B4B-BE06-6690840A1D1E}" presName="childText" presStyleLbl="conFgAcc1" presStyleIdx="0" presStyleCnt="6">
        <dgm:presLayoutVars>
          <dgm:bulletEnabled val="1"/>
        </dgm:presLayoutVars>
      </dgm:prSet>
      <dgm:spPr/>
    </dgm:pt>
    <dgm:pt modelId="{632B8E98-E399-F447-B177-D8E26D3DF7D7}" type="pres">
      <dgm:prSet presAssocID="{DF24ED6C-2FC4-8846-858C-480B7694BB08}" presName="spaceBetweenRectangles" presStyleCnt="0"/>
      <dgm:spPr/>
    </dgm:pt>
    <dgm:pt modelId="{48AFACD0-432B-8E45-8CCD-3473F7E614B4}" type="pres">
      <dgm:prSet presAssocID="{7911594B-B30D-7147-A84C-3C418BEF3D27}" presName="parentLin" presStyleCnt="0"/>
      <dgm:spPr/>
    </dgm:pt>
    <dgm:pt modelId="{58E7D3CF-5294-BC4A-A9D7-F5371D35BE37}" type="pres">
      <dgm:prSet presAssocID="{7911594B-B30D-7147-A84C-3C418BEF3D27}" presName="parentLeftMargin" presStyleLbl="node1" presStyleIdx="0" presStyleCnt="6"/>
      <dgm:spPr/>
    </dgm:pt>
    <dgm:pt modelId="{9957F34B-5D29-6348-A605-3A21381CE64E}" type="pres">
      <dgm:prSet presAssocID="{7911594B-B30D-7147-A84C-3C418BEF3D27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A6BB80EE-A1BC-7745-9449-1BC2F1FD1ED6}" type="pres">
      <dgm:prSet presAssocID="{7911594B-B30D-7147-A84C-3C418BEF3D27}" presName="negativeSpace" presStyleCnt="0"/>
      <dgm:spPr/>
    </dgm:pt>
    <dgm:pt modelId="{48F18430-63EC-FE4C-87EB-E5266715446C}" type="pres">
      <dgm:prSet presAssocID="{7911594B-B30D-7147-A84C-3C418BEF3D27}" presName="childText" presStyleLbl="conFgAcc1" presStyleIdx="1" presStyleCnt="6">
        <dgm:presLayoutVars>
          <dgm:bulletEnabled val="1"/>
        </dgm:presLayoutVars>
      </dgm:prSet>
      <dgm:spPr/>
    </dgm:pt>
    <dgm:pt modelId="{1C453427-ADC8-194E-AB1C-EE0519F69F06}" type="pres">
      <dgm:prSet presAssocID="{E74F55DD-F2F4-5F40-B288-8DE2E4247909}" presName="spaceBetweenRectangles" presStyleCnt="0"/>
      <dgm:spPr/>
    </dgm:pt>
    <dgm:pt modelId="{73A8C56D-D1A4-BD4C-A293-C7067E367F47}" type="pres">
      <dgm:prSet presAssocID="{C80603CE-E9C8-0C46-A78C-DCF0B7797036}" presName="parentLin" presStyleCnt="0"/>
      <dgm:spPr/>
    </dgm:pt>
    <dgm:pt modelId="{BF9B4F3B-E4C9-8F4C-8857-9CB41015775E}" type="pres">
      <dgm:prSet presAssocID="{C80603CE-E9C8-0C46-A78C-DCF0B7797036}" presName="parentLeftMargin" presStyleLbl="node1" presStyleIdx="1" presStyleCnt="6"/>
      <dgm:spPr/>
    </dgm:pt>
    <dgm:pt modelId="{724A2429-C4CF-8942-87BA-58F86B7F248D}" type="pres">
      <dgm:prSet presAssocID="{C80603CE-E9C8-0C46-A78C-DCF0B7797036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F973E306-A729-A64C-A5C7-0AD310390465}" type="pres">
      <dgm:prSet presAssocID="{C80603CE-E9C8-0C46-A78C-DCF0B7797036}" presName="negativeSpace" presStyleCnt="0"/>
      <dgm:spPr/>
    </dgm:pt>
    <dgm:pt modelId="{AB266CF4-0CA7-8547-AC71-965BDD46C64C}" type="pres">
      <dgm:prSet presAssocID="{C80603CE-E9C8-0C46-A78C-DCF0B7797036}" presName="childText" presStyleLbl="conFgAcc1" presStyleIdx="2" presStyleCnt="6">
        <dgm:presLayoutVars>
          <dgm:bulletEnabled val="1"/>
        </dgm:presLayoutVars>
      </dgm:prSet>
      <dgm:spPr/>
    </dgm:pt>
    <dgm:pt modelId="{9F3D7F15-D4BC-BC46-A829-6F1005FCE568}" type="pres">
      <dgm:prSet presAssocID="{36F1A0BD-3B56-7B42-9873-3946AD7E5B8D}" presName="spaceBetweenRectangles" presStyleCnt="0"/>
      <dgm:spPr/>
    </dgm:pt>
    <dgm:pt modelId="{E9F265A0-C846-B64A-AB85-78F7E72D2730}" type="pres">
      <dgm:prSet presAssocID="{D94E25FB-14D9-DC4B-A717-960FDC958BBE}" presName="parentLin" presStyleCnt="0"/>
      <dgm:spPr/>
    </dgm:pt>
    <dgm:pt modelId="{DF9E1193-118E-E94B-ABE8-380E27EC4EEA}" type="pres">
      <dgm:prSet presAssocID="{D94E25FB-14D9-DC4B-A717-960FDC958BBE}" presName="parentLeftMargin" presStyleLbl="node1" presStyleIdx="2" presStyleCnt="6"/>
      <dgm:spPr/>
    </dgm:pt>
    <dgm:pt modelId="{3636D069-0FAE-3E41-878A-0AF47475C9F3}" type="pres">
      <dgm:prSet presAssocID="{D94E25FB-14D9-DC4B-A717-960FDC958BBE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D087ABFB-9902-0340-A2C2-6DF266980A82}" type="pres">
      <dgm:prSet presAssocID="{D94E25FB-14D9-DC4B-A717-960FDC958BBE}" presName="negativeSpace" presStyleCnt="0"/>
      <dgm:spPr/>
    </dgm:pt>
    <dgm:pt modelId="{D78DD755-662E-804F-AF56-F82915BA2EA8}" type="pres">
      <dgm:prSet presAssocID="{D94E25FB-14D9-DC4B-A717-960FDC958BBE}" presName="childText" presStyleLbl="conFgAcc1" presStyleIdx="3" presStyleCnt="6">
        <dgm:presLayoutVars>
          <dgm:bulletEnabled val="1"/>
        </dgm:presLayoutVars>
      </dgm:prSet>
      <dgm:spPr/>
    </dgm:pt>
    <dgm:pt modelId="{25734ACD-E994-C34D-A500-7511E3E4C16E}" type="pres">
      <dgm:prSet presAssocID="{CA51C70D-7CDC-4E4B-BD1C-EAD334307764}" presName="spaceBetweenRectangles" presStyleCnt="0"/>
      <dgm:spPr/>
    </dgm:pt>
    <dgm:pt modelId="{7A3CB3A6-40B2-4C4C-82E7-634ACDF56820}" type="pres">
      <dgm:prSet presAssocID="{8710DE11-C916-394F-807E-0492146C4D7D}" presName="parentLin" presStyleCnt="0"/>
      <dgm:spPr/>
    </dgm:pt>
    <dgm:pt modelId="{2F026261-DB4A-DC44-9F7C-BCFDBE04403A}" type="pres">
      <dgm:prSet presAssocID="{8710DE11-C916-394F-807E-0492146C4D7D}" presName="parentLeftMargin" presStyleLbl="node1" presStyleIdx="3" presStyleCnt="6"/>
      <dgm:spPr/>
    </dgm:pt>
    <dgm:pt modelId="{72357220-3A4A-F84F-86FD-54C2CB4A27BD}" type="pres">
      <dgm:prSet presAssocID="{8710DE11-C916-394F-807E-0492146C4D7D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D9BCE4CA-0721-8F4C-9ED0-2C2F1E043D0E}" type="pres">
      <dgm:prSet presAssocID="{8710DE11-C916-394F-807E-0492146C4D7D}" presName="negativeSpace" presStyleCnt="0"/>
      <dgm:spPr/>
    </dgm:pt>
    <dgm:pt modelId="{F597C05A-882B-184B-B556-4E18FC0DB9C9}" type="pres">
      <dgm:prSet presAssocID="{8710DE11-C916-394F-807E-0492146C4D7D}" presName="childText" presStyleLbl="conFgAcc1" presStyleIdx="4" presStyleCnt="6">
        <dgm:presLayoutVars>
          <dgm:bulletEnabled val="1"/>
        </dgm:presLayoutVars>
      </dgm:prSet>
      <dgm:spPr/>
    </dgm:pt>
    <dgm:pt modelId="{2FCE0AC9-C03A-C848-B889-C48227DECF43}" type="pres">
      <dgm:prSet presAssocID="{8D022A1F-5983-9D4B-A624-3923590DADE3}" presName="spaceBetweenRectangles" presStyleCnt="0"/>
      <dgm:spPr/>
    </dgm:pt>
    <dgm:pt modelId="{7A5ED76E-70AE-2A4A-912F-33B6F6A31F6C}" type="pres">
      <dgm:prSet presAssocID="{96798EED-973C-0840-8C2D-53CB52BD0831}" presName="parentLin" presStyleCnt="0"/>
      <dgm:spPr/>
    </dgm:pt>
    <dgm:pt modelId="{AD5C5752-32A0-D74A-8453-461EA0711808}" type="pres">
      <dgm:prSet presAssocID="{96798EED-973C-0840-8C2D-53CB52BD0831}" presName="parentLeftMargin" presStyleLbl="node1" presStyleIdx="4" presStyleCnt="6"/>
      <dgm:spPr/>
    </dgm:pt>
    <dgm:pt modelId="{24F14868-57E2-0249-B9B7-C1BA614CF083}" type="pres">
      <dgm:prSet presAssocID="{96798EED-973C-0840-8C2D-53CB52BD0831}" presName="parentText" presStyleLbl="node1" presStyleIdx="5" presStyleCnt="6">
        <dgm:presLayoutVars>
          <dgm:chMax val="0"/>
          <dgm:bulletEnabled val="1"/>
        </dgm:presLayoutVars>
      </dgm:prSet>
      <dgm:spPr/>
    </dgm:pt>
    <dgm:pt modelId="{A20E0805-BB8F-8949-8595-A67BEBB34F33}" type="pres">
      <dgm:prSet presAssocID="{96798EED-973C-0840-8C2D-53CB52BD0831}" presName="negativeSpace" presStyleCnt="0"/>
      <dgm:spPr/>
    </dgm:pt>
    <dgm:pt modelId="{577851E0-A364-D948-976E-9AC5012B8C17}" type="pres">
      <dgm:prSet presAssocID="{96798EED-973C-0840-8C2D-53CB52BD0831}" presName="childText" presStyleLbl="conFgAcc1" presStyleIdx="5" presStyleCnt="6">
        <dgm:presLayoutVars>
          <dgm:bulletEnabled val="1"/>
        </dgm:presLayoutVars>
      </dgm:prSet>
      <dgm:spPr/>
    </dgm:pt>
  </dgm:ptLst>
  <dgm:cxnLst>
    <dgm:cxn modelId="{7E006203-96DF-BA44-8B98-B5AA4A78ABC3}" type="presOf" srcId="{C80603CE-E9C8-0C46-A78C-DCF0B7797036}" destId="{BF9B4F3B-E4C9-8F4C-8857-9CB41015775E}" srcOrd="0" destOrd="0" presId="urn:microsoft.com/office/officeart/2005/8/layout/list1"/>
    <dgm:cxn modelId="{99F2E105-7AE8-8C40-9BF0-C5B4E1658248}" type="presOf" srcId="{96798EED-973C-0840-8C2D-53CB52BD0831}" destId="{AD5C5752-32A0-D74A-8453-461EA0711808}" srcOrd="0" destOrd="0" presId="urn:microsoft.com/office/officeart/2005/8/layout/list1"/>
    <dgm:cxn modelId="{0315BE12-BFEA-8944-B24B-27203F2C95C7}" type="presOf" srcId="{C80603CE-E9C8-0C46-A78C-DCF0B7797036}" destId="{724A2429-C4CF-8942-87BA-58F86B7F248D}" srcOrd="1" destOrd="0" presId="urn:microsoft.com/office/officeart/2005/8/layout/list1"/>
    <dgm:cxn modelId="{C0ED5C1C-BEC5-2149-B300-D3BE94B2E615}" type="presOf" srcId="{2F21BFA8-FEB5-1B4B-BE06-6690840A1D1E}" destId="{F6ADE696-7EBB-114E-9FBB-427F62DE0A92}" srcOrd="0" destOrd="0" presId="urn:microsoft.com/office/officeart/2005/8/layout/list1"/>
    <dgm:cxn modelId="{079F573A-5E35-9D41-A233-283B3A299930}" srcId="{E2D91DBE-1BD0-704A-8CD0-4ADB0B6C7DDF}" destId="{D94E25FB-14D9-DC4B-A717-960FDC958BBE}" srcOrd="3" destOrd="0" parTransId="{BAE66830-71E1-6649-AEF7-08E4F4A384A5}" sibTransId="{CA51C70D-7CDC-4E4B-BD1C-EAD334307764}"/>
    <dgm:cxn modelId="{D3E39E3C-3F15-074F-8430-68B59428294C}" srcId="{E2D91DBE-1BD0-704A-8CD0-4ADB0B6C7DDF}" destId="{2F21BFA8-FEB5-1B4B-BE06-6690840A1D1E}" srcOrd="0" destOrd="0" parTransId="{42E39F0B-2C1C-F64E-8763-8F3D74A1791C}" sibTransId="{DF24ED6C-2FC4-8846-858C-480B7694BB08}"/>
    <dgm:cxn modelId="{F0B3FA3F-D281-5F4B-8DC8-375F92337D2D}" type="presOf" srcId="{96798EED-973C-0840-8C2D-53CB52BD0831}" destId="{24F14868-57E2-0249-B9B7-C1BA614CF083}" srcOrd="1" destOrd="0" presId="urn:microsoft.com/office/officeart/2005/8/layout/list1"/>
    <dgm:cxn modelId="{6CE45763-275F-0946-B28D-4D547BF20774}" type="presOf" srcId="{2F21BFA8-FEB5-1B4B-BE06-6690840A1D1E}" destId="{42DD8C97-CDB2-0744-9EB2-2284A2EFA0B3}" srcOrd="1" destOrd="0" presId="urn:microsoft.com/office/officeart/2005/8/layout/list1"/>
    <dgm:cxn modelId="{35D86969-63D1-4C44-B141-ABE790C6D9A8}" srcId="{E2D91DBE-1BD0-704A-8CD0-4ADB0B6C7DDF}" destId="{8710DE11-C916-394F-807E-0492146C4D7D}" srcOrd="4" destOrd="0" parTransId="{5D64EA7A-DAD1-FD4F-B2A9-A86DB36AEA3E}" sibTransId="{8D022A1F-5983-9D4B-A624-3923590DADE3}"/>
    <dgm:cxn modelId="{D0B3916A-5AB0-394C-8A05-50BB69A6447A}" type="presOf" srcId="{8710DE11-C916-394F-807E-0492146C4D7D}" destId="{2F026261-DB4A-DC44-9F7C-BCFDBE04403A}" srcOrd="0" destOrd="0" presId="urn:microsoft.com/office/officeart/2005/8/layout/list1"/>
    <dgm:cxn modelId="{914EE44F-D7BD-4345-BC81-300E3209FBD7}" srcId="{E2D91DBE-1BD0-704A-8CD0-4ADB0B6C7DDF}" destId="{96798EED-973C-0840-8C2D-53CB52BD0831}" srcOrd="5" destOrd="0" parTransId="{11803DC8-50DA-0B4C-B6DB-982FE52A0C6F}" sibTransId="{84C258BB-1C29-E744-8278-DBA5A0D8DE96}"/>
    <dgm:cxn modelId="{229E9150-822E-0B4E-AFCF-7D37C2F21E78}" type="presOf" srcId="{7911594B-B30D-7147-A84C-3C418BEF3D27}" destId="{58E7D3CF-5294-BC4A-A9D7-F5371D35BE37}" srcOrd="0" destOrd="0" presId="urn:microsoft.com/office/officeart/2005/8/layout/list1"/>
    <dgm:cxn modelId="{9247D784-EDAB-8748-806E-ED54893C7A0A}" type="presOf" srcId="{D94E25FB-14D9-DC4B-A717-960FDC958BBE}" destId="{DF9E1193-118E-E94B-ABE8-380E27EC4EEA}" srcOrd="0" destOrd="0" presId="urn:microsoft.com/office/officeart/2005/8/layout/list1"/>
    <dgm:cxn modelId="{068C92AB-8E9D-7642-9DC3-05AADD31B8C4}" srcId="{E2D91DBE-1BD0-704A-8CD0-4ADB0B6C7DDF}" destId="{C80603CE-E9C8-0C46-A78C-DCF0B7797036}" srcOrd="2" destOrd="0" parTransId="{BAD8D1E6-9486-8047-AD94-7249AF1D30EE}" sibTransId="{36F1A0BD-3B56-7B42-9873-3946AD7E5B8D}"/>
    <dgm:cxn modelId="{BDCE77C4-D86E-7744-AD92-C4C648623F74}" type="presOf" srcId="{E2D91DBE-1BD0-704A-8CD0-4ADB0B6C7DDF}" destId="{1FB086BD-F5A4-D14B-861F-52B254048B84}" srcOrd="0" destOrd="0" presId="urn:microsoft.com/office/officeart/2005/8/layout/list1"/>
    <dgm:cxn modelId="{25CC70EB-3D82-A54C-BEB5-6CA969B4AAE0}" type="presOf" srcId="{D94E25FB-14D9-DC4B-A717-960FDC958BBE}" destId="{3636D069-0FAE-3E41-878A-0AF47475C9F3}" srcOrd="1" destOrd="0" presId="urn:microsoft.com/office/officeart/2005/8/layout/list1"/>
    <dgm:cxn modelId="{849E43EE-7D78-7C48-A322-9E8D1554B463}" srcId="{E2D91DBE-1BD0-704A-8CD0-4ADB0B6C7DDF}" destId="{7911594B-B30D-7147-A84C-3C418BEF3D27}" srcOrd="1" destOrd="0" parTransId="{FE173B33-0C59-104C-BB63-11B81930A34B}" sibTransId="{E74F55DD-F2F4-5F40-B288-8DE2E4247909}"/>
    <dgm:cxn modelId="{1AFB3DF3-8C23-9B4B-8557-03C7AD8E6624}" type="presOf" srcId="{8710DE11-C916-394F-807E-0492146C4D7D}" destId="{72357220-3A4A-F84F-86FD-54C2CB4A27BD}" srcOrd="1" destOrd="0" presId="urn:microsoft.com/office/officeart/2005/8/layout/list1"/>
    <dgm:cxn modelId="{01813FF4-59EC-1D4B-8C71-AD78F106334F}" type="presOf" srcId="{7911594B-B30D-7147-A84C-3C418BEF3D27}" destId="{9957F34B-5D29-6348-A605-3A21381CE64E}" srcOrd="1" destOrd="0" presId="urn:microsoft.com/office/officeart/2005/8/layout/list1"/>
    <dgm:cxn modelId="{0CC8FDC3-F3CC-834A-B7E1-417A64CA7814}" type="presParOf" srcId="{1FB086BD-F5A4-D14B-861F-52B254048B84}" destId="{21F72C11-08A0-A84C-BBE0-C550FCE5E49E}" srcOrd="0" destOrd="0" presId="urn:microsoft.com/office/officeart/2005/8/layout/list1"/>
    <dgm:cxn modelId="{CFE97767-AA0F-9447-9E26-B7D0355696E8}" type="presParOf" srcId="{21F72C11-08A0-A84C-BBE0-C550FCE5E49E}" destId="{F6ADE696-7EBB-114E-9FBB-427F62DE0A92}" srcOrd="0" destOrd="0" presId="urn:microsoft.com/office/officeart/2005/8/layout/list1"/>
    <dgm:cxn modelId="{2D3E0E83-8800-534F-AC6E-89C176C4BAC1}" type="presParOf" srcId="{21F72C11-08A0-A84C-BBE0-C550FCE5E49E}" destId="{42DD8C97-CDB2-0744-9EB2-2284A2EFA0B3}" srcOrd="1" destOrd="0" presId="urn:microsoft.com/office/officeart/2005/8/layout/list1"/>
    <dgm:cxn modelId="{796C3758-485B-2C49-A5B3-AA0101E61B39}" type="presParOf" srcId="{1FB086BD-F5A4-D14B-861F-52B254048B84}" destId="{FEF27E1A-4C31-1D4F-ADC5-21866D4EDF89}" srcOrd="1" destOrd="0" presId="urn:microsoft.com/office/officeart/2005/8/layout/list1"/>
    <dgm:cxn modelId="{0525A64C-1261-6540-9C09-A1F3634E9665}" type="presParOf" srcId="{1FB086BD-F5A4-D14B-861F-52B254048B84}" destId="{EE9D3D97-72B9-634A-B66F-177D185A0AF5}" srcOrd="2" destOrd="0" presId="urn:microsoft.com/office/officeart/2005/8/layout/list1"/>
    <dgm:cxn modelId="{70D4208A-06B0-5F4E-B820-6D44CBBD5DD8}" type="presParOf" srcId="{1FB086BD-F5A4-D14B-861F-52B254048B84}" destId="{632B8E98-E399-F447-B177-D8E26D3DF7D7}" srcOrd="3" destOrd="0" presId="urn:microsoft.com/office/officeart/2005/8/layout/list1"/>
    <dgm:cxn modelId="{550B7477-1601-2745-B253-77D96377F25C}" type="presParOf" srcId="{1FB086BD-F5A4-D14B-861F-52B254048B84}" destId="{48AFACD0-432B-8E45-8CCD-3473F7E614B4}" srcOrd="4" destOrd="0" presId="urn:microsoft.com/office/officeart/2005/8/layout/list1"/>
    <dgm:cxn modelId="{10D9BAAF-D641-9442-AF2C-E3DCB99504E8}" type="presParOf" srcId="{48AFACD0-432B-8E45-8CCD-3473F7E614B4}" destId="{58E7D3CF-5294-BC4A-A9D7-F5371D35BE37}" srcOrd="0" destOrd="0" presId="urn:microsoft.com/office/officeart/2005/8/layout/list1"/>
    <dgm:cxn modelId="{567446AA-5640-3340-ADA9-E79034D17AB3}" type="presParOf" srcId="{48AFACD0-432B-8E45-8CCD-3473F7E614B4}" destId="{9957F34B-5D29-6348-A605-3A21381CE64E}" srcOrd="1" destOrd="0" presId="urn:microsoft.com/office/officeart/2005/8/layout/list1"/>
    <dgm:cxn modelId="{6C2E54DE-215C-C449-A956-8110E8E1EB45}" type="presParOf" srcId="{1FB086BD-F5A4-D14B-861F-52B254048B84}" destId="{A6BB80EE-A1BC-7745-9449-1BC2F1FD1ED6}" srcOrd="5" destOrd="0" presId="urn:microsoft.com/office/officeart/2005/8/layout/list1"/>
    <dgm:cxn modelId="{01D7532A-20D4-6F46-BBE5-C48C4C850E86}" type="presParOf" srcId="{1FB086BD-F5A4-D14B-861F-52B254048B84}" destId="{48F18430-63EC-FE4C-87EB-E5266715446C}" srcOrd="6" destOrd="0" presId="urn:microsoft.com/office/officeart/2005/8/layout/list1"/>
    <dgm:cxn modelId="{52E09FE9-9E6A-D341-9F2E-BE8955A77F7B}" type="presParOf" srcId="{1FB086BD-F5A4-D14B-861F-52B254048B84}" destId="{1C453427-ADC8-194E-AB1C-EE0519F69F06}" srcOrd="7" destOrd="0" presId="urn:microsoft.com/office/officeart/2005/8/layout/list1"/>
    <dgm:cxn modelId="{6FD4D2CC-D51F-3643-AD9F-BF1675708046}" type="presParOf" srcId="{1FB086BD-F5A4-D14B-861F-52B254048B84}" destId="{73A8C56D-D1A4-BD4C-A293-C7067E367F47}" srcOrd="8" destOrd="0" presId="urn:microsoft.com/office/officeart/2005/8/layout/list1"/>
    <dgm:cxn modelId="{33EDEC48-BC13-2544-B18D-2EF50A605ADB}" type="presParOf" srcId="{73A8C56D-D1A4-BD4C-A293-C7067E367F47}" destId="{BF9B4F3B-E4C9-8F4C-8857-9CB41015775E}" srcOrd="0" destOrd="0" presId="urn:microsoft.com/office/officeart/2005/8/layout/list1"/>
    <dgm:cxn modelId="{FD168EF1-D02C-764D-85A1-B910241F58AC}" type="presParOf" srcId="{73A8C56D-D1A4-BD4C-A293-C7067E367F47}" destId="{724A2429-C4CF-8942-87BA-58F86B7F248D}" srcOrd="1" destOrd="0" presId="urn:microsoft.com/office/officeart/2005/8/layout/list1"/>
    <dgm:cxn modelId="{B1E768B0-8464-294D-8E8D-2FA5CC99B850}" type="presParOf" srcId="{1FB086BD-F5A4-D14B-861F-52B254048B84}" destId="{F973E306-A729-A64C-A5C7-0AD310390465}" srcOrd="9" destOrd="0" presId="urn:microsoft.com/office/officeart/2005/8/layout/list1"/>
    <dgm:cxn modelId="{508E3653-AAEE-624D-BF5C-774B69667F19}" type="presParOf" srcId="{1FB086BD-F5A4-D14B-861F-52B254048B84}" destId="{AB266CF4-0CA7-8547-AC71-965BDD46C64C}" srcOrd="10" destOrd="0" presId="urn:microsoft.com/office/officeart/2005/8/layout/list1"/>
    <dgm:cxn modelId="{512EAD44-73DD-1F43-AACE-CDA17226F7AE}" type="presParOf" srcId="{1FB086BD-F5A4-D14B-861F-52B254048B84}" destId="{9F3D7F15-D4BC-BC46-A829-6F1005FCE568}" srcOrd="11" destOrd="0" presId="urn:microsoft.com/office/officeart/2005/8/layout/list1"/>
    <dgm:cxn modelId="{CB096875-36A0-9B4D-9763-F868BA67E4FA}" type="presParOf" srcId="{1FB086BD-F5A4-D14B-861F-52B254048B84}" destId="{E9F265A0-C846-B64A-AB85-78F7E72D2730}" srcOrd="12" destOrd="0" presId="urn:microsoft.com/office/officeart/2005/8/layout/list1"/>
    <dgm:cxn modelId="{D69C4B26-80E3-8348-B7D4-ECE1F4289CEC}" type="presParOf" srcId="{E9F265A0-C846-B64A-AB85-78F7E72D2730}" destId="{DF9E1193-118E-E94B-ABE8-380E27EC4EEA}" srcOrd="0" destOrd="0" presId="urn:microsoft.com/office/officeart/2005/8/layout/list1"/>
    <dgm:cxn modelId="{24C254FF-CEB6-1948-B9C3-96CA703C9561}" type="presParOf" srcId="{E9F265A0-C846-B64A-AB85-78F7E72D2730}" destId="{3636D069-0FAE-3E41-878A-0AF47475C9F3}" srcOrd="1" destOrd="0" presId="urn:microsoft.com/office/officeart/2005/8/layout/list1"/>
    <dgm:cxn modelId="{C89CB184-E764-834F-9EEA-E1FACD17CBBC}" type="presParOf" srcId="{1FB086BD-F5A4-D14B-861F-52B254048B84}" destId="{D087ABFB-9902-0340-A2C2-6DF266980A82}" srcOrd="13" destOrd="0" presId="urn:microsoft.com/office/officeart/2005/8/layout/list1"/>
    <dgm:cxn modelId="{2E15A693-D112-1D49-866F-D06E3673DEF1}" type="presParOf" srcId="{1FB086BD-F5A4-D14B-861F-52B254048B84}" destId="{D78DD755-662E-804F-AF56-F82915BA2EA8}" srcOrd="14" destOrd="0" presId="urn:microsoft.com/office/officeart/2005/8/layout/list1"/>
    <dgm:cxn modelId="{1A13041A-3CB2-B348-B7C8-DD70095DC5E9}" type="presParOf" srcId="{1FB086BD-F5A4-D14B-861F-52B254048B84}" destId="{25734ACD-E994-C34D-A500-7511E3E4C16E}" srcOrd="15" destOrd="0" presId="urn:microsoft.com/office/officeart/2005/8/layout/list1"/>
    <dgm:cxn modelId="{2410517A-DACC-A54C-84E6-3764FFF83E8E}" type="presParOf" srcId="{1FB086BD-F5A4-D14B-861F-52B254048B84}" destId="{7A3CB3A6-40B2-4C4C-82E7-634ACDF56820}" srcOrd="16" destOrd="0" presId="urn:microsoft.com/office/officeart/2005/8/layout/list1"/>
    <dgm:cxn modelId="{0A7608D0-66A5-D14D-96D1-E7DC7B543494}" type="presParOf" srcId="{7A3CB3A6-40B2-4C4C-82E7-634ACDF56820}" destId="{2F026261-DB4A-DC44-9F7C-BCFDBE04403A}" srcOrd="0" destOrd="0" presId="urn:microsoft.com/office/officeart/2005/8/layout/list1"/>
    <dgm:cxn modelId="{F2638B72-337F-824D-8D19-43E9BD9464B7}" type="presParOf" srcId="{7A3CB3A6-40B2-4C4C-82E7-634ACDF56820}" destId="{72357220-3A4A-F84F-86FD-54C2CB4A27BD}" srcOrd="1" destOrd="0" presId="urn:microsoft.com/office/officeart/2005/8/layout/list1"/>
    <dgm:cxn modelId="{5FB6814A-B542-8B4E-B22B-93F001042DB6}" type="presParOf" srcId="{1FB086BD-F5A4-D14B-861F-52B254048B84}" destId="{D9BCE4CA-0721-8F4C-9ED0-2C2F1E043D0E}" srcOrd="17" destOrd="0" presId="urn:microsoft.com/office/officeart/2005/8/layout/list1"/>
    <dgm:cxn modelId="{65FFFBD6-456B-934F-820A-19B8341CC2E0}" type="presParOf" srcId="{1FB086BD-F5A4-D14B-861F-52B254048B84}" destId="{F597C05A-882B-184B-B556-4E18FC0DB9C9}" srcOrd="18" destOrd="0" presId="urn:microsoft.com/office/officeart/2005/8/layout/list1"/>
    <dgm:cxn modelId="{D8EBCC6F-16F6-1B45-BCF4-85936123A3B2}" type="presParOf" srcId="{1FB086BD-F5A4-D14B-861F-52B254048B84}" destId="{2FCE0AC9-C03A-C848-B889-C48227DECF43}" srcOrd="19" destOrd="0" presId="urn:microsoft.com/office/officeart/2005/8/layout/list1"/>
    <dgm:cxn modelId="{50245F96-CEC0-F642-A3BE-B75870662539}" type="presParOf" srcId="{1FB086BD-F5A4-D14B-861F-52B254048B84}" destId="{7A5ED76E-70AE-2A4A-912F-33B6F6A31F6C}" srcOrd="20" destOrd="0" presId="urn:microsoft.com/office/officeart/2005/8/layout/list1"/>
    <dgm:cxn modelId="{ADD1D02A-D3E3-8D47-8857-D6560D7139C3}" type="presParOf" srcId="{7A5ED76E-70AE-2A4A-912F-33B6F6A31F6C}" destId="{AD5C5752-32A0-D74A-8453-461EA0711808}" srcOrd="0" destOrd="0" presId="urn:microsoft.com/office/officeart/2005/8/layout/list1"/>
    <dgm:cxn modelId="{4070C8D9-A34A-6D4C-A575-BF92E39B32D9}" type="presParOf" srcId="{7A5ED76E-70AE-2A4A-912F-33B6F6A31F6C}" destId="{24F14868-57E2-0249-B9B7-C1BA614CF083}" srcOrd="1" destOrd="0" presId="urn:microsoft.com/office/officeart/2005/8/layout/list1"/>
    <dgm:cxn modelId="{43A9CBF5-4973-D447-8925-03CC245F625A}" type="presParOf" srcId="{1FB086BD-F5A4-D14B-861F-52B254048B84}" destId="{A20E0805-BB8F-8949-8595-A67BEBB34F33}" srcOrd="21" destOrd="0" presId="urn:microsoft.com/office/officeart/2005/8/layout/list1"/>
    <dgm:cxn modelId="{F2DFB8C0-AB9E-BE4B-9AB4-5468267A7508}" type="presParOf" srcId="{1FB086BD-F5A4-D14B-861F-52B254048B84}" destId="{577851E0-A364-D948-976E-9AC5012B8C17}" srcOrd="2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DCC4C02-2F5C-0D4B-8B17-74E137B2E44F}" type="doc">
      <dgm:prSet loTypeId="urn:microsoft.com/office/officeart/2005/8/layout/hList1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88D8181-3FF8-5042-AEA8-013DDDB68CAE}">
      <dgm:prSet phldrT="[Text]"/>
      <dgm:spPr/>
      <dgm:t>
        <a:bodyPr/>
        <a:lstStyle/>
        <a:p>
          <a:pPr rtl="0"/>
          <a:r>
            <a:rPr lang="en-GB"/>
            <a:t>Secure access</a:t>
          </a:r>
          <a:endParaRPr lang="en-GB" dirty="0"/>
        </a:p>
      </dgm:t>
    </dgm:pt>
    <dgm:pt modelId="{D26787D6-C8EA-B44F-B761-8220BB03CF8A}" type="parTrans" cxnId="{3A96F2FE-676A-E843-8DE8-2BB93233CC9D}">
      <dgm:prSet/>
      <dgm:spPr/>
      <dgm:t>
        <a:bodyPr/>
        <a:lstStyle/>
        <a:p>
          <a:endParaRPr lang="en-GB"/>
        </a:p>
      </dgm:t>
    </dgm:pt>
    <dgm:pt modelId="{76C97E64-095C-AF45-8062-D3912657449E}" type="sibTrans" cxnId="{3A96F2FE-676A-E843-8DE8-2BB93233CC9D}">
      <dgm:prSet/>
      <dgm:spPr/>
      <dgm:t>
        <a:bodyPr/>
        <a:lstStyle/>
        <a:p>
          <a:endParaRPr lang="en-GB"/>
        </a:p>
      </dgm:t>
    </dgm:pt>
    <dgm:pt modelId="{0E310C01-3237-874A-9DCE-4173AF8019A0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/>
            <a:t>Individual staff, patients' emails &amp; logins</a:t>
          </a:r>
          <a:endParaRPr lang="en-GB" dirty="0"/>
        </a:p>
      </dgm:t>
    </dgm:pt>
    <dgm:pt modelId="{3FAF2098-6749-954B-A1B0-37AB810C2161}" type="parTrans" cxnId="{416AFBB5-6561-9242-BFCC-94A03690DA07}">
      <dgm:prSet/>
      <dgm:spPr/>
      <dgm:t>
        <a:bodyPr/>
        <a:lstStyle/>
        <a:p>
          <a:endParaRPr lang="en-GB"/>
        </a:p>
      </dgm:t>
    </dgm:pt>
    <dgm:pt modelId="{372D632F-A560-2849-8BE0-BCEEBD029D30}" type="sibTrans" cxnId="{416AFBB5-6561-9242-BFCC-94A03690DA07}">
      <dgm:prSet/>
      <dgm:spPr/>
      <dgm:t>
        <a:bodyPr/>
        <a:lstStyle/>
        <a:p>
          <a:endParaRPr lang="en-GB"/>
        </a:p>
      </dgm:t>
    </dgm:pt>
    <dgm:pt modelId="{17C9BD34-FA39-4C44-B988-C678FBBD81E9}">
      <dgm:prSet phldrT="[Text]"/>
      <dgm:spPr/>
      <dgm:t>
        <a:bodyPr/>
        <a:lstStyle/>
        <a:p>
          <a:pPr rtl="0"/>
          <a:r>
            <a:rPr lang="en-GB"/>
            <a:t>Email awareness</a:t>
          </a:r>
          <a:endParaRPr lang="en-GB" dirty="0"/>
        </a:p>
      </dgm:t>
    </dgm:pt>
    <dgm:pt modelId="{96749093-8327-5F41-9A5D-D906D6B47117}" type="parTrans" cxnId="{EAD5EC3A-7C8A-EC40-97BC-E4C3B102006A}">
      <dgm:prSet/>
      <dgm:spPr/>
      <dgm:t>
        <a:bodyPr/>
        <a:lstStyle/>
        <a:p>
          <a:endParaRPr lang="en-GB"/>
        </a:p>
      </dgm:t>
    </dgm:pt>
    <dgm:pt modelId="{878AE55F-9EC0-2341-8B74-5D4A101BABA0}" type="sibTrans" cxnId="{EAD5EC3A-7C8A-EC40-97BC-E4C3B102006A}">
      <dgm:prSet/>
      <dgm:spPr/>
      <dgm:t>
        <a:bodyPr/>
        <a:lstStyle/>
        <a:p>
          <a:endParaRPr lang="en-GB"/>
        </a:p>
      </dgm:t>
    </dgm:pt>
    <dgm:pt modelId="{5F1CCDBE-6817-4E46-B6F2-4DD34ED0258F}">
      <dgm:prSet phldrT="[Text]"/>
      <dgm:spPr/>
      <dgm:t>
        <a:bodyPr/>
        <a:lstStyle/>
        <a:p>
          <a:pPr rtl="0"/>
          <a:endParaRPr lang="en-GB" dirty="0"/>
        </a:p>
      </dgm:t>
    </dgm:pt>
    <dgm:pt modelId="{B1008FEA-8DE1-F549-80A3-13939B4C5987}" type="parTrans" cxnId="{C9556115-3F1C-F143-8920-0E69A88A8A50}">
      <dgm:prSet/>
      <dgm:spPr/>
      <dgm:t>
        <a:bodyPr/>
        <a:lstStyle/>
        <a:p>
          <a:endParaRPr lang="en-GB"/>
        </a:p>
      </dgm:t>
    </dgm:pt>
    <dgm:pt modelId="{BAABF894-B1DA-024D-B164-8A747E0BD005}" type="sibTrans" cxnId="{C9556115-3F1C-F143-8920-0E69A88A8A50}">
      <dgm:prSet/>
      <dgm:spPr/>
      <dgm:t>
        <a:bodyPr/>
        <a:lstStyle/>
        <a:p>
          <a:endParaRPr lang="en-GB"/>
        </a:p>
      </dgm:t>
    </dgm:pt>
    <dgm:pt modelId="{261E57F0-1E1C-A34D-ADFF-B62AAF5E7E5C}">
      <dgm:prSet phldrT="[Text]"/>
      <dgm:spPr/>
      <dgm:t>
        <a:bodyPr/>
        <a:lstStyle/>
        <a:p>
          <a:pPr rtl="0"/>
          <a:r>
            <a:rPr lang="en-GB"/>
            <a:t>Data management</a:t>
          </a:r>
          <a:endParaRPr lang="en-GB" dirty="0"/>
        </a:p>
      </dgm:t>
    </dgm:pt>
    <dgm:pt modelId="{EE7F9F1B-4A0F-1746-A9C9-1EEBAE13EB2C}" type="parTrans" cxnId="{67D5C33C-2032-924E-B667-86642D19B53D}">
      <dgm:prSet/>
      <dgm:spPr/>
      <dgm:t>
        <a:bodyPr/>
        <a:lstStyle/>
        <a:p>
          <a:endParaRPr lang="en-GB"/>
        </a:p>
      </dgm:t>
    </dgm:pt>
    <dgm:pt modelId="{30C572EE-9E71-E74B-AEF2-A820079F2EFD}" type="sibTrans" cxnId="{67D5C33C-2032-924E-B667-86642D19B53D}">
      <dgm:prSet/>
      <dgm:spPr/>
      <dgm:t>
        <a:bodyPr/>
        <a:lstStyle/>
        <a:p>
          <a:endParaRPr lang="en-GB"/>
        </a:p>
      </dgm:t>
    </dgm:pt>
    <dgm:pt modelId="{FC65C40A-16AE-8042-AEF9-7E0D8E6B0FAB}">
      <dgm:prSet/>
      <dgm:spPr/>
      <dgm:t>
        <a:bodyPr/>
        <a:lstStyle/>
        <a:p>
          <a:pPr rtl="0"/>
          <a:r>
            <a:rPr lang="en-GB"/>
            <a:t>Confidential &amp; Compliance</a:t>
          </a:r>
          <a:endParaRPr lang="en-GB" dirty="0"/>
        </a:p>
      </dgm:t>
    </dgm:pt>
    <dgm:pt modelId="{39689EF5-F33D-204B-AFB6-E8C717B4FCCA}" type="parTrans" cxnId="{AD542FA4-B575-F340-831D-04EB329B41E3}">
      <dgm:prSet/>
      <dgm:spPr/>
      <dgm:t>
        <a:bodyPr/>
        <a:lstStyle/>
        <a:p>
          <a:endParaRPr lang="en-GB"/>
        </a:p>
      </dgm:t>
    </dgm:pt>
    <dgm:pt modelId="{DB5D83FF-4ECA-CC40-A475-B43240E73F6C}" type="sibTrans" cxnId="{AD542FA4-B575-F340-831D-04EB329B41E3}">
      <dgm:prSet/>
      <dgm:spPr/>
      <dgm:t>
        <a:bodyPr/>
        <a:lstStyle/>
        <a:p>
          <a:endParaRPr lang="en-GB"/>
        </a:p>
      </dgm:t>
    </dgm:pt>
    <dgm:pt modelId="{A8E99FFE-C57B-9D49-BE35-32DCCB9AE511}">
      <dgm:prSet/>
      <dgm:spPr/>
      <dgm:t>
        <a:bodyPr/>
        <a:lstStyle/>
        <a:p>
          <a:pPr rtl="0"/>
          <a:r>
            <a:rPr lang="en-US"/>
            <a:t>Never use public networks</a:t>
          </a:r>
          <a:endParaRPr lang="en-US" dirty="0"/>
        </a:p>
      </dgm:t>
    </dgm:pt>
    <dgm:pt modelId="{9CD2CEB1-F936-8D4E-9735-3DA353AB1CA0}" type="parTrans" cxnId="{5B59AD6A-B160-354D-9A36-7948AFD096BA}">
      <dgm:prSet/>
      <dgm:spPr/>
      <dgm:t>
        <a:bodyPr/>
        <a:lstStyle/>
        <a:p>
          <a:endParaRPr lang="en-GB"/>
        </a:p>
      </dgm:t>
    </dgm:pt>
    <dgm:pt modelId="{56F5448B-3D9A-BA48-93CA-34368764185A}" type="sibTrans" cxnId="{5B59AD6A-B160-354D-9A36-7948AFD096BA}">
      <dgm:prSet/>
      <dgm:spPr/>
      <dgm:t>
        <a:bodyPr/>
        <a:lstStyle/>
        <a:p>
          <a:endParaRPr lang="en-GB"/>
        </a:p>
      </dgm:t>
    </dgm:pt>
    <dgm:pt modelId="{85321335-017C-CC4D-9643-2263DA158F10}">
      <dgm:prSet/>
      <dgm:spPr/>
      <dgm:t>
        <a:bodyPr/>
        <a:lstStyle/>
        <a:p>
          <a:pPr rtl="0"/>
          <a:r>
            <a:rPr lang="en-US"/>
            <a:t>Strong passwords</a:t>
          </a:r>
          <a:endParaRPr lang="en-US" dirty="0"/>
        </a:p>
      </dgm:t>
    </dgm:pt>
    <dgm:pt modelId="{704EE696-DD1D-CC47-91ED-FC8E6398332F}" type="parTrans" cxnId="{D1179979-A76F-EC47-8835-C08E1BC81BDD}">
      <dgm:prSet/>
      <dgm:spPr/>
      <dgm:t>
        <a:bodyPr/>
        <a:lstStyle/>
        <a:p>
          <a:endParaRPr lang="en-GB"/>
        </a:p>
      </dgm:t>
    </dgm:pt>
    <dgm:pt modelId="{A64674D1-76BA-6646-8F3C-92225B299171}" type="sibTrans" cxnId="{D1179979-A76F-EC47-8835-C08E1BC81BDD}">
      <dgm:prSet/>
      <dgm:spPr/>
      <dgm:t>
        <a:bodyPr/>
        <a:lstStyle/>
        <a:p>
          <a:endParaRPr lang="en-GB"/>
        </a:p>
      </dgm:t>
    </dgm:pt>
    <dgm:pt modelId="{E42016C4-2957-2C49-BBF2-E86BD76FC5C3}">
      <dgm:prSet/>
      <dgm:spPr/>
      <dgm:t>
        <a:bodyPr/>
        <a:lstStyle/>
        <a:p>
          <a:pPr rtl="0"/>
          <a:r>
            <a:rPr lang="en-US"/>
            <a:t>Two-factor authentication</a:t>
          </a:r>
          <a:endParaRPr lang="en-US" dirty="0"/>
        </a:p>
      </dgm:t>
    </dgm:pt>
    <dgm:pt modelId="{21FE39AC-D74C-9E41-B55F-BF87B694F3A9}" type="parTrans" cxnId="{827046C2-895F-A54C-A6E8-6743AC101C30}">
      <dgm:prSet/>
      <dgm:spPr/>
      <dgm:t>
        <a:bodyPr/>
        <a:lstStyle/>
        <a:p>
          <a:endParaRPr lang="en-GB"/>
        </a:p>
      </dgm:t>
    </dgm:pt>
    <dgm:pt modelId="{56A4AAA8-9CA2-EB4E-AAC0-EC83A70B78C3}" type="sibTrans" cxnId="{827046C2-895F-A54C-A6E8-6743AC101C30}">
      <dgm:prSet/>
      <dgm:spPr/>
      <dgm:t>
        <a:bodyPr/>
        <a:lstStyle/>
        <a:p>
          <a:endParaRPr lang="en-GB"/>
        </a:p>
      </dgm:t>
    </dgm:pt>
    <dgm:pt modelId="{D6B3C2BD-6821-0C47-A755-8052058A969C}">
      <dgm:prSet/>
      <dgm:spPr/>
      <dgm:t>
        <a:bodyPr/>
        <a:lstStyle/>
        <a:p>
          <a:pPr rtl="0"/>
          <a:r>
            <a:rPr lang="en-US"/>
            <a:t>Identify phishing emails</a:t>
          </a:r>
          <a:endParaRPr lang="en-US" dirty="0"/>
        </a:p>
      </dgm:t>
    </dgm:pt>
    <dgm:pt modelId="{D0353C02-6F74-4046-A244-10371A81E7F4}" type="parTrans" cxnId="{6FF49AAE-647C-AF45-A194-10B39AAD6DBE}">
      <dgm:prSet/>
      <dgm:spPr/>
      <dgm:t>
        <a:bodyPr/>
        <a:lstStyle/>
        <a:p>
          <a:endParaRPr lang="en-GB"/>
        </a:p>
      </dgm:t>
    </dgm:pt>
    <dgm:pt modelId="{4902CB38-16D5-7F4A-8FD7-3E775C6C9ABB}" type="sibTrans" cxnId="{6FF49AAE-647C-AF45-A194-10B39AAD6DBE}">
      <dgm:prSet/>
      <dgm:spPr/>
      <dgm:t>
        <a:bodyPr/>
        <a:lstStyle/>
        <a:p>
          <a:endParaRPr lang="en-GB"/>
        </a:p>
      </dgm:t>
    </dgm:pt>
    <dgm:pt modelId="{8CB07A98-334C-0A43-BF56-5B935015407C}">
      <dgm:prSet/>
      <dgm:spPr/>
      <dgm:t>
        <a:bodyPr/>
        <a:lstStyle/>
        <a:p>
          <a:pPr rtl="0"/>
          <a:r>
            <a:rPr lang="en-US"/>
            <a:t>Do not open unknown links</a:t>
          </a:r>
          <a:endParaRPr lang="en-US" dirty="0"/>
        </a:p>
      </dgm:t>
    </dgm:pt>
    <dgm:pt modelId="{2F41A43F-7801-E841-8466-83494452B07C}" type="parTrans" cxnId="{3365602D-1FB9-4846-B3CE-4A293BDEEA19}">
      <dgm:prSet/>
      <dgm:spPr/>
      <dgm:t>
        <a:bodyPr/>
        <a:lstStyle/>
        <a:p>
          <a:endParaRPr lang="en-GB"/>
        </a:p>
      </dgm:t>
    </dgm:pt>
    <dgm:pt modelId="{8E303CA9-E91E-0B4F-9280-9C26AFE9B20B}" type="sibTrans" cxnId="{3365602D-1FB9-4846-B3CE-4A293BDEEA19}">
      <dgm:prSet/>
      <dgm:spPr/>
      <dgm:t>
        <a:bodyPr/>
        <a:lstStyle/>
        <a:p>
          <a:endParaRPr lang="en-GB"/>
        </a:p>
      </dgm:t>
    </dgm:pt>
    <dgm:pt modelId="{99023E10-2966-6C4E-9820-28DD8746BF92}">
      <dgm:prSet/>
      <dgm:spPr/>
      <dgm:t>
        <a:bodyPr/>
        <a:lstStyle/>
        <a:p>
          <a:pPr rtl="0"/>
          <a:r>
            <a:rPr lang="en-US"/>
            <a:t>Report suspicious emails</a:t>
          </a:r>
          <a:endParaRPr lang="en-US" dirty="0"/>
        </a:p>
      </dgm:t>
    </dgm:pt>
    <dgm:pt modelId="{D9EC3018-4901-3949-A903-B5C26193DA6C}" type="parTrans" cxnId="{4E7DD0E6-5C81-4342-81D8-9F401F2FD2BC}">
      <dgm:prSet/>
      <dgm:spPr/>
      <dgm:t>
        <a:bodyPr/>
        <a:lstStyle/>
        <a:p>
          <a:endParaRPr lang="en-GB"/>
        </a:p>
      </dgm:t>
    </dgm:pt>
    <dgm:pt modelId="{42E195D7-5788-DE4D-872F-D7FC7AC4D23A}" type="sibTrans" cxnId="{4E7DD0E6-5C81-4342-81D8-9F401F2FD2BC}">
      <dgm:prSet/>
      <dgm:spPr/>
      <dgm:t>
        <a:bodyPr/>
        <a:lstStyle/>
        <a:p>
          <a:endParaRPr lang="en-GB"/>
        </a:p>
      </dgm:t>
    </dgm:pt>
    <dgm:pt modelId="{DF0173DD-7945-1B48-8073-222C550A8A90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/>
            <a:t>Store files on OneDrive</a:t>
          </a:r>
          <a:endParaRPr lang="en-GB"/>
        </a:p>
      </dgm:t>
    </dgm:pt>
    <dgm:pt modelId="{ABDF1EE1-9848-CA46-9962-EBE3709141FB}" type="parTrans" cxnId="{3A05BA86-F171-2442-B455-2A7D1512096E}">
      <dgm:prSet/>
      <dgm:spPr/>
      <dgm:t>
        <a:bodyPr/>
        <a:lstStyle/>
        <a:p>
          <a:endParaRPr lang="en-GB"/>
        </a:p>
      </dgm:t>
    </dgm:pt>
    <dgm:pt modelId="{97C15024-DBAD-BB4D-831D-EA36A1B5597A}" type="sibTrans" cxnId="{3A05BA86-F171-2442-B455-2A7D1512096E}">
      <dgm:prSet/>
      <dgm:spPr/>
      <dgm:t>
        <a:bodyPr/>
        <a:lstStyle/>
        <a:p>
          <a:endParaRPr lang="en-GB"/>
        </a:p>
      </dgm:t>
    </dgm:pt>
    <dgm:pt modelId="{4A818CC3-5B89-C44C-B629-C737C9BC867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Backup data regularly</a:t>
          </a:r>
          <a:endParaRPr lang="en-US" dirty="0"/>
        </a:p>
      </dgm:t>
    </dgm:pt>
    <dgm:pt modelId="{DC53B21D-BE96-1840-A7F1-1A7DC7077621}" type="parTrans" cxnId="{AFB396A7-28A5-B446-BB30-28F733B0D30F}">
      <dgm:prSet/>
      <dgm:spPr/>
      <dgm:t>
        <a:bodyPr/>
        <a:lstStyle/>
        <a:p>
          <a:endParaRPr lang="en-GB"/>
        </a:p>
      </dgm:t>
    </dgm:pt>
    <dgm:pt modelId="{FEFEB0A4-2849-074C-BF95-63B2848E6006}" type="sibTrans" cxnId="{AFB396A7-28A5-B446-BB30-28F733B0D30F}">
      <dgm:prSet/>
      <dgm:spPr/>
      <dgm:t>
        <a:bodyPr/>
        <a:lstStyle/>
        <a:p>
          <a:endParaRPr lang="en-GB"/>
        </a:p>
      </dgm:t>
    </dgm:pt>
    <dgm:pt modelId="{79503DAE-891C-7B4B-9803-D6B0C9C1DE6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Never save data on Personal devices</a:t>
          </a:r>
          <a:endParaRPr lang="en-US" dirty="0"/>
        </a:p>
      </dgm:t>
    </dgm:pt>
    <dgm:pt modelId="{034123E2-2203-334A-B446-26F6D4429D37}" type="parTrans" cxnId="{180115E0-4F5C-8244-8A87-A823B0A0F9C3}">
      <dgm:prSet/>
      <dgm:spPr/>
      <dgm:t>
        <a:bodyPr/>
        <a:lstStyle/>
        <a:p>
          <a:endParaRPr lang="en-GB"/>
        </a:p>
      </dgm:t>
    </dgm:pt>
    <dgm:pt modelId="{2C84904C-8407-954C-A0B8-98FF0F9FD135}" type="sibTrans" cxnId="{180115E0-4F5C-8244-8A87-A823B0A0F9C3}">
      <dgm:prSet/>
      <dgm:spPr/>
      <dgm:t>
        <a:bodyPr/>
        <a:lstStyle/>
        <a:p>
          <a:endParaRPr lang="en-GB"/>
        </a:p>
      </dgm:t>
    </dgm:pt>
    <dgm:pt modelId="{589907D0-B693-5C47-9E4F-9D971382CAA3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/>
            <a:t>Follow GDPR rules</a:t>
          </a:r>
          <a:endParaRPr lang="en-GB"/>
        </a:p>
      </dgm:t>
    </dgm:pt>
    <dgm:pt modelId="{569DC330-4BEF-1A4C-A892-0B2AAC57E9E9}" type="parTrans" cxnId="{5ED0F4B9-27EA-DA42-9671-7811AD710F4E}">
      <dgm:prSet/>
      <dgm:spPr/>
      <dgm:t>
        <a:bodyPr/>
        <a:lstStyle/>
        <a:p>
          <a:endParaRPr lang="en-GB"/>
        </a:p>
      </dgm:t>
    </dgm:pt>
    <dgm:pt modelId="{5A530AB7-150D-3347-8A79-415DA193DC6E}" type="sibTrans" cxnId="{5ED0F4B9-27EA-DA42-9671-7811AD710F4E}">
      <dgm:prSet/>
      <dgm:spPr/>
      <dgm:t>
        <a:bodyPr/>
        <a:lstStyle/>
        <a:p>
          <a:endParaRPr lang="en-GB"/>
        </a:p>
      </dgm:t>
    </dgm:pt>
    <dgm:pt modelId="{DC3505CA-B52E-8B41-BC6B-E7909794BFC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Lock screens when away</a:t>
          </a:r>
          <a:endParaRPr lang="en-US" dirty="0"/>
        </a:p>
      </dgm:t>
    </dgm:pt>
    <dgm:pt modelId="{C4D9995C-7170-3F4E-B4F6-E348CF372D97}" type="parTrans" cxnId="{22910207-9540-D640-AA47-3BD65BB30F07}">
      <dgm:prSet/>
      <dgm:spPr/>
      <dgm:t>
        <a:bodyPr/>
        <a:lstStyle/>
        <a:p>
          <a:endParaRPr lang="en-GB"/>
        </a:p>
      </dgm:t>
    </dgm:pt>
    <dgm:pt modelId="{3061E118-73C0-F44F-AE2F-297C02CFDE44}" type="sibTrans" cxnId="{22910207-9540-D640-AA47-3BD65BB30F07}">
      <dgm:prSet/>
      <dgm:spPr/>
      <dgm:t>
        <a:bodyPr/>
        <a:lstStyle/>
        <a:p>
          <a:endParaRPr lang="en-GB"/>
        </a:p>
      </dgm:t>
    </dgm:pt>
    <dgm:pt modelId="{A2E28664-051F-C64D-A713-8855091EC18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Share data only with authorized members</a:t>
          </a:r>
          <a:endParaRPr lang="en-US" dirty="0"/>
        </a:p>
      </dgm:t>
    </dgm:pt>
    <dgm:pt modelId="{49E90A99-D84D-8F48-82DE-BDF2D2E8F2C6}" type="parTrans" cxnId="{31EF0BE2-65A5-624F-8C67-C35B9378A03E}">
      <dgm:prSet/>
      <dgm:spPr/>
      <dgm:t>
        <a:bodyPr/>
        <a:lstStyle/>
        <a:p>
          <a:endParaRPr lang="en-GB"/>
        </a:p>
      </dgm:t>
    </dgm:pt>
    <dgm:pt modelId="{97508D7B-DA62-8C46-9E56-F0FA5EBF8F2D}" type="sibTrans" cxnId="{31EF0BE2-65A5-624F-8C67-C35B9378A03E}">
      <dgm:prSet/>
      <dgm:spPr/>
      <dgm:t>
        <a:bodyPr/>
        <a:lstStyle/>
        <a:p>
          <a:endParaRPr lang="en-GB"/>
        </a:p>
      </dgm:t>
    </dgm:pt>
    <dgm:pt modelId="{C20991D8-7FE1-3543-8AEA-E398D342BFD2}" type="pres">
      <dgm:prSet presAssocID="{0DCC4C02-2F5C-0D4B-8B17-74E137B2E44F}" presName="Name0" presStyleCnt="0">
        <dgm:presLayoutVars>
          <dgm:dir/>
          <dgm:animLvl val="lvl"/>
          <dgm:resizeHandles val="exact"/>
        </dgm:presLayoutVars>
      </dgm:prSet>
      <dgm:spPr/>
    </dgm:pt>
    <dgm:pt modelId="{90462646-AD76-5641-97B7-7711C5ECF5AF}" type="pres">
      <dgm:prSet presAssocID="{E88D8181-3FF8-5042-AEA8-013DDDB68CAE}" presName="composite" presStyleCnt="0"/>
      <dgm:spPr/>
    </dgm:pt>
    <dgm:pt modelId="{C214E5BC-D208-5742-B486-DFFD0792E1B5}" type="pres">
      <dgm:prSet presAssocID="{E88D8181-3FF8-5042-AEA8-013DDDB68CAE}" presName="parTx" presStyleLbl="alignNode1" presStyleIdx="0" presStyleCnt="4">
        <dgm:presLayoutVars>
          <dgm:chMax val="0"/>
          <dgm:chPref val="0"/>
          <dgm:bulletEnabled val="1"/>
        </dgm:presLayoutVars>
      </dgm:prSet>
      <dgm:spPr/>
    </dgm:pt>
    <dgm:pt modelId="{BB37E7FE-0DA9-8E4F-B15A-ACF4EE720C68}" type="pres">
      <dgm:prSet presAssocID="{E88D8181-3FF8-5042-AEA8-013DDDB68CAE}" presName="desTx" presStyleLbl="alignAccFollowNode1" presStyleIdx="0" presStyleCnt="4">
        <dgm:presLayoutVars>
          <dgm:bulletEnabled val="1"/>
        </dgm:presLayoutVars>
      </dgm:prSet>
      <dgm:spPr/>
    </dgm:pt>
    <dgm:pt modelId="{49E84CCF-9D56-3B47-ACED-6E3664E1371D}" type="pres">
      <dgm:prSet presAssocID="{76C97E64-095C-AF45-8062-D3912657449E}" presName="space" presStyleCnt="0"/>
      <dgm:spPr/>
    </dgm:pt>
    <dgm:pt modelId="{DA768470-C77E-F64E-86B2-4520B82DE764}" type="pres">
      <dgm:prSet presAssocID="{17C9BD34-FA39-4C44-B988-C678FBBD81E9}" presName="composite" presStyleCnt="0"/>
      <dgm:spPr/>
    </dgm:pt>
    <dgm:pt modelId="{89E90896-2B89-D64C-9470-7E06B05A9196}" type="pres">
      <dgm:prSet presAssocID="{17C9BD34-FA39-4C44-B988-C678FBBD81E9}" presName="parTx" presStyleLbl="alignNode1" presStyleIdx="1" presStyleCnt="4">
        <dgm:presLayoutVars>
          <dgm:chMax val="0"/>
          <dgm:chPref val="0"/>
          <dgm:bulletEnabled val="1"/>
        </dgm:presLayoutVars>
      </dgm:prSet>
      <dgm:spPr/>
    </dgm:pt>
    <dgm:pt modelId="{647CA223-433B-6C4D-B253-5F27BAB88FFA}" type="pres">
      <dgm:prSet presAssocID="{17C9BD34-FA39-4C44-B988-C678FBBD81E9}" presName="desTx" presStyleLbl="alignAccFollowNode1" presStyleIdx="1" presStyleCnt="4">
        <dgm:presLayoutVars>
          <dgm:bulletEnabled val="1"/>
        </dgm:presLayoutVars>
      </dgm:prSet>
      <dgm:spPr/>
    </dgm:pt>
    <dgm:pt modelId="{1E576A80-98B8-F348-B8B4-CB62AF74F737}" type="pres">
      <dgm:prSet presAssocID="{878AE55F-9EC0-2341-8B74-5D4A101BABA0}" presName="space" presStyleCnt="0"/>
      <dgm:spPr/>
    </dgm:pt>
    <dgm:pt modelId="{7725EC08-9FB4-0047-8C4B-25C6F177E6EB}" type="pres">
      <dgm:prSet presAssocID="{261E57F0-1E1C-A34D-ADFF-B62AAF5E7E5C}" presName="composite" presStyleCnt="0"/>
      <dgm:spPr/>
    </dgm:pt>
    <dgm:pt modelId="{541287D7-447A-E04E-9AC4-742F6015C9BE}" type="pres">
      <dgm:prSet presAssocID="{261E57F0-1E1C-A34D-ADFF-B62AAF5E7E5C}" presName="parTx" presStyleLbl="alignNode1" presStyleIdx="2" presStyleCnt="4">
        <dgm:presLayoutVars>
          <dgm:chMax val="0"/>
          <dgm:chPref val="0"/>
          <dgm:bulletEnabled val="1"/>
        </dgm:presLayoutVars>
      </dgm:prSet>
      <dgm:spPr/>
    </dgm:pt>
    <dgm:pt modelId="{16776E92-45BE-F946-A379-7404B1E1738E}" type="pres">
      <dgm:prSet presAssocID="{261E57F0-1E1C-A34D-ADFF-B62AAF5E7E5C}" presName="desTx" presStyleLbl="alignAccFollowNode1" presStyleIdx="2" presStyleCnt="4">
        <dgm:presLayoutVars>
          <dgm:bulletEnabled val="1"/>
        </dgm:presLayoutVars>
      </dgm:prSet>
      <dgm:spPr/>
    </dgm:pt>
    <dgm:pt modelId="{E75F2560-A750-844B-9E53-FB26C11CB58D}" type="pres">
      <dgm:prSet presAssocID="{30C572EE-9E71-E74B-AEF2-A820079F2EFD}" presName="space" presStyleCnt="0"/>
      <dgm:spPr/>
    </dgm:pt>
    <dgm:pt modelId="{DE907C0C-6270-9043-B4DF-B06B20966377}" type="pres">
      <dgm:prSet presAssocID="{FC65C40A-16AE-8042-AEF9-7E0D8E6B0FAB}" presName="composite" presStyleCnt="0"/>
      <dgm:spPr/>
    </dgm:pt>
    <dgm:pt modelId="{52878139-8C9D-A341-B467-FDCC4DE299AC}" type="pres">
      <dgm:prSet presAssocID="{FC65C40A-16AE-8042-AEF9-7E0D8E6B0FAB}" presName="parTx" presStyleLbl="alignNode1" presStyleIdx="3" presStyleCnt="4">
        <dgm:presLayoutVars>
          <dgm:chMax val="0"/>
          <dgm:chPref val="0"/>
          <dgm:bulletEnabled val="1"/>
        </dgm:presLayoutVars>
      </dgm:prSet>
      <dgm:spPr/>
    </dgm:pt>
    <dgm:pt modelId="{65BE6530-335A-AA4B-93FD-D1A696639E68}" type="pres">
      <dgm:prSet presAssocID="{FC65C40A-16AE-8042-AEF9-7E0D8E6B0FAB}" presName="desTx" presStyleLbl="alignAccFollowNode1" presStyleIdx="3" presStyleCnt="4">
        <dgm:presLayoutVars>
          <dgm:bulletEnabled val="1"/>
        </dgm:presLayoutVars>
      </dgm:prSet>
      <dgm:spPr/>
    </dgm:pt>
  </dgm:ptLst>
  <dgm:cxnLst>
    <dgm:cxn modelId="{7589CE05-1306-3547-AA85-9C13EE116B50}" type="presOf" srcId="{A2E28664-051F-C64D-A713-8855091EC18F}" destId="{65BE6530-335A-AA4B-93FD-D1A696639E68}" srcOrd="0" destOrd="2" presId="urn:microsoft.com/office/officeart/2005/8/layout/hList1"/>
    <dgm:cxn modelId="{22910207-9540-D640-AA47-3BD65BB30F07}" srcId="{FC65C40A-16AE-8042-AEF9-7E0D8E6B0FAB}" destId="{DC3505CA-B52E-8B41-BC6B-E7909794BFC0}" srcOrd="1" destOrd="0" parTransId="{C4D9995C-7170-3F4E-B4F6-E348CF372D97}" sibTransId="{3061E118-73C0-F44F-AE2F-297C02CFDE44}"/>
    <dgm:cxn modelId="{C9556115-3F1C-F143-8920-0E69A88A8A50}" srcId="{17C9BD34-FA39-4C44-B988-C678FBBD81E9}" destId="{5F1CCDBE-6817-4E46-B6F2-4DD34ED0258F}" srcOrd="0" destOrd="0" parTransId="{B1008FEA-8DE1-F549-80A3-13939B4C5987}" sibTransId="{BAABF894-B1DA-024D-B164-8A747E0BD005}"/>
    <dgm:cxn modelId="{0B73EB1A-D5B8-D742-94F1-CDF2A2252B51}" type="presOf" srcId="{4A818CC3-5B89-C44C-B629-C737C9BC867D}" destId="{16776E92-45BE-F946-A379-7404B1E1738E}" srcOrd="0" destOrd="1" presId="urn:microsoft.com/office/officeart/2005/8/layout/hList1"/>
    <dgm:cxn modelId="{86151E1F-633C-AA42-9AEA-1A29F73A38D3}" type="presOf" srcId="{17C9BD34-FA39-4C44-B988-C678FBBD81E9}" destId="{89E90896-2B89-D64C-9470-7E06B05A9196}" srcOrd="0" destOrd="0" presId="urn:microsoft.com/office/officeart/2005/8/layout/hList1"/>
    <dgm:cxn modelId="{3365602D-1FB9-4846-B3CE-4A293BDEEA19}" srcId="{17C9BD34-FA39-4C44-B988-C678FBBD81E9}" destId="{8CB07A98-334C-0A43-BF56-5B935015407C}" srcOrd="2" destOrd="0" parTransId="{2F41A43F-7801-E841-8466-83494452B07C}" sibTransId="{8E303CA9-E91E-0B4F-9280-9C26AFE9B20B}"/>
    <dgm:cxn modelId="{F2937133-130E-0A4C-B70F-8A7BBFE5F11B}" type="presOf" srcId="{261E57F0-1E1C-A34D-ADFF-B62AAF5E7E5C}" destId="{541287D7-447A-E04E-9AC4-742F6015C9BE}" srcOrd="0" destOrd="0" presId="urn:microsoft.com/office/officeart/2005/8/layout/hList1"/>
    <dgm:cxn modelId="{163C6C34-D526-F945-BA56-0C661E3F4AC3}" type="presOf" srcId="{8CB07A98-334C-0A43-BF56-5B935015407C}" destId="{647CA223-433B-6C4D-B253-5F27BAB88FFA}" srcOrd="0" destOrd="2" presId="urn:microsoft.com/office/officeart/2005/8/layout/hList1"/>
    <dgm:cxn modelId="{EAD5EC3A-7C8A-EC40-97BC-E4C3B102006A}" srcId="{0DCC4C02-2F5C-0D4B-8B17-74E137B2E44F}" destId="{17C9BD34-FA39-4C44-B988-C678FBBD81E9}" srcOrd="1" destOrd="0" parTransId="{96749093-8327-5F41-9A5D-D906D6B47117}" sibTransId="{878AE55F-9EC0-2341-8B74-5D4A101BABA0}"/>
    <dgm:cxn modelId="{67D5C33C-2032-924E-B667-86642D19B53D}" srcId="{0DCC4C02-2F5C-0D4B-8B17-74E137B2E44F}" destId="{261E57F0-1E1C-A34D-ADFF-B62AAF5E7E5C}" srcOrd="2" destOrd="0" parTransId="{EE7F9F1B-4A0F-1746-A9C9-1EEBAE13EB2C}" sibTransId="{30C572EE-9E71-E74B-AEF2-A820079F2EFD}"/>
    <dgm:cxn modelId="{6D87F43E-86FD-8146-958E-F1CA3FB861A8}" type="presOf" srcId="{0DCC4C02-2F5C-0D4B-8B17-74E137B2E44F}" destId="{C20991D8-7FE1-3543-8AEA-E398D342BFD2}" srcOrd="0" destOrd="0" presId="urn:microsoft.com/office/officeart/2005/8/layout/hList1"/>
    <dgm:cxn modelId="{5F78AB5C-EE27-E04A-BCE4-280C63B30A81}" type="presOf" srcId="{DC3505CA-B52E-8B41-BC6B-E7909794BFC0}" destId="{65BE6530-335A-AA4B-93FD-D1A696639E68}" srcOrd="0" destOrd="1" presId="urn:microsoft.com/office/officeart/2005/8/layout/hList1"/>
    <dgm:cxn modelId="{5B59AD6A-B160-354D-9A36-7948AFD096BA}" srcId="{E88D8181-3FF8-5042-AEA8-013DDDB68CAE}" destId="{A8E99FFE-C57B-9D49-BE35-32DCCB9AE511}" srcOrd="1" destOrd="0" parTransId="{9CD2CEB1-F936-8D4E-9735-3DA353AB1CA0}" sibTransId="{56F5448B-3D9A-BA48-93CA-34368764185A}"/>
    <dgm:cxn modelId="{6971E96A-0A22-F14D-9AA8-84BB1B68DAB7}" type="presOf" srcId="{FC65C40A-16AE-8042-AEF9-7E0D8E6B0FAB}" destId="{52878139-8C9D-A341-B467-FDCC4DE299AC}" srcOrd="0" destOrd="0" presId="urn:microsoft.com/office/officeart/2005/8/layout/hList1"/>
    <dgm:cxn modelId="{108A614D-AF79-6843-9D64-A9BE458D38EF}" type="presOf" srcId="{5F1CCDBE-6817-4E46-B6F2-4DD34ED0258F}" destId="{647CA223-433B-6C4D-B253-5F27BAB88FFA}" srcOrd="0" destOrd="0" presId="urn:microsoft.com/office/officeart/2005/8/layout/hList1"/>
    <dgm:cxn modelId="{DF0D4B6F-D35A-9C49-A815-C543E995B5DF}" type="presOf" srcId="{85321335-017C-CC4D-9643-2263DA158F10}" destId="{BB37E7FE-0DA9-8E4F-B15A-ACF4EE720C68}" srcOrd="0" destOrd="2" presId="urn:microsoft.com/office/officeart/2005/8/layout/hList1"/>
    <dgm:cxn modelId="{B647C377-6FE2-2F48-BA5E-90DC9534F15D}" type="presOf" srcId="{D6B3C2BD-6821-0C47-A755-8052058A969C}" destId="{647CA223-433B-6C4D-B253-5F27BAB88FFA}" srcOrd="0" destOrd="1" presId="urn:microsoft.com/office/officeart/2005/8/layout/hList1"/>
    <dgm:cxn modelId="{D1179979-A76F-EC47-8835-C08E1BC81BDD}" srcId="{E88D8181-3FF8-5042-AEA8-013DDDB68CAE}" destId="{85321335-017C-CC4D-9643-2263DA158F10}" srcOrd="2" destOrd="0" parTransId="{704EE696-DD1D-CC47-91ED-FC8E6398332F}" sibTransId="{A64674D1-76BA-6646-8F3C-92225B299171}"/>
    <dgm:cxn modelId="{521AD17C-0E45-1548-8F37-DDB33731F98F}" type="presOf" srcId="{A8E99FFE-C57B-9D49-BE35-32DCCB9AE511}" destId="{BB37E7FE-0DA9-8E4F-B15A-ACF4EE720C68}" srcOrd="0" destOrd="1" presId="urn:microsoft.com/office/officeart/2005/8/layout/hList1"/>
    <dgm:cxn modelId="{3A05BA86-F171-2442-B455-2A7D1512096E}" srcId="{261E57F0-1E1C-A34D-ADFF-B62AAF5E7E5C}" destId="{DF0173DD-7945-1B48-8073-222C550A8A90}" srcOrd="0" destOrd="0" parTransId="{ABDF1EE1-9848-CA46-9962-EBE3709141FB}" sibTransId="{97C15024-DBAD-BB4D-831D-EA36A1B5597A}"/>
    <dgm:cxn modelId="{659AB797-357A-FC4C-87DA-F1B1EA3B9C30}" type="presOf" srcId="{E42016C4-2957-2C49-BBF2-E86BD76FC5C3}" destId="{BB37E7FE-0DA9-8E4F-B15A-ACF4EE720C68}" srcOrd="0" destOrd="3" presId="urn:microsoft.com/office/officeart/2005/8/layout/hList1"/>
    <dgm:cxn modelId="{7D2EDD97-3EC1-0E4E-9CD2-09AD5DFA143F}" type="presOf" srcId="{DF0173DD-7945-1B48-8073-222C550A8A90}" destId="{16776E92-45BE-F946-A379-7404B1E1738E}" srcOrd="0" destOrd="0" presId="urn:microsoft.com/office/officeart/2005/8/layout/hList1"/>
    <dgm:cxn modelId="{95B0F4A1-4EBA-BC49-A7F9-ECCD4EE57EFD}" type="presOf" srcId="{79503DAE-891C-7B4B-9803-D6B0C9C1DE69}" destId="{16776E92-45BE-F946-A379-7404B1E1738E}" srcOrd="0" destOrd="2" presId="urn:microsoft.com/office/officeart/2005/8/layout/hList1"/>
    <dgm:cxn modelId="{AD542FA4-B575-F340-831D-04EB329B41E3}" srcId="{0DCC4C02-2F5C-0D4B-8B17-74E137B2E44F}" destId="{FC65C40A-16AE-8042-AEF9-7E0D8E6B0FAB}" srcOrd="3" destOrd="0" parTransId="{39689EF5-F33D-204B-AFB6-E8C717B4FCCA}" sibTransId="{DB5D83FF-4ECA-CC40-A475-B43240E73F6C}"/>
    <dgm:cxn modelId="{AFB396A7-28A5-B446-BB30-28F733B0D30F}" srcId="{261E57F0-1E1C-A34D-ADFF-B62AAF5E7E5C}" destId="{4A818CC3-5B89-C44C-B629-C737C9BC867D}" srcOrd="1" destOrd="0" parTransId="{DC53B21D-BE96-1840-A7F1-1A7DC7077621}" sibTransId="{FEFEB0A4-2849-074C-BF95-63B2848E6006}"/>
    <dgm:cxn modelId="{6FF49AAE-647C-AF45-A194-10B39AAD6DBE}" srcId="{17C9BD34-FA39-4C44-B988-C678FBBD81E9}" destId="{D6B3C2BD-6821-0C47-A755-8052058A969C}" srcOrd="1" destOrd="0" parTransId="{D0353C02-6F74-4046-A244-10371A81E7F4}" sibTransId="{4902CB38-16D5-7F4A-8FD7-3E775C6C9ABB}"/>
    <dgm:cxn modelId="{416AFBB5-6561-9242-BFCC-94A03690DA07}" srcId="{E88D8181-3FF8-5042-AEA8-013DDDB68CAE}" destId="{0E310C01-3237-874A-9DCE-4173AF8019A0}" srcOrd="0" destOrd="0" parTransId="{3FAF2098-6749-954B-A1B0-37AB810C2161}" sibTransId="{372D632F-A560-2849-8BE0-BCEEBD029D30}"/>
    <dgm:cxn modelId="{5ED0F4B9-27EA-DA42-9671-7811AD710F4E}" srcId="{FC65C40A-16AE-8042-AEF9-7E0D8E6B0FAB}" destId="{589907D0-B693-5C47-9E4F-9D971382CAA3}" srcOrd="0" destOrd="0" parTransId="{569DC330-4BEF-1A4C-A892-0B2AAC57E9E9}" sibTransId="{5A530AB7-150D-3347-8A79-415DA193DC6E}"/>
    <dgm:cxn modelId="{827046C2-895F-A54C-A6E8-6743AC101C30}" srcId="{E88D8181-3FF8-5042-AEA8-013DDDB68CAE}" destId="{E42016C4-2957-2C49-BBF2-E86BD76FC5C3}" srcOrd="3" destOrd="0" parTransId="{21FE39AC-D74C-9E41-B55F-BF87B694F3A9}" sibTransId="{56A4AAA8-9CA2-EB4E-AAC0-EC83A70B78C3}"/>
    <dgm:cxn modelId="{3FE767D3-EA6E-874B-935F-E9CB63243FBF}" type="presOf" srcId="{99023E10-2966-6C4E-9820-28DD8746BF92}" destId="{647CA223-433B-6C4D-B253-5F27BAB88FFA}" srcOrd="0" destOrd="3" presId="urn:microsoft.com/office/officeart/2005/8/layout/hList1"/>
    <dgm:cxn modelId="{6DA533D4-1C6A-5F46-8B87-00FCFB5C0A7B}" type="presOf" srcId="{E88D8181-3FF8-5042-AEA8-013DDDB68CAE}" destId="{C214E5BC-D208-5742-B486-DFFD0792E1B5}" srcOrd="0" destOrd="0" presId="urn:microsoft.com/office/officeart/2005/8/layout/hList1"/>
    <dgm:cxn modelId="{13E0E5D6-D2C8-0B40-A07B-DDB32359E622}" type="presOf" srcId="{0E310C01-3237-874A-9DCE-4173AF8019A0}" destId="{BB37E7FE-0DA9-8E4F-B15A-ACF4EE720C68}" srcOrd="0" destOrd="0" presId="urn:microsoft.com/office/officeart/2005/8/layout/hList1"/>
    <dgm:cxn modelId="{180115E0-4F5C-8244-8A87-A823B0A0F9C3}" srcId="{261E57F0-1E1C-A34D-ADFF-B62AAF5E7E5C}" destId="{79503DAE-891C-7B4B-9803-D6B0C9C1DE69}" srcOrd="2" destOrd="0" parTransId="{034123E2-2203-334A-B446-26F6D4429D37}" sibTransId="{2C84904C-8407-954C-A0B8-98FF0F9FD135}"/>
    <dgm:cxn modelId="{31EF0BE2-65A5-624F-8C67-C35B9378A03E}" srcId="{FC65C40A-16AE-8042-AEF9-7E0D8E6B0FAB}" destId="{A2E28664-051F-C64D-A713-8855091EC18F}" srcOrd="2" destOrd="0" parTransId="{49E90A99-D84D-8F48-82DE-BDF2D2E8F2C6}" sibTransId="{97508D7B-DA62-8C46-9E56-F0FA5EBF8F2D}"/>
    <dgm:cxn modelId="{4E7DD0E6-5C81-4342-81D8-9F401F2FD2BC}" srcId="{17C9BD34-FA39-4C44-B988-C678FBBD81E9}" destId="{99023E10-2966-6C4E-9820-28DD8746BF92}" srcOrd="3" destOrd="0" parTransId="{D9EC3018-4901-3949-A903-B5C26193DA6C}" sibTransId="{42E195D7-5788-DE4D-872F-D7FC7AC4D23A}"/>
    <dgm:cxn modelId="{729131F2-8A52-F24C-A808-C747CB1AF3A8}" type="presOf" srcId="{589907D0-B693-5C47-9E4F-9D971382CAA3}" destId="{65BE6530-335A-AA4B-93FD-D1A696639E68}" srcOrd="0" destOrd="0" presId="urn:microsoft.com/office/officeart/2005/8/layout/hList1"/>
    <dgm:cxn modelId="{3A96F2FE-676A-E843-8DE8-2BB93233CC9D}" srcId="{0DCC4C02-2F5C-0D4B-8B17-74E137B2E44F}" destId="{E88D8181-3FF8-5042-AEA8-013DDDB68CAE}" srcOrd="0" destOrd="0" parTransId="{D26787D6-C8EA-B44F-B761-8220BB03CF8A}" sibTransId="{76C97E64-095C-AF45-8062-D3912657449E}"/>
    <dgm:cxn modelId="{08646EC7-A3C3-184F-BD04-705EC6E55404}" type="presParOf" srcId="{C20991D8-7FE1-3543-8AEA-E398D342BFD2}" destId="{90462646-AD76-5641-97B7-7711C5ECF5AF}" srcOrd="0" destOrd="0" presId="urn:microsoft.com/office/officeart/2005/8/layout/hList1"/>
    <dgm:cxn modelId="{8ED6E6EC-BDB9-5F43-9D37-07C235D134BA}" type="presParOf" srcId="{90462646-AD76-5641-97B7-7711C5ECF5AF}" destId="{C214E5BC-D208-5742-B486-DFFD0792E1B5}" srcOrd="0" destOrd="0" presId="urn:microsoft.com/office/officeart/2005/8/layout/hList1"/>
    <dgm:cxn modelId="{1297F7EE-8509-6A43-BD82-2C74D525D8AE}" type="presParOf" srcId="{90462646-AD76-5641-97B7-7711C5ECF5AF}" destId="{BB37E7FE-0DA9-8E4F-B15A-ACF4EE720C68}" srcOrd="1" destOrd="0" presId="urn:microsoft.com/office/officeart/2005/8/layout/hList1"/>
    <dgm:cxn modelId="{3275D3C1-BC3B-3746-82B0-6D217A53C4CE}" type="presParOf" srcId="{C20991D8-7FE1-3543-8AEA-E398D342BFD2}" destId="{49E84CCF-9D56-3B47-ACED-6E3664E1371D}" srcOrd="1" destOrd="0" presId="urn:microsoft.com/office/officeart/2005/8/layout/hList1"/>
    <dgm:cxn modelId="{ACA75515-EDCB-EC41-9321-3CA03CE50CC2}" type="presParOf" srcId="{C20991D8-7FE1-3543-8AEA-E398D342BFD2}" destId="{DA768470-C77E-F64E-86B2-4520B82DE764}" srcOrd="2" destOrd="0" presId="urn:microsoft.com/office/officeart/2005/8/layout/hList1"/>
    <dgm:cxn modelId="{947F95C3-22D4-FD4B-9B3F-F9605D67E5CE}" type="presParOf" srcId="{DA768470-C77E-F64E-86B2-4520B82DE764}" destId="{89E90896-2B89-D64C-9470-7E06B05A9196}" srcOrd="0" destOrd="0" presId="urn:microsoft.com/office/officeart/2005/8/layout/hList1"/>
    <dgm:cxn modelId="{86681F4C-CFA6-7643-8AF6-9ACB8275ABFF}" type="presParOf" srcId="{DA768470-C77E-F64E-86B2-4520B82DE764}" destId="{647CA223-433B-6C4D-B253-5F27BAB88FFA}" srcOrd="1" destOrd="0" presId="urn:microsoft.com/office/officeart/2005/8/layout/hList1"/>
    <dgm:cxn modelId="{AD48DC69-8181-B744-B87F-ED50D1016E20}" type="presParOf" srcId="{C20991D8-7FE1-3543-8AEA-E398D342BFD2}" destId="{1E576A80-98B8-F348-B8B4-CB62AF74F737}" srcOrd="3" destOrd="0" presId="urn:microsoft.com/office/officeart/2005/8/layout/hList1"/>
    <dgm:cxn modelId="{D31C7E77-4F4F-374D-B046-B43C987B204F}" type="presParOf" srcId="{C20991D8-7FE1-3543-8AEA-E398D342BFD2}" destId="{7725EC08-9FB4-0047-8C4B-25C6F177E6EB}" srcOrd="4" destOrd="0" presId="urn:microsoft.com/office/officeart/2005/8/layout/hList1"/>
    <dgm:cxn modelId="{94106356-3B1F-E147-834B-981E239343B4}" type="presParOf" srcId="{7725EC08-9FB4-0047-8C4B-25C6F177E6EB}" destId="{541287D7-447A-E04E-9AC4-742F6015C9BE}" srcOrd="0" destOrd="0" presId="urn:microsoft.com/office/officeart/2005/8/layout/hList1"/>
    <dgm:cxn modelId="{99AE9547-EAC6-FA4D-BB13-7A77FA6194CB}" type="presParOf" srcId="{7725EC08-9FB4-0047-8C4B-25C6F177E6EB}" destId="{16776E92-45BE-F946-A379-7404B1E1738E}" srcOrd="1" destOrd="0" presId="urn:microsoft.com/office/officeart/2005/8/layout/hList1"/>
    <dgm:cxn modelId="{DC5B856B-09A0-8A44-97E2-C2ED50B62E69}" type="presParOf" srcId="{C20991D8-7FE1-3543-8AEA-E398D342BFD2}" destId="{E75F2560-A750-844B-9E53-FB26C11CB58D}" srcOrd="5" destOrd="0" presId="urn:microsoft.com/office/officeart/2005/8/layout/hList1"/>
    <dgm:cxn modelId="{38672471-02B5-4F4D-873E-BC462CD4A8C5}" type="presParOf" srcId="{C20991D8-7FE1-3543-8AEA-E398D342BFD2}" destId="{DE907C0C-6270-9043-B4DF-B06B20966377}" srcOrd="6" destOrd="0" presId="urn:microsoft.com/office/officeart/2005/8/layout/hList1"/>
    <dgm:cxn modelId="{3B71D6F0-5B9A-854D-86C9-A0655B20BF04}" type="presParOf" srcId="{DE907C0C-6270-9043-B4DF-B06B20966377}" destId="{52878139-8C9D-A341-B467-FDCC4DE299AC}" srcOrd="0" destOrd="0" presId="urn:microsoft.com/office/officeart/2005/8/layout/hList1"/>
    <dgm:cxn modelId="{49776EA1-6659-C045-8131-9D1A011E6C93}" type="presParOf" srcId="{DE907C0C-6270-9043-B4DF-B06B20966377}" destId="{65BE6530-335A-AA4B-93FD-D1A696639E68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60AF91C-6C79-C640-86DC-1920038672FC}" type="doc">
      <dgm:prSet loTypeId="urn:microsoft.com/office/officeart/2005/8/layout/list1" loCatId="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4F72669-1B78-9643-82BF-B338B5CE0A33}">
      <dgm:prSet phldrT="[Text]"/>
      <dgm:spPr/>
      <dgm:t>
        <a:bodyPr/>
        <a:lstStyle/>
        <a:p>
          <a:pPr rtl="0"/>
          <a:r>
            <a:rPr lang="en-GB" dirty="0"/>
            <a:t>Protects Vulnerable service users  </a:t>
          </a:r>
        </a:p>
      </dgm:t>
    </dgm:pt>
    <dgm:pt modelId="{64DF3D8C-31FD-B74D-98AA-4E83F71EDFA1}" type="parTrans" cxnId="{DCDA5BFA-EFFD-FB40-9A3A-5C853E0AB417}">
      <dgm:prSet/>
      <dgm:spPr/>
      <dgm:t>
        <a:bodyPr/>
        <a:lstStyle/>
        <a:p>
          <a:endParaRPr lang="en-GB"/>
        </a:p>
      </dgm:t>
    </dgm:pt>
    <dgm:pt modelId="{0A0BD920-0E8A-F144-81A4-2A99514B99FC}" type="sibTrans" cxnId="{DCDA5BFA-EFFD-FB40-9A3A-5C853E0AB417}">
      <dgm:prSet/>
      <dgm:spPr/>
      <dgm:t>
        <a:bodyPr/>
        <a:lstStyle/>
        <a:p>
          <a:endParaRPr lang="en-GB"/>
        </a:p>
      </dgm:t>
    </dgm:pt>
    <dgm:pt modelId="{560F4381-A865-3F49-A02A-FB85007F5387}">
      <dgm:prSet phldrT="[Text]"/>
      <dgm:spPr/>
      <dgm:t>
        <a:bodyPr/>
        <a:lstStyle/>
        <a:p>
          <a:pPr rtl="0"/>
          <a:r>
            <a:rPr lang="en-GB" dirty="0"/>
            <a:t>Supports GDPR compliance</a:t>
          </a:r>
        </a:p>
      </dgm:t>
    </dgm:pt>
    <dgm:pt modelId="{74857FA4-86BE-8C4C-ADF0-1C543C0B9DB6}" type="parTrans" cxnId="{C62C808A-37BC-D44C-88F4-106CC4FADDB8}">
      <dgm:prSet/>
      <dgm:spPr/>
      <dgm:t>
        <a:bodyPr/>
        <a:lstStyle/>
        <a:p>
          <a:endParaRPr lang="en-GB"/>
        </a:p>
      </dgm:t>
    </dgm:pt>
    <dgm:pt modelId="{77BA3EC2-E846-794C-A0F8-2AB8D8D130C7}" type="sibTrans" cxnId="{C62C808A-37BC-D44C-88F4-106CC4FADDB8}">
      <dgm:prSet/>
      <dgm:spPr/>
      <dgm:t>
        <a:bodyPr/>
        <a:lstStyle/>
        <a:p>
          <a:endParaRPr lang="en-GB"/>
        </a:p>
      </dgm:t>
    </dgm:pt>
    <dgm:pt modelId="{DF7BD765-0EB4-B742-8929-892357426D15}">
      <dgm:prSet phldrT="[Text]"/>
      <dgm:spPr/>
      <dgm:t>
        <a:bodyPr/>
        <a:lstStyle/>
        <a:p>
          <a:pPr rtl="0"/>
          <a:r>
            <a:rPr lang="en-GB" dirty="0"/>
            <a:t>Builds staff confidence with digital tools</a:t>
          </a:r>
        </a:p>
      </dgm:t>
    </dgm:pt>
    <dgm:pt modelId="{BC3D0559-1274-4548-9656-1A8C3F3CF809}" type="parTrans" cxnId="{06645C6B-AEAC-DD4D-8E51-DCE4B5650DBD}">
      <dgm:prSet/>
      <dgm:spPr/>
      <dgm:t>
        <a:bodyPr/>
        <a:lstStyle/>
        <a:p>
          <a:endParaRPr lang="en-GB"/>
        </a:p>
      </dgm:t>
    </dgm:pt>
    <dgm:pt modelId="{AA3FC2BA-0101-8349-ABBE-E95D831523B8}" type="sibTrans" cxnId="{06645C6B-AEAC-DD4D-8E51-DCE4B5650DBD}">
      <dgm:prSet/>
      <dgm:spPr/>
      <dgm:t>
        <a:bodyPr/>
        <a:lstStyle/>
        <a:p>
          <a:endParaRPr lang="en-GB"/>
        </a:p>
      </dgm:t>
    </dgm:pt>
    <dgm:pt modelId="{7074D2F7-FCF5-4946-90B7-68722DCC625F}">
      <dgm:prSet/>
      <dgm:spPr/>
      <dgm:t>
        <a:bodyPr/>
        <a:lstStyle/>
        <a:p>
          <a:pPr rtl="0"/>
          <a:r>
            <a:rPr lang="en-GB" dirty="0"/>
            <a:t>Reduces risk of data breaches</a:t>
          </a:r>
        </a:p>
      </dgm:t>
    </dgm:pt>
    <dgm:pt modelId="{736D1F1B-5687-F64E-9BDB-E7E24104657B}" type="parTrans" cxnId="{16349642-B3A7-724B-8C81-F51F3F6A3511}">
      <dgm:prSet/>
      <dgm:spPr/>
      <dgm:t>
        <a:bodyPr/>
        <a:lstStyle/>
        <a:p>
          <a:endParaRPr lang="en-GB"/>
        </a:p>
      </dgm:t>
    </dgm:pt>
    <dgm:pt modelId="{A821561D-190E-BE4C-B055-04E025211E08}" type="sibTrans" cxnId="{16349642-B3A7-724B-8C81-F51F3F6A3511}">
      <dgm:prSet/>
      <dgm:spPr/>
      <dgm:t>
        <a:bodyPr/>
        <a:lstStyle/>
        <a:p>
          <a:endParaRPr lang="en-GB"/>
        </a:p>
      </dgm:t>
    </dgm:pt>
    <dgm:pt modelId="{C9F6EA94-3B3E-5F48-9991-FA6B1C86A528}" type="pres">
      <dgm:prSet presAssocID="{D60AF91C-6C79-C640-86DC-1920038672FC}" presName="linear" presStyleCnt="0">
        <dgm:presLayoutVars>
          <dgm:dir/>
          <dgm:animLvl val="lvl"/>
          <dgm:resizeHandles val="exact"/>
        </dgm:presLayoutVars>
      </dgm:prSet>
      <dgm:spPr/>
    </dgm:pt>
    <dgm:pt modelId="{28D241F8-5E04-2E44-8C6B-820572DC1409}" type="pres">
      <dgm:prSet presAssocID="{7074D2F7-FCF5-4946-90B7-68722DCC625F}" presName="parentLin" presStyleCnt="0"/>
      <dgm:spPr/>
    </dgm:pt>
    <dgm:pt modelId="{D605356D-943C-E24D-B442-A3D8827B9D83}" type="pres">
      <dgm:prSet presAssocID="{7074D2F7-FCF5-4946-90B7-68722DCC625F}" presName="parentLeftMargin" presStyleLbl="node1" presStyleIdx="0" presStyleCnt="4"/>
      <dgm:spPr/>
    </dgm:pt>
    <dgm:pt modelId="{E3366139-8CC6-D74E-9BA2-5037A2336F10}" type="pres">
      <dgm:prSet presAssocID="{7074D2F7-FCF5-4946-90B7-68722DCC625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98857E6-B1E2-674B-883D-D03A7C48FD50}" type="pres">
      <dgm:prSet presAssocID="{7074D2F7-FCF5-4946-90B7-68722DCC625F}" presName="negativeSpace" presStyleCnt="0"/>
      <dgm:spPr/>
    </dgm:pt>
    <dgm:pt modelId="{3FABD2BC-B98A-064B-BE93-43DB37F2E64E}" type="pres">
      <dgm:prSet presAssocID="{7074D2F7-FCF5-4946-90B7-68722DCC625F}" presName="childText" presStyleLbl="conFgAcc1" presStyleIdx="0" presStyleCnt="4">
        <dgm:presLayoutVars>
          <dgm:bulletEnabled val="1"/>
        </dgm:presLayoutVars>
      </dgm:prSet>
      <dgm:spPr/>
    </dgm:pt>
    <dgm:pt modelId="{DB4F73AE-E9C9-B34F-8653-F711CD5480EF}" type="pres">
      <dgm:prSet presAssocID="{A821561D-190E-BE4C-B055-04E025211E08}" presName="spaceBetweenRectangles" presStyleCnt="0"/>
      <dgm:spPr/>
    </dgm:pt>
    <dgm:pt modelId="{181FF3EE-55EF-C74B-BAF6-FAD477D3BF2A}" type="pres">
      <dgm:prSet presAssocID="{74F72669-1B78-9643-82BF-B338B5CE0A33}" presName="parentLin" presStyleCnt="0"/>
      <dgm:spPr/>
    </dgm:pt>
    <dgm:pt modelId="{DCDE5EFE-9F3E-2845-B321-0F38A0152E03}" type="pres">
      <dgm:prSet presAssocID="{74F72669-1B78-9643-82BF-B338B5CE0A33}" presName="parentLeftMargin" presStyleLbl="node1" presStyleIdx="0" presStyleCnt="4"/>
      <dgm:spPr/>
    </dgm:pt>
    <dgm:pt modelId="{2ACD6E45-EF6F-3242-95AC-EB194488C67C}" type="pres">
      <dgm:prSet presAssocID="{74F72669-1B78-9643-82BF-B338B5CE0A3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FF2DE87-DA58-5744-B43D-8F46D55DC5FF}" type="pres">
      <dgm:prSet presAssocID="{74F72669-1B78-9643-82BF-B338B5CE0A33}" presName="negativeSpace" presStyleCnt="0"/>
      <dgm:spPr/>
    </dgm:pt>
    <dgm:pt modelId="{96C8F9E0-F809-0548-8712-DAE4C6DC45CC}" type="pres">
      <dgm:prSet presAssocID="{74F72669-1B78-9643-82BF-B338B5CE0A33}" presName="childText" presStyleLbl="conFgAcc1" presStyleIdx="1" presStyleCnt="4">
        <dgm:presLayoutVars>
          <dgm:bulletEnabled val="1"/>
        </dgm:presLayoutVars>
      </dgm:prSet>
      <dgm:spPr/>
    </dgm:pt>
    <dgm:pt modelId="{501AF5AC-09FC-6B4C-BAED-8837FDCD140D}" type="pres">
      <dgm:prSet presAssocID="{0A0BD920-0E8A-F144-81A4-2A99514B99FC}" presName="spaceBetweenRectangles" presStyleCnt="0"/>
      <dgm:spPr/>
    </dgm:pt>
    <dgm:pt modelId="{D46C1DF1-9ED4-9F4A-A42B-0C26B6C3737F}" type="pres">
      <dgm:prSet presAssocID="{560F4381-A865-3F49-A02A-FB85007F5387}" presName="parentLin" presStyleCnt="0"/>
      <dgm:spPr/>
    </dgm:pt>
    <dgm:pt modelId="{CA286BD1-5BFF-CE41-B895-4ECD8AF1B1CB}" type="pres">
      <dgm:prSet presAssocID="{560F4381-A865-3F49-A02A-FB85007F5387}" presName="parentLeftMargin" presStyleLbl="node1" presStyleIdx="1" presStyleCnt="4"/>
      <dgm:spPr/>
    </dgm:pt>
    <dgm:pt modelId="{189D2E44-9D74-0049-AED3-E882E4E2DD9B}" type="pres">
      <dgm:prSet presAssocID="{560F4381-A865-3F49-A02A-FB85007F538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69EACF6-117B-C443-9F9F-BC2D69C26CAB}" type="pres">
      <dgm:prSet presAssocID="{560F4381-A865-3F49-A02A-FB85007F5387}" presName="negativeSpace" presStyleCnt="0"/>
      <dgm:spPr/>
    </dgm:pt>
    <dgm:pt modelId="{57B8A83E-676C-CC45-AA1A-7019CABC5842}" type="pres">
      <dgm:prSet presAssocID="{560F4381-A865-3F49-A02A-FB85007F5387}" presName="childText" presStyleLbl="conFgAcc1" presStyleIdx="2" presStyleCnt="4">
        <dgm:presLayoutVars>
          <dgm:bulletEnabled val="1"/>
        </dgm:presLayoutVars>
      </dgm:prSet>
      <dgm:spPr/>
    </dgm:pt>
    <dgm:pt modelId="{5FC320C6-7930-3547-97CB-0C2698579FBD}" type="pres">
      <dgm:prSet presAssocID="{77BA3EC2-E846-794C-A0F8-2AB8D8D130C7}" presName="spaceBetweenRectangles" presStyleCnt="0"/>
      <dgm:spPr/>
    </dgm:pt>
    <dgm:pt modelId="{EF872E05-EEA1-F04B-8935-5EF33B1611FA}" type="pres">
      <dgm:prSet presAssocID="{DF7BD765-0EB4-B742-8929-892357426D15}" presName="parentLin" presStyleCnt="0"/>
      <dgm:spPr/>
    </dgm:pt>
    <dgm:pt modelId="{0453CCC8-C75D-8149-A4F4-B8E1495D7FC5}" type="pres">
      <dgm:prSet presAssocID="{DF7BD765-0EB4-B742-8929-892357426D15}" presName="parentLeftMargin" presStyleLbl="node1" presStyleIdx="2" presStyleCnt="4"/>
      <dgm:spPr/>
    </dgm:pt>
    <dgm:pt modelId="{0722A3C6-EE0B-5C4E-BE91-BBFDBA1BDEF9}" type="pres">
      <dgm:prSet presAssocID="{DF7BD765-0EB4-B742-8929-892357426D15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4A5C3091-AD3B-AD43-AE44-2AC401B6D542}" type="pres">
      <dgm:prSet presAssocID="{DF7BD765-0EB4-B742-8929-892357426D15}" presName="negativeSpace" presStyleCnt="0"/>
      <dgm:spPr/>
    </dgm:pt>
    <dgm:pt modelId="{6FACD0FF-D804-7F4F-94E4-40337DBD6A41}" type="pres">
      <dgm:prSet presAssocID="{DF7BD765-0EB4-B742-8929-892357426D15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9C912034-E948-3944-95FB-6402B6DA2C49}" type="presOf" srcId="{DF7BD765-0EB4-B742-8929-892357426D15}" destId="{0453CCC8-C75D-8149-A4F4-B8E1495D7FC5}" srcOrd="0" destOrd="0" presId="urn:microsoft.com/office/officeart/2005/8/layout/list1"/>
    <dgm:cxn modelId="{16349642-B3A7-724B-8C81-F51F3F6A3511}" srcId="{D60AF91C-6C79-C640-86DC-1920038672FC}" destId="{7074D2F7-FCF5-4946-90B7-68722DCC625F}" srcOrd="0" destOrd="0" parTransId="{736D1F1B-5687-F64E-9BDB-E7E24104657B}" sibTransId="{A821561D-190E-BE4C-B055-04E025211E08}"/>
    <dgm:cxn modelId="{06645C6B-AEAC-DD4D-8E51-DCE4B5650DBD}" srcId="{D60AF91C-6C79-C640-86DC-1920038672FC}" destId="{DF7BD765-0EB4-B742-8929-892357426D15}" srcOrd="3" destOrd="0" parTransId="{BC3D0559-1274-4548-9656-1A8C3F3CF809}" sibTransId="{AA3FC2BA-0101-8349-ABBE-E95D831523B8}"/>
    <dgm:cxn modelId="{14E6874E-2996-1B4D-859C-E511CBB1F13C}" type="presOf" srcId="{560F4381-A865-3F49-A02A-FB85007F5387}" destId="{CA286BD1-5BFF-CE41-B895-4ECD8AF1B1CB}" srcOrd="0" destOrd="0" presId="urn:microsoft.com/office/officeart/2005/8/layout/list1"/>
    <dgm:cxn modelId="{688A4578-55CA-F44C-9853-601E0B4E5012}" type="presOf" srcId="{74F72669-1B78-9643-82BF-B338B5CE0A33}" destId="{2ACD6E45-EF6F-3242-95AC-EB194488C67C}" srcOrd="1" destOrd="0" presId="urn:microsoft.com/office/officeart/2005/8/layout/list1"/>
    <dgm:cxn modelId="{E8EF437B-4AF4-9144-B457-FE9B272CA8EC}" type="presOf" srcId="{74F72669-1B78-9643-82BF-B338B5CE0A33}" destId="{DCDE5EFE-9F3E-2845-B321-0F38A0152E03}" srcOrd="0" destOrd="0" presId="urn:microsoft.com/office/officeart/2005/8/layout/list1"/>
    <dgm:cxn modelId="{C62C808A-37BC-D44C-88F4-106CC4FADDB8}" srcId="{D60AF91C-6C79-C640-86DC-1920038672FC}" destId="{560F4381-A865-3F49-A02A-FB85007F5387}" srcOrd="2" destOrd="0" parTransId="{74857FA4-86BE-8C4C-ADF0-1C543C0B9DB6}" sibTransId="{77BA3EC2-E846-794C-A0F8-2AB8D8D130C7}"/>
    <dgm:cxn modelId="{E63E53A1-9C63-4247-963F-CCE95AB341D9}" type="presOf" srcId="{DF7BD765-0EB4-B742-8929-892357426D15}" destId="{0722A3C6-EE0B-5C4E-BE91-BBFDBA1BDEF9}" srcOrd="1" destOrd="0" presId="urn:microsoft.com/office/officeart/2005/8/layout/list1"/>
    <dgm:cxn modelId="{9B21B8A9-55AF-3C47-ACEF-0A41541E9296}" type="presOf" srcId="{7074D2F7-FCF5-4946-90B7-68722DCC625F}" destId="{E3366139-8CC6-D74E-9BA2-5037A2336F10}" srcOrd="1" destOrd="0" presId="urn:microsoft.com/office/officeart/2005/8/layout/list1"/>
    <dgm:cxn modelId="{05F76FC6-9038-6C43-B88D-46597A2EDB7A}" type="presOf" srcId="{D60AF91C-6C79-C640-86DC-1920038672FC}" destId="{C9F6EA94-3B3E-5F48-9991-FA6B1C86A528}" srcOrd="0" destOrd="0" presId="urn:microsoft.com/office/officeart/2005/8/layout/list1"/>
    <dgm:cxn modelId="{3A89D7D8-CB1B-2E4A-B5C6-642E57BF1FFB}" type="presOf" srcId="{560F4381-A865-3F49-A02A-FB85007F5387}" destId="{189D2E44-9D74-0049-AED3-E882E4E2DD9B}" srcOrd="1" destOrd="0" presId="urn:microsoft.com/office/officeart/2005/8/layout/list1"/>
    <dgm:cxn modelId="{9ACC05D9-4804-6144-A67A-4D382447D48D}" type="presOf" srcId="{7074D2F7-FCF5-4946-90B7-68722DCC625F}" destId="{D605356D-943C-E24D-B442-A3D8827B9D83}" srcOrd="0" destOrd="0" presId="urn:microsoft.com/office/officeart/2005/8/layout/list1"/>
    <dgm:cxn modelId="{DCDA5BFA-EFFD-FB40-9A3A-5C853E0AB417}" srcId="{D60AF91C-6C79-C640-86DC-1920038672FC}" destId="{74F72669-1B78-9643-82BF-B338B5CE0A33}" srcOrd="1" destOrd="0" parTransId="{64DF3D8C-31FD-B74D-98AA-4E83F71EDFA1}" sibTransId="{0A0BD920-0E8A-F144-81A4-2A99514B99FC}"/>
    <dgm:cxn modelId="{A5582D2E-E84D-2645-A1CC-5D98F2B912E1}" type="presParOf" srcId="{C9F6EA94-3B3E-5F48-9991-FA6B1C86A528}" destId="{28D241F8-5E04-2E44-8C6B-820572DC1409}" srcOrd="0" destOrd="0" presId="urn:microsoft.com/office/officeart/2005/8/layout/list1"/>
    <dgm:cxn modelId="{F97D9F1C-05FB-B542-85B4-84E0AC3C8FE1}" type="presParOf" srcId="{28D241F8-5E04-2E44-8C6B-820572DC1409}" destId="{D605356D-943C-E24D-B442-A3D8827B9D83}" srcOrd="0" destOrd="0" presId="urn:microsoft.com/office/officeart/2005/8/layout/list1"/>
    <dgm:cxn modelId="{415EB09F-0720-9F4F-A1CB-63F0F468135F}" type="presParOf" srcId="{28D241F8-5E04-2E44-8C6B-820572DC1409}" destId="{E3366139-8CC6-D74E-9BA2-5037A2336F10}" srcOrd="1" destOrd="0" presId="urn:microsoft.com/office/officeart/2005/8/layout/list1"/>
    <dgm:cxn modelId="{AD6E871B-9873-C44D-8092-CDD7FE47768A}" type="presParOf" srcId="{C9F6EA94-3B3E-5F48-9991-FA6B1C86A528}" destId="{998857E6-B1E2-674B-883D-D03A7C48FD50}" srcOrd="1" destOrd="0" presId="urn:microsoft.com/office/officeart/2005/8/layout/list1"/>
    <dgm:cxn modelId="{A5318F5E-0430-A04F-A1B0-0D27A9C0F7A1}" type="presParOf" srcId="{C9F6EA94-3B3E-5F48-9991-FA6B1C86A528}" destId="{3FABD2BC-B98A-064B-BE93-43DB37F2E64E}" srcOrd="2" destOrd="0" presId="urn:microsoft.com/office/officeart/2005/8/layout/list1"/>
    <dgm:cxn modelId="{42662980-5753-BB43-9112-03EBEFADCCEC}" type="presParOf" srcId="{C9F6EA94-3B3E-5F48-9991-FA6B1C86A528}" destId="{DB4F73AE-E9C9-B34F-8653-F711CD5480EF}" srcOrd="3" destOrd="0" presId="urn:microsoft.com/office/officeart/2005/8/layout/list1"/>
    <dgm:cxn modelId="{9386424C-AA04-8E49-BFD3-03D2D36D1FCA}" type="presParOf" srcId="{C9F6EA94-3B3E-5F48-9991-FA6B1C86A528}" destId="{181FF3EE-55EF-C74B-BAF6-FAD477D3BF2A}" srcOrd="4" destOrd="0" presId="urn:microsoft.com/office/officeart/2005/8/layout/list1"/>
    <dgm:cxn modelId="{E0080A43-28E9-BE48-8C50-105E90D133B4}" type="presParOf" srcId="{181FF3EE-55EF-C74B-BAF6-FAD477D3BF2A}" destId="{DCDE5EFE-9F3E-2845-B321-0F38A0152E03}" srcOrd="0" destOrd="0" presId="urn:microsoft.com/office/officeart/2005/8/layout/list1"/>
    <dgm:cxn modelId="{46F5E0E6-BBA2-C148-B42C-A21273C09BD0}" type="presParOf" srcId="{181FF3EE-55EF-C74B-BAF6-FAD477D3BF2A}" destId="{2ACD6E45-EF6F-3242-95AC-EB194488C67C}" srcOrd="1" destOrd="0" presId="urn:microsoft.com/office/officeart/2005/8/layout/list1"/>
    <dgm:cxn modelId="{5B5BBF38-E91D-5A48-831F-FB53A399655B}" type="presParOf" srcId="{C9F6EA94-3B3E-5F48-9991-FA6B1C86A528}" destId="{AFF2DE87-DA58-5744-B43D-8F46D55DC5FF}" srcOrd="5" destOrd="0" presId="urn:microsoft.com/office/officeart/2005/8/layout/list1"/>
    <dgm:cxn modelId="{7D9673CB-E490-6947-8D62-146988F9C0C8}" type="presParOf" srcId="{C9F6EA94-3B3E-5F48-9991-FA6B1C86A528}" destId="{96C8F9E0-F809-0548-8712-DAE4C6DC45CC}" srcOrd="6" destOrd="0" presId="urn:microsoft.com/office/officeart/2005/8/layout/list1"/>
    <dgm:cxn modelId="{81C50478-6A22-1B42-85CC-8A8EFA2D01D8}" type="presParOf" srcId="{C9F6EA94-3B3E-5F48-9991-FA6B1C86A528}" destId="{501AF5AC-09FC-6B4C-BAED-8837FDCD140D}" srcOrd="7" destOrd="0" presId="urn:microsoft.com/office/officeart/2005/8/layout/list1"/>
    <dgm:cxn modelId="{1E8A05BA-909C-EF4C-9942-79885600F493}" type="presParOf" srcId="{C9F6EA94-3B3E-5F48-9991-FA6B1C86A528}" destId="{D46C1DF1-9ED4-9F4A-A42B-0C26B6C3737F}" srcOrd="8" destOrd="0" presId="urn:microsoft.com/office/officeart/2005/8/layout/list1"/>
    <dgm:cxn modelId="{874D543C-038E-6749-A936-70EB2424AB33}" type="presParOf" srcId="{D46C1DF1-9ED4-9F4A-A42B-0C26B6C3737F}" destId="{CA286BD1-5BFF-CE41-B895-4ECD8AF1B1CB}" srcOrd="0" destOrd="0" presId="urn:microsoft.com/office/officeart/2005/8/layout/list1"/>
    <dgm:cxn modelId="{05604434-DE18-9C47-BED4-E716FCB6C409}" type="presParOf" srcId="{D46C1DF1-9ED4-9F4A-A42B-0C26B6C3737F}" destId="{189D2E44-9D74-0049-AED3-E882E4E2DD9B}" srcOrd="1" destOrd="0" presId="urn:microsoft.com/office/officeart/2005/8/layout/list1"/>
    <dgm:cxn modelId="{047DB914-EAC4-9F47-8E08-A95DA42E5F24}" type="presParOf" srcId="{C9F6EA94-3B3E-5F48-9991-FA6B1C86A528}" destId="{A69EACF6-117B-C443-9F9F-BC2D69C26CAB}" srcOrd="9" destOrd="0" presId="urn:microsoft.com/office/officeart/2005/8/layout/list1"/>
    <dgm:cxn modelId="{FD3CBC57-BB50-7043-BF72-88BDF46B1E20}" type="presParOf" srcId="{C9F6EA94-3B3E-5F48-9991-FA6B1C86A528}" destId="{57B8A83E-676C-CC45-AA1A-7019CABC5842}" srcOrd="10" destOrd="0" presId="urn:microsoft.com/office/officeart/2005/8/layout/list1"/>
    <dgm:cxn modelId="{2910BFFD-12FD-FF4C-80BC-DFB07FE37A5D}" type="presParOf" srcId="{C9F6EA94-3B3E-5F48-9991-FA6B1C86A528}" destId="{5FC320C6-7930-3547-97CB-0C2698579FBD}" srcOrd="11" destOrd="0" presId="urn:microsoft.com/office/officeart/2005/8/layout/list1"/>
    <dgm:cxn modelId="{5A7D19E5-46F7-2F4C-9B82-B670CAE1E62B}" type="presParOf" srcId="{C9F6EA94-3B3E-5F48-9991-FA6B1C86A528}" destId="{EF872E05-EEA1-F04B-8935-5EF33B1611FA}" srcOrd="12" destOrd="0" presId="urn:microsoft.com/office/officeart/2005/8/layout/list1"/>
    <dgm:cxn modelId="{7064B541-D5F2-E046-B8FA-8AE03C42768C}" type="presParOf" srcId="{EF872E05-EEA1-F04B-8935-5EF33B1611FA}" destId="{0453CCC8-C75D-8149-A4F4-B8E1495D7FC5}" srcOrd="0" destOrd="0" presId="urn:microsoft.com/office/officeart/2005/8/layout/list1"/>
    <dgm:cxn modelId="{CC75626B-4F00-2A46-87CF-441D02A7B222}" type="presParOf" srcId="{EF872E05-EEA1-F04B-8935-5EF33B1611FA}" destId="{0722A3C6-EE0B-5C4E-BE91-BBFDBA1BDEF9}" srcOrd="1" destOrd="0" presId="urn:microsoft.com/office/officeart/2005/8/layout/list1"/>
    <dgm:cxn modelId="{83A53D79-9F2C-2641-8809-E36B19F85C95}" type="presParOf" srcId="{C9F6EA94-3B3E-5F48-9991-FA6B1C86A528}" destId="{4A5C3091-AD3B-AD43-AE44-2AC401B6D542}" srcOrd="13" destOrd="0" presId="urn:microsoft.com/office/officeart/2005/8/layout/list1"/>
    <dgm:cxn modelId="{4B4BC91A-1F97-8542-BDAC-0D49FBA19CAB}" type="presParOf" srcId="{C9F6EA94-3B3E-5F48-9991-FA6B1C86A528}" destId="{6FACD0FF-D804-7F4F-94E4-40337DBD6A41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E6E9D6-7374-C74A-A504-552B9B594F4C}">
      <dsp:nvSpPr>
        <dsp:cNvPr id="0" name=""/>
        <dsp:cNvSpPr/>
      </dsp:nvSpPr>
      <dsp:spPr>
        <a:xfrm>
          <a:off x="5493" y="920064"/>
          <a:ext cx="2372728" cy="1771191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3882EB-84A0-0945-89A9-2EC274D3E9EF}">
      <dsp:nvSpPr>
        <dsp:cNvPr id="0" name=""/>
        <dsp:cNvSpPr/>
      </dsp:nvSpPr>
      <dsp:spPr>
        <a:xfrm>
          <a:off x="5493" y="2691256"/>
          <a:ext cx="2372728" cy="7616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0" rIns="17780" bIns="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Excel helps create weekly rotas for nurse and carers </a:t>
          </a:r>
          <a:endParaRPr lang="en-US" sz="1400" kern="1200" dirty="0"/>
        </a:p>
      </dsp:txBody>
      <dsp:txXfrm>
        <a:off x="5493" y="2691256"/>
        <a:ext cx="1670935" cy="761612"/>
      </dsp:txXfrm>
    </dsp:sp>
    <dsp:sp modelId="{9ADB932A-F15E-3D43-A2AE-BA15C410B1C1}">
      <dsp:nvSpPr>
        <dsp:cNvPr id="0" name=""/>
        <dsp:cNvSpPr/>
      </dsp:nvSpPr>
      <dsp:spPr>
        <a:xfrm>
          <a:off x="1743549" y="2812231"/>
          <a:ext cx="830454" cy="830454"/>
        </a:xfrm>
        <a:prstGeom prst="ellipse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35EBF7-89A5-054F-948E-2E84D7147D7A}">
      <dsp:nvSpPr>
        <dsp:cNvPr id="0" name=""/>
        <dsp:cNvSpPr/>
      </dsp:nvSpPr>
      <dsp:spPr>
        <a:xfrm>
          <a:off x="2779744" y="920064"/>
          <a:ext cx="2372728" cy="1771191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CA1EE0-AB7C-B84E-837F-8EAFBDBDADB9}">
      <dsp:nvSpPr>
        <dsp:cNvPr id="0" name=""/>
        <dsp:cNvSpPr/>
      </dsp:nvSpPr>
      <dsp:spPr>
        <a:xfrm>
          <a:off x="2779744" y="2691256"/>
          <a:ext cx="2372728" cy="7616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0" rIns="17780" bIns="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It shows who is working, when and where </a:t>
          </a:r>
          <a:endParaRPr lang="en-US" sz="1400" kern="1200" dirty="0"/>
        </a:p>
      </dsp:txBody>
      <dsp:txXfrm>
        <a:off x="2779744" y="2691256"/>
        <a:ext cx="1670935" cy="761612"/>
      </dsp:txXfrm>
    </dsp:sp>
    <dsp:sp modelId="{9F3A4860-BB51-9245-9AE4-E8245A93BC1A}">
      <dsp:nvSpPr>
        <dsp:cNvPr id="0" name=""/>
        <dsp:cNvSpPr/>
      </dsp:nvSpPr>
      <dsp:spPr>
        <a:xfrm>
          <a:off x="4517800" y="2812231"/>
          <a:ext cx="830454" cy="830454"/>
        </a:xfrm>
        <a:prstGeom prst="ellipse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3B6CF0-EA48-7440-9572-E5A825BB284A}">
      <dsp:nvSpPr>
        <dsp:cNvPr id="0" name=""/>
        <dsp:cNvSpPr/>
      </dsp:nvSpPr>
      <dsp:spPr>
        <a:xfrm>
          <a:off x="5553995" y="920064"/>
          <a:ext cx="2372728" cy="1771191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F82A1C-4614-3E43-AE47-47924127874B}">
      <dsp:nvSpPr>
        <dsp:cNvPr id="0" name=""/>
        <dsp:cNvSpPr/>
      </dsp:nvSpPr>
      <dsp:spPr>
        <a:xfrm>
          <a:off x="5553995" y="2691256"/>
          <a:ext cx="2372728" cy="7616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0" rIns="17780" bIns="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Colour-coding makes it easy to spot or double bookings.</a:t>
          </a:r>
          <a:endParaRPr lang="en-US" sz="1400" kern="1200" dirty="0"/>
        </a:p>
      </dsp:txBody>
      <dsp:txXfrm>
        <a:off x="5553995" y="2691256"/>
        <a:ext cx="1670935" cy="761612"/>
      </dsp:txXfrm>
    </dsp:sp>
    <dsp:sp modelId="{D78CDD43-39B8-8D49-BC1D-B4970B7DCCD3}">
      <dsp:nvSpPr>
        <dsp:cNvPr id="0" name=""/>
        <dsp:cNvSpPr/>
      </dsp:nvSpPr>
      <dsp:spPr>
        <a:xfrm>
          <a:off x="7292051" y="2812231"/>
          <a:ext cx="830454" cy="830454"/>
        </a:xfrm>
        <a:prstGeom prst="ellipse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9D3D97-72B9-634A-B66F-177D185A0AF5}">
      <dsp:nvSpPr>
        <dsp:cNvPr id="0" name=""/>
        <dsp:cNvSpPr/>
      </dsp:nvSpPr>
      <dsp:spPr>
        <a:xfrm>
          <a:off x="0" y="301379"/>
          <a:ext cx="9604375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DD8C97-CDB2-0744-9EB2-2284A2EFA0B3}">
      <dsp:nvSpPr>
        <dsp:cNvPr id="0" name=""/>
        <dsp:cNvSpPr/>
      </dsp:nvSpPr>
      <dsp:spPr>
        <a:xfrm>
          <a:off x="480218" y="124259"/>
          <a:ext cx="6723062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116" tIns="0" rIns="254116" bIns="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u="none" kern="1200" dirty="0">
              <a:latin typeface="Gill Sans MT" panose="020B0502020104020203"/>
              <a:ea typeface="+mn-ea"/>
              <a:cs typeface="+mn-cs"/>
            </a:rPr>
            <a:t> </a:t>
          </a:r>
          <a:r>
            <a:rPr lang="en-GB" sz="2400" b="0" i="0" u="none" kern="1200" dirty="0">
              <a:ea typeface="+mn-ea"/>
              <a:cs typeface="+mn-cs"/>
            </a:rPr>
            <a:t>Searchable messages</a:t>
          </a:r>
          <a:endParaRPr lang="en-GB" sz="2400" kern="1200" dirty="0">
            <a:ea typeface="+mn-ea"/>
            <a:cs typeface="+mn-cs"/>
          </a:endParaRPr>
        </a:p>
      </dsp:txBody>
      <dsp:txXfrm>
        <a:off x="497511" y="141552"/>
        <a:ext cx="6688476" cy="319654"/>
      </dsp:txXfrm>
    </dsp:sp>
    <dsp:sp modelId="{48F18430-63EC-FE4C-87EB-E5266715446C}">
      <dsp:nvSpPr>
        <dsp:cNvPr id="0" name=""/>
        <dsp:cNvSpPr/>
      </dsp:nvSpPr>
      <dsp:spPr>
        <a:xfrm>
          <a:off x="0" y="845699"/>
          <a:ext cx="9604375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57F34B-5D29-6348-A605-3A21381CE64E}">
      <dsp:nvSpPr>
        <dsp:cNvPr id="0" name=""/>
        <dsp:cNvSpPr/>
      </dsp:nvSpPr>
      <dsp:spPr>
        <a:xfrm>
          <a:off x="480218" y="668579"/>
          <a:ext cx="6723062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116" tIns="0" rIns="254116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u="none" kern="1200">
              <a:solidFill>
                <a:srgbClr val="FFFFFF"/>
              </a:solidFill>
              <a:ea typeface="+mn-ea"/>
              <a:cs typeface="+mn-cs"/>
            </a:rPr>
            <a:t>Fail safe collaboration</a:t>
          </a:r>
          <a:endParaRPr lang="en-GB" sz="2400" kern="1200">
            <a:solidFill>
              <a:srgbClr val="FFFFFF"/>
            </a:solidFill>
            <a:ea typeface="+mn-ea"/>
            <a:cs typeface="+mn-cs"/>
          </a:endParaRPr>
        </a:p>
      </dsp:txBody>
      <dsp:txXfrm>
        <a:off x="497511" y="685872"/>
        <a:ext cx="6688476" cy="319654"/>
      </dsp:txXfrm>
    </dsp:sp>
    <dsp:sp modelId="{AB266CF4-0CA7-8547-AC71-965BDD46C64C}">
      <dsp:nvSpPr>
        <dsp:cNvPr id="0" name=""/>
        <dsp:cNvSpPr/>
      </dsp:nvSpPr>
      <dsp:spPr>
        <a:xfrm>
          <a:off x="0" y="1390019"/>
          <a:ext cx="9604375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4A2429-C4CF-8942-87BA-58F86B7F248D}">
      <dsp:nvSpPr>
        <dsp:cNvPr id="0" name=""/>
        <dsp:cNvSpPr/>
      </dsp:nvSpPr>
      <dsp:spPr>
        <a:xfrm>
          <a:off x="480218" y="1212899"/>
          <a:ext cx="6723062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116" tIns="0" rIns="254116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u="none" kern="1200">
              <a:solidFill>
                <a:srgbClr val="FFFFFF"/>
              </a:solidFill>
              <a:ea typeface="+mn-ea"/>
              <a:cs typeface="+mn-cs"/>
            </a:rPr>
            <a:t>Group archives</a:t>
          </a:r>
          <a:endParaRPr lang="en-US" sz="2400" kern="1200">
            <a:solidFill>
              <a:srgbClr val="FFFFFF"/>
            </a:solidFill>
            <a:ea typeface="+mn-ea"/>
            <a:cs typeface="+mn-cs"/>
          </a:endParaRPr>
        </a:p>
      </dsp:txBody>
      <dsp:txXfrm>
        <a:off x="497511" y="1230192"/>
        <a:ext cx="6688476" cy="319654"/>
      </dsp:txXfrm>
    </dsp:sp>
    <dsp:sp modelId="{D78DD755-662E-804F-AF56-F82915BA2EA8}">
      <dsp:nvSpPr>
        <dsp:cNvPr id="0" name=""/>
        <dsp:cNvSpPr/>
      </dsp:nvSpPr>
      <dsp:spPr>
        <a:xfrm>
          <a:off x="0" y="1934338"/>
          <a:ext cx="9604375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36D069-0FAE-3E41-878A-0AF47475C9F3}">
      <dsp:nvSpPr>
        <dsp:cNvPr id="0" name=""/>
        <dsp:cNvSpPr/>
      </dsp:nvSpPr>
      <dsp:spPr>
        <a:xfrm>
          <a:off x="480218" y="1757219"/>
          <a:ext cx="6723062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116" tIns="0" rIns="254116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u="none" kern="1200">
              <a:solidFill>
                <a:srgbClr val="FFFFFF"/>
              </a:solidFill>
              <a:ea typeface="+mn-ea"/>
              <a:cs typeface="+mn-cs"/>
            </a:rPr>
            <a:t>Adding tabs</a:t>
          </a:r>
          <a:endParaRPr lang="en-US" sz="2400" kern="1200">
            <a:solidFill>
              <a:srgbClr val="FFFFFF"/>
            </a:solidFill>
            <a:ea typeface="+mn-ea"/>
            <a:cs typeface="+mn-cs"/>
          </a:endParaRPr>
        </a:p>
      </dsp:txBody>
      <dsp:txXfrm>
        <a:off x="497511" y="1774512"/>
        <a:ext cx="6688476" cy="319654"/>
      </dsp:txXfrm>
    </dsp:sp>
    <dsp:sp modelId="{F597C05A-882B-184B-B556-4E18FC0DB9C9}">
      <dsp:nvSpPr>
        <dsp:cNvPr id="0" name=""/>
        <dsp:cNvSpPr/>
      </dsp:nvSpPr>
      <dsp:spPr>
        <a:xfrm>
          <a:off x="0" y="2478658"/>
          <a:ext cx="9604375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357220-3A4A-F84F-86FD-54C2CB4A27BD}">
      <dsp:nvSpPr>
        <dsp:cNvPr id="0" name=""/>
        <dsp:cNvSpPr/>
      </dsp:nvSpPr>
      <dsp:spPr>
        <a:xfrm>
          <a:off x="480218" y="2301538"/>
          <a:ext cx="6723062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116" tIns="0" rIns="254116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u="none" kern="1200">
              <a:solidFill>
                <a:srgbClr val="FFFFFF"/>
              </a:solidFill>
              <a:ea typeface="+mn-ea"/>
              <a:cs typeface="+mn-cs"/>
            </a:rPr>
            <a:t>Tagged conversation</a:t>
          </a:r>
          <a:endParaRPr lang="en-GB" sz="2400" kern="1200">
            <a:solidFill>
              <a:srgbClr val="FFFFFF"/>
            </a:solidFill>
            <a:ea typeface="+mn-ea"/>
            <a:cs typeface="+mn-cs"/>
          </a:endParaRPr>
        </a:p>
      </dsp:txBody>
      <dsp:txXfrm>
        <a:off x="497511" y="2318831"/>
        <a:ext cx="6688476" cy="319654"/>
      </dsp:txXfrm>
    </dsp:sp>
    <dsp:sp modelId="{577851E0-A364-D948-976E-9AC5012B8C17}">
      <dsp:nvSpPr>
        <dsp:cNvPr id="0" name=""/>
        <dsp:cNvSpPr/>
      </dsp:nvSpPr>
      <dsp:spPr>
        <a:xfrm>
          <a:off x="0" y="3022978"/>
          <a:ext cx="9604375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F14868-57E2-0249-B9B7-C1BA614CF083}">
      <dsp:nvSpPr>
        <dsp:cNvPr id="0" name=""/>
        <dsp:cNvSpPr/>
      </dsp:nvSpPr>
      <dsp:spPr>
        <a:xfrm>
          <a:off x="480218" y="2845858"/>
          <a:ext cx="6723062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116" tIns="0" rIns="254116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u="none" kern="1200">
              <a:solidFill>
                <a:srgbClr val="FFFFFF"/>
              </a:solidFill>
              <a:ea typeface="+mn-ea"/>
              <a:cs typeface="+mn-cs"/>
            </a:rPr>
            <a:t>Create group meeting archives</a:t>
          </a:r>
          <a:endParaRPr lang="en-GB" sz="2400" kern="1200">
            <a:solidFill>
              <a:srgbClr val="FFFFFF"/>
            </a:solidFill>
            <a:ea typeface="+mn-ea"/>
            <a:cs typeface="+mn-cs"/>
          </a:endParaRPr>
        </a:p>
      </dsp:txBody>
      <dsp:txXfrm>
        <a:off x="497511" y="2863151"/>
        <a:ext cx="6688476" cy="31965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14E5BC-D208-5742-B486-DFFD0792E1B5}">
      <dsp:nvSpPr>
        <dsp:cNvPr id="0" name=""/>
        <dsp:cNvSpPr/>
      </dsp:nvSpPr>
      <dsp:spPr>
        <a:xfrm>
          <a:off x="3611" y="191406"/>
          <a:ext cx="2171301" cy="6676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Secure access</a:t>
          </a:r>
          <a:endParaRPr lang="en-GB" sz="1900" kern="1200" dirty="0"/>
        </a:p>
      </dsp:txBody>
      <dsp:txXfrm>
        <a:off x="3611" y="191406"/>
        <a:ext cx="2171301" cy="667695"/>
      </dsp:txXfrm>
    </dsp:sp>
    <dsp:sp modelId="{BB37E7FE-0DA9-8E4F-B15A-ACF4EE720C68}">
      <dsp:nvSpPr>
        <dsp:cNvPr id="0" name=""/>
        <dsp:cNvSpPr/>
      </dsp:nvSpPr>
      <dsp:spPr>
        <a:xfrm>
          <a:off x="3611" y="859101"/>
          <a:ext cx="2171301" cy="239912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900" kern="1200"/>
            <a:t>Individual staff, patients' emails &amp; logins</a:t>
          </a:r>
          <a:endParaRPr lang="en-GB" sz="1900" kern="1200" dirty="0"/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/>
            <a:t>Never use public networks</a:t>
          </a:r>
          <a:endParaRPr lang="en-US" sz="1900" kern="1200" dirty="0"/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/>
            <a:t>Strong passwords</a:t>
          </a:r>
          <a:endParaRPr lang="en-US" sz="1900" kern="1200" dirty="0"/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/>
            <a:t>Two-factor authentication</a:t>
          </a:r>
          <a:endParaRPr lang="en-US" sz="1900" kern="1200" dirty="0"/>
        </a:p>
      </dsp:txBody>
      <dsp:txXfrm>
        <a:off x="3611" y="859101"/>
        <a:ext cx="2171301" cy="2399129"/>
      </dsp:txXfrm>
    </dsp:sp>
    <dsp:sp modelId="{89E90896-2B89-D64C-9470-7E06B05A9196}">
      <dsp:nvSpPr>
        <dsp:cNvPr id="0" name=""/>
        <dsp:cNvSpPr/>
      </dsp:nvSpPr>
      <dsp:spPr>
        <a:xfrm>
          <a:off x="2478894" y="191406"/>
          <a:ext cx="2171301" cy="6676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Email awareness</a:t>
          </a:r>
          <a:endParaRPr lang="en-GB" sz="1900" kern="1200" dirty="0"/>
        </a:p>
      </dsp:txBody>
      <dsp:txXfrm>
        <a:off x="2478894" y="191406"/>
        <a:ext cx="2171301" cy="667695"/>
      </dsp:txXfrm>
    </dsp:sp>
    <dsp:sp modelId="{647CA223-433B-6C4D-B253-5F27BAB88FFA}">
      <dsp:nvSpPr>
        <dsp:cNvPr id="0" name=""/>
        <dsp:cNvSpPr/>
      </dsp:nvSpPr>
      <dsp:spPr>
        <a:xfrm>
          <a:off x="2478894" y="859101"/>
          <a:ext cx="2171301" cy="239912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900" kern="1200" dirty="0"/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/>
            <a:t>Identify phishing emails</a:t>
          </a:r>
          <a:endParaRPr lang="en-US" sz="1900" kern="1200" dirty="0"/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/>
            <a:t>Do not open unknown links</a:t>
          </a:r>
          <a:endParaRPr lang="en-US" sz="1900" kern="1200" dirty="0"/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/>
            <a:t>Report suspicious emails</a:t>
          </a:r>
          <a:endParaRPr lang="en-US" sz="1900" kern="1200" dirty="0"/>
        </a:p>
      </dsp:txBody>
      <dsp:txXfrm>
        <a:off x="2478894" y="859101"/>
        <a:ext cx="2171301" cy="2399129"/>
      </dsp:txXfrm>
    </dsp:sp>
    <dsp:sp modelId="{541287D7-447A-E04E-9AC4-742F6015C9BE}">
      <dsp:nvSpPr>
        <dsp:cNvPr id="0" name=""/>
        <dsp:cNvSpPr/>
      </dsp:nvSpPr>
      <dsp:spPr>
        <a:xfrm>
          <a:off x="4954178" y="191406"/>
          <a:ext cx="2171301" cy="6676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Data management</a:t>
          </a:r>
          <a:endParaRPr lang="en-GB" sz="1900" kern="1200" dirty="0"/>
        </a:p>
      </dsp:txBody>
      <dsp:txXfrm>
        <a:off x="4954178" y="191406"/>
        <a:ext cx="2171301" cy="667695"/>
      </dsp:txXfrm>
    </dsp:sp>
    <dsp:sp modelId="{16776E92-45BE-F946-A379-7404B1E1738E}">
      <dsp:nvSpPr>
        <dsp:cNvPr id="0" name=""/>
        <dsp:cNvSpPr/>
      </dsp:nvSpPr>
      <dsp:spPr>
        <a:xfrm>
          <a:off x="4954178" y="859101"/>
          <a:ext cx="2171301" cy="239912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900" kern="1200"/>
            <a:t>Store files on OneDrive</a:t>
          </a:r>
          <a:endParaRPr lang="en-GB" sz="1900" kern="1200"/>
        </a:p>
        <a:p>
          <a:pPr marL="171450" lvl="1" indent="-171450" algn="l" defTabSz="8445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/>
            <a:t>Backup data regularly</a:t>
          </a:r>
          <a:endParaRPr lang="en-US" sz="1900" kern="1200" dirty="0"/>
        </a:p>
        <a:p>
          <a:pPr marL="171450" lvl="1" indent="-171450" algn="l" defTabSz="8445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/>
            <a:t>Never save data on Personal devices</a:t>
          </a:r>
          <a:endParaRPr lang="en-US" sz="1900" kern="1200" dirty="0"/>
        </a:p>
      </dsp:txBody>
      <dsp:txXfrm>
        <a:off x="4954178" y="859101"/>
        <a:ext cx="2171301" cy="2399129"/>
      </dsp:txXfrm>
    </dsp:sp>
    <dsp:sp modelId="{52878139-8C9D-A341-B467-FDCC4DE299AC}">
      <dsp:nvSpPr>
        <dsp:cNvPr id="0" name=""/>
        <dsp:cNvSpPr/>
      </dsp:nvSpPr>
      <dsp:spPr>
        <a:xfrm>
          <a:off x="7429462" y="191406"/>
          <a:ext cx="2171301" cy="6676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Confidential &amp; Compliance</a:t>
          </a:r>
          <a:endParaRPr lang="en-GB" sz="1900" kern="1200" dirty="0"/>
        </a:p>
      </dsp:txBody>
      <dsp:txXfrm>
        <a:off x="7429462" y="191406"/>
        <a:ext cx="2171301" cy="667695"/>
      </dsp:txXfrm>
    </dsp:sp>
    <dsp:sp modelId="{65BE6530-335A-AA4B-93FD-D1A696639E68}">
      <dsp:nvSpPr>
        <dsp:cNvPr id="0" name=""/>
        <dsp:cNvSpPr/>
      </dsp:nvSpPr>
      <dsp:spPr>
        <a:xfrm>
          <a:off x="7429462" y="859101"/>
          <a:ext cx="2171301" cy="239912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900" kern="1200"/>
            <a:t>Follow GDPR rules</a:t>
          </a:r>
          <a:endParaRPr lang="en-GB" sz="1900" kern="1200"/>
        </a:p>
        <a:p>
          <a:pPr marL="171450" lvl="1" indent="-171450" algn="l" defTabSz="8445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/>
            <a:t>Lock screens when away</a:t>
          </a:r>
          <a:endParaRPr lang="en-US" sz="1900" kern="1200" dirty="0"/>
        </a:p>
        <a:p>
          <a:pPr marL="171450" lvl="1" indent="-171450" algn="l" defTabSz="8445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/>
            <a:t>Share data only with authorized members</a:t>
          </a:r>
          <a:endParaRPr lang="en-US" sz="1900" kern="1200" dirty="0"/>
        </a:p>
      </dsp:txBody>
      <dsp:txXfrm>
        <a:off x="7429462" y="859101"/>
        <a:ext cx="2171301" cy="239912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ABD2BC-B98A-064B-BE93-43DB37F2E64E}">
      <dsp:nvSpPr>
        <dsp:cNvPr id="0" name=""/>
        <dsp:cNvSpPr/>
      </dsp:nvSpPr>
      <dsp:spPr>
        <a:xfrm>
          <a:off x="0" y="332879"/>
          <a:ext cx="96043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366139-8CC6-D74E-9BA2-5037A2336F10}">
      <dsp:nvSpPr>
        <dsp:cNvPr id="0" name=""/>
        <dsp:cNvSpPr/>
      </dsp:nvSpPr>
      <dsp:spPr>
        <a:xfrm>
          <a:off x="480218" y="52439"/>
          <a:ext cx="6723062" cy="56087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116" tIns="0" rIns="254116" bIns="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Reduces risk of data breaches</a:t>
          </a:r>
        </a:p>
      </dsp:txBody>
      <dsp:txXfrm>
        <a:off x="507598" y="79819"/>
        <a:ext cx="6668302" cy="506119"/>
      </dsp:txXfrm>
    </dsp:sp>
    <dsp:sp modelId="{96C8F9E0-F809-0548-8712-DAE4C6DC45CC}">
      <dsp:nvSpPr>
        <dsp:cNvPr id="0" name=""/>
        <dsp:cNvSpPr/>
      </dsp:nvSpPr>
      <dsp:spPr>
        <a:xfrm>
          <a:off x="0" y="1194719"/>
          <a:ext cx="96043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CD6E45-EF6F-3242-95AC-EB194488C67C}">
      <dsp:nvSpPr>
        <dsp:cNvPr id="0" name=""/>
        <dsp:cNvSpPr/>
      </dsp:nvSpPr>
      <dsp:spPr>
        <a:xfrm>
          <a:off x="480218" y="914279"/>
          <a:ext cx="6723062" cy="56087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116" tIns="0" rIns="254116" bIns="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Protects Vulnerable service users  </a:t>
          </a:r>
        </a:p>
      </dsp:txBody>
      <dsp:txXfrm>
        <a:off x="507598" y="941659"/>
        <a:ext cx="6668302" cy="506119"/>
      </dsp:txXfrm>
    </dsp:sp>
    <dsp:sp modelId="{57B8A83E-676C-CC45-AA1A-7019CABC5842}">
      <dsp:nvSpPr>
        <dsp:cNvPr id="0" name=""/>
        <dsp:cNvSpPr/>
      </dsp:nvSpPr>
      <dsp:spPr>
        <a:xfrm>
          <a:off x="0" y="2056559"/>
          <a:ext cx="96043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9D2E44-9D74-0049-AED3-E882E4E2DD9B}">
      <dsp:nvSpPr>
        <dsp:cNvPr id="0" name=""/>
        <dsp:cNvSpPr/>
      </dsp:nvSpPr>
      <dsp:spPr>
        <a:xfrm>
          <a:off x="480218" y="1776119"/>
          <a:ext cx="6723062" cy="56087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116" tIns="0" rIns="254116" bIns="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Supports GDPR compliance</a:t>
          </a:r>
        </a:p>
      </dsp:txBody>
      <dsp:txXfrm>
        <a:off x="507598" y="1803499"/>
        <a:ext cx="6668302" cy="506119"/>
      </dsp:txXfrm>
    </dsp:sp>
    <dsp:sp modelId="{6FACD0FF-D804-7F4F-94E4-40337DBD6A41}">
      <dsp:nvSpPr>
        <dsp:cNvPr id="0" name=""/>
        <dsp:cNvSpPr/>
      </dsp:nvSpPr>
      <dsp:spPr>
        <a:xfrm>
          <a:off x="0" y="2918399"/>
          <a:ext cx="96043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22A3C6-EE0B-5C4E-BE91-BBFDBA1BDEF9}">
      <dsp:nvSpPr>
        <dsp:cNvPr id="0" name=""/>
        <dsp:cNvSpPr/>
      </dsp:nvSpPr>
      <dsp:spPr>
        <a:xfrm>
          <a:off x="480218" y="2637959"/>
          <a:ext cx="6723062" cy="56087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116" tIns="0" rIns="254116" bIns="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Builds staff confidence with digital tools</a:t>
          </a:r>
        </a:p>
      </dsp:txBody>
      <dsp:txXfrm>
        <a:off x="507598" y="2665339"/>
        <a:ext cx="6668302" cy="5061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List2">
  <dgm:title val=""/>
  <dgm:desc val=""/>
  <dgm:catLst>
    <dgm:cat type="list" pri="7000"/>
    <dgm:cat type="convert" pri="16000"/>
    <dgm:cat type="picture" pri="28000"/>
    <dgm:cat type="pictureconvert" pri="28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dir/>
      <dgm:animLvl val="lvl"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08"/>
      <dgm:constr type="sp" refType="w" refFor="ch" refForName="compNode" op="equ" fact="0.16"/>
      <dgm:constr type="primFontSz" for="des" forName="parentText" op="equ" val="65"/>
      <dgm:constr type="primFontSz" for="des" forName="childRect" op="equ" val="65"/>
    </dgm:constrLst>
    <dgm:ruleLst/>
    <dgm:forEach name="nodesForEach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/>
        <dgm:choose name="Name3">
          <dgm:if name="Name4" axis="self" func="var" arg="dir" op="equ" val="norm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l" for="ch" forName="childRect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l" for="ch" forName="parentText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l" for="ch" forName="parentRect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r" for="ch" forName="adorn" refType="w"/>
            </dgm:constrLst>
          </dgm:if>
          <dgm:else name="Name5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r" for="ch" forName="childRect" refType="w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r" for="ch" forName="parentText" refType="w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r" for="ch" forName="parentRect" refType="w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l" for="ch" forName="adorn"/>
            </dgm:constrLst>
          </dgm:else>
        </dgm:choose>
        <dgm:ruleLst/>
        <dgm:layoutNode name="childRect" styleLbl="b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2SameRect" r:blip="">
            <dgm:adjLst>
              <dgm:adj idx="1" val="0.08"/>
            </dgm:adjLst>
          </dgm:shape>
          <dgm:presOf axis="des" ptType="node"/>
          <dgm:constrLst>
            <dgm:constr type="secFontSz" refType="primFontSz"/>
            <dgm:constr type="tMarg" refType="primFontSz" fact="0.3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Text">
          <dgm:varLst>
            <dgm:chMax val="0"/>
            <dgm:bulletEnabled val="1"/>
          </dgm:varLst>
          <dgm:choose name="Name6">
            <dgm:if name="Name7" func="var" arg="dir" op="equ" val="norm">
              <dgm:alg type="tx">
                <dgm:param type="parTxLTRAlign" val="l"/>
                <dgm:param type="parTxRTLAlign" val="l"/>
              </dgm:alg>
            </dgm:if>
            <dgm:else name="Name8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ect" r:blip="" zOrderOff="1" hideGeom="1">
            <dgm:adjLst/>
          </dgm:shape>
          <dgm:presOf axis="self" ptType="node"/>
          <dgm:constrLst>
            <dgm:constr type="tMarg"/>
            <dgm:constr type="bMarg"/>
            <dgm:constr type="lMarg" refType="primFontSz" fact="0.3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Rect" styleLbl="alignNode1">
          <dgm:alg type="sp"/>
          <dgm:shape xmlns:r="http://schemas.openxmlformats.org/officeDocument/2006/relationships" type="rect" r:blip="">
            <dgm:adjLst/>
          </dgm:shape>
          <dgm:presOf axis="self" ptType="node"/>
          <dgm:constrLst/>
          <dgm:ruleLst/>
        </dgm:layoutNode>
        <dgm:layoutNode name="adorn" styleLbl="fgAccFollowNod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w" val="1"/>
            <dgm:constr type="h" refType="w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3A108B-DF2C-7349-A094-D4C3F144E7B3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2A7E5D-A0A8-B64E-811A-67D73E20C6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8205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2A7E5D-A0A8-B64E-811A-67D73E20C63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59920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2/5/2026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2/5/2026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2/5/2026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2/5/2026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2/5/2026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B9931-F532-9F01-EFD4-3607DD36682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Digital skills &amp; Research methods (Lch4007_BIRM)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068F48-CFCC-1E51-A1F4-F4EB3F71950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62500" lnSpcReduction="20000"/>
          </a:bodyPr>
          <a:lstStyle/>
          <a:p>
            <a:pPr marL="342900" indent="-342900">
              <a:buAutoNum type="arabicPeriod"/>
            </a:pPr>
            <a:r>
              <a:rPr lang="en-US" dirty="0"/>
              <a:t>Hasna begum – 2523256</a:t>
            </a:r>
          </a:p>
          <a:p>
            <a:pPr marL="342900" indent="-342900">
              <a:buAutoNum type="arabicPeriod"/>
            </a:pPr>
            <a:r>
              <a:rPr lang="en-US" dirty="0"/>
              <a:t>Michelle Hines – 2527682</a:t>
            </a:r>
          </a:p>
          <a:p>
            <a:pPr marL="342900" indent="-342900">
              <a:buAutoNum type="arabicPeriod"/>
            </a:pPr>
            <a:r>
              <a:rPr lang="en-US" dirty="0"/>
              <a:t>Khadija Abouelela - 2521456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2ADCF88-7D3A-79CB-FC5D-1F1B1203E8CB}"/>
              </a:ext>
            </a:extLst>
          </p:cNvPr>
          <p:cNvSpPr txBox="1"/>
          <p:nvPr/>
        </p:nvSpPr>
        <p:spPr>
          <a:xfrm>
            <a:off x="9347200" y="5271911"/>
            <a:ext cx="22126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Paul Clayton</a:t>
            </a:r>
          </a:p>
        </p:txBody>
      </p:sp>
    </p:spTree>
    <p:extLst>
      <p:ext uri="{BB962C8B-B14F-4D97-AF65-F5344CB8AC3E}">
        <p14:creationId xmlns:p14="http://schemas.microsoft.com/office/powerpoint/2010/main" val="26524636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6D9987-180A-C2E1-FA91-0D29EFBF17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Content page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C76860-1D69-E5CC-5098-F74D4C31B9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46509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BC5397-69F4-E8B0-5509-B73965A1FBD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0170BE2-4410-03ED-20FD-BC6BA800CC3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2820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9609F-0996-C2EF-8EC9-C7D687493E6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Scheduling staffs</a:t>
            </a:r>
            <a:br>
              <a:rPr lang="en-US" dirty="0"/>
            </a:b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6E1DDA-E1E4-837F-0E92-D41C32E6130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88947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B33198A3-1C69-AC86-9FBC-4FD5C9632DD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89435238"/>
              </p:ext>
            </p:extLst>
          </p:nvPr>
        </p:nvGraphicFramePr>
        <p:xfrm>
          <a:off x="2032000" y="1575582"/>
          <a:ext cx="8128000" cy="45627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545FE606-BE28-CD24-55C9-3FE27C8A647A}"/>
              </a:ext>
            </a:extLst>
          </p:cNvPr>
          <p:cNvSpPr txBox="1"/>
          <p:nvPr/>
        </p:nvSpPr>
        <p:spPr>
          <a:xfrm>
            <a:off x="2032000" y="590843"/>
            <a:ext cx="778724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/>
              <a:t>1.Scheduling staffs</a:t>
            </a:r>
          </a:p>
        </p:txBody>
      </p:sp>
    </p:spTree>
    <p:extLst>
      <p:ext uri="{BB962C8B-B14F-4D97-AF65-F5344CB8AC3E}">
        <p14:creationId xmlns:p14="http://schemas.microsoft.com/office/powerpoint/2010/main" val="21864291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2452B9-68A9-6C34-FEFD-CC2158C969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400" dirty="0"/>
              <a:t>ADAVANTAGES OF USING TEAMS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DC5AB21-0C39-D4D9-6F48-198F54EAB7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9411869"/>
              </p:ext>
            </p:extLst>
          </p:nvPr>
        </p:nvGraphicFramePr>
        <p:xfrm>
          <a:off x="1450975" y="2016125"/>
          <a:ext cx="9604375" cy="3449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496406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69D448B-A9F5-9122-72E6-266CBA28CE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683" y="297961"/>
            <a:ext cx="4203114" cy="2463800"/>
          </a:xfrm>
          <a:prstGeom prst="rect">
            <a:avLst/>
          </a:prstGeom>
        </p:spPr>
      </p:pic>
      <p:pic>
        <p:nvPicPr>
          <p:cNvPr id="1026" name="Picture 2" descr="Sticky notes with messages and reminders - ID: 215657">
            <a:extLst>
              <a:ext uri="{FF2B5EF4-FFF2-40B4-BE49-F238E27FC236}">
                <a16:creationId xmlns:a16="http://schemas.microsoft.com/office/drawing/2014/main" id="{B7230804-6E3C-D265-2A7E-6535CD5AD0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683" y="2761761"/>
            <a:ext cx="4203114" cy="3245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CD09634-1E10-0C61-FF2A-1A8A7C3E76CA}"/>
              </a:ext>
            </a:extLst>
          </p:cNvPr>
          <p:cNvSpPr txBox="1"/>
          <p:nvPr/>
        </p:nvSpPr>
        <p:spPr>
          <a:xfrm>
            <a:off x="5432355" y="1862121"/>
            <a:ext cx="6417500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6000" dirty="0"/>
              <a:t>Searchable Messages</a:t>
            </a:r>
          </a:p>
          <a:p>
            <a:endParaRPr lang="en-US" sz="6000" dirty="0"/>
          </a:p>
          <a:p>
            <a:r>
              <a:rPr lang="en-US" dirty="0"/>
              <a:t>Allows you to @ recipients and search for conversations with people by name or subject within a chat stream</a:t>
            </a:r>
          </a:p>
        </p:txBody>
      </p:sp>
    </p:spTree>
    <p:extLst>
      <p:ext uri="{BB962C8B-B14F-4D97-AF65-F5344CB8AC3E}">
        <p14:creationId xmlns:p14="http://schemas.microsoft.com/office/powerpoint/2010/main" val="25625893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12832D-79A8-9CD0-E9FB-2629D0270C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Digital safety action plan</a:t>
            </a:r>
            <a:br>
              <a:rPr lang="en-US" dirty="0"/>
            </a:br>
            <a:r>
              <a:rPr lang="en-US" dirty="0"/>
              <a:t>(Greenfield home care agency)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5CD0C1-3E25-CBE2-9066-FD94F9231C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400" dirty="0"/>
              <a:t>Greenfield handles sensitive patients' data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Digital safety is important for:</a:t>
            </a:r>
          </a:p>
          <a:p>
            <a:pPr marL="914400" lvl="1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400" dirty="0"/>
              <a:t>Protecting service users</a:t>
            </a:r>
          </a:p>
          <a:p>
            <a:pPr marL="914400" lvl="1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400" dirty="0"/>
              <a:t>Meeting legal requirements</a:t>
            </a:r>
          </a:p>
          <a:p>
            <a:pPr marL="914400" lvl="1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400" dirty="0"/>
              <a:t>Preventing data breaches 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0D23EDA-B4A0-145D-65B4-25C926F125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9777" y="1905888"/>
            <a:ext cx="3899975" cy="3299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3074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54864-5074-5E5A-4816-B78993AC1B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4006" y="756357"/>
            <a:ext cx="9603275" cy="600948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Digital safety plan details: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B82EFD8-9CC3-6986-CC16-97D82077BB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8668002"/>
              </p:ext>
            </p:extLst>
          </p:nvPr>
        </p:nvGraphicFramePr>
        <p:xfrm>
          <a:off x="1462867" y="1919111"/>
          <a:ext cx="9611533" cy="39844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01638">
                  <a:extLst>
                    <a:ext uri="{9D8B030D-6E8A-4147-A177-3AD203B41FA5}">
                      <a16:colId xmlns:a16="http://schemas.microsoft.com/office/drawing/2014/main" val="898801108"/>
                    </a:ext>
                  </a:extLst>
                </a:gridCol>
                <a:gridCol w="4809895">
                  <a:extLst>
                    <a:ext uri="{9D8B030D-6E8A-4147-A177-3AD203B41FA5}">
                      <a16:colId xmlns:a16="http://schemas.microsoft.com/office/drawing/2014/main" val="3602921456"/>
                    </a:ext>
                  </a:extLst>
                </a:gridCol>
              </a:tblGrid>
              <a:tr h="318760">
                <a:tc>
                  <a:txBody>
                    <a:bodyPr/>
                    <a:lstStyle/>
                    <a:p>
                      <a:pPr algn="ctr"/>
                      <a:r>
                        <a:rPr lang="en-US" sz="1200" dirty="0"/>
                        <a:t>Area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/>
                        <a:t>Actions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7100568"/>
                  </a:ext>
                </a:extLst>
              </a:tr>
              <a:tr h="1275037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200" dirty="0"/>
                        <a:t>Secure access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/>
                        <a:t>Individual staff, patients' emails &amp; logins</a:t>
                      </a:r>
                    </a:p>
                    <a:p>
                      <a:pPr marL="285750" indent="-285750">
                        <a:lnSpc>
                          <a:spcPct val="1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/>
                        <a:t>Never use public networks</a:t>
                      </a:r>
                    </a:p>
                    <a:p>
                      <a:pPr marL="285750" indent="-285750">
                        <a:lnSpc>
                          <a:spcPct val="1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/>
                        <a:t>Strong passwords</a:t>
                      </a:r>
                    </a:p>
                    <a:p>
                      <a:pPr marL="285750" indent="-285750">
                        <a:lnSpc>
                          <a:spcPct val="1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/>
                        <a:t>Two-factor authentication</a:t>
                      </a:r>
                    </a:p>
                    <a:p>
                      <a:pPr marL="285750" indent="-285750">
                        <a:lnSpc>
                          <a:spcPct val="100000"/>
                        </a:lnSpc>
                        <a:buFont typeface="Arial" panose="020B0604020202020204" pitchFamily="34" charset="0"/>
                        <a:buChar char="•"/>
                      </a:pPr>
                      <a:endParaRPr lang="en-US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3999781"/>
                  </a:ext>
                </a:extLst>
              </a:tr>
              <a:tr h="79689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200" dirty="0"/>
                        <a:t>Email Awareness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/>
                        <a:t>Identify phishing emails</a:t>
                      </a:r>
                    </a:p>
                    <a:p>
                      <a:pPr marL="285750" indent="-285750">
                        <a:lnSpc>
                          <a:spcPct val="1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/>
                        <a:t>Do not open unknown links</a:t>
                      </a:r>
                    </a:p>
                    <a:p>
                      <a:pPr marL="285750" indent="-285750">
                        <a:lnSpc>
                          <a:spcPct val="1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/>
                        <a:t>Report suspicious emails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3340210"/>
                  </a:ext>
                </a:extLst>
              </a:tr>
              <a:tr h="79689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200" dirty="0"/>
                        <a:t>Data Management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/>
                        <a:t>Store files on OneDrive</a:t>
                      </a:r>
                    </a:p>
                    <a:p>
                      <a:pPr marL="285750" indent="-285750">
                        <a:lnSpc>
                          <a:spcPct val="1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/>
                        <a:t>Backup data regularly</a:t>
                      </a:r>
                    </a:p>
                    <a:p>
                      <a:pPr marL="285750" indent="-285750">
                        <a:lnSpc>
                          <a:spcPct val="1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/>
                        <a:t>Never save data on Personal devices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7723909"/>
                  </a:ext>
                </a:extLst>
              </a:tr>
              <a:tr h="79689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200" dirty="0"/>
                        <a:t>Confidentially &amp; compliance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/>
                        <a:t>Follow GDPR rules</a:t>
                      </a:r>
                    </a:p>
                    <a:p>
                      <a:pPr marL="285750" indent="-285750">
                        <a:lnSpc>
                          <a:spcPct val="1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/>
                        <a:t>Lock screens when away</a:t>
                      </a:r>
                    </a:p>
                    <a:p>
                      <a:pPr marL="285750" indent="-285750">
                        <a:lnSpc>
                          <a:spcPct val="1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/>
                        <a:t>Share data only with authorized members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86034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744415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859ED8-21C9-1379-9B83-D863022D44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/>
              <a:t>Digital safety plan details:</a:t>
            </a:r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47A7A12-8DBB-7F00-9E22-CC98C26295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7151693"/>
              </p:ext>
            </p:extLst>
          </p:nvPr>
        </p:nvGraphicFramePr>
        <p:xfrm>
          <a:off x="1450975" y="2016125"/>
          <a:ext cx="9604375" cy="3449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338245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28067-6F7D-993B-9C00-2929028F73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Why does digital safety matter?!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D6942034-5302-71D0-83AA-0BA29A5782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6023995"/>
              </p:ext>
            </p:extLst>
          </p:nvPr>
        </p:nvGraphicFramePr>
        <p:xfrm>
          <a:off x="1450975" y="2016125"/>
          <a:ext cx="9604375" cy="3449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31325878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10048</TotalTime>
  <Words>273</Words>
  <Application>Microsoft Office PowerPoint</Application>
  <PresentationFormat>Widescreen</PresentationFormat>
  <Paragraphs>68</Paragraphs>
  <Slides>11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Gallery</vt:lpstr>
      <vt:lpstr>Digital skills &amp; Research methods (Lch4007_BIRM)</vt:lpstr>
      <vt:lpstr>Content page</vt:lpstr>
      <vt:lpstr>PowerPoint Presentation</vt:lpstr>
      <vt:lpstr>Scheduling staffs </vt:lpstr>
      <vt:lpstr>PowerPoint Presentation</vt:lpstr>
      <vt:lpstr>ADAVANTAGES OF USING TEAMS</vt:lpstr>
      <vt:lpstr>PowerPoint Presentation</vt:lpstr>
      <vt:lpstr>Digital safety action plan (Greenfield home care agency)</vt:lpstr>
      <vt:lpstr>Digital safety plan details:</vt:lpstr>
      <vt:lpstr>Digital safety plan details:</vt:lpstr>
      <vt:lpstr>Why does digital safety matter?!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Khadija Abouelela (2521456)</dc:creator>
  <cp:lastModifiedBy>Khadija Abouelela (2521456)</cp:lastModifiedBy>
  <cp:revision>31</cp:revision>
  <dcterms:created xsi:type="dcterms:W3CDTF">2026-01-29T12:56:14Z</dcterms:created>
  <dcterms:modified xsi:type="dcterms:W3CDTF">2026-02-05T12:42:35Z</dcterms:modified>
</cp:coreProperties>
</file>