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2B754F-E508-4C56-8369-0E908BAD1E40}" v="8" dt="2025-12-08T09:13:52.8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72" d="100"/>
          <a:sy n="72" d="100"/>
        </p:scale>
        <p:origin x="855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szlo Suba" userId="ad9d70091b2942ec" providerId="LiveId" clId="{52C786A8-F782-471E-9551-D587A44C6A1D}"/>
    <pc:docChg chg="custSel addSld delSld modSld">
      <pc:chgData name="Laszlo Suba" userId="ad9d70091b2942ec" providerId="LiveId" clId="{52C786A8-F782-471E-9551-D587A44C6A1D}" dt="2025-12-08T09:14:12.088" v="110" actId="33524"/>
      <pc:docMkLst>
        <pc:docMk/>
      </pc:docMkLst>
      <pc:sldChg chg="addSp delSp modSp new mod setBg">
        <pc:chgData name="Laszlo Suba" userId="ad9d70091b2942ec" providerId="LiveId" clId="{52C786A8-F782-471E-9551-D587A44C6A1D}" dt="2025-12-08T09:14:12.088" v="110" actId="33524"/>
        <pc:sldMkLst>
          <pc:docMk/>
          <pc:sldMk cId="812908628" sldId="263"/>
        </pc:sldMkLst>
        <pc:spChg chg="mod">
          <ac:chgData name="Laszlo Suba" userId="ad9d70091b2942ec" providerId="LiveId" clId="{52C786A8-F782-471E-9551-D587A44C6A1D}" dt="2025-12-08T09:13:25.617" v="97" actId="26606"/>
          <ac:spMkLst>
            <pc:docMk/>
            <pc:sldMk cId="812908628" sldId="263"/>
            <ac:spMk id="2" creationId="{387436C8-5759-47B4-7083-1424A8887346}"/>
          </ac:spMkLst>
        </pc:spChg>
        <pc:spChg chg="del">
          <ac:chgData name="Laszlo Suba" userId="ad9d70091b2942ec" providerId="LiveId" clId="{52C786A8-F782-471E-9551-D587A44C6A1D}" dt="2025-12-08T09:12:53.996" v="95"/>
          <ac:spMkLst>
            <pc:docMk/>
            <pc:sldMk cId="812908628" sldId="263"/>
            <ac:spMk id="3" creationId="{13FDA2EB-C7AA-ACFC-0A3F-9182D1CC5ED0}"/>
          </ac:spMkLst>
        </pc:spChg>
        <pc:spChg chg="add mod">
          <ac:chgData name="Laszlo Suba" userId="ad9d70091b2942ec" providerId="LiveId" clId="{52C786A8-F782-471E-9551-D587A44C6A1D}" dt="2025-12-08T09:14:12.088" v="110" actId="33524"/>
          <ac:spMkLst>
            <pc:docMk/>
            <pc:sldMk cId="812908628" sldId="263"/>
            <ac:spMk id="4" creationId="{9A3AD20E-A33A-31E4-7DA2-9FE54DEF0C3A}"/>
          </ac:spMkLst>
        </pc:spChg>
        <pc:spChg chg="add">
          <ac:chgData name="Laszlo Suba" userId="ad9d70091b2942ec" providerId="LiveId" clId="{52C786A8-F782-471E-9551-D587A44C6A1D}" dt="2025-12-08T09:13:25.617" v="97" actId="26606"/>
          <ac:spMkLst>
            <pc:docMk/>
            <pc:sldMk cId="812908628" sldId="263"/>
            <ac:spMk id="10" creationId="{518E5A25-92C5-4F27-8E26-0AAAB0CDC85E}"/>
          </ac:spMkLst>
        </pc:spChg>
        <pc:picChg chg="add">
          <ac:chgData name="Laszlo Suba" userId="ad9d70091b2942ec" providerId="LiveId" clId="{52C786A8-F782-471E-9551-D587A44C6A1D}" dt="2025-12-08T09:13:25.617" v="97" actId="26606"/>
          <ac:picMkLst>
            <pc:docMk/>
            <pc:sldMk cId="812908628" sldId="263"/>
            <ac:picMk id="6" creationId="{87AF6770-4E3C-1BDB-6A05-F0037622DBEF}"/>
          </ac:picMkLst>
        </pc:picChg>
      </pc:sldChg>
      <pc:sldChg chg="addSp delSp modSp new mod setBg">
        <pc:chgData name="Laszlo Suba" userId="ad9d70091b2942ec" providerId="LiveId" clId="{52C786A8-F782-471E-9551-D587A44C6A1D}" dt="2025-12-08T09:07:30.598" v="38" actId="26606"/>
        <pc:sldMkLst>
          <pc:docMk/>
          <pc:sldMk cId="2267155460" sldId="264"/>
        </pc:sldMkLst>
        <pc:spChg chg="mod">
          <ac:chgData name="Laszlo Suba" userId="ad9d70091b2942ec" providerId="LiveId" clId="{52C786A8-F782-471E-9551-D587A44C6A1D}" dt="2025-12-08T09:07:30.598" v="38" actId="26606"/>
          <ac:spMkLst>
            <pc:docMk/>
            <pc:sldMk cId="2267155460" sldId="264"/>
            <ac:spMk id="2" creationId="{35EDB97C-5CC7-EA6C-D20D-86FEF9C47462}"/>
          </ac:spMkLst>
        </pc:spChg>
        <pc:spChg chg="del">
          <ac:chgData name="Laszlo Suba" userId="ad9d70091b2942ec" providerId="LiveId" clId="{52C786A8-F782-471E-9551-D587A44C6A1D}" dt="2025-12-08T09:07:14.536" v="35" actId="931"/>
          <ac:spMkLst>
            <pc:docMk/>
            <pc:sldMk cId="2267155460" sldId="264"/>
            <ac:spMk id="3" creationId="{6174723F-3D99-1451-5AB6-77B7F57C3EC1}"/>
          </ac:spMkLst>
        </pc:spChg>
        <pc:grpChg chg="add">
          <ac:chgData name="Laszlo Suba" userId="ad9d70091b2942ec" providerId="LiveId" clId="{52C786A8-F782-471E-9551-D587A44C6A1D}" dt="2025-12-08T09:07:30.598" v="38" actId="26606"/>
          <ac:grpSpMkLst>
            <pc:docMk/>
            <pc:sldMk cId="2267155460" sldId="264"/>
            <ac:grpSpMk id="10" creationId="{B4DE830A-B531-4A3B-96F6-0ECE88B08555}"/>
          </ac:grpSpMkLst>
        </pc:grpChg>
        <pc:picChg chg="add mod">
          <ac:chgData name="Laszlo Suba" userId="ad9d70091b2942ec" providerId="LiveId" clId="{52C786A8-F782-471E-9551-D587A44C6A1D}" dt="2025-12-08T09:07:30.598" v="38" actId="26606"/>
          <ac:picMkLst>
            <pc:docMk/>
            <pc:sldMk cId="2267155460" sldId="264"/>
            <ac:picMk id="5" creationId="{333F6957-F417-CC91-1D35-A78E5CB4E07E}"/>
          </ac:picMkLst>
        </pc:picChg>
      </pc:sldChg>
      <pc:sldChg chg="delSp add del mod modNotesTx">
        <pc:chgData name="Laszlo Suba" userId="ad9d70091b2942ec" providerId="LiveId" clId="{52C786A8-F782-471E-9551-D587A44C6A1D}" dt="2025-12-08T09:08:49.146" v="94" actId="47"/>
        <pc:sldMkLst>
          <pc:docMk/>
          <pc:sldMk cId="3648504809" sldId="594"/>
        </pc:sldMkLst>
        <pc:spChg chg="del">
          <ac:chgData name="Laszlo Suba" userId="ad9d70091b2942ec" providerId="LiveId" clId="{52C786A8-F782-471E-9551-D587A44C6A1D}" dt="2025-12-08T09:07:57.590" v="39" actId="478"/>
          <ac:spMkLst>
            <pc:docMk/>
            <pc:sldMk cId="3648504809" sldId="594"/>
            <ac:spMk id="3" creationId="{B6CE5A2A-49E8-A46F-103B-3028DB094F2C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082A38-9837-4DF0-9763-1C25C1F4067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2B5EAF-195E-4989-BF96-20BCF67C9E14}">
      <dgm:prSet/>
      <dgm:spPr/>
      <dgm:t>
        <a:bodyPr/>
        <a:lstStyle/>
        <a:p>
          <a:r>
            <a:rPr lang="en-GB"/>
            <a:t>Name: </a:t>
          </a:r>
          <a:r>
            <a:rPr lang="en-GB" b="1"/>
            <a:t>Laszlo Suba</a:t>
          </a:r>
          <a:endParaRPr lang="en-US"/>
        </a:p>
      </dgm:t>
    </dgm:pt>
    <dgm:pt modelId="{A17B15E7-53FD-4941-8429-ECC0477538A1}" type="parTrans" cxnId="{3F79C65C-9C61-47D4-8D85-7F7B7ACB0822}">
      <dgm:prSet/>
      <dgm:spPr/>
      <dgm:t>
        <a:bodyPr/>
        <a:lstStyle/>
        <a:p>
          <a:endParaRPr lang="en-US"/>
        </a:p>
      </dgm:t>
    </dgm:pt>
    <dgm:pt modelId="{3FA211D6-AB05-4FFC-83F4-D558AD9A4D44}" type="sibTrans" cxnId="{3F79C65C-9C61-47D4-8D85-7F7B7ACB0822}">
      <dgm:prSet/>
      <dgm:spPr/>
      <dgm:t>
        <a:bodyPr/>
        <a:lstStyle/>
        <a:p>
          <a:endParaRPr lang="en-US"/>
        </a:p>
      </dgm:t>
    </dgm:pt>
    <dgm:pt modelId="{2EC4D48F-876F-44D5-B2F6-052C2B84E50D}">
      <dgm:prSet/>
      <dgm:spPr/>
      <dgm:t>
        <a:bodyPr/>
        <a:lstStyle/>
        <a:p>
          <a:r>
            <a:rPr lang="en-GB"/>
            <a:t>Student number: 2419719</a:t>
          </a:r>
          <a:endParaRPr lang="en-US"/>
        </a:p>
      </dgm:t>
    </dgm:pt>
    <dgm:pt modelId="{D8F9B56F-DD1A-4851-A18E-4202E562B800}" type="parTrans" cxnId="{F4130E68-973D-44E2-B82E-C1300ADC0F84}">
      <dgm:prSet/>
      <dgm:spPr/>
      <dgm:t>
        <a:bodyPr/>
        <a:lstStyle/>
        <a:p>
          <a:endParaRPr lang="en-US"/>
        </a:p>
      </dgm:t>
    </dgm:pt>
    <dgm:pt modelId="{0262928A-3A31-450E-BD2A-B632A2467CCE}" type="sibTrans" cxnId="{F4130E68-973D-44E2-B82E-C1300ADC0F84}">
      <dgm:prSet/>
      <dgm:spPr/>
      <dgm:t>
        <a:bodyPr/>
        <a:lstStyle/>
        <a:p>
          <a:endParaRPr lang="en-US"/>
        </a:p>
      </dgm:t>
    </dgm:pt>
    <dgm:pt modelId="{AA464CB4-3743-4EEA-8BB2-26D7BD4BFBEF}">
      <dgm:prSet/>
      <dgm:spPr/>
      <dgm:t>
        <a:bodyPr/>
        <a:lstStyle/>
        <a:p>
          <a:r>
            <a:rPr lang="en-GB" i="1"/>
            <a:t>Programme:</a:t>
          </a:r>
          <a:r>
            <a:rPr lang="en-GB"/>
            <a:t> Cert HE Business Skills for the Workplace</a:t>
          </a:r>
          <a:endParaRPr lang="en-US"/>
        </a:p>
      </dgm:t>
    </dgm:pt>
    <dgm:pt modelId="{9A7F7BE6-C646-4EB0-B68D-C68F5A040D89}" type="parTrans" cxnId="{EC42DED8-4281-4918-BA4B-F16F18786B00}">
      <dgm:prSet/>
      <dgm:spPr/>
      <dgm:t>
        <a:bodyPr/>
        <a:lstStyle/>
        <a:p>
          <a:endParaRPr lang="en-US"/>
        </a:p>
      </dgm:t>
    </dgm:pt>
    <dgm:pt modelId="{0676011E-E4E9-4EBE-BDDE-FFD3EC82C889}" type="sibTrans" cxnId="{EC42DED8-4281-4918-BA4B-F16F18786B00}">
      <dgm:prSet/>
      <dgm:spPr/>
      <dgm:t>
        <a:bodyPr/>
        <a:lstStyle/>
        <a:p>
          <a:endParaRPr lang="en-US"/>
        </a:p>
      </dgm:t>
    </dgm:pt>
    <dgm:pt modelId="{5B4B4979-1612-49A3-B4A0-0191F734ABE0}">
      <dgm:prSet/>
      <dgm:spPr/>
      <dgm:t>
        <a:bodyPr/>
        <a:lstStyle/>
        <a:p>
          <a:r>
            <a:rPr lang="en-GB" i="1"/>
            <a:t>Module:</a:t>
          </a:r>
          <a:r>
            <a:rPr lang="en-GB"/>
            <a:t> Enterprise and Entrepreneurship (LCLM4006)</a:t>
          </a:r>
          <a:endParaRPr lang="en-US"/>
        </a:p>
      </dgm:t>
    </dgm:pt>
    <dgm:pt modelId="{C0D77B2F-6282-4864-91BA-5A7535EA69D5}" type="parTrans" cxnId="{E3701B52-587F-4DB0-8543-4B6C0AF12542}">
      <dgm:prSet/>
      <dgm:spPr/>
      <dgm:t>
        <a:bodyPr/>
        <a:lstStyle/>
        <a:p>
          <a:endParaRPr lang="en-US"/>
        </a:p>
      </dgm:t>
    </dgm:pt>
    <dgm:pt modelId="{FD8EE816-19F9-4ED8-B6E9-51B7F23BDB7F}" type="sibTrans" cxnId="{E3701B52-587F-4DB0-8543-4B6C0AF12542}">
      <dgm:prSet/>
      <dgm:spPr/>
      <dgm:t>
        <a:bodyPr/>
        <a:lstStyle/>
        <a:p>
          <a:endParaRPr lang="en-US"/>
        </a:p>
      </dgm:t>
    </dgm:pt>
    <dgm:pt modelId="{B9413AA7-98DD-4DCA-9382-4542DBAF0F84}">
      <dgm:prSet/>
      <dgm:spPr/>
      <dgm:t>
        <a:bodyPr/>
        <a:lstStyle/>
        <a:p>
          <a:r>
            <a:rPr lang="en-GB" i="1"/>
            <a:t>Assignment:</a:t>
          </a:r>
          <a:r>
            <a:rPr lang="en-GB"/>
            <a:t> Individual Presentation</a:t>
          </a:r>
          <a:endParaRPr lang="en-US"/>
        </a:p>
      </dgm:t>
    </dgm:pt>
    <dgm:pt modelId="{F13FB2EC-8805-4B1D-953B-F900ECABB9ED}" type="parTrans" cxnId="{38C2DE78-EC93-463D-A38B-1C7B952A0FA2}">
      <dgm:prSet/>
      <dgm:spPr/>
      <dgm:t>
        <a:bodyPr/>
        <a:lstStyle/>
        <a:p>
          <a:endParaRPr lang="en-US"/>
        </a:p>
      </dgm:t>
    </dgm:pt>
    <dgm:pt modelId="{3CBFA607-7FA1-4445-9F7F-8ADBB68B0D41}" type="sibTrans" cxnId="{38C2DE78-EC93-463D-A38B-1C7B952A0FA2}">
      <dgm:prSet/>
      <dgm:spPr/>
      <dgm:t>
        <a:bodyPr/>
        <a:lstStyle/>
        <a:p>
          <a:endParaRPr lang="en-US"/>
        </a:p>
      </dgm:t>
    </dgm:pt>
    <dgm:pt modelId="{5B23F2EC-6C22-48C6-A02A-DCEA446DB4D9}">
      <dgm:prSet/>
      <dgm:spPr/>
      <dgm:t>
        <a:bodyPr/>
        <a:lstStyle/>
        <a:p>
          <a:r>
            <a:rPr lang="en-GB" i="1" dirty="0"/>
            <a:t>Lecturer:</a:t>
          </a:r>
          <a:r>
            <a:rPr lang="en-GB" dirty="0"/>
            <a:t> Charles </a:t>
          </a:r>
          <a:r>
            <a:rPr lang="en-GB" dirty="0" err="1"/>
            <a:t>Obinwa</a:t>
          </a:r>
          <a:endParaRPr lang="en-US" dirty="0"/>
        </a:p>
      </dgm:t>
    </dgm:pt>
    <dgm:pt modelId="{4D241536-6A1E-46A6-955F-6CD8EF9F506A}" type="parTrans" cxnId="{19E98571-1E57-4066-B637-4E9FB94A23CD}">
      <dgm:prSet/>
      <dgm:spPr/>
      <dgm:t>
        <a:bodyPr/>
        <a:lstStyle/>
        <a:p>
          <a:endParaRPr lang="en-US"/>
        </a:p>
      </dgm:t>
    </dgm:pt>
    <dgm:pt modelId="{4B74EEC8-B661-4629-A254-C2E1B601E2BA}" type="sibTrans" cxnId="{19E98571-1E57-4066-B637-4E9FB94A23CD}">
      <dgm:prSet/>
      <dgm:spPr/>
      <dgm:t>
        <a:bodyPr/>
        <a:lstStyle/>
        <a:p>
          <a:endParaRPr lang="en-US"/>
        </a:p>
      </dgm:t>
    </dgm:pt>
    <dgm:pt modelId="{B4AD5E2D-A8C5-4BF6-8E65-054A92BF0668}" type="pres">
      <dgm:prSet presAssocID="{A4082A38-9837-4DF0-9763-1C25C1F4067F}" presName="vert0" presStyleCnt="0">
        <dgm:presLayoutVars>
          <dgm:dir/>
          <dgm:animOne val="branch"/>
          <dgm:animLvl val="lvl"/>
        </dgm:presLayoutVars>
      </dgm:prSet>
      <dgm:spPr/>
    </dgm:pt>
    <dgm:pt modelId="{CDBC6256-5E37-4ABD-AE27-931CA0A0E5BB}" type="pres">
      <dgm:prSet presAssocID="{982B5EAF-195E-4989-BF96-20BCF67C9E14}" presName="thickLine" presStyleLbl="alignNode1" presStyleIdx="0" presStyleCnt="6"/>
      <dgm:spPr/>
    </dgm:pt>
    <dgm:pt modelId="{8CFCFD50-C709-4F0C-848A-B296DA4CFC1A}" type="pres">
      <dgm:prSet presAssocID="{982B5EAF-195E-4989-BF96-20BCF67C9E14}" presName="horz1" presStyleCnt="0"/>
      <dgm:spPr/>
    </dgm:pt>
    <dgm:pt modelId="{97A66AF3-148F-49CC-BD05-40442A02B28B}" type="pres">
      <dgm:prSet presAssocID="{982B5EAF-195E-4989-BF96-20BCF67C9E14}" presName="tx1" presStyleLbl="revTx" presStyleIdx="0" presStyleCnt="6"/>
      <dgm:spPr/>
    </dgm:pt>
    <dgm:pt modelId="{CD386DA3-A145-420A-8057-9F3CC3157769}" type="pres">
      <dgm:prSet presAssocID="{982B5EAF-195E-4989-BF96-20BCF67C9E14}" presName="vert1" presStyleCnt="0"/>
      <dgm:spPr/>
    </dgm:pt>
    <dgm:pt modelId="{7999AC8A-B927-4ACF-87A4-EB4AACD643F0}" type="pres">
      <dgm:prSet presAssocID="{2EC4D48F-876F-44D5-B2F6-052C2B84E50D}" presName="thickLine" presStyleLbl="alignNode1" presStyleIdx="1" presStyleCnt="6"/>
      <dgm:spPr/>
    </dgm:pt>
    <dgm:pt modelId="{03BC93EA-CB76-4BEF-BE49-BEE4999FEDCA}" type="pres">
      <dgm:prSet presAssocID="{2EC4D48F-876F-44D5-B2F6-052C2B84E50D}" presName="horz1" presStyleCnt="0"/>
      <dgm:spPr/>
    </dgm:pt>
    <dgm:pt modelId="{69842B08-32E0-4550-87E3-29E94157E586}" type="pres">
      <dgm:prSet presAssocID="{2EC4D48F-876F-44D5-B2F6-052C2B84E50D}" presName="tx1" presStyleLbl="revTx" presStyleIdx="1" presStyleCnt="6"/>
      <dgm:spPr/>
    </dgm:pt>
    <dgm:pt modelId="{9EAFD645-C9AA-4B3F-BBA2-8EBBD2882850}" type="pres">
      <dgm:prSet presAssocID="{2EC4D48F-876F-44D5-B2F6-052C2B84E50D}" presName="vert1" presStyleCnt="0"/>
      <dgm:spPr/>
    </dgm:pt>
    <dgm:pt modelId="{B238017E-96D2-420D-8A7A-245C98843F28}" type="pres">
      <dgm:prSet presAssocID="{AA464CB4-3743-4EEA-8BB2-26D7BD4BFBEF}" presName="thickLine" presStyleLbl="alignNode1" presStyleIdx="2" presStyleCnt="6"/>
      <dgm:spPr/>
    </dgm:pt>
    <dgm:pt modelId="{F8A73ED2-3125-49C6-85E8-308C27588DEB}" type="pres">
      <dgm:prSet presAssocID="{AA464CB4-3743-4EEA-8BB2-26D7BD4BFBEF}" presName="horz1" presStyleCnt="0"/>
      <dgm:spPr/>
    </dgm:pt>
    <dgm:pt modelId="{A0F81E87-24DB-4D99-9620-0FB4BB11926D}" type="pres">
      <dgm:prSet presAssocID="{AA464CB4-3743-4EEA-8BB2-26D7BD4BFBEF}" presName="tx1" presStyleLbl="revTx" presStyleIdx="2" presStyleCnt="6"/>
      <dgm:spPr/>
    </dgm:pt>
    <dgm:pt modelId="{7F869127-F91F-4587-BB46-B9A9D0CD23D2}" type="pres">
      <dgm:prSet presAssocID="{AA464CB4-3743-4EEA-8BB2-26D7BD4BFBEF}" presName="vert1" presStyleCnt="0"/>
      <dgm:spPr/>
    </dgm:pt>
    <dgm:pt modelId="{AE41B960-62EE-42A9-AEBF-BCA3C4C388F0}" type="pres">
      <dgm:prSet presAssocID="{5B4B4979-1612-49A3-B4A0-0191F734ABE0}" presName="thickLine" presStyleLbl="alignNode1" presStyleIdx="3" presStyleCnt="6"/>
      <dgm:spPr/>
    </dgm:pt>
    <dgm:pt modelId="{DCB11D1E-AE2C-47F8-9EE0-31AB0698AEA0}" type="pres">
      <dgm:prSet presAssocID="{5B4B4979-1612-49A3-B4A0-0191F734ABE0}" presName="horz1" presStyleCnt="0"/>
      <dgm:spPr/>
    </dgm:pt>
    <dgm:pt modelId="{50F7BA71-ADB6-4A77-B619-16C620A93A73}" type="pres">
      <dgm:prSet presAssocID="{5B4B4979-1612-49A3-B4A0-0191F734ABE0}" presName="tx1" presStyleLbl="revTx" presStyleIdx="3" presStyleCnt="6"/>
      <dgm:spPr/>
    </dgm:pt>
    <dgm:pt modelId="{F922575C-BDE6-401D-B65A-9E56DDD6784B}" type="pres">
      <dgm:prSet presAssocID="{5B4B4979-1612-49A3-B4A0-0191F734ABE0}" presName="vert1" presStyleCnt="0"/>
      <dgm:spPr/>
    </dgm:pt>
    <dgm:pt modelId="{E0E3D16A-D020-4C81-82EC-94D1EEEE6F35}" type="pres">
      <dgm:prSet presAssocID="{B9413AA7-98DD-4DCA-9382-4542DBAF0F84}" presName="thickLine" presStyleLbl="alignNode1" presStyleIdx="4" presStyleCnt="6"/>
      <dgm:spPr/>
    </dgm:pt>
    <dgm:pt modelId="{5F8243A2-573B-49C1-ADE7-82AB63F0D464}" type="pres">
      <dgm:prSet presAssocID="{B9413AA7-98DD-4DCA-9382-4542DBAF0F84}" presName="horz1" presStyleCnt="0"/>
      <dgm:spPr/>
    </dgm:pt>
    <dgm:pt modelId="{FD9F27C5-1639-420F-82E7-C911F6FC23F2}" type="pres">
      <dgm:prSet presAssocID="{B9413AA7-98DD-4DCA-9382-4542DBAF0F84}" presName="tx1" presStyleLbl="revTx" presStyleIdx="4" presStyleCnt="6"/>
      <dgm:spPr/>
    </dgm:pt>
    <dgm:pt modelId="{5058AECA-4621-4F20-BB2A-54CB05610D29}" type="pres">
      <dgm:prSet presAssocID="{B9413AA7-98DD-4DCA-9382-4542DBAF0F84}" presName="vert1" presStyleCnt="0"/>
      <dgm:spPr/>
    </dgm:pt>
    <dgm:pt modelId="{317D276E-D96E-45A7-B3F7-9E8172CD9E16}" type="pres">
      <dgm:prSet presAssocID="{5B23F2EC-6C22-48C6-A02A-DCEA446DB4D9}" presName="thickLine" presStyleLbl="alignNode1" presStyleIdx="5" presStyleCnt="6"/>
      <dgm:spPr/>
    </dgm:pt>
    <dgm:pt modelId="{FF957537-DCAD-49A3-AE9D-2E8FD2DD2319}" type="pres">
      <dgm:prSet presAssocID="{5B23F2EC-6C22-48C6-A02A-DCEA446DB4D9}" presName="horz1" presStyleCnt="0"/>
      <dgm:spPr/>
    </dgm:pt>
    <dgm:pt modelId="{7E5A41DD-FB8C-46E3-9930-061126DD5517}" type="pres">
      <dgm:prSet presAssocID="{5B23F2EC-6C22-48C6-A02A-DCEA446DB4D9}" presName="tx1" presStyleLbl="revTx" presStyleIdx="5" presStyleCnt="6"/>
      <dgm:spPr/>
    </dgm:pt>
    <dgm:pt modelId="{228EA4C8-EBAA-45EF-957E-A3956C57C6FC}" type="pres">
      <dgm:prSet presAssocID="{5B23F2EC-6C22-48C6-A02A-DCEA446DB4D9}" presName="vert1" presStyleCnt="0"/>
      <dgm:spPr/>
    </dgm:pt>
  </dgm:ptLst>
  <dgm:cxnLst>
    <dgm:cxn modelId="{F21DF036-C972-4B01-914A-6EE04ABFBE53}" type="presOf" srcId="{2EC4D48F-876F-44D5-B2F6-052C2B84E50D}" destId="{69842B08-32E0-4550-87E3-29E94157E586}" srcOrd="0" destOrd="0" presId="urn:microsoft.com/office/officeart/2008/layout/LinedList"/>
    <dgm:cxn modelId="{3F79C65C-9C61-47D4-8D85-7F7B7ACB0822}" srcId="{A4082A38-9837-4DF0-9763-1C25C1F4067F}" destId="{982B5EAF-195E-4989-BF96-20BCF67C9E14}" srcOrd="0" destOrd="0" parTransId="{A17B15E7-53FD-4941-8429-ECC0477538A1}" sibTransId="{3FA211D6-AB05-4FFC-83F4-D558AD9A4D44}"/>
    <dgm:cxn modelId="{F4130E68-973D-44E2-B82E-C1300ADC0F84}" srcId="{A4082A38-9837-4DF0-9763-1C25C1F4067F}" destId="{2EC4D48F-876F-44D5-B2F6-052C2B84E50D}" srcOrd="1" destOrd="0" parTransId="{D8F9B56F-DD1A-4851-A18E-4202E562B800}" sibTransId="{0262928A-3A31-450E-BD2A-B632A2467CCE}"/>
    <dgm:cxn modelId="{CD5F6E50-003A-4FD9-8A25-9A94F3DBC7F9}" type="presOf" srcId="{982B5EAF-195E-4989-BF96-20BCF67C9E14}" destId="{97A66AF3-148F-49CC-BD05-40442A02B28B}" srcOrd="0" destOrd="0" presId="urn:microsoft.com/office/officeart/2008/layout/LinedList"/>
    <dgm:cxn modelId="{065BCC70-B150-4E2C-BC80-3791387F8197}" type="presOf" srcId="{A4082A38-9837-4DF0-9763-1C25C1F4067F}" destId="{B4AD5E2D-A8C5-4BF6-8E65-054A92BF0668}" srcOrd="0" destOrd="0" presId="urn:microsoft.com/office/officeart/2008/layout/LinedList"/>
    <dgm:cxn modelId="{19E98571-1E57-4066-B637-4E9FB94A23CD}" srcId="{A4082A38-9837-4DF0-9763-1C25C1F4067F}" destId="{5B23F2EC-6C22-48C6-A02A-DCEA446DB4D9}" srcOrd="5" destOrd="0" parTransId="{4D241536-6A1E-46A6-955F-6CD8EF9F506A}" sibTransId="{4B74EEC8-B661-4629-A254-C2E1B601E2BA}"/>
    <dgm:cxn modelId="{E3701B52-587F-4DB0-8543-4B6C0AF12542}" srcId="{A4082A38-9837-4DF0-9763-1C25C1F4067F}" destId="{5B4B4979-1612-49A3-B4A0-0191F734ABE0}" srcOrd="3" destOrd="0" parTransId="{C0D77B2F-6282-4864-91BA-5A7535EA69D5}" sibTransId="{FD8EE816-19F9-4ED8-B6E9-51B7F23BDB7F}"/>
    <dgm:cxn modelId="{38C2DE78-EC93-463D-A38B-1C7B952A0FA2}" srcId="{A4082A38-9837-4DF0-9763-1C25C1F4067F}" destId="{B9413AA7-98DD-4DCA-9382-4542DBAF0F84}" srcOrd="4" destOrd="0" parTransId="{F13FB2EC-8805-4B1D-953B-F900ECABB9ED}" sibTransId="{3CBFA607-7FA1-4445-9F7F-8ADBB68B0D41}"/>
    <dgm:cxn modelId="{46717182-16BF-45AA-9D47-EBB0AD124D4A}" type="presOf" srcId="{5B23F2EC-6C22-48C6-A02A-DCEA446DB4D9}" destId="{7E5A41DD-FB8C-46E3-9930-061126DD5517}" srcOrd="0" destOrd="0" presId="urn:microsoft.com/office/officeart/2008/layout/LinedList"/>
    <dgm:cxn modelId="{F23D67C4-113D-46D3-806B-C1FC2971F063}" type="presOf" srcId="{AA464CB4-3743-4EEA-8BB2-26D7BD4BFBEF}" destId="{A0F81E87-24DB-4D99-9620-0FB4BB11926D}" srcOrd="0" destOrd="0" presId="urn:microsoft.com/office/officeart/2008/layout/LinedList"/>
    <dgm:cxn modelId="{E11A61C6-1624-4652-B0B4-FEB866583B6B}" type="presOf" srcId="{5B4B4979-1612-49A3-B4A0-0191F734ABE0}" destId="{50F7BA71-ADB6-4A77-B619-16C620A93A73}" srcOrd="0" destOrd="0" presId="urn:microsoft.com/office/officeart/2008/layout/LinedList"/>
    <dgm:cxn modelId="{FE32ADCF-8D69-4A58-98FE-5FCCD267F5BC}" type="presOf" srcId="{B9413AA7-98DD-4DCA-9382-4542DBAF0F84}" destId="{FD9F27C5-1639-420F-82E7-C911F6FC23F2}" srcOrd="0" destOrd="0" presId="urn:microsoft.com/office/officeart/2008/layout/LinedList"/>
    <dgm:cxn modelId="{EC42DED8-4281-4918-BA4B-F16F18786B00}" srcId="{A4082A38-9837-4DF0-9763-1C25C1F4067F}" destId="{AA464CB4-3743-4EEA-8BB2-26D7BD4BFBEF}" srcOrd="2" destOrd="0" parTransId="{9A7F7BE6-C646-4EB0-B68D-C68F5A040D89}" sibTransId="{0676011E-E4E9-4EBE-BDDE-FFD3EC82C889}"/>
    <dgm:cxn modelId="{4F77875A-B6A2-4A51-B076-47B21DEBD3AB}" type="presParOf" srcId="{B4AD5E2D-A8C5-4BF6-8E65-054A92BF0668}" destId="{CDBC6256-5E37-4ABD-AE27-931CA0A0E5BB}" srcOrd="0" destOrd="0" presId="urn:microsoft.com/office/officeart/2008/layout/LinedList"/>
    <dgm:cxn modelId="{83EBC5C5-AEFF-457C-984A-CB9C366790C1}" type="presParOf" srcId="{B4AD5E2D-A8C5-4BF6-8E65-054A92BF0668}" destId="{8CFCFD50-C709-4F0C-848A-B296DA4CFC1A}" srcOrd="1" destOrd="0" presId="urn:microsoft.com/office/officeart/2008/layout/LinedList"/>
    <dgm:cxn modelId="{6D6D6B75-5544-42C8-8FF3-36A2290DFC5B}" type="presParOf" srcId="{8CFCFD50-C709-4F0C-848A-B296DA4CFC1A}" destId="{97A66AF3-148F-49CC-BD05-40442A02B28B}" srcOrd="0" destOrd="0" presId="urn:microsoft.com/office/officeart/2008/layout/LinedList"/>
    <dgm:cxn modelId="{283168DD-5E0D-422D-94CD-1C7AD07FE718}" type="presParOf" srcId="{8CFCFD50-C709-4F0C-848A-B296DA4CFC1A}" destId="{CD386DA3-A145-420A-8057-9F3CC3157769}" srcOrd="1" destOrd="0" presId="urn:microsoft.com/office/officeart/2008/layout/LinedList"/>
    <dgm:cxn modelId="{5B907B23-5078-4715-8B44-9604AFA92931}" type="presParOf" srcId="{B4AD5E2D-A8C5-4BF6-8E65-054A92BF0668}" destId="{7999AC8A-B927-4ACF-87A4-EB4AACD643F0}" srcOrd="2" destOrd="0" presId="urn:microsoft.com/office/officeart/2008/layout/LinedList"/>
    <dgm:cxn modelId="{AF00A887-7C55-40DE-AA1A-5135D681B5CC}" type="presParOf" srcId="{B4AD5E2D-A8C5-4BF6-8E65-054A92BF0668}" destId="{03BC93EA-CB76-4BEF-BE49-BEE4999FEDCA}" srcOrd="3" destOrd="0" presId="urn:microsoft.com/office/officeart/2008/layout/LinedList"/>
    <dgm:cxn modelId="{2BB4BB28-CF61-401A-8900-F80E6839FBD5}" type="presParOf" srcId="{03BC93EA-CB76-4BEF-BE49-BEE4999FEDCA}" destId="{69842B08-32E0-4550-87E3-29E94157E586}" srcOrd="0" destOrd="0" presId="urn:microsoft.com/office/officeart/2008/layout/LinedList"/>
    <dgm:cxn modelId="{D7060522-74CD-4149-A954-5332B2E4BEBA}" type="presParOf" srcId="{03BC93EA-CB76-4BEF-BE49-BEE4999FEDCA}" destId="{9EAFD645-C9AA-4B3F-BBA2-8EBBD2882850}" srcOrd="1" destOrd="0" presId="urn:microsoft.com/office/officeart/2008/layout/LinedList"/>
    <dgm:cxn modelId="{0B7694E8-93E5-414D-8911-60CA9AE5DC7A}" type="presParOf" srcId="{B4AD5E2D-A8C5-4BF6-8E65-054A92BF0668}" destId="{B238017E-96D2-420D-8A7A-245C98843F28}" srcOrd="4" destOrd="0" presId="urn:microsoft.com/office/officeart/2008/layout/LinedList"/>
    <dgm:cxn modelId="{5EBDE5B6-84BA-4F32-8C80-8F5820E6BEF4}" type="presParOf" srcId="{B4AD5E2D-A8C5-4BF6-8E65-054A92BF0668}" destId="{F8A73ED2-3125-49C6-85E8-308C27588DEB}" srcOrd="5" destOrd="0" presId="urn:microsoft.com/office/officeart/2008/layout/LinedList"/>
    <dgm:cxn modelId="{BAE4B1D9-E17F-4CB9-B0F0-E233F5102BA1}" type="presParOf" srcId="{F8A73ED2-3125-49C6-85E8-308C27588DEB}" destId="{A0F81E87-24DB-4D99-9620-0FB4BB11926D}" srcOrd="0" destOrd="0" presId="urn:microsoft.com/office/officeart/2008/layout/LinedList"/>
    <dgm:cxn modelId="{2E54AD14-B426-4C58-942A-B8CA7564696E}" type="presParOf" srcId="{F8A73ED2-3125-49C6-85E8-308C27588DEB}" destId="{7F869127-F91F-4587-BB46-B9A9D0CD23D2}" srcOrd="1" destOrd="0" presId="urn:microsoft.com/office/officeart/2008/layout/LinedList"/>
    <dgm:cxn modelId="{EDF53BDE-461A-4CB3-85DA-36761533758F}" type="presParOf" srcId="{B4AD5E2D-A8C5-4BF6-8E65-054A92BF0668}" destId="{AE41B960-62EE-42A9-AEBF-BCA3C4C388F0}" srcOrd="6" destOrd="0" presId="urn:microsoft.com/office/officeart/2008/layout/LinedList"/>
    <dgm:cxn modelId="{EC8E1DF3-FA82-47DD-BEF8-C646A8F71200}" type="presParOf" srcId="{B4AD5E2D-A8C5-4BF6-8E65-054A92BF0668}" destId="{DCB11D1E-AE2C-47F8-9EE0-31AB0698AEA0}" srcOrd="7" destOrd="0" presId="urn:microsoft.com/office/officeart/2008/layout/LinedList"/>
    <dgm:cxn modelId="{40AAA232-2B18-4C25-8EF2-19B66077F1A7}" type="presParOf" srcId="{DCB11D1E-AE2C-47F8-9EE0-31AB0698AEA0}" destId="{50F7BA71-ADB6-4A77-B619-16C620A93A73}" srcOrd="0" destOrd="0" presId="urn:microsoft.com/office/officeart/2008/layout/LinedList"/>
    <dgm:cxn modelId="{3E0D9074-8CEE-4CE5-A2E3-1C529895DF53}" type="presParOf" srcId="{DCB11D1E-AE2C-47F8-9EE0-31AB0698AEA0}" destId="{F922575C-BDE6-401D-B65A-9E56DDD6784B}" srcOrd="1" destOrd="0" presId="urn:microsoft.com/office/officeart/2008/layout/LinedList"/>
    <dgm:cxn modelId="{E89A92B0-404B-4011-86D3-793BCDBAF9F9}" type="presParOf" srcId="{B4AD5E2D-A8C5-4BF6-8E65-054A92BF0668}" destId="{E0E3D16A-D020-4C81-82EC-94D1EEEE6F35}" srcOrd="8" destOrd="0" presId="urn:microsoft.com/office/officeart/2008/layout/LinedList"/>
    <dgm:cxn modelId="{7378D8A1-C63D-4988-8AB9-F14B9AA03E57}" type="presParOf" srcId="{B4AD5E2D-A8C5-4BF6-8E65-054A92BF0668}" destId="{5F8243A2-573B-49C1-ADE7-82AB63F0D464}" srcOrd="9" destOrd="0" presId="urn:microsoft.com/office/officeart/2008/layout/LinedList"/>
    <dgm:cxn modelId="{61A16C08-732C-4A8F-98C1-CFD32589163B}" type="presParOf" srcId="{5F8243A2-573B-49C1-ADE7-82AB63F0D464}" destId="{FD9F27C5-1639-420F-82E7-C911F6FC23F2}" srcOrd="0" destOrd="0" presId="urn:microsoft.com/office/officeart/2008/layout/LinedList"/>
    <dgm:cxn modelId="{9677405C-9609-4F4A-8B9F-2C5F9BD9205A}" type="presParOf" srcId="{5F8243A2-573B-49C1-ADE7-82AB63F0D464}" destId="{5058AECA-4621-4F20-BB2A-54CB05610D29}" srcOrd="1" destOrd="0" presId="urn:microsoft.com/office/officeart/2008/layout/LinedList"/>
    <dgm:cxn modelId="{E2F554DC-6D4A-46D1-98F6-17EF79E755A4}" type="presParOf" srcId="{B4AD5E2D-A8C5-4BF6-8E65-054A92BF0668}" destId="{317D276E-D96E-45A7-B3F7-9E8172CD9E16}" srcOrd="10" destOrd="0" presId="urn:microsoft.com/office/officeart/2008/layout/LinedList"/>
    <dgm:cxn modelId="{38E44204-78C1-4579-8019-A83C8D00F5FD}" type="presParOf" srcId="{B4AD5E2D-A8C5-4BF6-8E65-054A92BF0668}" destId="{FF957537-DCAD-49A3-AE9D-2E8FD2DD2319}" srcOrd="11" destOrd="0" presId="urn:microsoft.com/office/officeart/2008/layout/LinedList"/>
    <dgm:cxn modelId="{9789169A-3855-4E73-9982-ECDF2B09B89E}" type="presParOf" srcId="{FF957537-DCAD-49A3-AE9D-2E8FD2DD2319}" destId="{7E5A41DD-FB8C-46E3-9930-061126DD5517}" srcOrd="0" destOrd="0" presId="urn:microsoft.com/office/officeart/2008/layout/LinedList"/>
    <dgm:cxn modelId="{B294B2FA-DD9D-4955-8BDB-0899932EFD43}" type="presParOf" srcId="{FF957537-DCAD-49A3-AE9D-2E8FD2DD2319}" destId="{228EA4C8-EBAA-45EF-957E-A3956C57C6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6D026B-EA00-4421-BBA6-D34C59BD230E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58DACBB-DFD3-456E-B2DD-0207761B02F7}">
      <dgm:prSet custT="1"/>
      <dgm:spPr/>
      <dgm:t>
        <a:bodyPr/>
        <a:lstStyle/>
        <a:p>
          <a:pPr>
            <a:defRPr cap="all"/>
          </a:pPr>
          <a:r>
            <a:rPr lang="en-US" sz="1600" b="0" i="0" baseline="0" dirty="0" err="1"/>
            <a:t>Lumispell</a:t>
          </a:r>
          <a:r>
            <a:rPr lang="en-US" sz="1600" b="0" i="0" baseline="0" dirty="0"/>
            <a:t> Ltd: durable, custom-made, sustainable flooring solutions </a:t>
          </a:r>
          <a:endParaRPr lang="en-US" sz="1600" dirty="0"/>
        </a:p>
      </dgm:t>
    </dgm:pt>
    <dgm:pt modelId="{BCC84C98-B184-432D-B203-E50BEBB80DCF}" type="parTrans" cxnId="{CF55F98F-FA4A-43CA-A7D6-4053A8DEDC27}">
      <dgm:prSet/>
      <dgm:spPr/>
      <dgm:t>
        <a:bodyPr/>
        <a:lstStyle/>
        <a:p>
          <a:endParaRPr lang="en-US"/>
        </a:p>
      </dgm:t>
    </dgm:pt>
    <dgm:pt modelId="{D7A621C3-F73F-4370-8756-1639A156C3F8}" type="sibTrans" cxnId="{CF55F98F-FA4A-43CA-A7D6-4053A8DEDC27}">
      <dgm:prSet/>
      <dgm:spPr/>
      <dgm:t>
        <a:bodyPr/>
        <a:lstStyle/>
        <a:p>
          <a:endParaRPr lang="en-US"/>
        </a:p>
      </dgm:t>
    </dgm:pt>
    <dgm:pt modelId="{E4C18D02-5FD4-444F-8E95-6B2907D6338A}">
      <dgm:prSet custT="1"/>
      <dgm:spPr/>
      <dgm:t>
        <a:bodyPr/>
        <a:lstStyle/>
        <a:p>
          <a:pPr>
            <a:defRPr cap="all"/>
          </a:pPr>
          <a:r>
            <a:rPr lang="en-US" sz="1600" b="0" i="0" baseline="0" dirty="0"/>
            <a:t>Strong alignment with market trends &amp; customer needs </a:t>
          </a:r>
          <a:endParaRPr lang="en-US" sz="1600" dirty="0"/>
        </a:p>
      </dgm:t>
    </dgm:pt>
    <dgm:pt modelId="{1D48961E-C288-41B0-AFB6-83FE47567986}" type="parTrans" cxnId="{B0F50337-E4A0-4888-9A60-1416BE93A202}">
      <dgm:prSet/>
      <dgm:spPr/>
      <dgm:t>
        <a:bodyPr/>
        <a:lstStyle/>
        <a:p>
          <a:endParaRPr lang="en-US"/>
        </a:p>
      </dgm:t>
    </dgm:pt>
    <dgm:pt modelId="{93CBBD39-3775-4867-BD44-C1673A60DAB3}" type="sibTrans" cxnId="{B0F50337-E4A0-4888-9A60-1416BE93A202}">
      <dgm:prSet/>
      <dgm:spPr/>
      <dgm:t>
        <a:bodyPr/>
        <a:lstStyle/>
        <a:p>
          <a:endParaRPr lang="en-US"/>
        </a:p>
      </dgm:t>
    </dgm:pt>
    <dgm:pt modelId="{4242A7E1-76D8-4283-9DE1-82FEB6D6C7FD}">
      <dgm:prSet custT="1"/>
      <dgm:spPr/>
      <dgm:t>
        <a:bodyPr/>
        <a:lstStyle/>
        <a:p>
          <a:pPr>
            <a:defRPr cap="all"/>
          </a:pPr>
          <a:r>
            <a:rPr lang="en-US" sz="1600" b="0" i="0" baseline="0" dirty="0"/>
            <a:t>Clear strategy: branding, customer engagement, financial planning </a:t>
          </a:r>
          <a:endParaRPr lang="en-US" sz="1600" dirty="0"/>
        </a:p>
      </dgm:t>
    </dgm:pt>
    <dgm:pt modelId="{14F88B8B-9339-4E88-984E-3ECB43B32A80}" type="parTrans" cxnId="{C7274BA1-5963-469D-BC43-4BF1E85EE340}">
      <dgm:prSet/>
      <dgm:spPr/>
      <dgm:t>
        <a:bodyPr/>
        <a:lstStyle/>
        <a:p>
          <a:endParaRPr lang="en-US"/>
        </a:p>
      </dgm:t>
    </dgm:pt>
    <dgm:pt modelId="{872E33C4-685D-47E7-8B57-E7607A4A4CE0}" type="sibTrans" cxnId="{C7274BA1-5963-469D-BC43-4BF1E85EE340}">
      <dgm:prSet/>
      <dgm:spPr/>
      <dgm:t>
        <a:bodyPr/>
        <a:lstStyle/>
        <a:p>
          <a:endParaRPr lang="en-US"/>
        </a:p>
      </dgm:t>
    </dgm:pt>
    <dgm:pt modelId="{35C6A707-8B5D-4057-A5FB-2AC8375FF2B6}">
      <dgm:prSet custT="1"/>
      <dgm:spPr/>
      <dgm:t>
        <a:bodyPr/>
        <a:lstStyle/>
        <a:p>
          <a:pPr>
            <a:defRPr cap="all"/>
          </a:pPr>
          <a:r>
            <a:rPr lang="en-US" sz="1600" b="0" i="0" baseline="0" dirty="0"/>
            <a:t>Positioned for trust, growth &amp; community impact </a:t>
          </a:r>
          <a:endParaRPr lang="en-US" sz="1600" dirty="0"/>
        </a:p>
      </dgm:t>
    </dgm:pt>
    <dgm:pt modelId="{28AE434A-662E-4F6C-AC0C-F99EF5D18A0C}" type="parTrans" cxnId="{B59A195C-28AF-4071-9049-E8B39534CE24}">
      <dgm:prSet/>
      <dgm:spPr/>
      <dgm:t>
        <a:bodyPr/>
        <a:lstStyle/>
        <a:p>
          <a:endParaRPr lang="en-US"/>
        </a:p>
      </dgm:t>
    </dgm:pt>
    <dgm:pt modelId="{4C3B9386-CDA3-4F84-9AB2-F7C7653034F8}" type="sibTrans" cxnId="{B59A195C-28AF-4071-9049-E8B39534CE24}">
      <dgm:prSet/>
      <dgm:spPr/>
      <dgm:t>
        <a:bodyPr/>
        <a:lstStyle/>
        <a:p>
          <a:endParaRPr lang="en-US"/>
        </a:p>
      </dgm:t>
    </dgm:pt>
    <dgm:pt modelId="{BF9C0999-F47F-49BD-94AA-928EEA393557}" type="pres">
      <dgm:prSet presAssocID="{706D026B-EA00-4421-BBA6-D34C59BD230E}" presName="root" presStyleCnt="0">
        <dgm:presLayoutVars>
          <dgm:dir/>
          <dgm:resizeHandles val="exact"/>
        </dgm:presLayoutVars>
      </dgm:prSet>
      <dgm:spPr/>
    </dgm:pt>
    <dgm:pt modelId="{5C183C37-5937-4EE7-89BB-73EA7ABB0952}" type="pres">
      <dgm:prSet presAssocID="{358DACBB-DFD3-456E-B2DD-0207761B02F7}" presName="compNode" presStyleCnt="0"/>
      <dgm:spPr/>
    </dgm:pt>
    <dgm:pt modelId="{1888A975-20D1-4261-AD2D-B2605E4B748F}" type="pres">
      <dgm:prSet presAssocID="{358DACBB-DFD3-456E-B2DD-0207761B02F7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4627476-8FE2-4D3A-8274-FBE5EE05987F}" type="pres">
      <dgm:prSet presAssocID="{358DACBB-DFD3-456E-B2DD-0207761B02F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CD71D130-71F0-4D52-AE83-EB499116FE01}" type="pres">
      <dgm:prSet presAssocID="{358DACBB-DFD3-456E-B2DD-0207761B02F7}" presName="spaceRect" presStyleCnt="0"/>
      <dgm:spPr/>
    </dgm:pt>
    <dgm:pt modelId="{50BE4B20-F4C9-4E93-A8F7-337D041D9E5E}" type="pres">
      <dgm:prSet presAssocID="{358DACBB-DFD3-456E-B2DD-0207761B02F7}" presName="textRect" presStyleLbl="revTx" presStyleIdx="0" presStyleCnt="4">
        <dgm:presLayoutVars>
          <dgm:chMax val="1"/>
          <dgm:chPref val="1"/>
        </dgm:presLayoutVars>
      </dgm:prSet>
      <dgm:spPr/>
    </dgm:pt>
    <dgm:pt modelId="{0CFC4D66-D8DB-4DE7-A015-E7A558E87FB6}" type="pres">
      <dgm:prSet presAssocID="{D7A621C3-F73F-4370-8756-1639A156C3F8}" presName="sibTrans" presStyleCnt="0"/>
      <dgm:spPr/>
    </dgm:pt>
    <dgm:pt modelId="{125836B9-7122-4037-8316-F8BDB2ADB4AE}" type="pres">
      <dgm:prSet presAssocID="{E4C18D02-5FD4-444F-8E95-6B2907D6338A}" presName="compNode" presStyleCnt="0"/>
      <dgm:spPr/>
    </dgm:pt>
    <dgm:pt modelId="{901B1189-CA2C-444E-A033-B61D81B0002E}" type="pres">
      <dgm:prSet presAssocID="{E4C18D02-5FD4-444F-8E95-6B2907D6338A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9E0E66E5-DF28-4E61-A969-8FCFFA916352}" type="pres">
      <dgm:prSet presAssocID="{E4C18D02-5FD4-444F-8E95-6B2907D6338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21F7D9AA-FDA9-4A91-AF62-57F46D20DED7}" type="pres">
      <dgm:prSet presAssocID="{E4C18D02-5FD4-444F-8E95-6B2907D6338A}" presName="spaceRect" presStyleCnt="0"/>
      <dgm:spPr/>
    </dgm:pt>
    <dgm:pt modelId="{8646D475-8F4C-41F4-992B-E8B8103B4820}" type="pres">
      <dgm:prSet presAssocID="{E4C18D02-5FD4-444F-8E95-6B2907D6338A}" presName="textRect" presStyleLbl="revTx" presStyleIdx="1" presStyleCnt="4">
        <dgm:presLayoutVars>
          <dgm:chMax val="1"/>
          <dgm:chPref val="1"/>
        </dgm:presLayoutVars>
      </dgm:prSet>
      <dgm:spPr/>
    </dgm:pt>
    <dgm:pt modelId="{5EB7E9B3-95B4-4D83-9888-983DA318BECB}" type="pres">
      <dgm:prSet presAssocID="{93CBBD39-3775-4867-BD44-C1673A60DAB3}" presName="sibTrans" presStyleCnt="0"/>
      <dgm:spPr/>
    </dgm:pt>
    <dgm:pt modelId="{482738A5-CB13-4BC7-90DF-51F7D0A5E149}" type="pres">
      <dgm:prSet presAssocID="{4242A7E1-76D8-4283-9DE1-82FEB6D6C7FD}" presName="compNode" presStyleCnt="0"/>
      <dgm:spPr/>
    </dgm:pt>
    <dgm:pt modelId="{6894C162-CA7E-484F-A818-E45E2FB70D46}" type="pres">
      <dgm:prSet presAssocID="{4242A7E1-76D8-4283-9DE1-82FEB6D6C7FD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AB9DC69C-CBE1-4C27-AEFF-8BD9D66C4208}" type="pres">
      <dgm:prSet presAssocID="{4242A7E1-76D8-4283-9DE1-82FEB6D6C7F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6A3C4576-CE01-4628-A1D8-9F459A339705}" type="pres">
      <dgm:prSet presAssocID="{4242A7E1-76D8-4283-9DE1-82FEB6D6C7FD}" presName="spaceRect" presStyleCnt="0"/>
      <dgm:spPr/>
    </dgm:pt>
    <dgm:pt modelId="{9BD13904-D639-428A-B553-E575B14E7B28}" type="pres">
      <dgm:prSet presAssocID="{4242A7E1-76D8-4283-9DE1-82FEB6D6C7FD}" presName="textRect" presStyleLbl="revTx" presStyleIdx="2" presStyleCnt="4">
        <dgm:presLayoutVars>
          <dgm:chMax val="1"/>
          <dgm:chPref val="1"/>
        </dgm:presLayoutVars>
      </dgm:prSet>
      <dgm:spPr/>
    </dgm:pt>
    <dgm:pt modelId="{6F9110A7-009C-4EBA-B625-C88C47512761}" type="pres">
      <dgm:prSet presAssocID="{872E33C4-685D-47E7-8B57-E7607A4A4CE0}" presName="sibTrans" presStyleCnt="0"/>
      <dgm:spPr/>
    </dgm:pt>
    <dgm:pt modelId="{725E0569-2A47-4DA6-979E-53C2580A34CF}" type="pres">
      <dgm:prSet presAssocID="{35C6A707-8B5D-4057-A5FB-2AC8375FF2B6}" presName="compNode" presStyleCnt="0"/>
      <dgm:spPr/>
    </dgm:pt>
    <dgm:pt modelId="{E8E883C1-06AC-4938-83AC-50EC3F83F9B3}" type="pres">
      <dgm:prSet presAssocID="{35C6A707-8B5D-4057-A5FB-2AC8375FF2B6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72659889-185E-4859-A36F-D84B07E6C98C}" type="pres">
      <dgm:prSet presAssocID="{35C6A707-8B5D-4057-A5FB-2AC8375FF2B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55C58432-F6D6-4232-8F38-59D96BA2F1EF}" type="pres">
      <dgm:prSet presAssocID="{35C6A707-8B5D-4057-A5FB-2AC8375FF2B6}" presName="spaceRect" presStyleCnt="0"/>
      <dgm:spPr/>
    </dgm:pt>
    <dgm:pt modelId="{3431FF8F-F9C2-4CD3-ABA5-7E3889466AB1}" type="pres">
      <dgm:prSet presAssocID="{35C6A707-8B5D-4057-A5FB-2AC8375FF2B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27A2D31-2BEE-4596-B9B5-47BD007F6AAC}" type="presOf" srcId="{E4C18D02-5FD4-444F-8E95-6B2907D6338A}" destId="{8646D475-8F4C-41F4-992B-E8B8103B4820}" srcOrd="0" destOrd="0" presId="urn:microsoft.com/office/officeart/2018/5/layout/IconLeafLabelList"/>
    <dgm:cxn modelId="{B0F50337-E4A0-4888-9A60-1416BE93A202}" srcId="{706D026B-EA00-4421-BBA6-D34C59BD230E}" destId="{E4C18D02-5FD4-444F-8E95-6B2907D6338A}" srcOrd="1" destOrd="0" parTransId="{1D48961E-C288-41B0-AFB6-83FE47567986}" sibTransId="{93CBBD39-3775-4867-BD44-C1673A60DAB3}"/>
    <dgm:cxn modelId="{B59A195C-28AF-4071-9049-E8B39534CE24}" srcId="{706D026B-EA00-4421-BBA6-D34C59BD230E}" destId="{35C6A707-8B5D-4057-A5FB-2AC8375FF2B6}" srcOrd="3" destOrd="0" parTransId="{28AE434A-662E-4F6C-AC0C-F99EF5D18A0C}" sibTransId="{4C3B9386-CDA3-4F84-9AB2-F7C7653034F8}"/>
    <dgm:cxn modelId="{BA030C5E-6713-4179-BB8E-B46E86D2812B}" type="presOf" srcId="{358DACBB-DFD3-456E-B2DD-0207761B02F7}" destId="{50BE4B20-F4C9-4E93-A8F7-337D041D9E5E}" srcOrd="0" destOrd="0" presId="urn:microsoft.com/office/officeart/2018/5/layout/IconLeafLabelList"/>
    <dgm:cxn modelId="{CF55F98F-FA4A-43CA-A7D6-4053A8DEDC27}" srcId="{706D026B-EA00-4421-BBA6-D34C59BD230E}" destId="{358DACBB-DFD3-456E-B2DD-0207761B02F7}" srcOrd="0" destOrd="0" parTransId="{BCC84C98-B184-432D-B203-E50BEBB80DCF}" sibTransId="{D7A621C3-F73F-4370-8756-1639A156C3F8}"/>
    <dgm:cxn modelId="{C7274BA1-5963-469D-BC43-4BF1E85EE340}" srcId="{706D026B-EA00-4421-BBA6-D34C59BD230E}" destId="{4242A7E1-76D8-4283-9DE1-82FEB6D6C7FD}" srcOrd="2" destOrd="0" parTransId="{14F88B8B-9339-4E88-984E-3ECB43B32A80}" sibTransId="{872E33C4-685D-47E7-8B57-E7607A4A4CE0}"/>
    <dgm:cxn modelId="{F402E4C8-3D76-429C-A533-6180AC8D6D8D}" type="presOf" srcId="{4242A7E1-76D8-4283-9DE1-82FEB6D6C7FD}" destId="{9BD13904-D639-428A-B553-E575B14E7B28}" srcOrd="0" destOrd="0" presId="urn:microsoft.com/office/officeart/2018/5/layout/IconLeafLabelList"/>
    <dgm:cxn modelId="{DB8300CE-1D85-4ADD-8CA2-3A1F7F17A8E1}" type="presOf" srcId="{35C6A707-8B5D-4057-A5FB-2AC8375FF2B6}" destId="{3431FF8F-F9C2-4CD3-ABA5-7E3889466AB1}" srcOrd="0" destOrd="0" presId="urn:microsoft.com/office/officeart/2018/5/layout/IconLeafLabelList"/>
    <dgm:cxn modelId="{3B0324F6-12D6-4550-BFBC-CBC03136392B}" type="presOf" srcId="{706D026B-EA00-4421-BBA6-D34C59BD230E}" destId="{BF9C0999-F47F-49BD-94AA-928EEA393557}" srcOrd="0" destOrd="0" presId="urn:microsoft.com/office/officeart/2018/5/layout/IconLeafLabelList"/>
    <dgm:cxn modelId="{0EFB7463-9A7E-4AE1-8671-8FA9ADEC19A9}" type="presParOf" srcId="{BF9C0999-F47F-49BD-94AA-928EEA393557}" destId="{5C183C37-5937-4EE7-89BB-73EA7ABB0952}" srcOrd="0" destOrd="0" presId="urn:microsoft.com/office/officeart/2018/5/layout/IconLeafLabelList"/>
    <dgm:cxn modelId="{72F58DF4-E24B-4112-A727-5BA4AA5CECBC}" type="presParOf" srcId="{5C183C37-5937-4EE7-89BB-73EA7ABB0952}" destId="{1888A975-20D1-4261-AD2D-B2605E4B748F}" srcOrd="0" destOrd="0" presId="urn:microsoft.com/office/officeart/2018/5/layout/IconLeafLabelList"/>
    <dgm:cxn modelId="{80CBE76C-B39C-4507-B167-8277C23DDF95}" type="presParOf" srcId="{5C183C37-5937-4EE7-89BB-73EA7ABB0952}" destId="{64627476-8FE2-4D3A-8274-FBE5EE05987F}" srcOrd="1" destOrd="0" presId="urn:microsoft.com/office/officeart/2018/5/layout/IconLeafLabelList"/>
    <dgm:cxn modelId="{3D233E8D-CCB6-4D80-AEA2-BC37A3544BF9}" type="presParOf" srcId="{5C183C37-5937-4EE7-89BB-73EA7ABB0952}" destId="{CD71D130-71F0-4D52-AE83-EB499116FE01}" srcOrd="2" destOrd="0" presId="urn:microsoft.com/office/officeart/2018/5/layout/IconLeafLabelList"/>
    <dgm:cxn modelId="{35F2F662-9165-4B98-93D2-724D707C755D}" type="presParOf" srcId="{5C183C37-5937-4EE7-89BB-73EA7ABB0952}" destId="{50BE4B20-F4C9-4E93-A8F7-337D041D9E5E}" srcOrd="3" destOrd="0" presId="urn:microsoft.com/office/officeart/2018/5/layout/IconLeafLabelList"/>
    <dgm:cxn modelId="{2F5A1DFA-97A5-4D94-9923-FBE62F216EA0}" type="presParOf" srcId="{BF9C0999-F47F-49BD-94AA-928EEA393557}" destId="{0CFC4D66-D8DB-4DE7-A015-E7A558E87FB6}" srcOrd="1" destOrd="0" presId="urn:microsoft.com/office/officeart/2018/5/layout/IconLeafLabelList"/>
    <dgm:cxn modelId="{75E9326C-6B51-46F4-8290-6DC51C74E191}" type="presParOf" srcId="{BF9C0999-F47F-49BD-94AA-928EEA393557}" destId="{125836B9-7122-4037-8316-F8BDB2ADB4AE}" srcOrd="2" destOrd="0" presId="urn:microsoft.com/office/officeart/2018/5/layout/IconLeafLabelList"/>
    <dgm:cxn modelId="{ECD54870-0304-4AE5-9A80-C507D9076DE7}" type="presParOf" srcId="{125836B9-7122-4037-8316-F8BDB2ADB4AE}" destId="{901B1189-CA2C-444E-A033-B61D81B0002E}" srcOrd="0" destOrd="0" presId="urn:microsoft.com/office/officeart/2018/5/layout/IconLeafLabelList"/>
    <dgm:cxn modelId="{35FB0752-DACD-4992-964C-9E7D90C8A3F3}" type="presParOf" srcId="{125836B9-7122-4037-8316-F8BDB2ADB4AE}" destId="{9E0E66E5-DF28-4E61-A969-8FCFFA916352}" srcOrd="1" destOrd="0" presId="urn:microsoft.com/office/officeart/2018/5/layout/IconLeafLabelList"/>
    <dgm:cxn modelId="{CC1609FE-6AA2-4D16-B0E8-E50A40958E6D}" type="presParOf" srcId="{125836B9-7122-4037-8316-F8BDB2ADB4AE}" destId="{21F7D9AA-FDA9-4A91-AF62-57F46D20DED7}" srcOrd="2" destOrd="0" presId="urn:microsoft.com/office/officeart/2018/5/layout/IconLeafLabelList"/>
    <dgm:cxn modelId="{AB1A4007-7E43-4D77-9AF5-6D6EF17B5EF3}" type="presParOf" srcId="{125836B9-7122-4037-8316-F8BDB2ADB4AE}" destId="{8646D475-8F4C-41F4-992B-E8B8103B4820}" srcOrd="3" destOrd="0" presId="urn:microsoft.com/office/officeart/2018/5/layout/IconLeafLabelList"/>
    <dgm:cxn modelId="{EA1A6009-01A6-4904-8659-9A8C97FDB724}" type="presParOf" srcId="{BF9C0999-F47F-49BD-94AA-928EEA393557}" destId="{5EB7E9B3-95B4-4D83-9888-983DA318BECB}" srcOrd="3" destOrd="0" presId="urn:microsoft.com/office/officeart/2018/5/layout/IconLeafLabelList"/>
    <dgm:cxn modelId="{A7DAC819-46B8-4D04-AFFC-31E8D2ECF26E}" type="presParOf" srcId="{BF9C0999-F47F-49BD-94AA-928EEA393557}" destId="{482738A5-CB13-4BC7-90DF-51F7D0A5E149}" srcOrd="4" destOrd="0" presId="urn:microsoft.com/office/officeart/2018/5/layout/IconLeafLabelList"/>
    <dgm:cxn modelId="{FB52BB9D-B4D6-4844-ADB2-5E96571692AE}" type="presParOf" srcId="{482738A5-CB13-4BC7-90DF-51F7D0A5E149}" destId="{6894C162-CA7E-484F-A818-E45E2FB70D46}" srcOrd="0" destOrd="0" presId="urn:microsoft.com/office/officeart/2018/5/layout/IconLeafLabelList"/>
    <dgm:cxn modelId="{2FA3D2C7-CECF-450D-9391-08955BD11755}" type="presParOf" srcId="{482738A5-CB13-4BC7-90DF-51F7D0A5E149}" destId="{AB9DC69C-CBE1-4C27-AEFF-8BD9D66C4208}" srcOrd="1" destOrd="0" presId="urn:microsoft.com/office/officeart/2018/5/layout/IconLeafLabelList"/>
    <dgm:cxn modelId="{8005CF84-DB05-4062-80AD-1BD9B6EC866E}" type="presParOf" srcId="{482738A5-CB13-4BC7-90DF-51F7D0A5E149}" destId="{6A3C4576-CE01-4628-A1D8-9F459A339705}" srcOrd="2" destOrd="0" presId="urn:microsoft.com/office/officeart/2018/5/layout/IconLeafLabelList"/>
    <dgm:cxn modelId="{7D6FF1F1-FAA2-46BA-B293-BAEB86BD30D3}" type="presParOf" srcId="{482738A5-CB13-4BC7-90DF-51F7D0A5E149}" destId="{9BD13904-D639-428A-B553-E575B14E7B28}" srcOrd="3" destOrd="0" presId="urn:microsoft.com/office/officeart/2018/5/layout/IconLeafLabelList"/>
    <dgm:cxn modelId="{E64727A2-2E3F-4C87-A4E9-4E182E3DCDEB}" type="presParOf" srcId="{BF9C0999-F47F-49BD-94AA-928EEA393557}" destId="{6F9110A7-009C-4EBA-B625-C88C47512761}" srcOrd="5" destOrd="0" presId="urn:microsoft.com/office/officeart/2018/5/layout/IconLeafLabelList"/>
    <dgm:cxn modelId="{5A636F60-D660-42E4-8E0D-1163D7AF2DBD}" type="presParOf" srcId="{BF9C0999-F47F-49BD-94AA-928EEA393557}" destId="{725E0569-2A47-4DA6-979E-53C2580A34CF}" srcOrd="6" destOrd="0" presId="urn:microsoft.com/office/officeart/2018/5/layout/IconLeafLabelList"/>
    <dgm:cxn modelId="{36C87B2F-0C0A-4C83-B463-79B8DB786D03}" type="presParOf" srcId="{725E0569-2A47-4DA6-979E-53C2580A34CF}" destId="{E8E883C1-06AC-4938-83AC-50EC3F83F9B3}" srcOrd="0" destOrd="0" presId="urn:microsoft.com/office/officeart/2018/5/layout/IconLeafLabelList"/>
    <dgm:cxn modelId="{F962771E-BBA9-41C1-8EBE-1959F7D56CD9}" type="presParOf" srcId="{725E0569-2A47-4DA6-979E-53C2580A34CF}" destId="{72659889-185E-4859-A36F-D84B07E6C98C}" srcOrd="1" destOrd="0" presId="urn:microsoft.com/office/officeart/2018/5/layout/IconLeafLabelList"/>
    <dgm:cxn modelId="{F353D455-E4C6-4C98-AD02-AAD13DE31D3D}" type="presParOf" srcId="{725E0569-2A47-4DA6-979E-53C2580A34CF}" destId="{55C58432-F6D6-4232-8F38-59D96BA2F1EF}" srcOrd="2" destOrd="0" presId="urn:microsoft.com/office/officeart/2018/5/layout/IconLeafLabelList"/>
    <dgm:cxn modelId="{B98721A0-A059-41B0-BCDF-E30B0500F205}" type="presParOf" srcId="{725E0569-2A47-4DA6-979E-53C2580A34CF}" destId="{3431FF8F-F9C2-4CD3-ABA5-7E3889466AB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C6256-5E37-4ABD-AE27-931CA0A0E5BB}">
      <dsp:nvSpPr>
        <dsp:cNvPr id="0" name=""/>
        <dsp:cNvSpPr/>
      </dsp:nvSpPr>
      <dsp:spPr>
        <a:xfrm>
          <a:off x="0" y="1803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A66AF3-148F-49CC-BD05-40442A02B28B}">
      <dsp:nvSpPr>
        <dsp:cNvPr id="0" name=""/>
        <dsp:cNvSpPr/>
      </dsp:nvSpPr>
      <dsp:spPr>
        <a:xfrm>
          <a:off x="0" y="1803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Name: </a:t>
          </a:r>
          <a:r>
            <a:rPr lang="en-GB" sz="2500" b="1" kern="1200"/>
            <a:t>Laszlo Suba</a:t>
          </a:r>
          <a:endParaRPr lang="en-US" sz="2500" kern="1200"/>
        </a:p>
      </dsp:txBody>
      <dsp:txXfrm>
        <a:off x="0" y="1803"/>
        <a:ext cx="8038531" cy="614952"/>
      </dsp:txXfrm>
    </dsp:sp>
    <dsp:sp modelId="{7999AC8A-B927-4ACF-87A4-EB4AACD643F0}">
      <dsp:nvSpPr>
        <dsp:cNvPr id="0" name=""/>
        <dsp:cNvSpPr/>
      </dsp:nvSpPr>
      <dsp:spPr>
        <a:xfrm>
          <a:off x="0" y="616755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842B08-32E0-4550-87E3-29E94157E586}">
      <dsp:nvSpPr>
        <dsp:cNvPr id="0" name=""/>
        <dsp:cNvSpPr/>
      </dsp:nvSpPr>
      <dsp:spPr>
        <a:xfrm>
          <a:off x="0" y="616755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Student number: 2419719</a:t>
          </a:r>
          <a:endParaRPr lang="en-US" sz="2500" kern="1200"/>
        </a:p>
      </dsp:txBody>
      <dsp:txXfrm>
        <a:off x="0" y="616755"/>
        <a:ext cx="8038531" cy="614952"/>
      </dsp:txXfrm>
    </dsp:sp>
    <dsp:sp modelId="{B238017E-96D2-420D-8A7A-245C98843F28}">
      <dsp:nvSpPr>
        <dsp:cNvPr id="0" name=""/>
        <dsp:cNvSpPr/>
      </dsp:nvSpPr>
      <dsp:spPr>
        <a:xfrm>
          <a:off x="0" y="1231707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F81E87-24DB-4D99-9620-0FB4BB11926D}">
      <dsp:nvSpPr>
        <dsp:cNvPr id="0" name=""/>
        <dsp:cNvSpPr/>
      </dsp:nvSpPr>
      <dsp:spPr>
        <a:xfrm>
          <a:off x="0" y="1231707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Programme:</a:t>
          </a:r>
          <a:r>
            <a:rPr lang="en-GB" sz="2500" kern="1200"/>
            <a:t> Cert HE Business Skills for the Workplace</a:t>
          </a:r>
          <a:endParaRPr lang="en-US" sz="2500" kern="1200"/>
        </a:p>
      </dsp:txBody>
      <dsp:txXfrm>
        <a:off x="0" y="1231707"/>
        <a:ext cx="8038531" cy="614952"/>
      </dsp:txXfrm>
    </dsp:sp>
    <dsp:sp modelId="{AE41B960-62EE-42A9-AEBF-BCA3C4C388F0}">
      <dsp:nvSpPr>
        <dsp:cNvPr id="0" name=""/>
        <dsp:cNvSpPr/>
      </dsp:nvSpPr>
      <dsp:spPr>
        <a:xfrm>
          <a:off x="0" y="1846659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F7BA71-ADB6-4A77-B619-16C620A93A73}">
      <dsp:nvSpPr>
        <dsp:cNvPr id="0" name=""/>
        <dsp:cNvSpPr/>
      </dsp:nvSpPr>
      <dsp:spPr>
        <a:xfrm>
          <a:off x="0" y="1846659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Module:</a:t>
          </a:r>
          <a:r>
            <a:rPr lang="en-GB" sz="2500" kern="1200"/>
            <a:t> Enterprise and Entrepreneurship (LCLM4006)</a:t>
          </a:r>
          <a:endParaRPr lang="en-US" sz="2500" kern="1200"/>
        </a:p>
      </dsp:txBody>
      <dsp:txXfrm>
        <a:off x="0" y="1846659"/>
        <a:ext cx="8038531" cy="614952"/>
      </dsp:txXfrm>
    </dsp:sp>
    <dsp:sp modelId="{E0E3D16A-D020-4C81-82EC-94D1EEEE6F35}">
      <dsp:nvSpPr>
        <dsp:cNvPr id="0" name=""/>
        <dsp:cNvSpPr/>
      </dsp:nvSpPr>
      <dsp:spPr>
        <a:xfrm>
          <a:off x="0" y="2461611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F27C5-1639-420F-82E7-C911F6FC23F2}">
      <dsp:nvSpPr>
        <dsp:cNvPr id="0" name=""/>
        <dsp:cNvSpPr/>
      </dsp:nvSpPr>
      <dsp:spPr>
        <a:xfrm>
          <a:off x="0" y="2461611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/>
            <a:t>Assignment:</a:t>
          </a:r>
          <a:r>
            <a:rPr lang="en-GB" sz="2500" kern="1200"/>
            <a:t> Individual Presentation</a:t>
          </a:r>
          <a:endParaRPr lang="en-US" sz="2500" kern="1200"/>
        </a:p>
      </dsp:txBody>
      <dsp:txXfrm>
        <a:off x="0" y="2461611"/>
        <a:ext cx="8038531" cy="614952"/>
      </dsp:txXfrm>
    </dsp:sp>
    <dsp:sp modelId="{317D276E-D96E-45A7-B3F7-9E8172CD9E16}">
      <dsp:nvSpPr>
        <dsp:cNvPr id="0" name=""/>
        <dsp:cNvSpPr/>
      </dsp:nvSpPr>
      <dsp:spPr>
        <a:xfrm>
          <a:off x="0" y="3076563"/>
          <a:ext cx="80385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5A41DD-FB8C-46E3-9930-061126DD5517}">
      <dsp:nvSpPr>
        <dsp:cNvPr id="0" name=""/>
        <dsp:cNvSpPr/>
      </dsp:nvSpPr>
      <dsp:spPr>
        <a:xfrm>
          <a:off x="0" y="3076563"/>
          <a:ext cx="8038531" cy="614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1" kern="1200" dirty="0"/>
            <a:t>Lecturer:</a:t>
          </a:r>
          <a:r>
            <a:rPr lang="en-GB" sz="2500" kern="1200" dirty="0"/>
            <a:t> Charles </a:t>
          </a:r>
          <a:r>
            <a:rPr lang="en-GB" sz="2500" kern="1200" dirty="0" err="1"/>
            <a:t>Obinwa</a:t>
          </a:r>
          <a:endParaRPr lang="en-US" sz="2500" kern="1200" dirty="0"/>
        </a:p>
      </dsp:txBody>
      <dsp:txXfrm>
        <a:off x="0" y="3076563"/>
        <a:ext cx="8038531" cy="6149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8A975-20D1-4261-AD2D-B2605E4B748F}">
      <dsp:nvSpPr>
        <dsp:cNvPr id="0" name=""/>
        <dsp:cNvSpPr/>
      </dsp:nvSpPr>
      <dsp:spPr>
        <a:xfrm>
          <a:off x="576655" y="57946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627476-8FE2-4D3A-8274-FBE5EE05987F}">
      <dsp:nvSpPr>
        <dsp:cNvPr id="0" name=""/>
        <dsp:cNvSpPr/>
      </dsp:nvSpPr>
      <dsp:spPr>
        <a:xfrm>
          <a:off x="810655" y="813468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BE4B20-F4C9-4E93-A8F7-337D041D9E5E}">
      <dsp:nvSpPr>
        <dsp:cNvPr id="0" name=""/>
        <dsp:cNvSpPr/>
      </dsp:nvSpPr>
      <dsp:spPr>
        <a:xfrm>
          <a:off x="225655" y="2019468"/>
          <a:ext cx="1800000" cy="128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baseline="0" dirty="0" err="1"/>
            <a:t>Lumispell</a:t>
          </a:r>
          <a:r>
            <a:rPr lang="en-US" sz="1600" b="0" i="0" kern="1200" baseline="0" dirty="0"/>
            <a:t> Ltd: durable, custom-made, sustainable flooring solutions </a:t>
          </a:r>
          <a:endParaRPr lang="en-US" sz="1600" kern="1200" dirty="0"/>
        </a:p>
      </dsp:txBody>
      <dsp:txXfrm>
        <a:off x="225655" y="2019468"/>
        <a:ext cx="1800000" cy="1282500"/>
      </dsp:txXfrm>
    </dsp:sp>
    <dsp:sp modelId="{901B1189-CA2C-444E-A033-B61D81B0002E}">
      <dsp:nvSpPr>
        <dsp:cNvPr id="0" name=""/>
        <dsp:cNvSpPr/>
      </dsp:nvSpPr>
      <dsp:spPr>
        <a:xfrm>
          <a:off x="2691656" y="57946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0E66E5-DF28-4E61-A969-8FCFFA916352}">
      <dsp:nvSpPr>
        <dsp:cNvPr id="0" name=""/>
        <dsp:cNvSpPr/>
      </dsp:nvSpPr>
      <dsp:spPr>
        <a:xfrm>
          <a:off x="2925656" y="81346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46D475-8F4C-41F4-992B-E8B8103B4820}">
      <dsp:nvSpPr>
        <dsp:cNvPr id="0" name=""/>
        <dsp:cNvSpPr/>
      </dsp:nvSpPr>
      <dsp:spPr>
        <a:xfrm>
          <a:off x="2340656" y="2019468"/>
          <a:ext cx="1800000" cy="128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baseline="0" dirty="0"/>
            <a:t>Strong alignment with market trends &amp; customer needs </a:t>
          </a:r>
          <a:endParaRPr lang="en-US" sz="1600" kern="1200" dirty="0"/>
        </a:p>
      </dsp:txBody>
      <dsp:txXfrm>
        <a:off x="2340656" y="2019468"/>
        <a:ext cx="1800000" cy="1282500"/>
      </dsp:txXfrm>
    </dsp:sp>
    <dsp:sp modelId="{6894C162-CA7E-484F-A818-E45E2FB70D46}">
      <dsp:nvSpPr>
        <dsp:cNvPr id="0" name=""/>
        <dsp:cNvSpPr/>
      </dsp:nvSpPr>
      <dsp:spPr>
        <a:xfrm>
          <a:off x="4806656" y="57946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9DC69C-CBE1-4C27-AEFF-8BD9D66C4208}">
      <dsp:nvSpPr>
        <dsp:cNvPr id="0" name=""/>
        <dsp:cNvSpPr/>
      </dsp:nvSpPr>
      <dsp:spPr>
        <a:xfrm>
          <a:off x="5040656" y="81346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D13904-D639-428A-B553-E575B14E7B28}">
      <dsp:nvSpPr>
        <dsp:cNvPr id="0" name=""/>
        <dsp:cNvSpPr/>
      </dsp:nvSpPr>
      <dsp:spPr>
        <a:xfrm>
          <a:off x="4455656" y="2019468"/>
          <a:ext cx="1800000" cy="128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baseline="0" dirty="0"/>
            <a:t>Clear strategy: branding, customer engagement, financial planning </a:t>
          </a:r>
          <a:endParaRPr lang="en-US" sz="1600" kern="1200" dirty="0"/>
        </a:p>
      </dsp:txBody>
      <dsp:txXfrm>
        <a:off x="4455656" y="2019468"/>
        <a:ext cx="1800000" cy="1282500"/>
      </dsp:txXfrm>
    </dsp:sp>
    <dsp:sp modelId="{E8E883C1-06AC-4938-83AC-50EC3F83F9B3}">
      <dsp:nvSpPr>
        <dsp:cNvPr id="0" name=""/>
        <dsp:cNvSpPr/>
      </dsp:nvSpPr>
      <dsp:spPr>
        <a:xfrm>
          <a:off x="6921656" y="57946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659889-185E-4859-A36F-D84B07E6C98C}">
      <dsp:nvSpPr>
        <dsp:cNvPr id="0" name=""/>
        <dsp:cNvSpPr/>
      </dsp:nvSpPr>
      <dsp:spPr>
        <a:xfrm>
          <a:off x="7155656" y="81346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31FF8F-F9C2-4CD3-ABA5-7E3889466AB1}">
      <dsp:nvSpPr>
        <dsp:cNvPr id="0" name=""/>
        <dsp:cNvSpPr/>
      </dsp:nvSpPr>
      <dsp:spPr>
        <a:xfrm>
          <a:off x="6570656" y="2019468"/>
          <a:ext cx="1800000" cy="128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baseline="0" dirty="0"/>
            <a:t>Positioned for trust, growth &amp; community impact </a:t>
          </a:r>
          <a:endParaRPr lang="en-US" sz="1600" kern="1200" dirty="0"/>
        </a:p>
      </dsp:txBody>
      <dsp:txXfrm>
        <a:off x="6570656" y="2019468"/>
        <a:ext cx="1800000" cy="128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532FE-7AB0-40CC-A4AB-659E4A146B00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90001-5A7A-4970-90F7-AF3F52EB9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550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690001-5A7A-4970-90F7-AF3F52EB909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633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31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495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8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31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668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058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3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53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393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65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7465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414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0118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89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166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46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94554-C306-48EF-888A-6AB71A2D7AF8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66DD525-6C7C-4FF2-A532-8AF71D0A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0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logo&#10;&#10;AI-generated content may be incorrect.">
            <a:extLst>
              <a:ext uri="{FF2B5EF4-FFF2-40B4-BE49-F238E27FC236}">
                <a16:creationId xmlns:a16="http://schemas.microsoft.com/office/drawing/2014/main" id="{73C36C99-8703-5B01-88F8-8CC5096F3B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58" y="319915"/>
            <a:ext cx="2857500" cy="1076325"/>
          </a:xfrm>
          <a:prstGeom prst="rect">
            <a:avLst/>
          </a:prstGeom>
        </p:spPr>
      </p:pic>
      <p:graphicFrame>
        <p:nvGraphicFramePr>
          <p:cNvPr id="10" name="TextBox 3">
            <a:extLst>
              <a:ext uri="{FF2B5EF4-FFF2-40B4-BE49-F238E27FC236}">
                <a16:creationId xmlns:a16="http://schemas.microsoft.com/office/drawing/2014/main" id="{04536352-A6A0-E5C5-5DF2-C510278F1E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7858143"/>
              </p:ext>
            </p:extLst>
          </p:nvPr>
        </p:nvGraphicFramePr>
        <p:xfrm>
          <a:off x="1949849" y="2007704"/>
          <a:ext cx="8038531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13562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black and white liquid&#10;&#10;AI-generated content may be incorrect.">
            <a:extLst>
              <a:ext uri="{FF2B5EF4-FFF2-40B4-BE49-F238E27FC236}">
                <a16:creationId xmlns:a16="http://schemas.microsoft.com/office/drawing/2014/main" id="{D192FCB1-ED55-12D7-923A-D73BFEB02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45" r="-1" b="9629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FCE9BF-09B2-1AC6-FD7F-9964443DA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568" y="519777"/>
            <a:ext cx="4338615" cy="1320800"/>
          </a:xfrm>
        </p:spPr>
        <p:txBody>
          <a:bodyPr>
            <a:normAutofit/>
          </a:bodyPr>
          <a:lstStyle/>
          <a:p>
            <a:r>
              <a:rPr lang="en-GB" dirty="0"/>
              <a:t>Overview of </a:t>
            </a:r>
            <a:r>
              <a:rPr lang="en-GB" dirty="0" err="1"/>
              <a:t>Lumispell</a:t>
            </a:r>
            <a:r>
              <a:rPr lang="en-GB" dirty="0"/>
              <a:t> Ltd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66A1671-3A5D-FBBD-151C-E1B8583B90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29316" y="2078702"/>
            <a:ext cx="5177556" cy="38807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/>
          </a:bodyPr>
          <a:lstStyle/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Specialist epoxy &amp; resin bound flooring solutions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Serving residential, commercial &amp; industrial clients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USP: Custom-made designs + eco-friendly aggregates + durability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Lean management: Founder-led + Marketing/Admin support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Legal format: Private Limited Company (Ltd)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3655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436C8-5759-47B4-7083-1424A8887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47" y="609600"/>
            <a:ext cx="6487955" cy="1320800"/>
          </a:xfrm>
        </p:spPr>
        <p:txBody>
          <a:bodyPr>
            <a:normAutofit/>
          </a:bodyPr>
          <a:lstStyle/>
          <a:p>
            <a:r>
              <a:rPr lang="en-GB" dirty="0"/>
              <a:t>Legal format</a:t>
            </a:r>
          </a:p>
        </p:txBody>
      </p:sp>
      <p:pic>
        <p:nvPicPr>
          <p:cNvPr id="6" name="Picture 5" descr="Pen placed on top of a signature line">
            <a:extLst>
              <a:ext uri="{FF2B5EF4-FFF2-40B4-BE49-F238E27FC236}">
                <a16:creationId xmlns:a16="http://schemas.microsoft.com/office/drawing/2014/main" id="{87AF6770-4E3C-1BDB-6A05-F0037622DBE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61676" r="11784" b="1"/>
          <a:stretch>
            <a:fillRect/>
          </a:stretch>
        </p:blipFill>
        <p:spPr>
          <a:xfrm>
            <a:off x="20" y="10"/>
            <a:ext cx="2734036" cy="6876278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842596" y="6858000"/>
                </a:lnTo>
                <a:lnTo>
                  <a:pt x="0" y="1191846"/>
                </a:lnTo>
                <a:close/>
              </a:path>
            </a:pathLst>
          </a:cu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518E5A25-92C5-4F27-8E26-0AAAB0CDC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19184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A3AD20E-A33A-31E4-7DA2-9FE54DEF0C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786047" y="1801505"/>
            <a:ext cx="7408831" cy="453105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What it means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Lumispell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Ltd is registered as a Private Limited Company in the UK.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Ownership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 Owned by the founder(s); shares are not available to the public.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Liability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 Personal assets are protected; financial risk is limited to the business.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Compliance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 Must follow UK company law, file annual accounts, and pay corporation tax.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Benefits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 Professional image, legal protection, and easier access to business funding.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08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EDB97C-5CC7-EA6C-D20D-86FEF9C47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Management structure</a:t>
            </a:r>
          </a:p>
        </p:txBody>
      </p:sp>
      <p:pic>
        <p:nvPicPr>
          <p:cNvPr id="5" name="Content Placeholder 4" descr="A diagram of a computer flowchart&#10;&#10;AI-generated content may be incorrect.">
            <a:extLst>
              <a:ext uri="{FF2B5EF4-FFF2-40B4-BE49-F238E27FC236}">
                <a16:creationId xmlns:a16="http://schemas.microsoft.com/office/drawing/2014/main" id="{333F6957-F417-CC91-1D35-A78E5CB4E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1" y="801572"/>
            <a:ext cx="7625162" cy="345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55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E76CF-6E9D-74A8-6D0D-C2D5ABF4F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340" y="384412"/>
            <a:ext cx="8596668" cy="802943"/>
          </a:xfrm>
        </p:spPr>
        <p:txBody>
          <a:bodyPr/>
          <a:lstStyle/>
          <a:p>
            <a:r>
              <a:rPr lang="en-GB" dirty="0"/>
              <a:t>Environmental Analysis (PESTEL)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99D1D39-5203-8553-E656-1C3C3971F4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41075" y="1352708"/>
            <a:ext cx="8532927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Political: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UK construction regulations, CSCS compliance, housing &amp; infrastructure investment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Economic: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Inflation &amp; material costs; growth in home improvement &amp; refurbishment markets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Demand for sustainable, bespoke flooring; remote working drives home upgrades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Technological: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Advances in resin chemistry, eco-materials, digital marketing tools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Environmental: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Recycled aggregates, sustainability credentials, reduced waste vs. carpets/tiles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Legal: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Building regulations, insurance, health &amp; safety compliance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0562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04A67-6DF6-2C5D-7AF8-E7F57A22A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7221" y="225287"/>
            <a:ext cx="3737268" cy="1320800"/>
          </a:xfrm>
        </p:spPr>
        <p:txBody>
          <a:bodyPr>
            <a:normAutofit/>
          </a:bodyPr>
          <a:lstStyle/>
          <a:p>
            <a:r>
              <a:rPr lang="en-GB" dirty="0"/>
              <a:t>Marketing Strategies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B9C4EBE-DE79-FC19-6D1A-59BAFA89D3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110172" y="1435652"/>
            <a:ext cx="5995150" cy="51661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Target Markets: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</a:p>
          <a:p>
            <a:pPr marL="457200" marR="0" lvl="1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Residential homeowners (durable, custom-made flooring for kitchens, garages, driveways) </a:t>
            </a:r>
          </a:p>
          <a:p>
            <a:pPr marL="457200" marR="0" lvl="1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Commercial clients (restaurants, showrooms, offices, durability, hygiene, design flexibility)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Branding: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Craftsmanship, sustainability, family-run authenticity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Pricing: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Competitive with premium custom-made options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Promotion: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Social media (Instagram/TikTok), website case studies, trade shows, builder partnerships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Customer Engagement: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Consultations, site visits, CRM, referrals &amp; online reviews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5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 descr="Office tables and computers">
            <a:extLst>
              <a:ext uri="{FF2B5EF4-FFF2-40B4-BE49-F238E27FC236}">
                <a16:creationId xmlns:a16="http://schemas.microsoft.com/office/drawing/2014/main" id="{72B0BDF0-95A1-0834-FC11-6D79746C1C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933" r="21227" b="437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23241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2213A-C01B-C650-1EC6-C2A6BA5A1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9562" y="609600"/>
            <a:ext cx="6424440" cy="1320800"/>
          </a:xfrm>
        </p:spPr>
        <p:txBody>
          <a:bodyPr>
            <a:normAutofit/>
          </a:bodyPr>
          <a:lstStyle/>
          <a:p>
            <a:r>
              <a:rPr lang="en-GB" dirty="0"/>
              <a:t>Funding &amp; Start-up Costs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A3BD19A0-7A79-B33A-92F8-66D60ED32D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147" r="32868" b="1"/>
          <a:stretch>
            <a:fillRect/>
          </a:stretch>
        </p:blipFill>
        <p:spPr>
          <a:xfrm>
            <a:off x="20" y="10"/>
            <a:ext cx="2734036" cy="6867719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461457" y="6858000"/>
                </a:lnTo>
                <a:lnTo>
                  <a:pt x="0" y="4134118"/>
                </a:lnTo>
                <a:close/>
              </a:path>
            </a:pathLst>
          </a:cu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EB6743CF-E74B-4A3C-A785-599069DB8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AA51FA5-1AFF-2A20-2058-999C4FAD5A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849562" y="1849163"/>
            <a:ext cx="6917290" cy="38807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Funding required: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£15,000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Sources: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</a:p>
          <a:p>
            <a:pPr marL="457200" marR="0" lvl="1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Personal savings (commitment, reduced reliance on external finance) </a:t>
            </a:r>
          </a:p>
          <a:p>
            <a:pPr marL="457200" marR="0" lvl="1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UK Start-Up Loan (manageable repayment terms) </a:t>
            </a:r>
          </a:p>
          <a:p>
            <a:pPr marL="457200" marR="0" lvl="1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Potential angel investors (capital + strategic support)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Allocation of funds: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Tools &amp; machinery: £6,000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Materials: £4,000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Marketing &amp; branding: £2,000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Insurance &amp; compliance: £1,500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Transport &amp; administration: £1,500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11519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05EDB-F235-22CA-53CB-F3BAD0EF2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1108" y="437321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Conclusion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D4D7E4E7-E519-7D6E-4544-82F96F4FE1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141537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5269957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pic>
        <p:nvPicPr>
          <p:cNvPr id="4" name="Picture 3" descr="Wood human figure">
            <a:extLst>
              <a:ext uri="{FF2B5EF4-FFF2-40B4-BE49-F238E27FC236}">
                <a16:creationId xmlns:a16="http://schemas.microsoft.com/office/drawing/2014/main" id="{CF1E9698-6AF8-8F16-6641-A4C89CC6EB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7489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F83885-4622-C9E5-FAB6-93B49E9F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5400"/>
              <a:t>Thank you! </a:t>
            </a:r>
            <a:br>
              <a:rPr lang="en-US" sz="5400"/>
            </a:br>
            <a:r>
              <a:rPr lang="en-US" sz="54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542568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445</Words>
  <Application>Microsoft Office PowerPoint</Application>
  <PresentationFormat>Widescreen</PresentationFormat>
  <Paragraphs>53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Trebuchet MS</vt:lpstr>
      <vt:lpstr>Wingdings</vt:lpstr>
      <vt:lpstr>Wingdings 3</vt:lpstr>
      <vt:lpstr>Facet</vt:lpstr>
      <vt:lpstr>PowerPoint Presentation</vt:lpstr>
      <vt:lpstr>Overview of Lumispell Ltd</vt:lpstr>
      <vt:lpstr>Legal format</vt:lpstr>
      <vt:lpstr>Management structure</vt:lpstr>
      <vt:lpstr>Environmental Analysis (PESTEL)</vt:lpstr>
      <vt:lpstr>Marketing Strategies</vt:lpstr>
      <vt:lpstr>Funding &amp; Start-up Costs</vt:lpstr>
      <vt:lpstr>Conclusion</vt:lpstr>
      <vt:lpstr>Thank you! 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Laszlo Suba</dc:creator>
  <cp:lastModifiedBy>Laszlo Suba</cp:lastModifiedBy>
  <cp:revision>1</cp:revision>
  <dcterms:created xsi:type="dcterms:W3CDTF">2025-12-06T22:09:57Z</dcterms:created>
  <dcterms:modified xsi:type="dcterms:W3CDTF">2025-12-08T09:14:20Z</dcterms:modified>
</cp:coreProperties>
</file>