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8"/>
  </p:notesMasterIdLst>
  <p:sldIdLst>
    <p:sldId id="561" r:id="rId2"/>
    <p:sldId id="485" r:id="rId3"/>
    <p:sldId id="500" r:id="rId4"/>
    <p:sldId id="600" r:id="rId5"/>
    <p:sldId id="601" r:id="rId6"/>
    <p:sldId id="602" r:id="rId7"/>
    <p:sldId id="587" r:id="rId8"/>
    <p:sldId id="588" r:id="rId9"/>
    <p:sldId id="590" r:id="rId10"/>
    <p:sldId id="592" r:id="rId11"/>
    <p:sldId id="593" r:id="rId12"/>
    <p:sldId id="604" r:id="rId13"/>
    <p:sldId id="603" r:id="rId14"/>
    <p:sldId id="435" r:id="rId15"/>
    <p:sldId id="414" r:id="rId16"/>
    <p:sldId id="359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B879C1-14F5-4A5E-A887-9768FE6893D8}" v="218" dt="2026-10-23T22:52:01.3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94664" autoAdjust="0"/>
  </p:normalViewPr>
  <p:slideViewPr>
    <p:cSldViewPr>
      <p:cViewPr varScale="1">
        <p:scale>
          <a:sx n="97" d="100"/>
          <a:sy n="97" d="100"/>
        </p:scale>
        <p:origin x="71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ung Lai Johnny Wan" userId="845dcd57-0ca4-421d-bce9-c9d046037f35" providerId="ADAL" clId="{476FECD9-7C13-4C1B-9749-0127A61482A8}"/>
    <pc:docChg chg="custSel addSld delSld modSld">
      <pc:chgData name="Chung Lai Johnny Wan" userId="845dcd57-0ca4-421d-bce9-c9d046037f35" providerId="ADAL" clId="{476FECD9-7C13-4C1B-9749-0127A61482A8}" dt="2026-10-23T22:52:55.846" v="249" actId="20577"/>
      <pc:docMkLst>
        <pc:docMk/>
      </pc:docMkLst>
      <pc:sldChg chg="modSp mod">
        <pc:chgData name="Chung Lai Johnny Wan" userId="845dcd57-0ca4-421d-bce9-c9d046037f35" providerId="ADAL" clId="{476FECD9-7C13-4C1B-9749-0127A61482A8}" dt="2026-10-23T22:52:55.846" v="249" actId="20577"/>
        <pc:sldMkLst>
          <pc:docMk/>
          <pc:sldMk cId="3155882856" sldId="414"/>
        </pc:sldMkLst>
        <pc:spChg chg="mod">
          <ac:chgData name="Chung Lai Johnny Wan" userId="845dcd57-0ca4-421d-bce9-c9d046037f35" providerId="ADAL" clId="{476FECD9-7C13-4C1B-9749-0127A61482A8}" dt="2026-10-23T22:52:55.846" v="249" actId="20577"/>
          <ac:spMkLst>
            <pc:docMk/>
            <pc:sldMk cId="3155882856" sldId="414"/>
            <ac:spMk id="3" creationId="{E8B85099-8DAC-4D3D-B6B9-5D49079273E7}"/>
          </ac:spMkLst>
        </pc:spChg>
      </pc:sldChg>
      <pc:sldChg chg="addSp delSp modSp mod modAnim">
        <pc:chgData name="Chung Lai Johnny Wan" userId="845dcd57-0ca4-421d-bce9-c9d046037f35" providerId="ADAL" clId="{476FECD9-7C13-4C1B-9749-0127A61482A8}" dt="2026-10-23T22:21:54.323" v="96" actId="14100"/>
        <pc:sldMkLst>
          <pc:docMk/>
          <pc:sldMk cId="826095882" sldId="485"/>
        </pc:sldMkLst>
        <pc:spChg chg="mod">
          <ac:chgData name="Chung Lai Johnny Wan" userId="845dcd57-0ca4-421d-bce9-c9d046037f35" providerId="ADAL" clId="{476FECD9-7C13-4C1B-9749-0127A61482A8}" dt="2026-10-23T22:19:48.865" v="91" actId="20577"/>
          <ac:spMkLst>
            <pc:docMk/>
            <pc:sldMk cId="826095882" sldId="485"/>
            <ac:spMk id="3" creationId="{00000000-0000-0000-0000-000000000000}"/>
          </ac:spMkLst>
        </pc:spChg>
        <pc:spChg chg="add del mod">
          <ac:chgData name="Chung Lai Johnny Wan" userId="845dcd57-0ca4-421d-bce9-c9d046037f35" providerId="ADAL" clId="{476FECD9-7C13-4C1B-9749-0127A61482A8}" dt="2026-10-23T22:21:50.849" v="95" actId="478"/>
          <ac:spMkLst>
            <pc:docMk/>
            <pc:sldMk cId="826095882" sldId="485"/>
            <ac:spMk id="7" creationId="{3EE0BEAC-A79E-B25F-BABC-27A8F8643E38}"/>
          </ac:spMkLst>
        </pc:spChg>
        <pc:picChg chg="add mod">
          <ac:chgData name="Chung Lai Johnny Wan" userId="845dcd57-0ca4-421d-bce9-c9d046037f35" providerId="ADAL" clId="{476FECD9-7C13-4C1B-9749-0127A61482A8}" dt="2026-10-23T22:21:54.323" v="96" actId="14100"/>
          <ac:picMkLst>
            <pc:docMk/>
            <pc:sldMk cId="826095882" sldId="485"/>
            <ac:picMk id="6" creationId="{5E56A86A-9E6A-57AD-9867-E537CC25270C}"/>
          </ac:picMkLst>
        </pc:picChg>
      </pc:sldChg>
      <pc:sldChg chg="addSp delSp modSp mod">
        <pc:chgData name="Chung Lai Johnny Wan" userId="845dcd57-0ca4-421d-bce9-c9d046037f35" providerId="ADAL" clId="{476FECD9-7C13-4C1B-9749-0127A61482A8}" dt="2026-10-23T22:43:26.852" v="200" actId="1076"/>
        <pc:sldMkLst>
          <pc:docMk/>
          <pc:sldMk cId="787300860" sldId="561"/>
        </pc:sldMkLst>
        <pc:spChg chg="mod">
          <ac:chgData name="Chung Lai Johnny Wan" userId="845dcd57-0ca4-421d-bce9-c9d046037f35" providerId="ADAL" clId="{476FECD9-7C13-4C1B-9749-0127A61482A8}" dt="2026-10-23T22:43:20.825" v="199" actId="20577"/>
          <ac:spMkLst>
            <pc:docMk/>
            <pc:sldMk cId="787300860" sldId="561"/>
            <ac:spMk id="3" creationId="{69AA8BA0-5108-9234-90BF-060A90C6B9A3}"/>
          </ac:spMkLst>
        </pc:spChg>
        <pc:spChg chg="add mod">
          <ac:chgData name="Chung Lai Johnny Wan" userId="845dcd57-0ca4-421d-bce9-c9d046037f35" providerId="ADAL" clId="{476FECD9-7C13-4C1B-9749-0127A61482A8}" dt="2026-10-23T22:43:26.852" v="200" actId="1076"/>
          <ac:spMkLst>
            <pc:docMk/>
            <pc:sldMk cId="787300860" sldId="561"/>
            <ac:spMk id="4" creationId="{601E837B-E0F5-12B9-8FF3-545C1E19B1C9}"/>
          </ac:spMkLst>
        </pc:spChg>
        <pc:picChg chg="del">
          <ac:chgData name="Chung Lai Johnny Wan" userId="845dcd57-0ca4-421d-bce9-c9d046037f35" providerId="ADAL" clId="{476FECD9-7C13-4C1B-9749-0127A61482A8}" dt="2026-10-23T22:42:38.489" v="189" actId="478"/>
          <ac:picMkLst>
            <pc:docMk/>
            <pc:sldMk cId="787300860" sldId="561"/>
            <ac:picMk id="5" creationId="{69B5840B-4E4B-BA83-2481-7F75798137FC}"/>
          </ac:picMkLst>
        </pc:picChg>
      </pc:sldChg>
      <pc:sldChg chg="modSp">
        <pc:chgData name="Chung Lai Johnny Wan" userId="845dcd57-0ca4-421d-bce9-c9d046037f35" providerId="ADAL" clId="{476FECD9-7C13-4C1B-9749-0127A61482A8}" dt="2026-10-23T22:24:57.868" v="127" actId="115"/>
        <pc:sldMkLst>
          <pc:docMk/>
          <pc:sldMk cId="3145871322" sldId="587"/>
        </pc:sldMkLst>
        <pc:spChg chg="mod">
          <ac:chgData name="Chung Lai Johnny Wan" userId="845dcd57-0ca4-421d-bce9-c9d046037f35" providerId="ADAL" clId="{476FECD9-7C13-4C1B-9749-0127A61482A8}" dt="2026-10-23T22:24:57.868" v="127" actId="115"/>
          <ac:spMkLst>
            <pc:docMk/>
            <pc:sldMk cId="3145871322" sldId="587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10-23T22:23:49.512" v="97" actId="115"/>
        <pc:sldMkLst>
          <pc:docMk/>
          <pc:sldMk cId="3265840648" sldId="590"/>
        </pc:sldMkLst>
        <pc:spChg chg="mod">
          <ac:chgData name="Chung Lai Johnny Wan" userId="845dcd57-0ca4-421d-bce9-c9d046037f35" providerId="ADAL" clId="{476FECD9-7C13-4C1B-9749-0127A61482A8}" dt="2026-10-23T22:23:49.512" v="97" actId="115"/>
          <ac:spMkLst>
            <pc:docMk/>
            <pc:sldMk cId="3265840648" sldId="590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10-23T22:24:02.596" v="98" actId="115"/>
        <pc:sldMkLst>
          <pc:docMk/>
          <pc:sldMk cId="193511501" sldId="592"/>
        </pc:sldMkLst>
        <pc:spChg chg="mod">
          <ac:chgData name="Chung Lai Johnny Wan" userId="845dcd57-0ca4-421d-bce9-c9d046037f35" providerId="ADAL" clId="{476FECD9-7C13-4C1B-9749-0127A61482A8}" dt="2026-10-23T22:24:02.596" v="98" actId="115"/>
          <ac:spMkLst>
            <pc:docMk/>
            <pc:sldMk cId="193511501" sldId="592"/>
            <ac:spMk id="3" creationId="{00000000-0000-0000-0000-000000000000}"/>
          </ac:spMkLst>
        </pc:spChg>
      </pc:sldChg>
      <pc:sldChg chg="modSp mod modAnim">
        <pc:chgData name="Chung Lai Johnny Wan" userId="845dcd57-0ca4-421d-bce9-c9d046037f35" providerId="ADAL" clId="{476FECD9-7C13-4C1B-9749-0127A61482A8}" dt="2026-10-23T22:52:01.388" v="245" actId="20577"/>
        <pc:sldMkLst>
          <pc:docMk/>
          <pc:sldMk cId="3217417805" sldId="593"/>
        </pc:sldMkLst>
        <pc:spChg chg="mod">
          <ac:chgData name="Chung Lai Johnny Wan" userId="845dcd57-0ca4-421d-bce9-c9d046037f35" providerId="ADAL" clId="{476FECD9-7C13-4C1B-9749-0127A61482A8}" dt="2026-10-23T22:26:23.691" v="188" actId="20577"/>
          <ac:spMkLst>
            <pc:docMk/>
            <pc:sldMk cId="3217417805" sldId="593"/>
            <ac:spMk id="2" creationId="{904C1368-6C15-9655-93D2-99891827A1B7}"/>
          </ac:spMkLst>
        </pc:spChg>
        <pc:spChg chg="mod">
          <ac:chgData name="Chung Lai Johnny Wan" userId="845dcd57-0ca4-421d-bce9-c9d046037f35" providerId="ADAL" clId="{476FECD9-7C13-4C1B-9749-0127A61482A8}" dt="2026-10-23T22:52:01.388" v="245" actId="20577"/>
          <ac:spMkLst>
            <pc:docMk/>
            <pc:sldMk cId="3217417805" sldId="593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10-23T22:24:16.736" v="99" actId="115"/>
        <pc:sldMkLst>
          <pc:docMk/>
          <pc:sldMk cId="4142000546" sldId="602"/>
        </pc:sldMkLst>
        <pc:spChg chg="mod">
          <ac:chgData name="Chung Lai Johnny Wan" userId="845dcd57-0ca4-421d-bce9-c9d046037f35" providerId="ADAL" clId="{476FECD9-7C13-4C1B-9749-0127A61482A8}" dt="2026-10-23T22:24:16.736" v="99" actId="115"/>
          <ac:spMkLst>
            <pc:docMk/>
            <pc:sldMk cId="4142000546" sldId="602"/>
            <ac:spMk id="3" creationId="{00000000-0000-0000-0000-000000000000}"/>
          </ac:spMkLst>
        </pc:spChg>
      </pc:sldChg>
      <pc:sldChg chg="addSp delSp modSp new del mod">
        <pc:chgData name="Chung Lai Johnny Wan" userId="845dcd57-0ca4-421d-bce9-c9d046037f35" providerId="ADAL" clId="{476FECD9-7C13-4C1B-9749-0127A61482A8}" dt="2026-10-23T22:19:02.457" v="10" actId="47"/>
        <pc:sldMkLst>
          <pc:docMk/>
          <pc:sldMk cId="2469202315" sldId="60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53669-good-hq-image-free-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2LwuF7zn9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408tB0ias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ozwwXxop6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765595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755576" y="2356895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dirty="0">
                <a:solidFill>
                  <a:schemeClr val="bg1"/>
                </a:solidFill>
                <a:effectLst/>
                <a:latin typeface="-apple-system"/>
              </a:rPr>
              <a:t>PowerPoint Presentation </a:t>
            </a:r>
            <a:r>
              <a:rPr lang="en-GB" sz="3200" b="1" dirty="0">
                <a:solidFill>
                  <a:schemeClr val="bg1"/>
                </a:solidFill>
                <a:latin typeface="-apple-system"/>
              </a:rPr>
              <a:t>T</a:t>
            </a:r>
            <a:r>
              <a:rPr lang="en-GB" sz="3200" b="1" i="0" dirty="0">
                <a:solidFill>
                  <a:schemeClr val="bg1"/>
                </a:solidFill>
                <a:effectLst/>
                <a:latin typeface="-apple-system"/>
              </a:rPr>
              <a:t>echniques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01E837B-E0F5-12B9-8FF3-545C1E19B1C9}"/>
              </a:ext>
            </a:extLst>
          </p:cNvPr>
          <p:cNvSpPr/>
          <p:nvPr/>
        </p:nvSpPr>
        <p:spPr>
          <a:xfrm>
            <a:off x="2391707" y="3284984"/>
            <a:ext cx="5080665" cy="255454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HK" sz="2000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Bohdan </a:t>
            </a:r>
            <a:r>
              <a:rPr lang="en-HK" sz="2000" b="1" dirty="0" err="1">
                <a:solidFill>
                  <a:schemeClr val="bg1"/>
                </a:solidFill>
              </a:rPr>
              <a:t>Kovalov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Deji </a:t>
            </a:r>
            <a:r>
              <a:rPr lang="en-HK" sz="2000" b="1" dirty="0" err="1">
                <a:solidFill>
                  <a:schemeClr val="bg1"/>
                </a:solidFill>
              </a:rPr>
              <a:t>Olagboye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Doreen Dai</a:t>
            </a:r>
          </a:p>
          <a:p>
            <a:pPr algn="ctr"/>
            <a:r>
              <a:rPr lang="en-HK" sz="2000" b="1" dirty="0" err="1">
                <a:solidFill>
                  <a:schemeClr val="bg1"/>
                </a:solidFill>
              </a:rPr>
              <a:t>Fouziya</a:t>
            </a:r>
            <a:r>
              <a:rPr lang="en-HK" sz="2000" b="1" dirty="0">
                <a:solidFill>
                  <a:schemeClr val="bg1"/>
                </a:solidFill>
              </a:rPr>
              <a:t> Farheen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Simon Chatterton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Chung Lai Johnny Wan (Module Lead)</a:t>
            </a:r>
            <a:br>
              <a:rPr lang="en-HK" sz="2000" b="1" dirty="0">
                <a:solidFill>
                  <a:schemeClr val="bg1"/>
                </a:solidFill>
              </a:rPr>
            </a:br>
            <a:endParaRPr lang="en-HK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Had an assessment workshop, where we explored, answered questions and supported students with the two different assessments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Thank you for your business plan submission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56A86A-9E6A-57AD-9867-E537CC2527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97966" y="3429000"/>
            <a:ext cx="1616580" cy="2276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Learn what is and how to pitch business ideas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</a:t>
            </a:r>
            <a:r>
              <a:rPr lang="en-GB" sz="2800"/>
              <a:t>ook </a:t>
            </a:r>
            <a:r>
              <a:rPr lang="en-GB" sz="2800" dirty="0"/>
              <a:t>at some presentation techniques on how to present our business idea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Watch some presentation examples that would help you developing your own presentation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What is pitching?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Pitching means presenting a business idea to a third party</a:t>
            </a: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How useful do you think it is?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How common do you think it is?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Pitching Business Idea…</a:t>
            </a: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76137"/>
            <a:ext cx="9036496" cy="465711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Gently introduce people to your accent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Use language that your audience can understand &amp; engage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Eye contact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Body language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Speed of your speech 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Interact with visuals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Limit your presentation to one core idea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Spark curiosity in your audience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Answer questions confidently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Presentation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17224104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/>
          </a:p>
          <a:p>
            <a:pPr algn="ctr">
              <a:buNone/>
            </a:pPr>
            <a:r>
              <a:rPr lang="en-GB" sz="2800" dirty="0"/>
              <a:t>Let’s watch the video below how to </a:t>
            </a:r>
            <a:r>
              <a:rPr lang="en-GB" sz="2800" u="sng" dirty="0"/>
              <a:t>start</a:t>
            </a:r>
            <a:r>
              <a:rPr lang="en-GB" sz="2800" dirty="0"/>
              <a:t> a pitch or presentation</a:t>
            </a:r>
          </a:p>
          <a:p>
            <a:pPr algn="ctr">
              <a:buNone/>
            </a:pPr>
            <a:endParaRPr lang="en-GB" sz="2800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https://www.youtube.com/watch?v=P2LwuF7zn9c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07504" y="449060"/>
            <a:ext cx="8927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How to start a pitch or presentation</a:t>
            </a:r>
          </a:p>
        </p:txBody>
      </p:sp>
    </p:spTree>
    <p:extLst>
      <p:ext uri="{BB962C8B-B14F-4D97-AF65-F5344CB8AC3E}">
        <p14:creationId xmlns:p14="http://schemas.microsoft.com/office/powerpoint/2010/main" val="41420005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Discuss in class the video and how would you </a:t>
            </a:r>
            <a:r>
              <a:rPr lang="en-GB" sz="2800" u="sng" dirty="0">
                <a:ea typeface="Calibri" panose="020F0502020204030204" pitchFamily="34" charset="0"/>
                <a:cs typeface="Times New Roman" panose="02020603050405020304" pitchFamily="18" charset="0"/>
              </a:rPr>
              <a:t>start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 pitching your idea?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US" sz="3600" b="1" dirty="0">
                <a:highlight>
                  <a:srgbClr val="FFFF00"/>
                </a:highlight>
              </a:rPr>
              <a:t>Classroom </a:t>
            </a:r>
            <a:r>
              <a:rPr lang="en-GB" sz="3200" b="1" dirty="0">
                <a:highlight>
                  <a:srgbClr val="FFFF00"/>
                </a:highlight>
              </a:rPr>
              <a:t>Activity</a:t>
            </a: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49D0CD0-0476-38F0-46BD-BFF8B6A409B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lvl="0" algn="ctr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lvl="0" algn="ctr">
              <a:buNone/>
            </a:pPr>
            <a:r>
              <a:rPr lang="en-GB" sz="2800" dirty="0">
                <a:solidFill>
                  <a:prstClr val="black"/>
                </a:solidFill>
              </a:rPr>
              <a:t>Let’s watch the videos below</a:t>
            </a:r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https://www.youtube.com/watch?v=O408tB0iasA</a:t>
            </a:r>
            <a:endParaRPr lang="en-US" sz="2800" dirty="0"/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</a:endParaRPr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How to successfully present or pitch idea</a:t>
            </a:r>
            <a:b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</a:b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ABB8FAD-CA80-64D5-0DCC-21D3236672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/>
              <a:t>Discuss in class the video and what </a:t>
            </a:r>
            <a:r>
              <a:rPr lang="en-GB" sz="2800" u="sng" dirty="0"/>
              <a:t>steps</a:t>
            </a:r>
            <a:r>
              <a:rPr lang="en-GB" sz="2800" dirty="0"/>
              <a:t> would you take to pitch your idea?</a:t>
            </a: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Classroom Activity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  <a:highlight>
                  <a:srgbClr val="FFFF00"/>
                </a:highlight>
              </a:rPr>
            </a:br>
            <a:endParaRPr lang="en-US" sz="3600" b="1" dirty="0">
              <a:solidFill>
                <a:srgbClr val="007DC3"/>
              </a:solidFill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676A5EF-5AB9-E070-CA7A-6BBD2912486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4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en-GB" sz="2800" dirty="0"/>
              <a:t>Let’s watch an example from Dragon’s Den series on how to </a:t>
            </a:r>
            <a:r>
              <a:rPr lang="en-GB" sz="2800" u="sng" dirty="0"/>
              <a:t>respond to investors</a:t>
            </a:r>
          </a:p>
          <a:p>
            <a:pPr algn="ctr">
              <a:buNone/>
            </a:pPr>
            <a:endParaRPr lang="en-GB" sz="2800" b="1" dirty="0"/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https://www.youtube.com/watch?v=_ozwwXxop6o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54957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Dragon’s Den Series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B6B9C3C-ABB5-8E07-6296-67BEC0237E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167168"/>
            <a:ext cx="8905812" cy="45236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dirty="0"/>
              <a:t>Split in teams &amp; sell a pen to other teams</a:t>
            </a:r>
            <a:endParaRPr lang="en-US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1296144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US" sz="3600" b="1" dirty="0">
                <a:highlight>
                  <a:srgbClr val="FFFF00"/>
                </a:highlight>
              </a:rPr>
              <a:t>Classroom </a:t>
            </a:r>
            <a:r>
              <a:rPr lang="en-GB" sz="3200" b="1" dirty="0">
                <a:highlight>
                  <a:srgbClr val="FFFF00"/>
                </a:highlight>
              </a:rPr>
              <a:t>Activity </a:t>
            </a:r>
            <a:br>
              <a:rPr lang="en-GB" sz="3200" b="1" dirty="0">
                <a:highlight>
                  <a:srgbClr val="FFFF00"/>
                </a:highlight>
              </a:rPr>
            </a:br>
            <a:r>
              <a:rPr lang="en-GB" sz="3200" b="1" dirty="0">
                <a:highlight>
                  <a:srgbClr val="FFFF00"/>
                </a:highlight>
              </a:rPr>
              <a:t>Mock Presentation -40 minutes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3A4BCE-6195-D9D3-9FCF-A81F335E5A8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B8A12-6C12-CE7A-2904-8F20CB7B9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highlight>
                  <a:srgbClr val="FFFF00"/>
                </a:highlight>
              </a:rPr>
              <a:t>Presentation samples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672FA-74D0-E6DD-5D80-894FE31E5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Let’s look at some samples</a:t>
            </a:r>
          </a:p>
          <a:p>
            <a:r>
              <a:rPr lang="en-GB" dirty="0"/>
              <a:t>What do you think?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2E2A0E-5982-2A95-76B2-245FF57CD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808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167168"/>
            <a:ext cx="8905812" cy="45236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2800" dirty="0"/>
              <a:t>For the remaining of the session, work on your PowerPoint presentation using the tips you have learned today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GB" sz="3600" b="1" dirty="0">
                <a:highlight>
                  <a:srgbClr val="FFFF00"/>
                </a:highlight>
              </a:rPr>
              <a:t>Practical activity- Presentation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3A4BCE-6195-D9D3-9FCF-A81F335E5A8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7796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Part 1:Developing a Sustainable Business Model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511</Words>
  <Application>Microsoft Office PowerPoint</Application>
  <PresentationFormat>On-screen Show (4:3)</PresentationFormat>
  <Paragraphs>115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-apple-system</vt:lpstr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Classroom Activity</vt:lpstr>
      <vt:lpstr>  How to successfully present or pitch idea </vt:lpstr>
      <vt:lpstr>   Classroom Activity  </vt:lpstr>
      <vt:lpstr>  Dragon’s Den Series </vt:lpstr>
      <vt:lpstr>   Classroom Activity  Mock Presentation -40 minutes  </vt:lpstr>
      <vt:lpstr>Presentation samples</vt:lpstr>
      <vt:lpstr>   Practical activity- Presentation  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307</cp:revision>
  <dcterms:created xsi:type="dcterms:W3CDTF">2013-10-11T12:05:37Z</dcterms:created>
  <dcterms:modified xsi:type="dcterms:W3CDTF">2026-10-23T22:52:59Z</dcterms:modified>
</cp:coreProperties>
</file>