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2" r:id="rId1"/>
  </p:sldMasterIdLst>
  <p:sldIdLst>
    <p:sldId id="260" r:id="rId2"/>
    <p:sldId id="256" r:id="rId3"/>
    <p:sldId id="257" r:id="rId4"/>
    <p:sldId id="259" r:id="rId5"/>
    <p:sldId id="258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A511A7-2801-DB76-C475-AC7275B5F12B}" v="391" dt="2022-02-16T20:50:08.852"/>
    <p1510:client id="{0FF2F463-5E01-473D-B541-22391C227CBB}" v="2" dt="2022-02-17T09:43:34.329"/>
    <p1510:client id="{21247C1B-1ABB-6524-B928-AC2DF5F5515B}" v="263" dt="2022-02-21T15:39:32.992"/>
    <p1510:client id="{2CE35E1B-10EE-2E53-569C-468CF212AB68}" v="208" dt="2022-02-21T14:34:45.188"/>
    <p1510:client id="{70A5E789-D935-3CF8-6A94-D5A9B6ED39B3}" v="248" dt="2022-03-02T16:49:20.928"/>
    <p1510:client id="{8B823338-4CEE-4604-ABEA-4555E688FC1D}" v="176" dt="2022-02-09T20:34:02.861"/>
    <p1510:client id="{8DC7A4FC-C46B-6EF7-17CA-ADAF295F392D}" v="201" dt="2022-02-21T14:57:36.509"/>
    <p1510:client id="{C9FBDF0C-99D2-B11E-66D4-360941CAA399}" v="221" dt="2022-02-21T13:47:32.715"/>
    <p1510:client id="{D0AEB8AA-5BFC-7E95-6BCD-760C1223EBA5}" v="1246" dt="2022-03-01T21:11:51.324"/>
    <p1510:client id="{E02A5778-C033-11F2-6F59-CF91AE5EA48B}" v="204" dt="2022-02-21T13:37:46.266"/>
    <p1510:client id="{FBFBF64E-88D7-EE44-EF65-F0065BF49532}" v="40" dt="2022-02-16T19:40:46.4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ma Reeves (1807017)" userId="S::1807017@student.uwtsd.ac.uk::73ca1a6e-003d-479d-987a-00ddae70a1f1" providerId="AD" clId="Web-{21247C1B-1ABB-6524-B928-AC2DF5F5515B}"/>
    <pc:docChg chg="modSld">
      <pc:chgData name="Emma Reeves (1807017)" userId="S::1807017@student.uwtsd.ac.uk::73ca1a6e-003d-479d-987a-00ddae70a1f1" providerId="AD" clId="Web-{21247C1B-1ABB-6524-B928-AC2DF5F5515B}" dt="2022-02-21T15:39:32.992" v="145" actId="20577"/>
      <pc:docMkLst>
        <pc:docMk/>
      </pc:docMkLst>
      <pc:sldChg chg="addSp delSp modSp">
        <pc:chgData name="Emma Reeves (1807017)" userId="S::1807017@student.uwtsd.ac.uk::73ca1a6e-003d-479d-987a-00ddae70a1f1" providerId="AD" clId="Web-{21247C1B-1ABB-6524-B928-AC2DF5F5515B}" dt="2022-02-21T15:37:13.662" v="118" actId="20577"/>
        <pc:sldMkLst>
          <pc:docMk/>
          <pc:sldMk cId="927812719" sldId="257"/>
        </pc:sldMkLst>
        <pc:spChg chg="add mod">
          <ac:chgData name="Emma Reeves (1807017)" userId="S::1807017@student.uwtsd.ac.uk::73ca1a6e-003d-479d-987a-00ddae70a1f1" providerId="AD" clId="Web-{21247C1B-1ABB-6524-B928-AC2DF5F5515B}" dt="2022-02-21T15:37:13.662" v="118" actId="20577"/>
          <ac:spMkLst>
            <pc:docMk/>
            <pc:sldMk cId="927812719" sldId="257"/>
            <ac:spMk id="9" creationId="{ECB71733-E37B-4896-94AB-40EA51E88412}"/>
          </ac:spMkLst>
        </pc:spChg>
        <pc:picChg chg="add mod">
          <ac:chgData name="Emma Reeves (1807017)" userId="S::1807017@student.uwtsd.ac.uk::73ca1a6e-003d-479d-987a-00ddae70a1f1" providerId="AD" clId="Web-{21247C1B-1ABB-6524-B928-AC2DF5F5515B}" dt="2022-02-21T15:34:25.721" v="98" actId="1076"/>
          <ac:picMkLst>
            <pc:docMk/>
            <pc:sldMk cId="927812719" sldId="257"/>
            <ac:picMk id="2" creationId="{DC3E73C8-9121-4C77-BD80-E695D22B2D2C}"/>
          </ac:picMkLst>
        </pc:picChg>
        <pc:picChg chg="add del mod">
          <ac:chgData name="Emma Reeves (1807017)" userId="S::1807017@student.uwtsd.ac.uk::73ca1a6e-003d-479d-987a-00ddae70a1f1" providerId="AD" clId="Web-{21247C1B-1ABB-6524-B928-AC2DF5F5515B}" dt="2022-02-21T15:31:08.437" v="83"/>
          <ac:picMkLst>
            <pc:docMk/>
            <pc:sldMk cId="927812719" sldId="257"/>
            <ac:picMk id="5" creationId="{48DD26E7-B76F-45A7-A55D-A030E3EC1237}"/>
          </ac:picMkLst>
        </pc:picChg>
        <pc:picChg chg="add mod">
          <ac:chgData name="Emma Reeves (1807017)" userId="S::1807017@student.uwtsd.ac.uk::73ca1a6e-003d-479d-987a-00ddae70a1f1" providerId="AD" clId="Web-{21247C1B-1ABB-6524-B928-AC2DF5F5515B}" dt="2022-02-21T15:31:23.687" v="85" actId="1076"/>
          <ac:picMkLst>
            <pc:docMk/>
            <pc:sldMk cId="927812719" sldId="257"/>
            <ac:picMk id="7" creationId="{19D5D22F-F149-4F55-8DF7-C8D98AF07F1D}"/>
          </ac:picMkLst>
        </pc:picChg>
      </pc:sldChg>
      <pc:sldChg chg="modSp">
        <pc:chgData name="Emma Reeves (1807017)" userId="S::1807017@student.uwtsd.ac.uk::73ca1a6e-003d-479d-987a-00ddae70a1f1" providerId="AD" clId="Web-{21247C1B-1ABB-6524-B928-AC2DF5F5515B}" dt="2022-02-21T15:39:32.992" v="145" actId="20577"/>
        <pc:sldMkLst>
          <pc:docMk/>
          <pc:sldMk cId="236065493" sldId="258"/>
        </pc:sldMkLst>
        <pc:spChg chg="mod">
          <ac:chgData name="Emma Reeves (1807017)" userId="S::1807017@student.uwtsd.ac.uk::73ca1a6e-003d-479d-987a-00ddae70a1f1" providerId="AD" clId="Web-{21247C1B-1ABB-6524-B928-AC2DF5F5515B}" dt="2022-02-21T15:39:32.992" v="145" actId="20577"/>
          <ac:spMkLst>
            <pc:docMk/>
            <pc:sldMk cId="236065493" sldId="258"/>
            <ac:spMk id="2" creationId="{DEC503F7-8FF3-4124-9C1C-0AD1F406428F}"/>
          </ac:spMkLst>
        </pc:spChg>
      </pc:sldChg>
    </pc:docChg>
  </pc:docChgLst>
  <pc:docChgLst>
    <pc:chgData name="Emma Louise Reeves (1807017)" userId="S::1807017@student.uwtsd.ac.uk::73ca1a6e-003d-479d-987a-00ddae70a1f1" providerId="AD" clId="Web-{8B823338-4CEE-4604-ABEA-4555E688FC1D}"/>
    <pc:docChg chg="addSld modSld sldOrd">
      <pc:chgData name="Emma Louise Reeves (1807017)" userId="S::1807017@student.uwtsd.ac.uk::73ca1a6e-003d-479d-987a-00ddae70a1f1" providerId="AD" clId="Web-{8B823338-4CEE-4604-ABEA-4555E688FC1D}" dt="2022-02-09T20:34:02.861" v="100" actId="20577"/>
      <pc:docMkLst>
        <pc:docMk/>
      </pc:docMkLst>
      <pc:sldChg chg="addSp delSp modSp">
        <pc:chgData name="Emma Louise Reeves (1807017)" userId="S::1807017@student.uwtsd.ac.uk::73ca1a6e-003d-479d-987a-00ddae70a1f1" providerId="AD" clId="Web-{8B823338-4CEE-4604-ABEA-4555E688FC1D}" dt="2022-02-09T20:32:40.684" v="63" actId="1076"/>
        <pc:sldMkLst>
          <pc:docMk/>
          <pc:sldMk cId="109857222" sldId="256"/>
        </pc:sldMkLst>
        <pc:spChg chg="del">
          <ac:chgData name="Emma Louise Reeves (1807017)" userId="S::1807017@student.uwtsd.ac.uk::73ca1a6e-003d-479d-987a-00ddae70a1f1" providerId="AD" clId="Web-{8B823338-4CEE-4604-ABEA-4555E688FC1D}" dt="2022-02-09T20:07:52.388" v="0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Emma Louise Reeves (1807017)" userId="S::1807017@student.uwtsd.ac.uk::73ca1a6e-003d-479d-987a-00ddae70a1f1" providerId="AD" clId="Web-{8B823338-4CEE-4604-ABEA-4555E688FC1D}" dt="2022-02-09T20:07:54.779" v="1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Emma Louise Reeves (1807017)" userId="S::1807017@student.uwtsd.ac.uk::73ca1a6e-003d-479d-987a-00ddae70a1f1" providerId="AD" clId="Web-{8B823338-4CEE-4604-ABEA-4555E688FC1D}" dt="2022-02-09T20:12:59.017" v="21" actId="1076"/>
          <ac:spMkLst>
            <pc:docMk/>
            <pc:sldMk cId="109857222" sldId="256"/>
            <ac:spMk id="4" creationId="{FA4CDD04-1F0D-48CD-AF30-B82FA0A421B6}"/>
          </ac:spMkLst>
        </pc:spChg>
        <pc:spChg chg="add mod">
          <ac:chgData name="Emma Louise Reeves (1807017)" userId="S::1807017@student.uwtsd.ac.uk::73ca1a6e-003d-479d-987a-00ddae70a1f1" providerId="AD" clId="Web-{8B823338-4CEE-4604-ABEA-4555E688FC1D}" dt="2022-02-09T20:32:40.684" v="63" actId="1076"/>
          <ac:spMkLst>
            <pc:docMk/>
            <pc:sldMk cId="109857222" sldId="256"/>
            <ac:spMk id="6" creationId="{92DC2144-503D-4396-A585-484A9DB431FD}"/>
          </ac:spMkLst>
        </pc:spChg>
        <pc:picChg chg="add mod">
          <ac:chgData name="Emma Louise Reeves (1807017)" userId="S::1807017@student.uwtsd.ac.uk::73ca1a6e-003d-479d-987a-00ddae70a1f1" providerId="AD" clId="Web-{8B823338-4CEE-4604-ABEA-4555E688FC1D}" dt="2022-02-09T20:29:28.813" v="32" actId="1076"/>
          <ac:picMkLst>
            <pc:docMk/>
            <pc:sldMk cId="109857222" sldId="256"/>
            <ac:picMk id="5" creationId="{34A40ECE-0AFB-4402-A1C6-282D4A37EA77}"/>
          </ac:picMkLst>
        </pc:picChg>
      </pc:sldChg>
      <pc:sldChg chg="addSp delSp modSp new">
        <pc:chgData name="Emma Louise Reeves (1807017)" userId="S::1807017@student.uwtsd.ac.uk::73ca1a6e-003d-479d-987a-00ddae70a1f1" providerId="AD" clId="Web-{8B823338-4CEE-4604-ABEA-4555E688FC1D}" dt="2022-02-09T20:13:21.596" v="29" actId="1076"/>
        <pc:sldMkLst>
          <pc:docMk/>
          <pc:sldMk cId="927812719" sldId="257"/>
        </pc:sldMkLst>
        <pc:spChg chg="del">
          <ac:chgData name="Emma Louise Reeves (1807017)" userId="S::1807017@student.uwtsd.ac.uk::73ca1a6e-003d-479d-987a-00ddae70a1f1" providerId="AD" clId="Web-{8B823338-4CEE-4604-ABEA-4555E688FC1D}" dt="2022-02-09T20:08:00.732" v="3"/>
          <ac:spMkLst>
            <pc:docMk/>
            <pc:sldMk cId="927812719" sldId="257"/>
            <ac:spMk id="2" creationId="{00B38095-43FC-4C9A-B51E-7F4353D7CB5F}"/>
          </ac:spMkLst>
        </pc:spChg>
        <pc:spChg chg="del">
          <ac:chgData name="Emma Louise Reeves (1807017)" userId="S::1807017@student.uwtsd.ac.uk::73ca1a6e-003d-479d-987a-00ddae70a1f1" providerId="AD" clId="Web-{8B823338-4CEE-4604-ABEA-4555E688FC1D}" dt="2022-02-09T20:08:03.623" v="4"/>
          <ac:spMkLst>
            <pc:docMk/>
            <pc:sldMk cId="927812719" sldId="257"/>
            <ac:spMk id="3" creationId="{AE46F04D-4B31-4DFB-B7BA-1585AE50F9F7}"/>
          </ac:spMkLst>
        </pc:spChg>
        <pc:spChg chg="add mod">
          <ac:chgData name="Emma Louise Reeves (1807017)" userId="S::1807017@student.uwtsd.ac.uk::73ca1a6e-003d-479d-987a-00ddae70a1f1" providerId="AD" clId="Web-{8B823338-4CEE-4604-ABEA-4555E688FC1D}" dt="2022-02-09T20:13:21.596" v="29" actId="1076"/>
          <ac:spMkLst>
            <pc:docMk/>
            <pc:sldMk cId="927812719" sldId="257"/>
            <ac:spMk id="4" creationId="{9DD2B021-6136-490A-A27B-3C60D3199EE5}"/>
          </ac:spMkLst>
        </pc:spChg>
      </pc:sldChg>
      <pc:sldChg chg="new">
        <pc:chgData name="Emma Louise Reeves (1807017)" userId="S::1807017@student.uwtsd.ac.uk::73ca1a6e-003d-479d-987a-00ddae70a1f1" providerId="AD" clId="Web-{8B823338-4CEE-4604-ABEA-4555E688FC1D}" dt="2022-02-09T20:08:07.733" v="5"/>
        <pc:sldMkLst>
          <pc:docMk/>
          <pc:sldMk cId="236065493" sldId="258"/>
        </pc:sldMkLst>
      </pc:sldChg>
      <pc:sldChg chg="addSp modSp new ord">
        <pc:chgData name="Emma Louise Reeves (1807017)" userId="S::1807017@student.uwtsd.ac.uk::73ca1a6e-003d-479d-987a-00ddae70a1f1" providerId="AD" clId="Web-{8B823338-4CEE-4604-ABEA-4555E688FC1D}" dt="2022-02-09T20:34:02.861" v="100" actId="20577"/>
        <pc:sldMkLst>
          <pc:docMk/>
          <pc:sldMk cId="31613988" sldId="259"/>
        </pc:sldMkLst>
        <pc:spChg chg="add mod">
          <ac:chgData name="Emma Louise Reeves (1807017)" userId="S::1807017@student.uwtsd.ac.uk::73ca1a6e-003d-479d-987a-00ddae70a1f1" providerId="AD" clId="Web-{8B823338-4CEE-4604-ABEA-4555E688FC1D}" dt="2022-02-09T20:34:02.861" v="100" actId="20577"/>
          <ac:spMkLst>
            <pc:docMk/>
            <pc:sldMk cId="31613988" sldId="259"/>
            <ac:spMk id="2" creationId="{61700426-4547-478E-8AE2-69E2AD3434B2}"/>
          </ac:spMkLst>
        </pc:spChg>
      </pc:sldChg>
    </pc:docChg>
  </pc:docChgLst>
  <pc:docChgLst>
    <pc:chgData name="Emma Reeves (1807017)" userId="S::1807017@student.uwtsd.ac.uk::73ca1a6e-003d-479d-987a-00ddae70a1f1" providerId="AD" clId="Web-{01A511A7-2801-DB76-C475-AC7275B5F12B}"/>
    <pc:docChg chg="modSld addMainMaster delMainMaster modMainMaster">
      <pc:chgData name="Emma Reeves (1807017)" userId="S::1807017@student.uwtsd.ac.uk::73ca1a6e-003d-479d-987a-00ddae70a1f1" providerId="AD" clId="Web-{01A511A7-2801-DB76-C475-AC7275B5F12B}" dt="2022-02-16T20:50:08.852" v="226" actId="14100"/>
      <pc:docMkLst>
        <pc:docMk/>
      </pc:docMkLst>
      <pc:sldChg chg="addSp modSp mod modClrScheme chgLayout">
        <pc:chgData name="Emma Reeves (1807017)" userId="S::1807017@student.uwtsd.ac.uk::73ca1a6e-003d-479d-987a-00ddae70a1f1" providerId="AD" clId="Web-{01A511A7-2801-DB76-C475-AC7275B5F12B}" dt="2022-02-16T20:40:59.964" v="186" actId="1076"/>
        <pc:sldMkLst>
          <pc:docMk/>
          <pc:sldMk cId="109857222" sldId="256"/>
        </pc:sldMkLst>
        <pc:spChg chg="add mod">
          <ac:chgData name="Emma Reeves (1807017)" userId="S::1807017@student.uwtsd.ac.uk::73ca1a6e-003d-479d-987a-00ddae70a1f1" providerId="AD" clId="Web-{01A511A7-2801-DB76-C475-AC7275B5F12B}" dt="2022-02-16T20:40:53.010" v="184" actId="1076"/>
          <ac:spMkLst>
            <pc:docMk/>
            <pc:sldMk cId="109857222" sldId="256"/>
            <ac:spMk id="2" creationId="{904DDBAA-DDD2-4713-B20A-3A8DFA361C77}"/>
          </ac:spMkLst>
        </pc:spChg>
        <pc:spChg chg="mod">
          <ac:chgData name="Emma Reeves (1807017)" userId="S::1807017@student.uwtsd.ac.uk::73ca1a6e-003d-479d-987a-00ddae70a1f1" providerId="AD" clId="Web-{01A511A7-2801-DB76-C475-AC7275B5F12B}" dt="2022-02-16T20:40:45.432" v="182" actId="1076"/>
          <ac:spMkLst>
            <pc:docMk/>
            <pc:sldMk cId="109857222" sldId="256"/>
            <ac:spMk id="4" creationId="{FA4CDD04-1F0D-48CD-AF30-B82FA0A421B6}"/>
          </ac:spMkLst>
        </pc:spChg>
        <pc:spChg chg="add mod">
          <ac:chgData name="Emma Reeves (1807017)" userId="S::1807017@student.uwtsd.ac.uk::73ca1a6e-003d-479d-987a-00ddae70a1f1" providerId="AD" clId="Web-{01A511A7-2801-DB76-C475-AC7275B5F12B}" dt="2022-02-16T20:27:13.178" v="97" actId="1076"/>
          <ac:spMkLst>
            <pc:docMk/>
            <pc:sldMk cId="109857222" sldId="256"/>
            <ac:spMk id="5" creationId="{07A890F0-B65F-4093-A0B8-32555FEFBB08}"/>
          </ac:spMkLst>
        </pc:spChg>
        <pc:spChg chg="add mod">
          <ac:chgData name="Emma Reeves (1807017)" userId="S::1807017@student.uwtsd.ac.uk::73ca1a6e-003d-479d-987a-00ddae70a1f1" providerId="AD" clId="Web-{01A511A7-2801-DB76-C475-AC7275B5F12B}" dt="2022-02-16T20:40:59.964" v="186" actId="1076"/>
          <ac:spMkLst>
            <pc:docMk/>
            <pc:sldMk cId="109857222" sldId="256"/>
            <ac:spMk id="6" creationId="{0F5FC552-AEF7-4994-A7F7-972BF8B59886}"/>
          </ac:spMkLst>
        </pc:spChg>
        <pc:picChg chg="add mod">
          <ac:chgData name="Emma Reeves (1807017)" userId="S::1807017@student.uwtsd.ac.uk::73ca1a6e-003d-479d-987a-00ddae70a1f1" providerId="AD" clId="Web-{01A511A7-2801-DB76-C475-AC7275B5F12B}" dt="2022-02-16T20:40:55.386" v="185" actId="1076"/>
          <ac:picMkLst>
            <pc:docMk/>
            <pc:sldMk cId="109857222" sldId="256"/>
            <ac:picMk id="3" creationId="{621974B3-76F4-4CFB-A2EF-A3C6217F0D10}"/>
          </ac:picMkLst>
        </pc:picChg>
      </pc:sldChg>
      <pc:sldChg chg="addSp modSp mod modClrScheme chgLayout">
        <pc:chgData name="Emma Reeves (1807017)" userId="S::1807017@student.uwtsd.ac.uk::73ca1a6e-003d-479d-987a-00ddae70a1f1" providerId="AD" clId="Web-{01A511A7-2801-DB76-C475-AC7275B5F12B}" dt="2022-02-16T20:41:08.718" v="188" actId="1076"/>
        <pc:sldMkLst>
          <pc:docMk/>
          <pc:sldMk cId="927812719" sldId="257"/>
        </pc:sldMkLst>
        <pc:spChg chg="mod">
          <ac:chgData name="Emma Reeves (1807017)" userId="S::1807017@student.uwtsd.ac.uk::73ca1a6e-003d-479d-987a-00ddae70a1f1" providerId="AD" clId="Web-{01A511A7-2801-DB76-C475-AC7275B5F12B}" dt="2022-02-16T20:40:00.290" v="170" actId="1076"/>
          <ac:spMkLst>
            <pc:docMk/>
            <pc:sldMk cId="927812719" sldId="257"/>
            <ac:spMk id="4" creationId="{9DD2B021-6136-490A-A27B-3C60D3199EE5}"/>
          </ac:spMkLst>
        </pc:spChg>
        <pc:spChg chg="add mod">
          <ac:chgData name="Emma Reeves (1807017)" userId="S::1807017@student.uwtsd.ac.uk::73ca1a6e-003d-479d-987a-00ddae70a1f1" providerId="AD" clId="Web-{01A511A7-2801-DB76-C475-AC7275B5F12B}" dt="2022-02-16T20:41:08.718" v="188" actId="1076"/>
          <ac:spMkLst>
            <pc:docMk/>
            <pc:sldMk cId="927812719" sldId="257"/>
            <ac:spMk id="6" creationId="{BD19057D-8AD8-4E1C-B90A-CFA1E89A2945}"/>
          </ac:spMkLst>
        </pc:spChg>
        <pc:picChg chg="add mod">
          <ac:chgData name="Emma Reeves (1807017)" userId="S::1807017@student.uwtsd.ac.uk::73ca1a6e-003d-479d-987a-00ddae70a1f1" providerId="AD" clId="Web-{01A511A7-2801-DB76-C475-AC7275B5F12B}" dt="2022-02-16T20:41:04.308" v="187" actId="1076"/>
          <ac:picMkLst>
            <pc:docMk/>
            <pc:sldMk cId="927812719" sldId="257"/>
            <ac:picMk id="3" creationId="{53E29665-490A-4468-8A19-FA84E06E35F2}"/>
          </ac:picMkLst>
        </pc:picChg>
      </pc:sldChg>
      <pc:sldChg chg="addSp modSp mod modClrScheme chgLayout">
        <pc:chgData name="Emma Reeves (1807017)" userId="S::1807017@student.uwtsd.ac.uk::73ca1a6e-003d-479d-987a-00ddae70a1f1" providerId="AD" clId="Web-{01A511A7-2801-DB76-C475-AC7275B5F12B}" dt="2022-02-16T20:39:08.695" v="164"/>
        <pc:sldMkLst>
          <pc:docMk/>
          <pc:sldMk cId="236065493" sldId="258"/>
        </pc:sldMkLst>
        <pc:spChg chg="add mod">
          <ac:chgData name="Emma Reeves (1807017)" userId="S::1807017@student.uwtsd.ac.uk::73ca1a6e-003d-479d-987a-00ddae70a1f1" providerId="AD" clId="Web-{01A511A7-2801-DB76-C475-AC7275B5F12B}" dt="2022-02-16T20:34:39.502" v="142" actId="14100"/>
          <ac:spMkLst>
            <pc:docMk/>
            <pc:sldMk cId="236065493" sldId="258"/>
            <ac:spMk id="2" creationId="{DEC503F7-8FF3-4124-9C1C-0AD1F406428F}"/>
          </ac:spMkLst>
        </pc:spChg>
      </pc:sldChg>
      <pc:sldChg chg="addSp delSp modSp mod setBg modClrScheme chgLayout">
        <pc:chgData name="Emma Reeves (1807017)" userId="S::1807017@student.uwtsd.ac.uk::73ca1a6e-003d-479d-987a-00ddae70a1f1" providerId="AD" clId="Web-{01A511A7-2801-DB76-C475-AC7275B5F12B}" dt="2022-02-16T20:50:08.852" v="226" actId="14100"/>
        <pc:sldMkLst>
          <pc:docMk/>
          <pc:sldMk cId="31613988" sldId="259"/>
        </pc:sldMkLst>
        <pc:spChg chg="del mod">
          <ac:chgData name="Emma Reeves (1807017)" userId="S::1807017@student.uwtsd.ac.uk::73ca1a6e-003d-479d-987a-00ddae70a1f1" providerId="AD" clId="Web-{01A511A7-2801-DB76-C475-AC7275B5F12B}" dt="2022-02-16T20:37:59.584" v="158"/>
          <ac:spMkLst>
            <pc:docMk/>
            <pc:sldMk cId="31613988" sldId="259"/>
            <ac:spMk id="2" creationId="{61700426-4547-478E-8AE2-69E2AD3434B2}"/>
          </ac:spMkLst>
        </pc:spChg>
        <pc:spChg chg="add mod">
          <ac:chgData name="Emma Reeves (1807017)" userId="S::1807017@student.uwtsd.ac.uk::73ca1a6e-003d-479d-987a-00ddae70a1f1" providerId="AD" clId="Web-{01A511A7-2801-DB76-C475-AC7275B5F12B}" dt="2022-02-16T20:39:30.118" v="166" actId="1076"/>
          <ac:spMkLst>
            <pc:docMk/>
            <pc:sldMk cId="31613988" sldId="259"/>
            <ac:spMk id="3" creationId="{5B84B4FE-947E-4710-99BF-FEDEC3B608F1}"/>
          </ac:spMkLst>
        </pc:spChg>
        <pc:spChg chg="add mod">
          <ac:chgData name="Emma Reeves (1807017)" userId="S::1807017@student.uwtsd.ac.uk::73ca1a6e-003d-479d-987a-00ddae70a1f1" providerId="AD" clId="Web-{01A511A7-2801-DB76-C475-AC7275B5F12B}" dt="2022-02-16T20:41:28.964" v="191" actId="1076"/>
          <ac:spMkLst>
            <pc:docMk/>
            <pc:sldMk cId="31613988" sldId="259"/>
            <ac:spMk id="4" creationId="{0CC29F39-B151-4511-99D8-062AD326FCD8}"/>
          </ac:spMkLst>
        </pc:spChg>
        <pc:spChg chg="add mod">
          <ac:chgData name="Emma Reeves (1807017)" userId="S::1807017@student.uwtsd.ac.uk::73ca1a6e-003d-479d-987a-00ddae70a1f1" providerId="AD" clId="Web-{01A511A7-2801-DB76-C475-AC7275B5F12B}" dt="2022-02-16T20:49:36.476" v="222" actId="14100"/>
          <ac:spMkLst>
            <pc:docMk/>
            <pc:sldMk cId="31613988" sldId="259"/>
            <ac:spMk id="5" creationId="{0AB331C6-4266-497F-9825-F7E0835E3BDF}"/>
          </ac:spMkLst>
        </pc:spChg>
        <pc:spChg chg="add mod">
          <ac:chgData name="Emma Reeves (1807017)" userId="S::1807017@student.uwtsd.ac.uk::73ca1a6e-003d-479d-987a-00ddae70a1f1" providerId="AD" clId="Web-{01A511A7-2801-DB76-C475-AC7275B5F12B}" dt="2022-02-16T20:43:57.312" v="204" actId="14100"/>
          <ac:spMkLst>
            <pc:docMk/>
            <pc:sldMk cId="31613988" sldId="259"/>
            <ac:spMk id="6" creationId="{2D9A84AE-D4BE-400B-A28A-E40E81BAB522}"/>
          </ac:spMkLst>
        </pc:spChg>
        <pc:picChg chg="add mod">
          <ac:chgData name="Emma Reeves (1807017)" userId="S::1807017@student.uwtsd.ac.uk::73ca1a6e-003d-479d-987a-00ddae70a1f1" providerId="AD" clId="Web-{01A511A7-2801-DB76-C475-AC7275B5F12B}" dt="2022-02-16T20:50:08.852" v="226" actId="14100"/>
          <ac:picMkLst>
            <pc:docMk/>
            <pc:sldMk cId="31613988" sldId="259"/>
            <ac:picMk id="7" creationId="{C90D6F3D-D851-4CCC-9910-53F396E78751}"/>
          </ac:picMkLst>
        </pc:picChg>
      </pc:sldChg>
      <pc:sldMasterChg chg="del delSldLayout">
        <pc:chgData name="Emma Reeves (1807017)" userId="S::1807017@student.uwtsd.ac.uk::73ca1a6e-003d-479d-987a-00ddae70a1f1" providerId="AD" clId="Web-{01A511A7-2801-DB76-C475-AC7275B5F12B}" dt="2022-02-16T20:38:15.522" v="159"/>
        <pc:sldMasterMkLst>
          <pc:docMk/>
          <pc:sldMasterMk cId="2460954070" sldId="2147483660"/>
        </pc:sldMasterMkLst>
        <pc:sldLayoutChg chg="del">
          <pc:chgData name="Emma Reeves (1807017)" userId="S::1807017@student.uwtsd.ac.uk::73ca1a6e-003d-479d-987a-00ddae70a1f1" providerId="AD" clId="Web-{01A511A7-2801-DB76-C475-AC7275B5F12B}" dt="2022-02-16T20:38:15.522" v="159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Emma Reeves (1807017)" userId="S::1807017@student.uwtsd.ac.uk::73ca1a6e-003d-479d-987a-00ddae70a1f1" providerId="AD" clId="Web-{01A511A7-2801-DB76-C475-AC7275B5F12B}" dt="2022-02-16T20:38:15.522" v="159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Emma Reeves (1807017)" userId="S::1807017@student.uwtsd.ac.uk::73ca1a6e-003d-479d-987a-00ddae70a1f1" providerId="AD" clId="Web-{01A511A7-2801-DB76-C475-AC7275B5F12B}" dt="2022-02-16T20:38:15.522" v="159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Emma Reeves (1807017)" userId="S::1807017@student.uwtsd.ac.uk::73ca1a6e-003d-479d-987a-00ddae70a1f1" providerId="AD" clId="Web-{01A511A7-2801-DB76-C475-AC7275B5F12B}" dt="2022-02-16T20:38:15.522" v="159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Emma Reeves (1807017)" userId="S::1807017@student.uwtsd.ac.uk::73ca1a6e-003d-479d-987a-00ddae70a1f1" providerId="AD" clId="Web-{01A511A7-2801-DB76-C475-AC7275B5F12B}" dt="2022-02-16T20:38:15.522" v="159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Emma Reeves (1807017)" userId="S::1807017@student.uwtsd.ac.uk::73ca1a6e-003d-479d-987a-00ddae70a1f1" providerId="AD" clId="Web-{01A511A7-2801-DB76-C475-AC7275B5F12B}" dt="2022-02-16T20:38:15.522" v="159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Emma Reeves (1807017)" userId="S::1807017@student.uwtsd.ac.uk::73ca1a6e-003d-479d-987a-00ddae70a1f1" providerId="AD" clId="Web-{01A511A7-2801-DB76-C475-AC7275B5F12B}" dt="2022-02-16T20:38:15.522" v="159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Emma Reeves (1807017)" userId="S::1807017@student.uwtsd.ac.uk::73ca1a6e-003d-479d-987a-00ddae70a1f1" providerId="AD" clId="Web-{01A511A7-2801-DB76-C475-AC7275B5F12B}" dt="2022-02-16T20:38:15.522" v="159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Emma Reeves (1807017)" userId="S::1807017@student.uwtsd.ac.uk::73ca1a6e-003d-479d-987a-00ddae70a1f1" providerId="AD" clId="Web-{01A511A7-2801-DB76-C475-AC7275B5F12B}" dt="2022-02-16T20:38:15.522" v="159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Emma Reeves (1807017)" userId="S::1807017@student.uwtsd.ac.uk::73ca1a6e-003d-479d-987a-00ddae70a1f1" providerId="AD" clId="Web-{01A511A7-2801-DB76-C475-AC7275B5F12B}" dt="2022-02-16T20:38:15.522" v="159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Emma Reeves (1807017)" userId="S::1807017@student.uwtsd.ac.uk::73ca1a6e-003d-479d-987a-00ddae70a1f1" providerId="AD" clId="Web-{01A511A7-2801-DB76-C475-AC7275B5F12B}" dt="2022-02-16T20:38:15.522" v="159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Emma Reeves (1807017)" userId="S::1807017@student.uwtsd.ac.uk::73ca1a6e-003d-479d-987a-00ddae70a1f1" providerId="AD" clId="Web-{01A511A7-2801-DB76-C475-AC7275B5F12B}" dt="2022-02-16T20:38:23.616" v="160"/>
        <pc:sldMasterMkLst>
          <pc:docMk/>
          <pc:sldMasterMk cId="133796224" sldId="2147483672"/>
        </pc:sldMasterMkLst>
        <pc:sldLayoutChg chg="add del mod replId">
          <pc:chgData name="Emma Reeves (1807017)" userId="S::1807017@student.uwtsd.ac.uk::73ca1a6e-003d-479d-987a-00ddae70a1f1" providerId="AD" clId="Web-{01A511A7-2801-DB76-C475-AC7275B5F12B}" dt="2022-02-16T20:38:23.616" v="160"/>
          <pc:sldLayoutMkLst>
            <pc:docMk/>
            <pc:sldMasterMk cId="133796224" sldId="2147483672"/>
            <pc:sldLayoutMk cId="2160015774" sldId="2147483673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23.616" v="160"/>
          <pc:sldLayoutMkLst>
            <pc:docMk/>
            <pc:sldMasterMk cId="133796224" sldId="2147483672"/>
            <pc:sldLayoutMk cId="1588186890" sldId="2147483674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23.616" v="160"/>
          <pc:sldLayoutMkLst>
            <pc:docMk/>
            <pc:sldMasterMk cId="133796224" sldId="2147483672"/>
            <pc:sldLayoutMk cId="1698269396" sldId="2147483675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23.616" v="160"/>
          <pc:sldLayoutMkLst>
            <pc:docMk/>
            <pc:sldMasterMk cId="133796224" sldId="2147483672"/>
            <pc:sldLayoutMk cId="1307601741" sldId="2147483676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23.616" v="160"/>
          <pc:sldLayoutMkLst>
            <pc:docMk/>
            <pc:sldMasterMk cId="133796224" sldId="2147483672"/>
            <pc:sldLayoutMk cId="1912344211" sldId="2147483677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23.616" v="160"/>
          <pc:sldLayoutMkLst>
            <pc:docMk/>
            <pc:sldMasterMk cId="133796224" sldId="2147483672"/>
            <pc:sldLayoutMk cId="1287220444" sldId="2147483678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23.616" v="160"/>
          <pc:sldLayoutMkLst>
            <pc:docMk/>
            <pc:sldMasterMk cId="133796224" sldId="2147483672"/>
            <pc:sldLayoutMk cId="3319730100" sldId="2147483679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23.616" v="160"/>
          <pc:sldLayoutMkLst>
            <pc:docMk/>
            <pc:sldMasterMk cId="133796224" sldId="2147483672"/>
            <pc:sldLayoutMk cId="1069271432" sldId="2147483680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23.616" v="160"/>
          <pc:sldLayoutMkLst>
            <pc:docMk/>
            <pc:sldMasterMk cId="133796224" sldId="2147483672"/>
            <pc:sldLayoutMk cId="2948355674" sldId="2147483681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23.616" v="160"/>
          <pc:sldLayoutMkLst>
            <pc:docMk/>
            <pc:sldMasterMk cId="133796224" sldId="2147483672"/>
            <pc:sldLayoutMk cId="2456373585" sldId="2147483682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23.616" v="160"/>
          <pc:sldLayoutMkLst>
            <pc:docMk/>
            <pc:sldMasterMk cId="133796224" sldId="2147483672"/>
            <pc:sldLayoutMk cId="3989772848" sldId="2147483683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23.616" v="160"/>
          <pc:sldLayoutMkLst>
            <pc:docMk/>
            <pc:sldMasterMk cId="133796224" sldId="2147483672"/>
            <pc:sldLayoutMk cId="1703834913" sldId="2147483684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23.616" v="160"/>
          <pc:sldLayoutMkLst>
            <pc:docMk/>
            <pc:sldMasterMk cId="133796224" sldId="2147483672"/>
            <pc:sldLayoutMk cId="568530659" sldId="2147483685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23.616" v="160"/>
          <pc:sldLayoutMkLst>
            <pc:docMk/>
            <pc:sldMasterMk cId="133796224" sldId="2147483672"/>
            <pc:sldLayoutMk cId="2551602462" sldId="2147483686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23.616" v="160"/>
          <pc:sldLayoutMkLst>
            <pc:docMk/>
            <pc:sldMasterMk cId="133796224" sldId="2147483672"/>
            <pc:sldLayoutMk cId="3080689479" sldId="2147483687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23.616" v="160"/>
          <pc:sldLayoutMkLst>
            <pc:docMk/>
            <pc:sldMasterMk cId="133796224" sldId="2147483672"/>
            <pc:sldLayoutMk cId="1343770317" sldId="2147483688"/>
          </pc:sldLayoutMkLst>
        </pc:sldLayoutChg>
      </pc:sldMasterChg>
      <pc:sldMasterChg chg="add del addSldLayout delSldLayout modSldLayout">
        <pc:chgData name="Emma Reeves (1807017)" userId="S::1807017@student.uwtsd.ac.uk::73ca1a6e-003d-479d-987a-00ddae70a1f1" providerId="AD" clId="Web-{01A511A7-2801-DB76-C475-AC7275B5F12B}" dt="2022-02-16T20:38:32.288" v="161"/>
        <pc:sldMasterMkLst>
          <pc:docMk/>
          <pc:sldMasterMk cId="4012756596" sldId="2147483689"/>
        </pc:sldMasterMkLst>
        <pc:sldLayoutChg chg="add del mod replId">
          <pc:chgData name="Emma Reeves (1807017)" userId="S::1807017@student.uwtsd.ac.uk::73ca1a6e-003d-479d-987a-00ddae70a1f1" providerId="AD" clId="Web-{01A511A7-2801-DB76-C475-AC7275B5F12B}" dt="2022-02-16T20:38:32.288" v="161"/>
          <pc:sldLayoutMkLst>
            <pc:docMk/>
            <pc:sldMasterMk cId="4012756596" sldId="2147483689"/>
            <pc:sldLayoutMk cId="2871472029" sldId="2147483690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32.288" v="161"/>
          <pc:sldLayoutMkLst>
            <pc:docMk/>
            <pc:sldMasterMk cId="4012756596" sldId="2147483689"/>
            <pc:sldLayoutMk cId="769725334" sldId="2147483691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32.288" v="161"/>
          <pc:sldLayoutMkLst>
            <pc:docMk/>
            <pc:sldMasterMk cId="4012756596" sldId="2147483689"/>
            <pc:sldLayoutMk cId="2096622390" sldId="2147483692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32.288" v="161"/>
          <pc:sldLayoutMkLst>
            <pc:docMk/>
            <pc:sldMasterMk cId="4012756596" sldId="2147483689"/>
            <pc:sldLayoutMk cId="3408008738" sldId="2147483693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32.288" v="161"/>
          <pc:sldLayoutMkLst>
            <pc:docMk/>
            <pc:sldMasterMk cId="4012756596" sldId="2147483689"/>
            <pc:sldLayoutMk cId="3313685719" sldId="2147483694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32.288" v="161"/>
          <pc:sldLayoutMkLst>
            <pc:docMk/>
            <pc:sldMasterMk cId="4012756596" sldId="2147483689"/>
            <pc:sldLayoutMk cId="981163048" sldId="2147483695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32.288" v="161"/>
          <pc:sldLayoutMkLst>
            <pc:docMk/>
            <pc:sldMasterMk cId="4012756596" sldId="2147483689"/>
            <pc:sldLayoutMk cId="469855432" sldId="2147483696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32.288" v="161"/>
          <pc:sldLayoutMkLst>
            <pc:docMk/>
            <pc:sldMasterMk cId="4012756596" sldId="2147483689"/>
            <pc:sldLayoutMk cId="2127155501" sldId="2147483697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32.288" v="161"/>
          <pc:sldLayoutMkLst>
            <pc:docMk/>
            <pc:sldMasterMk cId="4012756596" sldId="2147483689"/>
            <pc:sldLayoutMk cId="2451533564" sldId="2147483698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32.288" v="161"/>
          <pc:sldLayoutMkLst>
            <pc:docMk/>
            <pc:sldMasterMk cId="4012756596" sldId="2147483689"/>
            <pc:sldLayoutMk cId="2516149943" sldId="2147483699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32.288" v="161"/>
          <pc:sldLayoutMkLst>
            <pc:docMk/>
            <pc:sldMasterMk cId="4012756596" sldId="2147483689"/>
            <pc:sldLayoutMk cId="1160421984" sldId="2147483700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32.288" v="161"/>
          <pc:sldLayoutMkLst>
            <pc:docMk/>
            <pc:sldMasterMk cId="4012756596" sldId="2147483689"/>
            <pc:sldLayoutMk cId="1328159349" sldId="2147483701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32.288" v="161"/>
          <pc:sldLayoutMkLst>
            <pc:docMk/>
            <pc:sldMasterMk cId="4012756596" sldId="2147483689"/>
            <pc:sldLayoutMk cId="2510076445" sldId="2147483702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32.288" v="161"/>
          <pc:sldLayoutMkLst>
            <pc:docMk/>
            <pc:sldMasterMk cId="4012756596" sldId="2147483689"/>
            <pc:sldLayoutMk cId="2910105266" sldId="2147483703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32.288" v="161"/>
          <pc:sldLayoutMkLst>
            <pc:docMk/>
            <pc:sldMasterMk cId="4012756596" sldId="2147483689"/>
            <pc:sldLayoutMk cId="54213199" sldId="2147483704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32.288" v="161"/>
          <pc:sldLayoutMkLst>
            <pc:docMk/>
            <pc:sldMasterMk cId="4012756596" sldId="2147483689"/>
            <pc:sldLayoutMk cId="3727363926" sldId="2147483705"/>
          </pc:sldLayoutMkLst>
        </pc:sldLayoutChg>
      </pc:sldMasterChg>
      <pc:sldMasterChg chg="add del addSldLayout delSldLayout modSldLayout">
        <pc:chgData name="Emma Reeves (1807017)" userId="S::1807017@student.uwtsd.ac.uk::73ca1a6e-003d-479d-987a-00ddae70a1f1" providerId="AD" clId="Web-{01A511A7-2801-DB76-C475-AC7275B5F12B}" dt="2022-02-16T20:38:51.273" v="162"/>
        <pc:sldMasterMkLst>
          <pc:docMk/>
          <pc:sldMasterMk cId="1835105033" sldId="2147483706"/>
        </pc:sldMasterMkLst>
        <pc:sldLayoutChg chg="add del mod replId">
          <pc:chgData name="Emma Reeves (1807017)" userId="S::1807017@student.uwtsd.ac.uk::73ca1a6e-003d-479d-987a-00ddae70a1f1" providerId="AD" clId="Web-{01A511A7-2801-DB76-C475-AC7275B5F12B}" dt="2022-02-16T20:38:51.273" v="162"/>
          <pc:sldLayoutMkLst>
            <pc:docMk/>
            <pc:sldMasterMk cId="1835105033" sldId="2147483706"/>
            <pc:sldLayoutMk cId="1090962499" sldId="2147483707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51.273" v="162"/>
          <pc:sldLayoutMkLst>
            <pc:docMk/>
            <pc:sldMasterMk cId="1835105033" sldId="2147483706"/>
            <pc:sldLayoutMk cId="2383920852" sldId="2147483708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51.273" v="162"/>
          <pc:sldLayoutMkLst>
            <pc:docMk/>
            <pc:sldMasterMk cId="1835105033" sldId="2147483706"/>
            <pc:sldLayoutMk cId="1495221919" sldId="2147483709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51.273" v="162"/>
          <pc:sldLayoutMkLst>
            <pc:docMk/>
            <pc:sldMasterMk cId="1835105033" sldId="2147483706"/>
            <pc:sldLayoutMk cId="1469272464" sldId="2147483710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51.273" v="162"/>
          <pc:sldLayoutMkLst>
            <pc:docMk/>
            <pc:sldMasterMk cId="1835105033" sldId="2147483706"/>
            <pc:sldLayoutMk cId="1999868205" sldId="2147483711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51.273" v="162"/>
          <pc:sldLayoutMkLst>
            <pc:docMk/>
            <pc:sldMasterMk cId="1835105033" sldId="2147483706"/>
            <pc:sldLayoutMk cId="2928411744" sldId="2147483712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51.273" v="162"/>
          <pc:sldLayoutMkLst>
            <pc:docMk/>
            <pc:sldMasterMk cId="1835105033" sldId="2147483706"/>
            <pc:sldLayoutMk cId="873979227" sldId="2147483713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51.273" v="162"/>
          <pc:sldLayoutMkLst>
            <pc:docMk/>
            <pc:sldMasterMk cId="1835105033" sldId="2147483706"/>
            <pc:sldLayoutMk cId="1153856369" sldId="2147483714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51.273" v="162"/>
          <pc:sldLayoutMkLst>
            <pc:docMk/>
            <pc:sldMasterMk cId="1835105033" sldId="2147483706"/>
            <pc:sldLayoutMk cId="1325445018" sldId="2147483715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51.273" v="162"/>
          <pc:sldLayoutMkLst>
            <pc:docMk/>
            <pc:sldMasterMk cId="1835105033" sldId="2147483706"/>
            <pc:sldLayoutMk cId="397013587" sldId="2147483716"/>
          </pc:sldLayoutMkLst>
        </pc:sldLayoutChg>
        <pc:sldLayoutChg chg="add del mod replId">
          <pc:chgData name="Emma Reeves (1807017)" userId="S::1807017@student.uwtsd.ac.uk::73ca1a6e-003d-479d-987a-00ddae70a1f1" providerId="AD" clId="Web-{01A511A7-2801-DB76-C475-AC7275B5F12B}" dt="2022-02-16T20:38:51.273" v="162"/>
          <pc:sldLayoutMkLst>
            <pc:docMk/>
            <pc:sldMasterMk cId="1835105033" sldId="2147483706"/>
            <pc:sldLayoutMk cId="1082114740" sldId="2147483717"/>
          </pc:sldLayoutMkLst>
        </pc:sldLayoutChg>
      </pc:sldMasterChg>
      <pc:sldMasterChg chg="add mod setBg addSldLayout modSldLayout">
        <pc:chgData name="Emma Reeves (1807017)" userId="S::1807017@student.uwtsd.ac.uk::73ca1a6e-003d-479d-987a-00ddae70a1f1" providerId="AD" clId="Web-{01A511A7-2801-DB76-C475-AC7275B5F12B}" dt="2022-02-16T20:39:08.695" v="164"/>
        <pc:sldMasterMkLst>
          <pc:docMk/>
          <pc:sldMasterMk cId="725464828" sldId="2147483718"/>
        </pc:sldMasterMkLst>
        <pc:sldLayoutChg chg="add mod replId">
          <pc:chgData name="Emma Reeves (1807017)" userId="S::1807017@student.uwtsd.ac.uk::73ca1a6e-003d-479d-987a-00ddae70a1f1" providerId="AD" clId="Web-{01A511A7-2801-DB76-C475-AC7275B5F12B}" dt="2022-02-16T20:39:08.695" v="164"/>
          <pc:sldLayoutMkLst>
            <pc:docMk/>
            <pc:sldMasterMk cId="725464828" sldId="2147483718"/>
            <pc:sldLayoutMk cId="3844953799" sldId="2147483719"/>
          </pc:sldLayoutMkLst>
        </pc:sldLayoutChg>
        <pc:sldLayoutChg chg="add mod replId">
          <pc:chgData name="Emma Reeves (1807017)" userId="S::1807017@student.uwtsd.ac.uk::73ca1a6e-003d-479d-987a-00ddae70a1f1" providerId="AD" clId="Web-{01A511A7-2801-DB76-C475-AC7275B5F12B}" dt="2022-02-16T20:39:08.695" v="164"/>
          <pc:sldLayoutMkLst>
            <pc:docMk/>
            <pc:sldMasterMk cId="725464828" sldId="2147483718"/>
            <pc:sldLayoutMk cId="401259904" sldId="2147483720"/>
          </pc:sldLayoutMkLst>
        </pc:sldLayoutChg>
        <pc:sldLayoutChg chg="add mod replId">
          <pc:chgData name="Emma Reeves (1807017)" userId="S::1807017@student.uwtsd.ac.uk::73ca1a6e-003d-479d-987a-00ddae70a1f1" providerId="AD" clId="Web-{01A511A7-2801-DB76-C475-AC7275B5F12B}" dt="2022-02-16T20:39:08.695" v="164"/>
          <pc:sldLayoutMkLst>
            <pc:docMk/>
            <pc:sldMasterMk cId="725464828" sldId="2147483718"/>
            <pc:sldLayoutMk cId="2503337574" sldId="2147483721"/>
          </pc:sldLayoutMkLst>
        </pc:sldLayoutChg>
        <pc:sldLayoutChg chg="add mod replId">
          <pc:chgData name="Emma Reeves (1807017)" userId="S::1807017@student.uwtsd.ac.uk::73ca1a6e-003d-479d-987a-00ddae70a1f1" providerId="AD" clId="Web-{01A511A7-2801-DB76-C475-AC7275B5F12B}" dt="2022-02-16T20:39:08.695" v="164"/>
          <pc:sldLayoutMkLst>
            <pc:docMk/>
            <pc:sldMasterMk cId="725464828" sldId="2147483718"/>
            <pc:sldLayoutMk cId="1228131554" sldId="2147483722"/>
          </pc:sldLayoutMkLst>
        </pc:sldLayoutChg>
        <pc:sldLayoutChg chg="add mod replId">
          <pc:chgData name="Emma Reeves (1807017)" userId="S::1807017@student.uwtsd.ac.uk::73ca1a6e-003d-479d-987a-00ddae70a1f1" providerId="AD" clId="Web-{01A511A7-2801-DB76-C475-AC7275B5F12B}" dt="2022-02-16T20:39:08.695" v="164"/>
          <pc:sldLayoutMkLst>
            <pc:docMk/>
            <pc:sldMasterMk cId="725464828" sldId="2147483718"/>
            <pc:sldLayoutMk cId="2051393609" sldId="2147483723"/>
          </pc:sldLayoutMkLst>
        </pc:sldLayoutChg>
        <pc:sldLayoutChg chg="add mod replId">
          <pc:chgData name="Emma Reeves (1807017)" userId="S::1807017@student.uwtsd.ac.uk::73ca1a6e-003d-479d-987a-00ddae70a1f1" providerId="AD" clId="Web-{01A511A7-2801-DB76-C475-AC7275B5F12B}" dt="2022-02-16T20:39:08.695" v="164"/>
          <pc:sldLayoutMkLst>
            <pc:docMk/>
            <pc:sldMasterMk cId="725464828" sldId="2147483718"/>
            <pc:sldLayoutMk cId="1555235405" sldId="2147483724"/>
          </pc:sldLayoutMkLst>
        </pc:sldLayoutChg>
        <pc:sldLayoutChg chg="add mod replId">
          <pc:chgData name="Emma Reeves (1807017)" userId="S::1807017@student.uwtsd.ac.uk::73ca1a6e-003d-479d-987a-00ddae70a1f1" providerId="AD" clId="Web-{01A511A7-2801-DB76-C475-AC7275B5F12B}" dt="2022-02-16T20:39:08.695" v="164"/>
          <pc:sldLayoutMkLst>
            <pc:docMk/>
            <pc:sldMasterMk cId="725464828" sldId="2147483718"/>
            <pc:sldLayoutMk cId="760328454" sldId="2147483725"/>
          </pc:sldLayoutMkLst>
        </pc:sldLayoutChg>
        <pc:sldLayoutChg chg="add mod replId">
          <pc:chgData name="Emma Reeves (1807017)" userId="S::1807017@student.uwtsd.ac.uk::73ca1a6e-003d-479d-987a-00ddae70a1f1" providerId="AD" clId="Web-{01A511A7-2801-DB76-C475-AC7275B5F12B}" dt="2022-02-16T20:39:08.695" v="164"/>
          <pc:sldLayoutMkLst>
            <pc:docMk/>
            <pc:sldMasterMk cId="725464828" sldId="2147483718"/>
            <pc:sldLayoutMk cId="1556584883" sldId="2147483726"/>
          </pc:sldLayoutMkLst>
        </pc:sldLayoutChg>
        <pc:sldLayoutChg chg="add mod replId">
          <pc:chgData name="Emma Reeves (1807017)" userId="S::1807017@student.uwtsd.ac.uk::73ca1a6e-003d-479d-987a-00ddae70a1f1" providerId="AD" clId="Web-{01A511A7-2801-DB76-C475-AC7275B5F12B}" dt="2022-02-16T20:39:08.695" v="164"/>
          <pc:sldLayoutMkLst>
            <pc:docMk/>
            <pc:sldMasterMk cId="725464828" sldId="2147483718"/>
            <pc:sldLayoutMk cId="3280470260" sldId="2147483727"/>
          </pc:sldLayoutMkLst>
        </pc:sldLayoutChg>
        <pc:sldLayoutChg chg="add mod replId">
          <pc:chgData name="Emma Reeves (1807017)" userId="S::1807017@student.uwtsd.ac.uk::73ca1a6e-003d-479d-987a-00ddae70a1f1" providerId="AD" clId="Web-{01A511A7-2801-DB76-C475-AC7275B5F12B}" dt="2022-02-16T20:39:08.695" v="164"/>
          <pc:sldLayoutMkLst>
            <pc:docMk/>
            <pc:sldMasterMk cId="725464828" sldId="2147483718"/>
            <pc:sldLayoutMk cId="635420881" sldId="2147483728"/>
          </pc:sldLayoutMkLst>
        </pc:sldLayoutChg>
        <pc:sldLayoutChg chg="add mod replId">
          <pc:chgData name="Emma Reeves (1807017)" userId="S::1807017@student.uwtsd.ac.uk::73ca1a6e-003d-479d-987a-00ddae70a1f1" providerId="AD" clId="Web-{01A511A7-2801-DB76-C475-AC7275B5F12B}" dt="2022-02-16T20:39:08.695" v="164"/>
          <pc:sldLayoutMkLst>
            <pc:docMk/>
            <pc:sldMasterMk cId="725464828" sldId="2147483718"/>
            <pc:sldLayoutMk cId="1002796860" sldId="2147483729"/>
          </pc:sldLayoutMkLst>
        </pc:sldLayoutChg>
      </pc:sldMasterChg>
    </pc:docChg>
  </pc:docChgLst>
  <pc:docChgLst>
    <pc:chgData name="Emma Reeves (1807017)" userId="S::1807017@student.uwtsd.ac.uk::73ca1a6e-003d-479d-987a-00ddae70a1f1" providerId="AD" clId="Web-{0FF2F463-5E01-473D-B541-22391C227CBB}"/>
    <pc:docChg chg="modSld">
      <pc:chgData name="Emma Reeves (1807017)" userId="S::1807017@student.uwtsd.ac.uk::73ca1a6e-003d-479d-987a-00ddae70a1f1" providerId="AD" clId="Web-{0FF2F463-5E01-473D-B541-22391C227CBB}" dt="2022-02-17T09:43:34.329" v="1"/>
      <pc:docMkLst>
        <pc:docMk/>
      </pc:docMkLst>
      <pc:sldChg chg="addAnim modAnim">
        <pc:chgData name="Emma Reeves (1807017)" userId="S::1807017@student.uwtsd.ac.uk::73ca1a6e-003d-479d-987a-00ddae70a1f1" providerId="AD" clId="Web-{0FF2F463-5E01-473D-B541-22391C227CBB}" dt="2022-02-17T09:43:34.329" v="1"/>
        <pc:sldMkLst>
          <pc:docMk/>
          <pc:sldMk cId="109857222" sldId="256"/>
        </pc:sldMkLst>
      </pc:sldChg>
    </pc:docChg>
  </pc:docChgLst>
  <pc:docChgLst>
    <pc:chgData name="Emma Reeves (1807017)" userId="S::1807017@student.uwtsd.ac.uk::73ca1a6e-003d-479d-987a-00ddae70a1f1" providerId="AD" clId="Web-{D0AEB8AA-5BFC-7E95-6BCD-760C1223EBA5}"/>
    <pc:docChg chg="modSld addMainMaster delMainMaster">
      <pc:chgData name="Emma Reeves (1807017)" userId="S::1807017@student.uwtsd.ac.uk::73ca1a6e-003d-479d-987a-00ddae70a1f1" providerId="AD" clId="Web-{D0AEB8AA-5BFC-7E95-6BCD-760C1223EBA5}" dt="2022-03-01T21:11:51.324" v="754" actId="20577"/>
      <pc:docMkLst>
        <pc:docMk/>
      </pc:docMkLst>
      <pc:sldChg chg="modSp mod setBg modClrScheme chgLayout">
        <pc:chgData name="Emma Reeves (1807017)" userId="S::1807017@student.uwtsd.ac.uk::73ca1a6e-003d-479d-987a-00ddae70a1f1" providerId="AD" clId="Web-{D0AEB8AA-5BFC-7E95-6BCD-760C1223EBA5}" dt="2022-03-01T21:08:01.907" v="672"/>
        <pc:sldMkLst>
          <pc:docMk/>
          <pc:sldMk cId="109857222" sldId="256"/>
        </pc:sldMkLst>
        <pc:spChg chg="mod">
          <ac:chgData name="Emma Reeves (1807017)" userId="S::1807017@student.uwtsd.ac.uk::73ca1a6e-003d-479d-987a-00ddae70a1f1" providerId="AD" clId="Web-{D0AEB8AA-5BFC-7E95-6BCD-760C1223EBA5}" dt="2022-03-01T20:55:27.071" v="575" actId="1076"/>
          <ac:spMkLst>
            <pc:docMk/>
            <pc:sldMk cId="109857222" sldId="256"/>
            <ac:spMk id="2" creationId="{904DDBAA-DDD2-4713-B20A-3A8DFA361C77}"/>
          </ac:spMkLst>
        </pc:spChg>
        <pc:spChg chg="mod">
          <ac:chgData name="Emma Reeves (1807017)" userId="S::1807017@student.uwtsd.ac.uk::73ca1a6e-003d-479d-987a-00ddae70a1f1" providerId="AD" clId="Web-{D0AEB8AA-5BFC-7E95-6BCD-760C1223EBA5}" dt="2022-03-01T20:55:33.118" v="576" actId="1076"/>
          <ac:spMkLst>
            <pc:docMk/>
            <pc:sldMk cId="109857222" sldId="256"/>
            <ac:spMk id="4" creationId="{FA4CDD04-1F0D-48CD-AF30-B82FA0A421B6}"/>
          </ac:spMkLst>
        </pc:spChg>
        <pc:spChg chg="mod">
          <ac:chgData name="Emma Reeves (1807017)" userId="S::1807017@student.uwtsd.ac.uk::73ca1a6e-003d-479d-987a-00ddae70a1f1" providerId="AD" clId="Web-{D0AEB8AA-5BFC-7E95-6BCD-760C1223EBA5}" dt="2022-03-01T20:54:54.804" v="570" actId="20577"/>
          <ac:spMkLst>
            <pc:docMk/>
            <pc:sldMk cId="109857222" sldId="256"/>
            <ac:spMk id="5" creationId="{07A890F0-B65F-4093-A0B8-32555FEFBB08}"/>
          </ac:spMkLst>
        </pc:spChg>
        <pc:spChg chg="mod">
          <ac:chgData name="Emma Reeves (1807017)" userId="S::1807017@student.uwtsd.ac.uk::73ca1a6e-003d-479d-987a-00ddae70a1f1" providerId="AD" clId="Web-{D0AEB8AA-5BFC-7E95-6BCD-760C1223EBA5}" dt="2022-03-01T20:55:17.992" v="573" actId="1076"/>
          <ac:spMkLst>
            <pc:docMk/>
            <pc:sldMk cId="109857222" sldId="256"/>
            <ac:spMk id="6" creationId="{0F5FC552-AEF7-4994-A7F7-972BF8B59886}"/>
          </ac:spMkLst>
        </pc:spChg>
        <pc:spChg chg="mod">
          <ac:chgData name="Emma Reeves (1807017)" userId="S::1807017@student.uwtsd.ac.uk::73ca1a6e-003d-479d-987a-00ddae70a1f1" providerId="AD" clId="Web-{D0AEB8AA-5BFC-7E95-6BCD-760C1223EBA5}" dt="2022-03-01T20:55:40.337" v="579" actId="1076"/>
          <ac:spMkLst>
            <pc:docMk/>
            <pc:sldMk cId="109857222" sldId="256"/>
            <ac:spMk id="8" creationId="{95AE2701-7E08-44F1-9170-8DB12E04FADA}"/>
          </ac:spMkLst>
        </pc:spChg>
        <pc:spChg chg="mod">
          <ac:chgData name="Emma Reeves (1807017)" userId="S::1807017@student.uwtsd.ac.uk::73ca1a6e-003d-479d-987a-00ddae70a1f1" providerId="AD" clId="Web-{D0AEB8AA-5BFC-7E95-6BCD-760C1223EBA5}" dt="2022-03-01T20:55:45.477" v="580" actId="1076"/>
          <ac:spMkLst>
            <pc:docMk/>
            <pc:sldMk cId="109857222" sldId="256"/>
            <ac:spMk id="9" creationId="{DFC9F782-381A-439E-AC7D-0B146B75EC86}"/>
          </ac:spMkLst>
        </pc:spChg>
        <pc:spChg chg="mod">
          <ac:chgData name="Emma Reeves (1807017)" userId="S::1807017@student.uwtsd.ac.uk::73ca1a6e-003d-479d-987a-00ddae70a1f1" providerId="AD" clId="Web-{D0AEB8AA-5BFC-7E95-6BCD-760C1223EBA5}" dt="2022-03-01T20:50:16.515" v="529" actId="1076"/>
          <ac:spMkLst>
            <pc:docMk/>
            <pc:sldMk cId="109857222" sldId="256"/>
            <ac:spMk id="11" creationId="{39AAC746-61ED-4B49-8A9C-F959797608BC}"/>
          </ac:spMkLst>
        </pc:spChg>
        <pc:picChg chg="mod">
          <ac:chgData name="Emma Reeves (1807017)" userId="S::1807017@student.uwtsd.ac.uk::73ca1a6e-003d-479d-987a-00ddae70a1f1" providerId="AD" clId="Web-{D0AEB8AA-5BFC-7E95-6BCD-760C1223EBA5}" dt="2022-03-01T20:55:21.320" v="574" actId="1076"/>
          <ac:picMkLst>
            <pc:docMk/>
            <pc:sldMk cId="109857222" sldId="256"/>
            <ac:picMk id="3" creationId="{621974B3-76F4-4CFB-A2EF-A3C6217F0D10}"/>
          </ac:picMkLst>
        </pc:picChg>
        <pc:picChg chg="mod">
          <ac:chgData name="Emma Reeves (1807017)" userId="S::1807017@student.uwtsd.ac.uk::73ca1a6e-003d-479d-987a-00ddae70a1f1" providerId="AD" clId="Web-{D0AEB8AA-5BFC-7E95-6BCD-760C1223EBA5}" dt="2022-03-01T20:55:36.665" v="578" actId="1076"/>
          <ac:picMkLst>
            <pc:docMk/>
            <pc:sldMk cId="109857222" sldId="256"/>
            <ac:picMk id="7" creationId="{27492CC1-D4E2-4279-8A55-DFEB51CB2DF4}"/>
          </ac:picMkLst>
        </pc:picChg>
        <pc:picChg chg="mod">
          <ac:chgData name="Emma Reeves (1807017)" userId="S::1807017@student.uwtsd.ac.uk::73ca1a6e-003d-479d-987a-00ddae70a1f1" providerId="AD" clId="Web-{D0AEB8AA-5BFC-7E95-6BCD-760C1223EBA5}" dt="2022-03-01T20:50:12.547" v="528" actId="1076"/>
          <ac:picMkLst>
            <pc:docMk/>
            <pc:sldMk cId="109857222" sldId="256"/>
            <ac:picMk id="10" creationId="{1A0D3AE9-DD9D-4C6D-A0EF-457586F0C0EC}"/>
          </ac:picMkLst>
        </pc:picChg>
      </pc:sldChg>
      <pc:sldChg chg="addSp delSp modSp mod setBg modClrScheme chgLayout">
        <pc:chgData name="Emma Reeves (1807017)" userId="S::1807017@student.uwtsd.ac.uk::73ca1a6e-003d-479d-987a-00ddae70a1f1" providerId="AD" clId="Web-{D0AEB8AA-5BFC-7E95-6BCD-760C1223EBA5}" dt="2022-03-01T21:08:09.845" v="673"/>
        <pc:sldMkLst>
          <pc:docMk/>
          <pc:sldMk cId="927812719" sldId="257"/>
        </pc:sldMkLst>
        <pc:spChg chg="mod">
          <ac:chgData name="Emma Reeves (1807017)" userId="S::1807017@student.uwtsd.ac.uk::73ca1a6e-003d-479d-987a-00ddae70a1f1" providerId="AD" clId="Web-{D0AEB8AA-5BFC-7E95-6BCD-760C1223EBA5}" dt="2022-03-01T20:57:02.698" v="593" actId="20577"/>
          <ac:spMkLst>
            <pc:docMk/>
            <pc:sldMk cId="927812719" sldId="257"/>
            <ac:spMk id="4" creationId="{9DD2B021-6136-490A-A27B-3C60D3199EE5}"/>
          </ac:spMkLst>
        </pc:spChg>
        <pc:spChg chg="add del">
          <ac:chgData name="Emma Reeves (1807017)" userId="S::1807017@student.uwtsd.ac.uk::73ca1a6e-003d-479d-987a-00ddae70a1f1" providerId="AD" clId="Web-{D0AEB8AA-5BFC-7E95-6BCD-760C1223EBA5}" dt="2022-03-01T18:20:41.187" v="35"/>
          <ac:spMkLst>
            <pc:docMk/>
            <pc:sldMk cId="927812719" sldId="257"/>
            <ac:spMk id="5" creationId="{18692BAC-51AE-43A7-97BF-CC93E3F77661}"/>
          </ac:spMkLst>
        </pc:spChg>
        <pc:spChg chg="add mod ord">
          <ac:chgData name="Emma Reeves (1807017)" userId="S::1807017@student.uwtsd.ac.uk::73ca1a6e-003d-479d-987a-00ddae70a1f1" providerId="AD" clId="Web-{D0AEB8AA-5BFC-7E95-6BCD-760C1223EBA5}" dt="2022-03-01T21:06:48.827" v="663"/>
          <ac:spMkLst>
            <pc:docMk/>
            <pc:sldMk cId="927812719" sldId="257"/>
            <ac:spMk id="5" creationId="{FBEED2D0-4CE5-48D7-A027-9E2FB8670E65}"/>
          </ac:spMkLst>
        </pc:spChg>
        <pc:spChg chg="mod">
          <ac:chgData name="Emma Reeves (1807017)" userId="S::1807017@student.uwtsd.ac.uk::73ca1a6e-003d-479d-987a-00ddae70a1f1" providerId="AD" clId="Web-{D0AEB8AA-5BFC-7E95-6BCD-760C1223EBA5}" dt="2022-03-01T20:57:19.511" v="596" actId="20577"/>
          <ac:spMkLst>
            <pc:docMk/>
            <pc:sldMk cId="927812719" sldId="257"/>
            <ac:spMk id="6" creationId="{BD19057D-8AD8-4E1C-B90A-CFA1E89A2945}"/>
          </ac:spMkLst>
        </pc:spChg>
        <pc:spChg chg="mod">
          <ac:chgData name="Emma Reeves (1807017)" userId="S::1807017@student.uwtsd.ac.uk::73ca1a6e-003d-479d-987a-00ddae70a1f1" providerId="AD" clId="Web-{D0AEB8AA-5BFC-7E95-6BCD-760C1223EBA5}" dt="2022-03-01T20:46:27.869" v="491" actId="1076"/>
          <ac:spMkLst>
            <pc:docMk/>
            <pc:sldMk cId="927812719" sldId="257"/>
            <ac:spMk id="9" creationId="{ECB71733-E37B-4896-94AB-40EA51E88412}"/>
          </ac:spMkLst>
        </pc:spChg>
        <pc:spChg chg="mod">
          <ac:chgData name="Emma Reeves (1807017)" userId="S::1807017@student.uwtsd.ac.uk::73ca1a6e-003d-479d-987a-00ddae70a1f1" providerId="AD" clId="Web-{D0AEB8AA-5BFC-7E95-6BCD-760C1223EBA5}" dt="2022-03-01T20:57:10.308" v="595" actId="1076"/>
          <ac:spMkLst>
            <pc:docMk/>
            <pc:sldMk cId="927812719" sldId="257"/>
            <ac:spMk id="10" creationId="{9994D9B9-87DA-4900-8C4A-64E266A6FFDD}"/>
          </ac:spMkLst>
        </pc:spChg>
        <pc:spChg chg="add mod ord">
          <ac:chgData name="Emma Reeves (1807017)" userId="S::1807017@student.uwtsd.ac.uk::73ca1a6e-003d-479d-987a-00ddae70a1f1" providerId="AD" clId="Web-{D0AEB8AA-5BFC-7E95-6BCD-760C1223EBA5}" dt="2022-03-01T21:06:57.312" v="664"/>
          <ac:spMkLst>
            <pc:docMk/>
            <pc:sldMk cId="927812719" sldId="257"/>
            <ac:spMk id="11" creationId="{BFCD8381-BA6B-4AD3-A4D5-57C071237A45}"/>
          </ac:spMkLst>
        </pc:spChg>
        <pc:spChg chg="add del">
          <ac:chgData name="Emma Reeves (1807017)" userId="S::1807017@student.uwtsd.ac.uk::73ca1a6e-003d-479d-987a-00ddae70a1f1" providerId="AD" clId="Web-{D0AEB8AA-5BFC-7E95-6BCD-760C1223EBA5}" dt="2022-03-01T18:20:21.374" v="34"/>
          <ac:spMkLst>
            <pc:docMk/>
            <pc:sldMk cId="927812719" sldId="257"/>
            <ac:spMk id="11" creationId="{CA97AB98-57E6-4624-B90A-180AD23372DF}"/>
          </ac:spMkLst>
        </pc:spChg>
        <pc:spChg chg="mod">
          <ac:chgData name="Emma Reeves (1807017)" userId="S::1807017@student.uwtsd.ac.uk::73ca1a6e-003d-479d-987a-00ddae70a1f1" providerId="AD" clId="Web-{D0AEB8AA-5BFC-7E95-6BCD-760C1223EBA5}" dt="2022-03-01T20:57:28.386" v="597" actId="20577"/>
          <ac:spMkLst>
            <pc:docMk/>
            <pc:sldMk cId="927812719" sldId="257"/>
            <ac:spMk id="13" creationId="{214A7AAE-AADF-4211-8F6A-8D43CED52E36}"/>
          </ac:spMkLst>
        </pc:spChg>
        <pc:spChg chg="add mod">
          <ac:chgData name="Emma Reeves (1807017)" userId="S::1807017@student.uwtsd.ac.uk::73ca1a6e-003d-479d-987a-00ddae70a1f1" providerId="AD" clId="Web-{D0AEB8AA-5BFC-7E95-6BCD-760C1223EBA5}" dt="2022-03-01T21:07:06.593" v="665" actId="20577"/>
          <ac:spMkLst>
            <pc:docMk/>
            <pc:sldMk cId="927812719" sldId="257"/>
            <ac:spMk id="14" creationId="{15749916-7DA0-4E16-91C0-E562119794BC}"/>
          </ac:spMkLst>
        </pc:spChg>
        <pc:picChg chg="mod">
          <ac:chgData name="Emma Reeves (1807017)" userId="S::1807017@student.uwtsd.ac.uk::73ca1a6e-003d-479d-987a-00ddae70a1f1" providerId="AD" clId="Web-{D0AEB8AA-5BFC-7E95-6BCD-760C1223EBA5}" dt="2022-03-01T20:45:37.789" v="480" actId="1076"/>
          <ac:picMkLst>
            <pc:docMk/>
            <pc:sldMk cId="927812719" sldId="257"/>
            <ac:picMk id="2" creationId="{DC3E73C8-9121-4C77-BD80-E695D22B2D2C}"/>
          </ac:picMkLst>
        </pc:picChg>
        <pc:picChg chg="mod">
          <ac:chgData name="Emma Reeves (1807017)" userId="S::1807017@student.uwtsd.ac.uk::73ca1a6e-003d-479d-987a-00ddae70a1f1" providerId="AD" clId="Web-{D0AEB8AA-5BFC-7E95-6BCD-760C1223EBA5}" dt="2022-03-01T20:49:02.342" v="519" actId="1076"/>
          <ac:picMkLst>
            <pc:docMk/>
            <pc:sldMk cId="927812719" sldId="257"/>
            <ac:picMk id="3" creationId="{53E29665-490A-4468-8A19-FA84E06E35F2}"/>
          </ac:picMkLst>
        </pc:picChg>
        <pc:picChg chg="mod">
          <ac:chgData name="Emma Reeves (1807017)" userId="S::1807017@student.uwtsd.ac.uk::73ca1a6e-003d-479d-987a-00ddae70a1f1" providerId="AD" clId="Web-{D0AEB8AA-5BFC-7E95-6BCD-760C1223EBA5}" dt="2022-03-01T20:47:09.010" v="500" actId="1076"/>
          <ac:picMkLst>
            <pc:docMk/>
            <pc:sldMk cId="927812719" sldId="257"/>
            <ac:picMk id="7" creationId="{19D5D22F-F149-4F55-8DF7-C8D98AF07F1D}"/>
          </ac:picMkLst>
        </pc:picChg>
        <pc:picChg chg="mod">
          <ac:chgData name="Emma Reeves (1807017)" userId="S::1807017@student.uwtsd.ac.uk::73ca1a6e-003d-479d-987a-00ddae70a1f1" providerId="AD" clId="Web-{D0AEB8AA-5BFC-7E95-6BCD-760C1223EBA5}" dt="2022-03-01T20:57:06.276" v="594" actId="1076"/>
          <ac:picMkLst>
            <pc:docMk/>
            <pc:sldMk cId="927812719" sldId="257"/>
            <ac:picMk id="8" creationId="{D17B6961-646A-45BB-813E-B6290A3CD76A}"/>
          </ac:picMkLst>
        </pc:picChg>
        <pc:picChg chg="mod">
          <ac:chgData name="Emma Reeves (1807017)" userId="S::1807017@student.uwtsd.ac.uk::73ca1a6e-003d-479d-987a-00ddae70a1f1" providerId="AD" clId="Web-{D0AEB8AA-5BFC-7E95-6BCD-760C1223EBA5}" dt="2022-03-01T20:45:49.383" v="482" actId="1076"/>
          <ac:picMkLst>
            <pc:docMk/>
            <pc:sldMk cId="927812719" sldId="257"/>
            <ac:picMk id="12" creationId="{18E5148A-135B-4F0A-B863-296451C627E3}"/>
          </ac:picMkLst>
        </pc:picChg>
      </pc:sldChg>
      <pc:sldChg chg="modSp mod setBg modClrScheme chgLayout">
        <pc:chgData name="Emma Reeves (1807017)" userId="S::1807017@student.uwtsd.ac.uk::73ca1a6e-003d-479d-987a-00ddae70a1f1" providerId="AD" clId="Web-{D0AEB8AA-5BFC-7E95-6BCD-760C1223EBA5}" dt="2022-03-01T21:11:51.324" v="754" actId="20577"/>
        <pc:sldMkLst>
          <pc:docMk/>
          <pc:sldMk cId="236065493" sldId="258"/>
        </pc:sldMkLst>
        <pc:spChg chg="mod">
          <ac:chgData name="Emma Reeves (1807017)" userId="S::1807017@student.uwtsd.ac.uk::73ca1a6e-003d-479d-987a-00ddae70a1f1" providerId="AD" clId="Web-{D0AEB8AA-5BFC-7E95-6BCD-760C1223EBA5}" dt="2022-03-01T21:11:51.324" v="754" actId="20577"/>
          <ac:spMkLst>
            <pc:docMk/>
            <pc:sldMk cId="236065493" sldId="258"/>
            <ac:spMk id="2" creationId="{DEC503F7-8FF3-4124-9C1C-0AD1F406428F}"/>
          </ac:spMkLst>
        </pc:spChg>
      </pc:sldChg>
      <pc:sldChg chg="addSp delSp modSp mod setBg modClrScheme chgLayout">
        <pc:chgData name="Emma Reeves (1807017)" userId="S::1807017@student.uwtsd.ac.uk::73ca1a6e-003d-479d-987a-00ddae70a1f1" providerId="AD" clId="Web-{D0AEB8AA-5BFC-7E95-6BCD-760C1223EBA5}" dt="2022-03-01T21:08:15.657" v="674"/>
        <pc:sldMkLst>
          <pc:docMk/>
          <pc:sldMk cId="31613988" sldId="259"/>
        </pc:sldMkLst>
        <pc:spChg chg="add mod ord">
          <ac:chgData name="Emma Reeves (1807017)" userId="S::1807017@student.uwtsd.ac.uk::73ca1a6e-003d-479d-987a-00ddae70a1f1" providerId="AD" clId="Web-{D0AEB8AA-5BFC-7E95-6BCD-760C1223EBA5}" dt="2022-03-01T20:59:27.780" v="616" actId="14100"/>
          <ac:spMkLst>
            <pc:docMk/>
            <pc:sldMk cId="31613988" sldId="259"/>
            <ac:spMk id="2" creationId="{E72D0D66-18C7-4D03-BFDD-C517E5E7BFA3}"/>
          </ac:spMkLst>
        </pc:spChg>
        <pc:spChg chg="mod">
          <ac:chgData name="Emma Reeves (1807017)" userId="S::1807017@student.uwtsd.ac.uk::73ca1a6e-003d-479d-987a-00ddae70a1f1" providerId="AD" clId="Web-{D0AEB8AA-5BFC-7E95-6BCD-760C1223EBA5}" dt="2022-03-01T18:14:24.536" v="10" actId="20577"/>
          <ac:spMkLst>
            <pc:docMk/>
            <pc:sldMk cId="31613988" sldId="259"/>
            <ac:spMk id="3" creationId="{5B84B4FE-947E-4710-99BF-FEDEC3B608F1}"/>
          </ac:spMkLst>
        </pc:spChg>
        <pc:spChg chg="del mod">
          <ac:chgData name="Emma Reeves (1807017)" userId="S::1807017@student.uwtsd.ac.uk::73ca1a6e-003d-479d-987a-00ddae70a1f1" providerId="AD" clId="Web-{D0AEB8AA-5BFC-7E95-6BCD-760C1223EBA5}" dt="2022-03-01T18:28:43.872" v="133"/>
          <ac:spMkLst>
            <pc:docMk/>
            <pc:sldMk cId="31613988" sldId="259"/>
            <ac:spMk id="5" creationId="{0AB331C6-4266-497F-9825-F7E0835E3BDF}"/>
          </ac:spMkLst>
        </pc:spChg>
        <pc:spChg chg="add mod">
          <ac:chgData name="Emma Reeves (1807017)" userId="S::1807017@student.uwtsd.ac.uk::73ca1a6e-003d-479d-987a-00ddae70a1f1" providerId="AD" clId="Web-{D0AEB8AA-5BFC-7E95-6BCD-760C1223EBA5}" dt="2022-03-01T21:01:40.819" v="643" actId="1076"/>
          <ac:spMkLst>
            <pc:docMk/>
            <pc:sldMk cId="31613988" sldId="259"/>
            <ac:spMk id="5" creationId="{475A79C1-9160-4B02-A569-B3034E5FF0EF}"/>
          </ac:spMkLst>
        </pc:spChg>
        <pc:spChg chg="mod">
          <ac:chgData name="Emma Reeves (1807017)" userId="S::1807017@student.uwtsd.ac.uk::73ca1a6e-003d-479d-987a-00ddae70a1f1" providerId="AD" clId="Web-{D0AEB8AA-5BFC-7E95-6BCD-760C1223EBA5}" dt="2022-03-01T20:59:21.468" v="615" actId="20577"/>
          <ac:spMkLst>
            <pc:docMk/>
            <pc:sldMk cId="31613988" sldId="259"/>
            <ac:spMk id="6" creationId="{2D9A84AE-D4BE-400B-A28A-E40E81BAB522}"/>
          </ac:spMkLst>
        </pc:spChg>
        <pc:spChg chg="add del mod">
          <ac:chgData name="Emma Reeves (1807017)" userId="S::1807017@student.uwtsd.ac.uk::73ca1a6e-003d-479d-987a-00ddae70a1f1" providerId="AD" clId="Web-{D0AEB8AA-5BFC-7E95-6BCD-760C1223EBA5}" dt="2022-03-01T18:24:51.038" v="65"/>
          <ac:spMkLst>
            <pc:docMk/>
            <pc:sldMk cId="31613988" sldId="259"/>
            <ac:spMk id="10" creationId="{A510DD7A-2025-4B86-844B-291135724FA4}"/>
          </ac:spMkLst>
        </pc:spChg>
        <pc:spChg chg="add mod">
          <ac:chgData name="Emma Reeves (1807017)" userId="S::1807017@student.uwtsd.ac.uk::73ca1a6e-003d-479d-987a-00ddae70a1f1" providerId="AD" clId="Web-{D0AEB8AA-5BFC-7E95-6BCD-760C1223EBA5}" dt="2022-03-01T20:59:54.972" v="620" actId="1076"/>
          <ac:spMkLst>
            <pc:docMk/>
            <pc:sldMk cId="31613988" sldId="259"/>
            <ac:spMk id="11" creationId="{187AD807-422F-4452-BD64-499F69064B91}"/>
          </ac:spMkLst>
        </pc:spChg>
        <pc:spChg chg="add mod">
          <ac:chgData name="Emma Reeves (1807017)" userId="S::1807017@student.uwtsd.ac.uk::73ca1a6e-003d-479d-987a-00ddae70a1f1" providerId="AD" clId="Web-{D0AEB8AA-5BFC-7E95-6BCD-760C1223EBA5}" dt="2022-03-01T21:01:50.147" v="645" actId="1076"/>
          <ac:spMkLst>
            <pc:docMk/>
            <pc:sldMk cId="31613988" sldId="259"/>
            <ac:spMk id="13" creationId="{AD8B0B0F-53C3-471B-91CE-1505510879CC}"/>
          </ac:spMkLst>
        </pc:spChg>
        <pc:spChg chg="add mod">
          <ac:chgData name="Emma Reeves (1807017)" userId="S::1807017@student.uwtsd.ac.uk::73ca1a6e-003d-479d-987a-00ddae70a1f1" providerId="AD" clId="Web-{D0AEB8AA-5BFC-7E95-6BCD-760C1223EBA5}" dt="2022-03-01T21:06:10.623" v="662" actId="1076"/>
          <ac:spMkLst>
            <pc:docMk/>
            <pc:sldMk cId="31613988" sldId="259"/>
            <ac:spMk id="15" creationId="{D9B37334-5B93-45DB-8FF9-BEC57F4F4D7D}"/>
          </ac:spMkLst>
        </pc:spChg>
        <pc:picChg chg="add del mod">
          <ac:chgData name="Emma Reeves (1807017)" userId="S::1807017@student.uwtsd.ac.uk::73ca1a6e-003d-479d-987a-00ddae70a1f1" providerId="AD" clId="Web-{D0AEB8AA-5BFC-7E95-6BCD-760C1223EBA5}" dt="2022-03-01T18:22:56.206" v="37"/>
          <ac:picMkLst>
            <pc:docMk/>
            <pc:sldMk cId="31613988" sldId="259"/>
            <ac:picMk id="2" creationId="{57CDC1B6-579C-46C5-BB02-AD7EB5A4914D}"/>
          </ac:picMkLst>
        </pc:picChg>
        <pc:picChg chg="add del mod">
          <ac:chgData name="Emma Reeves (1807017)" userId="S::1807017@student.uwtsd.ac.uk::73ca1a6e-003d-479d-987a-00ddae70a1f1" providerId="AD" clId="Web-{D0AEB8AA-5BFC-7E95-6BCD-760C1223EBA5}" dt="2022-03-01T21:00:01.753" v="622"/>
          <ac:picMkLst>
            <pc:docMk/>
            <pc:sldMk cId="31613988" sldId="259"/>
            <ac:picMk id="4" creationId="{3886A518-6DA8-4678-B30A-23E10BA0E1B6}"/>
          </ac:picMkLst>
        </pc:picChg>
        <pc:picChg chg="add mod">
          <ac:chgData name="Emma Reeves (1807017)" userId="S::1807017@student.uwtsd.ac.uk::73ca1a6e-003d-479d-987a-00ddae70a1f1" providerId="AD" clId="Web-{D0AEB8AA-5BFC-7E95-6BCD-760C1223EBA5}" dt="2022-03-01T21:01:43.287" v="644" actId="1076"/>
          <ac:picMkLst>
            <pc:docMk/>
            <pc:sldMk cId="31613988" sldId="259"/>
            <ac:picMk id="7" creationId="{55EA5D9C-EEF7-45EF-BDAD-A709C9B85336}"/>
          </ac:picMkLst>
        </pc:picChg>
        <pc:picChg chg="del">
          <ac:chgData name="Emma Reeves (1807017)" userId="S::1807017@student.uwtsd.ac.uk::73ca1a6e-003d-479d-987a-00ddae70a1f1" providerId="AD" clId="Web-{D0AEB8AA-5BFC-7E95-6BCD-760C1223EBA5}" dt="2022-03-01T18:10:35.404" v="1"/>
          <ac:picMkLst>
            <pc:docMk/>
            <pc:sldMk cId="31613988" sldId="259"/>
            <ac:picMk id="7" creationId="{C90D6F3D-D851-4CCC-9910-53F396E78751}"/>
          </ac:picMkLst>
        </pc:picChg>
        <pc:picChg chg="add del mod">
          <ac:chgData name="Emma Reeves (1807017)" userId="S::1807017@student.uwtsd.ac.uk::73ca1a6e-003d-479d-987a-00ddae70a1f1" providerId="AD" clId="Web-{D0AEB8AA-5BFC-7E95-6BCD-760C1223EBA5}" dt="2022-03-01T21:05:06.355" v="650"/>
          <ac:picMkLst>
            <pc:docMk/>
            <pc:sldMk cId="31613988" sldId="259"/>
            <ac:picMk id="8" creationId="{C815C792-6913-488D-BD2D-BC8C28573C9D}"/>
          </ac:picMkLst>
        </pc:picChg>
        <pc:picChg chg="add del mod">
          <ac:chgData name="Emma Reeves (1807017)" userId="S::1807017@student.uwtsd.ac.uk::73ca1a6e-003d-479d-987a-00ddae70a1f1" providerId="AD" clId="Web-{D0AEB8AA-5BFC-7E95-6BCD-760C1223EBA5}" dt="2022-03-01T18:22:54.066" v="36"/>
          <ac:picMkLst>
            <pc:docMk/>
            <pc:sldMk cId="31613988" sldId="259"/>
            <ac:picMk id="8" creationId="{CE851F19-E7F5-411F-ADFF-0D884FB0AB6C}"/>
          </ac:picMkLst>
        </pc:picChg>
        <pc:picChg chg="add mod">
          <ac:chgData name="Emma Reeves (1807017)" userId="S::1807017@student.uwtsd.ac.uk::73ca1a6e-003d-479d-987a-00ddae70a1f1" providerId="AD" clId="Web-{D0AEB8AA-5BFC-7E95-6BCD-760C1223EBA5}" dt="2022-03-01T21:01:37.428" v="642" actId="1076"/>
          <ac:picMkLst>
            <pc:docMk/>
            <pc:sldMk cId="31613988" sldId="259"/>
            <ac:picMk id="9" creationId="{F6EF2E02-9DDD-4A24-9F36-FC22E46574CF}"/>
          </ac:picMkLst>
        </pc:picChg>
        <pc:picChg chg="add mod">
          <ac:chgData name="Emma Reeves (1807017)" userId="S::1807017@student.uwtsd.ac.uk::73ca1a6e-003d-479d-987a-00ddae70a1f1" providerId="AD" clId="Web-{D0AEB8AA-5BFC-7E95-6BCD-760C1223EBA5}" dt="2022-03-01T21:06:08.029" v="661" actId="14100"/>
          <ac:picMkLst>
            <pc:docMk/>
            <pc:sldMk cId="31613988" sldId="259"/>
            <ac:picMk id="10" creationId="{95687E0D-E93F-4EB9-87CB-1E000634A674}"/>
          </ac:picMkLst>
        </pc:picChg>
        <pc:picChg chg="add mod">
          <ac:chgData name="Emma Reeves (1807017)" userId="S::1807017@student.uwtsd.ac.uk::73ca1a6e-003d-479d-987a-00ddae70a1f1" providerId="AD" clId="Web-{D0AEB8AA-5BFC-7E95-6BCD-760C1223EBA5}" dt="2022-03-01T19:03:21.506" v="388" actId="1076"/>
          <ac:picMkLst>
            <pc:docMk/>
            <pc:sldMk cId="31613988" sldId="259"/>
            <ac:picMk id="12" creationId="{035781B6-71F3-4AD4-B2BA-ED474634C1BD}"/>
          </ac:picMkLst>
        </pc:picChg>
        <pc:picChg chg="add mod">
          <ac:chgData name="Emma Reeves (1807017)" userId="S::1807017@student.uwtsd.ac.uk::73ca1a6e-003d-479d-987a-00ddae70a1f1" providerId="AD" clId="Web-{D0AEB8AA-5BFC-7E95-6BCD-760C1223EBA5}" dt="2022-03-01T20:59:45.909" v="618" actId="1076"/>
          <ac:picMkLst>
            <pc:docMk/>
            <pc:sldMk cId="31613988" sldId="259"/>
            <ac:picMk id="14" creationId="{2886945C-26C1-4FD4-B2F6-78B7C311BFF2}"/>
          </ac:picMkLst>
        </pc:picChg>
      </pc:sldChg>
      <pc:sldChg chg="delSp modSp mod setBg modClrScheme delDesignElem chgLayout">
        <pc:chgData name="Emma Reeves (1807017)" userId="S::1807017@student.uwtsd.ac.uk::73ca1a6e-003d-479d-987a-00ddae70a1f1" providerId="AD" clId="Web-{D0AEB8AA-5BFC-7E95-6BCD-760C1223EBA5}" dt="2022-03-01T21:07:53.282" v="671" actId="20577"/>
        <pc:sldMkLst>
          <pc:docMk/>
          <pc:sldMk cId="4136169290" sldId="260"/>
        </pc:sldMkLst>
        <pc:spChg chg="mod ord">
          <ac:chgData name="Emma Reeves (1807017)" userId="S::1807017@student.uwtsd.ac.uk::73ca1a6e-003d-479d-987a-00ddae70a1f1" providerId="AD" clId="Web-{D0AEB8AA-5BFC-7E95-6BCD-760C1223EBA5}" dt="2022-03-01T21:07:53.282" v="671" actId="20577"/>
          <ac:spMkLst>
            <pc:docMk/>
            <pc:sldMk cId="4136169290" sldId="260"/>
            <ac:spMk id="2" creationId="{AB85AFAE-472E-4EBC-AFAD-8EABF20A123C}"/>
          </ac:spMkLst>
        </pc:spChg>
        <pc:spChg chg="del">
          <ac:chgData name="Emma Reeves (1807017)" userId="S::1807017@student.uwtsd.ac.uk::73ca1a6e-003d-479d-987a-00ddae70a1f1" providerId="AD" clId="Web-{D0AEB8AA-5BFC-7E95-6BCD-760C1223EBA5}" dt="2022-03-01T20:49:13.779" v="521"/>
          <ac:spMkLst>
            <pc:docMk/>
            <pc:sldMk cId="4136169290" sldId="260"/>
            <ac:spMk id="10" creationId="{FA94DED7-0A28-4AD9-8747-E94113225016}"/>
          </ac:spMkLst>
        </pc:spChg>
        <pc:spChg chg="del">
          <ac:chgData name="Emma Reeves (1807017)" userId="S::1807017@student.uwtsd.ac.uk::73ca1a6e-003d-479d-987a-00ddae70a1f1" providerId="AD" clId="Web-{D0AEB8AA-5BFC-7E95-6BCD-760C1223EBA5}" dt="2022-03-01T20:49:13.779" v="521"/>
          <ac:spMkLst>
            <pc:docMk/>
            <pc:sldMk cId="4136169290" sldId="260"/>
            <ac:spMk id="12" creationId="{6F175609-91A3-416E-BC3D-7548FDE02910}"/>
          </ac:spMkLst>
        </pc:spChg>
        <pc:spChg chg="del">
          <ac:chgData name="Emma Reeves (1807017)" userId="S::1807017@student.uwtsd.ac.uk::73ca1a6e-003d-479d-987a-00ddae70a1f1" providerId="AD" clId="Web-{D0AEB8AA-5BFC-7E95-6BCD-760C1223EBA5}" dt="2022-03-01T20:49:13.779" v="521"/>
          <ac:spMkLst>
            <pc:docMk/>
            <pc:sldMk cId="4136169290" sldId="260"/>
            <ac:spMk id="14" creationId="{9A3B0D54-9DF0-4FF8-A0AA-B4234DF358EF}"/>
          </ac:spMkLst>
        </pc:spChg>
        <pc:spChg chg="del">
          <ac:chgData name="Emma Reeves (1807017)" userId="S::1807017@student.uwtsd.ac.uk::73ca1a6e-003d-479d-987a-00ddae70a1f1" providerId="AD" clId="Web-{D0AEB8AA-5BFC-7E95-6BCD-760C1223EBA5}" dt="2022-03-01T20:49:13.779" v="521"/>
          <ac:spMkLst>
            <pc:docMk/>
            <pc:sldMk cId="4136169290" sldId="260"/>
            <ac:spMk id="16" creationId="{64D236DE-BD07-488F-B236-DDEEFFF720FF}"/>
          </ac:spMkLst>
        </pc:spChg>
      </pc:sldChg>
      <pc:sldMasterChg chg="del delSldLayout">
        <pc:chgData name="Emma Reeves (1807017)" userId="S::1807017@student.uwtsd.ac.uk::73ca1a6e-003d-479d-987a-00ddae70a1f1" providerId="AD" clId="Web-{D0AEB8AA-5BFC-7E95-6BCD-760C1223EBA5}" dt="2022-03-01T20:49:13.779" v="521"/>
        <pc:sldMasterMkLst>
          <pc:docMk/>
          <pc:sldMasterMk cId="2072735847" sldId="2147483772"/>
        </pc:sldMasterMkLst>
        <pc:sldLayoutChg chg="del">
          <pc:chgData name="Emma Reeves (1807017)" userId="S::1807017@student.uwtsd.ac.uk::73ca1a6e-003d-479d-987a-00ddae70a1f1" providerId="AD" clId="Web-{D0AEB8AA-5BFC-7E95-6BCD-760C1223EBA5}" dt="2022-03-01T20:49:13.779" v="521"/>
          <pc:sldLayoutMkLst>
            <pc:docMk/>
            <pc:sldMasterMk cId="2072735847" sldId="2147483772"/>
            <pc:sldLayoutMk cId="1523836561" sldId="2147483773"/>
          </pc:sldLayoutMkLst>
        </pc:sldLayoutChg>
        <pc:sldLayoutChg chg="del">
          <pc:chgData name="Emma Reeves (1807017)" userId="S::1807017@student.uwtsd.ac.uk::73ca1a6e-003d-479d-987a-00ddae70a1f1" providerId="AD" clId="Web-{D0AEB8AA-5BFC-7E95-6BCD-760C1223EBA5}" dt="2022-03-01T20:49:13.779" v="521"/>
          <pc:sldLayoutMkLst>
            <pc:docMk/>
            <pc:sldMasterMk cId="2072735847" sldId="2147483772"/>
            <pc:sldLayoutMk cId="3795539722" sldId="2147483774"/>
          </pc:sldLayoutMkLst>
        </pc:sldLayoutChg>
        <pc:sldLayoutChg chg="del">
          <pc:chgData name="Emma Reeves (1807017)" userId="S::1807017@student.uwtsd.ac.uk::73ca1a6e-003d-479d-987a-00ddae70a1f1" providerId="AD" clId="Web-{D0AEB8AA-5BFC-7E95-6BCD-760C1223EBA5}" dt="2022-03-01T20:49:13.779" v="521"/>
          <pc:sldLayoutMkLst>
            <pc:docMk/>
            <pc:sldMasterMk cId="2072735847" sldId="2147483772"/>
            <pc:sldLayoutMk cId="1525563385" sldId="2147483775"/>
          </pc:sldLayoutMkLst>
        </pc:sldLayoutChg>
        <pc:sldLayoutChg chg="del">
          <pc:chgData name="Emma Reeves (1807017)" userId="S::1807017@student.uwtsd.ac.uk::73ca1a6e-003d-479d-987a-00ddae70a1f1" providerId="AD" clId="Web-{D0AEB8AA-5BFC-7E95-6BCD-760C1223EBA5}" dt="2022-03-01T20:49:13.779" v="521"/>
          <pc:sldLayoutMkLst>
            <pc:docMk/>
            <pc:sldMasterMk cId="2072735847" sldId="2147483772"/>
            <pc:sldLayoutMk cId="1502101358" sldId="2147483776"/>
          </pc:sldLayoutMkLst>
        </pc:sldLayoutChg>
        <pc:sldLayoutChg chg="del">
          <pc:chgData name="Emma Reeves (1807017)" userId="S::1807017@student.uwtsd.ac.uk::73ca1a6e-003d-479d-987a-00ddae70a1f1" providerId="AD" clId="Web-{D0AEB8AA-5BFC-7E95-6BCD-760C1223EBA5}" dt="2022-03-01T20:49:13.779" v="521"/>
          <pc:sldLayoutMkLst>
            <pc:docMk/>
            <pc:sldMasterMk cId="2072735847" sldId="2147483772"/>
            <pc:sldLayoutMk cId="1858676937" sldId="2147483777"/>
          </pc:sldLayoutMkLst>
        </pc:sldLayoutChg>
        <pc:sldLayoutChg chg="del">
          <pc:chgData name="Emma Reeves (1807017)" userId="S::1807017@student.uwtsd.ac.uk::73ca1a6e-003d-479d-987a-00ddae70a1f1" providerId="AD" clId="Web-{D0AEB8AA-5BFC-7E95-6BCD-760C1223EBA5}" dt="2022-03-01T20:49:13.779" v="521"/>
          <pc:sldLayoutMkLst>
            <pc:docMk/>
            <pc:sldMasterMk cId="2072735847" sldId="2147483772"/>
            <pc:sldLayoutMk cId="688748922" sldId="2147483778"/>
          </pc:sldLayoutMkLst>
        </pc:sldLayoutChg>
        <pc:sldLayoutChg chg="del">
          <pc:chgData name="Emma Reeves (1807017)" userId="S::1807017@student.uwtsd.ac.uk::73ca1a6e-003d-479d-987a-00ddae70a1f1" providerId="AD" clId="Web-{D0AEB8AA-5BFC-7E95-6BCD-760C1223EBA5}" dt="2022-03-01T20:49:13.779" v="521"/>
          <pc:sldLayoutMkLst>
            <pc:docMk/>
            <pc:sldMasterMk cId="2072735847" sldId="2147483772"/>
            <pc:sldLayoutMk cId="2955914447" sldId="2147483779"/>
          </pc:sldLayoutMkLst>
        </pc:sldLayoutChg>
        <pc:sldLayoutChg chg="del">
          <pc:chgData name="Emma Reeves (1807017)" userId="S::1807017@student.uwtsd.ac.uk::73ca1a6e-003d-479d-987a-00ddae70a1f1" providerId="AD" clId="Web-{D0AEB8AA-5BFC-7E95-6BCD-760C1223EBA5}" dt="2022-03-01T20:49:13.779" v="521"/>
          <pc:sldLayoutMkLst>
            <pc:docMk/>
            <pc:sldMasterMk cId="2072735847" sldId="2147483772"/>
            <pc:sldLayoutMk cId="2124331869" sldId="2147483780"/>
          </pc:sldLayoutMkLst>
        </pc:sldLayoutChg>
        <pc:sldLayoutChg chg="del">
          <pc:chgData name="Emma Reeves (1807017)" userId="S::1807017@student.uwtsd.ac.uk::73ca1a6e-003d-479d-987a-00ddae70a1f1" providerId="AD" clId="Web-{D0AEB8AA-5BFC-7E95-6BCD-760C1223EBA5}" dt="2022-03-01T20:49:13.779" v="521"/>
          <pc:sldLayoutMkLst>
            <pc:docMk/>
            <pc:sldMasterMk cId="2072735847" sldId="2147483772"/>
            <pc:sldLayoutMk cId="850925513" sldId="2147483781"/>
          </pc:sldLayoutMkLst>
        </pc:sldLayoutChg>
        <pc:sldLayoutChg chg="del">
          <pc:chgData name="Emma Reeves (1807017)" userId="S::1807017@student.uwtsd.ac.uk::73ca1a6e-003d-479d-987a-00ddae70a1f1" providerId="AD" clId="Web-{D0AEB8AA-5BFC-7E95-6BCD-760C1223EBA5}" dt="2022-03-01T20:49:13.779" v="521"/>
          <pc:sldLayoutMkLst>
            <pc:docMk/>
            <pc:sldMasterMk cId="2072735847" sldId="2147483772"/>
            <pc:sldLayoutMk cId="2389088158" sldId="2147483782"/>
          </pc:sldLayoutMkLst>
        </pc:sldLayoutChg>
        <pc:sldLayoutChg chg="del">
          <pc:chgData name="Emma Reeves (1807017)" userId="S::1807017@student.uwtsd.ac.uk::73ca1a6e-003d-479d-987a-00ddae70a1f1" providerId="AD" clId="Web-{D0AEB8AA-5BFC-7E95-6BCD-760C1223EBA5}" dt="2022-03-01T20:49:13.779" v="521"/>
          <pc:sldLayoutMkLst>
            <pc:docMk/>
            <pc:sldMasterMk cId="2072735847" sldId="2147483772"/>
            <pc:sldLayoutMk cId="3611156270" sldId="2147483783"/>
          </pc:sldLayoutMkLst>
        </pc:sldLayoutChg>
        <pc:sldLayoutChg chg="del">
          <pc:chgData name="Emma Reeves (1807017)" userId="S::1807017@student.uwtsd.ac.uk::73ca1a6e-003d-479d-987a-00ddae70a1f1" providerId="AD" clId="Web-{D0AEB8AA-5BFC-7E95-6BCD-760C1223EBA5}" dt="2022-03-01T20:49:13.779" v="521"/>
          <pc:sldLayoutMkLst>
            <pc:docMk/>
            <pc:sldMasterMk cId="2072735847" sldId="2147483772"/>
            <pc:sldLayoutMk cId="3541030062" sldId="2147483784"/>
          </pc:sldLayoutMkLst>
        </pc:sldLayoutChg>
        <pc:sldLayoutChg chg="del">
          <pc:chgData name="Emma Reeves (1807017)" userId="S::1807017@student.uwtsd.ac.uk::73ca1a6e-003d-479d-987a-00ddae70a1f1" providerId="AD" clId="Web-{D0AEB8AA-5BFC-7E95-6BCD-760C1223EBA5}" dt="2022-03-01T20:49:13.779" v="521"/>
          <pc:sldLayoutMkLst>
            <pc:docMk/>
            <pc:sldMasterMk cId="2072735847" sldId="2147483772"/>
            <pc:sldLayoutMk cId="4131019773" sldId="2147483785"/>
          </pc:sldLayoutMkLst>
        </pc:sldLayoutChg>
        <pc:sldLayoutChg chg="del">
          <pc:chgData name="Emma Reeves (1807017)" userId="S::1807017@student.uwtsd.ac.uk::73ca1a6e-003d-479d-987a-00ddae70a1f1" providerId="AD" clId="Web-{D0AEB8AA-5BFC-7E95-6BCD-760C1223EBA5}" dt="2022-03-01T20:49:13.779" v="521"/>
          <pc:sldLayoutMkLst>
            <pc:docMk/>
            <pc:sldMasterMk cId="2072735847" sldId="2147483772"/>
            <pc:sldLayoutMk cId="2578297716" sldId="2147483786"/>
          </pc:sldLayoutMkLst>
        </pc:sldLayoutChg>
        <pc:sldLayoutChg chg="del">
          <pc:chgData name="Emma Reeves (1807017)" userId="S::1807017@student.uwtsd.ac.uk::73ca1a6e-003d-479d-987a-00ddae70a1f1" providerId="AD" clId="Web-{D0AEB8AA-5BFC-7E95-6BCD-760C1223EBA5}" dt="2022-03-01T20:49:13.779" v="521"/>
          <pc:sldLayoutMkLst>
            <pc:docMk/>
            <pc:sldMasterMk cId="2072735847" sldId="2147483772"/>
            <pc:sldLayoutMk cId="3585188741" sldId="2147483787"/>
          </pc:sldLayoutMkLst>
        </pc:sldLayoutChg>
        <pc:sldLayoutChg chg="del">
          <pc:chgData name="Emma Reeves (1807017)" userId="S::1807017@student.uwtsd.ac.uk::73ca1a6e-003d-479d-987a-00ddae70a1f1" providerId="AD" clId="Web-{D0AEB8AA-5BFC-7E95-6BCD-760C1223EBA5}" dt="2022-03-01T20:49:13.779" v="521"/>
          <pc:sldLayoutMkLst>
            <pc:docMk/>
            <pc:sldMasterMk cId="2072735847" sldId="2147483772"/>
            <pc:sldLayoutMk cId="3802131007" sldId="2147483788"/>
          </pc:sldLayoutMkLst>
        </pc:sldLayoutChg>
      </pc:sldMasterChg>
      <pc:sldMasterChg chg="add del addSldLayout delSldLayout modSldLayout">
        <pc:chgData name="Emma Reeves (1807017)" userId="S::1807017@student.uwtsd.ac.uk::73ca1a6e-003d-479d-987a-00ddae70a1f1" providerId="AD" clId="Web-{D0AEB8AA-5BFC-7E95-6BCD-760C1223EBA5}" dt="2022-03-01T20:49:24.233" v="522"/>
        <pc:sldMasterMkLst>
          <pc:docMk/>
          <pc:sldMasterMk cId="3223300619" sldId="2147483789"/>
        </pc:sldMasterMkLst>
        <pc:sldLayoutChg chg="add del mod replId">
          <pc:chgData name="Emma Reeves (1807017)" userId="S::1807017@student.uwtsd.ac.uk::73ca1a6e-003d-479d-987a-00ddae70a1f1" providerId="AD" clId="Web-{D0AEB8AA-5BFC-7E95-6BCD-760C1223EBA5}" dt="2022-03-01T20:49:24.233" v="522"/>
          <pc:sldLayoutMkLst>
            <pc:docMk/>
            <pc:sldMasterMk cId="3223300619" sldId="2147483789"/>
            <pc:sldLayoutMk cId="3000784942" sldId="2147483790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49:24.233" v="522"/>
          <pc:sldLayoutMkLst>
            <pc:docMk/>
            <pc:sldMasterMk cId="3223300619" sldId="2147483789"/>
            <pc:sldLayoutMk cId="1681962166" sldId="2147483791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49:24.233" v="522"/>
          <pc:sldLayoutMkLst>
            <pc:docMk/>
            <pc:sldMasterMk cId="3223300619" sldId="2147483789"/>
            <pc:sldLayoutMk cId="621487363" sldId="2147483792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49:24.233" v="522"/>
          <pc:sldLayoutMkLst>
            <pc:docMk/>
            <pc:sldMasterMk cId="3223300619" sldId="2147483789"/>
            <pc:sldLayoutMk cId="23491156" sldId="2147483793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49:24.233" v="522"/>
          <pc:sldLayoutMkLst>
            <pc:docMk/>
            <pc:sldMasterMk cId="3223300619" sldId="2147483789"/>
            <pc:sldLayoutMk cId="3348470686" sldId="2147483794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49:24.233" v="522"/>
          <pc:sldLayoutMkLst>
            <pc:docMk/>
            <pc:sldMasterMk cId="3223300619" sldId="2147483789"/>
            <pc:sldLayoutMk cId="4243272308" sldId="2147483795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49:24.233" v="522"/>
          <pc:sldLayoutMkLst>
            <pc:docMk/>
            <pc:sldMasterMk cId="3223300619" sldId="2147483789"/>
            <pc:sldLayoutMk cId="4246466458" sldId="2147483796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49:24.233" v="522"/>
          <pc:sldLayoutMkLst>
            <pc:docMk/>
            <pc:sldMasterMk cId="3223300619" sldId="2147483789"/>
            <pc:sldLayoutMk cId="4259475569" sldId="2147483797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49:24.233" v="522"/>
          <pc:sldLayoutMkLst>
            <pc:docMk/>
            <pc:sldMasterMk cId="3223300619" sldId="2147483789"/>
            <pc:sldLayoutMk cId="1636189327" sldId="2147483798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49:24.233" v="522"/>
          <pc:sldLayoutMkLst>
            <pc:docMk/>
            <pc:sldMasterMk cId="3223300619" sldId="2147483789"/>
            <pc:sldLayoutMk cId="1497398457" sldId="2147483799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49:24.233" v="522"/>
          <pc:sldLayoutMkLst>
            <pc:docMk/>
            <pc:sldMasterMk cId="3223300619" sldId="2147483789"/>
            <pc:sldLayoutMk cId="2786235407" sldId="2147483800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49:24.233" v="522"/>
          <pc:sldLayoutMkLst>
            <pc:docMk/>
            <pc:sldMasterMk cId="3223300619" sldId="2147483789"/>
            <pc:sldLayoutMk cId="312680183" sldId="2147483801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49:24.233" v="522"/>
          <pc:sldLayoutMkLst>
            <pc:docMk/>
            <pc:sldMasterMk cId="3223300619" sldId="2147483789"/>
            <pc:sldLayoutMk cId="3358717808" sldId="2147483802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49:24.233" v="522"/>
          <pc:sldLayoutMkLst>
            <pc:docMk/>
            <pc:sldMasterMk cId="3223300619" sldId="2147483789"/>
            <pc:sldLayoutMk cId="3794658019" sldId="2147483803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49:24.233" v="522"/>
          <pc:sldLayoutMkLst>
            <pc:docMk/>
            <pc:sldMasterMk cId="3223300619" sldId="2147483789"/>
            <pc:sldLayoutMk cId="3297941093" sldId="2147483804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49:24.233" v="522"/>
          <pc:sldLayoutMkLst>
            <pc:docMk/>
            <pc:sldMasterMk cId="3223300619" sldId="2147483789"/>
            <pc:sldLayoutMk cId="673349451" sldId="2147483805"/>
          </pc:sldLayoutMkLst>
        </pc:sldLayoutChg>
      </pc:sldMasterChg>
      <pc:sldMasterChg chg="add del addSldLayout delSldLayout modSldLayout">
        <pc:chgData name="Emma Reeves (1807017)" userId="S::1807017@student.uwtsd.ac.uk::73ca1a6e-003d-479d-987a-00ddae70a1f1" providerId="AD" clId="Web-{D0AEB8AA-5BFC-7E95-6BCD-760C1223EBA5}" dt="2022-03-01T20:49:37.217" v="523"/>
        <pc:sldMasterMkLst>
          <pc:docMk/>
          <pc:sldMasterMk cId="2385308542" sldId="2147483806"/>
        </pc:sldMasterMkLst>
        <pc:sldLayoutChg chg="add del mod replId">
          <pc:chgData name="Emma Reeves (1807017)" userId="S::1807017@student.uwtsd.ac.uk::73ca1a6e-003d-479d-987a-00ddae70a1f1" providerId="AD" clId="Web-{D0AEB8AA-5BFC-7E95-6BCD-760C1223EBA5}" dt="2022-03-01T20:49:37.217" v="523"/>
          <pc:sldLayoutMkLst>
            <pc:docMk/>
            <pc:sldMasterMk cId="2385308542" sldId="2147483806"/>
            <pc:sldLayoutMk cId="3570245724" sldId="2147483807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49:37.217" v="523"/>
          <pc:sldLayoutMkLst>
            <pc:docMk/>
            <pc:sldMasterMk cId="2385308542" sldId="2147483806"/>
            <pc:sldLayoutMk cId="2292998474" sldId="2147483808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49:37.217" v="523"/>
          <pc:sldLayoutMkLst>
            <pc:docMk/>
            <pc:sldMasterMk cId="2385308542" sldId="2147483806"/>
            <pc:sldLayoutMk cId="1007823376" sldId="2147483809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49:37.217" v="523"/>
          <pc:sldLayoutMkLst>
            <pc:docMk/>
            <pc:sldMasterMk cId="2385308542" sldId="2147483806"/>
            <pc:sldLayoutMk cId="2322772286" sldId="2147483810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49:37.217" v="523"/>
          <pc:sldLayoutMkLst>
            <pc:docMk/>
            <pc:sldMasterMk cId="2385308542" sldId="2147483806"/>
            <pc:sldLayoutMk cId="368377214" sldId="2147483811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49:37.217" v="523"/>
          <pc:sldLayoutMkLst>
            <pc:docMk/>
            <pc:sldMasterMk cId="2385308542" sldId="2147483806"/>
            <pc:sldLayoutMk cId="1770845972" sldId="2147483812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49:37.217" v="523"/>
          <pc:sldLayoutMkLst>
            <pc:docMk/>
            <pc:sldMasterMk cId="2385308542" sldId="2147483806"/>
            <pc:sldLayoutMk cId="1976234080" sldId="2147483813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49:37.217" v="523"/>
          <pc:sldLayoutMkLst>
            <pc:docMk/>
            <pc:sldMasterMk cId="2385308542" sldId="2147483806"/>
            <pc:sldLayoutMk cId="1841191317" sldId="2147483814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49:37.217" v="523"/>
          <pc:sldLayoutMkLst>
            <pc:docMk/>
            <pc:sldMasterMk cId="2385308542" sldId="2147483806"/>
            <pc:sldLayoutMk cId="2387070799" sldId="2147483815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49:37.217" v="523"/>
          <pc:sldLayoutMkLst>
            <pc:docMk/>
            <pc:sldMasterMk cId="2385308542" sldId="2147483806"/>
            <pc:sldLayoutMk cId="3908804304" sldId="2147483816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49:37.217" v="523"/>
          <pc:sldLayoutMkLst>
            <pc:docMk/>
            <pc:sldMasterMk cId="2385308542" sldId="2147483806"/>
            <pc:sldLayoutMk cId="1836232664" sldId="2147483817"/>
          </pc:sldLayoutMkLst>
        </pc:sldLayoutChg>
      </pc:sldMasterChg>
      <pc:sldMasterChg chg="add del addSldLayout delSldLayout modSldLayout">
        <pc:chgData name="Emma Reeves (1807017)" userId="S::1807017@student.uwtsd.ac.uk::73ca1a6e-003d-479d-987a-00ddae70a1f1" providerId="AD" clId="Web-{D0AEB8AA-5BFC-7E95-6BCD-760C1223EBA5}" dt="2022-03-01T20:51:12.767" v="538"/>
        <pc:sldMasterMkLst>
          <pc:docMk/>
          <pc:sldMasterMk cId="842003710" sldId="2147483818"/>
        </pc:sldMasterMkLst>
        <pc:sldLayoutChg chg="add del mod replId">
          <pc:chgData name="Emma Reeves (1807017)" userId="S::1807017@student.uwtsd.ac.uk::73ca1a6e-003d-479d-987a-00ddae70a1f1" providerId="AD" clId="Web-{D0AEB8AA-5BFC-7E95-6BCD-760C1223EBA5}" dt="2022-03-01T20:51:12.767" v="538"/>
          <pc:sldLayoutMkLst>
            <pc:docMk/>
            <pc:sldMasterMk cId="842003710" sldId="2147483818"/>
            <pc:sldLayoutMk cId="2726186077" sldId="2147483819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1:12.767" v="538"/>
          <pc:sldLayoutMkLst>
            <pc:docMk/>
            <pc:sldMasterMk cId="842003710" sldId="2147483818"/>
            <pc:sldLayoutMk cId="3967541857" sldId="2147483820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1:12.767" v="538"/>
          <pc:sldLayoutMkLst>
            <pc:docMk/>
            <pc:sldMasterMk cId="842003710" sldId="2147483818"/>
            <pc:sldLayoutMk cId="1554555306" sldId="2147483821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1:12.767" v="538"/>
          <pc:sldLayoutMkLst>
            <pc:docMk/>
            <pc:sldMasterMk cId="842003710" sldId="2147483818"/>
            <pc:sldLayoutMk cId="820585836" sldId="2147483822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1:12.767" v="538"/>
          <pc:sldLayoutMkLst>
            <pc:docMk/>
            <pc:sldMasterMk cId="842003710" sldId="2147483818"/>
            <pc:sldLayoutMk cId="2020667703" sldId="2147483823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1:12.767" v="538"/>
          <pc:sldLayoutMkLst>
            <pc:docMk/>
            <pc:sldMasterMk cId="842003710" sldId="2147483818"/>
            <pc:sldLayoutMk cId="1083751406" sldId="2147483824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1:12.767" v="538"/>
          <pc:sldLayoutMkLst>
            <pc:docMk/>
            <pc:sldMasterMk cId="842003710" sldId="2147483818"/>
            <pc:sldLayoutMk cId="1244450229" sldId="2147483825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1:12.767" v="538"/>
          <pc:sldLayoutMkLst>
            <pc:docMk/>
            <pc:sldMasterMk cId="842003710" sldId="2147483818"/>
            <pc:sldLayoutMk cId="968146516" sldId="2147483826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1:12.767" v="538"/>
          <pc:sldLayoutMkLst>
            <pc:docMk/>
            <pc:sldMasterMk cId="842003710" sldId="2147483818"/>
            <pc:sldLayoutMk cId="3584148244" sldId="2147483827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1:12.767" v="538"/>
          <pc:sldLayoutMkLst>
            <pc:docMk/>
            <pc:sldMasterMk cId="842003710" sldId="2147483818"/>
            <pc:sldLayoutMk cId="1481912640" sldId="2147483828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1:12.767" v="538"/>
          <pc:sldLayoutMkLst>
            <pc:docMk/>
            <pc:sldMasterMk cId="842003710" sldId="2147483818"/>
            <pc:sldLayoutMk cId="1959135079" sldId="2147483829"/>
          </pc:sldLayoutMkLst>
        </pc:sldLayoutChg>
      </pc:sldMasterChg>
      <pc:sldMasterChg chg="add del addSldLayout delSldLayout modSldLayout">
        <pc:chgData name="Emma Reeves (1807017)" userId="S::1807017@student.uwtsd.ac.uk::73ca1a6e-003d-479d-987a-00ddae70a1f1" providerId="AD" clId="Web-{D0AEB8AA-5BFC-7E95-6BCD-760C1223EBA5}" dt="2022-03-01T20:51:35.002" v="539"/>
        <pc:sldMasterMkLst>
          <pc:docMk/>
          <pc:sldMasterMk cId="3051428651" sldId="2147483830"/>
        </pc:sldMasterMkLst>
        <pc:sldLayoutChg chg="add del mod replId">
          <pc:chgData name="Emma Reeves (1807017)" userId="S::1807017@student.uwtsd.ac.uk::73ca1a6e-003d-479d-987a-00ddae70a1f1" providerId="AD" clId="Web-{D0AEB8AA-5BFC-7E95-6BCD-760C1223EBA5}" dt="2022-03-01T20:51:35.002" v="539"/>
          <pc:sldLayoutMkLst>
            <pc:docMk/>
            <pc:sldMasterMk cId="3051428651" sldId="2147483830"/>
            <pc:sldLayoutMk cId="2640059732" sldId="2147483831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1:35.002" v="539"/>
          <pc:sldLayoutMkLst>
            <pc:docMk/>
            <pc:sldMasterMk cId="3051428651" sldId="2147483830"/>
            <pc:sldLayoutMk cId="2635050868" sldId="2147483832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1:35.002" v="539"/>
          <pc:sldLayoutMkLst>
            <pc:docMk/>
            <pc:sldMasterMk cId="3051428651" sldId="2147483830"/>
            <pc:sldLayoutMk cId="3549658612" sldId="2147483833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1:35.002" v="539"/>
          <pc:sldLayoutMkLst>
            <pc:docMk/>
            <pc:sldMasterMk cId="3051428651" sldId="2147483830"/>
            <pc:sldLayoutMk cId="1544157472" sldId="2147483834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1:35.002" v="539"/>
          <pc:sldLayoutMkLst>
            <pc:docMk/>
            <pc:sldMasterMk cId="3051428651" sldId="2147483830"/>
            <pc:sldLayoutMk cId="1456035238" sldId="2147483835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1:35.002" v="539"/>
          <pc:sldLayoutMkLst>
            <pc:docMk/>
            <pc:sldMasterMk cId="3051428651" sldId="2147483830"/>
            <pc:sldLayoutMk cId="578542984" sldId="2147483836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1:35.002" v="539"/>
          <pc:sldLayoutMkLst>
            <pc:docMk/>
            <pc:sldMasterMk cId="3051428651" sldId="2147483830"/>
            <pc:sldLayoutMk cId="1764466901" sldId="2147483837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1:35.002" v="539"/>
          <pc:sldLayoutMkLst>
            <pc:docMk/>
            <pc:sldMasterMk cId="3051428651" sldId="2147483830"/>
            <pc:sldLayoutMk cId="906827643" sldId="2147483838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1:35.002" v="539"/>
          <pc:sldLayoutMkLst>
            <pc:docMk/>
            <pc:sldMasterMk cId="3051428651" sldId="2147483830"/>
            <pc:sldLayoutMk cId="1992633402" sldId="2147483839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1:35.002" v="539"/>
          <pc:sldLayoutMkLst>
            <pc:docMk/>
            <pc:sldMasterMk cId="3051428651" sldId="2147483830"/>
            <pc:sldLayoutMk cId="2777093833" sldId="2147483840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1:35.002" v="539"/>
          <pc:sldLayoutMkLst>
            <pc:docMk/>
            <pc:sldMasterMk cId="3051428651" sldId="2147483830"/>
            <pc:sldLayoutMk cId="4238356494" sldId="2147483841"/>
          </pc:sldLayoutMkLst>
        </pc:sldLayoutChg>
      </pc:sldMasterChg>
      <pc:sldMasterChg chg="add del addSldLayout delSldLayout modSldLayout">
        <pc:chgData name="Emma Reeves (1807017)" userId="S::1807017@student.uwtsd.ac.uk::73ca1a6e-003d-479d-987a-00ddae70a1f1" providerId="AD" clId="Web-{D0AEB8AA-5BFC-7E95-6BCD-760C1223EBA5}" dt="2022-03-01T20:52:27.347" v="540"/>
        <pc:sldMasterMkLst>
          <pc:docMk/>
          <pc:sldMasterMk cId="3577124705" sldId="2147483842"/>
        </pc:sldMasterMkLst>
        <pc:sldLayoutChg chg="add del mod replId">
          <pc:chgData name="Emma Reeves (1807017)" userId="S::1807017@student.uwtsd.ac.uk::73ca1a6e-003d-479d-987a-00ddae70a1f1" providerId="AD" clId="Web-{D0AEB8AA-5BFC-7E95-6BCD-760C1223EBA5}" dt="2022-03-01T20:52:27.347" v="540"/>
          <pc:sldLayoutMkLst>
            <pc:docMk/>
            <pc:sldMasterMk cId="3577124705" sldId="2147483842"/>
            <pc:sldLayoutMk cId="3002248377" sldId="2147483843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2:27.347" v="540"/>
          <pc:sldLayoutMkLst>
            <pc:docMk/>
            <pc:sldMasterMk cId="3577124705" sldId="2147483842"/>
            <pc:sldLayoutMk cId="2726455557" sldId="2147483844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2:27.347" v="540"/>
          <pc:sldLayoutMkLst>
            <pc:docMk/>
            <pc:sldMasterMk cId="3577124705" sldId="2147483842"/>
            <pc:sldLayoutMk cId="4122671027" sldId="2147483845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2:27.347" v="540"/>
          <pc:sldLayoutMkLst>
            <pc:docMk/>
            <pc:sldMasterMk cId="3577124705" sldId="2147483842"/>
            <pc:sldLayoutMk cId="448734190" sldId="2147483846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2:27.347" v="540"/>
          <pc:sldLayoutMkLst>
            <pc:docMk/>
            <pc:sldMasterMk cId="3577124705" sldId="2147483842"/>
            <pc:sldLayoutMk cId="2761006177" sldId="2147483847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2:27.347" v="540"/>
          <pc:sldLayoutMkLst>
            <pc:docMk/>
            <pc:sldMasterMk cId="3577124705" sldId="2147483842"/>
            <pc:sldLayoutMk cId="1269780815" sldId="2147483848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2:27.347" v="540"/>
          <pc:sldLayoutMkLst>
            <pc:docMk/>
            <pc:sldMasterMk cId="3577124705" sldId="2147483842"/>
            <pc:sldLayoutMk cId="1884313654" sldId="2147483849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2:27.347" v="540"/>
          <pc:sldLayoutMkLst>
            <pc:docMk/>
            <pc:sldMasterMk cId="3577124705" sldId="2147483842"/>
            <pc:sldLayoutMk cId="984030738" sldId="2147483850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2:27.347" v="540"/>
          <pc:sldLayoutMkLst>
            <pc:docMk/>
            <pc:sldMasterMk cId="3577124705" sldId="2147483842"/>
            <pc:sldLayoutMk cId="2522587120" sldId="2147483851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2:27.347" v="540"/>
          <pc:sldLayoutMkLst>
            <pc:docMk/>
            <pc:sldMasterMk cId="3577124705" sldId="2147483842"/>
            <pc:sldLayoutMk cId="1950372024" sldId="2147483852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2:27.347" v="540"/>
          <pc:sldLayoutMkLst>
            <pc:docMk/>
            <pc:sldMasterMk cId="3577124705" sldId="2147483842"/>
            <pc:sldLayoutMk cId="2032502004" sldId="2147483853"/>
          </pc:sldLayoutMkLst>
        </pc:sldLayoutChg>
      </pc:sldMasterChg>
      <pc:sldMasterChg chg="add del addSldLayout delSldLayout modSldLayout">
        <pc:chgData name="Emma Reeves (1807017)" userId="S::1807017@student.uwtsd.ac.uk::73ca1a6e-003d-479d-987a-00ddae70a1f1" providerId="AD" clId="Web-{D0AEB8AA-5BFC-7E95-6BCD-760C1223EBA5}" dt="2022-03-01T20:52:38.129" v="541"/>
        <pc:sldMasterMkLst>
          <pc:docMk/>
          <pc:sldMasterMk cId="3864174756" sldId="2147483854"/>
        </pc:sldMasterMkLst>
        <pc:sldLayoutChg chg="add del mod replId">
          <pc:chgData name="Emma Reeves (1807017)" userId="S::1807017@student.uwtsd.ac.uk::73ca1a6e-003d-479d-987a-00ddae70a1f1" providerId="AD" clId="Web-{D0AEB8AA-5BFC-7E95-6BCD-760C1223EBA5}" dt="2022-03-01T20:52:38.129" v="541"/>
          <pc:sldLayoutMkLst>
            <pc:docMk/>
            <pc:sldMasterMk cId="3864174756" sldId="2147483854"/>
            <pc:sldLayoutMk cId="3207528930" sldId="2147483855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2:38.129" v="541"/>
          <pc:sldLayoutMkLst>
            <pc:docMk/>
            <pc:sldMasterMk cId="3864174756" sldId="2147483854"/>
            <pc:sldLayoutMk cId="2663745663" sldId="2147483856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2:38.129" v="541"/>
          <pc:sldLayoutMkLst>
            <pc:docMk/>
            <pc:sldMasterMk cId="3864174756" sldId="2147483854"/>
            <pc:sldLayoutMk cId="3186269499" sldId="2147483857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2:38.129" v="541"/>
          <pc:sldLayoutMkLst>
            <pc:docMk/>
            <pc:sldMasterMk cId="3864174756" sldId="2147483854"/>
            <pc:sldLayoutMk cId="1799411265" sldId="2147483858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2:38.129" v="541"/>
          <pc:sldLayoutMkLst>
            <pc:docMk/>
            <pc:sldMasterMk cId="3864174756" sldId="2147483854"/>
            <pc:sldLayoutMk cId="2823780543" sldId="2147483859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2:38.129" v="541"/>
          <pc:sldLayoutMkLst>
            <pc:docMk/>
            <pc:sldMasterMk cId="3864174756" sldId="2147483854"/>
            <pc:sldLayoutMk cId="2928202414" sldId="2147483860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2:38.129" v="541"/>
          <pc:sldLayoutMkLst>
            <pc:docMk/>
            <pc:sldMasterMk cId="3864174756" sldId="2147483854"/>
            <pc:sldLayoutMk cId="1435353624" sldId="2147483861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2:38.129" v="541"/>
          <pc:sldLayoutMkLst>
            <pc:docMk/>
            <pc:sldMasterMk cId="3864174756" sldId="2147483854"/>
            <pc:sldLayoutMk cId="883445389" sldId="2147483862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2:38.129" v="541"/>
          <pc:sldLayoutMkLst>
            <pc:docMk/>
            <pc:sldMasterMk cId="3864174756" sldId="2147483854"/>
            <pc:sldLayoutMk cId="2126342497" sldId="2147483863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2:38.129" v="541"/>
          <pc:sldLayoutMkLst>
            <pc:docMk/>
            <pc:sldMasterMk cId="3864174756" sldId="2147483854"/>
            <pc:sldLayoutMk cId="1423549825" sldId="2147483864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0:52:38.129" v="541"/>
          <pc:sldLayoutMkLst>
            <pc:docMk/>
            <pc:sldMasterMk cId="3864174756" sldId="2147483854"/>
            <pc:sldLayoutMk cId="1105168777" sldId="2147483865"/>
          </pc:sldLayoutMkLst>
        </pc:sldLayoutChg>
      </pc:sldMasterChg>
      <pc:sldMasterChg chg="add del addSldLayout delSldLayout modSldLayout">
        <pc:chgData name="Emma Reeves (1807017)" userId="S::1807017@student.uwtsd.ac.uk::73ca1a6e-003d-479d-987a-00ddae70a1f1" providerId="AD" clId="Web-{D0AEB8AA-5BFC-7E95-6BCD-760C1223EBA5}" dt="2022-03-01T21:07:17.750" v="666"/>
        <pc:sldMasterMkLst>
          <pc:docMk/>
          <pc:sldMasterMk cId="3248376823" sldId="2147483866"/>
        </pc:sldMasterMkLst>
        <pc:sldLayoutChg chg="add del mod replId">
          <pc:chgData name="Emma Reeves (1807017)" userId="S::1807017@student.uwtsd.ac.uk::73ca1a6e-003d-479d-987a-00ddae70a1f1" providerId="AD" clId="Web-{D0AEB8AA-5BFC-7E95-6BCD-760C1223EBA5}" dt="2022-03-01T21:07:17.750" v="666"/>
          <pc:sldLayoutMkLst>
            <pc:docMk/>
            <pc:sldMasterMk cId="3248376823" sldId="2147483866"/>
            <pc:sldLayoutMk cId="707202269" sldId="2147483867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1:07:17.750" v="666"/>
          <pc:sldLayoutMkLst>
            <pc:docMk/>
            <pc:sldMasterMk cId="3248376823" sldId="2147483866"/>
            <pc:sldLayoutMk cId="3032270847" sldId="2147483868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1:07:17.750" v="666"/>
          <pc:sldLayoutMkLst>
            <pc:docMk/>
            <pc:sldMasterMk cId="3248376823" sldId="2147483866"/>
            <pc:sldLayoutMk cId="1894786964" sldId="2147483869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1:07:17.750" v="666"/>
          <pc:sldLayoutMkLst>
            <pc:docMk/>
            <pc:sldMasterMk cId="3248376823" sldId="2147483866"/>
            <pc:sldLayoutMk cId="2788307128" sldId="2147483870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1:07:17.750" v="666"/>
          <pc:sldLayoutMkLst>
            <pc:docMk/>
            <pc:sldMasterMk cId="3248376823" sldId="2147483866"/>
            <pc:sldLayoutMk cId="2669258575" sldId="2147483871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1:07:17.750" v="666"/>
          <pc:sldLayoutMkLst>
            <pc:docMk/>
            <pc:sldMasterMk cId="3248376823" sldId="2147483866"/>
            <pc:sldLayoutMk cId="1747448247" sldId="2147483872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1:07:17.750" v="666"/>
          <pc:sldLayoutMkLst>
            <pc:docMk/>
            <pc:sldMasterMk cId="3248376823" sldId="2147483866"/>
            <pc:sldLayoutMk cId="1111475935" sldId="2147483873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1:07:17.750" v="666"/>
          <pc:sldLayoutMkLst>
            <pc:docMk/>
            <pc:sldMasterMk cId="3248376823" sldId="2147483866"/>
            <pc:sldLayoutMk cId="3999415839" sldId="2147483874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1:07:17.750" v="666"/>
          <pc:sldLayoutMkLst>
            <pc:docMk/>
            <pc:sldMasterMk cId="3248376823" sldId="2147483866"/>
            <pc:sldLayoutMk cId="4046447232" sldId="2147483875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1:07:17.750" v="666"/>
          <pc:sldLayoutMkLst>
            <pc:docMk/>
            <pc:sldMasterMk cId="3248376823" sldId="2147483866"/>
            <pc:sldLayoutMk cId="2828254293" sldId="2147483876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1:07:17.750" v="666"/>
          <pc:sldLayoutMkLst>
            <pc:docMk/>
            <pc:sldMasterMk cId="3248376823" sldId="2147483866"/>
            <pc:sldLayoutMk cId="2825288507" sldId="2147483877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1:07:17.750" v="666"/>
          <pc:sldLayoutMkLst>
            <pc:docMk/>
            <pc:sldMasterMk cId="3248376823" sldId="2147483866"/>
            <pc:sldLayoutMk cId="2988995798" sldId="2147483878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1:07:17.750" v="666"/>
          <pc:sldLayoutMkLst>
            <pc:docMk/>
            <pc:sldMasterMk cId="3248376823" sldId="2147483866"/>
            <pc:sldLayoutMk cId="4269220591" sldId="2147483879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1:07:17.750" v="666"/>
          <pc:sldLayoutMkLst>
            <pc:docMk/>
            <pc:sldMasterMk cId="3248376823" sldId="2147483866"/>
            <pc:sldLayoutMk cId="2898291167" sldId="2147483880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1:07:17.750" v="666"/>
          <pc:sldLayoutMkLst>
            <pc:docMk/>
            <pc:sldMasterMk cId="3248376823" sldId="2147483866"/>
            <pc:sldLayoutMk cId="1290534473" sldId="2147483881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1:07:17.750" v="666"/>
          <pc:sldLayoutMkLst>
            <pc:docMk/>
            <pc:sldMasterMk cId="3248376823" sldId="2147483866"/>
            <pc:sldLayoutMk cId="1676896628" sldId="2147483882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1:07:17.750" v="666"/>
          <pc:sldLayoutMkLst>
            <pc:docMk/>
            <pc:sldMasterMk cId="3248376823" sldId="2147483866"/>
            <pc:sldLayoutMk cId="1957516337" sldId="2147483883"/>
          </pc:sldLayoutMkLst>
        </pc:sldLayoutChg>
      </pc:sldMasterChg>
      <pc:sldMasterChg chg="add del addSldLayout delSldLayout modSldLayout">
        <pc:chgData name="Emma Reeves (1807017)" userId="S::1807017@student.uwtsd.ac.uk::73ca1a6e-003d-479d-987a-00ddae70a1f1" providerId="AD" clId="Web-{D0AEB8AA-5BFC-7E95-6BCD-760C1223EBA5}" dt="2022-03-01T21:07:24.640" v="667"/>
        <pc:sldMasterMkLst>
          <pc:docMk/>
          <pc:sldMasterMk cId="3802753839" sldId="2147483884"/>
        </pc:sldMasterMkLst>
        <pc:sldLayoutChg chg="add del mod replId">
          <pc:chgData name="Emma Reeves (1807017)" userId="S::1807017@student.uwtsd.ac.uk::73ca1a6e-003d-479d-987a-00ddae70a1f1" providerId="AD" clId="Web-{D0AEB8AA-5BFC-7E95-6BCD-760C1223EBA5}" dt="2022-03-01T21:07:24.640" v="667"/>
          <pc:sldLayoutMkLst>
            <pc:docMk/>
            <pc:sldMasterMk cId="3802753839" sldId="2147483884"/>
            <pc:sldLayoutMk cId="196199691" sldId="2147483885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1:07:24.640" v="667"/>
          <pc:sldLayoutMkLst>
            <pc:docMk/>
            <pc:sldMasterMk cId="3802753839" sldId="2147483884"/>
            <pc:sldLayoutMk cId="1374740499" sldId="2147483886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1:07:24.640" v="667"/>
          <pc:sldLayoutMkLst>
            <pc:docMk/>
            <pc:sldMasterMk cId="3802753839" sldId="2147483884"/>
            <pc:sldLayoutMk cId="332408743" sldId="2147483887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1:07:24.640" v="667"/>
          <pc:sldLayoutMkLst>
            <pc:docMk/>
            <pc:sldMasterMk cId="3802753839" sldId="2147483884"/>
            <pc:sldLayoutMk cId="1177028674" sldId="2147483888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1:07:24.640" v="667"/>
          <pc:sldLayoutMkLst>
            <pc:docMk/>
            <pc:sldMasterMk cId="3802753839" sldId="2147483884"/>
            <pc:sldLayoutMk cId="907119579" sldId="2147483889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1:07:24.640" v="667"/>
          <pc:sldLayoutMkLst>
            <pc:docMk/>
            <pc:sldMasterMk cId="3802753839" sldId="2147483884"/>
            <pc:sldLayoutMk cId="1677526996" sldId="2147483890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1:07:24.640" v="667"/>
          <pc:sldLayoutMkLst>
            <pc:docMk/>
            <pc:sldMasterMk cId="3802753839" sldId="2147483884"/>
            <pc:sldLayoutMk cId="462977670" sldId="2147483891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1:07:24.640" v="667"/>
          <pc:sldLayoutMkLst>
            <pc:docMk/>
            <pc:sldMasterMk cId="3802753839" sldId="2147483884"/>
            <pc:sldLayoutMk cId="1577098520" sldId="2147483892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1:07:24.640" v="667"/>
          <pc:sldLayoutMkLst>
            <pc:docMk/>
            <pc:sldMasterMk cId="3802753839" sldId="2147483884"/>
            <pc:sldLayoutMk cId="2063665254" sldId="2147483893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1:07:24.640" v="667"/>
          <pc:sldLayoutMkLst>
            <pc:docMk/>
            <pc:sldMasterMk cId="3802753839" sldId="2147483884"/>
            <pc:sldLayoutMk cId="1504677536" sldId="2147483894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1:07:24.640" v="667"/>
          <pc:sldLayoutMkLst>
            <pc:docMk/>
            <pc:sldMasterMk cId="3802753839" sldId="2147483884"/>
            <pc:sldLayoutMk cId="1316857370" sldId="2147483895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1:07:24.640" v="667"/>
          <pc:sldLayoutMkLst>
            <pc:docMk/>
            <pc:sldMasterMk cId="3802753839" sldId="2147483884"/>
            <pc:sldLayoutMk cId="4278505914" sldId="2147483896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1:07:24.640" v="667"/>
          <pc:sldLayoutMkLst>
            <pc:docMk/>
            <pc:sldMasterMk cId="3802753839" sldId="2147483884"/>
            <pc:sldLayoutMk cId="3979104012" sldId="2147483897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1:07:24.640" v="667"/>
          <pc:sldLayoutMkLst>
            <pc:docMk/>
            <pc:sldMasterMk cId="3802753839" sldId="2147483884"/>
            <pc:sldLayoutMk cId="2572018296" sldId="2147483898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1:07:24.640" v="667"/>
          <pc:sldLayoutMkLst>
            <pc:docMk/>
            <pc:sldMasterMk cId="3802753839" sldId="2147483884"/>
            <pc:sldLayoutMk cId="4264983197" sldId="2147483899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1:07:24.640" v="667"/>
          <pc:sldLayoutMkLst>
            <pc:docMk/>
            <pc:sldMasterMk cId="3802753839" sldId="2147483884"/>
            <pc:sldLayoutMk cId="1786259255" sldId="2147483900"/>
          </pc:sldLayoutMkLst>
        </pc:sldLayoutChg>
        <pc:sldLayoutChg chg="add del mod replId">
          <pc:chgData name="Emma Reeves (1807017)" userId="S::1807017@student.uwtsd.ac.uk::73ca1a6e-003d-479d-987a-00ddae70a1f1" providerId="AD" clId="Web-{D0AEB8AA-5BFC-7E95-6BCD-760C1223EBA5}" dt="2022-03-01T21:07:24.640" v="667"/>
          <pc:sldLayoutMkLst>
            <pc:docMk/>
            <pc:sldMasterMk cId="3802753839" sldId="2147483884"/>
            <pc:sldLayoutMk cId="1966941572" sldId="2147483901"/>
          </pc:sldLayoutMkLst>
        </pc:sldLayoutChg>
      </pc:sldMasterChg>
      <pc:sldMasterChg chg="add addSldLayout modSldLayout">
        <pc:chgData name="Emma Reeves (1807017)" userId="S::1807017@student.uwtsd.ac.uk::73ca1a6e-003d-479d-987a-00ddae70a1f1" providerId="AD" clId="Web-{D0AEB8AA-5BFC-7E95-6BCD-760C1223EBA5}" dt="2022-03-01T21:07:24.640" v="667"/>
        <pc:sldMasterMkLst>
          <pc:docMk/>
          <pc:sldMasterMk cId="1403645895" sldId="2147483902"/>
        </pc:sldMasterMkLst>
        <pc:sldLayoutChg chg="add mod replId">
          <pc:chgData name="Emma Reeves (1807017)" userId="S::1807017@student.uwtsd.ac.uk::73ca1a6e-003d-479d-987a-00ddae70a1f1" providerId="AD" clId="Web-{D0AEB8AA-5BFC-7E95-6BCD-760C1223EBA5}" dt="2022-03-01T21:07:24.640" v="667"/>
          <pc:sldLayoutMkLst>
            <pc:docMk/>
            <pc:sldMasterMk cId="1403645895" sldId="2147483902"/>
            <pc:sldLayoutMk cId="319879548" sldId="2147483903"/>
          </pc:sldLayoutMkLst>
        </pc:sldLayoutChg>
        <pc:sldLayoutChg chg="add mod replId">
          <pc:chgData name="Emma Reeves (1807017)" userId="S::1807017@student.uwtsd.ac.uk::73ca1a6e-003d-479d-987a-00ddae70a1f1" providerId="AD" clId="Web-{D0AEB8AA-5BFC-7E95-6BCD-760C1223EBA5}" dt="2022-03-01T21:07:24.640" v="667"/>
          <pc:sldLayoutMkLst>
            <pc:docMk/>
            <pc:sldMasterMk cId="1403645895" sldId="2147483902"/>
            <pc:sldLayoutMk cId="477298966" sldId="2147483904"/>
          </pc:sldLayoutMkLst>
        </pc:sldLayoutChg>
        <pc:sldLayoutChg chg="add mod replId">
          <pc:chgData name="Emma Reeves (1807017)" userId="S::1807017@student.uwtsd.ac.uk::73ca1a6e-003d-479d-987a-00ddae70a1f1" providerId="AD" clId="Web-{D0AEB8AA-5BFC-7E95-6BCD-760C1223EBA5}" dt="2022-03-01T21:07:24.640" v="667"/>
          <pc:sldLayoutMkLst>
            <pc:docMk/>
            <pc:sldMasterMk cId="1403645895" sldId="2147483902"/>
            <pc:sldLayoutMk cId="2870849394" sldId="2147483905"/>
          </pc:sldLayoutMkLst>
        </pc:sldLayoutChg>
        <pc:sldLayoutChg chg="add mod replId">
          <pc:chgData name="Emma Reeves (1807017)" userId="S::1807017@student.uwtsd.ac.uk::73ca1a6e-003d-479d-987a-00ddae70a1f1" providerId="AD" clId="Web-{D0AEB8AA-5BFC-7E95-6BCD-760C1223EBA5}" dt="2022-03-01T21:07:24.640" v="667"/>
          <pc:sldLayoutMkLst>
            <pc:docMk/>
            <pc:sldMasterMk cId="1403645895" sldId="2147483902"/>
            <pc:sldLayoutMk cId="3441954928" sldId="2147483906"/>
          </pc:sldLayoutMkLst>
        </pc:sldLayoutChg>
        <pc:sldLayoutChg chg="add mod replId">
          <pc:chgData name="Emma Reeves (1807017)" userId="S::1807017@student.uwtsd.ac.uk::73ca1a6e-003d-479d-987a-00ddae70a1f1" providerId="AD" clId="Web-{D0AEB8AA-5BFC-7E95-6BCD-760C1223EBA5}" dt="2022-03-01T21:07:24.640" v="667"/>
          <pc:sldLayoutMkLst>
            <pc:docMk/>
            <pc:sldMasterMk cId="1403645895" sldId="2147483902"/>
            <pc:sldLayoutMk cId="3756419121" sldId="2147483907"/>
          </pc:sldLayoutMkLst>
        </pc:sldLayoutChg>
        <pc:sldLayoutChg chg="add mod replId">
          <pc:chgData name="Emma Reeves (1807017)" userId="S::1807017@student.uwtsd.ac.uk::73ca1a6e-003d-479d-987a-00ddae70a1f1" providerId="AD" clId="Web-{D0AEB8AA-5BFC-7E95-6BCD-760C1223EBA5}" dt="2022-03-01T21:07:24.640" v="667"/>
          <pc:sldLayoutMkLst>
            <pc:docMk/>
            <pc:sldMasterMk cId="1403645895" sldId="2147483902"/>
            <pc:sldLayoutMk cId="81881528" sldId="2147483908"/>
          </pc:sldLayoutMkLst>
        </pc:sldLayoutChg>
        <pc:sldLayoutChg chg="add mod replId">
          <pc:chgData name="Emma Reeves (1807017)" userId="S::1807017@student.uwtsd.ac.uk::73ca1a6e-003d-479d-987a-00ddae70a1f1" providerId="AD" clId="Web-{D0AEB8AA-5BFC-7E95-6BCD-760C1223EBA5}" dt="2022-03-01T21:07:24.640" v="667"/>
          <pc:sldLayoutMkLst>
            <pc:docMk/>
            <pc:sldMasterMk cId="1403645895" sldId="2147483902"/>
            <pc:sldLayoutMk cId="1606199851" sldId="2147483909"/>
          </pc:sldLayoutMkLst>
        </pc:sldLayoutChg>
        <pc:sldLayoutChg chg="add mod replId">
          <pc:chgData name="Emma Reeves (1807017)" userId="S::1807017@student.uwtsd.ac.uk::73ca1a6e-003d-479d-987a-00ddae70a1f1" providerId="AD" clId="Web-{D0AEB8AA-5BFC-7E95-6BCD-760C1223EBA5}" dt="2022-03-01T21:07:24.640" v="667"/>
          <pc:sldLayoutMkLst>
            <pc:docMk/>
            <pc:sldMasterMk cId="1403645895" sldId="2147483902"/>
            <pc:sldLayoutMk cId="2035387152" sldId="2147483910"/>
          </pc:sldLayoutMkLst>
        </pc:sldLayoutChg>
        <pc:sldLayoutChg chg="add mod replId">
          <pc:chgData name="Emma Reeves (1807017)" userId="S::1807017@student.uwtsd.ac.uk::73ca1a6e-003d-479d-987a-00ddae70a1f1" providerId="AD" clId="Web-{D0AEB8AA-5BFC-7E95-6BCD-760C1223EBA5}" dt="2022-03-01T21:07:24.640" v="667"/>
          <pc:sldLayoutMkLst>
            <pc:docMk/>
            <pc:sldMasterMk cId="1403645895" sldId="2147483902"/>
            <pc:sldLayoutMk cId="2464673945" sldId="2147483911"/>
          </pc:sldLayoutMkLst>
        </pc:sldLayoutChg>
        <pc:sldLayoutChg chg="add mod replId">
          <pc:chgData name="Emma Reeves (1807017)" userId="S::1807017@student.uwtsd.ac.uk::73ca1a6e-003d-479d-987a-00ddae70a1f1" providerId="AD" clId="Web-{D0AEB8AA-5BFC-7E95-6BCD-760C1223EBA5}" dt="2022-03-01T21:07:24.640" v="667"/>
          <pc:sldLayoutMkLst>
            <pc:docMk/>
            <pc:sldMasterMk cId="1403645895" sldId="2147483902"/>
            <pc:sldLayoutMk cId="3994653394" sldId="2147483912"/>
          </pc:sldLayoutMkLst>
        </pc:sldLayoutChg>
        <pc:sldLayoutChg chg="add mod replId">
          <pc:chgData name="Emma Reeves (1807017)" userId="S::1807017@student.uwtsd.ac.uk::73ca1a6e-003d-479d-987a-00ddae70a1f1" providerId="AD" clId="Web-{D0AEB8AA-5BFC-7E95-6BCD-760C1223EBA5}" dt="2022-03-01T21:07:24.640" v="667"/>
          <pc:sldLayoutMkLst>
            <pc:docMk/>
            <pc:sldMasterMk cId="1403645895" sldId="2147483902"/>
            <pc:sldLayoutMk cId="2637520048" sldId="2147483913"/>
          </pc:sldLayoutMkLst>
        </pc:sldLayoutChg>
        <pc:sldLayoutChg chg="add mod replId">
          <pc:chgData name="Emma Reeves (1807017)" userId="S::1807017@student.uwtsd.ac.uk::73ca1a6e-003d-479d-987a-00ddae70a1f1" providerId="AD" clId="Web-{D0AEB8AA-5BFC-7E95-6BCD-760C1223EBA5}" dt="2022-03-01T21:07:24.640" v="667"/>
          <pc:sldLayoutMkLst>
            <pc:docMk/>
            <pc:sldMasterMk cId="1403645895" sldId="2147483902"/>
            <pc:sldLayoutMk cId="2466120769" sldId="2147483914"/>
          </pc:sldLayoutMkLst>
        </pc:sldLayoutChg>
        <pc:sldLayoutChg chg="add mod replId">
          <pc:chgData name="Emma Reeves (1807017)" userId="S::1807017@student.uwtsd.ac.uk::73ca1a6e-003d-479d-987a-00ddae70a1f1" providerId="AD" clId="Web-{D0AEB8AA-5BFC-7E95-6BCD-760C1223EBA5}" dt="2022-03-01T21:07:24.640" v="667"/>
          <pc:sldLayoutMkLst>
            <pc:docMk/>
            <pc:sldMasterMk cId="1403645895" sldId="2147483902"/>
            <pc:sldLayoutMk cId="1502222307" sldId="2147483915"/>
          </pc:sldLayoutMkLst>
        </pc:sldLayoutChg>
        <pc:sldLayoutChg chg="add mod replId">
          <pc:chgData name="Emma Reeves (1807017)" userId="S::1807017@student.uwtsd.ac.uk::73ca1a6e-003d-479d-987a-00ddae70a1f1" providerId="AD" clId="Web-{D0AEB8AA-5BFC-7E95-6BCD-760C1223EBA5}" dt="2022-03-01T21:07:24.640" v="667"/>
          <pc:sldLayoutMkLst>
            <pc:docMk/>
            <pc:sldMasterMk cId="1403645895" sldId="2147483902"/>
            <pc:sldLayoutMk cId="1582642287" sldId="2147483916"/>
          </pc:sldLayoutMkLst>
        </pc:sldLayoutChg>
        <pc:sldLayoutChg chg="add mod replId">
          <pc:chgData name="Emma Reeves (1807017)" userId="S::1807017@student.uwtsd.ac.uk::73ca1a6e-003d-479d-987a-00ddae70a1f1" providerId="AD" clId="Web-{D0AEB8AA-5BFC-7E95-6BCD-760C1223EBA5}" dt="2022-03-01T21:07:24.640" v="667"/>
          <pc:sldLayoutMkLst>
            <pc:docMk/>
            <pc:sldMasterMk cId="1403645895" sldId="2147483902"/>
            <pc:sldLayoutMk cId="3263477451" sldId="2147483917"/>
          </pc:sldLayoutMkLst>
        </pc:sldLayoutChg>
        <pc:sldLayoutChg chg="add mod replId">
          <pc:chgData name="Emma Reeves (1807017)" userId="S::1807017@student.uwtsd.ac.uk::73ca1a6e-003d-479d-987a-00ddae70a1f1" providerId="AD" clId="Web-{D0AEB8AA-5BFC-7E95-6BCD-760C1223EBA5}" dt="2022-03-01T21:07:24.640" v="667"/>
          <pc:sldLayoutMkLst>
            <pc:docMk/>
            <pc:sldMasterMk cId="1403645895" sldId="2147483902"/>
            <pc:sldLayoutMk cId="3489337950" sldId="2147483918"/>
          </pc:sldLayoutMkLst>
        </pc:sldLayoutChg>
        <pc:sldLayoutChg chg="add mod replId">
          <pc:chgData name="Emma Reeves (1807017)" userId="S::1807017@student.uwtsd.ac.uk::73ca1a6e-003d-479d-987a-00ddae70a1f1" providerId="AD" clId="Web-{D0AEB8AA-5BFC-7E95-6BCD-760C1223EBA5}" dt="2022-03-01T21:07:24.640" v="667"/>
          <pc:sldLayoutMkLst>
            <pc:docMk/>
            <pc:sldMasterMk cId="1403645895" sldId="2147483902"/>
            <pc:sldLayoutMk cId="1226232776" sldId="2147483919"/>
          </pc:sldLayoutMkLst>
        </pc:sldLayoutChg>
      </pc:sldMasterChg>
    </pc:docChg>
  </pc:docChgLst>
  <pc:docChgLst>
    <pc:chgData name="Emma Reeves (1807017)" userId="S::1807017@student.uwtsd.ac.uk::73ca1a6e-003d-479d-987a-00ddae70a1f1" providerId="AD" clId="Web-{70A5E789-D935-3CF8-6A94-D5A9B6ED39B3}"/>
    <pc:docChg chg="modSld">
      <pc:chgData name="Emma Reeves (1807017)" userId="S::1807017@student.uwtsd.ac.uk::73ca1a6e-003d-479d-987a-00ddae70a1f1" providerId="AD" clId="Web-{70A5E789-D935-3CF8-6A94-D5A9B6ED39B3}" dt="2022-03-02T16:49:20.913" v="131" actId="20577"/>
      <pc:docMkLst>
        <pc:docMk/>
      </pc:docMkLst>
      <pc:sldChg chg="modSp">
        <pc:chgData name="Emma Reeves (1807017)" userId="S::1807017@student.uwtsd.ac.uk::73ca1a6e-003d-479d-987a-00ddae70a1f1" providerId="AD" clId="Web-{70A5E789-D935-3CF8-6A94-D5A9B6ED39B3}" dt="2022-03-02T16:49:20.913" v="131" actId="20577"/>
        <pc:sldMkLst>
          <pc:docMk/>
          <pc:sldMk cId="236065493" sldId="258"/>
        </pc:sldMkLst>
        <pc:spChg chg="mod">
          <ac:chgData name="Emma Reeves (1807017)" userId="S::1807017@student.uwtsd.ac.uk::73ca1a6e-003d-479d-987a-00ddae70a1f1" providerId="AD" clId="Web-{70A5E789-D935-3CF8-6A94-D5A9B6ED39B3}" dt="2022-03-02T16:49:20.913" v="131" actId="20577"/>
          <ac:spMkLst>
            <pc:docMk/>
            <pc:sldMk cId="236065493" sldId="258"/>
            <ac:spMk id="2" creationId="{DEC503F7-8FF3-4124-9C1C-0AD1F406428F}"/>
          </ac:spMkLst>
        </pc:spChg>
      </pc:sldChg>
    </pc:docChg>
  </pc:docChgLst>
  <pc:docChgLst>
    <pc:chgData name="Emma Reeves (1807017)" userId="S::1807017@student.uwtsd.ac.uk::73ca1a6e-003d-479d-987a-00ddae70a1f1" providerId="AD" clId="Web-{C9FBDF0C-99D2-B11E-66D4-360941CAA399}"/>
    <pc:docChg chg="modSld">
      <pc:chgData name="Emma Reeves (1807017)" userId="S::1807017@student.uwtsd.ac.uk::73ca1a6e-003d-479d-987a-00ddae70a1f1" providerId="AD" clId="Web-{C9FBDF0C-99D2-B11E-66D4-360941CAA399}" dt="2022-02-21T13:47:32.715" v="129" actId="20577"/>
      <pc:docMkLst>
        <pc:docMk/>
      </pc:docMkLst>
      <pc:sldChg chg="modSp">
        <pc:chgData name="Emma Reeves (1807017)" userId="S::1807017@student.uwtsd.ac.uk::73ca1a6e-003d-479d-987a-00ddae70a1f1" providerId="AD" clId="Web-{C9FBDF0C-99D2-B11E-66D4-360941CAA399}" dt="2022-02-21T13:40:09.641" v="43" actId="1076"/>
        <pc:sldMkLst>
          <pc:docMk/>
          <pc:sldMk cId="109857222" sldId="256"/>
        </pc:sldMkLst>
        <pc:picChg chg="mod">
          <ac:chgData name="Emma Reeves (1807017)" userId="S::1807017@student.uwtsd.ac.uk::73ca1a6e-003d-479d-987a-00ddae70a1f1" providerId="AD" clId="Web-{C9FBDF0C-99D2-B11E-66D4-360941CAA399}" dt="2022-02-21T13:40:09.641" v="43" actId="1076"/>
          <ac:picMkLst>
            <pc:docMk/>
            <pc:sldMk cId="109857222" sldId="256"/>
            <ac:picMk id="3" creationId="{621974B3-76F4-4CFB-A2EF-A3C6217F0D10}"/>
          </ac:picMkLst>
        </pc:picChg>
      </pc:sldChg>
      <pc:sldChg chg="addSp delSp modSp">
        <pc:chgData name="Emma Reeves (1807017)" userId="S::1807017@student.uwtsd.ac.uk::73ca1a6e-003d-479d-987a-00ddae70a1f1" providerId="AD" clId="Web-{C9FBDF0C-99D2-B11E-66D4-360941CAA399}" dt="2022-02-21T13:45:27.150" v="86" actId="1076"/>
        <pc:sldMkLst>
          <pc:docMk/>
          <pc:sldMk cId="927812719" sldId="257"/>
        </pc:sldMkLst>
        <pc:spChg chg="mod">
          <ac:chgData name="Emma Reeves (1807017)" userId="S::1807017@student.uwtsd.ac.uk::73ca1a6e-003d-479d-987a-00ddae70a1f1" providerId="AD" clId="Web-{C9FBDF0C-99D2-B11E-66D4-360941CAA399}" dt="2022-02-21T13:41:06.377" v="46" actId="14100"/>
          <ac:spMkLst>
            <pc:docMk/>
            <pc:sldMk cId="927812719" sldId="257"/>
            <ac:spMk id="4" creationId="{9DD2B021-6136-490A-A27B-3C60D3199EE5}"/>
          </ac:spMkLst>
        </pc:spChg>
        <pc:spChg chg="del mod">
          <ac:chgData name="Emma Reeves (1807017)" userId="S::1807017@student.uwtsd.ac.uk::73ca1a6e-003d-479d-987a-00ddae70a1f1" providerId="AD" clId="Web-{C9FBDF0C-99D2-B11E-66D4-360941CAA399}" dt="2022-02-21T13:43:19.084" v="61"/>
          <ac:spMkLst>
            <pc:docMk/>
            <pc:sldMk cId="927812719" sldId="257"/>
            <ac:spMk id="5" creationId="{92D9B8FD-4BB2-482C-A43F-6C3903664EEC}"/>
          </ac:spMkLst>
        </pc:spChg>
        <pc:spChg chg="mod">
          <ac:chgData name="Emma Reeves (1807017)" userId="S::1807017@student.uwtsd.ac.uk::73ca1a6e-003d-479d-987a-00ddae70a1f1" providerId="AD" clId="Web-{C9FBDF0C-99D2-B11E-66D4-360941CAA399}" dt="2022-02-21T13:41:43.659" v="53" actId="1076"/>
          <ac:spMkLst>
            <pc:docMk/>
            <pc:sldMk cId="927812719" sldId="257"/>
            <ac:spMk id="6" creationId="{BD19057D-8AD8-4E1C-B90A-CFA1E89A2945}"/>
          </ac:spMkLst>
        </pc:spChg>
        <pc:spChg chg="add mod">
          <ac:chgData name="Emma Reeves (1807017)" userId="S::1807017@student.uwtsd.ac.uk::73ca1a6e-003d-479d-987a-00ddae70a1f1" providerId="AD" clId="Web-{C9FBDF0C-99D2-B11E-66D4-360941CAA399}" dt="2022-02-21T13:41:32.924" v="50" actId="1076"/>
          <ac:spMkLst>
            <pc:docMk/>
            <pc:sldMk cId="927812719" sldId="257"/>
            <ac:spMk id="10" creationId="{9994D9B9-87DA-4900-8C4A-64E266A6FFDD}"/>
          </ac:spMkLst>
        </pc:spChg>
        <pc:spChg chg="add del">
          <ac:chgData name="Emma Reeves (1807017)" userId="S::1807017@student.uwtsd.ac.uk::73ca1a6e-003d-479d-987a-00ddae70a1f1" providerId="AD" clId="Web-{C9FBDF0C-99D2-B11E-66D4-360941CAA399}" dt="2022-02-21T13:41:55.191" v="56"/>
          <ac:spMkLst>
            <pc:docMk/>
            <pc:sldMk cId="927812719" sldId="257"/>
            <ac:spMk id="11" creationId="{8FC96871-FB07-4F89-B6F7-D0682315B8A5}"/>
          </ac:spMkLst>
        </pc:spChg>
        <pc:spChg chg="add mod">
          <ac:chgData name="Emma Reeves (1807017)" userId="S::1807017@student.uwtsd.ac.uk::73ca1a6e-003d-479d-987a-00ddae70a1f1" providerId="AD" clId="Web-{C9FBDF0C-99D2-B11E-66D4-360941CAA399}" dt="2022-02-21T13:45:27.150" v="86" actId="1076"/>
          <ac:spMkLst>
            <pc:docMk/>
            <pc:sldMk cId="927812719" sldId="257"/>
            <ac:spMk id="13" creationId="{214A7AAE-AADF-4211-8F6A-8D43CED52E36}"/>
          </ac:spMkLst>
        </pc:spChg>
        <pc:picChg chg="del mod">
          <ac:chgData name="Emma Reeves (1807017)" userId="S::1807017@student.uwtsd.ac.uk::73ca1a6e-003d-479d-987a-00ddae70a1f1" providerId="AD" clId="Web-{C9FBDF0C-99D2-B11E-66D4-360941CAA399}" dt="2022-02-21T13:43:06.474" v="57"/>
          <ac:picMkLst>
            <pc:docMk/>
            <pc:sldMk cId="927812719" sldId="257"/>
            <ac:picMk id="2" creationId="{AA8A28AB-878E-493B-8FF7-DD3CD144838A}"/>
          </ac:picMkLst>
        </pc:picChg>
        <pc:picChg chg="mod">
          <ac:chgData name="Emma Reeves (1807017)" userId="S::1807017@student.uwtsd.ac.uk::73ca1a6e-003d-479d-987a-00ddae70a1f1" providerId="AD" clId="Web-{C9FBDF0C-99D2-B11E-66D4-360941CAA399}" dt="2022-02-21T13:41:39.925" v="52" actId="14100"/>
          <ac:picMkLst>
            <pc:docMk/>
            <pc:sldMk cId="927812719" sldId="257"/>
            <ac:picMk id="3" creationId="{53E29665-490A-4468-8A19-FA84E06E35F2}"/>
          </ac:picMkLst>
        </pc:picChg>
        <pc:picChg chg="add mod">
          <ac:chgData name="Emma Reeves (1807017)" userId="S::1807017@student.uwtsd.ac.uk::73ca1a6e-003d-479d-987a-00ddae70a1f1" providerId="AD" clId="Web-{C9FBDF0C-99D2-B11E-66D4-360941CAA399}" dt="2022-02-21T13:41:16.190" v="48" actId="1076"/>
          <ac:picMkLst>
            <pc:docMk/>
            <pc:sldMk cId="927812719" sldId="257"/>
            <ac:picMk id="8" creationId="{D17B6961-646A-45BB-813E-B6290A3CD76A}"/>
          </ac:picMkLst>
        </pc:picChg>
        <pc:picChg chg="add mod">
          <ac:chgData name="Emma Reeves (1807017)" userId="S::1807017@student.uwtsd.ac.uk::73ca1a6e-003d-479d-987a-00ddae70a1f1" providerId="AD" clId="Web-{C9FBDF0C-99D2-B11E-66D4-360941CAA399}" dt="2022-02-21T13:43:15.412" v="60" actId="14100"/>
          <ac:picMkLst>
            <pc:docMk/>
            <pc:sldMk cId="927812719" sldId="257"/>
            <ac:picMk id="12" creationId="{18E5148A-135B-4F0A-B863-296451C627E3}"/>
          </ac:picMkLst>
        </pc:picChg>
      </pc:sldChg>
      <pc:sldChg chg="modSp">
        <pc:chgData name="Emma Reeves (1807017)" userId="S::1807017@student.uwtsd.ac.uk::73ca1a6e-003d-479d-987a-00ddae70a1f1" providerId="AD" clId="Web-{C9FBDF0C-99D2-B11E-66D4-360941CAA399}" dt="2022-02-21T13:47:32.715" v="129" actId="20577"/>
        <pc:sldMkLst>
          <pc:docMk/>
          <pc:sldMk cId="236065493" sldId="258"/>
        </pc:sldMkLst>
        <pc:spChg chg="mod">
          <ac:chgData name="Emma Reeves (1807017)" userId="S::1807017@student.uwtsd.ac.uk::73ca1a6e-003d-479d-987a-00ddae70a1f1" providerId="AD" clId="Web-{C9FBDF0C-99D2-B11E-66D4-360941CAA399}" dt="2022-02-21T13:47:32.715" v="129" actId="20577"/>
          <ac:spMkLst>
            <pc:docMk/>
            <pc:sldMk cId="236065493" sldId="258"/>
            <ac:spMk id="2" creationId="{DEC503F7-8FF3-4124-9C1C-0AD1F406428F}"/>
          </ac:spMkLst>
        </pc:spChg>
      </pc:sldChg>
      <pc:sldChg chg="modSp">
        <pc:chgData name="Emma Reeves (1807017)" userId="S::1807017@student.uwtsd.ac.uk::73ca1a6e-003d-479d-987a-00ddae70a1f1" providerId="AD" clId="Web-{C9FBDF0C-99D2-B11E-66D4-360941CAA399}" dt="2022-02-21T13:40:30.001" v="44" actId="20577"/>
        <pc:sldMkLst>
          <pc:docMk/>
          <pc:sldMk cId="31613988" sldId="259"/>
        </pc:sldMkLst>
        <pc:spChg chg="mod">
          <ac:chgData name="Emma Reeves (1807017)" userId="S::1807017@student.uwtsd.ac.uk::73ca1a6e-003d-479d-987a-00ddae70a1f1" providerId="AD" clId="Web-{C9FBDF0C-99D2-B11E-66D4-360941CAA399}" dt="2022-02-21T13:40:30.001" v="44" actId="20577"/>
          <ac:spMkLst>
            <pc:docMk/>
            <pc:sldMk cId="31613988" sldId="259"/>
            <ac:spMk id="6" creationId="{2D9A84AE-D4BE-400B-A28A-E40E81BAB522}"/>
          </ac:spMkLst>
        </pc:spChg>
      </pc:sldChg>
    </pc:docChg>
  </pc:docChgLst>
  <pc:docChgLst>
    <pc:chgData name="Emma Reeves (1807017)" userId="S::1807017@student.uwtsd.ac.uk::73ca1a6e-003d-479d-987a-00ddae70a1f1" providerId="AD" clId="Web-{2CE35E1B-10EE-2E53-569C-468CF212AB68}"/>
    <pc:docChg chg="addSld modSld sldOrd">
      <pc:chgData name="Emma Reeves (1807017)" userId="S::1807017@student.uwtsd.ac.uk::73ca1a6e-003d-479d-987a-00ddae70a1f1" providerId="AD" clId="Web-{2CE35E1B-10EE-2E53-569C-468CF212AB68}" dt="2022-02-21T14:34:45.188" v="140" actId="20577"/>
      <pc:docMkLst>
        <pc:docMk/>
      </pc:docMkLst>
      <pc:sldChg chg="addSp modSp ord delAnim">
        <pc:chgData name="Emma Reeves (1807017)" userId="S::1807017@student.uwtsd.ac.uk::73ca1a6e-003d-479d-987a-00ddae70a1f1" providerId="AD" clId="Web-{2CE35E1B-10EE-2E53-569C-468CF212AB68}" dt="2022-02-21T14:34:45.188" v="140" actId="20577"/>
        <pc:sldMkLst>
          <pc:docMk/>
          <pc:sldMk cId="109857222" sldId="256"/>
        </pc:sldMkLst>
        <pc:spChg chg="mod">
          <ac:chgData name="Emma Reeves (1807017)" userId="S::1807017@student.uwtsd.ac.uk::73ca1a6e-003d-479d-987a-00ddae70a1f1" providerId="AD" clId="Web-{2CE35E1B-10EE-2E53-569C-468CF212AB68}" dt="2022-02-21T14:12:59.778" v="79" actId="1076"/>
          <ac:spMkLst>
            <pc:docMk/>
            <pc:sldMk cId="109857222" sldId="256"/>
            <ac:spMk id="2" creationId="{904DDBAA-DDD2-4713-B20A-3A8DFA361C77}"/>
          </ac:spMkLst>
        </pc:spChg>
        <pc:spChg chg="mod">
          <ac:chgData name="Emma Reeves (1807017)" userId="S::1807017@student.uwtsd.ac.uk::73ca1a6e-003d-479d-987a-00ddae70a1f1" providerId="AD" clId="Web-{2CE35E1B-10EE-2E53-569C-468CF212AB68}" dt="2022-02-21T14:17:32.651" v="81" actId="20577"/>
          <ac:spMkLst>
            <pc:docMk/>
            <pc:sldMk cId="109857222" sldId="256"/>
            <ac:spMk id="4" creationId="{FA4CDD04-1F0D-48CD-AF30-B82FA0A421B6}"/>
          </ac:spMkLst>
        </pc:spChg>
        <pc:spChg chg="mod">
          <ac:chgData name="Emma Reeves (1807017)" userId="S::1807017@student.uwtsd.ac.uk::73ca1a6e-003d-479d-987a-00ddae70a1f1" providerId="AD" clId="Web-{2CE35E1B-10EE-2E53-569C-468CF212AB68}" dt="2022-02-21T14:34:45.188" v="140" actId="20577"/>
          <ac:spMkLst>
            <pc:docMk/>
            <pc:sldMk cId="109857222" sldId="256"/>
            <ac:spMk id="6" creationId="{0F5FC552-AEF7-4994-A7F7-972BF8B59886}"/>
          </ac:spMkLst>
        </pc:spChg>
        <pc:spChg chg="mod">
          <ac:chgData name="Emma Reeves (1807017)" userId="S::1807017@student.uwtsd.ac.uk::73ca1a6e-003d-479d-987a-00ddae70a1f1" providerId="AD" clId="Web-{2CE35E1B-10EE-2E53-569C-468CF212AB68}" dt="2022-02-21T14:10:36.193" v="32" actId="1076"/>
          <ac:spMkLst>
            <pc:docMk/>
            <pc:sldMk cId="109857222" sldId="256"/>
            <ac:spMk id="8" creationId="{95AE2701-7E08-44F1-9170-8DB12E04FADA}"/>
          </ac:spMkLst>
        </pc:spChg>
        <pc:spChg chg="add mod">
          <ac:chgData name="Emma Reeves (1807017)" userId="S::1807017@student.uwtsd.ac.uk::73ca1a6e-003d-479d-987a-00ddae70a1f1" providerId="AD" clId="Web-{2CE35E1B-10EE-2E53-569C-468CF212AB68}" dt="2022-02-21T14:19:39.830" v="91" actId="1076"/>
          <ac:spMkLst>
            <pc:docMk/>
            <pc:sldMk cId="109857222" sldId="256"/>
            <ac:spMk id="9" creationId="{DFC9F782-381A-439E-AC7D-0B146B75EC86}"/>
          </ac:spMkLst>
        </pc:spChg>
        <pc:picChg chg="mod">
          <ac:chgData name="Emma Reeves (1807017)" userId="S::1807017@student.uwtsd.ac.uk::73ca1a6e-003d-479d-987a-00ddae70a1f1" providerId="AD" clId="Web-{2CE35E1B-10EE-2E53-569C-468CF212AB68}" dt="2022-02-21T14:17:39.777" v="83" actId="1076"/>
          <ac:picMkLst>
            <pc:docMk/>
            <pc:sldMk cId="109857222" sldId="256"/>
            <ac:picMk id="7" creationId="{27492CC1-D4E2-4279-8A55-DFEB51CB2DF4}"/>
          </ac:picMkLst>
        </pc:picChg>
      </pc:sldChg>
      <pc:sldChg chg="modSp">
        <pc:chgData name="Emma Reeves (1807017)" userId="S::1807017@student.uwtsd.ac.uk::73ca1a6e-003d-479d-987a-00ddae70a1f1" providerId="AD" clId="Web-{2CE35E1B-10EE-2E53-569C-468CF212AB68}" dt="2022-02-21T14:18:00.450" v="86" actId="1076"/>
        <pc:sldMkLst>
          <pc:docMk/>
          <pc:sldMk cId="927812719" sldId="257"/>
        </pc:sldMkLst>
        <pc:spChg chg="mod">
          <ac:chgData name="Emma Reeves (1807017)" userId="S::1807017@student.uwtsd.ac.uk::73ca1a6e-003d-479d-987a-00ddae70a1f1" providerId="AD" clId="Web-{2CE35E1B-10EE-2E53-569C-468CF212AB68}" dt="2022-02-21T14:18:00.450" v="86" actId="1076"/>
          <ac:spMkLst>
            <pc:docMk/>
            <pc:sldMk cId="927812719" sldId="257"/>
            <ac:spMk id="4" creationId="{9DD2B021-6136-490A-A27B-3C60D3199EE5}"/>
          </ac:spMkLst>
        </pc:spChg>
      </pc:sldChg>
      <pc:sldChg chg="modSp">
        <pc:chgData name="Emma Reeves (1807017)" userId="S::1807017@student.uwtsd.ac.uk::73ca1a6e-003d-479d-987a-00ddae70a1f1" providerId="AD" clId="Web-{2CE35E1B-10EE-2E53-569C-468CF212AB68}" dt="2022-02-21T14:32:48.244" v="136" actId="20577"/>
        <pc:sldMkLst>
          <pc:docMk/>
          <pc:sldMk cId="236065493" sldId="258"/>
        </pc:sldMkLst>
        <pc:spChg chg="mod">
          <ac:chgData name="Emma Reeves (1807017)" userId="S::1807017@student.uwtsd.ac.uk::73ca1a6e-003d-479d-987a-00ddae70a1f1" providerId="AD" clId="Web-{2CE35E1B-10EE-2E53-569C-468CF212AB68}" dt="2022-02-21T14:32:48.244" v="136" actId="20577"/>
          <ac:spMkLst>
            <pc:docMk/>
            <pc:sldMk cId="236065493" sldId="258"/>
            <ac:spMk id="2" creationId="{DEC503F7-8FF3-4124-9C1C-0AD1F406428F}"/>
          </ac:spMkLst>
        </pc:spChg>
      </pc:sldChg>
      <pc:sldChg chg="addSp delSp modSp new mod setBg addAnim">
        <pc:chgData name="Emma Reeves (1807017)" userId="S::1807017@student.uwtsd.ac.uk::73ca1a6e-003d-479d-987a-00ddae70a1f1" providerId="AD" clId="Web-{2CE35E1B-10EE-2E53-569C-468CF212AB68}" dt="2022-02-21T14:12:12.370" v="73" actId="1076"/>
        <pc:sldMkLst>
          <pc:docMk/>
          <pc:sldMk cId="4136169290" sldId="260"/>
        </pc:sldMkLst>
        <pc:spChg chg="mod">
          <ac:chgData name="Emma Reeves (1807017)" userId="S::1807017@student.uwtsd.ac.uk::73ca1a6e-003d-479d-987a-00ddae70a1f1" providerId="AD" clId="Web-{2CE35E1B-10EE-2E53-569C-468CF212AB68}" dt="2022-02-21T14:11:54.338" v="70"/>
          <ac:spMkLst>
            <pc:docMk/>
            <pc:sldMk cId="4136169290" sldId="260"/>
            <ac:spMk id="2" creationId="{AB85AFAE-472E-4EBC-AFAD-8EABF20A123C}"/>
          </ac:spMkLst>
        </pc:spChg>
        <pc:spChg chg="del">
          <ac:chgData name="Emma Reeves (1807017)" userId="S::1807017@student.uwtsd.ac.uk::73ca1a6e-003d-479d-987a-00ddae70a1f1" providerId="AD" clId="Web-{2CE35E1B-10EE-2E53-569C-468CF212AB68}" dt="2022-02-21T14:09:46.972" v="25"/>
          <ac:spMkLst>
            <pc:docMk/>
            <pc:sldMk cId="4136169290" sldId="260"/>
            <ac:spMk id="3" creationId="{F95CD1E2-3D98-45FA-85D4-C23708C9AF80}"/>
          </ac:spMkLst>
        </pc:spChg>
        <pc:spChg chg="add mod">
          <ac:chgData name="Emma Reeves (1807017)" userId="S::1807017@student.uwtsd.ac.uk::73ca1a6e-003d-479d-987a-00ddae70a1f1" providerId="AD" clId="Web-{2CE35E1B-10EE-2E53-569C-468CF212AB68}" dt="2022-02-21T14:12:12.370" v="73" actId="1076"/>
          <ac:spMkLst>
            <pc:docMk/>
            <pc:sldMk cId="4136169290" sldId="260"/>
            <ac:spMk id="6" creationId="{5B2AF312-4F70-4B52-B15F-5938FF407AA2}"/>
          </ac:spMkLst>
        </pc:spChg>
        <pc:spChg chg="add">
          <ac:chgData name="Emma Reeves (1807017)" userId="S::1807017@student.uwtsd.ac.uk::73ca1a6e-003d-479d-987a-00ddae70a1f1" providerId="AD" clId="Web-{2CE35E1B-10EE-2E53-569C-468CF212AB68}" dt="2022-02-21T14:11:54.338" v="70"/>
          <ac:spMkLst>
            <pc:docMk/>
            <pc:sldMk cId="4136169290" sldId="260"/>
            <ac:spMk id="10" creationId="{FA94DED7-0A28-4AD9-8747-E94113225016}"/>
          </ac:spMkLst>
        </pc:spChg>
        <pc:spChg chg="add">
          <ac:chgData name="Emma Reeves (1807017)" userId="S::1807017@student.uwtsd.ac.uk::73ca1a6e-003d-479d-987a-00ddae70a1f1" providerId="AD" clId="Web-{2CE35E1B-10EE-2E53-569C-468CF212AB68}" dt="2022-02-21T14:11:54.338" v="70"/>
          <ac:spMkLst>
            <pc:docMk/>
            <pc:sldMk cId="4136169290" sldId="260"/>
            <ac:spMk id="12" creationId="{6F175609-91A3-416E-BC3D-7548FDE02910}"/>
          </ac:spMkLst>
        </pc:spChg>
        <pc:spChg chg="add">
          <ac:chgData name="Emma Reeves (1807017)" userId="S::1807017@student.uwtsd.ac.uk::73ca1a6e-003d-479d-987a-00ddae70a1f1" providerId="AD" clId="Web-{2CE35E1B-10EE-2E53-569C-468CF212AB68}" dt="2022-02-21T14:11:54.338" v="70"/>
          <ac:spMkLst>
            <pc:docMk/>
            <pc:sldMk cId="4136169290" sldId="260"/>
            <ac:spMk id="14" creationId="{9A3B0D54-9DF0-4FF8-A0AA-B4234DF358EF}"/>
          </ac:spMkLst>
        </pc:spChg>
        <pc:spChg chg="add">
          <ac:chgData name="Emma Reeves (1807017)" userId="S::1807017@student.uwtsd.ac.uk::73ca1a6e-003d-479d-987a-00ddae70a1f1" providerId="AD" clId="Web-{2CE35E1B-10EE-2E53-569C-468CF212AB68}" dt="2022-02-21T14:11:54.338" v="70"/>
          <ac:spMkLst>
            <pc:docMk/>
            <pc:sldMk cId="4136169290" sldId="260"/>
            <ac:spMk id="16" creationId="{64D236DE-BD07-488F-B236-DDEEFFF720FF}"/>
          </ac:spMkLst>
        </pc:spChg>
        <pc:picChg chg="add mod">
          <ac:chgData name="Emma Reeves (1807017)" userId="S::1807017@student.uwtsd.ac.uk::73ca1a6e-003d-479d-987a-00ddae70a1f1" providerId="AD" clId="Web-{2CE35E1B-10EE-2E53-569C-468CF212AB68}" dt="2022-02-21T14:11:54.338" v="70"/>
          <ac:picMkLst>
            <pc:docMk/>
            <pc:sldMk cId="4136169290" sldId="260"/>
            <ac:picMk id="5" creationId="{424E4255-1280-4E97-B7B7-43659EE51448}"/>
          </ac:picMkLst>
        </pc:picChg>
      </pc:sldChg>
    </pc:docChg>
  </pc:docChgLst>
  <pc:docChgLst>
    <pc:chgData name="Emma Reeves (1807017)" userId="S::1807017@student.uwtsd.ac.uk::73ca1a6e-003d-479d-987a-00ddae70a1f1" providerId="AD" clId="Web-{E02A5778-C033-11F2-6F59-CF91AE5EA48B}"/>
    <pc:docChg chg="modSld addMainMaster delMainMaster">
      <pc:chgData name="Emma Reeves (1807017)" userId="S::1807017@student.uwtsd.ac.uk::73ca1a6e-003d-479d-987a-00ddae70a1f1" providerId="AD" clId="Web-{E02A5778-C033-11F2-6F59-CF91AE5EA48B}" dt="2022-02-21T13:37:46.266" v="125" actId="1076"/>
      <pc:docMkLst>
        <pc:docMk/>
      </pc:docMkLst>
      <pc:sldChg chg="addSp modSp mod modClrScheme chgLayout">
        <pc:chgData name="Emma Reeves (1807017)" userId="S::1807017@student.uwtsd.ac.uk::73ca1a6e-003d-479d-987a-00ddae70a1f1" providerId="AD" clId="Web-{E02A5778-C033-11F2-6F59-CF91AE5EA48B}" dt="2022-02-21T13:37:46.266" v="125" actId="1076"/>
        <pc:sldMkLst>
          <pc:docMk/>
          <pc:sldMk cId="109857222" sldId="256"/>
        </pc:sldMkLst>
        <pc:spChg chg="mod">
          <ac:chgData name="Emma Reeves (1807017)" userId="S::1807017@student.uwtsd.ac.uk::73ca1a6e-003d-479d-987a-00ddae70a1f1" providerId="AD" clId="Web-{E02A5778-C033-11F2-6F59-CF91AE5EA48B}" dt="2022-02-21T13:19:26.505" v="12" actId="1076"/>
          <ac:spMkLst>
            <pc:docMk/>
            <pc:sldMk cId="109857222" sldId="256"/>
            <ac:spMk id="4" creationId="{FA4CDD04-1F0D-48CD-AF30-B82FA0A421B6}"/>
          </ac:spMkLst>
        </pc:spChg>
        <pc:spChg chg="mod">
          <ac:chgData name="Emma Reeves (1807017)" userId="S::1807017@student.uwtsd.ac.uk::73ca1a6e-003d-479d-987a-00ddae70a1f1" providerId="AD" clId="Web-{E02A5778-C033-11F2-6F59-CF91AE5EA48B}" dt="2022-02-21T13:37:46.266" v="125" actId="1076"/>
          <ac:spMkLst>
            <pc:docMk/>
            <pc:sldMk cId="109857222" sldId="256"/>
            <ac:spMk id="5" creationId="{07A890F0-B65F-4093-A0B8-32555FEFBB08}"/>
          </ac:spMkLst>
        </pc:spChg>
        <pc:spChg chg="mod">
          <ac:chgData name="Emma Reeves (1807017)" userId="S::1807017@student.uwtsd.ac.uk::73ca1a6e-003d-479d-987a-00ddae70a1f1" providerId="AD" clId="Web-{E02A5778-C033-11F2-6F59-CF91AE5EA48B}" dt="2022-02-21T13:37:42.219" v="124" actId="1076"/>
          <ac:spMkLst>
            <pc:docMk/>
            <pc:sldMk cId="109857222" sldId="256"/>
            <ac:spMk id="6" creationId="{0F5FC552-AEF7-4994-A7F7-972BF8B59886}"/>
          </ac:spMkLst>
        </pc:spChg>
        <pc:spChg chg="add mod">
          <ac:chgData name="Emma Reeves (1807017)" userId="S::1807017@student.uwtsd.ac.uk::73ca1a6e-003d-479d-987a-00ddae70a1f1" providerId="AD" clId="Web-{E02A5778-C033-11F2-6F59-CF91AE5EA48B}" dt="2022-02-21T13:21:18.117" v="58" actId="1076"/>
          <ac:spMkLst>
            <pc:docMk/>
            <pc:sldMk cId="109857222" sldId="256"/>
            <ac:spMk id="8" creationId="{95AE2701-7E08-44F1-9170-8DB12E04FADA}"/>
          </ac:spMkLst>
        </pc:spChg>
        <pc:picChg chg="add mod">
          <ac:chgData name="Emma Reeves (1807017)" userId="S::1807017@student.uwtsd.ac.uk::73ca1a6e-003d-479d-987a-00ddae70a1f1" providerId="AD" clId="Web-{E02A5778-C033-11F2-6F59-CF91AE5EA48B}" dt="2022-02-21T13:19:28.786" v="13" actId="1076"/>
          <ac:picMkLst>
            <pc:docMk/>
            <pc:sldMk cId="109857222" sldId="256"/>
            <ac:picMk id="7" creationId="{27492CC1-D4E2-4279-8A55-DFEB51CB2DF4}"/>
          </ac:picMkLst>
        </pc:picChg>
      </pc:sldChg>
      <pc:sldChg chg="modSp mod modClrScheme chgLayout">
        <pc:chgData name="Emma Reeves (1807017)" userId="S::1807017@student.uwtsd.ac.uk::73ca1a6e-003d-479d-987a-00ddae70a1f1" providerId="AD" clId="Web-{E02A5778-C033-11F2-6F59-CF91AE5EA48B}" dt="2022-02-21T13:22:31.478" v="65"/>
        <pc:sldMkLst>
          <pc:docMk/>
          <pc:sldMk cId="927812719" sldId="257"/>
        </pc:sldMkLst>
        <pc:spChg chg="mod">
          <ac:chgData name="Emma Reeves (1807017)" userId="S::1807017@student.uwtsd.ac.uk::73ca1a6e-003d-479d-987a-00ddae70a1f1" providerId="AD" clId="Web-{E02A5778-C033-11F2-6F59-CF91AE5EA48B}" dt="2022-02-21T13:21:50.915" v="62" actId="1076"/>
          <ac:spMkLst>
            <pc:docMk/>
            <pc:sldMk cId="927812719" sldId="257"/>
            <ac:spMk id="4" creationId="{9DD2B021-6136-490A-A27B-3C60D3199EE5}"/>
          </ac:spMkLst>
        </pc:spChg>
      </pc:sldChg>
      <pc:sldChg chg="modSp mod modClrScheme chgLayout">
        <pc:chgData name="Emma Reeves (1807017)" userId="S::1807017@student.uwtsd.ac.uk::73ca1a6e-003d-479d-987a-00ddae70a1f1" providerId="AD" clId="Web-{E02A5778-C033-11F2-6F59-CF91AE5EA48B}" dt="2022-02-21T13:23:32.870" v="85" actId="20577"/>
        <pc:sldMkLst>
          <pc:docMk/>
          <pc:sldMk cId="236065493" sldId="258"/>
        </pc:sldMkLst>
        <pc:spChg chg="mod">
          <ac:chgData name="Emma Reeves (1807017)" userId="S::1807017@student.uwtsd.ac.uk::73ca1a6e-003d-479d-987a-00ddae70a1f1" providerId="AD" clId="Web-{E02A5778-C033-11F2-6F59-CF91AE5EA48B}" dt="2022-02-21T13:23:32.870" v="85" actId="20577"/>
          <ac:spMkLst>
            <pc:docMk/>
            <pc:sldMk cId="236065493" sldId="258"/>
            <ac:spMk id="2" creationId="{DEC503F7-8FF3-4124-9C1C-0AD1F406428F}"/>
          </ac:spMkLst>
        </pc:spChg>
      </pc:sldChg>
      <pc:sldChg chg="mod modClrScheme chgLayout">
        <pc:chgData name="Emma Reeves (1807017)" userId="S::1807017@student.uwtsd.ac.uk::73ca1a6e-003d-479d-987a-00ddae70a1f1" providerId="AD" clId="Web-{E02A5778-C033-11F2-6F59-CF91AE5EA48B}" dt="2022-02-21T13:22:31.478" v="65"/>
        <pc:sldMkLst>
          <pc:docMk/>
          <pc:sldMk cId="31613988" sldId="259"/>
        </pc:sldMkLst>
      </pc:sldChg>
      <pc:sldMasterChg chg="del delSldLayout">
        <pc:chgData name="Emma Reeves (1807017)" userId="S::1807017@student.uwtsd.ac.uk::73ca1a6e-003d-479d-987a-00ddae70a1f1" providerId="AD" clId="Web-{E02A5778-C033-11F2-6F59-CF91AE5EA48B}" dt="2022-02-21T13:21:31.133" v="59"/>
        <pc:sldMasterMkLst>
          <pc:docMk/>
          <pc:sldMasterMk cId="725464828" sldId="2147483718"/>
        </pc:sldMasterMkLst>
        <pc:sldLayoutChg chg="del">
          <pc:chgData name="Emma Reeves (1807017)" userId="S::1807017@student.uwtsd.ac.uk::73ca1a6e-003d-479d-987a-00ddae70a1f1" providerId="AD" clId="Web-{E02A5778-C033-11F2-6F59-CF91AE5EA48B}" dt="2022-02-21T13:21:31.133" v="59"/>
          <pc:sldLayoutMkLst>
            <pc:docMk/>
            <pc:sldMasterMk cId="725464828" sldId="2147483718"/>
            <pc:sldLayoutMk cId="3844953799" sldId="2147483719"/>
          </pc:sldLayoutMkLst>
        </pc:sldLayoutChg>
        <pc:sldLayoutChg chg="del">
          <pc:chgData name="Emma Reeves (1807017)" userId="S::1807017@student.uwtsd.ac.uk::73ca1a6e-003d-479d-987a-00ddae70a1f1" providerId="AD" clId="Web-{E02A5778-C033-11F2-6F59-CF91AE5EA48B}" dt="2022-02-21T13:21:31.133" v="59"/>
          <pc:sldLayoutMkLst>
            <pc:docMk/>
            <pc:sldMasterMk cId="725464828" sldId="2147483718"/>
            <pc:sldLayoutMk cId="401259904" sldId="2147483720"/>
          </pc:sldLayoutMkLst>
        </pc:sldLayoutChg>
        <pc:sldLayoutChg chg="del">
          <pc:chgData name="Emma Reeves (1807017)" userId="S::1807017@student.uwtsd.ac.uk::73ca1a6e-003d-479d-987a-00ddae70a1f1" providerId="AD" clId="Web-{E02A5778-C033-11F2-6F59-CF91AE5EA48B}" dt="2022-02-21T13:21:31.133" v="59"/>
          <pc:sldLayoutMkLst>
            <pc:docMk/>
            <pc:sldMasterMk cId="725464828" sldId="2147483718"/>
            <pc:sldLayoutMk cId="2503337574" sldId="2147483721"/>
          </pc:sldLayoutMkLst>
        </pc:sldLayoutChg>
        <pc:sldLayoutChg chg="del">
          <pc:chgData name="Emma Reeves (1807017)" userId="S::1807017@student.uwtsd.ac.uk::73ca1a6e-003d-479d-987a-00ddae70a1f1" providerId="AD" clId="Web-{E02A5778-C033-11F2-6F59-CF91AE5EA48B}" dt="2022-02-21T13:21:31.133" v="59"/>
          <pc:sldLayoutMkLst>
            <pc:docMk/>
            <pc:sldMasterMk cId="725464828" sldId="2147483718"/>
            <pc:sldLayoutMk cId="1228131554" sldId="2147483722"/>
          </pc:sldLayoutMkLst>
        </pc:sldLayoutChg>
        <pc:sldLayoutChg chg="del">
          <pc:chgData name="Emma Reeves (1807017)" userId="S::1807017@student.uwtsd.ac.uk::73ca1a6e-003d-479d-987a-00ddae70a1f1" providerId="AD" clId="Web-{E02A5778-C033-11F2-6F59-CF91AE5EA48B}" dt="2022-02-21T13:21:31.133" v="59"/>
          <pc:sldLayoutMkLst>
            <pc:docMk/>
            <pc:sldMasterMk cId="725464828" sldId="2147483718"/>
            <pc:sldLayoutMk cId="2051393609" sldId="2147483723"/>
          </pc:sldLayoutMkLst>
        </pc:sldLayoutChg>
        <pc:sldLayoutChg chg="del">
          <pc:chgData name="Emma Reeves (1807017)" userId="S::1807017@student.uwtsd.ac.uk::73ca1a6e-003d-479d-987a-00ddae70a1f1" providerId="AD" clId="Web-{E02A5778-C033-11F2-6F59-CF91AE5EA48B}" dt="2022-02-21T13:21:31.133" v="59"/>
          <pc:sldLayoutMkLst>
            <pc:docMk/>
            <pc:sldMasterMk cId="725464828" sldId="2147483718"/>
            <pc:sldLayoutMk cId="1555235405" sldId="2147483724"/>
          </pc:sldLayoutMkLst>
        </pc:sldLayoutChg>
        <pc:sldLayoutChg chg="del">
          <pc:chgData name="Emma Reeves (1807017)" userId="S::1807017@student.uwtsd.ac.uk::73ca1a6e-003d-479d-987a-00ddae70a1f1" providerId="AD" clId="Web-{E02A5778-C033-11F2-6F59-CF91AE5EA48B}" dt="2022-02-21T13:21:31.133" v="59"/>
          <pc:sldLayoutMkLst>
            <pc:docMk/>
            <pc:sldMasterMk cId="725464828" sldId="2147483718"/>
            <pc:sldLayoutMk cId="760328454" sldId="2147483725"/>
          </pc:sldLayoutMkLst>
        </pc:sldLayoutChg>
        <pc:sldLayoutChg chg="del">
          <pc:chgData name="Emma Reeves (1807017)" userId="S::1807017@student.uwtsd.ac.uk::73ca1a6e-003d-479d-987a-00ddae70a1f1" providerId="AD" clId="Web-{E02A5778-C033-11F2-6F59-CF91AE5EA48B}" dt="2022-02-21T13:21:31.133" v="59"/>
          <pc:sldLayoutMkLst>
            <pc:docMk/>
            <pc:sldMasterMk cId="725464828" sldId="2147483718"/>
            <pc:sldLayoutMk cId="1556584883" sldId="2147483726"/>
          </pc:sldLayoutMkLst>
        </pc:sldLayoutChg>
        <pc:sldLayoutChg chg="del">
          <pc:chgData name="Emma Reeves (1807017)" userId="S::1807017@student.uwtsd.ac.uk::73ca1a6e-003d-479d-987a-00ddae70a1f1" providerId="AD" clId="Web-{E02A5778-C033-11F2-6F59-CF91AE5EA48B}" dt="2022-02-21T13:21:31.133" v="59"/>
          <pc:sldLayoutMkLst>
            <pc:docMk/>
            <pc:sldMasterMk cId="725464828" sldId="2147483718"/>
            <pc:sldLayoutMk cId="3280470260" sldId="2147483727"/>
          </pc:sldLayoutMkLst>
        </pc:sldLayoutChg>
        <pc:sldLayoutChg chg="del">
          <pc:chgData name="Emma Reeves (1807017)" userId="S::1807017@student.uwtsd.ac.uk::73ca1a6e-003d-479d-987a-00ddae70a1f1" providerId="AD" clId="Web-{E02A5778-C033-11F2-6F59-CF91AE5EA48B}" dt="2022-02-21T13:21:31.133" v="59"/>
          <pc:sldLayoutMkLst>
            <pc:docMk/>
            <pc:sldMasterMk cId="725464828" sldId="2147483718"/>
            <pc:sldLayoutMk cId="635420881" sldId="2147483728"/>
          </pc:sldLayoutMkLst>
        </pc:sldLayoutChg>
        <pc:sldLayoutChg chg="del">
          <pc:chgData name="Emma Reeves (1807017)" userId="S::1807017@student.uwtsd.ac.uk::73ca1a6e-003d-479d-987a-00ddae70a1f1" providerId="AD" clId="Web-{E02A5778-C033-11F2-6F59-CF91AE5EA48B}" dt="2022-02-21T13:21:31.133" v="59"/>
          <pc:sldLayoutMkLst>
            <pc:docMk/>
            <pc:sldMasterMk cId="725464828" sldId="2147483718"/>
            <pc:sldLayoutMk cId="1002796860" sldId="2147483729"/>
          </pc:sldLayoutMkLst>
        </pc:sldLayoutChg>
      </pc:sldMasterChg>
      <pc:sldMasterChg chg="add del addSldLayout delSldLayout modSldLayout">
        <pc:chgData name="Emma Reeves (1807017)" userId="S::1807017@student.uwtsd.ac.uk::73ca1a6e-003d-479d-987a-00ddae70a1f1" providerId="AD" clId="Web-{E02A5778-C033-11F2-6F59-CF91AE5EA48B}" dt="2022-02-21T13:22:24.478" v="63"/>
        <pc:sldMasterMkLst>
          <pc:docMk/>
          <pc:sldMasterMk cId="736173218" sldId="2147483730"/>
        </pc:sldMasterMkLst>
        <pc:sldLayoutChg chg="add del mod replId">
          <pc:chgData name="Emma Reeves (1807017)" userId="S::1807017@student.uwtsd.ac.uk::73ca1a6e-003d-479d-987a-00ddae70a1f1" providerId="AD" clId="Web-{E02A5778-C033-11F2-6F59-CF91AE5EA48B}" dt="2022-02-21T13:22:24.478" v="63"/>
          <pc:sldLayoutMkLst>
            <pc:docMk/>
            <pc:sldMasterMk cId="736173218" sldId="2147483730"/>
            <pc:sldLayoutMk cId="1916390775" sldId="2147483731"/>
          </pc:sldLayoutMkLst>
        </pc:sldLayoutChg>
        <pc:sldLayoutChg chg="add del mod replId">
          <pc:chgData name="Emma Reeves (1807017)" userId="S::1807017@student.uwtsd.ac.uk::73ca1a6e-003d-479d-987a-00ddae70a1f1" providerId="AD" clId="Web-{E02A5778-C033-11F2-6F59-CF91AE5EA48B}" dt="2022-02-21T13:22:24.478" v="63"/>
          <pc:sldLayoutMkLst>
            <pc:docMk/>
            <pc:sldMasterMk cId="736173218" sldId="2147483730"/>
            <pc:sldLayoutMk cId="1668599605" sldId="2147483732"/>
          </pc:sldLayoutMkLst>
        </pc:sldLayoutChg>
        <pc:sldLayoutChg chg="add del mod replId">
          <pc:chgData name="Emma Reeves (1807017)" userId="S::1807017@student.uwtsd.ac.uk::73ca1a6e-003d-479d-987a-00ddae70a1f1" providerId="AD" clId="Web-{E02A5778-C033-11F2-6F59-CF91AE5EA48B}" dt="2022-02-21T13:22:24.478" v="63"/>
          <pc:sldLayoutMkLst>
            <pc:docMk/>
            <pc:sldMasterMk cId="736173218" sldId="2147483730"/>
            <pc:sldLayoutMk cId="2239114691" sldId="2147483733"/>
          </pc:sldLayoutMkLst>
        </pc:sldLayoutChg>
        <pc:sldLayoutChg chg="add del mod replId">
          <pc:chgData name="Emma Reeves (1807017)" userId="S::1807017@student.uwtsd.ac.uk::73ca1a6e-003d-479d-987a-00ddae70a1f1" providerId="AD" clId="Web-{E02A5778-C033-11F2-6F59-CF91AE5EA48B}" dt="2022-02-21T13:22:24.478" v="63"/>
          <pc:sldLayoutMkLst>
            <pc:docMk/>
            <pc:sldMasterMk cId="736173218" sldId="2147483730"/>
            <pc:sldLayoutMk cId="3307602482" sldId="2147483734"/>
          </pc:sldLayoutMkLst>
        </pc:sldLayoutChg>
        <pc:sldLayoutChg chg="add del mod replId">
          <pc:chgData name="Emma Reeves (1807017)" userId="S::1807017@student.uwtsd.ac.uk::73ca1a6e-003d-479d-987a-00ddae70a1f1" providerId="AD" clId="Web-{E02A5778-C033-11F2-6F59-CF91AE5EA48B}" dt="2022-02-21T13:22:24.478" v="63"/>
          <pc:sldLayoutMkLst>
            <pc:docMk/>
            <pc:sldMasterMk cId="736173218" sldId="2147483730"/>
            <pc:sldLayoutMk cId="4107758853" sldId="2147483735"/>
          </pc:sldLayoutMkLst>
        </pc:sldLayoutChg>
        <pc:sldLayoutChg chg="add del mod replId">
          <pc:chgData name="Emma Reeves (1807017)" userId="S::1807017@student.uwtsd.ac.uk::73ca1a6e-003d-479d-987a-00ddae70a1f1" providerId="AD" clId="Web-{E02A5778-C033-11F2-6F59-CF91AE5EA48B}" dt="2022-02-21T13:22:24.478" v="63"/>
          <pc:sldLayoutMkLst>
            <pc:docMk/>
            <pc:sldMasterMk cId="736173218" sldId="2147483730"/>
            <pc:sldLayoutMk cId="2835882074" sldId="2147483736"/>
          </pc:sldLayoutMkLst>
        </pc:sldLayoutChg>
        <pc:sldLayoutChg chg="add del mod replId">
          <pc:chgData name="Emma Reeves (1807017)" userId="S::1807017@student.uwtsd.ac.uk::73ca1a6e-003d-479d-987a-00ddae70a1f1" providerId="AD" clId="Web-{E02A5778-C033-11F2-6F59-CF91AE5EA48B}" dt="2022-02-21T13:22:24.478" v="63"/>
          <pc:sldLayoutMkLst>
            <pc:docMk/>
            <pc:sldMasterMk cId="736173218" sldId="2147483730"/>
            <pc:sldLayoutMk cId="3607181676" sldId="2147483737"/>
          </pc:sldLayoutMkLst>
        </pc:sldLayoutChg>
        <pc:sldLayoutChg chg="add del mod replId">
          <pc:chgData name="Emma Reeves (1807017)" userId="S::1807017@student.uwtsd.ac.uk::73ca1a6e-003d-479d-987a-00ddae70a1f1" providerId="AD" clId="Web-{E02A5778-C033-11F2-6F59-CF91AE5EA48B}" dt="2022-02-21T13:22:24.478" v="63"/>
          <pc:sldLayoutMkLst>
            <pc:docMk/>
            <pc:sldMasterMk cId="736173218" sldId="2147483730"/>
            <pc:sldLayoutMk cId="1359383972" sldId="2147483738"/>
          </pc:sldLayoutMkLst>
        </pc:sldLayoutChg>
        <pc:sldLayoutChg chg="add del mod replId">
          <pc:chgData name="Emma Reeves (1807017)" userId="S::1807017@student.uwtsd.ac.uk::73ca1a6e-003d-479d-987a-00ddae70a1f1" providerId="AD" clId="Web-{E02A5778-C033-11F2-6F59-CF91AE5EA48B}" dt="2022-02-21T13:22:24.478" v="63"/>
          <pc:sldLayoutMkLst>
            <pc:docMk/>
            <pc:sldMasterMk cId="736173218" sldId="2147483730"/>
            <pc:sldLayoutMk cId="1515972899" sldId="2147483739"/>
          </pc:sldLayoutMkLst>
        </pc:sldLayoutChg>
        <pc:sldLayoutChg chg="add del mod replId">
          <pc:chgData name="Emma Reeves (1807017)" userId="S::1807017@student.uwtsd.ac.uk::73ca1a6e-003d-479d-987a-00ddae70a1f1" providerId="AD" clId="Web-{E02A5778-C033-11F2-6F59-CF91AE5EA48B}" dt="2022-02-21T13:22:24.478" v="63"/>
          <pc:sldLayoutMkLst>
            <pc:docMk/>
            <pc:sldMasterMk cId="736173218" sldId="2147483730"/>
            <pc:sldLayoutMk cId="2116825340" sldId="2147483740"/>
          </pc:sldLayoutMkLst>
        </pc:sldLayoutChg>
        <pc:sldLayoutChg chg="add del mod replId">
          <pc:chgData name="Emma Reeves (1807017)" userId="S::1807017@student.uwtsd.ac.uk::73ca1a6e-003d-479d-987a-00ddae70a1f1" providerId="AD" clId="Web-{E02A5778-C033-11F2-6F59-CF91AE5EA48B}" dt="2022-02-21T13:22:24.478" v="63"/>
          <pc:sldLayoutMkLst>
            <pc:docMk/>
            <pc:sldMasterMk cId="736173218" sldId="2147483730"/>
            <pc:sldLayoutMk cId="1330408817" sldId="2147483741"/>
          </pc:sldLayoutMkLst>
        </pc:sldLayoutChg>
      </pc:sldMasterChg>
      <pc:sldMasterChg chg="add del addSldLayout delSldLayout modSldLayout">
        <pc:chgData name="Emma Reeves (1807017)" userId="S::1807017@student.uwtsd.ac.uk::73ca1a6e-003d-479d-987a-00ddae70a1f1" providerId="AD" clId="Web-{E02A5778-C033-11F2-6F59-CF91AE5EA48B}" dt="2022-02-21T13:22:26.556" v="64"/>
        <pc:sldMasterMkLst>
          <pc:docMk/>
          <pc:sldMasterMk cId="2253547645" sldId="2147483742"/>
        </pc:sldMasterMkLst>
        <pc:sldLayoutChg chg="add del mod replId">
          <pc:chgData name="Emma Reeves (1807017)" userId="S::1807017@student.uwtsd.ac.uk::73ca1a6e-003d-479d-987a-00ddae70a1f1" providerId="AD" clId="Web-{E02A5778-C033-11F2-6F59-CF91AE5EA48B}" dt="2022-02-21T13:22:26.556" v="64"/>
          <pc:sldLayoutMkLst>
            <pc:docMk/>
            <pc:sldMasterMk cId="2253547645" sldId="2147483742"/>
            <pc:sldLayoutMk cId="1850900092" sldId="2147483743"/>
          </pc:sldLayoutMkLst>
        </pc:sldLayoutChg>
        <pc:sldLayoutChg chg="add del mod replId">
          <pc:chgData name="Emma Reeves (1807017)" userId="S::1807017@student.uwtsd.ac.uk::73ca1a6e-003d-479d-987a-00ddae70a1f1" providerId="AD" clId="Web-{E02A5778-C033-11F2-6F59-CF91AE5EA48B}" dt="2022-02-21T13:22:26.556" v="64"/>
          <pc:sldLayoutMkLst>
            <pc:docMk/>
            <pc:sldMasterMk cId="2253547645" sldId="2147483742"/>
            <pc:sldLayoutMk cId="3522840623" sldId="2147483744"/>
          </pc:sldLayoutMkLst>
        </pc:sldLayoutChg>
        <pc:sldLayoutChg chg="add del mod replId">
          <pc:chgData name="Emma Reeves (1807017)" userId="S::1807017@student.uwtsd.ac.uk::73ca1a6e-003d-479d-987a-00ddae70a1f1" providerId="AD" clId="Web-{E02A5778-C033-11F2-6F59-CF91AE5EA48B}" dt="2022-02-21T13:22:26.556" v="64"/>
          <pc:sldLayoutMkLst>
            <pc:docMk/>
            <pc:sldMasterMk cId="2253547645" sldId="2147483742"/>
            <pc:sldLayoutMk cId="2165551559" sldId="2147483745"/>
          </pc:sldLayoutMkLst>
        </pc:sldLayoutChg>
        <pc:sldLayoutChg chg="add del mod replId">
          <pc:chgData name="Emma Reeves (1807017)" userId="S::1807017@student.uwtsd.ac.uk::73ca1a6e-003d-479d-987a-00ddae70a1f1" providerId="AD" clId="Web-{E02A5778-C033-11F2-6F59-CF91AE5EA48B}" dt="2022-02-21T13:22:26.556" v="64"/>
          <pc:sldLayoutMkLst>
            <pc:docMk/>
            <pc:sldMasterMk cId="2253547645" sldId="2147483742"/>
            <pc:sldLayoutMk cId="51645624" sldId="2147483746"/>
          </pc:sldLayoutMkLst>
        </pc:sldLayoutChg>
        <pc:sldLayoutChg chg="add del mod replId">
          <pc:chgData name="Emma Reeves (1807017)" userId="S::1807017@student.uwtsd.ac.uk::73ca1a6e-003d-479d-987a-00ddae70a1f1" providerId="AD" clId="Web-{E02A5778-C033-11F2-6F59-CF91AE5EA48B}" dt="2022-02-21T13:22:26.556" v="64"/>
          <pc:sldLayoutMkLst>
            <pc:docMk/>
            <pc:sldMasterMk cId="2253547645" sldId="2147483742"/>
            <pc:sldLayoutMk cId="3150607317" sldId="2147483747"/>
          </pc:sldLayoutMkLst>
        </pc:sldLayoutChg>
        <pc:sldLayoutChg chg="add del mod replId">
          <pc:chgData name="Emma Reeves (1807017)" userId="S::1807017@student.uwtsd.ac.uk::73ca1a6e-003d-479d-987a-00ddae70a1f1" providerId="AD" clId="Web-{E02A5778-C033-11F2-6F59-CF91AE5EA48B}" dt="2022-02-21T13:22:26.556" v="64"/>
          <pc:sldLayoutMkLst>
            <pc:docMk/>
            <pc:sldMasterMk cId="2253547645" sldId="2147483742"/>
            <pc:sldLayoutMk cId="1755320969" sldId="2147483748"/>
          </pc:sldLayoutMkLst>
        </pc:sldLayoutChg>
        <pc:sldLayoutChg chg="add del mod replId">
          <pc:chgData name="Emma Reeves (1807017)" userId="S::1807017@student.uwtsd.ac.uk::73ca1a6e-003d-479d-987a-00ddae70a1f1" providerId="AD" clId="Web-{E02A5778-C033-11F2-6F59-CF91AE5EA48B}" dt="2022-02-21T13:22:26.556" v="64"/>
          <pc:sldLayoutMkLst>
            <pc:docMk/>
            <pc:sldMasterMk cId="2253547645" sldId="2147483742"/>
            <pc:sldLayoutMk cId="4012143972" sldId="2147483749"/>
          </pc:sldLayoutMkLst>
        </pc:sldLayoutChg>
        <pc:sldLayoutChg chg="add del mod replId">
          <pc:chgData name="Emma Reeves (1807017)" userId="S::1807017@student.uwtsd.ac.uk::73ca1a6e-003d-479d-987a-00ddae70a1f1" providerId="AD" clId="Web-{E02A5778-C033-11F2-6F59-CF91AE5EA48B}" dt="2022-02-21T13:22:26.556" v="64"/>
          <pc:sldLayoutMkLst>
            <pc:docMk/>
            <pc:sldMasterMk cId="2253547645" sldId="2147483742"/>
            <pc:sldLayoutMk cId="1208557454" sldId="2147483750"/>
          </pc:sldLayoutMkLst>
        </pc:sldLayoutChg>
        <pc:sldLayoutChg chg="add del mod replId">
          <pc:chgData name="Emma Reeves (1807017)" userId="S::1807017@student.uwtsd.ac.uk::73ca1a6e-003d-479d-987a-00ddae70a1f1" providerId="AD" clId="Web-{E02A5778-C033-11F2-6F59-CF91AE5EA48B}" dt="2022-02-21T13:22:26.556" v="64"/>
          <pc:sldLayoutMkLst>
            <pc:docMk/>
            <pc:sldMasterMk cId="2253547645" sldId="2147483742"/>
            <pc:sldLayoutMk cId="2532006262" sldId="2147483751"/>
          </pc:sldLayoutMkLst>
        </pc:sldLayoutChg>
        <pc:sldLayoutChg chg="add del mod replId">
          <pc:chgData name="Emma Reeves (1807017)" userId="S::1807017@student.uwtsd.ac.uk::73ca1a6e-003d-479d-987a-00ddae70a1f1" providerId="AD" clId="Web-{E02A5778-C033-11F2-6F59-CF91AE5EA48B}" dt="2022-02-21T13:22:26.556" v="64"/>
          <pc:sldLayoutMkLst>
            <pc:docMk/>
            <pc:sldMasterMk cId="2253547645" sldId="2147483742"/>
            <pc:sldLayoutMk cId="3493700551" sldId="2147483752"/>
          </pc:sldLayoutMkLst>
        </pc:sldLayoutChg>
        <pc:sldLayoutChg chg="add del mod replId">
          <pc:chgData name="Emma Reeves (1807017)" userId="S::1807017@student.uwtsd.ac.uk::73ca1a6e-003d-479d-987a-00ddae70a1f1" providerId="AD" clId="Web-{E02A5778-C033-11F2-6F59-CF91AE5EA48B}" dt="2022-02-21T13:22:26.556" v="64"/>
          <pc:sldLayoutMkLst>
            <pc:docMk/>
            <pc:sldMasterMk cId="2253547645" sldId="2147483742"/>
            <pc:sldLayoutMk cId="195833797" sldId="2147483753"/>
          </pc:sldLayoutMkLst>
        </pc:sldLayoutChg>
      </pc:sldMasterChg>
      <pc:sldMasterChg chg="add del addSldLayout delSldLayout modSldLayout">
        <pc:chgData name="Emma Reeves (1807017)" userId="S::1807017@student.uwtsd.ac.uk::73ca1a6e-003d-479d-987a-00ddae70a1f1" providerId="AD" clId="Web-{E02A5778-C033-11F2-6F59-CF91AE5EA48B}" dt="2022-02-21T13:22:31.478" v="65"/>
        <pc:sldMasterMkLst>
          <pc:docMk/>
          <pc:sldMasterMk cId="3739456984" sldId="2147483754"/>
        </pc:sldMasterMkLst>
        <pc:sldLayoutChg chg="add del mod replId">
          <pc:chgData name="Emma Reeves (1807017)" userId="S::1807017@student.uwtsd.ac.uk::73ca1a6e-003d-479d-987a-00ddae70a1f1" providerId="AD" clId="Web-{E02A5778-C033-11F2-6F59-CF91AE5EA48B}" dt="2022-02-21T13:22:31.478" v="65"/>
          <pc:sldLayoutMkLst>
            <pc:docMk/>
            <pc:sldMasterMk cId="3739456984" sldId="2147483754"/>
            <pc:sldLayoutMk cId="150066893" sldId="2147483755"/>
          </pc:sldLayoutMkLst>
        </pc:sldLayoutChg>
        <pc:sldLayoutChg chg="add del mod replId">
          <pc:chgData name="Emma Reeves (1807017)" userId="S::1807017@student.uwtsd.ac.uk::73ca1a6e-003d-479d-987a-00ddae70a1f1" providerId="AD" clId="Web-{E02A5778-C033-11F2-6F59-CF91AE5EA48B}" dt="2022-02-21T13:22:31.478" v="65"/>
          <pc:sldLayoutMkLst>
            <pc:docMk/>
            <pc:sldMasterMk cId="3739456984" sldId="2147483754"/>
            <pc:sldLayoutMk cId="3221526065" sldId="2147483756"/>
          </pc:sldLayoutMkLst>
        </pc:sldLayoutChg>
        <pc:sldLayoutChg chg="add del mod replId">
          <pc:chgData name="Emma Reeves (1807017)" userId="S::1807017@student.uwtsd.ac.uk::73ca1a6e-003d-479d-987a-00ddae70a1f1" providerId="AD" clId="Web-{E02A5778-C033-11F2-6F59-CF91AE5EA48B}" dt="2022-02-21T13:22:31.478" v="65"/>
          <pc:sldLayoutMkLst>
            <pc:docMk/>
            <pc:sldMasterMk cId="3739456984" sldId="2147483754"/>
            <pc:sldLayoutMk cId="1181561529" sldId="2147483757"/>
          </pc:sldLayoutMkLst>
        </pc:sldLayoutChg>
        <pc:sldLayoutChg chg="add del mod replId">
          <pc:chgData name="Emma Reeves (1807017)" userId="S::1807017@student.uwtsd.ac.uk::73ca1a6e-003d-479d-987a-00ddae70a1f1" providerId="AD" clId="Web-{E02A5778-C033-11F2-6F59-CF91AE5EA48B}" dt="2022-02-21T13:22:31.478" v="65"/>
          <pc:sldLayoutMkLst>
            <pc:docMk/>
            <pc:sldMasterMk cId="3739456984" sldId="2147483754"/>
            <pc:sldLayoutMk cId="259517001" sldId="2147483758"/>
          </pc:sldLayoutMkLst>
        </pc:sldLayoutChg>
        <pc:sldLayoutChg chg="add del mod replId">
          <pc:chgData name="Emma Reeves (1807017)" userId="S::1807017@student.uwtsd.ac.uk::73ca1a6e-003d-479d-987a-00ddae70a1f1" providerId="AD" clId="Web-{E02A5778-C033-11F2-6F59-CF91AE5EA48B}" dt="2022-02-21T13:22:31.478" v="65"/>
          <pc:sldLayoutMkLst>
            <pc:docMk/>
            <pc:sldMasterMk cId="3739456984" sldId="2147483754"/>
            <pc:sldLayoutMk cId="2697025365" sldId="2147483759"/>
          </pc:sldLayoutMkLst>
        </pc:sldLayoutChg>
        <pc:sldLayoutChg chg="add del mod replId">
          <pc:chgData name="Emma Reeves (1807017)" userId="S::1807017@student.uwtsd.ac.uk::73ca1a6e-003d-479d-987a-00ddae70a1f1" providerId="AD" clId="Web-{E02A5778-C033-11F2-6F59-CF91AE5EA48B}" dt="2022-02-21T13:22:31.478" v="65"/>
          <pc:sldLayoutMkLst>
            <pc:docMk/>
            <pc:sldMasterMk cId="3739456984" sldId="2147483754"/>
            <pc:sldLayoutMk cId="1651745094" sldId="2147483760"/>
          </pc:sldLayoutMkLst>
        </pc:sldLayoutChg>
        <pc:sldLayoutChg chg="add del mod replId">
          <pc:chgData name="Emma Reeves (1807017)" userId="S::1807017@student.uwtsd.ac.uk::73ca1a6e-003d-479d-987a-00ddae70a1f1" providerId="AD" clId="Web-{E02A5778-C033-11F2-6F59-CF91AE5EA48B}" dt="2022-02-21T13:22:31.478" v="65"/>
          <pc:sldLayoutMkLst>
            <pc:docMk/>
            <pc:sldMasterMk cId="3739456984" sldId="2147483754"/>
            <pc:sldLayoutMk cId="685247530" sldId="2147483761"/>
          </pc:sldLayoutMkLst>
        </pc:sldLayoutChg>
        <pc:sldLayoutChg chg="add del mod replId">
          <pc:chgData name="Emma Reeves (1807017)" userId="S::1807017@student.uwtsd.ac.uk::73ca1a6e-003d-479d-987a-00ddae70a1f1" providerId="AD" clId="Web-{E02A5778-C033-11F2-6F59-CF91AE5EA48B}" dt="2022-02-21T13:22:31.478" v="65"/>
          <pc:sldLayoutMkLst>
            <pc:docMk/>
            <pc:sldMasterMk cId="3739456984" sldId="2147483754"/>
            <pc:sldLayoutMk cId="4054073903" sldId="2147483762"/>
          </pc:sldLayoutMkLst>
        </pc:sldLayoutChg>
        <pc:sldLayoutChg chg="add del mod replId">
          <pc:chgData name="Emma Reeves (1807017)" userId="S::1807017@student.uwtsd.ac.uk::73ca1a6e-003d-479d-987a-00ddae70a1f1" providerId="AD" clId="Web-{E02A5778-C033-11F2-6F59-CF91AE5EA48B}" dt="2022-02-21T13:22:31.478" v="65"/>
          <pc:sldLayoutMkLst>
            <pc:docMk/>
            <pc:sldMasterMk cId="3739456984" sldId="2147483754"/>
            <pc:sldLayoutMk cId="3319850549" sldId="2147483763"/>
          </pc:sldLayoutMkLst>
        </pc:sldLayoutChg>
        <pc:sldLayoutChg chg="add del mod replId">
          <pc:chgData name="Emma Reeves (1807017)" userId="S::1807017@student.uwtsd.ac.uk::73ca1a6e-003d-479d-987a-00ddae70a1f1" providerId="AD" clId="Web-{E02A5778-C033-11F2-6F59-CF91AE5EA48B}" dt="2022-02-21T13:22:31.478" v="65"/>
          <pc:sldLayoutMkLst>
            <pc:docMk/>
            <pc:sldMasterMk cId="3739456984" sldId="2147483754"/>
            <pc:sldLayoutMk cId="357358887" sldId="2147483764"/>
          </pc:sldLayoutMkLst>
        </pc:sldLayoutChg>
        <pc:sldLayoutChg chg="add del mod replId">
          <pc:chgData name="Emma Reeves (1807017)" userId="S::1807017@student.uwtsd.ac.uk::73ca1a6e-003d-479d-987a-00ddae70a1f1" providerId="AD" clId="Web-{E02A5778-C033-11F2-6F59-CF91AE5EA48B}" dt="2022-02-21T13:22:31.478" v="65"/>
          <pc:sldLayoutMkLst>
            <pc:docMk/>
            <pc:sldMasterMk cId="3739456984" sldId="2147483754"/>
            <pc:sldLayoutMk cId="1023972357" sldId="2147483765"/>
          </pc:sldLayoutMkLst>
        </pc:sldLayoutChg>
        <pc:sldLayoutChg chg="add del mod replId">
          <pc:chgData name="Emma Reeves (1807017)" userId="S::1807017@student.uwtsd.ac.uk::73ca1a6e-003d-479d-987a-00ddae70a1f1" providerId="AD" clId="Web-{E02A5778-C033-11F2-6F59-CF91AE5EA48B}" dt="2022-02-21T13:22:31.478" v="65"/>
          <pc:sldLayoutMkLst>
            <pc:docMk/>
            <pc:sldMasterMk cId="3739456984" sldId="2147483754"/>
            <pc:sldLayoutMk cId="3001684390" sldId="2147483766"/>
          </pc:sldLayoutMkLst>
        </pc:sldLayoutChg>
        <pc:sldLayoutChg chg="add del mod replId">
          <pc:chgData name="Emma Reeves (1807017)" userId="S::1807017@student.uwtsd.ac.uk::73ca1a6e-003d-479d-987a-00ddae70a1f1" providerId="AD" clId="Web-{E02A5778-C033-11F2-6F59-CF91AE5EA48B}" dt="2022-02-21T13:22:31.478" v="65"/>
          <pc:sldLayoutMkLst>
            <pc:docMk/>
            <pc:sldMasterMk cId="3739456984" sldId="2147483754"/>
            <pc:sldLayoutMk cId="493750239" sldId="2147483767"/>
          </pc:sldLayoutMkLst>
        </pc:sldLayoutChg>
        <pc:sldLayoutChg chg="add del mod replId">
          <pc:chgData name="Emma Reeves (1807017)" userId="S::1807017@student.uwtsd.ac.uk::73ca1a6e-003d-479d-987a-00ddae70a1f1" providerId="AD" clId="Web-{E02A5778-C033-11F2-6F59-CF91AE5EA48B}" dt="2022-02-21T13:22:31.478" v="65"/>
          <pc:sldLayoutMkLst>
            <pc:docMk/>
            <pc:sldMasterMk cId="3739456984" sldId="2147483754"/>
            <pc:sldLayoutMk cId="387431312" sldId="2147483768"/>
          </pc:sldLayoutMkLst>
        </pc:sldLayoutChg>
        <pc:sldLayoutChg chg="add del mod replId">
          <pc:chgData name="Emma Reeves (1807017)" userId="S::1807017@student.uwtsd.ac.uk::73ca1a6e-003d-479d-987a-00ddae70a1f1" providerId="AD" clId="Web-{E02A5778-C033-11F2-6F59-CF91AE5EA48B}" dt="2022-02-21T13:22:31.478" v="65"/>
          <pc:sldLayoutMkLst>
            <pc:docMk/>
            <pc:sldMasterMk cId="3739456984" sldId="2147483754"/>
            <pc:sldLayoutMk cId="1767310671" sldId="2147483769"/>
          </pc:sldLayoutMkLst>
        </pc:sldLayoutChg>
        <pc:sldLayoutChg chg="add del mod replId">
          <pc:chgData name="Emma Reeves (1807017)" userId="S::1807017@student.uwtsd.ac.uk::73ca1a6e-003d-479d-987a-00ddae70a1f1" providerId="AD" clId="Web-{E02A5778-C033-11F2-6F59-CF91AE5EA48B}" dt="2022-02-21T13:22:31.478" v="65"/>
          <pc:sldLayoutMkLst>
            <pc:docMk/>
            <pc:sldMasterMk cId="3739456984" sldId="2147483754"/>
            <pc:sldLayoutMk cId="2241288212" sldId="2147483770"/>
          </pc:sldLayoutMkLst>
        </pc:sldLayoutChg>
        <pc:sldLayoutChg chg="add del mod replId">
          <pc:chgData name="Emma Reeves (1807017)" userId="S::1807017@student.uwtsd.ac.uk::73ca1a6e-003d-479d-987a-00ddae70a1f1" providerId="AD" clId="Web-{E02A5778-C033-11F2-6F59-CF91AE5EA48B}" dt="2022-02-21T13:22:31.478" v="65"/>
          <pc:sldLayoutMkLst>
            <pc:docMk/>
            <pc:sldMasterMk cId="3739456984" sldId="2147483754"/>
            <pc:sldLayoutMk cId="732281360" sldId="2147483771"/>
          </pc:sldLayoutMkLst>
        </pc:sldLayoutChg>
      </pc:sldMasterChg>
      <pc:sldMasterChg chg="add addSldLayout modSldLayout">
        <pc:chgData name="Emma Reeves (1807017)" userId="S::1807017@student.uwtsd.ac.uk::73ca1a6e-003d-479d-987a-00ddae70a1f1" providerId="AD" clId="Web-{E02A5778-C033-11F2-6F59-CF91AE5EA48B}" dt="2022-02-21T13:22:31.478" v="65"/>
        <pc:sldMasterMkLst>
          <pc:docMk/>
          <pc:sldMasterMk cId="2072735847" sldId="2147483772"/>
        </pc:sldMasterMkLst>
        <pc:sldLayoutChg chg="add mod replId">
          <pc:chgData name="Emma Reeves (1807017)" userId="S::1807017@student.uwtsd.ac.uk::73ca1a6e-003d-479d-987a-00ddae70a1f1" providerId="AD" clId="Web-{E02A5778-C033-11F2-6F59-CF91AE5EA48B}" dt="2022-02-21T13:22:31.478" v="65"/>
          <pc:sldLayoutMkLst>
            <pc:docMk/>
            <pc:sldMasterMk cId="2072735847" sldId="2147483772"/>
            <pc:sldLayoutMk cId="1523836561" sldId="2147483773"/>
          </pc:sldLayoutMkLst>
        </pc:sldLayoutChg>
        <pc:sldLayoutChg chg="add mod replId">
          <pc:chgData name="Emma Reeves (1807017)" userId="S::1807017@student.uwtsd.ac.uk::73ca1a6e-003d-479d-987a-00ddae70a1f1" providerId="AD" clId="Web-{E02A5778-C033-11F2-6F59-CF91AE5EA48B}" dt="2022-02-21T13:22:31.478" v="65"/>
          <pc:sldLayoutMkLst>
            <pc:docMk/>
            <pc:sldMasterMk cId="2072735847" sldId="2147483772"/>
            <pc:sldLayoutMk cId="3795539722" sldId="2147483774"/>
          </pc:sldLayoutMkLst>
        </pc:sldLayoutChg>
        <pc:sldLayoutChg chg="add mod replId">
          <pc:chgData name="Emma Reeves (1807017)" userId="S::1807017@student.uwtsd.ac.uk::73ca1a6e-003d-479d-987a-00ddae70a1f1" providerId="AD" clId="Web-{E02A5778-C033-11F2-6F59-CF91AE5EA48B}" dt="2022-02-21T13:22:31.478" v="65"/>
          <pc:sldLayoutMkLst>
            <pc:docMk/>
            <pc:sldMasterMk cId="2072735847" sldId="2147483772"/>
            <pc:sldLayoutMk cId="1525563385" sldId="2147483775"/>
          </pc:sldLayoutMkLst>
        </pc:sldLayoutChg>
        <pc:sldLayoutChg chg="add mod replId">
          <pc:chgData name="Emma Reeves (1807017)" userId="S::1807017@student.uwtsd.ac.uk::73ca1a6e-003d-479d-987a-00ddae70a1f1" providerId="AD" clId="Web-{E02A5778-C033-11F2-6F59-CF91AE5EA48B}" dt="2022-02-21T13:22:31.478" v="65"/>
          <pc:sldLayoutMkLst>
            <pc:docMk/>
            <pc:sldMasterMk cId="2072735847" sldId="2147483772"/>
            <pc:sldLayoutMk cId="1502101358" sldId="2147483776"/>
          </pc:sldLayoutMkLst>
        </pc:sldLayoutChg>
        <pc:sldLayoutChg chg="add mod replId">
          <pc:chgData name="Emma Reeves (1807017)" userId="S::1807017@student.uwtsd.ac.uk::73ca1a6e-003d-479d-987a-00ddae70a1f1" providerId="AD" clId="Web-{E02A5778-C033-11F2-6F59-CF91AE5EA48B}" dt="2022-02-21T13:22:31.478" v="65"/>
          <pc:sldLayoutMkLst>
            <pc:docMk/>
            <pc:sldMasterMk cId="2072735847" sldId="2147483772"/>
            <pc:sldLayoutMk cId="1858676937" sldId="2147483777"/>
          </pc:sldLayoutMkLst>
        </pc:sldLayoutChg>
        <pc:sldLayoutChg chg="add mod replId">
          <pc:chgData name="Emma Reeves (1807017)" userId="S::1807017@student.uwtsd.ac.uk::73ca1a6e-003d-479d-987a-00ddae70a1f1" providerId="AD" clId="Web-{E02A5778-C033-11F2-6F59-CF91AE5EA48B}" dt="2022-02-21T13:22:31.478" v="65"/>
          <pc:sldLayoutMkLst>
            <pc:docMk/>
            <pc:sldMasterMk cId="2072735847" sldId="2147483772"/>
            <pc:sldLayoutMk cId="688748922" sldId="2147483778"/>
          </pc:sldLayoutMkLst>
        </pc:sldLayoutChg>
        <pc:sldLayoutChg chg="add mod replId">
          <pc:chgData name="Emma Reeves (1807017)" userId="S::1807017@student.uwtsd.ac.uk::73ca1a6e-003d-479d-987a-00ddae70a1f1" providerId="AD" clId="Web-{E02A5778-C033-11F2-6F59-CF91AE5EA48B}" dt="2022-02-21T13:22:31.478" v="65"/>
          <pc:sldLayoutMkLst>
            <pc:docMk/>
            <pc:sldMasterMk cId="2072735847" sldId="2147483772"/>
            <pc:sldLayoutMk cId="2955914447" sldId="2147483779"/>
          </pc:sldLayoutMkLst>
        </pc:sldLayoutChg>
        <pc:sldLayoutChg chg="add mod replId">
          <pc:chgData name="Emma Reeves (1807017)" userId="S::1807017@student.uwtsd.ac.uk::73ca1a6e-003d-479d-987a-00ddae70a1f1" providerId="AD" clId="Web-{E02A5778-C033-11F2-6F59-CF91AE5EA48B}" dt="2022-02-21T13:22:31.478" v="65"/>
          <pc:sldLayoutMkLst>
            <pc:docMk/>
            <pc:sldMasterMk cId="2072735847" sldId="2147483772"/>
            <pc:sldLayoutMk cId="2124331869" sldId="2147483780"/>
          </pc:sldLayoutMkLst>
        </pc:sldLayoutChg>
        <pc:sldLayoutChg chg="add mod replId">
          <pc:chgData name="Emma Reeves (1807017)" userId="S::1807017@student.uwtsd.ac.uk::73ca1a6e-003d-479d-987a-00ddae70a1f1" providerId="AD" clId="Web-{E02A5778-C033-11F2-6F59-CF91AE5EA48B}" dt="2022-02-21T13:22:31.478" v="65"/>
          <pc:sldLayoutMkLst>
            <pc:docMk/>
            <pc:sldMasterMk cId="2072735847" sldId="2147483772"/>
            <pc:sldLayoutMk cId="850925513" sldId="2147483781"/>
          </pc:sldLayoutMkLst>
        </pc:sldLayoutChg>
        <pc:sldLayoutChg chg="add mod replId">
          <pc:chgData name="Emma Reeves (1807017)" userId="S::1807017@student.uwtsd.ac.uk::73ca1a6e-003d-479d-987a-00ddae70a1f1" providerId="AD" clId="Web-{E02A5778-C033-11F2-6F59-CF91AE5EA48B}" dt="2022-02-21T13:22:31.478" v="65"/>
          <pc:sldLayoutMkLst>
            <pc:docMk/>
            <pc:sldMasterMk cId="2072735847" sldId="2147483772"/>
            <pc:sldLayoutMk cId="2389088158" sldId="2147483782"/>
          </pc:sldLayoutMkLst>
        </pc:sldLayoutChg>
        <pc:sldLayoutChg chg="add mod replId">
          <pc:chgData name="Emma Reeves (1807017)" userId="S::1807017@student.uwtsd.ac.uk::73ca1a6e-003d-479d-987a-00ddae70a1f1" providerId="AD" clId="Web-{E02A5778-C033-11F2-6F59-CF91AE5EA48B}" dt="2022-02-21T13:22:31.478" v="65"/>
          <pc:sldLayoutMkLst>
            <pc:docMk/>
            <pc:sldMasterMk cId="2072735847" sldId="2147483772"/>
            <pc:sldLayoutMk cId="3611156270" sldId="2147483783"/>
          </pc:sldLayoutMkLst>
        </pc:sldLayoutChg>
        <pc:sldLayoutChg chg="add mod replId">
          <pc:chgData name="Emma Reeves (1807017)" userId="S::1807017@student.uwtsd.ac.uk::73ca1a6e-003d-479d-987a-00ddae70a1f1" providerId="AD" clId="Web-{E02A5778-C033-11F2-6F59-CF91AE5EA48B}" dt="2022-02-21T13:22:31.478" v="65"/>
          <pc:sldLayoutMkLst>
            <pc:docMk/>
            <pc:sldMasterMk cId="2072735847" sldId="2147483772"/>
            <pc:sldLayoutMk cId="3541030062" sldId="2147483784"/>
          </pc:sldLayoutMkLst>
        </pc:sldLayoutChg>
        <pc:sldLayoutChg chg="add mod replId">
          <pc:chgData name="Emma Reeves (1807017)" userId="S::1807017@student.uwtsd.ac.uk::73ca1a6e-003d-479d-987a-00ddae70a1f1" providerId="AD" clId="Web-{E02A5778-C033-11F2-6F59-CF91AE5EA48B}" dt="2022-02-21T13:22:31.478" v="65"/>
          <pc:sldLayoutMkLst>
            <pc:docMk/>
            <pc:sldMasterMk cId="2072735847" sldId="2147483772"/>
            <pc:sldLayoutMk cId="4131019773" sldId="2147483785"/>
          </pc:sldLayoutMkLst>
        </pc:sldLayoutChg>
        <pc:sldLayoutChg chg="add mod replId">
          <pc:chgData name="Emma Reeves (1807017)" userId="S::1807017@student.uwtsd.ac.uk::73ca1a6e-003d-479d-987a-00ddae70a1f1" providerId="AD" clId="Web-{E02A5778-C033-11F2-6F59-CF91AE5EA48B}" dt="2022-02-21T13:22:31.478" v="65"/>
          <pc:sldLayoutMkLst>
            <pc:docMk/>
            <pc:sldMasterMk cId="2072735847" sldId="2147483772"/>
            <pc:sldLayoutMk cId="2578297716" sldId="2147483786"/>
          </pc:sldLayoutMkLst>
        </pc:sldLayoutChg>
        <pc:sldLayoutChg chg="add mod replId">
          <pc:chgData name="Emma Reeves (1807017)" userId="S::1807017@student.uwtsd.ac.uk::73ca1a6e-003d-479d-987a-00ddae70a1f1" providerId="AD" clId="Web-{E02A5778-C033-11F2-6F59-CF91AE5EA48B}" dt="2022-02-21T13:22:31.478" v="65"/>
          <pc:sldLayoutMkLst>
            <pc:docMk/>
            <pc:sldMasterMk cId="2072735847" sldId="2147483772"/>
            <pc:sldLayoutMk cId="3585188741" sldId="2147483787"/>
          </pc:sldLayoutMkLst>
        </pc:sldLayoutChg>
        <pc:sldLayoutChg chg="add mod replId">
          <pc:chgData name="Emma Reeves (1807017)" userId="S::1807017@student.uwtsd.ac.uk::73ca1a6e-003d-479d-987a-00ddae70a1f1" providerId="AD" clId="Web-{E02A5778-C033-11F2-6F59-CF91AE5EA48B}" dt="2022-02-21T13:22:31.478" v="65"/>
          <pc:sldLayoutMkLst>
            <pc:docMk/>
            <pc:sldMasterMk cId="2072735847" sldId="2147483772"/>
            <pc:sldLayoutMk cId="3802131007" sldId="2147483788"/>
          </pc:sldLayoutMkLst>
        </pc:sldLayoutChg>
      </pc:sldMasterChg>
    </pc:docChg>
  </pc:docChgLst>
  <pc:docChgLst>
    <pc:chgData name="Emma Reeves (1807017)" userId="S::1807017@student.uwtsd.ac.uk::73ca1a6e-003d-479d-987a-00ddae70a1f1" providerId="AD" clId="Web-{FBFBF64E-88D7-EE44-EF65-F0065BF49532}"/>
    <pc:docChg chg="modSld">
      <pc:chgData name="Emma Reeves (1807017)" userId="S::1807017@student.uwtsd.ac.uk::73ca1a6e-003d-479d-987a-00ddae70a1f1" providerId="AD" clId="Web-{FBFBF64E-88D7-EE44-EF65-F0065BF49532}" dt="2022-02-16T19:40:46.374" v="22" actId="14100"/>
      <pc:docMkLst>
        <pc:docMk/>
      </pc:docMkLst>
      <pc:sldChg chg="delSp modSp">
        <pc:chgData name="Emma Reeves (1807017)" userId="S::1807017@student.uwtsd.ac.uk::73ca1a6e-003d-479d-987a-00ddae70a1f1" providerId="AD" clId="Web-{FBFBF64E-88D7-EE44-EF65-F0065BF49532}" dt="2022-02-16T19:40:22.967" v="15"/>
        <pc:sldMkLst>
          <pc:docMk/>
          <pc:sldMk cId="109857222" sldId="256"/>
        </pc:sldMkLst>
        <pc:spChg chg="mod">
          <ac:chgData name="Emma Reeves (1807017)" userId="S::1807017@student.uwtsd.ac.uk::73ca1a6e-003d-479d-987a-00ddae70a1f1" providerId="AD" clId="Web-{FBFBF64E-88D7-EE44-EF65-F0065BF49532}" dt="2022-02-16T19:39:44.294" v="10" actId="20577"/>
          <ac:spMkLst>
            <pc:docMk/>
            <pc:sldMk cId="109857222" sldId="256"/>
            <ac:spMk id="4" creationId="{FA4CDD04-1F0D-48CD-AF30-B82FA0A421B6}"/>
          </ac:spMkLst>
        </pc:spChg>
        <pc:spChg chg="del">
          <ac:chgData name="Emma Reeves (1807017)" userId="S::1807017@student.uwtsd.ac.uk::73ca1a6e-003d-479d-987a-00ddae70a1f1" providerId="AD" clId="Web-{FBFBF64E-88D7-EE44-EF65-F0065BF49532}" dt="2022-02-16T19:40:22.967" v="15"/>
          <ac:spMkLst>
            <pc:docMk/>
            <pc:sldMk cId="109857222" sldId="256"/>
            <ac:spMk id="6" creationId="{92DC2144-503D-4396-A585-484A9DB431FD}"/>
          </ac:spMkLst>
        </pc:spChg>
        <pc:picChg chg="del">
          <ac:chgData name="Emma Reeves (1807017)" userId="S::1807017@student.uwtsd.ac.uk::73ca1a6e-003d-479d-987a-00ddae70a1f1" providerId="AD" clId="Web-{FBFBF64E-88D7-EE44-EF65-F0065BF49532}" dt="2022-02-16T19:39:56.217" v="11"/>
          <ac:picMkLst>
            <pc:docMk/>
            <pc:sldMk cId="109857222" sldId="256"/>
            <ac:picMk id="5" creationId="{34A40ECE-0AFB-4402-A1C6-282D4A37EA77}"/>
          </ac:picMkLst>
        </pc:picChg>
      </pc:sldChg>
      <pc:sldChg chg="addSp modSp">
        <pc:chgData name="Emma Reeves (1807017)" userId="S::1807017@student.uwtsd.ac.uk::73ca1a6e-003d-479d-987a-00ddae70a1f1" providerId="AD" clId="Web-{FBFBF64E-88D7-EE44-EF65-F0065BF49532}" dt="2022-02-16T19:40:46.374" v="22" actId="14100"/>
        <pc:sldMkLst>
          <pc:docMk/>
          <pc:sldMk cId="927812719" sldId="257"/>
        </pc:sldMkLst>
        <pc:spChg chg="mod">
          <ac:chgData name="Emma Reeves (1807017)" userId="S::1807017@student.uwtsd.ac.uk::73ca1a6e-003d-479d-987a-00ddae70a1f1" providerId="AD" clId="Web-{FBFBF64E-88D7-EE44-EF65-F0065BF49532}" dt="2022-02-16T19:40:46.374" v="22" actId="14100"/>
          <ac:spMkLst>
            <pc:docMk/>
            <pc:sldMk cId="927812719" sldId="257"/>
            <ac:spMk id="4" creationId="{9DD2B021-6136-490A-A27B-3C60D3199EE5}"/>
          </ac:spMkLst>
        </pc:spChg>
        <pc:spChg chg="add mod">
          <ac:chgData name="Emma Reeves (1807017)" userId="S::1807017@student.uwtsd.ac.uk::73ca1a6e-003d-479d-987a-00ddae70a1f1" providerId="AD" clId="Web-{FBFBF64E-88D7-EE44-EF65-F0065BF49532}" dt="2022-02-16T19:40:31.452" v="17" actId="1076"/>
          <ac:spMkLst>
            <pc:docMk/>
            <pc:sldMk cId="927812719" sldId="257"/>
            <ac:spMk id="5" creationId="{92D9B8FD-4BB2-482C-A43F-6C3903664EEC}"/>
          </ac:spMkLst>
        </pc:spChg>
        <pc:picChg chg="add mod">
          <ac:chgData name="Emma Reeves (1807017)" userId="S::1807017@student.uwtsd.ac.uk::73ca1a6e-003d-479d-987a-00ddae70a1f1" providerId="AD" clId="Web-{FBFBF64E-88D7-EE44-EF65-F0065BF49532}" dt="2022-02-16T19:40:14.639" v="14" actId="14100"/>
          <ac:picMkLst>
            <pc:docMk/>
            <pc:sldMk cId="927812719" sldId="257"/>
            <ac:picMk id="2" creationId="{AA8A28AB-878E-493B-8FF7-DD3CD144838A}"/>
          </ac:picMkLst>
        </pc:picChg>
      </pc:sldChg>
    </pc:docChg>
  </pc:docChgLst>
  <pc:docChgLst>
    <pc:chgData name="Emma Reeves (1807017)" userId="S::1807017@student.uwtsd.ac.uk::73ca1a6e-003d-479d-987a-00ddae70a1f1" providerId="AD" clId="Web-{8DC7A4FC-C46B-6EF7-17CA-ADAF295F392D}"/>
    <pc:docChg chg="modSld">
      <pc:chgData name="Emma Reeves (1807017)" userId="S::1807017@student.uwtsd.ac.uk::73ca1a6e-003d-479d-987a-00ddae70a1f1" providerId="AD" clId="Web-{8DC7A4FC-C46B-6EF7-17CA-ADAF295F392D}" dt="2022-02-21T14:57:36.509" v="124" actId="1076"/>
      <pc:docMkLst>
        <pc:docMk/>
      </pc:docMkLst>
      <pc:sldChg chg="addSp modSp">
        <pc:chgData name="Emma Reeves (1807017)" userId="S::1807017@student.uwtsd.ac.uk::73ca1a6e-003d-479d-987a-00ddae70a1f1" providerId="AD" clId="Web-{8DC7A4FC-C46B-6EF7-17CA-ADAF295F392D}" dt="2022-02-21T14:56:05.133" v="97"/>
        <pc:sldMkLst>
          <pc:docMk/>
          <pc:sldMk cId="109857222" sldId="256"/>
        </pc:sldMkLst>
        <pc:spChg chg="mod">
          <ac:chgData name="Emma Reeves (1807017)" userId="S::1807017@student.uwtsd.ac.uk::73ca1a6e-003d-479d-987a-00ddae70a1f1" providerId="AD" clId="Web-{8DC7A4FC-C46B-6EF7-17CA-ADAF295F392D}" dt="2022-02-21T14:55:59.336" v="95" actId="1076"/>
          <ac:spMkLst>
            <pc:docMk/>
            <pc:sldMk cId="109857222" sldId="256"/>
            <ac:spMk id="2" creationId="{904DDBAA-DDD2-4713-B20A-3A8DFA361C77}"/>
          </ac:spMkLst>
        </pc:spChg>
        <pc:spChg chg="mod">
          <ac:chgData name="Emma Reeves (1807017)" userId="S::1807017@student.uwtsd.ac.uk::73ca1a6e-003d-479d-987a-00ddae70a1f1" providerId="AD" clId="Web-{8DC7A4FC-C46B-6EF7-17CA-ADAF295F392D}" dt="2022-02-21T14:55:45.695" v="90" actId="1076"/>
          <ac:spMkLst>
            <pc:docMk/>
            <pc:sldMk cId="109857222" sldId="256"/>
            <ac:spMk id="4" creationId="{FA4CDD04-1F0D-48CD-AF30-B82FA0A421B6}"/>
          </ac:spMkLst>
        </pc:spChg>
        <pc:spChg chg="mod">
          <ac:chgData name="Emma Reeves (1807017)" userId="S::1807017@student.uwtsd.ac.uk::73ca1a6e-003d-479d-987a-00ddae70a1f1" providerId="AD" clId="Web-{8DC7A4FC-C46B-6EF7-17CA-ADAF295F392D}" dt="2022-02-21T14:56:02.367" v="96"/>
          <ac:spMkLst>
            <pc:docMk/>
            <pc:sldMk cId="109857222" sldId="256"/>
            <ac:spMk id="5" creationId="{07A890F0-B65F-4093-A0B8-32555FEFBB08}"/>
          </ac:spMkLst>
        </pc:spChg>
        <pc:spChg chg="mod">
          <ac:chgData name="Emma Reeves (1807017)" userId="S::1807017@student.uwtsd.ac.uk::73ca1a6e-003d-479d-987a-00ddae70a1f1" providerId="AD" clId="Web-{8DC7A4FC-C46B-6EF7-17CA-ADAF295F392D}" dt="2022-02-21T14:55:31.132" v="87" actId="1076"/>
          <ac:spMkLst>
            <pc:docMk/>
            <pc:sldMk cId="109857222" sldId="256"/>
            <ac:spMk id="6" creationId="{0F5FC552-AEF7-4994-A7F7-972BF8B59886}"/>
          </ac:spMkLst>
        </pc:spChg>
        <pc:spChg chg="mod">
          <ac:chgData name="Emma Reeves (1807017)" userId="S::1807017@student.uwtsd.ac.uk::73ca1a6e-003d-479d-987a-00ddae70a1f1" providerId="AD" clId="Web-{8DC7A4FC-C46B-6EF7-17CA-ADAF295F392D}" dt="2022-02-21T14:55:40.960" v="89" actId="1076"/>
          <ac:spMkLst>
            <pc:docMk/>
            <pc:sldMk cId="109857222" sldId="256"/>
            <ac:spMk id="8" creationId="{95AE2701-7E08-44F1-9170-8DB12E04FADA}"/>
          </ac:spMkLst>
        </pc:spChg>
        <pc:spChg chg="mod">
          <ac:chgData name="Emma Reeves (1807017)" userId="S::1807017@student.uwtsd.ac.uk::73ca1a6e-003d-479d-987a-00ddae70a1f1" providerId="AD" clId="Web-{8DC7A4FC-C46B-6EF7-17CA-ADAF295F392D}" dt="2022-02-21T14:56:05.133" v="97"/>
          <ac:spMkLst>
            <pc:docMk/>
            <pc:sldMk cId="109857222" sldId="256"/>
            <ac:spMk id="9" creationId="{DFC9F782-381A-439E-AC7D-0B146B75EC86}"/>
          </ac:spMkLst>
        </pc:spChg>
        <pc:spChg chg="add mod">
          <ac:chgData name="Emma Reeves (1807017)" userId="S::1807017@student.uwtsd.ac.uk::73ca1a6e-003d-479d-987a-00ddae70a1f1" providerId="AD" clId="Web-{8DC7A4FC-C46B-6EF7-17CA-ADAF295F392D}" dt="2022-02-21T14:55:51.508" v="92" actId="1076"/>
          <ac:spMkLst>
            <pc:docMk/>
            <pc:sldMk cId="109857222" sldId="256"/>
            <ac:spMk id="11" creationId="{39AAC746-61ED-4B49-8A9C-F959797608BC}"/>
          </ac:spMkLst>
        </pc:spChg>
        <pc:picChg chg="mod">
          <ac:chgData name="Emma Reeves (1807017)" userId="S::1807017@student.uwtsd.ac.uk::73ca1a6e-003d-479d-987a-00ddae70a1f1" providerId="AD" clId="Web-{8DC7A4FC-C46B-6EF7-17CA-ADAF295F392D}" dt="2022-02-21T14:55:55.726" v="94" actId="14100"/>
          <ac:picMkLst>
            <pc:docMk/>
            <pc:sldMk cId="109857222" sldId="256"/>
            <ac:picMk id="3" creationId="{621974B3-76F4-4CFB-A2EF-A3C6217F0D10}"/>
          </ac:picMkLst>
        </pc:picChg>
        <pc:picChg chg="mod">
          <ac:chgData name="Emma Reeves (1807017)" userId="S::1807017@student.uwtsd.ac.uk::73ca1a6e-003d-479d-987a-00ddae70a1f1" providerId="AD" clId="Web-{8DC7A4FC-C46B-6EF7-17CA-ADAF295F392D}" dt="2022-02-21T14:55:36.976" v="88" actId="1076"/>
          <ac:picMkLst>
            <pc:docMk/>
            <pc:sldMk cId="109857222" sldId="256"/>
            <ac:picMk id="7" creationId="{27492CC1-D4E2-4279-8A55-DFEB51CB2DF4}"/>
          </ac:picMkLst>
        </pc:picChg>
        <pc:picChg chg="add mod">
          <ac:chgData name="Emma Reeves (1807017)" userId="S::1807017@student.uwtsd.ac.uk::73ca1a6e-003d-479d-987a-00ddae70a1f1" providerId="AD" clId="Web-{8DC7A4FC-C46B-6EF7-17CA-ADAF295F392D}" dt="2022-02-21T14:55:48.882" v="91" actId="1076"/>
          <ac:picMkLst>
            <pc:docMk/>
            <pc:sldMk cId="109857222" sldId="256"/>
            <ac:picMk id="10" creationId="{1A0D3AE9-DD9D-4C6D-A0EF-457586F0C0EC}"/>
          </ac:picMkLst>
        </pc:picChg>
      </pc:sldChg>
      <pc:sldChg chg="modSp">
        <pc:chgData name="Emma Reeves (1807017)" userId="S::1807017@student.uwtsd.ac.uk::73ca1a6e-003d-479d-987a-00ddae70a1f1" providerId="AD" clId="Web-{8DC7A4FC-C46B-6EF7-17CA-ADAF295F392D}" dt="2022-02-21T14:56:43.649" v="105" actId="1076"/>
        <pc:sldMkLst>
          <pc:docMk/>
          <pc:sldMk cId="927812719" sldId="257"/>
        </pc:sldMkLst>
        <pc:spChg chg="mod">
          <ac:chgData name="Emma Reeves (1807017)" userId="S::1807017@student.uwtsd.ac.uk::73ca1a6e-003d-479d-987a-00ddae70a1f1" providerId="AD" clId="Web-{8DC7A4FC-C46B-6EF7-17CA-ADAF295F392D}" dt="2022-02-21T14:56:34.414" v="103" actId="1076"/>
          <ac:spMkLst>
            <pc:docMk/>
            <pc:sldMk cId="927812719" sldId="257"/>
            <ac:spMk id="4" creationId="{9DD2B021-6136-490A-A27B-3C60D3199EE5}"/>
          </ac:spMkLst>
        </pc:spChg>
        <pc:spChg chg="mod">
          <ac:chgData name="Emma Reeves (1807017)" userId="S::1807017@student.uwtsd.ac.uk::73ca1a6e-003d-479d-987a-00ddae70a1f1" providerId="AD" clId="Web-{8DC7A4FC-C46B-6EF7-17CA-ADAF295F392D}" dt="2022-02-21T14:56:43.649" v="105" actId="1076"/>
          <ac:spMkLst>
            <pc:docMk/>
            <pc:sldMk cId="927812719" sldId="257"/>
            <ac:spMk id="10" creationId="{9994D9B9-87DA-4900-8C4A-64E266A6FFDD}"/>
          </ac:spMkLst>
        </pc:spChg>
        <pc:spChg chg="mod">
          <ac:chgData name="Emma Reeves (1807017)" userId="S::1807017@student.uwtsd.ac.uk::73ca1a6e-003d-479d-987a-00ddae70a1f1" providerId="AD" clId="Web-{8DC7A4FC-C46B-6EF7-17CA-ADAF295F392D}" dt="2022-02-21T14:56:30.914" v="102" actId="1076"/>
          <ac:spMkLst>
            <pc:docMk/>
            <pc:sldMk cId="927812719" sldId="257"/>
            <ac:spMk id="13" creationId="{214A7AAE-AADF-4211-8F6A-8D43CED52E36}"/>
          </ac:spMkLst>
        </pc:spChg>
        <pc:picChg chg="mod">
          <ac:chgData name="Emma Reeves (1807017)" userId="S::1807017@student.uwtsd.ac.uk::73ca1a6e-003d-479d-987a-00ddae70a1f1" providerId="AD" clId="Web-{8DC7A4FC-C46B-6EF7-17CA-ADAF295F392D}" dt="2022-02-21T14:56:16.180" v="99" actId="1076"/>
          <ac:picMkLst>
            <pc:docMk/>
            <pc:sldMk cId="927812719" sldId="257"/>
            <ac:picMk id="3" creationId="{53E29665-490A-4468-8A19-FA84E06E35F2}"/>
          </ac:picMkLst>
        </pc:picChg>
        <pc:picChg chg="mod">
          <ac:chgData name="Emma Reeves (1807017)" userId="S::1807017@student.uwtsd.ac.uk::73ca1a6e-003d-479d-987a-00ddae70a1f1" providerId="AD" clId="Web-{8DC7A4FC-C46B-6EF7-17CA-ADAF295F392D}" dt="2022-02-21T14:56:36.899" v="104" actId="1076"/>
          <ac:picMkLst>
            <pc:docMk/>
            <pc:sldMk cId="927812719" sldId="257"/>
            <ac:picMk id="8" creationId="{D17B6961-646A-45BB-813E-B6290A3CD76A}"/>
          </ac:picMkLst>
        </pc:picChg>
        <pc:picChg chg="mod">
          <ac:chgData name="Emma Reeves (1807017)" userId="S::1807017@student.uwtsd.ac.uk::73ca1a6e-003d-479d-987a-00ddae70a1f1" providerId="AD" clId="Web-{8DC7A4FC-C46B-6EF7-17CA-ADAF295F392D}" dt="2022-02-21T14:56:26.211" v="101" actId="1076"/>
          <ac:picMkLst>
            <pc:docMk/>
            <pc:sldMk cId="927812719" sldId="257"/>
            <ac:picMk id="12" creationId="{18E5148A-135B-4F0A-B863-296451C627E3}"/>
          </ac:picMkLst>
        </pc:picChg>
      </pc:sldChg>
      <pc:sldChg chg="modSp">
        <pc:chgData name="Emma Reeves (1807017)" userId="S::1807017@student.uwtsd.ac.uk::73ca1a6e-003d-479d-987a-00ddae70a1f1" providerId="AD" clId="Web-{8DC7A4FC-C46B-6EF7-17CA-ADAF295F392D}" dt="2022-02-21T14:54:49.944" v="77" actId="20577"/>
        <pc:sldMkLst>
          <pc:docMk/>
          <pc:sldMk cId="236065493" sldId="258"/>
        </pc:sldMkLst>
        <pc:spChg chg="mod">
          <ac:chgData name="Emma Reeves (1807017)" userId="S::1807017@student.uwtsd.ac.uk::73ca1a6e-003d-479d-987a-00ddae70a1f1" providerId="AD" clId="Web-{8DC7A4FC-C46B-6EF7-17CA-ADAF295F392D}" dt="2022-02-21T14:54:49.944" v="77" actId="20577"/>
          <ac:spMkLst>
            <pc:docMk/>
            <pc:sldMk cId="236065493" sldId="258"/>
            <ac:spMk id="2" creationId="{DEC503F7-8FF3-4124-9C1C-0AD1F406428F}"/>
          </ac:spMkLst>
        </pc:spChg>
      </pc:sldChg>
      <pc:sldChg chg="delSp modSp">
        <pc:chgData name="Emma Reeves (1807017)" userId="S::1807017@student.uwtsd.ac.uk::73ca1a6e-003d-479d-987a-00ddae70a1f1" providerId="AD" clId="Web-{8DC7A4FC-C46B-6EF7-17CA-ADAF295F392D}" dt="2022-02-21T14:57:36.509" v="124" actId="1076"/>
        <pc:sldMkLst>
          <pc:docMk/>
          <pc:sldMk cId="31613988" sldId="259"/>
        </pc:sldMkLst>
        <pc:spChg chg="mod">
          <ac:chgData name="Emma Reeves (1807017)" userId="S::1807017@student.uwtsd.ac.uk::73ca1a6e-003d-479d-987a-00ddae70a1f1" providerId="AD" clId="Web-{8DC7A4FC-C46B-6EF7-17CA-ADAF295F392D}" dt="2022-02-21T14:56:50.696" v="106" actId="1076"/>
          <ac:spMkLst>
            <pc:docMk/>
            <pc:sldMk cId="31613988" sldId="259"/>
            <ac:spMk id="3" creationId="{5B84B4FE-947E-4710-99BF-FEDEC3B608F1}"/>
          </ac:spMkLst>
        </pc:spChg>
        <pc:spChg chg="del">
          <ac:chgData name="Emma Reeves (1807017)" userId="S::1807017@student.uwtsd.ac.uk::73ca1a6e-003d-479d-987a-00ddae70a1f1" providerId="AD" clId="Web-{8DC7A4FC-C46B-6EF7-17CA-ADAF295F392D}" dt="2022-02-21T14:57:18.634" v="119"/>
          <ac:spMkLst>
            <pc:docMk/>
            <pc:sldMk cId="31613988" sldId="259"/>
            <ac:spMk id="4" creationId="{0CC29F39-B151-4511-99D8-062AD326FCD8}"/>
          </ac:spMkLst>
        </pc:spChg>
        <pc:spChg chg="mod">
          <ac:chgData name="Emma Reeves (1807017)" userId="S::1807017@student.uwtsd.ac.uk::73ca1a6e-003d-479d-987a-00ddae70a1f1" providerId="AD" clId="Web-{8DC7A4FC-C46B-6EF7-17CA-ADAF295F392D}" dt="2022-02-21T14:57:27.790" v="121" actId="1076"/>
          <ac:spMkLst>
            <pc:docMk/>
            <pc:sldMk cId="31613988" sldId="259"/>
            <ac:spMk id="5" creationId="{0AB331C6-4266-497F-9825-F7E0835E3BDF}"/>
          </ac:spMkLst>
        </pc:spChg>
        <pc:spChg chg="mod">
          <ac:chgData name="Emma Reeves (1807017)" userId="S::1807017@student.uwtsd.ac.uk::73ca1a6e-003d-479d-987a-00ddae70a1f1" providerId="AD" clId="Web-{8DC7A4FC-C46B-6EF7-17CA-ADAF295F392D}" dt="2022-02-21T14:57:23.493" v="120" actId="1076"/>
          <ac:spMkLst>
            <pc:docMk/>
            <pc:sldMk cId="31613988" sldId="259"/>
            <ac:spMk id="6" creationId="{2D9A84AE-D4BE-400B-A28A-E40E81BAB522}"/>
          </ac:spMkLst>
        </pc:spChg>
        <pc:picChg chg="mod">
          <ac:chgData name="Emma Reeves (1807017)" userId="S::1807017@student.uwtsd.ac.uk::73ca1a6e-003d-479d-987a-00ddae70a1f1" providerId="AD" clId="Web-{8DC7A4FC-C46B-6EF7-17CA-ADAF295F392D}" dt="2022-02-21T14:57:36.509" v="124" actId="1076"/>
          <ac:picMkLst>
            <pc:docMk/>
            <pc:sldMk cId="31613988" sldId="259"/>
            <ac:picMk id="7" creationId="{C90D6F3D-D851-4CCC-9910-53F396E78751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8795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72989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08493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19549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64191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881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61998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5387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46739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46533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75200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661207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22223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826422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34774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93379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62327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36458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03" r:id="rId1"/>
    <p:sldLayoutId id="2147483904" r:id="rId2"/>
    <p:sldLayoutId id="2147483905" r:id="rId3"/>
    <p:sldLayoutId id="2147483906" r:id="rId4"/>
    <p:sldLayoutId id="2147483907" r:id="rId5"/>
    <p:sldLayoutId id="2147483908" r:id="rId6"/>
    <p:sldLayoutId id="2147483909" r:id="rId7"/>
    <p:sldLayoutId id="2147483910" r:id="rId8"/>
    <p:sldLayoutId id="2147483911" r:id="rId9"/>
    <p:sldLayoutId id="2147483912" r:id="rId10"/>
    <p:sldLayoutId id="2147483913" r:id="rId11"/>
    <p:sldLayoutId id="2147483914" r:id="rId12"/>
    <p:sldLayoutId id="2147483915" r:id="rId13"/>
    <p:sldLayoutId id="2147483916" r:id="rId14"/>
    <p:sldLayoutId id="2147483917" r:id="rId15"/>
    <p:sldLayoutId id="2147483918" r:id="rId16"/>
    <p:sldLayoutId id="214748391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4pPr>
      <a:lvl5pPr marL="21145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th.bing.com/th/id/R.24b36fe67686d3975dfd129f33ba50c3?rik=3%2bu4k0QoH6y1hQ&amp;riu=http%3a%2f%2fwww.stanwell.org%2fwp-content%2fuploads%2f2014%2f05%2fesdgc-290x300.png&amp;ehk=boP%2bxppgoyfKSA1fvBNGQ3mVg2IKHcBzfKttAkouGE8%3d&amp;risl=&amp;pid=ImgRaw&amp;r=0&amp;sres=1&amp;sresct=1" TargetMode="External"/><Relationship Id="rId13" Type="http://schemas.openxmlformats.org/officeDocument/2006/relationships/hyperlink" Target="https://gov.wales/sites/default/files/publications/2018-03/education-in-wales-our-national-mission.pdf" TargetMode="External"/><Relationship Id="rId3" Type="http://schemas.openxmlformats.org/officeDocument/2006/relationships/hyperlink" Target="https://endcorporalpunishment.org/human-rights-law/regional-human-rights-instruments/acrwc/#:~:text=The%20African%20Charter%20on%20the%20Rights%20and%20Welfare,must%20ensure%20discipline%20is%20respects%20the%20child%27s%20dignity." TargetMode="External"/><Relationship Id="rId7" Type="http://schemas.openxmlformats.org/officeDocument/2006/relationships/hyperlink" Target="https://www.acerwc.africa/wp-content/themes/Archive/images/logo%20280px.jpg" TargetMode="External"/><Relationship Id="rId12" Type="http://schemas.openxmlformats.org/officeDocument/2006/relationships/hyperlink" Target="https://hwb.gov.wales/api/storage/eaf467e6-30fe-45c9-93ef-cb30f31f1c90/common-understanding-for-school.pdf" TargetMode="External"/><Relationship Id="rId2" Type="http://schemas.openxmlformats.org/officeDocument/2006/relationships/hyperlink" Target="https://i0.wp.com/ecos.csiro.au/wp-content/uploads/2017/04/E_2016_SDG_Poster_all_sizes_without_UN_emblem_Letter.png?ssl=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.bing.com/th/id/OIP.xBEMyFCol82OWvIsYV7TtAHaEv?w=240&amp;h=180&amp;c=7&amp;r=0&amp;o=5&amp;dpr=1.25&amp;pid=1.7" TargetMode="External"/><Relationship Id="rId11" Type="http://schemas.openxmlformats.org/officeDocument/2006/relationships/hyperlink" Target="https://www.lse.ac.uk/granthaminstitute/wp-content/uploads/2019/12/National-laws-and-policies-on-climate-change-adaptation_A-global-review.pdf" TargetMode="External"/><Relationship Id="rId5" Type="http://schemas.openxmlformats.org/officeDocument/2006/relationships/hyperlink" Target="https://www.gov.uk/government/news/education-secretary-puts-climate-change-at-the-heart-of-education--2" TargetMode="External"/><Relationship Id="rId10" Type="http://schemas.openxmlformats.org/officeDocument/2006/relationships/hyperlink" Target="https://upload.wikimedia.org/wikipedia/commons/thumb/d/d0/Flag_of_UNESCO.svg/1280px-Flag_of_UNESCO.svg.png" TargetMode="External"/><Relationship Id="rId4" Type="http://schemas.openxmlformats.org/officeDocument/2006/relationships/hyperlink" Target="https://archive.hillingdon.gov.uk/media/39343/Equality-Act-2010/large/large_image.jpg" TargetMode="External"/><Relationship Id="rId9" Type="http://schemas.openxmlformats.org/officeDocument/2006/relationships/hyperlink" Target="https://th.bing.com/th/id/R.2d02eb62db1e724779f100454b388c22?rik=yT4wY4YgAwQ3Uw&amp;riu=http%3a%2f%2fruralhealth.org.au%2fsites%2fdefault%2ffiles%2ftop-image-2.jpg&amp;ehk=NwRNNFNRHIthM4FHDv%2bH6pmweK4dOIgPGhd%2fVtl4jnA%3d&amp;risl=&amp;pid=ImgRaw&amp;r=0" TargetMode="External"/><Relationship Id="rId14" Type="http://schemas.openxmlformats.org/officeDocument/2006/relationships/hyperlink" Target="https://www.worldfuturecouncil.org/esd-handbook-2019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5AFAE-472E-4EBC-AFAD-8EABF20A12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279" y="1795849"/>
            <a:ext cx="3778870" cy="3114818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400" dirty="0">
                <a:solidFill>
                  <a:schemeClr val="bg1">
                    <a:lumMod val="95000"/>
                    <a:lumOff val="5000"/>
                  </a:schemeClr>
                </a:solidFill>
                <a:latin typeface="Amasis MT Pro Black"/>
              </a:rPr>
              <a:t>What National &amp; International Policies are in place to combat these issues?</a:t>
            </a:r>
            <a:endParaRPr lang="en-US" sz="3400" dirty="0">
              <a:solidFill>
                <a:schemeClr val="bg1">
                  <a:lumMod val="95000"/>
                  <a:lumOff val="5000"/>
                </a:schemeClr>
              </a:solidFill>
              <a:latin typeface="Amasis MT Pro Black"/>
            </a:endParaRPr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424E4255-1280-4E97-B7B7-43659EE5144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091" t="5648" r="-2" b="14481"/>
          <a:stretch/>
        </p:blipFill>
        <p:spPr>
          <a:xfrm>
            <a:off x="4639732" y="10"/>
            <a:ext cx="7552267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B2AF312-4F70-4B52-B15F-5938FF407AA2}"/>
              </a:ext>
            </a:extLst>
          </p:cNvPr>
          <p:cNvSpPr txBox="1"/>
          <p:nvPr/>
        </p:nvSpPr>
        <p:spPr>
          <a:xfrm>
            <a:off x="11195228" y="6643964"/>
            <a:ext cx="2743200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800" dirty="0">
                <a:cs typeface="Calibri"/>
              </a:rPr>
              <a:t>(Stanwell.org)</a:t>
            </a:r>
          </a:p>
        </p:txBody>
      </p:sp>
    </p:spTree>
    <p:extLst>
      <p:ext uri="{BB962C8B-B14F-4D97-AF65-F5344CB8AC3E}">
        <p14:creationId xmlns:p14="http://schemas.microsoft.com/office/powerpoint/2010/main" val="4136169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A4CDD04-1F0D-48CD-AF30-B82FA0A421B6}"/>
              </a:ext>
            </a:extLst>
          </p:cNvPr>
          <p:cNvSpPr txBox="1"/>
          <p:nvPr/>
        </p:nvSpPr>
        <p:spPr>
          <a:xfrm>
            <a:off x="3729195" y="3334355"/>
            <a:ext cx="393073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  <a:latin typeface="Bodoni MT Black"/>
              </a:rPr>
              <a:t> National!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04DDBAA-DDD2-4713-B20A-3A8DFA361C77}"/>
              </a:ext>
            </a:extLst>
          </p:cNvPr>
          <p:cNvSpPr txBox="1"/>
          <p:nvPr/>
        </p:nvSpPr>
        <p:spPr>
          <a:xfrm>
            <a:off x="5293475" y="463738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u="sng" dirty="0">
                <a:solidFill>
                  <a:schemeClr val="bg1"/>
                </a:solidFill>
                <a:latin typeface="Georgia Pro Cond Black"/>
              </a:rPr>
              <a:t>Equality Act 2010</a:t>
            </a:r>
            <a:r>
              <a:rPr lang="en-GB" sz="2000" u="sng" dirty="0">
                <a:latin typeface="Georgia Pro Cond Black"/>
              </a:rPr>
              <a:t> </a:t>
            </a:r>
            <a:endParaRPr lang="en-GB" sz="2000" u="sng" dirty="0"/>
          </a:p>
        </p:txBody>
      </p:sp>
      <p:pic>
        <p:nvPicPr>
          <p:cNvPr id="3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621974B3-76F4-4CFB-A2EF-A3C6217F0D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124" y="917412"/>
            <a:ext cx="3262243" cy="1915513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7A890F0-B65F-4093-A0B8-32555FEFBB08}"/>
              </a:ext>
            </a:extLst>
          </p:cNvPr>
          <p:cNvSpPr txBox="1"/>
          <p:nvPr/>
        </p:nvSpPr>
        <p:spPr>
          <a:xfrm>
            <a:off x="8532822" y="248491"/>
            <a:ext cx="3516243" cy="246221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Bodoni MT Black"/>
              </a:rPr>
              <a:t>Personal &amp; Social Education (PSE)</a:t>
            </a:r>
          </a:p>
          <a:p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Our Personal and Social Education (PSE) framework for 7 to 19-year-olds in Wales provides schools and teachers with guidance on how to teach PSE.</a:t>
            </a:r>
          </a:p>
          <a:p>
            <a:r>
              <a:rPr lang="en-GB" sz="1000" dirty="0">
                <a:solidFill>
                  <a:schemeClr val="bg1"/>
                </a:solidFill>
              </a:rPr>
              <a:t>(Welsh Government 2018)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F5FC552-AEF7-4994-A7F7-972BF8B59886}"/>
              </a:ext>
            </a:extLst>
          </p:cNvPr>
          <p:cNvSpPr txBox="1"/>
          <p:nvPr/>
        </p:nvSpPr>
        <p:spPr>
          <a:xfrm>
            <a:off x="138202" y="187251"/>
            <a:ext cx="4223025" cy="286232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GB" dirty="0">
              <a:solidFill>
                <a:schemeClr val="bg1"/>
              </a:solidFill>
              <a:latin typeface="Bodoni MT Black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latin typeface="Bodoni MT Black"/>
              </a:rPr>
              <a:t>Children &amp; Young Persons (care &amp; protection) Act 1998 </a:t>
            </a:r>
            <a:endParaRPr lang="en-US">
              <a:solidFill>
                <a:schemeClr val="bg1"/>
              </a:solidFill>
              <a:latin typeface="Bodoni MT Black"/>
            </a:endParaRPr>
          </a:p>
          <a:p>
            <a:pPr algn="ctr"/>
            <a:endParaRPr lang="en-GB" dirty="0">
              <a:solidFill>
                <a:schemeClr val="bg1"/>
              </a:solidFill>
              <a:latin typeface="Bodoni MT Black"/>
              <a:cs typeface="Calibri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latin typeface="Bodoni MT Black"/>
                <a:cs typeface="Calibri"/>
              </a:rPr>
              <a:t>Childrens Act 1989</a:t>
            </a:r>
          </a:p>
          <a:p>
            <a:pPr algn="ctr"/>
            <a:endParaRPr lang="en-GB" dirty="0">
              <a:solidFill>
                <a:schemeClr val="bg1"/>
              </a:solidFill>
              <a:latin typeface="Bodoni MT Black"/>
              <a:cs typeface="Calibri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latin typeface="Bodoni MT Black"/>
                <a:cs typeface="Calibri"/>
              </a:rPr>
              <a:t>Human Right Act 1998</a:t>
            </a:r>
          </a:p>
          <a:p>
            <a:pPr algn="ctr"/>
            <a:endParaRPr lang="en-GB" dirty="0">
              <a:solidFill>
                <a:schemeClr val="bg1"/>
              </a:solidFill>
              <a:latin typeface="Bodoni MT Black"/>
              <a:cs typeface="Calibri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latin typeface="Bodoni MT Black"/>
                <a:cs typeface="Calibri"/>
              </a:rPr>
              <a:t>Education Policy </a:t>
            </a:r>
          </a:p>
          <a:p>
            <a:endParaRPr lang="en-GB" dirty="0">
              <a:cs typeface="Calibri"/>
            </a:endParaRPr>
          </a:p>
        </p:txBody>
      </p:sp>
      <p:pic>
        <p:nvPicPr>
          <p:cNvPr id="7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27492CC1-D4E2-4279-8A55-DFEB51CB2D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2000" y="4060239"/>
            <a:ext cx="2476376" cy="251785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5AE2701-7E08-44F1-9170-8DB12E04FADA}"/>
              </a:ext>
            </a:extLst>
          </p:cNvPr>
          <p:cNvSpPr txBox="1"/>
          <p:nvPr/>
        </p:nvSpPr>
        <p:spPr>
          <a:xfrm>
            <a:off x="5872921" y="6432839"/>
            <a:ext cx="2743200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800" dirty="0">
                <a:cs typeface="Calibri"/>
              </a:rPr>
              <a:t>(Stanwell.org)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C9F782-381A-439E-AC7D-0B146B75EC86}"/>
              </a:ext>
            </a:extLst>
          </p:cNvPr>
          <p:cNvSpPr txBox="1"/>
          <p:nvPr/>
        </p:nvSpPr>
        <p:spPr>
          <a:xfrm>
            <a:off x="770024" y="4518309"/>
            <a:ext cx="3184938" cy="2062103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US" b="1" dirty="0">
              <a:solidFill>
                <a:schemeClr val="bg1"/>
              </a:solidFill>
              <a:latin typeface="Bodoni MT Black"/>
            </a:endParaRPr>
          </a:p>
          <a:p>
            <a:pPr algn="ctr"/>
            <a:r>
              <a:rPr lang="en-US" b="1" dirty="0">
                <a:solidFill>
                  <a:schemeClr val="bg1"/>
                </a:solidFill>
                <a:latin typeface="Bodoni MT Black"/>
              </a:rPr>
              <a:t>“Sustainable Development is not an option that will go away - it is the only way forward” </a:t>
            </a:r>
            <a:endParaRPr lang="en-US">
              <a:solidFill>
                <a:schemeClr val="bg1"/>
              </a:solidFill>
              <a:latin typeface="Bodoni MT Black"/>
            </a:endParaRPr>
          </a:p>
          <a:p>
            <a:r>
              <a:rPr lang="en-US" sz="1000" dirty="0">
                <a:solidFill>
                  <a:schemeClr val="bg1"/>
                </a:solidFill>
              </a:rPr>
              <a:t>(Rhodri Morgan, 2004)</a:t>
            </a:r>
          </a:p>
          <a:p>
            <a:endParaRPr lang="en-US" sz="1000" dirty="0">
              <a:solidFill>
                <a:schemeClr val="bg1"/>
              </a:solidFill>
            </a:endParaRPr>
          </a:p>
        </p:txBody>
      </p:sp>
      <p:pic>
        <p:nvPicPr>
          <p:cNvPr id="10" name="Picture 10" descr="Diagram&#10;&#10;Description automatically generated">
            <a:extLst>
              <a:ext uri="{FF2B5EF4-FFF2-40B4-BE49-F238E27FC236}">
                <a16:creationId xmlns:a16="http://schemas.microsoft.com/office/drawing/2014/main" id="{1A0D3AE9-DD9D-4C6D-A0EF-457586F0C0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66923" y="3382618"/>
            <a:ext cx="3240156" cy="325119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9AAC746-61ED-4B49-8A9C-F959797608BC}"/>
              </a:ext>
            </a:extLst>
          </p:cNvPr>
          <p:cNvSpPr txBox="1"/>
          <p:nvPr/>
        </p:nvSpPr>
        <p:spPr>
          <a:xfrm>
            <a:off x="10533270" y="6645964"/>
            <a:ext cx="2743200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 dirty="0"/>
              <a:t>(Welsh Government 2017)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FCD8381-BA6B-4AD3-A4D5-57C071237A45}"/>
              </a:ext>
            </a:extLst>
          </p:cNvPr>
          <p:cNvSpPr/>
          <p:nvPr/>
        </p:nvSpPr>
        <p:spPr>
          <a:xfrm>
            <a:off x="5793409" y="3822148"/>
            <a:ext cx="6305825" cy="2948607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BEED2D0-4CE5-48D7-A027-9E2FB8670E65}"/>
              </a:ext>
            </a:extLst>
          </p:cNvPr>
          <p:cNvSpPr/>
          <p:nvPr/>
        </p:nvSpPr>
        <p:spPr>
          <a:xfrm>
            <a:off x="117061" y="78409"/>
            <a:ext cx="6173303" cy="219765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D2B021-6136-490A-A27B-3C60D3199EE5}"/>
              </a:ext>
            </a:extLst>
          </p:cNvPr>
          <p:cNvSpPr txBox="1"/>
          <p:nvPr/>
        </p:nvSpPr>
        <p:spPr>
          <a:xfrm>
            <a:off x="815958" y="2365416"/>
            <a:ext cx="580196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5400" dirty="0">
                <a:solidFill>
                  <a:schemeClr val="bg1">
                    <a:lumMod val="95000"/>
                    <a:lumOff val="5000"/>
                  </a:schemeClr>
                </a:solidFill>
                <a:latin typeface="Bodoni MT Black"/>
              </a:rPr>
              <a:t>International!</a:t>
            </a:r>
          </a:p>
        </p:txBody>
      </p:sp>
      <p:pic>
        <p:nvPicPr>
          <p:cNvPr id="3" name="Picture 5" descr="Logo&#10;&#10;Description automatically generated">
            <a:extLst>
              <a:ext uri="{FF2B5EF4-FFF2-40B4-BE49-F238E27FC236}">
                <a16:creationId xmlns:a16="http://schemas.microsoft.com/office/drawing/2014/main" id="{53E29665-490A-4468-8A19-FA84E06E35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387" y="5419436"/>
            <a:ext cx="3892825" cy="134509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D19057D-8AD8-4E1C-B90A-CFA1E89A2945}"/>
              </a:ext>
            </a:extLst>
          </p:cNvPr>
          <p:cNvSpPr txBox="1"/>
          <p:nvPr/>
        </p:nvSpPr>
        <p:spPr>
          <a:xfrm>
            <a:off x="760938" y="6554318"/>
            <a:ext cx="2743200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(ACERWC 2022)</a:t>
            </a:r>
          </a:p>
        </p:txBody>
      </p:sp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D17B6961-646A-45BB-813E-B6290A3CD7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7523" y="3135835"/>
            <a:ext cx="1822863" cy="187554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994D9B9-87DA-4900-8C4A-64E266A6FFDD}"/>
              </a:ext>
            </a:extLst>
          </p:cNvPr>
          <p:cNvSpPr txBox="1"/>
          <p:nvPr/>
        </p:nvSpPr>
        <p:spPr>
          <a:xfrm>
            <a:off x="2405270" y="4986144"/>
            <a:ext cx="2743200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800" dirty="0">
                <a:cs typeface="Calibri"/>
              </a:rPr>
              <a:t>(Stanwell.org)</a:t>
            </a:r>
          </a:p>
        </p:txBody>
      </p:sp>
      <p:pic>
        <p:nvPicPr>
          <p:cNvPr id="12" name="Picture 1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18E5148A-135B-4F0A-B863-296451C627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6314" y="82753"/>
            <a:ext cx="4443895" cy="3445711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14A7AAE-AADF-4211-8F6A-8D43CED52E36}"/>
              </a:ext>
            </a:extLst>
          </p:cNvPr>
          <p:cNvSpPr txBox="1"/>
          <p:nvPr/>
        </p:nvSpPr>
        <p:spPr>
          <a:xfrm>
            <a:off x="10566400" y="3288746"/>
            <a:ext cx="2743200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(ECOS 2017)</a:t>
            </a:r>
          </a:p>
        </p:txBody>
      </p:sp>
      <p:pic>
        <p:nvPicPr>
          <p:cNvPr id="2" name="Picture 4" descr="Logo&#10;&#10;Description automatically generated">
            <a:extLst>
              <a:ext uri="{FF2B5EF4-FFF2-40B4-BE49-F238E27FC236}">
                <a16:creationId xmlns:a16="http://schemas.microsoft.com/office/drawing/2014/main" id="{DC3E73C8-9121-4C77-BD80-E695D22B2D2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793" y="-50225"/>
            <a:ext cx="3527286" cy="1226884"/>
          </a:xfrm>
          <a:prstGeom prst="rect">
            <a:avLst/>
          </a:prstGeom>
        </p:spPr>
      </p:pic>
      <p:pic>
        <p:nvPicPr>
          <p:cNvPr id="7" name="Picture 8" descr="Logo&#10;&#10;Description automatically generated">
            <a:extLst>
              <a:ext uri="{FF2B5EF4-FFF2-40B4-BE49-F238E27FC236}">
                <a16:creationId xmlns:a16="http://schemas.microsoft.com/office/drawing/2014/main" id="{19D5D22F-F149-4F55-8DF7-C8D98AF07F1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61878" y="3622612"/>
            <a:ext cx="2743200" cy="168895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CB71733-E37B-4896-94AB-40EA51E88412}"/>
              </a:ext>
            </a:extLst>
          </p:cNvPr>
          <p:cNvSpPr txBox="1"/>
          <p:nvPr/>
        </p:nvSpPr>
        <p:spPr>
          <a:xfrm>
            <a:off x="307009" y="1190487"/>
            <a:ext cx="5493026" cy="1015663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1200" dirty="0">
                <a:ea typeface="+mn-lt"/>
                <a:cs typeface="+mn-lt"/>
              </a:rPr>
              <a:t>works to pass on a healthy and sustainable planet with just and peaceful societies to our children and grandchildren. To achieve this, we focus on identifying, developing, highlighting and spreading effective, future-just policies for current challenges humanity is facing and promote their implementation worldwide. (WFC 2019)</a:t>
            </a:r>
            <a:endParaRPr lang="en-US" dirty="0">
              <a:ea typeface="+mn-lt"/>
              <a:cs typeface="+mn-l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5749916-7DA0-4E16-91C0-E562119794BC}"/>
              </a:ext>
            </a:extLst>
          </p:cNvPr>
          <p:cNvSpPr txBox="1"/>
          <p:nvPr/>
        </p:nvSpPr>
        <p:spPr>
          <a:xfrm>
            <a:off x="5961269" y="5199268"/>
            <a:ext cx="9093199" cy="17851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The United Nations Convention on the Rights of the Child, or UNCRC.</a:t>
            </a:r>
            <a:endParaRPr lang="en-US" sz="1400">
              <a:solidFill>
                <a:schemeClr val="bg1">
                  <a:lumMod val="95000"/>
                  <a:lumOff val="5000"/>
                </a:schemeClr>
              </a:solidFill>
              <a:ea typeface="+mn-lt"/>
              <a:cs typeface="+mn-lt"/>
            </a:endParaRPr>
          </a:p>
          <a:p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The 4 General Principals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Non-discrimination (article 2)</a:t>
            </a:r>
            <a:endParaRPr lang="en-GB" sz="1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Best interest of the child (article 3)</a:t>
            </a:r>
            <a:endParaRPr lang="en-GB" sz="1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Right to life survival and development (article 6)</a:t>
            </a:r>
            <a:endParaRPr lang="en-GB" sz="1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Right to be heard (article 12)</a:t>
            </a:r>
            <a:endParaRPr lang="en-GB" sz="1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en-GB" sz="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(UNICEF UK)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78127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72D0D66-18C7-4D03-BFDD-C517E5E7BFA3}"/>
              </a:ext>
            </a:extLst>
          </p:cNvPr>
          <p:cNvSpPr/>
          <p:nvPr/>
        </p:nvSpPr>
        <p:spPr>
          <a:xfrm>
            <a:off x="3684104" y="67365"/>
            <a:ext cx="4218608" cy="2573129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B84B4FE-947E-4710-99BF-FEDEC3B608F1}"/>
              </a:ext>
            </a:extLst>
          </p:cNvPr>
          <p:cNvSpPr txBox="1"/>
          <p:nvPr/>
        </p:nvSpPr>
        <p:spPr>
          <a:xfrm>
            <a:off x="3912624" y="2763523"/>
            <a:ext cx="6008914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4400" dirty="0">
              <a:latin typeface="Georgia Pro Cond Black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9A84AE-D4BE-400B-A28A-E40E81BAB522}"/>
              </a:ext>
            </a:extLst>
          </p:cNvPr>
          <p:cNvSpPr txBox="1"/>
          <p:nvPr/>
        </p:nvSpPr>
        <p:spPr>
          <a:xfrm>
            <a:off x="3845225" y="69932"/>
            <a:ext cx="3802083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u="sng" dirty="0">
                <a:solidFill>
                  <a:schemeClr val="bg1">
                    <a:lumMod val="95000"/>
                    <a:lumOff val="5000"/>
                  </a:schemeClr>
                </a:solidFill>
                <a:latin typeface="Bodoni MT Black"/>
              </a:rPr>
              <a:t>National &amp; International </a:t>
            </a:r>
            <a:endParaRPr lang="en-US">
              <a:solidFill>
                <a:schemeClr val="bg1">
                  <a:lumMod val="95000"/>
                  <a:lumOff val="5000"/>
                </a:schemeClr>
              </a:solidFill>
              <a:latin typeface="Bodoni MT Black"/>
            </a:endParaRPr>
          </a:p>
          <a:p>
            <a:pPr algn="ctr"/>
            <a:r>
              <a:rPr lang="en-US" b="1" u="sng" dirty="0">
                <a:solidFill>
                  <a:schemeClr val="bg1">
                    <a:lumMod val="95000"/>
                    <a:lumOff val="5000"/>
                  </a:schemeClr>
                </a:solidFill>
                <a:latin typeface="Bodoni MT Black"/>
              </a:rPr>
              <a:t>Climate Change</a:t>
            </a:r>
            <a:endParaRPr lang="en-US">
              <a:solidFill>
                <a:schemeClr val="bg1">
                  <a:lumMod val="95000"/>
                  <a:lumOff val="5000"/>
                </a:schemeClr>
              </a:solidFill>
              <a:latin typeface="Bodoni MT Black"/>
            </a:endParaRPr>
          </a:p>
          <a:p>
            <a:pPr algn="ctr"/>
            <a:endParaRPr lang="en-US" b="1" dirty="0">
              <a:solidFill>
                <a:schemeClr val="bg1">
                  <a:lumMod val="95000"/>
                  <a:lumOff val="5000"/>
                </a:schemeClr>
              </a:solidFill>
              <a:latin typeface="GDS Transport"/>
            </a:endParaRP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Century Gothic"/>
              </a:rPr>
              <a:t>Climate change adaptation: Policy information 2021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Century Gothic"/>
              </a:rPr>
              <a:t>UN Climate Convention (1992)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Century Gothic"/>
              </a:rPr>
              <a:t>UNESCO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Century Gothic"/>
              </a:rPr>
              <a:t>DEFRA</a:t>
            </a:r>
          </a:p>
          <a:p>
            <a:pPr marL="285750" indent="-285750" algn="ctr">
              <a:buFont typeface="Arial"/>
              <a:buChar char="•"/>
            </a:pPr>
            <a:r>
              <a:rPr lang="en-US" sz="1400" dirty="0">
                <a:solidFill>
                  <a:schemeClr val="bg1">
                    <a:lumMod val="95000"/>
                    <a:lumOff val="5000"/>
                  </a:schemeClr>
                </a:solidFill>
                <a:latin typeface="Century Gothic"/>
              </a:rPr>
              <a:t>UN COP26</a:t>
            </a:r>
          </a:p>
          <a:p>
            <a:pPr marL="285750" indent="-285750">
              <a:buFont typeface="Arial"/>
              <a:buChar char="•"/>
            </a:pPr>
            <a:endParaRPr lang="en-US" dirty="0">
              <a:latin typeface="GDS Transport"/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latin typeface="GDS Transport"/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latin typeface="GDS Transport"/>
            </a:endParaRPr>
          </a:p>
        </p:txBody>
      </p:sp>
      <p:pic>
        <p:nvPicPr>
          <p:cNvPr id="9" name="Picture 9" descr="Text&#10;&#10;Description automatically generated">
            <a:extLst>
              <a:ext uri="{FF2B5EF4-FFF2-40B4-BE49-F238E27FC236}">
                <a16:creationId xmlns:a16="http://schemas.microsoft.com/office/drawing/2014/main" id="{F6EF2E02-9DDD-4A24-9F36-FC22E46574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226" y="765866"/>
            <a:ext cx="3184939" cy="237766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87AD807-422F-4452-BD64-499F69064B91}"/>
              </a:ext>
            </a:extLst>
          </p:cNvPr>
          <p:cNvSpPr txBox="1"/>
          <p:nvPr/>
        </p:nvSpPr>
        <p:spPr>
          <a:xfrm>
            <a:off x="1918666" y="2249970"/>
            <a:ext cx="2743200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 dirty="0"/>
              <a:t>(CES Network 2021)</a:t>
            </a:r>
          </a:p>
        </p:txBody>
      </p:sp>
      <p:pic>
        <p:nvPicPr>
          <p:cNvPr id="12" name="Picture 12" descr="A picture containing text&#10;&#10;Description automatically generated">
            <a:extLst>
              <a:ext uri="{FF2B5EF4-FFF2-40B4-BE49-F238E27FC236}">
                <a16:creationId xmlns:a16="http://schemas.microsoft.com/office/drawing/2014/main" id="{035781B6-71F3-4AD4-B2BA-ED474634C1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89617" y="149918"/>
            <a:ext cx="3328504" cy="189781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D8B0B0F-53C3-471B-91CE-1505510879CC}"/>
              </a:ext>
            </a:extLst>
          </p:cNvPr>
          <p:cNvSpPr txBox="1"/>
          <p:nvPr/>
        </p:nvSpPr>
        <p:spPr>
          <a:xfrm>
            <a:off x="9914835" y="1831008"/>
            <a:ext cx="2743200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 dirty="0"/>
              <a:t>(National Rural Health Alliance 2016)</a:t>
            </a:r>
          </a:p>
        </p:txBody>
      </p:sp>
      <p:pic>
        <p:nvPicPr>
          <p:cNvPr id="14" name="Picture 14" descr="Logo, company name&#10;&#10;Description automatically generated">
            <a:extLst>
              <a:ext uri="{FF2B5EF4-FFF2-40B4-BE49-F238E27FC236}">
                <a16:creationId xmlns:a16="http://schemas.microsoft.com/office/drawing/2014/main" id="{2886945C-26C1-4FD4-B2F6-78B7C311BF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74923" y="4878261"/>
            <a:ext cx="2743200" cy="182808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75A79C1-9160-4B02-A569-B3034E5FF0EF}"/>
              </a:ext>
            </a:extLst>
          </p:cNvPr>
          <p:cNvSpPr txBox="1"/>
          <p:nvPr/>
        </p:nvSpPr>
        <p:spPr>
          <a:xfrm>
            <a:off x="2923623" y="3078231"/>
            <a:ext cx="657528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5400" dirty="0">
                <a:solidFill>
                  <a:schemeClr val="bg1">
                    <a:lumMod val="95000"/>
                    <a:lumOff val="5000"/>
                  </a:schemeClr>
                </a:solidFill>
                <a:latin typeface="Bodoni MT Black"/>
              </a:rPr>
              <a:t>Climate Change!</a:t>
            </a:r>
          </a:p>
        </p:txBody>
      </p:sp>
      <p:pic>
        <p:nvPicPr>
          <p:cNvPr id="7" name="Picture 7" descr="A picture containing outdoor, plant&#10;&#10;Description automatically generated">
            <a:extLst>
              <a:ext uri="{FF2B5EF4-FFF2-40B4-BE49-F238E27FC236}">
                <a16:creationId xmlns:a16="http://schemas.microsoft.com/office/drawing/2014/main" id="{55EA5D9C-EEF7-45EF-BDAD-A709C9B8533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03530" y="3962613"/>
            <a:ext cx="2743200" cy="1826165"/>
          </a:xfrm>
          <a:prstGeom prst="rect">
            <a:avLst/>
          </a:prstGeom>
        </p:spPr>
      </p:pic>
      <p:pic>
        <p:nvPicPr>
          <p:cNvPr id="10" name="Picture 14" descr="A picture containing diagram&#10;&#10;Description automatically generated">
            <a:extLst>
              <a:ext uri="{FF2B5EF4-FFF2-40B4-BE49-F238E27FC236}">
                <a16:creationId xmlns:a16="http://schemas.microsoft.com/office/drawing/2014/main" id="{95687E0D-E93F-4EB9-87CB-1E000634A67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5530" y="4379429"/>
            <a:ext cx="2743200" cy="166618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D9B37334-5B93-45DB-8FF9-BEC57F4F4D7D}"/>
              </a:ext>
            </a:extLst>
          </p:cNvPr>
          <p:cNvSpPr txBox="1"/>
          <p:nvPr/>
        </p:nvSpPr>
        <p:spPr>
          <a:xfrm>
            <a:off x="2107096" y="5828748"/>
            <a:ext cx="2743200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 dirty="0">
                <a:solidFill>
                  <a:srgbClr val="0D0D0D"/>
                </a:solidFill>
              </a:rPr>
              <a:t>(ECOS 2017)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316139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503F7-8FF3-4124-9C1C-0AD1F406428F}"/>
              </a:ext>
            </a:extLst>
          </p:cNvPr>
          <p:cNvSpPr txBox="1"/>
          <p:nvPr/>
        </p:nvSpPr>
        <p:spPr>
          <a:xfrm>
            <a:off x="191984" y="112816"/>
            <a:ext cx="11639797" cy="69249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b="1" dirty="0">
              <a:solidFill>
                <a:schemeClr val="bg1">
                  <a:lumMod val="95000"/>
                  <a:lumOff val="5000"/>
                </a:schemeClr>
              </a:solidFill>
              <a:latin typeface="Arial"/>
              <a:cs typeface="Segoe UI"/>
            </a:endParaRPr>
          </a:p>
          <a:p>
            <a:r>
              <a:rPr lang="en-GB" sz="2400" b="1" u="sng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Segoe UI"/>
              </a:rPr>
              <a:t>References</a:t>
            </a:r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Segoe UI"/>
              </a:rPr>
              <a:t>​</a:t>
            </a:r>
            <a:endParaRPr lang="en-GB">
              <a:solidFill>
                <a:schemeClr val="bg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r>
              <a:rPr lang="en-GB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Segoe UI"/>
              </a:rPr>
              <a:t>​</a:t>
            </a:r>
          </a:p>
          <a:p>
            <a:pPr marL="742950" lvl="1" indent="-285750" algn="just">
              <a:buFont typeface="Arial"/>
              <a:buChar char="•"/>
            </a:pP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Segoe UI"/>
              </a:rPr>
              <a:t>Cardiff Youth Council (2018) - PSE is Important - </a:t>
            </a:r>
            <a:r>
              <a:rPr lang="en-GB" sz="120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Tools4Life - Home - (accessed 18/02/2022)</a:t>
            </a:r>
            <a:endParaRPr lang="en-GB" sz="1200">
              <a:solidFill>
                <a:schemeClr val="bg1">
                  <a:lumMod val="95000"/>
                  <a:lumOff val="5000"/>
                </a:schemeClr>
              </a:solidFill>
              <a:latin typeface="Arial"/>
              <a:cs typeface="Segoe UI"/>
            </a:endParaRPr>
          </a:p>
          <a:p>
            <a:pPr marL="742950" lvl="1" indent="-285750" algn="just">
              <a:buFont typeface="Arial,Sans-Serif"/>
              <a:buChar char="•"/>
            </a:pPr>
            <a:r>
              <a:rPr lang="en-GB" sz="120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ECOS (2017 - Sustainable Development Goals - </a:t>
            </a: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Arial"/>
                <a:hlinkClick r:id="rId2"/>
              </a:rPr>
              <a:t>https://i0.wp.com/ecos.csiro.au/wp-content/uploads/2017/04/E_2016_SDG_Poster_all_sizes_without_UN_emblem_Letter.png?ssl=1</a:t>
            </a:r>
            <a:r>
              <a:rPr lang="en-GB" sz="120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 - (accessed 09/02/2022)</a:t>
            </a:r>
            <a:endParaRPr lang="en-US" sz="1200">
              <a:ea typeface="+mn-lt"/>
              <a:cs typeface="+mn-lt"/>
            </a:endParaRPr>
          </a:p>
          <a:p>
            <a:pPr marL="742950" lvl="1" indent="-285750" algn="just">
              <a:buFont typeface="Arial"/>
              <a:buChar char="•"/>
            </a:pPr>
            <a:r>
              <a:rPr lang="en-GB" sz="120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Segoe UI"/>
              </a:rPr>
              <a:t>Embrace Relief (2019) - </a:t>
            </a:r>
            <a:r>
              <a:rPr lang="en-GB" sz="1200" err="1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Segoe UI"/>
              </a:rPr>
              <a:t>Maslows</a:t>
            </a: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Segoe UI"/>
              </a:rPr>
              <a:t>' Theory to the UN Sustainability Goal - </a:t>
            </a: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Maslow’s Theory to the UN’s Sustainability Goals - Embrace Relief Foundation (accessed 19/02/2022)</a:t>
            </a:r>
            <a:endParaRPr lang="en-GB" sz="1200" dirty="0">
              <a:solidFill>
                <a:schemeClr val="bg1">
                  <a:lumMod val="95000"/>
                  <a:lumOff val="5000"/>
                </a:schemeClr>
              </a:solidFill>
              <a:latin typeface="Arial"/>
              <a:cs typeface="Segoe UI"/>
            </a:endParaRPr>
          </a:p>
          <a:p>
            <a:pPr marL="742950" lvl="1" indent="-285750" algn="just">
              <a:buFont typeface="Arial"/>
              <a:buChar char="•"/>
            </a:pPr>
            <a:r>
              <a:rPr lang="en-GB" sz="1200">
                <a:solidFill>
                  <a:schemeClr val="bg1">
                    <a:lumMod val="95000"/>
                    <a:lumOff val="5000"/>
                  </a:schemeClr>
                </a:solidFill>
                <a:latin typeface="Century Gothic"/>
                <a:cs typeface="Segoe UI"/>
              </a:rPr>
              <a:t>EndCorporalPunishment.Org</a:t>
            </a: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latin typeface="Century Gothic"/>
                <a:cs typeface="Segoe UI"/>
              </a:rPr>
              <a:t> (2019) - African Charter on the Rights and Welfare of the Child - </a:t>
            </a:r>
            <a:r>
              <a:rPr lang="en-GB" sz="1200" dirty="0">
                <a:ea typeface="+mn-lt"/>
                <a:cs typeface="+mn-lt"/>
                <a:hlinkClick r:id="rId3"/>
              </a:rPr>
              <a:t>African Charter on the Rights and Welfare of the Child (ACRWC) | Global Initiative to End All Corporal Punishment of Children (endcorporalpunishment.org) - (accessed 18/02/2022)</a:t>
            </a:r>
            <a:endParaRPr lang="en-GB" sz="1200" dirty="0">
              <a:solidFill>
                <a:schemeClr val="bg1">
                  <a:lumMod val="95000"/>
                  <a:lumOff val="5000"/>
                </a:schemeClr>
              </a:solidFill>
              <a:latin typeface="Century Gothic"/>
              <a:cs typeface="Segoe UI"/>
            </a:endParaRPr>
          </a:p>
          <a:p>
            <a:pPr marL="742950" lvl="1" indent="-285750" algn="just">
              <a:buFont typeface="Arial"/>
              <a:buChar char="•"/>
            </a:pP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Segoe UI"/>
              </a:rPr>
              <a:t>Equality Act 2010 - </a:t>
            </a: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Segoe U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https://archive.hillingdon.gov.uk/media/39343/Equality-Act-2010/large/large_image.jpg</a:t>
            </a: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Segoe UI"/>
              </a:rPr>
              <a:t> - (accessed 14/02/2022)</a:t>
            </a:r>
            <a:r>
              <a:rPr lang="en-US" sz="1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Segoe UI"/>
              </a:rPr>
              <a:t>​</a:t>
            </a:r>
            <a:endParaRPr lang="en-US" sz="1200">
              <a:solidFill>
                <a:schemeClr val="bg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pPr marL="742950" lvl="1" indent="-285750" algn="just">
              <a:buFont typeface="Arial,Sans-Serif"/>
              <a:buChar char="•"/>
            </a:pP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Segoe UI"/>
              </a:rPr>
              <a:t>Gov.uk (2021) - </a:t>
            </a: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Education Secretary puts climate change at the heart of education - </a:t>
            </a: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Education Secretary puts climate change at the heart of education - GOV.UK (www.gov.uk)  - (accessed 19/02/2022)</a:t>
            </a:r>
            <a:endParaRPr lang="en-US" sz="1200" dirty="0">
              <a:solidFill>
                <a:schemeClr val="bg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pPr marL="742950" lvl="1" indent="-285750" algn="just">
              <a:buFont typeface="Arial,Sans-Serif"/>
              <a:buChar char="•"/>
            </a:pP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Segoe UI"/>
              </a:rPr>
              <a:t>Image - </a:t>
            </a: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https://th.bing.com/th/id/OIP.xBEMyFCol82OWvIsYV7TtAHaEv?w=240&amp;h=180&amp;c=7&amp;r=0&amp;o=5&amp;dpr=1.25&amp;pid=1.7</a:t>
            </a: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 - (accessed 28/02/2022)</a:t>
            </a:r>
            <a:endParaRPr lang="en-GB" sz="1200" dirty="0">
              <a:solidFill>
                <a:schemeClr val="bg1">
                  <a:lumMod val="95000"/>
                  <a:lumOff val="5000"/>
                </a:schemeClr>
              </a:solidFill>
              <a:latin typeface="Arial"/>
              <a:cs typeface="Segoe UI"/>
            </a:endParaRPr>
          </a:p>
          <a:p>
            <a:pPr marL="742950" lvl="1" indent="-285750" algn="just">
              <a:buFont typeface="Arial"/>
              <a:buChar char="•"/>
            </a:pP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Segoe UI"/>
              </a:rPr>
              <a:t>Image - </a:t>
            </a: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Segoe UI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https://www.acerwc.africa/wp-content/themes/Archive/images/logo%20280px.jpg</a:t>
            </a: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Segoe UI"/>
              </a:rPr>
              <a:t> - (accessed 16/02/2022)​</a:t>
            </a:r>
          </a:p>
          <a:p>
            <a:pPr marL="742950" lvl="1" indent="-285750" algn="just">
              <a:buFont typeface="Arial"/>
              <a:buChar char="•"/>
            </a:pP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Segoe UI"/>
              </a:rPr>
              <a:t>Image - </a:t>
            </a: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.bing.com/th/id/R.24b36fe67686d3975dfd129f33ba50c3?rik=3%2bu4k0QoH6y1hQ&amp;riu=http%3a%2f%2fwww.stanwell.org%2fwp-content%2fuploads%2f2014%2f05%2fesdgc-290x300.png&amp;ehk=boP%2bxppgoyfKSA1fvBNGQ3mVg2IKHcBzfKttAkouGE8%3d&amp;risl=&amp;pid=ImgRaw&amp;r=0&amp;sres=1&amp;sresct=1</a:t>
            </a: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 - (accessed 18/02/2022)</a:t>
            </a:r>
            <a:endParaRPr lang="en-GB" sz="1200" dirty="0">
              <a:solidFill>
                <a:schemeClr val="bg1">
                  <a:lumMod val="95000"/>
                  <a:lumOff val="5000"/>
                </a:schemeClr>
              </a:solidFill>
              <a:latin typeface="Arial"/>
              <a:cs typeface="Segoe UI"/>
            </a:endParaRPr>
          </a:p>
          <a:p>
            <a:pPr marL="742950" lvl="1" indent="-285750" algn="just">
              <a:buFont typeface="Arial"/>
              <a:buChar char="•"/>
            </a:pP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Segoe UI"/>
              </a:rPr>
              <a:t>Image - </a:t>
            </a: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A future for the world’s children? (who.int) - (accessed 20/012/2022)</a:t>
            </a:r>
            <a:endParaRPr lang="en-GB" sz="1200" dirty="0">
              <a:solidFill>
                <a:schemeClr val="bg1">
                  <a:lumMod val="95000"/>
                  <a:lumOff val="5000"/>
                </a:schemeClr>
              </a:solidFill>
              <a:latin typeface="Arial"/>
              <a:cs typeface="Segoe UI"/>
            </a:endParaRPr>
          </a:p>
          <a:p>
            <a:pPr marL="742950" lvl="1" indent="-285750" algn="just">
              <a:buFont typeface="Arial"/>
              <a:buChar char="•"/>
            </a:pP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Segoe UI"/>
              </a:rPr>
              <a:t>Image - </a:t>
            </a: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https://th.bing.com/th/id/R.2d02eb62db1e724779f100454b388c22?rik=yT4wY4YgAwQ3Uw&amp;riu=http%3a%2f%2fruralhealth.org.au%2fsites%2fdefault%2ffiles%2ftop-image-2.jpg&amp;ehk=NwRNNFNRHIthM4FHDv%2bH6pmweK4dOIgPGhd%2fVtl4jnA%3d&amp;risl=&amp;pid=ImgRaw&amp;r=0</a:t>
            </a: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 - (accessed 18/02/2022)</a:t>
            </a:r>
            <a:endParaRPr lang="en-GB" sz="1200" dirty="0">
              <a:solidFill>
                <a:schemeClr val="bg1">
                  <a:lumMod val="95000"/>
                  <a:lumOff val="5000"/>
                </a:schemeClr>
              </a:solidFill>
              <a:latin typeface="Arial"/>
              <a:cs typeface="Segoe UI"/>
            </a:endParaRPr>
          </a:p>
          <a:p>
            <a:pPr marL="742950" lvl="1" indent="-285750" algn="just">
              <a:buFont typeface="Arial"/>
              <a:buChar char="•"/>
            </a:pP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Segoe UI"/>
              </a:rPr>
              <a:t>Image - </a:t>
            </a: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https://upload.wikimedia.org/wikipedia/commons/thumb/d/d0/Flag_of_UNESCO.svg/1280px-Flag_of_UNESCO.svg.png</a:t>
            </a: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 -(accessed 20/02/2022)</a:t>
            </a:r>
            <a:endParaRPr lang="en-GB" sz="1200" dirty="0">
              <a:solidFill>
                <a:schemeClr val="bg1">
                  <a:lumMod val="95000"/>
                  <a:lumOff val="5000"/>
                </a:schemeClr>
              </a:solidFill>
              <a:latin typeface="Arial"/>
              <a:cs typeface="Segoe UI"/>
            </a:endParaRPr>
          </a:p>
          <a:p>
            <a:pPr marL="742950" lvl="1" indent="-285750" algn="just">
              <a:buFont typeface="Arial"/>
              <a:buChar char="•"/>
            </a:pP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Segoe UI"/>
              </a:rPr>
              <a:t>The LSE (2019) - Policy Brief - </a:t>
            </a: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National-laws-and-policies-on-climate-change-adaptation_A-global-review.pdf (lse.ac.uk) - (accessed 19/02/2022)</a:t>
            </a:r>
            <a:endParaRPr lang="en-GB" sz="1200" dirty="0">
              <a:solidFill>
                <a:schemeClr val="bg1">
                  <a:lumMod val="95000"/>
                  <a:lumOff val="5000"/>
                </a:schemeClr>
              </a:solidFill>
              <a:latin typeface="Arial"/>
              <a:cs typeface="Segoe UI"/>
            </a:endParaRPr>
          </a:p>
          <a:p>
            <a:pPr marL="742950" lvl="1" indent="-285750" algn="just">
              <a:buFont typeface="Arial"/>
              <a:buChar char="•"/>
            </a:pP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Segoe UI"/>
              </a:rPr>
              <a:t>UN Climate Change Conference Uk (2021) - Uniting the World to Tackle Climate Change - </a:t>
            </a: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HOME - UN Climate Change Conference (COP26) at the SEC – Glasgow 2021 (ukcop26.org) - (accessed 19/02/2022)</a:t>
            </a:r>
            <a:endParaRPr lang="en-GB" sz="1200" dirty="0">
              <a:solidFill>
                <a:schemeClr val="bg1">
                  <a:lumMod val="95000"/>
                  <a:lumOff val="5000"/>
                </a:schemeClr>
              </a:solidFill>
              <a:latin typeface="Arial"/>
              <a:cs typeface="Segoe UI"/>
            </a:endParaRPr>
          </a:p>
          <a:p>
            <a:pPr marL="742950" lvl="1" indent="-285750" algn="just">
              <a:buFont typeface="Arial"/>
              <a:buChar char="•"/>
            </a:pP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Segoe UI"/>
              </a:rPr>
              <a:t>Welsh Assembly Government (2008) - </a:t>
            </a: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Education for Sustainable Development and Global Citizenship A Common Understanding for Schools - </a:t>
            </a: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common-understanding-for-school.pdf (gov.wales) - (accessed 18/02/2022)</a:t>
            </a:r>
            <a:endParaRPr lang="en-GB" sz="1200" dirty="0">
              <a:solidFill>
                <a:schemeClr val="bg1">
                  <a:lumMod val="95000"/>
                  <a:lumOff val="5000"/>
                </a:schemeClr>
              </a:solidFill>
              <a:latin typeface="Arial"/>
              <a:cs typeface="Segoe UI"/>
            </a:endParaRPr>
          </a:p>
          <a:p>
            <a:pPr marL="742950" lvl="1" indent="-285750" algn="just">
              <a:buFont typeface="Arial"/>
              <a:buChar char="•"/>
            </a:pP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Segoe UI"/>
              </a:rPr>
              <a:t>Welsh Government (2017) - Education in Wales – Our National Mission - </a:t>
            </a: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education-in-wales-our-national-mission.pdf (gov.wales) - (accessed 18/02/2022)</a:t>
            </a:r>
            <a:endParaRPr lang="en-GB" sz="1200" dirty="0">
              <a:solidFill>
                <a:schemeClr val="bg1">
                  <a:lumMod val="95000"/>
                  <a:lumOff val="5000"/>
                </a:schemeClr>
              </a:solidFill>
              <a:latin typeface="Arial"/>
              <a:cs typeface="Segoe UI"/>
            </a:endParaRPr>
          </a:p>
          <a:p>
            <a:pPr marL="742950" lvl="1" indent="-285750" algn="just">
              <a:buFont typeface="Arial,Sans-Serif"/>
              <a:buChar char="•"/>
            </a:pPr>
            <a:r>
              <a:rPr lang="en-GB" sz="120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World Future Council (2019) - Policy Handbook-Advancing Education for Sustainable Development - </a:t>
            </a:r>
            <a:r>
              <a:rPr lang="en-GB" sz="1200" dirty="0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Arial"/>
                <a:hlinkClick r:id="rId14"/>
              </a:rPr>
              <a:t>Policy Handbook: Advancing Education for Sustainable Development (worldfuturecouncil.org) - (accessed 19/02/2022)</a:t>
            </a:r>
            <a:endParaRPr lang="en-GB" sz="1200">
              <a:ea typeface="+mn-lt"/>
              <a:cs typeface="+mn-lt"/>
            </a:endParaRPr>
          </a:p>
          <a:p>
            <a:pPr marL="742950" lvl="1" indent="-285750">
              <a:buFont typeface="Arial"/>
              <a:buChar char="•"/>
            </a:pPr>
            <a:endParaRPr lang="en-GB" sz="1200" dirty="0">
              <a:solidFill>
                <a:schemeClr val="bg1">
                  <a:lumMod val="95000"/>
                  <a:lumOff val="5000"/>
                </a:schemeClr>
              </a:solidFill>
              <a:latin typeface="Arial"/>
              <a:cs typeface="Segoe UI"/>
            </a:endParaRPr>
          </a:p>
          <a:p>
            <a:pPr marL="742950" lvl="1" indent="-285750">
              <a:buFont typeface="Arial"/>
              <a:buChar char="•"/>
            </a:pPr>
            <a:endParaRPr lang="en-GB" dirty="0">
              <a:solidFill>
                <a:schemeClr val="bg1">
                  <a:lumMod val="95000"/>
                  <a:lumOff val="5000"/>
                </a:schemeClr>
              </a:solidFill>
              <a:latin typeface="Arial"/>
              <a:cs typeface="Segoe UI"/>
            </a:endParaRPr>
          </a:p>
          <a:p>
            <a:endParaRPr lang="en-GB" dirty="0">
              <a:solidFill>
                <a:schemeClr val="bg1">
                  <a:lumMod val="95000"/>
                  <a:lumOff val="5000"/>
                </a:schemeClr>
              </a:solidFill>
              <a:latin typeface="Arial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236065493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D06F1E"/>
      </a:dk2>
      <a:lt2>
        <a:srgbClr val="F0BE21"/>
      </a:lt2>
      <a:accent1>
        <a:srgbClr val="760603"/>
      </a:accent1>
      <a:accent2>
        <a:srgbClr val="9F761A"/>
      </a:accent2>
      <a:accent3>
        <a:srgbClr val="92A200"/>
      </a:accent3>
      <a:accent4>
        <a:srgbClr val="4AA157"/>
      </a:accent4>
      <a:accent5>
        <a:srgbClr val="46788D"/>
      </a:accent5>
      <a:accent6>
        <a:srgbClr val="A848A8"/>
      </a:accent6>
      <a:hlink>
        <a:srgbClr val="460402"/>
      </a:hlink>
      <a:folHlink>
        <a:srgbClr val="991111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162000"/>
                <a:satMod val="200000"/>
                <a:lumMod val="124000"/>
              </a:schemeClr>
            </a:gs>
            <a:gs pos="100000">
              <a:schemeClr val="phClr">
                <a:shade val="96000"/>
                <a:hueMod val="88000"/>
                <a:satMod val="220000"/>
                <a:lumMod val="82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142000"/>
                <a:satMod val="200000"/>
                <a:lumMod val="118000"/>
              </a:schemeClr>
            </a:gs>
            <a:gs pos="100000">
              <a:schemeClr val="phClr">
                <a:shade val="92000"/>
                <a:hueMod val="22000"/>
                <a:satMod val="220000"/>
                <a:lumMod val="62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282EB108-EDE6-4B8E-957B-D4A69BF580E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Slice</vt:lpstr>
      <vt:lpstr>What National &amp; International Policies are in place to combat these issues?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693</cp:revision>
  <dcterms:created xsi:type="dcterms:W3CDTF">2022-02-09T20:07:46Z</dcterms:created>
  <dcterms:modified xsi:type="dcterms:W3CDTF">2022-03-02T16:49:27Z</dcterms:modified>
</cp:coreProperties>
</file>