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72"/>
  </p:notesMasterIdLst>
  <p:sldIdLst>
    <p:sldId id="719" r:id="rId24"/>
    <p:sldId id="301" r:id="rId25"/>
    <p:sldId id="302" r:id="rId26"/>
    <p:sldId id="331" r:id="rId27"/>
    <p:sldId id="745" r:id="rId28"/>
    <p:sldId id="746" r:id="rId29"/>
    <p:sldId id="779" r:id="rId30"/>
    <p:sldId id="780" r:id="rId31"/>
    <p:sldId id="743" r:id="rId32"/>
    <p:sldId id="747" r:id="rId33"/>
    <p:sldId id="744" r:id="rId34"/>
    <p:sldId id="749" r:id="rId35"/>
    <p:sldId id="750" r:id="rId36"/>
    <p:sldId id="751" r:id="rId37"/>
    <p:sldId id="752" r:id="rId38"/>
    <p:sldId id="781" r:id="rId39"/>
    <p:sldId id="754" r:id="rId40"/>
    <p:sldId id="753" r:id="rId41"/>
    <p:sldId id="755" r:id="rId42"/>
    <p:sldId id="756" r:id="rId43"/>
    <p:sldId id="758" r:id="rId44"/>
    <p:sldId id="757" r:id="rId45"/>
    <p:sldId id="782" r:id="rId46"/>
    <p:sldId id="759" r:id="rId47"/>
    <p:sldId id="760" r:id="rId48"/>
    <p:sldId id="762" r:id="rId49"/>
    <p:sldId id="761" r:id="rId50"/>
    <p:sldId id="763" r:id="rId51"/>
    <p:sldId id="764" r:id="rId52"/>
    <p:sldId id="765" r:id="rId53"/>
    <p:sldId id="766" r:id="rId54"/>
    <p:sldId id="767" r:id="rId55"/>
    <p:sldId id="768" r:id="rId56"/>
    <p:sldId id="771" r:id="rId57"/>
    <p:sldId id="772" r:id="rId58"/>
    <p:sldId id="783" r:id="rId59"/>
    <p:sldId id="770" r:id="rId60"/>
    <p:sldId id="769" r:id="rId61"/>
    <p:sldId id="773" r:id="rId62"/>
    <p:sldId id="784" r:id="rId63"/>
    <p:sldId id="774" r:id="rId64"/>
    <p:sldId id="775" r:id="rId65"/>
    <p:sldId id="785" r:id="rId66"/>
    <p:sldId id="786" r:id="rId67"/>
    <p:sldId id="776" r:id="rId68"/>
    <p:sldId id="777" r:id="rId69"/>
    <p:sldId id="778" r:id="rId70"/>
    <p:sldId id="721"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6DCF7C-CFBC-4630-8124-8542E09F5310}" v="38" dt="2023-02-08T10:52:21.2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86757" autoAdjust="0"/>
  </p:normalViewPr>
  <p:slideViewPr>
    <p:cSldViewPr snapToGrid="0">
      <p:cViewPr varScale="1">
        <p:scale>
          <a:sx n="88" d="100"/>
          <a:sy n="88" d="100"/>
        </p:scale>
        <p:origin x="39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2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CC6DCF7C-CFBC-4630-8124-8542E09F5310}"/>
    <pc:docChg chg="undo custSel addSld delSld modSld sldOrd">
      <pc:chgData name="Stalin Jacob Wilson Packia Dhas" userId="050d7d71-3621-4503-95e8-1c9a9d962492" providerId="ADAL" clId="{CC6DCF7C-CFBC-4630-8124-8542E09F5310}" dt="2023-02-08T10:52:49.489" v="1960" actId="20577"/>
      <pc:docMkLst>
        <pc:docMk/>
      </pc:docMkLst>
      <pc:sldChg chg="del">
        <pc:chgData name="Stalin Jacob Wilson Packia Dhas" userId="050d7d71-3621-4503-95e8-1c9a9d962492" providerId="ADAL" clId="{CC6DCF7C-CFBC-4630-8124-8542E09F5310}" dt="2023-02-08T10:28:33.507" v="1807" actId="47"/>
        <pc:sldMkLst>
          <pc:docMk/>
          <pc:sldMk cId="3196254158" sldId="259"/>
        </pc:sldMkLst>
      </pc:sldChg>
      <pc:sldChg chg="del">
        <pc:chgData name="Stalin Jacob Wilson Packia Dhas" userId="050d7d71-3621-4503-95e8-1c9a9d962492" providerId="ADAL" clId="{CC6DCF7C-CFBC-4630-8124-8542E09F5310}" dt="2023-02-08T10:28:33.712" v="1808" actId="47"/>
        <pc:sldMkLst>
          <pc:docMk/>
          <pc:sldMk cId="2807112699" sldId="267"/>
        </pc:sldMkLst>
      </pc:sldChg>
      <pc:sldChg chg="modSp mod">
        <pc:chgData name="Stalin Jacob Wilson Packia Dhas" userId="050d7d71-3621-4503-95e8-1c9a9d962492" providerId="ADAL" clId="{CC6DCF7C-CFBC-4630-8124-8542E09F5310}" dt="2023-02-08T07:21:48.919" v="577" actId="15"/>
        <pc:sldMkLst>
          <pc:docMk/>
          <pc:sldMk cId="3657130640" sldId="301"/>
        </pc:sldMkLst>
        <pc:spChg chg="mod">
          <ac:chgData name="Stalin Jacob Wilson Packia Dhas" userId="050d7d71-3621-4503-95e8-1c9a9d962492" providerId="ADAL" clId="{CC6DCF7C-CFBC-4630-8124-8542E09F5310}" dt="2023-02-08T07:21:48.919" v="577" actId="15"/>
          <ac:spMkLst>
            <pc:docMk/>
            <pc:sldMk cId="3657130640" sldId="301"/>
            <ac:spMk id="3" creationId="{00000000-0000-0000-0000-000000000000}"/>
          </ac:spMkLst>
        </pc:spChg>
      </pc:sldChg>
      <pc:sldChg chg="modSp mod">
        <pc:chgData name="Stalin Jacob Wilson Packia Dhas" userId="050d7d71-3621-4503-95e8-1c9a9d962492" providerId="ADAL" clId="{CC6DCF7C-CFBC-4630-8124-8542E09F5310}" dt="2023-02-08T10:29:06.067" v="1866" actId="20577"/>
        <pc:sldMkLst>
          <pc:docMk/>
          <pc:sldMk cId="3192266062" sldId="302"/>
        </pc:sldMkLst>
        <pc:spChg chg="mod">
          <ac:chgData name="Stalin Jacob Wilson Packia Dhas" userId="050d7d71-3621-4503-95e8-1c9a9d962492" providerId="ADAL" clId="{CC6DCF7C-CFBC-4630-8124-8542E09F5310}" dt="2023-02-08T10:29:06.067" v="1866" actId="20577"/>
          <ac:spMkLst>
            <pc:docMk/>
            <pc:sldMk cId="3192266062" sldId="302"/>
            <ac:spMk id="3" creationId="{00000000-0000-0000-0000-000000000000}"/>
          </ac:spMkLst>
        </pc:spChg>
        <pc:spChg chg="mod">
          <ac:chgData name="Stalin Jacob Wilson Packia Dhas" userId="050d7d71-3621-4503-95e8-1c9a9d962492" providerId="ADAL" clId="{CC6DCF7C-CFBC-4630-8124-8542E09F5310}" dt="2023-02-07T11:35:03.456" v="3" actId="20577"/>
          <ac:spMkLst>
            <pc:docMk/>
            <pc:sldMk cId="3192266062" sldId="302"/>
            <ac:spMk id="4" creationId="{B7C3BA83-DFFF-457C-32C5-B0990E246EC3}"/>
          </ac:spMkLst>
        </pc:spChg>
      </pc:sldChg>
      <pc:sldChg chg="modSp mod">
        <pc:chgData name="Stalin Jacob Wilson Packia Dhas" userId="050d7d71-3621-4503-95e8-1c9a9d962492" providerId="ADAL" clId="{CC6DCF7C-CFBC-4630-8124-8542E09F5310}" dt="2023-02-07T13:36:29.010" v="205" actId="20577"/>
        <pc:sldMkLst>
          <pc:docMk/>
          <pc:sldMk cId="1572649805" sldId="331"/>
        </pc:sldMkLst>
        <pc:spChg chg="mod">
          <ac:chgData name="Stalin Jacob Wilson Packia Dhas" userId="050d7d71-3621-4503-95e8-1c9a9d962492" providerId="ADAL" clId="{CC6DCF7C-CFBC-4630-8124-8542E09F5310}" dt="2023-02-07T11:37:53.473" v="61" actId="6549"/>
          <ac:spMkLst>
            <pc:docMk/>
            <pc:sldMk cId="1572649805" sldId="331"/>
            <ac:spMk id="2" creationId="{00000000-0000-0000-0000-000000000000}"/>
          </ac:spMkLst>
        </pc:spChg>
        <pc:spChg chg="mod">
          <ac:chgData name="Stalin Jacob Wilson Packia Dhas" userId="050d7d71-3621-4503-95e8-1c9a9d962492" providerId="ADAL" clId="{CC6DCF7C-CFBC-4630-8124-8542E09F5310}" dt="2023-02-07T13:36:29.010" v="205" actId="20577"/>
          <ac:spMkLst>
            <pc:docMk/>
            <pc:sldMk cId="1572649805" sldId="331"/>
            <ac:spMk id="3" creationId="{00000000-0000-0000-0000-000000000000}"/>
          </ac:spMkLst>
        </pc:spChg>
      </pc:sldChg>
      <pc:sldChg chg="modSp mod">
        <pc:chgData name="Stalin Jacob Wilson Packia Dhas" userId="050d7d71-3621-4503-95e8-1c9a9d962492" providerId="ADAL" clId="{CC6DCF7C-CFBC-4630-8124-8542E09F5310}" dt="2023-02-07T11:34:58.569" v="1" actId="20577"/>
        <pc:sldMkLst>
          <pc:docMk/>
          <pc:sldMk cId="3119007398" sldId="719"/>
        </pc:sldMkLst>
        <pc:spChg chg="mod">
          <ac:chgData name="Stalin Jacob Wilson Packia Dhas" userId="050d7d71-3621-4503-95e8-1c9a9d962492" providerId="ADAL" clId="{CC6DCF7C-CFBC-4630-8124-8542E09F5310}" dt="2023-02-07T11:34:58.569" v="1" actId="20577"/>
          <ac:spMkLst>
            <pc:docMk/>
            <pc:sldMk cId="3119007398" sldId="719"/>
            <ac:spMk id="2" creationId="{5AF40EAB-6954-8B5E-C784-2A455332F66A}"/>
          </ac:spMkLst>
        </pc:spChg>
      </pc:sldChg>
      <pc:sldChg chg="del">
        <pc:chgData name="Stalin Jacob Wilson Packia Dhas" userId="050d7d71-3621-4503-95e8-1c9a9d962492" providerId="ADAL" clId="{CC6DCF7C-CFBC-4630-8124-8542E09F5310}" dt="2023-02-08T10:28:32.514" v="1802" actId="47"/>
        <pc:sldMkLst>
          <pc:docMk/>
          <pc:sldMk cId="3394617832" sldId="728"/>
        </pc:sldMkLst>
      </pc:sldChg>
      <pc:sldChg chg="del">
        <pc:chgData name="Stalin Jacob Wilson Packia Dhas" userId="050d7d71-3621-4503-95e8-1c9a9d962492" providerId="ADAL" clId="{CC6DCF7C-CFBC-4630-8124-8542E09F5310}" dt="2023-02-08T10:28:32.841" v="1803" actId="47"/>
        <pc:sldMkLst>
          <pc:docMk/>
          <pc:sldMk cId="3744114053" sldId="729"/>
        </pc:sldMkLst>
      </pc:sldChg>
      <pc:sldChg chg="del">
        <pc:chgData name="Stalin Jacob Wilson Packia Dhas" userId="050d7d71-3621-4503-95e8-1c9a9d962492" providerId="ADAL" clId="{CC6DCF7C-CFBC-4630-8124-8542E09F5310}" dt="2023-02-08T10:28:33.015" v="1804" actId="47"/>
        <pc:sldMkLst>
          <pc:docMk/>
          <pc:sldMk cId="3942188032" sldId="730"/>
        </pc:sldMkLst>
      </pc:sldChg>
      <pc:sldChg chg="del">
        <pc:chgData name="Stalin Jacob Wilson Packia Dhas" userId="050d7d71-3621-4503-95e8-1c9a9d962492" providerId="ADAL" clId="{CC6DCF7C-CFBC-4630-8124-8542E09F5310}" dt="2023-02-08T10:28:33.350" v="1806" actId="47"/>
        <pc:sldMkLst>
          <pc:docMk/>
          <pc:sldMk cId="72321689" sldId="731"/>
        </pc:sldMkLst>
      </pc:sldChg>
      <pc:sldChg chg="del">
        <pc:chgData name="Stalin Jacob Wilson Packia Dhas" userId="050d7d71-3621-4503-95e8-1c9a9d962492" providerId="ADAL" clId="{CC6DCF7C-CFBC-4630-8124-8542E09F5310}" dt="2023-02-08T10:28:33.207" v="1805" actId="47"/>
        <pc:sldMkLst>
          <pc:docMk/>
          <pc:sldMk cId="3131683920" sldId="732"/>
        </pc:sldMkLst>
      </pc:sldChg>
      <pc:sldChg chg="del">
        <pc:chgData name="Stalin Jacob Wilson Packia Dhas" userId="050d7d71-3621-4503-95e8-1c9a9d962492" providerId="ADAL" clId="{CC6DCF7C-CFBC-4630-8124-8542E09F5310}" dt="2023-02-08T10:28:33.803" v="1809" actId="47"/>
        <pc:sldMkLst>
          <pc:docMk/>
          <pc:sldMk cId="3708947941" sldId="734"/>
        </pc:sldMkLst>
      </pc:sldChg>
      <pc:sldChg chg="del">
        <pc:chgData name="Stalin Jacob Wilson Packia Dhas" userId="050d7d71-3621-4503-95e8-1c9a9d962492" providerId="ADAL" clId="{CC6DCF7C-CFBC-4630-8124-8542E09F5310}" dt="2023-02-08T10:28:33.906" v="1810" actId="47"/>
        <pc:sldMkLst>
          <pc:docMk/>
          <pc:sldMk cId="2832555544" sldId="735"/>
        </pc:sldMkLst>
      </pc:sldChg>
      <pc:sldChg chg="del">
        <pc:chgData name="Stalin Jacob Wilson Packia Dhas" userId="050d7d71-3621-4503-95e8-1c9a9d962492" providerId="ADAL" clId="{CC6DCF7C-CFBC-4630-8124-8542E09F5310}" dt="2023-02-08T10:28:34.961" v="1811" actId="47"/>
        <pc:sldMkLst>
          <pc:docMk/>
          <pc:sldMk cId="4085152635" sldId="737"/>
        </pc:sldMkLst>
      </pc:sldChg>
      <pc:sldChg chg="del">
        <pc:chgData name="Stalin Jacob Wilson Packia Dhas" userId="050d7d71-3621-4503-95e8-1c9a9d962492" providerId="ADAL" clId="{CC6DCF7C-CFBC-4630-8124-8542E09F5310}" dt="2023-02-08T10:28:35.138" v="1812" actId="47"/>
        <pc:sldMkLst>
          <pc:docMk/>
          <pc:sldMk cId="3452213952" sldId="738"/>
        </pc:sldMkLst>
      </pc:sldChg>
      <pc:sldChg chg="del">
        <pc:chgData name="Stalin Jacob Wilson Packia Dhas" userId="050d7d71-3621-4503-95e8-1c9a9d962492" providerId="ADAL" clId="{CC6DCF7C-CFBC-4630-8124-8542E09F5310}" dt="2023-02-08T10:28:40.442" v="1816" actId="47"/>
        <pc:sldMkLst>
          <pc:docMk/>
          <pc:sldMk cId="3923461483" sldId="739"/>
        </pc:sldMkLst>
      </pc:sldChg>
      <pc:sldChg chg="del">
        <pc:chgData name="Stalin Jacob Wilson Packia Dhas" userId="050d7d71-3621-4503-95e8-1c9a9d962492" providerId="ADAL" clId="{CC6DCF7C-CFBC-4630-8124-8542E09F5310}" dt="2023-02-08T10:28:35.319" v="1813" actId="47"/>
        <pc:sldMkLst>
          <pc:docMk/>
          <pc:sldMk cId="2904620765" sldId="740"/>
        </pc:sldMkLst>
      </pc:sldChg>
      <pc:sldChg chg="del">
        <pc:chgData name="Stalin Jacob Wilson Packia Dhas" userId="050d7d71-3621-4503-95e8-1c9a9d962492" providerId="ADAL" clId="{CC6DCF7C-CFBC-4630-8124-8542E09F5310}" dt="2023-02-08T10:28:35.469" v="1814" actId="47"/>
        <pc:sldMkLst>
          <pc:docMk/>
          <pc:sldMk cId="2915364430" sldId="741"/>
        </pc:sldMkLst>
      </pc:sldChg>
      <pc:sldChg chg="del">
        <pc:chgData name="Stalin Jacob Wilson Packia Dhas" userId="050d7d71-3621-4503-95e8-1c9a9d962492" providerId="ADAL" clId="{CC6DCF7C-CFBC-4630-8124-8542E09F5310}" dt="2023-02-08T10:28:37.753" v="1815" actId="47"/>
        <pc:sldMkLst>
          <pc:docMk/>
          <pc:sldMk cId="2051536127" sldId="742"/>
        </pc:sldMkLst>
      </pc:sldChg>
      <pc:sldChg chg="addSp delSp modSp add mod ord">
        <pc:chgData name="Stalin Jacob Wilson Packia Dhas" userId="050d7d71-3621-4503-95e8-1c9a9d962492" providerId="ADAL" clId="{CC6DCF7C-CFBC-4630-8124-8542E09F5310}" dt="2023-02-07T13:23:10.849" v="133" actId="1076"/>
        <pc:sldMkLst>
          <pc:docMk/>
          <pc:sldMk cId="1906941193" sldId="743"/>
        </pc:sldMkLst>
        <pc:spChg chg="mod">
          <ac:chgData name="Stalin Jacob Wilson Packia Dhas" userId="050d7d71-3621-4503-95e8-1c9a9d962492" providerId="ADAL" clId="{CC6DCF7C-CFBC-4630-8124-8542E09F5310}" dt="2023-02-07T11:42:30.881" v="63" actId="20577"/>
          <ac:spMkLst>
            <pc:docMk/>
            <pc:sldMk cId="1906941193" sldId="743"/>
            <ac:spMk id="3" creationId="{00000000-0000-0000-0000-000000000000}"/>
          </ac:spMkLst>
        </pc:spChg>
        <pc:picChg chg="add del mod">
          <ac:chgData name="Stalin Jacob Wilson Packia Dhas" userId="050d7d71-3621-4503-95e8-1c9a9d962492" providerId="ADAL" clId="{CC6DCF7C-CFBC-4630-8124-8542E09F5310}" dt="2023-02-07T12:25:55.555" v="73" actId="478"/>
          <ac:picMkLst>
            <pc:docMk/>
            <pc:sldMk cId="1906941193" sldId="743"/>
            <ac:picMk id="1026" creationId="{4B519549-D84A-FAD4-2F88-54C39F5EBA08}"/>
          </ac:picMkLst>
        </pc:picChg>
        <pc:picChg chg="add mod">
          <ac:chgData name="Stalin Jacob Wilson Packia Dhas" userId="050d7d71-3621-4503-95e8-1c9a9d962492" providerId="ADAL" clId="{CC6DCF7C-CFBC-4630-8124-8542E09F5310}" dt="2023-02-07T13:23:10.849" v="133" actId="1076"/>
          <ac:picMkLst>
            <pc:docMk/>
            <pc:sldMk cId="1906941193" sldId="743"/>
            <ac:picMk id="1028" creationId="{495C6678-0E32-3B8A-E04B-E4AF409CE6C1}"/>
          </ac:picMkLst>
        </pc:picChg>
      </pc:sldChg>
      <pc:sldChg chg="addSp delSp modSp add mod">
        <pc:chgData name="Stalin Jacob Wilson Packia Dhas" userId="050d7d71-3621-4503-95e8-1c9a9d962492" providerId="ADAL" clId="{CC6DCF7C-CFBC-4630-8124-8542E09F5310}" dt="2023-02-07T22:27:31.717" v="232" actId="113"/>
        <pc:sldMkLst>
          <pc:docMk/>
          <pc:sldMk cId="1519140816" sldId="744"/>
        </pc:sldMkLst>
        <pc:spChg chg="mod">
          <ac:chgData name="Stalin Jacob Wilson Packia Dhas" userId="050d7d71-3621-4503-95e8-1c9a9d962492" providerId="ADAL" clId="{CC6DCF7C-CFBC-4630-8124-8542E09F5310}" dt="2023-02-07T22:27:31.717" v="232" actId="113"/>
          <ac:spMkLst>
            <pc:docMk/>
            <pc:sldMk cId="1519140816" sldId="744"/>
            <ac:spMk id="3" creationId="{00000000-0000-0000-0000-000000000000}"/>
          </ac:spMkLst>
        </pc:spChg>
        <pc:picChg chg="add mod">
          <ac:chgData name="Stalin Jacob Wilson Packia Dhas" userId="050d7d71-3621-4503-95e8-1c9a9d962492" providerId="ADAL" clId="{CC6DCF7C-CFBC-4630-8124-8542E09F5310}" dt="2023-02-07T22:26:40.599" v="226" actId="1076"/>
          <ac:picMkLst>
            <pc:docMk/>
            <pc:sldMk cId="1519140816" sldId="744"/>
            <ac:picMk id="4" creationId="{750AC1D6-0021-1FF4-C892-34A0C8E56C4A}"/>
          </ac:picMkLst>
        </pc:picChg>
        <pc:picChg chg="del">
          <ac:chgData name="Stalin Jacob Wilson Packia Dhas" userId="050d7d71-3621-4503-95e8-1c9a9d962492" providerId="ADAL" clId="{CC6DCF7C-CFBC-4630-8124-8542E09F5310}" dt="2023-02-07T13:40:10.117" v="207" actId="478"/>
          <ac:picMkLst>
            <pc:docMk/>
            <pc:sldMk cId="1519140816" sldId="744"/>
            <ac:picMk id="1026" creationId="{4B519549-D84A-FAD4-2F88-54C39F5EBA08}"/>
          </ac:picMkLst>
        </pc:picChg>
      </pc:sldChg>
      <pc:sldChg chg="modSp add mod ord">
        <pc:chgData name="Stalin Jacob Wilson Packia Dhas" userId="050d7d71-3621-4503-95e8-1c9a9d962492" providerId="ADAL" clId="{CC6DCF7C-CFBC-4630-8124-8542E09F5310}" dt="2023-02-07T13:38:05.281" v="206" actId="14100"/>
        <pc:sldMkLst>
          <pc:docMk/>
          <pc:sldMk cId="627075908" sldId="745"/>
        </pc:sldMkLst>
        <pc:spChg chg="mod">
          <ac:chgData name="Stalin Jacob Wilson Packia Dhas" userId="050d7d71-3621-4503-95e8-1c9a9d962492" providerId="ADAL" clId="{CC6DCF7C-CFBC-4630-8124-8542E09F5310}" dt="2023-02-07T13:38:05.281" v="206" actId="14100"/>
          <ac:spMkLst>
            <pc:docMk/>
            <pc:sldMk cId="627075908" sldId="745"/>
            <ac:spMk id="3" creationId="{00000000-0000-0000-0000-000000000000}"/>
          </ac:spMkLst>
        </pc:spChg>
      </pc:sldChg>
      <pc:sldChg chg="modSp add mod ord">
        <pc:chgData name="Stalin Jacob Wilson Packia Dhas" userId="050d7d71-3621-4503-95e8-1c9a9d962492" providerId="ADAL" clId="{CC6DCF7C-CFBC-4630-8124-8542E09F5310}" dt="2023-02-07T13:35:22.611" v="203"/>
        <pc:sldMkLst>
          <pc:docMk/>
          <pc:sldMk cId="1331652794" sldId="746"/>
        </pc:sldMkLst>
        <pc:spChg chg="mod">
          <ac:chgData name="Stalin Jacob Wilson Packia Dhas" userId="050d7d71-3621-4503-95e8-1c9a9d962492" providerId="ADAL" clId="{CC6DCF7C-CFBC-4630-8124-8542E09F5310}" dt="2023-02-07T13:35:15.017" v="199" actId="113"/>
          <ac:spMkLst>
            <pc:docMk/>
            <pc:sldMk cId="1331652794" sldId="746"/>
            <ac:spMk id="3" creationId="{00000000-0000-0000-0000-000000000000}"/>
          </ac:spMkLst>
        </pc:spChg>
      </pc:sldChg>
      <pc:sldChg chg="modSp add ord">
        <pc:chgData name="Stalin Jacob Wilson Packia Dhas" userId="050d7d71-3621-4503-95e8-1c9a9d962492" providerId="ADAL" clId="{CC6DCF7C-CFBC-4630-8124-8542E09F5310}" dt="2023-02-07T22:28:04.994" v="234"/>
        <pc:sldMkLst>
          <pc:docMk/>
          <pc:sldMk cId="182251880" sldId="747"/>
        </pc:sldMkLst>
        <pc:picChg chg="mod">
          <ac:chgData name="Stalin Jacob Wilson Packia Dhas" userId="050d7d71-3621-4503-95e8-1c9a9d962492" providerId="ADAL" clId="{CC6DCF7C-CFBC-4630-8124-8542E09F5310}" dt="2023-02-07T22:18:56.799" v="210" actId="1076"/>
          <ac:picMkLst>
            <pc:docMk/>
            <pc:sldMk cId="182251880" sldId="747"/>
            <ac:picMk id="1026" creationId="{4B519549-D84A-FAD4-2F88-54C39F5EBA08}"/>
          </ac:picMkLst>
        </pc:picChg>
      </pc:sldChg>
      <pc:sldChg chg="delSp modSp add del mod">
        <pc:chgData name="Stalin Jacob Wilson Packia Dhas" userId="050d7d71-3621-4503-95e8-1c9a9d962492" providerId="ADAL" clId="{CC6DCF7C-CFBC-4630-8124-8542E09F5310}" dt="2023-02-08T10:28:31.429" v="1801" actId="47"/>
        <pc:sldMkLst>
          <pc:docMk/>
          <pc:sldMk cId="3135153780" sldId="748"/>
        </pc:sldMkLst>
        <pc:spChg chg="mod">
          <ac:chgData name="Stalin Jacob Wilson Packia Dhas" userId="050d7d71-3621-4503-95e8-1c9a9d962492" providerId="ADAL" clId="{CC6DCF7C-CFBC-4630-8124-8542E09F5310}" dt="2023-02-07T12:27:50.176" v="81" actId="27636"/>
          <ac:spMkLst>
            <pc:docMk/>
            <pc:sldMk cId="3135153780" sldId="748"/>
            <ac:spMk id="3" creationId="{00000000-0000-0000-0000-000000000000}"/>
          </ac:spMkLst>
        </pc:spChg>
        <pc:picChg chg="del">
          <ac:chgData name="Stalin Jacob Wilson Packia Dhas" userId="050d7d71-3621-4503-95e8-1c9a9d962492" providerId="ADAL" clId="{CC6DCF7C-CFBC-4630-8124-8542E09F5310}" dt="2023-02-07T12:27:47.846" v="79" actId="478"/>
          <ac:picMkLst>
            <pc:docMk/>
            <pc:sldMk cId="3135153780" sldId="748"/>
            <ac:picMk id="1026" creationId="{4B519549-D84A-FAD4-2F88-54C39F5EBA08}"/>
          </ac:picMkLst>
        </pc:picChg>
      </pc:sldChg>
      <pc:sldChg chg="addSp delSp modSp add mod">
        <pc:chgData name="Stalin Jacob Wilson Packia Dhas" userId="050d7d71-3621-4503-95e8-1c9a9d962492" providerId="ADAL" clId="{CC6DCF7C-CFBC-4630-8124-8542E09F5310}" dt="2023-02-08T09:18:44.564" v="786" actId="21"/>
        <pc:sldMkLst>
          <pc:docMk/>
          <pc:sldMk cId="2298221528" sldId="749"/>
        </pc:sldMkLst>
        <pc:spChg chg="mod">
          <ac:chgData name="Stalin Jacob Wilson Packia Dhas" userId="050d7d71-3621-4503-95e8-1c9a9d962492" providerId="ADAL" clId="{CC6DCF7C-CFBC-4630-8124-8542E09F5310}" dt="2023-02-07T22:34:54.558" v="250" actId="20577"/>
          <ac:spMkLst>
            <pc:docMk/>
            <pc:sldMk cId="2298221528" sldId="749"/>
            <ac:spMk id="2" creationId="{00000000-0000-0000-0000-000000000000}"/>
          </ac:spMkLst>
        </pc:spChg>
        <pc:spChg chg="mod">
          <ac:chgData name="Stalin Jacob Wilson Packia Dhas" userId="050d7d71-3621-4503-95e8-1c9a9d962492" providerId="ADAL" clId="{CC6DCF7C-CFBC-4630-8124-8542E09F5310}" dt="2023-02-08T09:18:44.564" v="786" actId="21"/>
          <ac:spMkLst>
            <pc:docMk/>
            <pc:sldMk cId="2298221528" sldId="749"/>
            <ac:spMk id="3" creationId="{00000000-0000-0000-0000-000000000000}"/>
          </ac:spMkLst>
        </pc:spChg>
        <pc:picChg chg="del">
          <ac:chgData name="Stalin Jacob Wilson Packia Dhas" userId="050d7d71-3621-4503-95e8-1c9a9d962492" providerId="ADAL" clId="{CC6DCF7C-CFBC-4630-8124-8542E09F5310}" dt="2023-02-07T22:28:25.168" v="236" actId="478"/>
          <ac:picMkLst>
            <pc:docMk/>
            <pc:sldMk cId="2298221528" sldId="749"/>
            <ac:picMk id="4" creationId="{750AC1D6-0021-1FF4-C892-34A0C8E56C4A}"/>
          </ac:picMkLst>
        </pc:picChg>
        <pc:picChg chg="add del mod">
          <ac:chgData name="Stalin Jacob Wilson Packia Dhas" userId="050d7d71-3621-4503-95e8-1c9a9d962492" providerId="ADAL" clId="{CC6DCF7C-CFBC-4630-8124-8542E09F5310}" dt="2023-02-08T00:20:57.099" v="461" actId="478"/>
          <ac:picMkLst>
            <pc:docMk/>
            <pc:sldMk cId="2298221528" sldId="749"/>
            <ac:picMk id="5" creationId="{0EF6BF6C-B9E8-BFEF-EAAE-625C58A2111C}"/>
          </ac:picMkLst>
        </pc:picChg>
      </pc:sldChg>
      <pc:sldChg chg="modSp add mod">
        <pc:chgData name="Stalin Jacob Wilson Packia Dhas" userId="050d7d71-3621-4503-95e8-1c9a9d962492" providerId="ADAL" clId="{CC6DCF7C-CFBC-4630-8124-8542E09F5310}" dt="2023-02-08T09:18:55.682" v="788" actId="404"/>
        <pc:sldMkLst>
          <pc:docMk/>
          <pc:sldMk cId="863473482" sldId="750"/>
        </pc:sldMkLst>
        <pc:spChg chg="mod">
          <ac:chgData name="Stalin Jacob Wilson Packia Dhas" userId="050d7d71-3621-4503-95e8-1c9a9d962492" providerId="ADAL" clId="{CC6DCF7C-CFBC-4630-8124-8542E09F5310}" dt="2023-02-08T09:18:55.682" v="788" actId="404"/>
          <ac:spMkLst>
            <pc:docMk/>
            <pc:sldMk cId="863473482" sldId="750"/>
            <ac:spMk id="3" creationId="{00000000-0000-0000-0000-000000000000}"/>
          </ac:spMkLst>
        </pc:spChg>
      </pc:sldChg>
      <pc:sldChg chg="modSp add mod">
        <pc:chgData name="Stalin Jacob Wilson Packia Dhas" userId="050d7d71-3621-4503-95e8-1c9a9d962492" providerId="ADAL" clId="{CC6DCF7C-CFBC-4630-8124-8542E09F5310}" dt="2023-02-08T00:34:23.926" v="492" actId="113"/>
        <pc:sldMkLst>
          <pc:docMk/>
          <pc:sldMk cId="3480625311" sldId="751"/>
        </pc:sldMkLst>
        <pc:spChg chg="mod">
          <ac:chgData name="Stalin Jacob Wilson Packia Dhas" userId="050d7d71-3621-4503-95e8-1c9a9d962492" providerId="ADAL" clId="{CC6DCF7C-CFBC-4630-8124-8542E09F5310}" dt="2023-02-08T00:34:23.926" v="492" actId="113"/>
          <ac:spMkLst>
            <pc:docMk/>
            <pc:sldMk cId="3480625311" sldId="751"/>
            <ac:spMk id="3" creationId="{00000000-0000-0000-0000-000000000000}"/>
          </ac:spMkLst>
        </pc:spChg>
      </pc:sldChg>
      <pc:sldChg chg="modSp add mod">
        <pc:chgData name="Stalin Jacob Wilson Packia Dhas" userId="050d7d71-3621-4503-95e8-1c9a9d962492" providerId="ADAL" clId="{CC6DCF7C-CFBC-4630-8124-8542E09F5310}" dt="2023-02-08T00:35:01.690" v="496" actId="113"/>
        <pc:sldMkLst>
          <pc:docMk/>
          <pc:sldMk cId="3231716381" sldId="752"/>
        </pc:sldMkLst>
        <pc:spChg chg="mod">
          <ac:chgData name="Stalin Jacob Wilson Packia Dhas" userId="050d7d71-3621-4503-95e8-1c9a9d962492" providerId="ADAL" clId="{CC6DCF7C-CFBC-4630-8124-8542E09F5310}" dt="2023-02-08T00:35:01.690" v="496" actId="113"/>
          <ac:spMkLst>
            <pc:docMk/>
            <pc:sldMk cId="3231716381" sldId="752"/>
            <ac:spMk id="3" creationId="{00000000-0000-0000-0000-000000000000}"/>
          </ac:spMkLst>
        </pc:spChg>
      </pc:sldChg>
      <pc:sldChg chg="addSp modSp add mod">
        <pc:chgData name="Stalin Jacob Wilson Packia Dhas" userId="050d7d71-3621-4503-95e8-1c9a9d962492" providerId="ADAL" clId="{CC6DCF7C-CFBC-4630-8124-8542E09F5310}" dt="2023-02-08T07:24:24.935" v="593" actId="113"/>
        <pc:sldMkLst>
          <pc:docMk/>
          <pc:sldMk cId="1659069280" sldId="753"/>
        </pc:sldMkLst>
        <pc:spChg chg="mod">
          <ac:chgData name="Stalin Jacob Wilson Packia Dhas" userId="050d7d71-3621-4503-95e8-1c9a9d962492" providerId="ADAL" clId="{CC6DCF7C-CFBC-4630-8124-8542E09F5310}" dt="2023-02-08T07:24:24.935" v="593" actId="113"/>
          <ac:spMkLst>
            <pc:docMk/>
            <pc:sldMk cId="1659069280" sldId="753"/>
            <ac:spMk id="3" creationId="{00000000-0000-0000-0000-000000000000}"/>
          </ac:spMkLst>
        </pc:spChg>
        <pc:picChg chg="add mod">
          <ac:chgData name="Stalin Jacob Wilson Packia Dhas" userId="050d7d71-3621-4503-95e8-1c9a9d962492" providerId="ADAL" clId="{CC6DCF7C-CFBC-4630-8124-8542E09F5310}" dt="2023-02-08T07:24:05.474" v="592" actId="1076"/>
          <ac:picMkLst>
            <pc:docMk/>
            <pc:sldMk cId="1659069280" sldId="753"/>
            <ac:picMk id="4" creationId="{227C5977-CB17-09DE-DBCF-120D1C3744EA}"/>
          </ac:picMkLst>
        </pc:picChg>
      </pc:sldChg>
      <pc:sldChg chg="addSp delSp modSp add mod">
        <pc:chgData name="Stalin Jacob Wilson Packia Dhas" userId="050d7d71-3621-4503-95e8-1c9a9d962492" providerId="ADAL" clId="{CC6DCF7C-CFBC-4630-8124-8542E09F5310}" dt="2023-02-08T09:22:05.168" v="801" actId="255"/>
        <pc:sldMkLst>
          <pc:docMk/>
          <pc:sldMk cId="4243458576" sldId="754"/>
        </pc:sldMkLst>
        <pc:spChg chg="mod">
          <ac:chgData name="Stalin Jacob Wilson Packia Dhas" userId="050d7d71-3621-4503-95e8-1c9a9d962492" providerId="ADAL" clId="{CC6DCF7C-CFBC-4630-8124-8542E09F5310}" dt="2023-02-08T09:22:05.168" v="801" actId="255"/>
          <ac:spMkLst>
            <pc:docMk/>
            <pc:sldMk cId="4243458576" sldId="754"/>
            <ac:spMk id="3" creationId="{00000000-0000-0000-0000-000000000000}"/>
          </ac:spMkLst>
        </pc:spChg>
        <pc:picChg chg="del">
          <ac:chgData name="Stalin Jacob Wilson Packia Dhas" userId="050d7d71-3621-4503-95e8-1c9a9d962492" providerId="ADAL" clId="{CC6DCF7C-CFBC-4630-8124-8542E09F5310}" dt="2023-02-08T07:24:45.929" v="595" actId="478"/>
          <ac:picMkLst>
            <pc:docMk/>
            <pc:sldMk cId="4243458576" sldId="754"/>
            <ac:picMk id="4" creationId="{227C5977-CB17-09DE-DBCF-120D1C3744EA}"/>
          </ac:picMkLst>
        </pc:picChg>
        <pc:picChg chg="add mod">
          <ac:chgData name="Stalin Jacob Wilson Packia Dhas" userId="050d7d71-3621-4503-95e8-1c9a9d962492" providerId="ADAL" clId="{CC6DCF7C-CFBC-4630-8124-8542E09F5310}" dt="2023-02-08T09:21:49.551" v="798" actId="1076"/>
          <ac:picMkLst>
            <pc:docMk/>
            <pc:sldMk cId="4243458576" sldId="754"/>
            <ac:picMk id="5" creationId="{E4B2F39C-F13D-AF73-DE80-E6878776B5D2}"/>
          </ac:picMkLst>
        </pc:picChg>
      </pc:sldChg>
      <pc:sldChg chg="delSp modSp add mod">
        <pc:chgData name="Stalin Jacob Wilson Packia Dhas" userId="050d7d71-3621-4503-95e8-1c9a9d962492" providerId="ADAL" clId="{CC6DCF7C-CFBC-4630-8124-8542E09F5310}" dt="2023-02-08T09:49:33.546" v="1241" actId="5793"/>
        <pc:sldMkLst>
          <pc:docMk/>
          <pc:sldMk cId="1694903389" sldId="755"/>
        </pc:sldMkLst>
        <pc:spChg chg="mod">
          <ac:chgData name="Stalin Jacob Wilson Packia Dhas" userId="050d7d71-3621-4503-95e8-1c9a9d962492" providerId="ADAL" clId="{CC6DCF7C-CFBC-4630-8124-8542E09F5310}" dt="2023-02-08T07:36:04.776" v="641" actId="20577"/>
          <ac:spMkLst>
            <pc:docMk/>
            <pc:sldMk cId="1694903389" sldId="755"/>
            <ac:spMk id="2" creationId="{00000000-0000-0000-0000-000000000000}"/>
          </ac:spMkLst>
        </pc:spChg>
        <pc:spChg chg="mod">
          <ac:chgData name="Stalin Jacob Wilson Packia Dhas" userId="050d7d71-3621-4503-95e8-1c9a9d962492" providerId="ADAL" clId="{CC6DCF7C-CFBC-4630-8124-8542E09F5310}" dt="2023-02-08T09:49:33.546" v="1241" actId="5793"/>
          <ac:spMkLst>
            <pc:docMk/>
            <pc:sldMk cId="1694903389" sldId="755"/>
            <ac:spMk id="3" creationId="{00000000-0000-0000-0000-000000000000}"/>
          </ac:spMkLst>
        </pc:spChg>
        <pc:picChg chg="del">
          <ac:chgData name="Stalin Jacob Wilson Packia Dhas" userId="050d7d71-3621-4503-95e8-1c9a9d962492" providerId="ADAL" clId="{CC6DCF7C-CFBC-4630-8124-8542E09F5310}" dt="2023-02-08T07:37:05.073" v="643" actId="478"/>
          <ac:picMkLst>
            <pc:docMk/>
            <pc:sldMk cId="1694903389" sldId="755"/>
            <ac:picMk id="5" creationId="{E4B2F39C-F13D-AF73-DE80-E6878776B5D2}"/>
          </ac:picMkLst>
        </pc:picChg>
      </pc:sldChg>
      <pc:sldChg chg="addSp delSp modSp add mod setBg modNotesTx">
        <pc:chgData name="Stalin Jacob Wilson Packia Dhas" userId="050d7d71-3621-4503-95e8-1c9a9d962492" providerId="ADAL" clId="{CC6DCF7C-CFBC-4630-8124-8542E09F5310}" dt="2023-02-08T09:38:07.269" v="1148"/>
        <pc:sldMkLst>
          <pc:docMk/>
          <pc:sldMk cId="4133966510" sldId="756"/>
        </pc:sldMkLst>
        <pc:spChg chg="mod">
          <ac:chgData name="Stalin Jacob Wilson Packia Dhas" userId="050d7d71-3621-4503-95e8-1c9a9d962492" providerId="ADAL" clId="{CC6DCF7C-CFBC-4630-8124-8542E09F5310}" dt="2023-02-08T09:34:46.209" v="1099" actId="20577"/>
          <ac:spMkLst>
            <pc:docMk/>
            <pc:sldMk cId="4133966510" sldId="756"/>
            <ac:spMk id="3" creationId="{00000000-0000-0000-0000-000000000000}"/>
          </ac:spMkLst>
        </pc:spChg>
        <pc:graphicFrameChg chg="add del mod modGraphic">
          <ac:chgData name="Stalin Jacob Wilson Packia Dhas" userId="050d7d71-3621-4503-95e8-1c9a9d962492" providerId="ADAL" clId="{CC6DCF7C-CFBC-4630-8124-8542E09F5310}" dt="2023-02-08T09:34:23.129" v="1093" actId="478"/>
          <ac:graphicFrameMkLst>
            <pc:docMk/>
            <pc:sldMk cId="4133966510" sldId="756"/>
            <ac:graphicFrameMk id="4" creationId="{4DADFE87-A97A-24AE-2A58-2462856E8249}"/>
          </ac:graphicFrameMkLst>
        </pc:graphicFrameChg>
        <pc:graphicFrameChg chg="add mod modGraphic">
          <ac:chgData name="Stalin Jacob Wilson Packia Dhas" userId="050d7d71-3621-4503-95e8-1c9a9d962492" providerId="ADAL" clId="{CC6DCF7C-CFBC-4630-8124-8542E09F5310}" dt="2023-02-08T09:37:52.140" v="1147" actId="122"/>
          <ac:graphicFrameMkLst>
            <pc:docMk/>
            <pc:sldMk cId="4133966510" sldId="756"/>
            <ac:graphicFrameMk id="5" creationId="{0EBDB58D-CD2E-8473-6BCA-AF5542B87D94}"/>
          </ac:graphicFrameMkLst>
        </pc:graphicFrameChg>
      </pc:sldChg>
      <pc:sldChg chg="modSp add mod ord">
        <pc:chgData name="Stalin Jacob Wilson Packia Dhas" userId="050d7d71-3621-4503-95e8-1c9a9d962492" providerId="ADAL" clId="{CC6DCF7C-CFBC-4630-8124-8542E09F5310}" dt="2023-02-08T09:53:16.914" v="1287"/>
        <pc:sldMkLst>
          <pc:docMk/>
          <pc:sldMk cId="1701215347" sldId="757"/>
        </pc:sldMkLst>
        <pc:spChg chg="mod">
          <ac:chgData name="Stalin Jacob Wilson Packia Dhas" userId="050d7d71-3621-4503-95e8-1c9a9d962492" providerId="ADAL" clId="{CC6DCF7C-CFBC-4630-8124-8542E09F5310}" dt="2023-02-08T09:38:38.662" v="1152" actId="6549"/>
          <ac:spMkLst>
            <pc:docMk/>
            <pc:sldMk cId="1701215347" sldId="757"/>
            <ac:spMk id="3" creationId="{00000000-0000-0000-0000-000000000000}"/>
          </ac:spMkLst>
        </pc:spChg>
      </pc:sldChg>
      <pc:sldChg chg="modSp add mod ord">
        <pc:chgData name="Stalin Jacob Wilson Packia Dhas" userId="050d7d71-3621-4503-95e8-1c9a9d962492" providerId="ADAL" clId="{CC6DCF7C-CFBC-4630-8124-8542E09F5310}" dt="2023-02-08T09:38:51.906" v="1155" actId="20577"/>
        <pc:sldMkLst>
          <pc:docMk/>
          <pc:sldMk cId="3584875107" sldId="758"/>
        </pc:sldMkLst>
        <pc:spChg chg="mod">
          <ac:chgData name="Stalin Jacob Wilson Packia Dhas" userId="050d7d71-3621-4503-95e8-1c9a9d962492" providerId="ADAL" clId="{CC6DCF7C-CFBC-4630-8124-8542E09F5310}" dt="2023-02-08T09:38:51.906" v="1155" actId="20577"/>
          <ac:spMkLst>
            <pc:docMk/>
            <pc:sldMk cId="3584875107" sldId="758"/>
            <ac:spMk id="3" creationId="{00000000-0000-0000-0000-000000000000}"/>
          </ac:spMkLst>
        </pc:spChg>
      </pc:sldChg>
      <pc:sldChg chg="addSp modSp add mod">
        <pc:chgData name="Stalin Jacob Wilson Packia Dhas" userId="050d7d71-3621-4503-95e8-1c9a9d962492" providerId="ADAL" clId="{CC6DCF7C-CFBC-4630-8124-8542E09F5310}" dt="2023-02-08T09:41:53.088" v="1180" actId="113"/>
        <pc:sldMkLst>
          <pc:docMk/>
          <pc:sldMk cId="787397515" sldId="759"/>
        </pc:sldMkLst>
        <pc:spChg chg="mod">
          <ac:chgData name="Stalin Jacob Wilson Packia Dhas" userId="050d7d71-3621-4503-95e8-1c9a9d962492" providerId="ADAL" clId="{CC6DCF7C-CFBC-4630-8124-8542E09F5310}" dt="2023-02-08T09:41:53.088" v="1180" actId="113"/>
          <ac:spMkLst>
            <pc:docMk/>
            <pc:sldMk cId="787397515" sldId="759"/>
            <ac:spMk id="3" creationId="{00000000-0000-0000-0000-000000000000}"/>
          </ac:spMkLst>
        </pc:spChg>
        <pc:picChg chg="add mod">
          <ac:chgData name="Stalin Jacob Wilson Packia Dhas" userId="050d7d71-3621-4503-95e8-1c9a9d962492" providerId="ADAL" clId="{CC6DCF7C-CFBC-4630-8124-8542E09F5310}" dt="2023-02-08T09:41:29.755" v="1175" actId="1076"/>
          <ac:picMkLst>
            <pc:docMk/>
            <pc:sldMk cId="787397515" sldId="759"/>
            <ac:picMk id="4" creationId="{7D8CD991-068B-8EEE-33FA-99343AF6475B}"/>
          </ac:picMkLst>
        </pc:picChg>
      </pc:sldChg>
      <pc:sldChg chg="addSp delSp modSp add mod">
        <pc:chgData name="Stalin Jacob Wilson Packia Dhas" userId="050d7d71-3621-4503-95e8-1c9a9d962492" providerId="ADAL" clId="{CC6DCF7C-CFBC-4630-8124-8542E09F5310}" dt="2023-02-08T09:43:53.944" v="1187" actId="1076"/>
        <pc:sldMkLst>
          <pc:docMk/>
          <pc:sldMk cId="2537310334" sldId="760"/>
        </pc:sldMkLst>
        <pc:spChg chg="del mod">
          <ac:chgData name="Stalin Jacob Wilson Packia Dhas" userId="050d7d71-3621-4503-95e8-1c9a9d962492" providerId="ADAL" clId="{CC6DCF7C-CFBC-4630-8124-8542E09F5310}" dt="2023-02-08T09:43:29.429" v="1184"/>
          <ac:spMkLst>
            <pc:docMk/>
            <pc:sldMk cId="2537310334" sldId="760"/>
            <ac:spMk id="3" creationId="{00000000-0000-0000-0000-000000000000}"/>
          </ac:spMkLst>
        </pc:spChg>
        <pc:picChg chg="del">
          <ac:chgData name="Stalin Jacob Wilson Packia Dhas" userId="050d7d71-3621-4503-95e8-1c9a9d962492" providerId="ADAL" clId="{CC6DCF7C-CFBC-4630-8124-8542E09F5310}" dt="2023-02-08T09:43:25.914" v="1182" actId="478"/>
          <ac:picMkLst>
            <pc:docMk/>
            <pc:sldMk cId="2537310334" sldId="760"/>
            <ac:picMk id="4" creationId="{7D8CD991-068B-8EEE-33FA-99343AF6475B}"/>
          </ac:picMkLst>
        </pc:picChg>
        <pc:picChg chg="add mod">
          <ac:chgData name="Stalin Jacob Wilson Packia Dhas" userId="050d7d71-3621-4503-95e8-1c9a9d962492" providerId="ADAL" clId="{CC6DCF7C-CFBC-4630-8124-8542E09F5310}" dt="2023-02-08T09:43:32.368" v="1185" actId="1076"/>
          <ac:picMkLst>
            <pc:docMk/>
            <pc:sldMk cId="2537310334" sldId="760"/>
            <ac:picMk id="5" creationId="{4E6ECE7A-66C9-3B18-160A-E65DBBF238F8}"/>
          </ac:picMkLst>
        </pc:picChg>
        <pc:picChg chg="add mod">
          <ac:chgData name="Stalin Jacob Wilson Packia Dhas" userId="050d7d71-3621-4503-95e8-1c9a9d962492" providerId="ADAL" clId="{CC6DCF7C-CFBC-4630-8124-8542E09F5310}" dt="2023-02-08T09:43:53.944" v="1187" actId="1076"/>
          <ac:picMkLst>
            <pc:docMk/>
            <pc:sldMk cId="2537310334" sldId="760"/>
            <ac:picMk id="6" creationId="{E506A661-7C85-BAC5-7B84-311F980114B1}"/>
          </ac:picMkLst>
        </pc:picChg>
      </pc:sldChg>
      <pc:sldChg chg="addSp delSp modSp add mod">
        <pc:chgData name="Stalin Jacob Wilson Packia Dhas" userId="050d7d71-3621-4503-95e8-1c9a9d962492" providerId="ADAL" clId="{CC6DCF7C-CFBC-4630-8124-8542E09F5310}" dt="2023-02-08T09:55:27.121" v="1316" actId="113"/>
        <pc:sldMkLst>
          <pc:docMk/>
          <pc:sldMk cId="2257231096" sldId="761"/>
        </pc:sldMkLst>
        <pc:spChg chg="mod">
          <ac:chgData name="Stalin Jacob Wilson Packia Dhas" userId="050d7d71-3621-4503-95e8-1c9a9d962492" providerId="ADAL" clId="{CC6DCF7C-CFBC-4630-8124-8542E09F5310}" dt="2023-02-08T09:44:56.408" v="1210" actId="20577"/>
          <ac:spMkLst>
            <pc:docMk/>
            <pc:sldMk cId="2257231096" sldId="761"/>
            <ac:spMk id="2" creationId="{00000000-0000-0000-0000-000000000000}"/>
          </ac:spMkLst>
        </pc:spChg>
        <pc:spChg chg="add mod">
          <ac:chgData name="Stalin Jacob Wilson Packia Dhas" userId="050d7d71-3621-4503-95e8-1c9a9d962492" providerId="ADAL" clId="{CC6DCF7C-CFBC-4630-8124-8542E09F5310}" dt="2023-02-08T09:55:27.121" v="1316" actId="113"/>
          <ac:spMkLst>
            <pc:docMk/>
            <pc:sldMk cId="2257231096" sldId="761"/>
            <ac:spMk id="4" creationId="{892DE2B5-4568-DC1B-0D5F-EEF3522AFF45}"/>
          </ac:spMkLst>
        </pc:spChg>
        <pc:picChg chg="del">
          <ac:chgData name="Stalin Jacob Wilson Packia Dhas" userId="050d7d71-3621-4503-95e8-1c9a9d962492" providerId="ADAL" clId="{CC6DCF7C-CFBC-4630-8124-8542E09F5310}" dt="2023-02-08T09:44:36.209" v="1189" actId="478"/>
          <ac:picMkLst>
            <pc:docMk/>
            <pc:sldMk cId="2257231096" sldId="761"/>
            <ac:picMk id="5" creationId="{4E6ECE7A-66C9-3B18-160A-E65DBBF238F8}"/>
          </ac:picMkLst>
        </pc:picChg>
        <pc:picChg chg="del">
          <ac:chgData name="Stalin Jacob Wilson Packia Dhas" userId="050d7d71-3621-4503-95e8-1c9a9d962492" providerId="ADAL" clId="{CC6DCF7C-CFBC-4630-8124-8542E09F5310}" dt="2023-02-08T09:44:45.405" v="1191" actId="478"/>
          <ac:picMkLst>
            <pc:docMk/>
            <pc:sldMk cId="2257231096" sldId="761"/>
            <ac:picMk id="6" creationId="{E506A661-7C85-BAC5-7B84-311F980114B1}"/>
          </ac:picMkLst>
        </pc:picChg>
        <pc:picChg chg="add mod">
          <ac:chgData name="Stalin Jacob Wilson Packia Dhas" userId="050d7d71-3621-4503-95e8-1c9a9d962492" providerId="ADAL" clId="{CC6DCF7C-CFBC-4630-8124-8542E09F5310}" dt="2023-02-08T09:54:22.293" v="1303" actId="1076"/>
          <ac:picMkLst>
            <pc:docMk/>
            <pc:sldMk cId="2257231096" sldId="761"/>
            <ac:picMk id="9" creationId="{3CC073AA-F9F4-18B0-1F9C-4C6EAF29BF54}"/>
          </ac:picMkLst>
        </pc:picChg>
      </pc:sldChg>
      <pc:sldChg chg="modSp add mod ord">
        <pc:chgData name="Stalin Jacob Wilson Packia Dhas" userId="050d7d71-3621-4503-95e8-1c9a9d962492" providerId="ADAL" clId="{CC6DCF7C-CFBC-4630-8124-8542E09F5310}" dt="2023-02-08T09:56:03.829" v="1322" actId="113"/>
        <pc:sldMkLst>
          <pc:docMk/>
          <pc:sldMk cId="136494641" sldId="762"/>
        </pc:sldMkLst>
        <pc:spChg chg="mod">
          <ac:chgData name="Stalin Jacob Wilson Packia Dhas" userId="050d7d71-3621-4503-95e8-1c9a9d962492" providerId="ADAL" clId="{CC6DCF7C-CFBC-4630-8124-8542E09F5310}" dt="2023-02-08T09:56:03.829" v="1322" actId="113"/>
          <ac:spMkLst>
            <pc:docMk/>
            <pc:sldMk cId="136494641" sldId="762"/>
            <ac:spMk id="4" creationId="{892DE2B5-4568-DC1B-0D5F-EEF3522AFF45}"/>
          </ac:spMkLst>
        </pc:spChg>
      </pc:sldChg>
      <pc:sldChg chg="addSp delSp modSp add mod">
        <pc:chgData name="Stalin Jacob Wilson Packia Dhas" userId="050d7d71-3621-4503-95e8-1c9a9d962492" providerId="ADAL" clId="{CC6DCF7C-CFBC-4630-8124-8542E09F5310}" dt="2023-02-08T09:57:36.384" v="1339" actId="1076"/>
        <pc:sldMkLst>
          <pc:docMk/>
          <pc:sldMk cId="906214901" sldId="763"/>
        </pc:sldMkLst>
        <pc:spChg chg="mod">
          <ac:chgData name="Stalin Jacob Wilson Packia Dhas" userId="050d7d71-3621-4503-95e8-1c9a9d962492" providerId="ADAL" clId="{CC6DCF7C-CFBC-4630-8124-8542E09F5310}" dt="2023-02-08T09:57:21.692" v="1336" actId="113"/>
          <ac:spMkLst>
            <pc:docMk/>
            <pc:sldMk cId="906214901" sldId="763"/>
            <ac:spMk id="4" creationId="{892DE2B5-4568-DC1B-0D5F-EEF3522AFF45}"/>
          </ac:spMkLst>
        </pc:spChg>
        <pc:picChg chg="add mod">
          <ac:chgData name="Stalin Jacob Wilson Packia Dhas" userId="050d7d71-3621-4503-95e8-1c9a9d962492" providerId="ADAL" clId="{CC6DCF7C-CFBC-4630-8124-8542E09F5310}" dt="2023-02-08T09:57:36.384" v="1339" actId="1076"/>
          <ac:picMkLst>
            <pc:docMk/>
            <pc:sldMk cId="906214901" sldId="763"/>
            <ac:picMk id="3" creationId="{EE03DE4E-A0F0-4AA2-C753-2D202AD6CA6B}"/>
          </ac:picMkLst>
        </pc:picChg>
        <pc:picChg chg="del">
          <ac:chgData name="Stalin Jacob Wilson Packia Dhas" userId="050d7d71-3621-4503-95e8-1c9a9d962492" providerId="ADAL" clId="{CC6DCF7C-CFBC-4630-8124-8542E09F5310}" dt="2023-02-08T09:57:22.827" v="1337" actId="478"/>
          <ac:picMkLst>
            <pc:docMk/>
            <pc:sldMk cId="906214901" sldId="763"/>
            <ac:picMk id="9" creationId="{3CC073AA-F9F4-18B0-1F9C-4C6EAF29BF54}"/>
          </ac:picMkLst>
        </pc:picChg>
      </pc:sldChg>
      <pc:sldChg chg="add">
        <pc:chgData name="Stalin Jacob Wilson Packia Dhas" userId="050d7d71-3621-4503-95e8-1c9a9d962492" providerId="ADAL" clId="{CC6DCF7C-CFBC-4630-8124-8542E09F5310}" dt="2023-02-08T09:57:46.008" v="1340" actId="2890"/>
        <pc:sldMkLst>
          <pc:docMk/>
          <pc:sldMk cId="1981281688" sldId="764"/>
        </pc:sldMkLst>
      </pc:sldChg>
      <pc:sldChg chg="addSp delSp modSp add mod">
        <pc:chgData name="Stalin Jacob Wilson Packia Dhas" userId="050d7d71-3621-4503-95e8-1c9a9d962492" providerId="ADAL" clId="{CC6DCF7C-CFBC-4630-8124-8542E09F5310}" dt="2023-02-08T09:59:35.452" v="1350" actId="1076"/>
        <pc:sldMkLst>
          <pc:docMk/>
          <pc:sldMk cId="1645702176" sldId="765"/>
        </pc:sldMkLst>
        <pc:spChg chg="mod">
          <ac:chgData name="Stalin Jacob Wilson Packia Dhas" userId="050d7d71-3621-4503-95e8-1c9a9d962492" providerId="ADAL" clId="{CC6DCF7C-CFBC-4630-8124-8542E09F5310}" dt="2023-02-08T09:59:19.835" v="1347" actId="207"/>
          <ac:spMkLst>
            <pc:docMk/>
            <pc:sldMk cId="1645702176" sldId="765"/>
            <ac:spMk id="4" creationId="{892DE2B5-4568-DC1B-0D5F-EEF3522AFF45}"/>
          </ac:spMkLst>
        </pc:spChg>
        <pc:picChg chg="del">
          <ac:chgData name="Stalin Jacob Wilson Packia Dhas" userId="050d7d71-3621-4503-95e8-1c9a9d962492" providerId="ADAL" clId="{CC6DCF7C-CFBC-4630-8124-8542E09F5310}" dt="2023-02-08T09:59:21.569" v="1348" actId="478"/>
          <ac:picMkLst>
            <pc:docMk/>
            <pc:sldMk cId="1645702176" sldId="765"/>
            <ac:picMk id="3" creationId="{EE03DE4E-A0F0-4AA2-C753-2D202AD6CA6B}"/>
          </ac:picMkLst>
        </pc:picChg>
        <pc:picChg chg="add mod">
          <ac:chgData name="Stalin Jacob Wilson Packia Dhas" userId="050d7d71-3621-4503-95e8-1c9a9d962492" providerId="ADAL" clId="{CC6DCF7C-CFBC-4630-8124-8542E09F5310}" dt="2023-02-08T09:59:35.452" v="1350" actId="1076"/>
          <ac:picMkLst>
            <pc:docMk/>
            <pc:sldMk cId="1645702176" sldId="765"/>
            <ac:picMk id="5" creationId="{93643D9F-AA7B-4193-A941-985491F83903}"/>
          </ac:picMkLst>
        </pc:picChg>
      </pc:sldChg>
      <pc:sldChg chg="modSp add mod">
        <pc:chgData name="Stalin Jacob Wilson Packia Dhas" userId="050d7d71-3621-4503-95e8-1c9a9d962492" providerId="ADAL" clId="{CC6DCF7C-CFBC-4630-8124-8542E09F5310}" dt="2023-02-08T10:02:53.981" v="1381" actId="113"/>
        <pc:sldMkLst>
          <pc:docMk/>
          <pc:sldMk cId="4139920417" sldId="766"/>
        </pc:sldMkLst>
        <pc:spChg chg="mod">
          <ac:chgData name="Stalin Jacob Wilson Packia Dhas" userId="050d7d71-3621-4503-95e8-1c9a9d962492" providerId="ADAL" clId="{CC6DCF7C-CFBC-4630-8124-8542E09F5310}" dt="2023-02-08T10:02:53.981" v="1381" actId="113"/>
          <ac:spMkLst>
            <pc:docMk/>
            <pc:sldMk cId="4139920417" sldId="766"/>
            <ac:spMk id="4" creationId="{892DE2B5-4568-DC1B-0D5F-EEF3522AFF45}"/>
          </ac:spMkLst>
        </pc:spChg>
      </pc:sldChg>
      <pc:sldChg chg="delSp modSp add mod">
        <pc:chgData name="Stalin Jacob Wilson Packia Dhas" userId="050d7d71-3621-4503-95e8-1c9a9d962492" providerId="ADAL" clId="{CC6DCF7C-CFBC-4630-8124-8542E09F5310}" dt="2023-02-08T10:09:08.977" v="1506" actId="5793"/>
        <pc:sldMkLst>
          <pc:docMk/>
          <pc:sldMk cId="3301461827" sldId="767"/>
        </pc:sldMkLst>
        <pc:spChg chg="mod">
          <ac:chgData name="Stalin Jacob Wilson Packia Dhas" userId="050d7d71-3621-4503-95e8-1c9a9d962492" providerId="ADAL" clId="{CC6DCF7C-CFBC-4630-8124-8542E09F5310}" dt="2023-02-08T10:03:17.973" v="1403" actId="20577"/>
          <ac:spMkLst>
            <pc:docMk/>
            <pc:sldMk cId="3301461827" sldId="767"/>
            <ac:spMk id="2" creationId="{00000000-0000-0000-0000-000000000000}"/>
          </ac:spMkLst>
        </pc:spChg>
        <pc:spChg chg="mod">
          <ac:chgData name="Stalin Jacob Wilson Packia Dhas" userId="050d7d71-3621-4503-95e8-1c9a9d962492" providerId="ADAL" clId="{CC6DCF7C-CFBC-4630-8124-8542E09F5310}" dt="2023-02-08T10:09:08.977" v="1506" actId="5793"/>
          <ac:spMkLst>
            <pc:docMk/>
            <pc:sldMk cId="3301461827" sldId="767"/>
            <ac:spMk id="4" creationId="{892DE2B5-4568-DC1B-0D5F-EEF3522AFF45}"/>
          </ac:spMkLst>
        </pc:spChg>
        <pc:picChg chg="del">
          <ac:chgData name="Stalin Jacob Wilson Packia Dhas" userId="050d7d71-3621-4503-95e8-1c9a9d962492" providerId="ADAL" clId="{CC6DCF7C-CFBC-4630-8124-8542E09F5310}" dt="2023-02-08T10:03:21.984" v="1404" actId="478"/>
          <ac:picMkLst>
            <pc:docMk/>
            <pc:sldMk cId="3301461827" sldId="767"/>
            <ac:picMk id="5" creationId="{93643D9F-AA7B-4193-A941-985491F83903}"/>
          </ac:picMkLst>
        </pc:picChg>
      </pc:sldChg>
      <pc:sldChg chg="modSp add mod">
        <pc:chgData name="Stalin Jacob Wilson Packia Dhas" userId="050d7d71-3621-4503-95e8-1c9a9d962492" providerId="ADAL" clId="{CC6DCF7C-CFBC-4630-8124-8542E09F5310}" dt="2023-02-08T10:17:16.666" v="1628" actId="27636"/>
        <pc:sldMkLst>
          <pc:docMk/>
          <pc:sldMk cId="2799826331" sldId="768"/>
        </pc:sldMkLst>
        <pc:spChg chg="mod">
          <ac:chgData name="Stalin Jacob Wilson Packia Dhas" userId="050d7d71-3621-4503-95e8-1c9a9d962492" providerId="ADAL" clId="{CC6DCF7C-CFBC-4630-8124-8542E09F5310}" dt="2023-02-08T10:09:34.868" v="1524" actId="20577"/>
          <ac:spMkLst>
            <pc:docMk/>
            <pc:sldMk cId="2799826331" sldId="768"/>
            <ac:spMk id="2" creationId="{00000000-0000-0000-0000-000000000000}"/>
          </ac:spMkLst>
        </pc:spChg>
        <pc:spChg chg="mod">
          <ac:chgData name="Stalin Jacob Wilson Packia Dhas" userId="050d7d71-3621-4503-95e8-1c9a9d962492" providerId="ADAL" clId="{CC6DCF7C-CFBC-4630-8124-8542E09F5310}" dt="2023-02-08T10:17:16.666" v="1628" actId="27636"/>
          <ac:spMkLst>
            <pc:docMk/>
            <pc:sldMk cId="2799826331" sldId="768"/>
            <ac:spMk id="4" creationId="{892DE2B5-4568-DC1B-0D5F-EEF3522AFF45}"/>
          </ac:spMkLst>
        </pc:spChg>
      </pc:sldChg>
      <pc:sldChg chg="modSp add mod">
        <pc:chgData name="Stalin Jacob Wilson Packia Dhas" userId="050d7d71-3621-4503-95e8-1c9a9d962492" providerId="ADAL" clId="{CC6DCF7C-CFBC-4630-8124-8542E09F5310}" dt="2023-02-08T10:21:21.480" v="1678" actId="113"/>
        <pc:sldMkLst>
          <pc:docMk/>
          <pc:sldMk cId="237466381" sldId="769"/>
        </pc:sldMkLst>
        <pc:spChg chg="mod">
          <ac:chgData name="Stalin Jacob Wilson Packia Dhas" userId="050d7d71-3621-4503-95e8-1c9a9d962492" providerId="ADAL" clId="{CC6DCF7C-CFBC-4630-8124-8542E09F5310}" dt="2023-02-08T10:19:38.879" v="1649" actId="20577"/>
          <ac:spMkLst>
            <pc:docMk/>
            <pc:sldMk cId="237466381" sldId="769"/>
            <ac:spMk id="2" creationId="{00000000-0000-0000-0000-000000000000}"/>
          </ac:spMkLst>
        </pc:spChg>
        <pc:spChg chg="mod">
          <ac:chgData name="Stalin Jacob Wilson Packia Dhas" userId="050d7d71-3621-4503-95e8-1c9a9d962492" providerId="ADAL" clId="{CC6DCF7C-CFBC-4630-8124-8542E09F5310}" dt="2023-02-08T10:21:21.480" v="1678" actId="113"/>
          <ac:spMkLst>
            <pc:docMk/>
            <pc:sldMk cId="237466381" sldId="769"/>
            <ac:spMk id="4" creationId="{892DE2B5-4568-DC1B-0D5F-EEF3522AFF45}"/>
          </ac:spMkLst>
        </pc:spChg>
      </pc:sldChg>
      <pc:sldChg chg="addSp modSp add mod">
        <pc:chgData name="Stalin Jacob Wilson Packia Dhas" userId="050d7d71-3621-4503-95e8-1c9a9d962492" providerId="ADAL" clId="{CC6DCF7C-CFBC-4630-8124-8542E09F5310}" dt="2023-02-08T10:16:23.654" v="1625"/>
        <pc:sldMkLst>
          <pc:docMk/>
          <pc:sldMk cId="2980834324" sldId="770"/>
        </pc:sldMkLst>
        <pc:spChg chg="mod">
          <ac:chgData name="Stalin Jacob Wilson Packia Dhas" userId="050d7d71-3621-4503-95e8-1c9a9d962492" providerId="ADAL" clId="{CC6DCF7C-CFBC-4630-8124-8542E09F5310}" dt="2023-02-08T10:16:21.042" v="1624" actId="27636"/>
          <ac:spMkLst>
            <pc:docMk/>
            <pc:sldMk cId="2980834324" sldId="770"/>
            <ac:spMk id="4" creationId="{892DE2B5-4568-DC1B-0D5F-EEF3522AFF45}"/>
          </ac:spMkLst>
        </pc:spChg>
        <pc:picChg chg="add mod">
          <ac:chgData name="Stalin Jacob Wilson Packia Dhas" userId="050d7d71-3621-4503-95e8-1c9a9d962492" providerId="ADAL" clId="{CC6DCF7C-CFBC-4630-8124-8542E09F5310}" dt="2023-02-08T10:16:23.654" v="1625"/>
          <ac:picMkLst>
            <pc:docMk/>
            <pc:sldMk cId="2980834324" sldId="770"/>
            <ac:picMk id="3" creationId="{BCF25C8D-C00A-9A2B-9619-312A1FF98BD0}"/>
          </ac:picMkLst>
        </pc:picChg>
      </pc:sldChg>
      <pc:sldChg chg="modSp add mod">
        <pc:chgData name="Stalin Jacob Wilson Packia Dhas" userId="050d7d71-3621-4503-95e8-1c9a9d962492" providerId="ADAL" clId="{CC6DCF7C-CFBC-4630-8124-8542E09F5310}" dt="2023-02-08T10:17:21.811" v="1630" actId="27636"/>
        <pc:sldMkLst>
          <pc:docMk/>
          <pc:sldMk cId="1463475540" sldId="771"/>
        </pc:sldMkLst>
        <pc:spChg chg="mod">
          <ac:chgData name="Stalin Jacob Wilson Packia Dhas" userId="050d7d71-3621-4503-95e8-1c9a9d962492" providerId="ADAL" clId="{CC6DCF7C-CFBC-4630-8124-8542E09F5310}" dt="2023-02-08T10:17:21.811" v="1630" actId="27636"/>
          <ac:spMkLst>
            <pc:docMk/>
            <pc:sldMk cId="1463475540" sldId="771"/>
            <ac:spMk id="4" creationId="{892DE2B5-4568-DC1B-0D5F-EEF3522AFF45}"/>
          </ac:spMkLst>
        </pc:spChg>
      </pc:sldChg>
      <pc:sldChg chg="modSp add mod">
        <pc:chgData name="Stalin Jacob Wilson Packia Dhas" userId="050d7d71-3621-4503-95e8-1c9a9d962492" providerId="ADAL" clId="{CC6DCF7C-CFBC-4630-8124-8542E09F5310}" dt="2023-02-08T10:50:30.006" v="1881" actId="113"/>
        <pc:sldMkLst>
          <pc:docMk/>
          <pc:sldMk cId="3386384548" sldId="772"/>
        </pc:sldMkLst>
        <pc:spChg chg="mod">
          <ac:chgData name="Stalin Jacob Wilson Packia Dhas" userId="050d7d71-3621-4503-95e8-1c9a9d962492" providerId="ADAL" clId="{CC6DCF7C-CFBC-4630-8124-8542E09F5310}" dt="2023-02-08T10:50:30.006" v="1881" actId="113"/>
          <ac:spMkLst>
            <pc:docMk/>
            <pc:sldMk cId="3386384548" sldId="772"/>
            <ac:spMk id="4" creationId="{892DE2B5-4568-DC1B-0D5F-EEF3522AFF45}"/>
          </ac:spMkLst>
        </pc:spChg>
      </pc:sldChg>
      <pc:sldChg chg="addSp modSp add mod">
        <pc:chgData name="Stalin Jacob Wilson Packia Dhas" userId="050d7d71-3621-4503-95e8-1c9a9d962492" providerId="ADAL" clId="{CC6DCF7C-CFBC-4630-8124-8542E09F5310}" dt="2023-02-08T10:50:12.995" v="1878" actId="113"/>
        <pc:sldMkLst>
          <pc:docMk/>
          <pc:sldMk cId="2224661659" sldId="773"/>
        </pc:sldMkLst>
        <pc:spChg chg="mod">
          <ac:chgData name="Stalin Jacob Wilson Packia Dhas" userId="050d7d71-3621-4503-95e8-1c9a9d962492" providerId="ADAL" clId="{CC6DCF7C-CFBC-4630-8124-8542E09F5310}" dt="2023-02-08T10:50:12.995" v="1878" actId="113"/>
          <ac:spMkLst>
            <pc:docMk/>
            <pc:sldMk cId="2224661659" sldId="773"/>
            <ac:spMk id="4" creationId="{892DE2B5-4568-DC1B-0D5F-EEF3522AFF45}"/>
          </ac:spMkLst>
        </pc:spChg>
        <pc:picChg chg="add mod">
          <ac:chgData name="Stalin Jacob Wilson Packia Dhas" userId="050d7d71-3621-4503-95e8-1c9a9d962492" providerId="ADAL" clId="{CC6DCF7C-CFBC-4630-8124-8542E09F5310}" dt="2023-02-08T10:22:32.757" v="1691" actId="1076"/>
          <ac:picMkLst>
            <pc:docMk/>
            <pc:sldMk cId="2224661659" sldId="773"/>
            <ac:picMk id="3" creationId="{F53F6E9D-90A7-033B-66A1-FD91EFF5A0A6}"/>
          </ac:picMkLst>
        </pc:picChg>
      </pc:sldChg>
      <pc:sldChg chg="addSp delSp modSp add mod">
        <pc:chgData name="Stalin Jacob Wilson Packia Dhas" userId="050d7d71-3621-4503-95e8-1c9a9d962492" providerId="ADAL" clId="{CC6DCF7C-CFBC-4630-8124-8542E09F5310}" dt="2023-02-08T10:23:14.004" v="1706" actId="478"/>
        <pc:sldMkLst>
          <pc:docMk/>
          <pc:sldMk cId="2780212421" sldId="774"/>
        </pc:sldMkLst>
        <pc:spChg chg="mod">
          <ac:chgData name="Stalin Jacob Wilson Packia Dhas" userId="050d7d71-3621-4503-95e8-1c9a9d962492" providerId="ADAL" clId="{CC6DCF7C-CFBC-4630-8124-8542E09F5310}" dt="2023-02-08T10:23:06.833" v="1701" actId="27636"/>
          <ac:spMkLst>
            <pc:docMk/>
            <pc:sldMk cId="2780212421" sldId="774"/>
            <ac:spMk id="4" creationId="{892DE2B5-4568-DC1B-0D5F-EEF3522AFF45}"/>
          </ac:spMkLst>
        </pc:spChg>
        <pc:picChg chg="del">
          <ac:chgData name="Stalin Jacob Wilson Packia Dhas" userId="050d7d71-3621-4503-95e8-1c9a9d962492" providerId="ADAL" clId="{CC6DCF7C-CFBC-4630-8124-8542E09F5310}" dt="2023-02-08T10:23:14.004" v="1706" actId="478"/>
          <ac:picMkLst>
            <pc:docMk/>
            <pc:sldMk cId="2780212421" sldId="774"/>
            <ac:picMk id="3" creationId="{F53F6E9D-90A7-033B-66A1-FD91EFF5A0A6}"/>
          </ac:picMkLst>
        </pc:picChg>
        <pc:picChg chg="add mod">
          <ac:chgData name="Stalin Jacob Wilson Packia Dhas" userId="050d7d71-3621-4503-95e8-1c9a9d962492" providerId="ADAL" clId="{CC6DCF7C-CFBC-4630-8124-8542E09F5310}" dt="2023-02-08T10:23:12.914" v="1705" actId="1076"/>
          <ac:picMkLst>
            <pc:docMk/>
            <pc:sldMk cId="2780212421" sldId="774"/>
            <ac:picMk id="5" creationId="{DF0D413D-4801-CE67-7D12-C5214CA65A66}"/>
          </ac:picMkLst>
        </pc:picChg>
      </pc:sldChg>
      <pc:sldChg chg="delSp modSp add mod">
        <pc:chgData name="Stalin Jacob Wilson Packia Dhas" userId="050d7d71-3621-4503-95e8-1c9a9d962492" providerId="ADAL" clId="{CC6DCF7C-CFBC-4630-8124-8542E09F5310}" dt="2023-02-08T10:49:31.073" v="1873" actId="113"/>
        <pc:sldMkLst>
          <pc:docMk/>
          <pc:sldMk cId="2906781509" sldId="775"/>
        </pc:sldMkLst>
        <pc:spChg chg="mod">
          <ac:chgData name="Stalin Jacob Wilson Packia Dhas" userId="050d7d71-3621-4503-95e8-1c9a9d962492" providerId="ADAL" clId="{CC6DCF7C-CFBC-4630-8124-8542E09F5310}" dt="2023-02-08T10:23:56.622" v="1715" actId="6549"/>
          <ac:spMkLst>
            <pc:docMk/>
            <pc:sldMk cId="2906781509" sldId="775"/>
            <ac:spMk id="2" creationId="{00000000-0000-0000-0000-000000000000}"/>
          </ac:spMkLst>
        </pc:spChg>
        <pc:spChg chg="mod">
          <ac:chgData name="Stalin Jacob Wilson Packia Dhas" userId="050d7d71-3621-4503-95e8-1c9a9d962492" providerId="ADAL" clId="{CC6DCF7C-CFBC-4630-8124-8542E09F5310}" dt="2023-02-08T10:49:31.073" v="1873" actId="113"/>
          <ac:spMkLst>
            <pc:docMk/>
            <pc:sldMk cId="2906781509" sldId="775"/>
            <ac:spMk id="4" creationId="{892DE2B5-4568-DC1B-0D5F-EEF3522AFF45}"/>
          </ac:spMkLst>
        </pc:spChg>
        <pc:picChg chg="del">
          <ac:chgData name="Stalin Jacob Wilson Packia Dhas" userId="050d7d71-3621-4503-95e8-1c9a9d962492" providerId="ADAL" clId="{CC6DCF7C-CFBC-4630-8124-8542E09F5310}" dt="2023-02-08T10:23:59.114" v="1716" actId="478"/>
          <ac:picMkLst>
            <pc:docMk/>
            <pc:sldMk cId="2906781509" sldId="775"/>
            <ac:picMk id="5" creationId="{DF0D413D-4801-CE67-7D12-C5214CA65A66}"/>
          </ac:picMkLst>
        </pc:picChg>
      </pc:sldChg>
      <pc:sldChg chg="addSp modSp add mod">
        <pc:chgData name="Stalin Jacob Wilson Packia Dhas" userId="050d7d71-3621-4503-95e8-1c9a9d962492" providerId="ADAL" clId="{CC6DCF7C-CFBC-4630-8124-8542E09F5310}" dt="2023-02-08T10:51:59.736" v="1922" actId="27636"/>
        <pc:sldMkLst>
          <pc:docMk/>
          <pc:sldMk cId="2149580831" sldId="776"/>
        </pc:sldMkLst>
        <pc:spChg chg="mod">
          <ac:chgData name="Stalin Jacob Wilson Packia Dhas" userId="050d7d71-3621-4503-95e8-1c9a9d962492" providerId="ADAL" clId="{CC6DCF7C-CFBC-4630-8124-8542E09F5310}" dt="2023-02-08T10:51:59.736" v="1922" actId="27636"/>
          <ac:spMkLst>
            <pc:docMk/>
            <pc:sldMk cId="2149580831" sldId="776"/>
            <ac:spMk id="2" creationId="{00000000-0000-0000-0000-000000000000}"/>
          </ac:spMkLst>
        </pc:spChg>
        <pc:spChg chg="mod">
          <ac:chgData name="Stalin Jacob Wilson Packia Dhas" userId="050d7d71-3621-4503-95e8-1c9a9d962492" providerId="ADAL" clId="{CC6DCF7C-CFBC-4630-8124-8542E09F5310}" dt="2023-02-08T10:50:53.943" v="1884" actId="27636"/>
          <ac:spMkLst>
            <pc:docMk/>
            <pc:sldMk cId="2149580831" sldId="776"/>
            <ac:spMk id="4" creationId="{892DE2B5-4568-DC1B-0D5F-EEF3522AFF45}"/>
          </ac:spMkLst>
        </pc:spChg>
        <pc:picChg chg="add mod">
          <ac:chgData name="Stalin Jacob Wilson Packia Dhas" userId="050d7d71-3621-4503-95e8-1c9a9d962492" providerId="ADAL" clId="{CC6DCF7C-CFBC-4630-8124-8542E09F5310}" dt="2023-02-08T10:51:08.513" v="1888" actId="1076"/>
          <ac:picMkLst>
            <pc:docMk/>
            <pc:sldMk cId="2149580831" sldId="776"/>
            <ac:picMk id="3" creationId="{C0FE5D7A-A1D7-2070-D7E1-0E0142934514}"/>
          </ac:picMkLst>
        </pc:picChg>
      </pc:sldChg>
      <pc:sldChg chg="addSp delSp modSp add mod">
        <pc:chgData name="Stalin Jacob Wilson Packia Dhas" userId="050d7d71-3621-4503-95e8-1c9a9d962492" providerId="ADAL" clId="{CC6DCF7C-CFBC-4630-8124-8542E09F5310}" dt="2023-02-08T10:52:49.489" v="1960" actId="20577"/>
        <pc:sldMkLst>
          <pc:docMk/>
          <pc:sldMk cId="414874637" sldId="777"/>
        </pc:sldMkLst>
        <pc:spChg chg="mod">
          <ac:chgData name="Stalin Jacob Wilson Packia Dhas" userId="050d7d71-3621-4503-95e8-1c9a9d962492" providerId="ADAL" clId="{CC6DCF7C-CFBC-4630-8124-8542E09F5310}" dt="2023-02-08T10:52:49.489" v="1960" actId="20577"/>
          <ac:spMkLst>
            <pc:docMk/>
            <pc:sldMk cId="414874637" sldId="777"/>
            <ac:spMk id="2" creationId="{00000000-0000-0000-0000-000000000000}"/>
          </ac:spMkLst>
        </pc:spChg>
        <pc:picChg chg="del">
          <ac:chgData name="Stalin Jacob Wilson Packia Dhas" userId="050d7d71-3621-4503-95e8-1c9a9d962492" providerId="ADAL" clId="{CC6DCF7C-CFBC-4630-8124-8542E09F5310}" dt="2023-02-08T10:51:41.292" v="1890" actId="478"/>
          <ac:picMkLst>
            <pc:docMk/>
            <pc:sldMk cId="414874637" sldId="777"/>
            <ac:picMk id="3" creationId="{C0FE5D7A-A1D7-2070-D7E1-0E0142934514}"/>
          </ac:picMkLst>
        </pc:picChg>
        <pc:picChg chg="add mod">
          <ac:chgData name="Stalin Jacob Wilson Packia Dhas" userId="050d7d71-3621-4503-95e8-1c9a9d962492" providerId="ADAL" clId="{CC6DCF7C-CFBC-4630-8124-8542E09F5310}" dt="2023-02-08T10:51:44.311" v="1892" actId="1076"/>
          <ac:picMkLst>
            <pc:docMk/>
            <pc:sldMk cId="414874637" sldId="777"/>
            <ac:picMk id="5" creationId="{FA833F3B-F133-51D1-9928-9A6D451BB0F2}"/>
          </ac:picMkLst>
        </pc:picChg>
      </pc:sldChg>
      <pc:sldChg chg="addSp delSp modSp add mod">
        <pc:chgData name="Stalin Jacob Wilson Packia Dhas" userId="050d7d71-3621-4503-95e8-1c9a9d962492" providerId="ADAL" clId="{CC6DCF7C-CFBC-4630-8124-8542E09F5310}" dt="2023-02-08T10:52:35.424" v="1948" actId="20577"/>
        <pc:sldMkLst>
          <pc:docMk/>
          <pc:sldMk cId="2885660587" sldId="778"/>
        </pc:sldMkLst>
        <pc:spChg chg="mod">
          <ac:chgData name="Stalin Jacob Wilson Packia Dhas" userId="050d7d71-3621-4503-95e8-1c9a9d962492" providerId="ADAL" clId="{CC6DCF7C-CFBC-4630-8124-8542E09F5310}" dt="2023-02-08T10:52:35.424" v="1948" actId="20577"/>
          <ac:spMkLst>
            <pc:docMk/>
            <pc:sldMk cId="2885660587" sldId="778"/>
            <ac:spMk id="2" creationId="{00000000-0000-0000-0000-000000000000}"/>
          </ac:spMkLst>
        </pc:spChg>
        <pc:picChg chg="add mod">
          <ac:chgData name="Stalin Jacob Wilson Packia Dhas" userId="050d7d71-3621-4503-95e8-1c9a9d962492" providerId="ADAL" clId="{CC6DCF7C-CFBC-4630-8124-8542E09F5310}" dt="2023-02-08T10:52:22.547" v="1926" actId="1076"/>
          <ac:picMkLst>
            <pc:docMk/>
            <pc:sldMk cId="2885660587" sldId="778"/>
            <ac:picMk id="3" creationId="{1C86FCAA-C96F-4BCF-6B88-CC11B9218F43}"/>
          </ac:picMkLst>
        </pc:picChg>
        <pc:picChg chg="del">
          <ac:chgData name="Stalin Jacob Wilson Packia Dhas" userId="050d7d71-3621-4503-95e8-1c9a9d962492" providerId="ADAL" clId="{CC6DCF7C-CFBC-4630-8124-8542E09F5310}" dt="2023-02-08T10:52:20.114" v="1924" actId="478"/>
          <ac:picMkLst>
            <pc:docMk/>
            <pc:sldMk cId="2885660587" sldId="778"/>
            <ac:picMk id="5" creationId="{FA833F3B-F133-51D1-9928-9A6D451BB0F2}"/>
          </ac:picMkLst>
        </pc:picChg>
      </pc:sldChg>
      <pc:sldMasterChg chg="delSldLayout">
        <pc:chgData name="Stalin Jacob Wilson Packia Dhas" userId="050d7d71-3621-4503-95e8-1c9a9d962492" providerId="ADAL" clId="{CC6DCF7C-CFBC-4630-8124-8542E09F5310}" dt="2023-02-08T10:28:40.442" v="1816" actId="47"/>
        <pc:sldMasterMkLst>
          <pc:docMk/>
          <pc:sldMasterMk cId="3508390215" sldId="2147483661"/>
        </pc:sldMasterMkLst>
        <pc:sldLayoutChg chg="del">
          <pc:chgData name="Stalin Jacob Wilson Packia Dhas" userId="050d7d71-3621-4503-95e8-1c9a9d962492" providerId="ADAL" clId="{CC6DCF7C-CFBC-4630-8124-8542E09F5310}" dt="2023-02-08T10:28:40.442" v="1816" actId="47"/>
          <pc:sldLayoutMkLst>
            <pc:docMk/>
            <pc:sldMasterMk cId="3508390215" sldId="2147483661"/>
            <pc:sldLayoutMk cId="508946098" sldId="214748379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30031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189444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85112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288467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1433672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55990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179373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65579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1838631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913681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9358743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8801333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22411789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460589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833189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670064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32111991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3419076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4013086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28112388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1540540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595651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34598618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3262620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27100681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9229916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3504400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7697013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40771493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37401406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26064838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32738061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8329037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26742328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2599784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19477482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6375429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21984903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43</a:t>
            </a:fld>
            <a:endParaRPr lang="en-US" dirty="0"/>
          </a:p>
        </p:txBody>
      </p:sp>
    </p:spTree>
    <p:extLst>
      <p:ext uri="{BB962C8B-B14F-4D97-AF65-F5344CB8AC3E}">
        <p14:creationId xmlns:p14="http://schemas.microsoft.com/office/powerpoint/2010/main" val="335363288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44</a:t>
            </a:fld>
            <a:endParaRPr lang="en-US" dirty="0"/>
          </a:p>
        </p:txBody>
      </p:sp>
    </p:spTree>
    <p:extLst>
      <p:ext uri="{BB962C8B-B14F-4D97-AF65-F5344CB8AC3E}">
        <p14:creationId xmlns:p14="http://schemas.microsoft.com/office/powerpoint/2010/main" val="372540722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45</a:t>
            </a:fld>
            <a:endParaRPr lang="en-US" dirty="0"/>
          </a:p>
        </p:txBody>
      </p:sp>
    </p:spTree>
    <p:extLst>
      <p:ext uri="{BB962C8B-B14F-4D97-AF65-F5344CB8AC3E}">
        <p14:creationId xmlns:p14="http://schemas.microsoft.com/office/powerpoint/2010/main" val="40802696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46</a:t>
            </a:fld>
            <a:endParaRPr lang="en-US" dirty="0"/>
          </a:p>
        </p:txBody>
      </p:sp>
    </p:spTree>
    <p:extLst>
      <p:ext uri="{BB962C8B-B14F-4D97-AF65-F5344CB8AC3E}">
        <p14:creationId xmlns:p14="http://schemas.microsoft.com/office/powerpoint/2010/main" val="26768496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47</a:t>
            </a:fld>
            <a:endParaRPr lang="en-US" dirty="0"/>
          </a:p>
        </p:txBody>
      </p:sp>
    </p:spTree>
    <p:extLst>
      <p:ext uri="{BB962C8B-B14F-4D97-AF65-F5344CB8AC3E}">
        <p14:creationId xmlns:p14="http://schemas.microsoft.com/office/powerpoint/2010/main" val="42692795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46BB86-E295-4363-8DBA-C7DAE5EB93BB}"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D73B8B-3133-4124-8996-2D9618C65B0F}"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BC745FB-2FE1-4751-ADEF-86C2C9409023}"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1680849-1DAD-4DBD-9AD8-E86EF588F7A5}"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7A16EA-2632-4FD8-9B03-A1AA1EBA1898}"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84AB6F9-1869-4B4A-A58C-14A593134F4F}"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373B092-9C14-4CF4-9E46-15C57A3952DA}"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B5D8CD0-8EBE-43AA-96EB-9178858E9D4A}"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18050C-C397-4827-8B36-1685CD7D00D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A17CB3C-0C1E-46A7-8882-282C07C98BEA}"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3FAD027-8A8C-44C5-9B6D-A91EB09F4847}"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98E9A7D-7CC6-492D-B7C2-6FD5671E145D}"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1FD7ED-8CBE-4A3A-A2A8-E72AFA7B0465}"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17ECE1C-6F3B-4931-A957-7256C4D63244}"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F8697C-F684-41B5-AC47-E7377ADD2F30}"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700D05A-96F4-4941-8C92-1458562ED633}"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31C2D62-00FE-435F-99B7-F5829D470F8F}"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2D35BE3-6F0F-4303-936C-BACF026AC93B}"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A551AA5-F530-4478-954E-20C78CF2C34B}"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1A02C97-BA47-4B6C-B1DB-D71708B6B339}"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927657-CF2E-4E53-99EA-EED3121A5A83}"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A43EFA1-E46C-4247-AEA5-FB06C2866198}"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C82C038-5D27-441E-98FD-1851A3E04644}"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4F496A7-135F-487B-8906-FF779AE3E1A8}"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E6B33E-E1E2-4254-BF0F-9EEE7C917D6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63202A2-3548-4989-9C4F-A575ADA98033}"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3FD0371-F392-4FB4-9997-AA0F06F3614A}"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6D4C942-0ACF-4C3D-AACA-A65080C436A7}"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FE9ACA-58CE-4A1B-BA59-81511463FA82}"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F1058D2-0E24-4490-85EA-CE93F01F0DAD}"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0C5D1DC-6FBD-43F0-994E-17C95810C41B}"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3AE5EF6-2812-4F35-824B-B9F487290EDF}"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430011-AE9C-4697-9615-D2AF93A4D818}"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D374B28-FB84-4D57-B052-B2BBF3BD580B}"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286CF88-2FB6-43CD-842B-EA7987C96937}"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6AFA42A-D5B0-487B-B26D-8F6B56BD49E0}"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10BDD-8327-4FED-B715-B1D6E903160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4162F13-6117-4FD0-B4AF-BCDA56374020}"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- 2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hyperlink" Target="https://imagine.gsfc.nasa.gov/Images/science/EM_spectrum_atmosphere.jpg" TargetMode="External"/><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8.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1.xml"/><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3.xml"/><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4.xml"/><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5.xml"/><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6.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10780808" cy="5230549"/>
          </a:xfrm>
        </p:spPr>
        <p:txBody>
          <a:bodyPr>
            <a:normAutofit/>
          </a:bodyPr>
          <a:lstStyle/>
          <a:p>
            <a:pPr marL="446088" indent="-357188"/>
            <a:r>
              <a:rPr lang="en-IN" sz="4000" dirty="0">
                <a:cs typeface="Times New Roman" panose="02020603050405020304" pitchFamily="18" charset="0"/>
              </a:rPr>
              <a:t>Electromagnetic Spectrum</a:t>
            </a:r>
          </a:p>
          <a:p>
            <a:pPr marL="903288" lvl="1" indent="-357188"/>
            <a:r>
              <a:rPr lang="en-GB" sz="3600" dirty="0">
                <a:cs typeface="Times New Roman" panose="02020603050405020304" pitchFamily="18" charset="0"/>
              </a:rPr>
              <a:t>Radio waves</a:t>
            </a:r>
          </a:p>
          <a:p>
            <a:pPr marL="903288" lvl="1" indent="-357188"/>
            <a:r>
              <a:rPr lang="en-GB" sz="3600" dirty="0">
                <a:cs typeface="Times New Roman" panose="02020603050405020304" pitchFamily="18" charset="0"/>
              </a:rPr>
              <a:t>Microwaves</a:t>
            </a:r>
          </a:p>
          <a:p>
            <a:pPr marL="903288" lvl="1" indent="-357188"/>
            <a:r>
              <a:rPr lang="en-GB" sz="3600" dirty="0">
                <a:cs typeface="Times New Roman" panose="02020603050405020304" pitchFamily="18" charset="0"/>
              </a:rPr>
              <a:t>Infrared waves</a:t>
            </a:r>
          </a:p>
          <a:p>
            <a:pPr marL="903288" lvl="1" indent="-357188"/>
            <a:r>
              <a:rPr lang="en-GB" sz="3600" dirty="0">
                <a:cs typeface="Times New Roman" panose="02020603050405020304" pitchFamily="18" charset="0"/>
              </a:rPr>
              <a:t>Ultraviolet Rays</a:t>
            </a:r>
          </a:p>
          <a:p>
            <a:pPr marL="903288" lvl="1" indent="-357188"/>
            <a:r>
              <a:rPr lang="en-GB" sz="3600" dirty="0">
                <a:cs typeface="Times New Roman" panose="02020603050405020304" pitchFamily="18" charset="0"/>
              </a:rPr>
              <a:t>X-Ray</a:t>
            </a:r>
          </a:p>
          <a:p>
            <a:pPr marL="903288" lvl="1" indent="-357188"/>
            <a:r>
              <a:rPr lang="en-GB" sz="3600" dirty="0">
                <a:cs typeface="Times New Roman" panose="02020603050405020304" pitchFamily="18" charset="0"/>
              </a:rPr>
              <a:t>Gamma Ray</a:t>
            </a: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- 2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Electromagnetic spectrum.</a:t>
            </a:r>
          </a:p>
          <a:p>
            <a:pPr marL="514350"/>
            <a:r>
              <a:rPr lang="en-IN" sz="3200" dirty="0"/>
              <a:t>Describe the types of Electromagnetic spectrum</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- 2 / Electromagnetic Radiation</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599865" y="1329968"/>
            <a:ext cx="11216503" cy="5256224"/>
          </a:xfrm>
        </p:spPr>
        <p:txBody>
          <a:bodyPr>
            <a:normAutofit fontScale="92500" lnSpcReduction="20000"/>
          </a:bodyPr>
          <a:lstStyle/>
          <a:p>
            <a:pPr>
              <a:lnSpc>
                <a:spcPct val="110000"/>
              </a:lnSpc>
            </a:pPr>
            <a:r>
              <a:rPr lang="en-GB" sz="3200" dirty="0">
                <a:solidFill>
                  <a:srgbClr val="000000"/>
                </a:solidFill>
                <a:effectLst/>
                <a:ea typeface="DengXian" panose="02010600030101010101" pitchFamily="2" charset="-122"/>
                <a:cs typeface="Arial" panose="020B0604020202020204" pitchFamily="34" charset="0"/>
              </a:rPr>
              <a:t>The </a:t>
            </a:r>
            <a:r>
              <a:rPr lang="en-GB" sz="3200" b="1" dirty="0">
                <a:solidFill>
                  <a:srgbClr val="000000"/>
                </a:solidFill>
                <a:effectLst/>
                <a:ea typeface="DengXian" panose="02010600030101010101" pitchFamily="2" charset="-122"/>
                <a:cs typeface="Arial" panose="020B0604020202020204" pitchFamily="34" charset="0"/>
              </a:rPr>
              <a:t>electromagnetic (EM) </a:t>
            </a:r>
            <a:r>
              <a:rPr lang="en-GB" sz="3200" b="1" dirty="0">
                <a:effectLst/>
                <a:ea typeface="DengXian" panose="02010600030101010101" pitchFamily="2" charset="-122"/>
                <a:cs typeface="Arial" panose="020B0604020202020204" pitchFamily="34" charset="0"/>
              </a:rPr>
              <a:t>spectrum</a:t>
            </a:r>
            <a:r>
              <a:rPr lang="en-GB" sz="3200" dirty="0">
                <a:solidFill>
                  <a:srgbClr val="000000"/>
                </a:solidFill>
                <a:effectLst/>
                <a:ea typeface="DengXian" panose="02010600030101010101" pitchFamily="2" charset="-122"/>
                <a:cs typeface="Arial" panose="020B0604020202020204" pitchFamily="34" charset="0"/>
              </a:rPr>
              <a:t> is the range of all types of </a:t>
            </a:r>
            <a:r>
              <a:rPr lang="en-GB" sz="3200" b="1" dirty="0">
                <a:solidFill>
                  <a:srgbClr val="000000"/>
                </a:solidFill>
                <a:effectLst/>
                <a:ea typeface="DengXian" panose="02010600030101010101" pitchFamily="2" charset="-122"/>
                <a:cs typeface="Arial" panose="020B0604020202020204" pitchFamily="34" charset="0"/>
              </a:rPr>
              <a:t>EM </a:t>
            </a:r>
            <a:r>
              <a:rPr lang="en-GB" sz="3200" b="1" dirty="0">
                <a:effectLst/>
                <a:ea typeface="DengXian" panose="02010600030101010101" pitchFamily="2" charset="-122"/>
                <a:cs typeface="Arial" panose="020B0604020202020204" pitchFamily="34" charset="0"/>
              </a:rPr>
              <a:t>radiation, w</a:t>
            </a:r>
            <a:r>
              <a:rPr lang="en-GB" sz="3200" b="1" dirty="0">
                <a:ea typeface="DengXian" panose="02010600030101010101" pitchFamily="2" charset="-122"/>
                <a:cs typeface="Arial" panose="020B0604020202020204" pitchFamily="34" charset="0"/>
              </a:rPr>
              <a:t>hich travels and spreads out as it goes.</a:t>
            </a:r>
            <a:r>
              <a:rPr lang="en-GB" sz="3200" b="1" dirty="0">
                <a:effectLst/>
                <a:ea typeface="DengXian" panose="02010600030101010101" pitchFamily="2" charset="-122"/>
                <a:cs typeface="Arial" panose="020B0604020202020204" pitchFamily="34" charset="0"/>
              </a:rPr>
              <a:t> </a:t>
            </a:r>
          </a:p>
          <a:p>
            <a:pPr>
              <a:lnSpc>
                <a:spcPct val="110000"/>
              </a:lnSpc>
            </a:pPr>
            <a:r>
              <a:rPr lang="en-GB" sz="3200" b="1" i="0" dirty="0">
                <a:effectLst/>
              </a:rPr>
              <a:t>Electromagnetic energy </a:t>
            </a:r>
            <a:r>
              <a:rPr lang="en-GB" sz="3200" b="0" i="0" dirty="0">
                <a:effectLst/>
              </a:rPr>
              <a:t>travels in </a:t>
            </a:r>
            <a:r>
              <a:rPr lang="en-GB" sz="3200" b="1" i="0" dirty="0">
                <a:effectLst/>
              </a:rPr>
              <a:t>waves and spans </a:t>
            </a:r>
            <a:r>
              <a:rPr lang="en-GB" sz="3200" b="0" i="0" dirty="0">
                <a:effectLst/>
              </a:rPr>
              <a:t>a </a:t>
            </a:r>
            <a:r>
              <a:rPr lang="en-GB" sz="3200" b="1" i="0" dirty="0">
                <a:effectLst/>
              </a:rPr>
              <a:t>broad spectrum from very long radio waves to very short gamma rays.</a:t>
            </a:r>
          </a:p>
          <a:p>
            <a:pPr>
              <a:lnSpc>
                <a:spcPct val="110000"/>
              </a:lnSpc>
            </a:pPr>
            <a:r>
              <a:rPr lang="en-US" sz="3200" dirty="0">
                <a:ea typeface="ＭＳ Ｐゴシック" pitchFamily="-109" charset="-128"/>
              </a:rPr>
              <a:t>EM waves are in </a:t>
            </a:r>
            <a:r>
              <a:rPr lang="en-US" sz="3200" b="1" dirty="0">
                <a:ea typeface="ＭＳ Ｐゴシック" pitchFamily="-109" charset="-128"/>
              </a:rPr>
              <a:t>order of increasing frequency </a:t>
            </a:r>
            <a:r>
              <a:rPr lang="en-US" sz="3200" dirty="0">
                <a:ea typeface="ＭＳ Ｐゴシック" pitchFamily="-109" charset="-128"/>
              </a:rPr>
              <a:t>and </a:t>
            </a:r>
            <a:r>
              <a:rPr lang="en-US" sz="3200" b="1" dirty="0">
                <a:ea typeface="ＭＳ Ｐゴシック" pitchFamily="-109" charset="-128"/>
              </a:rPr>
              <a:t>decreasing wavelength</a:t>
            </a:r>
            <a:r>
              <a:rPr lang="en-US" sz="3200" dirty="0">
                <a:ea typeface="ＭＳ Ｐゴシック" pitchFamily="-109" charset="-128"/>
              </a:rPr>
              <a:t>.</a:t>
            </a:r>
          </a:p>
          <a:p>
            <a:pPr>
              <a:lnSpc>
                <a:spcPct val="110000"/>
              </a:lnSpc>
            </a:pPr>
            <a:r>
              <a:rPr lang="en-US" sz="3200" dirty="0">
                <a:ea typeface="ＭＳ Ｐゴシック" pitchFamily="-109" charset="-128"/>
              </a:rPr>
              <a:t>As you go from left to</a:t>
            </a:r>
            <a:r>
              <a:rPr lang="en-US" sz="3200" dirty="0">
                <a:ea typeface="ＭＳ Ｐゴシック" pitchFamily="-109" charset="-128"/>
                <a:sym typeface="Wingdings" pitchFamily="2" charset="2"/>
              </a:rPr>
              <a:t> right, the </a:t>
            </a:r>
            <a:r>
              <a:rPr lang="en-US" sz="3200" b="1" dirty="0">
                <a:ea typeface="ＭＳ Ｐゴシック" pitchFamily="-109" charset="-128"/>
                <a:sym typeface="Wingdings" pitchFamily="2" charset="2"/>
              </a:rPr>
              <a:t>wavelengths get smaller, </a:t>
            </a:r>
            <a:r>
              <a:rPr lang="en-US" sz="3200" dirty="0">
                <a:ea typeface="ＭＳ Ｐゴシック" pitchFamily="-109" charset="-128"/>
                <a:sym typeface="Wingdings" pitchFamily="2" charset="2"/>
              </a:rPr>
              <a:t>and the </a:t>
            </a:r>
            <a:r>
              <a:rPr lang="en-US" sz="3200" b="1" dirty="0">
                <a:ea typeface="ＭＳ Ｐゴシック" pitchFamily="-109" charset="-128"/>
                <a:sym typeface="Wingdings" pitchFamily="2" charset="2"/>
              </a:rPr>
              <a:t>frequencies get higher.</a:t>
            </a:r>
            <a:r>
              <a:rPr lang="en-US" sz="3200" dirty="0">
                <a:ea typeface="ＭＳ Ｐゴシック" pitchFamily="-109" charset="-128"/>
                <a:sym typeface="Wingdings" pitchFamily="2" charset="2"/>
              </a:rPr>
              <a:t> This is an </a:t>
            </a:r>
            <a:r>
              <a:rPr lang="en-US" sz="3200" b="1" dirty="0">
                <a:ea typeface="ＭＳ Ｐゴシック" pitchFamily="-109" charset="-128"/>
                <a:sym typeface="Wingdings" pitchFamily="2" charset="2"/>
              </a:rPr>
              <a:t>inverse relationship between wave size and frequency</a:t>
            </a:r>
            <a:r>
              <a:rPr lang="en-US" sz="3200" dirty="0">
                <a:ea typeface="ＭＳ Ｐゴシック" pitchFamily="-109" charset="-128"/>
                <a:sym typeface="Wingdings" pitchFamily="2" charset="2"/>
              </a:rPr>
              <a:t>. </a:t>
            </a:r>
          </a:p>
          <a:p>
            <a:pPr>
              <a:lnSpc>
                <a:spcPct val="110000"/>
              </a:lnSpc>
            </a:pPr>
            <a:r>
              <a:rPr lang="en-US" sz="3200" b="1" dirty="0">
                <a:ea typeface="ＭＳ Ｐゴシック" pitchFamily="-109" charset="-128"/>
                <a:sym typeface="Wingdings" pitchFamily="2" charset="2"/>
              </a:rPr>
              <a:t>Higher the frequency, Higher the Energy and Lower the wavelength.</a:t>
            </a:r>
          </a:p>
          <a:p>
            <a:pPr>
              <a:lnSpc>
                <a:spcPct val="110000"/>
              </a:lnSpc>
            </a:pPr>
            <a:r>
              <a:rPr lang="en-US" sz="3200" b="1" dirty="0">
                <a:ea typeface="ＭＳ Ｐゴシック" pitchFamily="-109" charset="-128"/>
                <a:sym typeface="Wingdings" pitchFamily="2" charset="2"/>
              </a:rPr>
              <a:t>Lower the Frequency, Lower the Energy and Higher the wavelength</a:t>
            </a: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18276" y="1280873"/>
            <a:ext cx="11216503" cy="5432910"/>
          </a:xfrm>
        </p:spPr>
        <p:txBody>
          <a:bodyPr>
            <a:normAutofit/>
          </a:bodyPr>
          <a:lstStyle/>
          <a:p>
            <a:pPr>
              <a:lnSpc>
                <a:spcPct val="110000"/>
              </a:lnSpc>
            </a:pPr>
            <a:r>
              <a:rPr lang="en-GB" i="0" dirty="0">
                <a:effectLst/>
              </a:rPr>
              <a:t>Our </a:t>
            </a:r>
            <a:r>
              <a:rPr lang="en-GB" b="1" i="0" dirty="0">
                <a:effectLst/>
              </a:rPr>
              <a:t>Sun is a source of energy </a:t>
            </a:r>
            <a:r>
              <a:rPr lang="en-GB" i="0" dirty="0">
                <a:effectLst/>
              </a:rPr>
              <a:t>across the full spectrum, and its </a:t>
            </a:r>
            <a:r>
              <a:rPr lang="en-GB" b="1" i="0" dirty="0">
                <a:effectLst/>
              </a:rPr>
              <a:t>electromagnetic radiation bombards our atmosphere constantly.</a:t>
            </a:r>
          </a:p>
          <a:p>
            <a:pPr>
              <a:lnSpc>
                <a:spcPct val="110000"/>
              </a:lnSpc>
            </a:pPr>
            <a:r>
              <a:rPr lang="en-GB" dirty="0"/>
              <a:t>T</a:t>
            </a:r>
            <a:r>
              <a:rPr lang="en-GB" i="0" dirty="0">
                <a:effectLst/>
              </a:rPr>
              <a:t>he </a:t>
            </a:r>
            <a:r>
              <a:rPr lang="en-GB" b="1" i="0" dirty="0">
                <a:effectLst/>
              </a:rPr>
              <a:t>Earth's atmosphere</a:t>
            </a:r>
            <a:r>
              <a:rPr lang="en-GB" i="0" dirty="0">
                <a:effectLst/>
              </a:rPr>
              <a:t> protects us from </a:t>
            </a:r>
            <a:r>
              <a:rPr lang="en-GB" b="1" i="0" dirty="0">
                <a:effectLst/>
              </a:rPr>
              <a:t>exposure to a range of higher energy waves </a:t>
            </a:r>
            <a:r>
              <a:rPr lang="en-GB" i="0" dirty="0">
                <a:effectLst/>
              </a:rPr>
              <a:t>that can be harmful to life. </a:t>
            </a:r>
          </a:p>
          <a:p>
            <a:pPr>
              <a:lnSpc>
                <a:spcPct val="110000"/>
              </a:lnSpc>
            </a:pPr>
            <a:r>
              <a:rPr lang="en-GB" b="1" i="0" dirty="0">
                <a:effectLst/>
              </a:rPr>
              <a:t>Radio waves, Microwaves, Infrared rays and Visible rays</a:t>
            </a:r>
            <a:r>
              <a:rPr lang="en-GB" i="0" dirty="0">
                <a:effectLst/>
              </a:rPr>
              <a:t> are </a:t>
            </a:r>
            <a:r>
              <a:rPr lang="en-GB" b="1" i="0" dirty="0">
                <a:effectLst/>
              </a:rPr>
              <a:t>Non- ionizing radiations.</a:t>
            </a:r>
          </a:p>
          <a:p>
            <a:pPr>
              <a:lnSpc>
                <a:spcPct val="110000"/>
              </a:lnSpc>
            </a:pPr>
            <a:r>
              <a:rPr lang="en-GB" b="1" i="0" dirty="0">
                <a:effectLst/>
              </a:rPr>
              <a:t>Gamma rays, x-rays, and some ultraviolet waves </a:t>
            </a:r>
            <a:r>
              <a:rPr lang="en-GB" i="0" dirty="0">
                <a:effectLst/>
              </a:rPr>
              <a:t>are "</a:t>
            </a:r>
            <a:r>
              <a:rPr lang="en-GB" b="1" i="0" dirty="0">
                <a:effectLst/>
              </a:rPr>
              <a:t>ionizing</a:t>
            </a:r>
            <a:r>
              <a:rPr lang="en-GB" i="0" dirty="0">
                <a:effectLst/>
              </a:rPr>
              <a:t>," meaning these waves have such a </a:t>
            </a:r>
            <a:r>
              <a:rPr lang="en-GB" b="1" i="0" dirty="0">
                <a:effectLst/>
              </a:rPr>
              <a:t>high energy </a:t>
            </a:r>
            <a:r>
              <a:rPr lang="en-GB" i="0" dirty="0">
                <a:effectLst/>
              </a:rPr>
              <a:t>that </a:t>
            </a:r>
            <a:r>
              <a:rPr lang="en-GB" b="1" i="0" dirty="0">
                <a:effectLst/>
              </a:rPr>
              <a:t>they can knock electrons out of atoms</a:t>
            </a:r>
            <a:r>
              <a:rPr lang="en-GB" i="0" dirty="0">
                <a:effectLst/>
              </a:rPr>
              <a:t>. </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627075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30550" y="1293147"/>
            <a:ext cx="11216503" cy="5256224"/>
          </a:xfrm>
        </p:spPr>
        <p:txBody>
          <a:bodyPr>
            <a:normAutofit/>
          </a:bodyPr>
          <a:lstStyle/>
          <a:p>
            <a:pPr>
              <a:lnSpc>
                <a:spcPct val="110000"/>
              </a:lnSpc>
            </a:pPr>
            <a:r>
              <a:rPr lang="en-GB" i="0" dirty="0">
                <a:effectLst/>
              </a:rPr>
              <a:t>Exposure to these </a:t>
            </a:r>
            <a:r>
              <a:rPr lang="en-GB" b="1" i="0" dirty="0">
                <a:effectLst/>
              </a:rPr>
              <a:t>high-energy waves can alter atoms and molecules and cause damage to cells in organic matter. </a:t>
            </a:r>
          </a:p>
          <a:p>
            <a:pPr>
              <a:lnSpc>
                <a:spcPct val="110000"/>
              </a:lnSpc>
            </a:pPr>
            <a:r>
              <a:rPr lang="en-GB" i="0" dirty="0">
                <a:effectLst/>
              </a:rPr>
              <a:t>These </a:t>
            </a:r>
            <a:r>
              <a:rPr lang="en-GB" b="1" i="0" dirty="0">
                <a:effectLst/>
              </a:rPr>
              <a:t>changes to cells can sometimes be helpful</a:t>
            </a:r>
            <a:r>
              <a:rPr lang="en-GB" i="0" dirty="0">
                <a:effectLst/>
              </a:rPr>
              <a:t>, as when </a:t>
            </a:r>
            <a:r>
              <a:rPr lang="en-GB" b="1" i="0" dirty="0">
                <a:effectLst/>
              </a:rPr>
              <a:t>radiation is used to kill cancer cells</a:t>
            </a:r>
            <a:r>
              <a:rPr lang="en-GB" i="0" dirty="0">
                <a:effectLst/>
              </a:rPr>
              <a:t>, and other times not, as when we get </a:t>
            </a:r>
            <a:r>
              <a:rPr lang="en-GB" b="1" i="0" dirty="0">
                <a:effectLst/>
              </a:rPr>
              <a:t>sunburned</a:t>
            </a:r>
            <a:r>
              <a:rPr lang="en-GB" i="0" dirty="0">
                <a:effectLst/>
              </a:rPr>
              <a:t>.</a:t>
            </a:r>
            <a:endParaRPr lang="en-GB" sz="5400" dirty="0"/>
          </a:p>
          <a:p>
            <a:pPr>
              <a:lnSpc>
                <a:spcPct val="110000"/>
              </a:lnSpc>
            </a:pPr>
            <a:r>
              <a:rPr lang="en-GB" b="1" i="0" dirty="0">
                <a:effectLst/>
              </a:rPr>
              <a:t>Electromagnetic radiation is reflected or absorbed </a:t>
            </a:r>
            <a:r>
              <a:rPr lang="en-GB" b="0" i="0" dirty="0">
                <a:effectLst/>
              </a:rPr>
              <a:t>mainly by </a:t>
            </a:r>
            <a:r>
              <a:rPr lang="en-GB" b="1" i="0" dirty="0">
                <a:effectLst/>
              </a:rPr>
              <a:t>several gases in the Earth's atmosphere</a:t>
            </a:r>
            <a:r>
              <a:rPr lang="en-GB" b="0" i="0" dirty="0">
                <a:effectLst/>
              </a:rPr>
              <a:t>, among the most important being </a:t>
            </a:r>
            <a:r>
              <a:rPr lang="en-GB" b="1" i="0" dirty="0">
                <a:effectLst/>
              </a:rPr>
              <a:t>water vapor, carbon dioxide, and ozone. </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331652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30550" y="1293147"/>
            <a:ext cx="11216503" cy="5256224"/>
          </a:xfrm>
        </p:spPr>
        <p:txBody>
          <a:bodyPr>
            <a:normAutofit lnSpcReduction="10000"/>
          </a:bodyPr>
          <a:lstStyle/>
          <a:p>
            <a:pPr>
              <a:lnSpc>
                <a:spcPct val="110000"/>
              </a:lnSpc>
            </a:pPr>
            <a:r>
              <a:rPr lang="en-GB" b="0" i="0" dirty="0">
                <a:effectLst/>
              </a:rPr>
              <a:t>Some radiation, such as </a:t>
            </a:r>
            <a:r>
              <a:rPr lang="en-GB" b="1" i="0" dirty="0">
                <a:effectLst/>
              </a:rPr>
              <a:t>visible light, largely passes (is transmitted) through the atmosphere. </a:t>
            </a:r>
          </a:p>
          <a:p>
            <a:pPr>
              <a:lnSpc>
                <a:spcPct val="110000"/>
              </a:lnSpc>
            </a:pPr>
            <a:r>
              <a:rPr lang="en-GB" b="0" i="0" dirty="0">
                <a:effectLst/>
              </a:rPr>
              <a:t>These regions of the </a:t>
            </a:r>
            <a:r>
              <a:rPr lang="en-GB" b="1" i="0" dirty="0">
                <a:effectLst/>
              </a:rPr>
              <a:t>spectrum with wavelengths that can pass </a:t>
            </a:r>
            <a:r>
              <a:rPr lang="en-GB" b="0" i="0" dirty="0">
                <a:effectLst/>
              </a:rPr>
              <a:t>through the </a:t>
            </a:r>
            <a:r>
              <a:rPr lang="en-GB" b="1" i="0" dirty="0">
                <a:effectLst/>
              </a:rPr>
              <a:t>atmosphere</a:t>
            </a:r>
            <a:r>
              <a:rPr lang="en-GB" b="0" i="0" dirty="0">
                <a:effectLst/>
              </a:rPr>
              <a:t> are referred to as "</a:t>
            </a:r>
            <a:r>
              <a:rPr lang="en-GB" b="1" i="0" dirty="0">
                <a:effectLst/>
              </a:rPr>
              <a:t>atmospheric windows</a:t>
            </a:r>
            <a:r>
              <a:rPr lang="en-GB" b="0" i="0" dirty="0">
                <a:effectLst/>
              </a:rPr>
              <a:t>." </a:t>
            </a:r>
          </a:p>
          <a:p>
            <a:pPr>
              <a:lnSpc>
                <a:spcPct val="110000"/>
              </a:lnSpc>
            </a:pPr>
            <a:r>
              <a:rPr lang="en-GB" b="0" i="0" dirty="0">
                <a:effectLst/>
              </a:rPr>
              <a:t>Some </a:t>
            </a:r>
            <a:r>
              <a:rPr lang="en-GB" b="1" i="0" dirty="0">
                <a:effectLst/>
              </a:rPr>
              <a:t>microwaves</a:t>
            </a:r>
            <a:r>
              <a:rPr lang="en-GB" b="0" i="0" dirty="0">
                <a:effectLst/>
              </a:rPr>
              <a:t> can even pass through clouds, which make them the best wavelength for transmitting </a:t>
            </a:r>
            <a:r>
              <a:rPr lang="en-GB" b="1" i="0" dirty="0">
                <a:effectLst/>
              </a:rPr>
              <a:t>satellite communication signals</a:t>
            </a:r>
            <a:r>
              <a:rPr lang="en-GB" b="0" i="0" dirty="0">
                <a:effectLst/>
              </a:rPr>
              <a:t>.</a:t>
            </a:r>
          </a:p>
          <a:p>
            <a:pPr>
              <a:lnSpc>
                <a:spcPct val="110000"/>
              </a:lnSpc>
            </a:pPr>
            <a:r>
              <a:rPr lang="en-GB" sz="2800" b="0" i="0" dirty="0">
                <a:effectLst/>
              </a:rPr>
              <a:t>The </a:t>
            </a:r>
            <a:r>
              <a:rPr lang="en-GB" sz="2800" b="1" i="0" dirty="0">
                <a:effectLst/>
              </a:rPr>
              <a:t>human eye </a:t>
            </a:r>
            <a:r>
              <a:rPr lang="en-GB" sz="2800" b="0" i="0" dirty="0">
                <a:effectLst/>
              </a:rPr>
              <a:t>can detect only a </a:t>
            </a:r>
            <a:r>
              <a:rPr lang="en-GB" sz="2800" b="1" i="0" dirty="0">
                <a:effectLst/>
              </a:rPr>
              <a:t>small portion </a:t>
            </a:r>
            <a:r>
              <a:rPr lang="en-GB" sz="2800" b="0" i="0" dirty="0">
                <a:effectLst/>
              </a:rPr>
              <a:t>of this </a:t>
            </a:r>
            <a:r>
              <a:rPr lang="en-GB" sz="2800" b="1" i="0" dirty="0">
                <a:effectLst/>
              </a:rPr>
              <a:t>spectrum called visible light.</a:t>
            </a:r>
          </a:p>
          <a:p>
            <a:pPr>
              <a:lnSpc>
                <a:spcPct val="110000"/>
              </a:lnSpc>
            </a:pPr>
            <a:r>
              <a:rPr lang="en-GB" sz="2800" b="0" i="0" dirty="0">
                <a:effectLst/>
              </a:rPr>
              <a:t>A </a:t>
            </a:r>
            <a:r>
              <a:rPr lang="en-GB" sz="2800" b="1" i="0" dirty="0">
                <a:effectLst/>
              </a:rPr>
              <a:t>radio detects a portion of the spectrum</a:t>
            </a:r>
            <a:r>
              <a:rPr lang="en-GB" sz="2800" b="0" i="0" dirty="0">
                <a:effectLst/>
              </a:rPr>
              <a:t>, and an </a:t>
            </a:r>
            <a:r>
              <a:rPr lang="en-GB" sz="2800" b="1" i="0" dirty="0">
                <a:effectLst/>
              </a:rPr>
              <a:t>x-ray machine uses yet another portion.</a:t>
            </a:r>
            <a:endParaRPr lang="en-GB" sz="2800" b="1" dirty="0">
              <a:effectLst/>
              <a:ea typeface="Times New Roman" panose="02020603050405020304" pitchFamily="18" charset="0"/>
            </a:endParaRPr>
          </a:p>
          <a:p>
            <a:pPr>
              <a:lnSpc>
                <a:spcPct val="110000"/>
              </a:lnSpc>
            </a:pPr>
            <a:endParaRPr lang="en-GB"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107193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409444" y="1293147"/>
            <a:ext cx="11216503" cy="5256224"/>
          </a:xfrm>
        </p:spPr>
        <p:txBody>
          <a:bodyPr>
            <a:normAutofit/>
          </a:bodyPr>
          <a:lstStyle/>
          <a:p>
            <a:pPr>
              <a:lnSpc>
                <a:spcPct val="110000"/>
              </a:lnSpc>
            </a:pPr>
            <a:r>
              <a:rPr lang="en-GB" b="1" dirty="0"/>
              <a:t>EM Waves </a:t>
            </a:r>
            <a:r>
              <a:rPr lang="en-GB" dirty="0"/>
              <a:t>are considered to be </a:t>
            </a:r>
            <a:r>
              <a:rPr lang="en-GB" b="1" dirty="0"/>
              <a:t>transverse waves </a:t>
            </a:r>
            <a:r>
              <a:rPr lang="en-GB" dirty="0"/>
              <a:t>because they are made of </a:t>
            </a:r>
            <a:r>
              <a:rPr lang="en-GB" b="1" dirty="0"/>
              <a:t>vibrating electric and magnetic fields at right angles </a:t>
            </a:r>
            <a:r>
              <a:rPr lang="en-GB" dirty="0"/>
              <a:t>to each other and to the </a:t>
            </a:r>
            <a:r>
              <a:rPr lang="en-GB" b="1" dirty="0"/>
              <a:t>direction the waves are travelling</a:t>
            </a:r>
            <a:r>
              <a:rPr lang="en-GB" dirty="0"/>
              <a: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1206034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1028" name="Picture 4" descr="EMS">
            <a:extLst>
              <a:ext uri="{FF2B5EF4-FFF2-40B4-BE49-F238E27FC236}">
                <a16:creationId xmlns:a16="http://schemas.microsoft.com/office/drawing/2014/main" id="{495C6678-0E32-3B8A-E04B-E4AF409CE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6546" y="1262462"/>
            <a:ext cx="9739281" cy="5097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941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1026" name="Picture 2">
            <a:extLst>
              <a:ext uri="{FF2B5EF4-FFF2-40B4-BE49-F238E27FC236}">
                <a16:creationId xmlns:a16="http://schemas.microsoft.com/office/drawing/2014/main" id="{4B519549-D84A-FAD4-2F88-54C39F5EB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71" y="31094"/>
            <a:ext cx="11807420" cy="6862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51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584559" y="1418653"/>
            <a:ext cx="5663937" cy="5256224"/>
          </a:xfrm>
        </p:spPr>
        <p:txBody>
          <a:bodyPr>
            <a:normAutofit/>
          </a:bodyPr>
          <a:lstStyle/>
          <a:p>
            <a:r>
              <a:rPr lang="en-GB" dirty="0">
                <a:solidFill>
                  <a:srgbClr val="000000"/>
                </a:solidFill>
                <a:effectLst/>
                <a:ea typeface="DengXian" panose="02010600030101010101" pitchFamily="2" charset="-122"/>
                <a:cs typeface="Arial" panose="020B0604020202020204" pitchFamily="34" charset="0"/>
              </a:rPr>
              <a:t>The </a:t>
            </a:r>
            <a:r>
              <a:rPr lang="en-GB" b="1" dirty="0">
                <a:solidFill>
                  <a:srgbClr val="000000"/>
                </a:solidFill>
                <a:effectLst/>
                <a:ea typeface="DengXian" panose="02010600030101010101" pitchFamily="2" charset="-122"/>
                <a:cs typeface="Arial" panose="020B0604020202020204" pitchFamily="34" charset="0"/>
              </a:rPr>
              <a:t>Earth's</a:t>
            </a:r>
            <a:r>
              <a:rPr lang="en-GB" b="1" dirty="0">
                <a:effectLst/>
                <a:ea typeface="DengXian" panose="02010600030101010101" pitchFamily="2" charset="-122"/>
                <a:cs typeface="Arial" panose="020B0604020202020204" pitchFamily="34" charset="0"/>
              </a:rPr>
              <a:t> atmosphere </a:t>
            </a:r>
            <a:r>
              <a:rPr lang="en-GB" b="1" dirty="0">
                <a:solidFill>
                  <a:srgbClr val="000000"/>
                </a:solidFill>
                <a:effectLst/>
                <a:ea typeface="DengXian" panose="02010600030101010101" pitchFamily="2" charset="-122"/>
                <a:cs typeface="Arial" panose="020B0604020202020204" pitchFamily="34" charset="0"/>
              </a:rPr>
              <a:t>stops </a:t>
            </a:r>
            <a:r>
              <a:rPr lang="en-GB" dirty="0">
                <a:solidFill>
                  <a:srgbClr val="000000"/>
                </a:solidFill>
                <a:effectLst/>
                <a:ea typeface="DengXian" panose="02010600030101010101" pitchFamily="2" charset="-122"/>
                <a:cs typeface="Arial" panose="020B0604020202020204" pitchFamily="34" charset="0"/>
              </a:rPr>
              <a:t>most types of </a:t>
            </a:r>
            <a:r>
              <a:rPr lang="en-GB" b="1" dirty="0">
                <a:solidFill>
                  <a:srgbClr val="000000"/>
                </a:solidFill>
                <a:effectLst/>
                <a:ea typeface="DengXian" panose="02010600030101010101" pitchFamily="2" charset="-122"/>
                <a:cs typeface="Arial" panose="020B0604020202020204" pitchFamily="34" charset="0"/>
              </a:rPr>
              <a:t>electromagnetic radiation from space</a:t>
            </a:r>
            <a:r>
              <a:rPr lang="en-GB" dirty="0">
                <a:solidFill>
                  <a:srgbClr val="000000"/>
                </a:solidFill>
                <a:effectLst/>
                <a:ea typeface="DengXian" panose="02010600030101010101" pitchFamily="2" charset="-122"/>
                <a:cs typeface="Arial" panose="020B0604020202020204" pitchFamily="34" charset="0"/>
              </a:rPr>
              <a:t> from reaching Earth's surface. </a:t>
            </a:r>
          </a:p>
          <a:p>
            <a:r>
              <a:rPr lang="en-GB" dirty="0">
                <a:solidFill>
                  <a:srgbClr val="000000"/>
                </a:solidFill>
                <a:effectLst/>
                <a:ea typeface="DengXian" panose="02010600030101010101" pitchFamily="2" charset="-122"/>
                <a:cs typeface="Arial" panose="020B0604020202020204" pitchFamily="34" charset="0"/>
              </a:rPr>
              <a:t>This illustration shows how far into the </a:t>
            </a:r>
            <a:r>
              <a:rPr lang="en-GB" b="1" dirty="0">
                <a:solidFill>
                  <a:srgbClr val="000000"/>
                </a:solidFill>
                <a:effectLst/>
                <a:ea typeface="DengXian" panose="02010600030101010101" pitchFamily="2" charset="-122"/>
                <a:cs typeface="Arial" panose="020B0604020202020204" pitchFamily="34" charset="0"/>
              </a:rPr>
              <a:t>atmosphere different parts of the EM spectrum </a:t>
            </a:r>
            <a:r>
              <a:rPr lang="en-GB" dirty="0">
                <a:solidFill>
                  <a:srgbClr val="000000"/>
                </a:solidFill>
                <a:effectLst/>
                <a:ea typeface="DengXian" panose="02010600030101010101" pitchFamily="2" charset="-122"/>
                <a:cs typeface="Arial" panose="020B0604020202020204" pitchFamily="34" charset="0"/>
              </a:rPr>
              <a:t>can go before being absorbed. </a:t>
            </a:r>
          </a:p>
          <a:p>
            <a:r>
              <a:rPr lang="en-GB" dirty="0">
                <a:solidFill>
                  <a:srgbClr val="000000"/>
                </a:solidFill>
                <a:effectLst/>
                <a:ea typeface="DengXian" panose="02010600030101010101" pitchFamily="2" charset="-122"/>
                <a:cs typeface="Arial" panose="020B0604020202020204" pitchFamily="34" charset="0"/>
              </a:rPr>
              <a:t>Only portions of </a:t>
            </a:r>
            <a:r>
              <a:rPr lang="en-GB" b="1" dirty="0">
                <a:solidFill>
                  <a:srgbClr val="000000"/>
                </a:solidFill>
                <a:effectLst/>
                <a:ea typeface="DengXian" panose="02010600030101010101" pitchFamily="2" charset="-122"/>
                <a:cs typeface="Arial" panose="020B0604020202020204" pitchFamily="34" charset="0"/>
              </a:rPr>
              <a:t>radio and visible light reach the surface.</a:t>
            </a:r>
            <a:endParaRPr lang="en-GB" sz="4400" b="1"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4" name="Picture 3" descr="Illustration showing how far into the atmosphere different parts of the EM spectrum reach">
            <a:hlinkClick r:id="rId3"/>
            <a:extLst>
              <a:ext uri="{FF2B5EF4-FFF2-40B4-BE49-F238E27FC236}">
                <a16:creationId xmlns:a16="http://schemas.microsoft.com/office/drawing/2014/main" id="{750AC1D6-0021-1FF4-C892-34A0C8E56C4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17225" y="1418653"/>
            <a:ext cx="5354955" cy="4734908"/>
          </a:xfrm>
          <a:prstGeom prst="rect">
            <a:avLst/>
          </a:prstGeom>
          <a:noFill/>
          <a:ln>
            <a:noFill/>
          </a:ln>
        </p:spPr>
      </p:pic>
    </p:spTree>
    <p:extLst>
      <p:ext uri="{BB962C8B-B14F-4D97-AF65-F5344CB8AC3E}">
        <p14:creationId xmlns:p14="http://schemas.microsoft.com/office/powerpoint/2010/main" val="1519140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08214" y="1388120"/>
            <a:ext cx="11202825" cy="3989060"/>
          </a:xfrm>
        </p:spPr>
        <p:txBody>
          <a:bodyPr>
            <a:noAutofit/>
          </a:bodyPr>
          <a:lstStyle/>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Radio waves </a:t>
            </a:r>
            <a:r>
              <a:rPr lang="en-GB" dirty="0">
                <a:effectLst/>
                <a:ea typeface="Times New Roman" panose="02020603050405020304" pitchFamily="18" charset="0"/>
                <a:cs typeface="Times New Roman" panose="02020603050405020304" pitchFamily="18" charset="0"/>
              </a:rPr>
              <a:t>have the </a:t>
            </a:r>
            <a:r>
              <a:rPr lang="en-GB" b="1" dirty="0">
                <a:effectLst/>
                <a:ea typeface="Times New Roman" panose="02020603050405020304" pitchFamily="18" charset="0"/>
                <a:cs typeface="Times New Roman" panose="02020603050405020304" pitchFamily="18" charset="0"/>
              </a:rPr>
              <a:t>longest wavelengths and lowest frequency </a:t>
            </a:r>
            <a:r>
              <a:rPr lang="en-GB" dirty="0">
                <a:effectLst/>
                <a:ea typeface="Times New Roman" panose="02020603050405020304" pitchFamily="18" charset="0"/>
                <a:cs typeface="Times New Roman" panose="02020603050405020304" pitchFamily="18" charset="0"/>
              </a:rPr>
              <a:t>in the electromagnetic spectrum.</a:t>
            </a:r>
          </a:p>
          <a:p>
            <a:pPr fontAlgn="base">
              <a:lnSpc>
                <a:spcPct val="100000"/>
              </a:lnSpc>
              <a:spcBef>
                <a:spcPts val="1200"/>
              </a:spcBef>
              <a:spcAft>
                <a:spcPts val="600"/>
              </a:spcAft>
            </a:pPr>
            <a:r>
              <a:rPr lang="en-GB" b="1" dirty="0">
                <a:ea typeface="Times New Roman" panose="02020603050405020304" pitchFamily="18" charset="0"/>
                <a:cs typeface="Times New Roman" panose="02020603050405020304" pitchFamily="18" charset="0"/>
              </a:rPr>
              <a:t>Frequency - </a:t>
            </a:r>
            <a:r>
              <a:rPr lang="en-GB" b="1" i="0" dirty="0">
                <a:effectLst/>
              </a:rPr>
              <a:t>300 gigahertz (</a:t>
            </a:r>
            <a:r>
              <a:rPr lang="en-GB" b="1" i="0" u="none" strike="noStrike" dirty="0">
                <a:effectLst/>
              </a:rPr>
              <a:t>GHz</a:t>
            </a:r>
            <a:r>
              <a:rPr lang="en-GB" b="1" i="0" dirty="0">
                <a:effectLst/>
              </a:rPr>
              <a:t>) and below</a:t>
            </a:r>
            <a:r>
              <a:rPr lang="en-GB" b="0" i="0" dirty="0">
                <a:effectLst/>
              </a:rPr>
              <a:t>.</a:t>
            </a:r>
            <a:r>
              <a:rPr lang="en-GB" dirty="0">
                <a:effectLst/>
                <a:ea typeface="Times New Roman" panose="02020603050405020304" pitchFamily="18" charset="0"/>
                <a:cs typeface="Times New Roman" panose="02020603050405020304" pitchFamily="18" charset="0"/>
              </a:rPr>
              <a:t> </a:t>
            </a:r>
          </a:p>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Wavelength – 1mm to 10,000 </a:t>
            </a:r>
            <a:r>
              <a:rPr lang="en-GB" b="1" dirty="0" err="1">
                <a:effectLst/>
                <a:ea typeface="Times New Roman" panose="02020603050405020304" pitchFamily="18" charset="0"/>
                <a:cs typeface="Times New Roman" panose="02020603050405020304" pitchFamily="18" charset="0"/>
              </a:rPr>
              <a:t>kilometers</a:t>
            </a:r>
            <a:endParaRPr lang="en-GB" b="1" dirty="0">
              <a:effectLst/>
              <a:ea typeface="Times New Roman" panose="02020603050405020304" pitchFamily="18" charset="0"/>
              <a:cs typeface="Times New Roman" panose="02020603050405020304" pitchFamily="18" charset="0"/>
            </a:endParaRPr>
          </a:p>
          <a:p>
            <a:pPr fontAlgn="base">
              <a:lnSpc>
                <a:spcPct val="100000"/>
              </a:lnSpc>
              <a:spcBef>
                <a:spcPts val="1200"/>
              </a:spcBef>
              <a:spcAft>
                <a:spcPts val="600"/>
              </a:spcAft>
            </a:pPr>
            <a:r>
              <a:rPr lang="en-GB" b="1" dirty="0">
                <a:solidFill>
                  <a:srgbClr val="202124"/>
                </a:solidFill>
              </a:rPr>
              <a:t>AM – </a:t>
            </a:r>
            <a:r>
              <a:rPr lang="en-GB" b="1" i="0" dirty="0">
                <a:solidFill>
                  <a:srgbClr val="202124"/>
                </a:solidFill>
                <a:effectLst/>
              </a:rPr>
              <a:t>Frequency range - 535-1605 kHz</a:t>
            </a:r>
            <a:r>
              <a:rPr lang="en-GB" b="0" i="0" dirty="0">
                <a:solidFill>
                  <a:srgbClr val="202124"/>
                </a:solidFill>
                <a:effectLst/>
              </a:rPr>
              <a:t>.</a:t>
            </a:r>
          </a:p>
          <a:p>
            <a:pPr fontAlgn="base">
              <a:lnSpc>
                <a:spcPct val="100000"/>
              </a:lnSpc>
              <a:spcBef>
                <a:spcPts val="1200"/>
              </a:spcBef>
              <a:spcAft>
                <a:spcPts val="600"/>
              </a:spcAft>
            </a:pPr>
            <a:r>
              <a:rPr lang="en-GB" b="1" dirty="0">
                <a:solidFill>
                  <a:srgbClr val="202124"/>
                </a:solidFill>
                <a:effectLst/>
                <a:ea typeface="Times New Roman" panose="02020603050405020304" pitchFamily="18" charset="0"/>
                <a:cs typeface="Times New Roman" panose="02020603050405020304" pitchFamily="18" charset="0"/>
              </a:rPr>
              <a:t>FM – Frequency range - </a:t>
            </a:r>
            <a:r>
              <a:rPr lang="en-GB" b="1" i="0" dirty="0">
                <a:solidFill>
                  <a:srgbClr val="202124"/>
                </a:solidFill>
                <a:effectLst/>
              </a:rPr>
              <a:t>88 to 108 MHz</a:t>
            </a:r>
            <a:endParaRPr lang="en-GB" b="1" dirty="0">
              <a:effectLst/>
              <a:ea typeface="Times New Roman" panose="02020603050405020304" pitchFamily="18" charset="0"/>
              <a:cs typeface="Times New Roman" panose="02020603050405020304" pitchFamily="18" charset="0"/>
            </a:endParaRPr>
          </a:p>
          <a:p>
            <a:pPr fontAlgn="base">
              <a:lnSpc>
                <a:spcPct val="100000"/>
              </a:lnSpc>
              <a:spcBef>
                <a:spcPts val="1200"/>
              </a:spcBef>
              <a:spcAft>
                <a:spcPts val="600"/>
              </a:spcAft>
            </a:pPr>
            <a:r>
              <a:rPr lang="en-GB" b="0" i="0" dirty="0">
                <a:effectLst/>
              </a:rPr>
              <a:t>At </a:t>
            </a:r>
            <a:r>
              <a:rPr lang="en-GB" b="1" i="0" dirty="0">
                <a:effectLst/>
              </a:rPr>
              <a:t>300 GHz, </a:t>
            </a:r>
            <a:r>
              <a:rPr lang="en-GB" b="0" i="0" dirty="0">
                <a:effectLst/>
              </a:rPr>
              <a:t>the corresponding </a:t>
            </a:r>
            <a:r>
              <a:rPr lang="en-GB" b="1" i="0" u="none" strike="noStrike" dirty="0">
                <a:effectLst/>
              </a:rPr>
              <a:t>wavelength</a:t>
            </a:r>
            <a:r>
              <a:rPr lang="en-GB" b="1" i="0" dirty="0">
                <a:effectLst/>
              </a:rPr>
              <a:t> is 1 mm </a:t>
            </a:r>
            <a:r>
              <a:rPr lang="en-GB" b="0" i="0" dirty="0">
                <a:effectLst/>
              </a:rPr>
              <a:t>(shorter than a grain of rice); at </a:t>
            </a:r>
            <a:r>
              <a:rPr lang="en-GB" b="1" i="0" dirty="0">
                <a:effectLst/>
              </a:rPr>
              <a:t>30 Hz </a:t>
            </a:r>
            <a:r>
              <a:rPr lang="en-GB" b="0" i="0" dirty="0">
                <a:effectLst/>
              </a:rPr>
              <a:t>the corresponding wavelength is </a:t>
            </a:r>
            <a:r>
              <a:rPr lang="en-GB" b="1" i="0" dirty="0">
                <a:effectLst/>
              </a:rPr>
              <a:t>10,000 </a:t>
            </a:r>
            <a:r>
              <a:rPr lang="en-GB" b="1" i="0" dirty="0" err="1">
                <a:effectLst/>
              </a:rPr>
              <a:t>kilometers</a:t>
            </a:r>
            <a:r>
              <a:rPr lang="en-GB" b="1" i="0" dirty="0">
                <a:effectLst/>
              </a:rPr>
              <a:t> </a:t>
            </a:r>
            <a:r>
              <a:rPr lang="en-GB" b="0" i="0" dirty="0">
                <a:effectLst/>
              </a:rPr>
              <a:t>(6,200 miles) (longer than the radius of the Earth).</a:t>
            </a: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29822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753288" y="1388119"/>
            <a:ext cx="10870025" cy="5256224"/>
          </a:xfrm>
        </p:spPr>
        <p:txBody>
          <a:bodyPr>
            <a:noAutofit/>
          </a:bodyPr>
          <a:lstStyle/>
          <a:p>
            <a:pPr fontAlgn="base">
              <a:lnSpc>
                <a:spcPct val="100000"/>
              </a:lnSpc>
              <a:spcBef>
                <a:spcPts val="1200"/>
              </a:spcBef>
            </a:pPr>
            <a:r>
              <a:rPr lang="en-GB" b="1" dirty="0">
                <a:effectLst/>
                <a:ea typeface="Times New Roman" panose="02020603050405020304" pitchFamily="18" charset="0"/>
                <a:cs typeface="Times New Roman" panose="02020603050405020304" pitchFamily="18" charset="0"/>
              </a:rPr>
              <a:t>Heinrich Hertz </a:t>
            </a:r>
            <a:r>
              <a:rPr lang="en-GB" dirty="0">
                <a:effectLst/>
                <a:ea typeface="Times New Roman" panose="02020603050405020304" pitchFamily="18" charset="0"/>
                <a:cs typeface="Times New Roman" panose="02020603050405020304" pitchFamily="18" charset="0"/>
              </a:rPr>
              <a:t>proved the </a:t>
            </a:r>
            <a:r>
              <a:rPr lang="en-GB" b="1" dirty="0">
                <a:effectLst/>
                <a:ea typeface="Times New Roman" panose="02020603050405020304" pitchFamily="18" charset="0"/>
                <a:cs typeface="Times New Roman" panose="02020603050405020304" pitchFamily="18" charset="0"/>
              </a:rPr>
              <a:t>existence of radio waves in the late 1880s. </a:t>
            </a:r>
          </a:p>
          <a:p>
            <a:pPr fontAlgn="base">
              <a:lnSpc>
                <a:spcPct val="100000"/>
              </a:lnSpc>
              <a:spcBef>
                <a:spcPts val="1200"/>
              </a:spcBef>
            </a:pPr>
            <a:r>
              <a:rPr lang="en-GB" b="1" i="0" dirty="0">
                <a:effectLst/>
              </a:rPr>
              <a:t>Naturally</a:t>
            </a:r>
            <a:r>
              <a:rPr lang="en-GB" b="0" i="0" dirty="0">
                <a:effectLst/>
              </a:rPr>
              <a:t> occurring </a:t>
            </a:r>
            <a:r>
              <a:rPr lang="en-GB" b="1" i="0" dirty="0">
                <a:effectLst/>
              </a:rPr>
              <a:t>radio waves </a:t>
            </a:r>
            <a:r>
              <a:rPr lang="en-GB" b="0" i="0" dirty="0">
                <a:effectLst/>
              </a:rPr>
              <a:t>are emitted by </a:t>
            </a:r>
            <a:r>
              <a:rPr lang="en-GB" b="1" i="0" u="none" strike="noStrike" dirty="0">
                <a:effectLst/>
              </a:rPr>
              <a:t>lightning</a:t>
            </a:r>
            <a:r>
              <a:rPr lang="en-GB" b="1" u="none" strike="noStrike" dirty="0"/>
              <a:t> </a:t>
            </a:r>
            <a:r>
              <a:rPr lang="en-GB" b="1" i="0" dirty="0">
                <a:effectLst/>
              </a:rPr>
              <a:t>and </a:t>
            </a:r>
            <a:r>
              <a:rPr lang="en-GB" b="1" i="0" u="none" strike="noStrike" dirty="0">
                <a:effectLst/>
              </a:rPr>
              <a:t>astronomical objects</a:t>
            </a:r>
            <a:r>
              <a:rPr lang="en-GB" b="1" i="0" dirty="0">
                <a:effectLst/>
              </a:rPr>
              <a:t>,</a:t>
            </a:r>
            <a:r>
              <a:rPr lang="en-GB" b="0" i="0" dirty="0">
                <a:effectLst/>
              </a:rPr>
              <a:t> and are </a:t>
            </a:r>
            <a:r>
              <a:rPr lang="en-GB" b="1" i="0" dirty="0">
                <a:effectLst/>
              </a:rPr>
              <a:t>part of the </a:t>
            </a:r>
            <a:r>
              <a:rPr lang="en-GB" b="1" i="0" u="none" strike="noStrike" dirty="0">
                <a:effectLst/>
              </a:rPr>
              <a:t>blackbody radiation</a:t>
            </a:r>
            <a:r>
              <a:rPr lang="en-GB" b="1" i="0" dirty="0">
                <a:effectLst/>
              </a:rPr>
              <a:t> emitted by all warm objects.</a:t>
            </a:r>
          </a:p>
          <a:p>
            <a:pPr fontAlgn="base">
              <a:lnSpc>
                <a:spcPct val="100000"/>
              </a:lnSpc>
              <a:spcBef>
                <a:spcPts val="1200"/>
              </a:spcBef>
            </a:pPr>
            <a:r>
              <a:rPr lang="en-GB" b="1" dirty="0"/>
              <a:t>G</a:t>
            </a:r>
            <a:r>
              <a:rPr lang="en-GB" b="1" i="0" dirty="0">
                <a:effectLst/>
              </a:rPr>
              <a:t>enerated artificially by an electronic device </a:t>
            </a:r>
            <a:r>
              <a:rPr lang="en-GB" b="0" i="0" dirty="0">
                <a:effectLst/>
              </a:rPr>
              <a:t>called a </a:t>
            </a:r>
            <a:r>
              <a:rPr lang="en-GB" b="1" i="0" u="none" strike="noStrike" dirty="0">
                <a:effectLst/>
              </a:rPr>
              <a:t>transmitter</a:t>
            </a:r>
            <a:r>
              <a:rPr lang="en-GB" b="0" i="0" dirty="0">
                <a:effectLst/>
              </a:rPr>
              <a:t>, which is </a:t>
            </a:r>
            <a:r>
              <a:rPr lang="en-GB" b="1" i="0" dirty="0">
                <a:effectLst/>
              </a:rPr>
              <a:t>connected to an </a:t>
            </a:r>
            <a:r>
              <a:rPr lang="en-GB" b="1" i="0" u="none" strike="noStrike" dirty="0">
                <a:effectLst/>
              </a:rPr>
              <a:t>antenna</a:t>
            </a:r>
            <a:r>
              <a:rPr lang="en-GB" b="1" i="0" dirty="0">
                <a:effectLst/>
              </a:rPr>
              <a:t> </a:t>
            </a:r>
            <a:r>
              <a:rPr lang="en-GB" b="0" i="0" dirty="0">
                <a:effectLst/>
              </a:rPr>
              <a:t>which </a:t>
            </a:r>
            <a:r>
              <a:rPr lang="en-GB" b="1" i="0" dirty="0">
                <a:effectLst/>
              </a:rPr>
              <a:t>radiates the waves. </a:t>
            </a:r>
          </a:p>
          <a:p>
            <a:pPr fontAlgn="base">
              <a:lnSpc>
                <a:spcPct val="100000"/>
              </a:lnSpc>
              <a:spcBef>
                <a:spcPts val="1200"/>
              </a:spcBef>
            </a:pPr>
            <a:r>
              <a:rPr lang="en-GB" b="0" i="0" dirty="0">
                <a:effectLst/>
              </a:rPr>
              <a:t>They are </a:t>
            </a:r>
            <a:r>
              <a:rPr lang="en-GB" b="1" i="0" dirty="0">
                <a:effectLst/>
              </a:rPr>
              <a:t>received by another antenna </a:t>
            </a:r>
            <a:r>
              <a:rPr lang="en-GB" b="0" i="0" dirty="0">
                <a:effectLst/>
              </a:rPr>
              <a:t>connected to a </a:t>
            </a:r>
            <a:r>
              <a:rPr lang="en-GB" b="1" i="0" u="none" strike="noStrike" dirty="0">
                <a:effectLst/>
              </a:rPr>
              <a:t>radio receiver</a:t>
            </a:r>
            <a:r>
              <a:rPr lang="en-GB" b="1" i="0" dirty="0">
                <a:effectLst/>
              </a:rPr>
              <a:t>, </a:t>
            </a:r>
            <a:r>
              <a:rPr lang="en-GB" b="0" i="0" dirty="0">
                <a:effectLst/>
              </a:rPr>
              <a:t>which </a:t>
            </a:r>
            <a:r>
              <a:rPr lang="en-GB" b="1" i="0" dirty="0">
                <a:effectLst/>
              </a:rPr>
              <a:t>processes the received signal</a:t>
            </a:r>
            <a:r>
              <a:rPr lang="en-GB" b="0" i="0" dirty="0">
                <a:effectLst/>
              </a:rPr>
              <a: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86347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753288" y="1267905"/>
            <a:ext cx="11172012" cy="5256224"/>
          </a:xfrm>
        </p:spPr>
        <p:txBody>
          <a:bodyPr>
            <a:noAutofit/>
          </a:bodyPr>
          <a:lstStyle/>
          <a:p>
            <a:pPr fontAlgn="base">
              <a:lnSpc>
                <a:spcPct val="100000"/>
              </a:lnSpc>
              <a:spcBef>
                <a:spcPts val="1200"/>
              </a:spcBef>
              <a:spcAft>
                <a:spcPts val="600"/>
              </a:spcAft>
            </a:pPr>
            <a:r>
              <a:rPr lang="en-GB" b="0" i="0" dirty="0">
                <a:effectLst/>
              </a:rPr>
              <a:t>To </a:t>
            </a:r>
            <a:r>
              <a:rPr lang="en-GB" b="1" i="0" dirty="0">
                <a:effectLst/>
              </a:rPr>
              <a:t>prevent </a:t>
            </a:r>
            <a:r>
              <a:rPr lang="en-GB" b="1" i="0" u="none" strike="noStrike" dirty="0">
                <a:effectLst/>
              </a:rPr>
              <a:t>interference</a:t>
            </a:r>
            <a:r>
              <a:rPr lang="en-GB" b="1" i="0" dirty="0">
                <a:effectLst/>
              </a:rPr>
              <a:t> </a:t>
            </a:r>
            <a:r>
              <a:rPr lang="en-GB" b="0" i="0" dirty="0">
                <a:effectLst/>
              </a:rPr>
              <a:t>between </a:t>
            </a:r>
            <a:r>
              <a:rPr lang="en-GB" b="1" i="0" dirty="0">
                <a:effectLst/>
              </a:rPr>
              <a:t>different users</a:t>
            </a:r>
            <a:r>
              <a:rPr lang="en-GB" b="0" i="0" dirty="0">
                <a:effectLst/>
              </a:rPr>
              <a:t>, the </a:t>
            </a:r>
            <a:r>
              <a:rPr lang="en-GB" b="1" i="0" dirty="0">
                <a:effectLst/>
              </a:rPr>
              <a:t>artificial generation and use of radio waves </a:t>
            </a:r>
            <a:r>
              <a:rPr lang="en-GB" b="0" i="0" dirty="0">
                <a:effectLst/>
              </a:rPr>
              <a:t>is strictly regulated by law, coordinated by an international body called the </a:t>
            </a:r>
            <a:r>
              <a:rPr lang="en-GB" b="1" i="0" u="none" strike="noStrike" dirty="0">
                <a:effectLst/>
              </a:rPr>
              <a:t>International Telecommunication Union</a:t>
            </a:r>
            <a:r>
              <a:rPr lang="en-GB" b="1" i="0" dirty="0">
                <a:effectLst/>
              </a:rPr>
              <a:t> (ITU). </a:t>
            </a:r>
          </a:p>
          <a:p>
            <a:pPr fontAlgn="base">
              <a:lnSpc>
                <a:spcPct val="100000"/>
              </a:lnSpc>
              <a:spcBef>
                <a:spcPts val="1200"/>
              </a:spcBef>
              <a:spcAft>
                <a:spcPts val="600"/>
              </a:spcAft>
            </a:pPr>
            <a:r>
              <a:rPr lang="en-GB" b="0" i="0" dirty="0">
                <a:effectLst/>
              </a:rPr>
              <a:t>The </a:t>
            </a:r>
            <a:r>
              <a:rPr lang="en-GB" b="0" i="0" u="none" strike="noStrike" dirty="0">
                <a:effectLst/>
              </a:rPr>
              <a:t>radio spectrum</a:t>
            </a:r>
            <a:r>
              <a:rPr lang="en-GB" b="0" i="0" dirty="0">
                <a:effectLst/>
              </a:rPr>
              <a:t> is </a:t>
            </a:r>
            <a:r>
              <a:rPr lang="en-GB" b="1" i="0" dirty="0">
                <a:effectLst/>
              </a:rPr>
              <a:t>divided into a number of radio bands on the basis of frequency, allocated to different uses.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348062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709745" y="1413169"/>
            <a:ext cx="10870025" cy="5256224"/>
          </a:xfrm>
        </p:spPr>
        <p:txBody>
          <a:bodyPr>
            <a:noAutofit/>
          </a:bodyPr>
          <a:lstStyle/>
          <a:p>
            <a:pPr fontAlgn="base">
              <a:lnSpc>
                <a:spcPct val="100000"/>
              </a:lnSpc>
              <a:spcBef>
                <a:spcPts val="1200"/>
              </a:spcBef>
              <a:spcAft>
                <a:spcPts val="600"/>
              </a:spcAft>
            </a:pPr>
            <a:r>
              <a:rPr lang="en-GB" b="0" i="0" dirty="0">
                <a:effectLst/>
              </a:rPr>
              <a:t>Radio waves are very widely used in </a:t>
            </a:r>
            <a:r>
              <a:rPr lang="en-GB" b="1" i="0" dirty="0">
                <a:effectLst/>
              </a:rPr>
              <a:t>modern technology for fixed and mobile </a:t>
            </a:r>
            <a:r>
              <a:rPr lang="en-GB" b="1" i="0" u="none" strike="noStrike" dirty="0">
                <a:effectLst/>
              </a:rPr>
              <a:t>radio communication</a:t>
            </a:r>
            <a:r>
              <a:rPr lang="en-GB" b="1" i="0" dirty="0">
                <a:effectLst/>
              </a:rPr>
              <a:t>, </a:t>
            </a:r>
            <a:r>
              <a:rPr lang="en-GB" b="1" i="0" u="none" strike="noStrike" dirty="0">
                <a:effectLst/>
              </a:rPr>
              <a:t>broadcasting</a:t>
            </a:r>
            <a:r>
              <a:rPr lang="en-GB" b="1" i="0" dirty="0">
                <a:effectLst/>
              </a:rPr>
              <a:t>, </a:t>
            </a:r>
            <a:r>
              <a:rPr lang="en-GB" b="1" i="0" u="none" strike="noStrike" dirty="0">
                <a:effectLst/>
              </a:rPr>
              <a:t>radar</a:t>
            </a:r>
            <a:r>
              <a:rPr lang="en-GB" b="1" i="0" dirty="0">
                <a:effectLst/>
              </a:rPr>
              <a:t> and </a:t>
            </a:r>
            <a:r>
              <a:rPr lang="en-GB" b="1" i="0" u="none" strike="noStrike" dirty="0">
                <a:effectLst/>
              </a:rPr>
              <a:t>radio navigation</a:t>
            </a:r>
            <a:r>
              <a:rPr lang="en-GB" b="1" i="0" dirty="0">
                <a:effectLst/>
              </a:rPr>
              <a:t> systems, </a:t>
            </a:r>
            <a:r>
              <a:rPr lang="en-GB" b="1" i="0" u="none" strike="noStrike" dirty="0">
                <a:effectLst/>
              </a:rPr>
              <a:t>communications satellites</a:t>
            </a:r>
            <a:r>
              <a:rPr lang="en-GB" b="1" i="0" dirty="0">
                <a:effectLst/>
              </a:rPr>
              <a:t>, </a:t>
            </a:r>
            <a:r>
              <a:rPr lang="en-GB" b="1" i="0" u="none" strike="noStrike" dirty="0">
                <a:effectLst/>
              </a:rPr>
              <a:t>wireless computer networks</a:t>
            </a:r>
            <a:r>
              <a:rPr lang="en-GB" b="1" i="0" dirty="0">
                <a:effectLst/>
              </a:rPr>
              <a:t> and many other applications. </a:t>
            </a:r>
          </a:p>
          <a:p>
            <a:pPr fontAlgn="base">
              <a:lnSpc>
                <a:spcPct val="100000"/>
              </a:lnSpc>
              <a:spcBef>
                <a:spcPts val="1200"/>
              </a:spcBef>
              <a:spcAft>
                <a:spcPts val="600"/>
              </a:spcAft>
            </a:pPr>
            <a:r>
              <a:rPr lang="en-GB" dirty="0">
                <a:effectLst/>
                <a:ea typeface="Times New Roman" panose="02020603050405020304" pitchFamily="18" charset="0"/>
                <a:cs typeface="Times New Roman" panose="02020603050405020304" pitchFamily="18" charset="0"/>
              </a:rPr>
              <a:t>The radio "</a:t>
            </a:r>
            <a:r>
              <a:rPr lang="en-GB" b="1" dirty="0">
                <a:effectLst/>
                <a:ea typeface="Times New Roman" panose="02020603050405020304" pitchFamily="18" charset="0"/>
                <a:cs typeface="Times New Roman" panose="02020603050405020304" pitchFamily="18" charset="0"/>
              </a:rPr>
              <a:t>receives" these electromagnetic radio waves </a:t>
            </a:r>
            <a:r>
              <a:rPr lang="en-GB" dirty="0">
                <a:effectLst/>
                <a:ea typeface="Times New Roman" panose="02020603050405020304" pitchFamily="18" charset="0"/>
                <a:cs typeface="Times New Roman" panose="02020603050405020304" pitchFamily="18" charset="0"/>
              </a:rPr>
              <a:t>and converts them to </a:t>
            </a:r>
            <a:r>
              <a:rPr lang="en-GB" b="1" dirty="0">
                <a:effectLst/>
                <a:ea typeface="Times New Roman" panose="02020603050405020304" pitchFamily="18" charset="0"/>
                <a:cs typeface="Times New Roman" panose="02020603050405020304" pitchFamily="18" charset="0"/>
              </a:rPr>
              <a:t>mechanical vibrations in </a:t>
            </a:r>
            <a:r>
              <a:rPr lang="en-GB" dirty="0">
                <a:effectLst/>
                <a:ea typeface="Times New Roman" panose="02020603050405020304" pitchFamily="18" charset="0"/>
                <a:cs typeface="Times New Roman" panose="02020603050405020304" pitchFamily="18" charset="0"/>
              </a:rPr>
              <a:t>the speaker to create the sound waves you can hear.</a:t>
            </a:r>
          </a:p>
          <a:p>
            <a:pPr fontAlgn="base">
              <a:lnSpc>
                <a:spcPct val="100000"/>
              </a:lnSpc>
              <a:spcBef>
                <a:spcPts val="1200"/>
              </a:spcBef>
              <a:spcAft>
                <a:spcPts val="600"/>
              </a:spcAft>
            </a:pPr>
            <a:endParaRPr lang="en-GB" b="1" i="0" dirty="0">
              <a:effectLst/>
            </a:endParaRPr>
          </a:p>
          <a:p>
            <a:pPr fontAlgn="base">
              <a:lnSpc>
                <a:spcPct val="100000"/>
              </a:lnSpc>
              <a:spcBef>
                <a:spcPts val="1200"/>
              </a:spcBef>
              <a:spcAft>
                <a:spcPts val="600"/>
              </a:spcAft>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3231716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709745" y="1413169"/>
            <a:ext cx="10870025" cy="5256224"/>
          </a:xfrm>
        </p:spPr>
        <p:txBody>
          <a:bodyPr>
            <a:noAutofit/>
          </a:bodyPr>
          <a:lstStyle/>
          <a:p>
            <a:r>
              <a:rPr lang="en-US" altLang="en-US" sz="3200" b="1" dirty="0"/>
              <a:t>MRI </a:t>
            </a:r>
            <a:r>
              <a:rPr lang="en-US" altLang="en-US" sz="3200" dirty="0"/>
              <a:t>(MAGNETIC RESONACE IMAGING), Uses </a:t>
            </a:r>
            <a:r>
              <a:rPr lang="en-US" altLang="en-US" sz="3200" b="1" dirty="0"/>
              <a:t>Short wave radio waves </a:t>
            </a:r>
            <a:r>
              <a:rPr lang="en-US" altLang="en-US" sz="3200" dirty="0"/>
              <a:t>with a magnet to </a:t>
            </a:r>
            <a:r>
              <a:rPr lang="en-US" altLang="en-US" sz="3200" b="1" dirty="0"/>
              <a:t>create an image.</a:t>
            </a:r>
            <a:endParaRPr lang="en-GB" b="1" i="0" dirty="0">
              <a:effectLst/>
            </a:endParaRPr>
          </a:p>
          <a:p>
            <a:pPr fontAlgn="base">
              <a:lnSpc>
                <a:spcPct val="100000"/>
              </a:lnSpc>
              <a:spcBef>
                <a:spcPts val="1200"/>
              </a:spcBef>
              <a:spcAft>
                <a:spcPts val="600"/>
              </a:spcAft>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4" name="Picture 3" descr="072">
            <a:extLst>
              <a:ext uri="{FF2B5EF4-FFF2-40B4-BE49-F238E27FC236}">
                <a16:creationId xmlns:a16="http://schemas.microsoft.com/office/drawing/2014/main" id="{0AC2A823-FB1C-309F-177F-2F2FFA690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4742" y="2607233"/>
            <a:ext cx="3916362"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1233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84094" y="1231153"/>
            <a:ext cx="7876988" cy="5091953"/>
          </a:xfrm>
        </p:spPr>
        <p:txBody>
          <a:bodyPr>
            <a:noAutofit/>
          </a:bodyPr>
          <a:lstStyle/>
          <a:p>
            <a:pPr marL="0" indent="0" fontAlgn="base">
              <a:lnSpc>
                <a:spcPct val="107000"/>
              </a:lnSpc>
              <a:spcAft>
                <a:spcPts val="750"/>
              </a:spcAft>
              <a:buNone/>
            </a:pPr>
            <a:r>
              <a:rPr lang="en-GB" sz="2400" b="1" dirty="0">
                <a:solidFill>
                  <a:srgbClr val="000000"/>
                </a:solidFill>
                <a:effectLst/>
                <a:ea typeface="Times New Roman" panose="02020603050405020304" pitchFamily="18" charset="0"/>
                <a:cs typeface="Times New Roman" panose="02020603050405020304" pitchFamily="18" charset="0"/>
              </a:rPr>
              <a:t>RADIO TELESCOPES</a:t>
            </a:r>
            <a:endParaRPr lang="en-GB" sz="2400" dirty="0">
              <a:effectLst/>
              <a:ea typeface="DengXian" panose="02010600030101010101" pitchFamily="2" charset="-122"/>
              <a:cs typeface="Arial" panose="020B0604020202020204" pitchFamily="34" charset="0"/>
            </a:endParaRPr>
          </a:p>
          <a:p>
            <a:r>
              <a:rPr lang="en-GB" sz="2400" dirty="0">
                <a:effectLst/>
                <a:ea typeface="Times New Roman" panose="02020603050405020304" pitchFamily="18" charset="0"/>
                <a:cs typeface="Times New Roman" panose="02020603050405020304" pitchFamily="18" charset="0"/>
              </a:rPr>
              <a:t>Radio telescopes are used to </a:t>
            </a:r>
            <a:r>
              <a:rPr lang="en-GB" sz="2400" b="1" dirty="0">
                <a:effectLst/>
                <a:ea typeface="Times New Roman" panose="02020603050405020304" pitchFamily="18" charset="0"/>
                <a:cs typeface="Times New Roman" panose="02020603050405020304" pitchFamily="18" charset="0"/>
              </a:rPr>
              <a:t>view planets, comets, giant clouds of gas and dust, stars, and galaxies</a:t>
            </a:r>
            <a:r>
              <a:rPr lang="en-GB" sz="2400" dirty="0">
                <a:effectLst/>
                <a:ea typeface="Times New Roman" panose="02020603050405020304" pitchFamily="18" charset="0"/>
                <a:cs typeface="Times New Roman" panose="02020603050405020304" pitchFamily="18" charset="0"/>
              </a:rPr>
              <a:t>. </a:t>
            </a:r>
          </a:p>
          <a:p>
            <a:r>
              <a:rPr lang="en-GB" sz="2400" b="0" i="0" dirty="0">
                <a:solidFill>
                  <a:srgbClr val="202124"/>
                </a:solidFill>
                <a:effectLst/>
              </a:rPr>
              <a:t>Radio telescopes </a:t>
            </a:r>
            <a:r>
              <a:rPr lang="en-GB" sz="2400" b="1" i="0" dirty="0">
                <a:solidFill>
                  <a:srgbClr val="202124"/>
                </a:solidFill>
                <a:effectLst/>
              </a:rPr>
              <a:t>detect and amplify radio waves from space, turning them into signals that astronomers use to enhance </a:t>
            </a:r>
            <a:r>
              <a:rPr lang="en-GB" sz="2400" b="1" dirty="0">
                <a:solidFill>
                  <a:srgbClr val="202124"/>
                </a:solidFill>
              </a:rPr>
              <a:t>the</a:t>
            </a:r>
            <a:r>
              <a:rPr lang="en-GB" sz="2400" b="1" i="0" dirty="0">
                <a:solidFill>
                  <a:srgbClr val="202124"/>
                </a:solidFill>
                <a:effectLst/>
              </a:rPr>
              <a:t> understanding of the Universe</a:t>
            </a:r>
            <a:r>
              <a:rPr lang="en-GB" sz="2400" b="0" i="0" dirty="0">
                <a:solidFill>
                  <a:srgbClr val="202124"/>
                </a:solidFill>
                <a:effectLst/>
              </a:rPr>
              <a:t>.</a:t>
            </a:r>
            <a:endParaRPr lang="en-GB" sz="2400" dirty="0">
              <a:effectLst/>
              <a:ea typeface="Times New Roman" panose="02020603050405020304" pitchFamily="18" charset="0"/>
              <a:cs typeface="Times New Roman" panose="02020603050405020304" pitchFamily="18" charset="0"/>
            </a:endParaRPr>
          </a:p>
          <a:p>
            <a:r>
              <a:rPr lang="en-GB" sz="2400" dirty="0">
                <a:effectLst/>
                <a:ea typeface="Times New Roman" panose="02020603050405020304" pitchFamily="18" charset="0"/>
                <a:cs typeface="Times New Roman" panose="02020603050405020304" pitchFamily="18" charset="0"/>
              </a:rPr>
              <a:t>In order to make a </a:t>
            </a:r>
            <a:r>
              <a:rPr lang="en-GB" sz="2400" b="1" dirty="0">
                <a:effectLst/>
                <a:ea typeface="Times New Roman" panose="02020603050405020304" pitchFamily="18" charset="0"/>
                <a:cs typeface="Times New Roman" panose="02020603050405020304" pitchFamily="18" charset="0"/>
              </a:rPr>
              <a:t>clearer, or higher resolution, radio image</a:t>
            </a:r>
            <a:r>
              <a:rPr lang="en-GB" sz="2400" dirty="0">
                <a:effectLst/>
                <a:ea typeface="Times New Roman" panose="02020603050405020304" pitchFamily="18" charset="0"/>
                <a:cs typeface="Times New Roman" panose="02020603050405020304" pitchFamily="18" charset="0"/>
              </a:rPr>
              <a:t>, radio astronomers often combine several smaller telescopes, or receiving dishes, into an array. </a:t>
            </a:r>
          </a:p>
          <a:p>
            <a:r>
              <a:rPr lang="en-GB" sz="2400" dirty="0">
                <a:effectLst/>
                <a:ea typeface="Times New Roman" panose="02020603050405020304" pitchFamily="18" charset="0"/>
                <a:cs typeface="Times New Roman" panose="02020603050405020304" pitchFamily="18" charset="0"/>
              </a:rPr>
              <a:t>Together, </a:t>
            </a:r>
            <a:r>
              <a:rPr lang="en-GB" sz="2400" b="1" dirty="0">
                <a:effectLst/>
                <a:ea typeface="Times New Roman" panose="02020603050405020304" pitchFamily="18" charset="0"/>
                <a:cs typeface="Times New Roman" panose="02020603050405020304" pitchFamily="18" charset="0"/>
              </a:rPr>
              <a:t>these dishes can act as one large telescope </a:t>
            </a:r>
            <a:r>
              <a:rPr lang="en-GB" sz="2400" dirty="0">
                <a:effectLst/>
                <a:ea typeface="Times New Roman" panose="02020603050405020304" pitchFamily="18" charset="0"/>
                <a:cs typeface="Times New Roman" panose="02020603050405020304" pitchFamily="18" charset="0"/>
              </a:rPr>
              <a:t>whose resolution is set by the </a:t>
            </a:r>
            <a:r>
              <a:rPr lang="en-GB" sz="2400" b="1" dirty="0">
                <a:effectLst/>
                <a:ea typeface="Times New Roman" panose="02020603050405020304" pitchFamily="18" charset="0"/>
                <a:cs typeface="Times New Roman" panose="02020603050405020304" pitchFamily="18" charset="0"/>
              </a:rPr>
              <a:t>maximum size </a:t>
            </a:r>
            <a:r>
              <a:rPr lang="en-GB" sz="2400" dirty="0">
                <a:effectLst/>
                <a:ea typeface="Times New Roman" panose="02020603050405020304" pitchFamily="18" charset="0"/>
                <a:cs typeface="Times New Roman" panose="02020603050405020304" pitchFamily="18" charset="0"/>
              </a:rPr>
              <a:t>of the area. </a:t>
            </a:r>
          </a:p>
          <a:p>
            <a:endParaRPr lang="en-GB" sz="2400" dirty="0">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pic>
        <p:nvPicPr>
          <p:cNvPr id="5" name="Picture 4" descr="Photograph of a giant dish antenna.">
            <a:extLst>
              <a:ext uri="{FF2B5EF4-FFF2-40B4-BE49-F238E27FC236}">
                <a16:creationId xmlns:a16="http://schemas.microsoft.com/office/drawing/2014/main" id="{E4B2F39C-F13D-AF73-DE80-E6878776B5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60918" y="2176443"/>
            <a:ext cx="3486048" cy="3201372"/>
          </a:xfrm>
          <a:prstGeom prst="rect">
            <a:avLst/>
          </a:prstGeom>
          <a:noFill/>
          <a:ln>
            <a:noFill/>
          </a:ln>
        </p:spPr>
      </p:pic>
    </p:spTree>
    <p:extLst>
      <p:ext uri="{BB962C8B-B14F-4D97-AF65-F5344CB8AC3E}">
        <p14:creationId xmlns:p14="http://schemas.microsoft.com/office/powerpoint/2010/main" val="4243458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02175" y="1532218"/>
            <a:ext cx="6143559" cy="5024568"/>
          </a:xfrm>
        </p:spPr>
        <p:txBody>
          <a:bodyPr>
            <a:noAutofit/>
          </a:bodyPr>
          <a:lstStyle/>
          <a:p>
            <a:pPr marL="0" indent="0" fontAlgn="base">
              <a:lnSpc>
                <a:spcPct val="100000"/>
              </a:lnSpc>
              <a:spcAft>
                <a:spcPts val="1500"/>
              </a:spcAft>
              <a:buNone/>
            </a:pPr>
            <a:r>
              <a:rPr lang="en-GB" dirty="0">
                <a:effectLst/>
                <a:ea typeface="Times New Roman" panose="02020603050405020304" pitchFamily="18" charset="0"/>
                <a:cs typeface="Times New Roman" panose="02020603050405020304" pitchFamily="18" charset="0"/>
              </a:rPr>
              <a:t>Data pictured below show emissions from a </a:t>
            </a:r>
            <a:r>
              <a:rPr lang="en-GB" b="1" dirty="0">
                <a:effectLst/>
                <a:ea typeface="Times New Roman" panose="02020603050405020304" pitchFamily="18" charset="0"/>
                <a:cs typeface="Times New Roman" panose="02020603050405020304" pitchFamily="18" charset="0"/>
              </a:rPr>
              <a:t>variety of sources including radio bursts from the Sun, the Earth, and even from Jupiter's ionosphere.</a:t>
            </a:r>
            <a:endParaRPr lang="en-GB" dirty="0">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4" name="Picture 3" descr="A graph showing the frequency of radio emissions over a 24 hour period. The frequencies over 1000 kHz are those originating from the Sun. Frequency emissions between 600 and 1000 kHz are from Jupiter while the Earth produces frequencies between 200 and 400.">
            <a:extLst>
              <a:ext uri="{FF2B5EF4-FFF2-40B4-BE49-F238E27FC236}">
                <a16:creationId xmlns:a16="http://schemas.microsoft.com/office/drawing/2014/main" id="{227C5977-CB17-09DE-DBCF-120D1C3744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45734" y="1901434"/>
            <a:ext cx="5521371" cy="3841954"/>
          </a:xfrm>
          <a:prstGeom prst="rect">
            <a:avLst/>
          </a:prstGeom>
          <a:noFill/>
          <a:ln>
            <a:noFill/>
          </a:ln>
        </p:spPr>
      </p:pic>
    </p:spTree>
    <p:extLst>
      <p:ext uri="{BB962C8B-B14F-4D97-AF65-F5344CB8AC3E}">
        <p14:creationId xmlns:p14="http://schemas.microsoft.com/office/powerpoint/2010/main" val="1659069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Microwaves are a portion or </a:t>
            </a:r>
            <a:r>
              <a:rPr lang="en-GB" b="1" dirty="0">
                <a:effectLst/>
                <a:ea typeface="Times New Roman" panose="02020603050405020304" pitchFamily="18" charset="0"/>
                <a:cs typeface="Times New Roman" panose="02020603050405020304" pitchFamily="18" charset="0"/>
              </a:rPr>
              <a:t>"band" found at the higher frequency </a:t>
            </a:r>
            <a:r>
              <a:rPr lang="en-GB" b="1" dirty="0">
                <a:ea typeface="Times New Roman" panose="02020603050405020304" pitchFamily="18" charset="0"/>
                <a:cs typeface="Times New Roman" panose="02020603050405020304" pitchFamily="18" charset="0"/>
              </a:rPr>
              <a:t>and shortest wavelength </a:t>
            </a:r>
            <a:r>
              <a:rPr lang="en-GB" b="1" dirty="0">
                <a:effectLst/>
                <a:ea typeface="Times New Roman" panose="02020603050405020304" pitchFamily="18" charset="0"/>
                <a:cs typeface="Times New Roman" panose="02020603050405020304" pitchFamily="18" charset="0"/>
              </a:rPr>
              <a:t>end </a:t>
            </a:r>
            <a:r>
              <a:rPr lang="en-GB" dirty="0">
                <a:effectLst/>
                <a:ea typeface="Times New Roman" panose="02020603050405020304" pitchFamily="18" charset="0"/>
                <a:cs typeface="Times New Roman" panose="02020603050405020304" pitchFamily="18" charset="0"/>
              </a:rPr>
              <a:t>of the </a:t>
            </a:r>
            <a:r>
              <a:rPr lang="en-GB" b="1" dirty="0">
                <a:effectLst/>
                <a:ea typeface="Times New Roman" panose="02020603050405020304" pitchFamily="18" charset="0"/>
                <a:cs typeface="Times New Roman" panose="02020603050405020304" pitchFamily="18" charset="0"/>
              </a:rPr>
              <a:t>radio spectrum</a:t>
            </a:r>
            <a:r>
              <a:rPr lang="en-GB" dirty="0">
                <a:effectLst/>
                <a:ea typeface="Times New Roman" panose="02020603050405020304" pitchFamily="18" charset="0"/>
                <a:cs typeface="Times New Roman" panose="02020603050405020304" pitchFamily="18" charset="0"/>
              </a:rPr>
              <a:t>.</a:t>
            </a:r>
          </a:p>
          <a:p>
            <a:pPr fontAlgn="base">
              <a:lnSpc>
                <a:spcPct val="100000"/>
              </a:lnSpc>
              <a:spcAft>
                <a:spcPts val="600"/>
              </a:spcAft>
            </a:pPr>
            <a:r>
              <a:rPr lang="en-GB" b="1" dirty="0">
                <a:ea typeface="Times New Roman" panose="02020603050405020304" pitchFamily="18" charset="0"/>
                <a:cs typeface="Times New Roman" panose="02020603050405020304" pitchFamily="18" charset="0"/>
              </a:rPr>
              <a:t>Frequency Range – 300MHz to 300GHz</a:t>
            </a:r>
            <a:r>
              <a:rPr lang="en-GB" b="1" i="0" dirty="0">
                <a:solidFill>
                  <a:srgbClr val="202124"/>
                </a:solidFill>
                <a:effectLst/>
              </a:rPr>
              <a:t> </a:t>
            </a:r>
          </a:p>
          <a:p>
            <a:pPr fontAlgn="base">
              <a:lnSpc>
                <a:spcPct val="100000"/>
              </a:lnSpc>
              <a:spcAft>
                <a:spcPts val="600"/>
              </a:spcAft>
            </a:pPr>
            <a:r>
              <a:rPr lang="en-GB" b="1" dirty="0">
                <a:solidFill>
                  <a:srgbClr val="202124"/>
                </a:solidFill>
              </a:rPr>
              <a:t>Wavelength range – 1meter</a:t>
            </a:r>
            <a:r>
              <a:rPr lang="en-GB" b="1" i="0" dirty="0">
                <a:solidFill>
                  <a:srgbClr val="202124"/>
                </a:solidFill>
                <a:effectLst/>
              </a:rPr>
              <a:t> to 1mm.</a:t>
            </a:r>
          </a:p>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Different wavelengths of </a:t>
            </a:r>
            <a:r>
              <a:rPr lang="en-GB" b="1" dirty="0">
                <a:effectLst/>
                <a:ea typeface="Times New Roman" panose="02020603050405020304" pitchFamily="18" charset="0"/>
                <a:cs typeface="Times New Roman" panose="02020603050405020304" pitchFamily="18" charset="0"/>
              </a:rPr>
              <a:t>microwaves grouped into "sub-bands</a:t>
            </a:r>
            <a:r>
              <a:rPr lang="en-GB" b="1" dirty="0">
                <a:ea typeface="Times New Roman" panose="02020603050405020304" pitchFamily="18" charset="0"/>
                <a:cs typeface="Times New Roman" panose="02020603050405020304" pitchFamily="18" charset="0"/>
              </a:rPr>
              <a:t>”</a:t>
            </a:r>
          </a:p>
          <a:p>
            <a:pPr marL="0" indent="0" fontAlgn="base">
              <a:lnSpc>
                <a:spcPct val="100000"/>
              </a:lnSpc>
              <a:spcAft>
                <a:spcPts val="600"/>
              </a:spcAft>
              <a:buNone/>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1694903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graphicFrame>
        <p:nvGraphicFramePr>
          <p:cNvPr id="4" name="Content Placeholder 3">
            <a:extLst>
              <a:ext uri="{FF2B5EF4-FFF2-40B4-BE49-F238E27FC236}">
                <a16:creationId xmlns:a16="http://schemas.microsoft.com/office/drawing/2014/main" id="{65B254F3-B500-054B-2842-208739308B1D}"/>
              </a:ext>
            </a:extLst>
          </p:cNvPr>
          <p:cNvGraphicFramePr>
            <a:graphicFrameLocks noGrp="1"/>
          </p:cNvGraphicFramePr>
          <p:nvPr>
            <p:ph idx="1"/>
            <p:extLst>
              <p:ext uri="{D42A27DB-BD31-4B8C-83A1-F6EECF244321}">
                <p14:modId xmlns:p14="http://schemas.microsoft.com/office/powerpoint/2010/main" val="3861837586"/>
              </p:ext>
            </p:extLst>
          </p:nvPr>
        </p:nvGraphicFramePr>
        <p:xfrm>
          <a:off x="2926832" y="998284"/>
          <a:ext cx="6181727" cy="5387988"/>
        </p:xfrm>
        <a:graphic>
          <a:graphicData uri="http://schemas.openxmlformats.org/drawingml/2006/table">
            <a:tbl>
              <a:tblPr/>
              <a:tblGrid>
                <a:gridCol w="2070703">
                  <a:extLst>
                    <a:ext uri="{9D8B030D-6E8A-4147-A177-3AD203B41FA5}">
                      <a16:colId xmlns:a16="http://schemas.microsoft.com/office/drawing/2014/main" val="2463087835"/>
                    </a:ext>
                  </a:extLst>
                </a:gridCol>
                <a:gridCol w="2434624">
                  <a:extLst>
                    <a:ext uri="{9D8B030D-6E8A-4147-A177-3AD203B41FA5}">
                      <a16:colId xmlns:a16="http://schemas.microsoft.com/office/drawing/2014/main" val="3087813922"/>
                    </a:ext>
                  </a:extLst>
                </a:gridCol>
                <a:gridCol w="1676400">
                  <a:extLst>
                    <a:ext uri="{9D8B030D-6E8A-4147-A177-3AD203B41FA5}">
                      <a16:colId xmlns:a16="http://schemas.microsoft.com/office/drawing/2014/main" val="492989138"/>
                    </a:ext>
                  </a:extLst>
                </a:gridCol>
              </a:tblGrid>
              <a:tr h="363764">
                <a:tc>
                  <a:txBody>
                    <a:bodyPr/>
                    <a:lstStyle/>
                    <a:p>
                      <a:pPr algn="ctr"/>
                      <a:r>
                        <a:rPr lang="en-GB" sz="1800" b="1" dirty="0">
                          <a:effectLst/>
                        </a:rPr>
                        <a:t>Frequency range</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tc>
                  <a:txBody>
                    <a:bodyPr/>
                    <a:lstStyle/>
                    <a:p>
                      <a:pPr algn="ctr"/>
                      <a:r>
                        <a:rPr lang="en-GB" sz="1800" b="1" dirty="0">
                          <a:effectLst/>
                        </a:rPr>
                        <a:t>Wavelength</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tc>
                  <a:txBody>
                    <a:bodyPr/>
                    <a:lstStyle/>
                    <a:p>
                      <a:pPr algn="ctr"/>
                      <a:r>
                        <a:rPr lang="en-GB" sz="1800" b="1" dirty="0">
                          <a:effectLst/>
                        </a:rPr>
                        <a:t>EU/NATO/US ECM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718018294"/>
                  </a:ext>
                </a:extLst>
              </a:tr>
              <a:tr h="363764">
                <a:tc>
                  <a:txBody>
                    <a:bodyPr/>
                    <a:lstStyle/>
                    <a:p>
                      <a:r>
                        <a:rPr lang="en-GB" sz="1800">
                          <a:effectLst/>
                        </a:rPr>
                        <a:t>to 250 MHz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to 1.2 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dirty="0">
                          <a:effectLst/>
                        </a:rPr>
                        <a:t>A</a:t>
                      </a:r>
                      <a:r>
                        <a:rPr lang="en-GB" sz="1800" dirty="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608552003"/>
                  </a:ext>
                </a:extLst>
              </a:tr>
              <a:tr h="363764">
                <a:tc>
                  <a:txBody>
                    <a:bodyPr/>
                    <a:lstStyle/>
                    <a:p>
                      <a:r>
                        <a:rPr lang="en-GB" sz="1800">
                          <a:effectLst/>
                        </a:rPr>
                        <a:t>250-500 MHz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1.2 m to 600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B</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908542866"/>
                  </a:ext>
                </a:extLst>
              </a:tr>
              <a:tr h="363764">
                <a:tc>
                  <a:txBody>
                    <a:bodyPr/>
                    <a:lstStyle/>
                    <a:p>
                      <a:r>
                        <a:rPr lang="en-GB" sz="1800">
                          <a:effectLst/>
                        </a:rPr>
                        <a:t>500 MHz-1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600 cm to 300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C</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615603533"/>
                  </a:ext>
                </a:extLst>
              </a:tr>
              <a:tr h="363764">
                <a:tc>
                  <a:txBody>
                    <a:bodyPr/>
                    <a:lstStyle/>
                    <a:p>
                      <a:r>
                        <a:rPr lang="en-GB" sz="1800">
                          <a:effectLst/>
                        </a:rPr>
                        <a:t>1-2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300 cm to 150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D</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709452324"/>
                  </a:ext>
                </a:extLst>
              </a:tr>
              <a:tr h="363764">
                <a:tc>
                  <a:txBody>
                    <a:bodyPr/>
                    <a:lstStyle/>
                    <a:p>
                      <a:r>
                        <a:rPr lang="en-GB" sz="1800">
                          <a:effectLst/>
                        </a:rPr>
                        <a:t>2-3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150 cm to 100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E</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596341765"/>
                  </a:ext>
                </a:extLst>
              </a:tr>
              <a:tr h="363764">
                <a:tc>
                  <a:txBody>
                    <a:bodyPr/>
                    <a:lstStyle/>
                    <a:p>
                      <a:r>
                        <a:rPr lang="en-GB" sz="1800">
                          <a:effectLst/>
                        </a:rPr>
                        <a:t>3-4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100 cm to 75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F</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764550661"/>
                  </a:ext>
                </a:extLst>
              </a:tr>
              <a:tr h="363764">
                <a:tc>
                  <a:txBody>
                    <a:bodyPr/>
                    <a:lstStyle/>
                    <a:p>
                      <a:r>
                        <a:rPr lang="en-GB" sz="1800">
                          <a:effectLst/>
                        </a:rPr>
                        <a:t>4-6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75 cm to 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G</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694935586"/>
                  </a:ext>
                </a:extLst>
              </a:tr>
              <a:tr h="363764">
                <a:tc>
                  <a:txBody>
                    <a:bodyPr/>
                    <a:lstStyle/>
                    <a:p>
                      <a:r>
                        <a:rPr lang="en-GB" sz="1800">
                          <a:effectLst/>
                        </a:rPr>
                        <a:t>6-8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5 cm to 3.75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H</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802103646"/>
                  </a:ext>
                </a:extLst>
              </a:tr>
              <a:tr h="363764">
                <a:tc>
                  <a:txBody>
                    <a:bodyPr/>
                    <a:lstStyle/>
                    <a:p>
                      <a:r>
                        <a:rPr lang="en-GB" sz="1800">
                          <a:effectLst/>
                        </a:rPr>
                        <a:t>8-10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3.75 cm to 3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I</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031118451"/>
                  </a:ext>
                </a:extLst>
              </a:tr>
              <a:tr h="363764">
                <a:tc>
                  <a:txBody>
                    <a:bodyPr/>
                    <a:lstStyle/>
                    <a:p>
                      <a:r>
                        <a:rPr lang="en-GB" sz="1800">
                          <a:effectLst/>
                        </a:rPr>
                        <a:t>10-20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 cm to 1.5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J</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3330838991"/>
                  </a:ext>
                </a:extLst>
              </a:tr>
              <a:tr h="363764">
                <a:tc>
                  <a:txBody>
                    <a:bodyPr/>
                    <a:lstStyle/>
                    <a:p>
                      <a:r>
                        <a:rPr lang="en-GB" sz="1800">
                          <a:effectLst/>
                        </a:rPr>
                        <a:t>20-40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1.5 cm to 750 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K</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832676547"/>
                  </a:ext>
                </a:extLst>
              </a:tr>
              <a:tr h="363764">
                <a:tc>
                  <a:txBody>
                    <a:bodyPr/>
                    <a:lstStyle/>
                    <a:p>
                      <a:r>
                        <a:rPr lang="en-GB" sz="1800">
                          <a:effectLst/>
                        </a:rPr>
                        <a:t>40-60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750 mm to 500mm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L</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358230824"/>
                  </a:ext>
                </a:extLst>
              </a:tr>
              <a:tr h="363764">
                <a:tc>
                  <a:txBody>
                    <a:bodyPr/>
                    <a:lstStyle/>
                    <a:p>
                      <a:r>
                        <a:rPr lang="en-GB" sz="1800">
                          <a:effectLst/>
                        </a:rPr>
                        <a:t>60-100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500 mm to 300mm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dirty="0">
                          <a:effectLst/>
                        </a:rPr>
                        <a:t>M</a:t>
                      </a:r>
                      <a:r>
                        <a:rPr lang="en-GB" sz="1800" dirty="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211748059"/>
                  </a:ext>
                </a:extLst>
              </a:tr>
            </a:tbl>
          </a:graphicData>
        </a:graphic>
      </p:graphicFrame>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4133966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Medium-length microwaves penetrate through </a:t>
            </a:r>
            <a:r>
              <a:rPr lang="en-GB" b="1" dirty="0">
                <a:effectLst/>
                <a:ea typeface="Times New Roman" panose="02020603050405020304" pitchFamily="18" charset="0"/>
                <a:cs typeface="Times New Roman" panose="02020603050405020304" pitchFamily="18" charset="0"/>
              </a:rPr>
              <a:t>clouds, dust, smoke, snow, and rain to reveal the Earth's surface. </a:t>
            </a:r>
          </a:p>
          <a:p>
            <a:pPr fontAlgn="base">
              <a:lnSpc>
                <a:spcPct val="100000"/>
              </a:lnSpc>
              <a:spcAft>
                <a:spcPts val="600"/>
              </a:spcAft>
            </a:pPr>
            <a:r>
              <a:rPr lang="en-GB" b="1" dirty="0">
                <a:ea typeface="Times New Roman" panose="02020603050405020304" pitchFamily="18" charset="0"/>
                <a:cs typeface="Times New Roman" panose="02020603050405020304" pitchFamily="18" charset="0"/>
              </a:rPr>
              <a:t>D</a:t>
            </a:r>
            <a:r>
              <a:rPr lang="en-GB" b="1" dirty="0">
                <a:effectLst/>
                <a:ea typeface="Times New Roman" panose="02020603050405020304" pitchFamily="18" charset="0"/>
                <a:cs typeface="Times New Roman" panose="02020603050405020304" pitchFamily="18" charset="0"/>
              </a:rPr>
              <a:t>-band microwaves</a:t>
            </a:r>
            <a:r>
              <a:rPr lang="en-GB" dirty="0">
                <a:effectLst/>
                <a:ea typeface="Times New Roman" panose="02020603050405020304" pitchFamily="18" charset="0"/>
                <a:cs typeface="Times New Roman" panose="02020603050405020304" pitchFamily="18" charset="0"/>
              </a:rPr>
              <a:t>, used by a </a:t>
            </a:r>
            <a:r>
              <a:rPr lang="en-GB" b="1" dirty="0">
                <a:effectLst/>
                <a:ea typeface="Times New Roman" panose="02020603050405020304" pitchFamily="18" charset="0"/>
                <a:cs typeface="Times New Roman" panose="02020603050405020304" pitchFamily="18" charset="0"/>
              </a:rPr>
              <a:t>Global Positioning System (GPS) receiver, </a:t>
            </a:r>
            <a:r>
              <a:rPr lang="en-GB" dirty="0">
                <a:effectLst/>
                <a:ea typeface="Times New Roman" panose="02020603050405020304" pitchFamily="18" charset="0"/>
                <a:cs typeface="Times New Roman" panose="02020603050405020304" pitchFamily="18" charset="0"/>
              </a:rPr>
              <a:t>can also penetrate the canopy cover of forests to </a:t>
            </a:r>
            <a:r>
              <a:rPr lang="en-GB" b="1" dirty="0">
                <a:effectLst/>
                <a:ea typeface="Times New Roman" panose="02020603050405020304" pitchFamily="18" charset="0"/>
                <a:cs typeface="Times New Roman" panose="02020603050405020304" pitchFamily="18" charset="0"/>
              </a:rPr>
              <a:t>measure the soil moisture</a:t>
            </a:r>
            <a:r>
              <a:rPr lang="en-GB" dirty="0">
                <a:effectLst/>
                <a:ea typeface="Times New Roman" panose="02020603050405020304" pitchFamily="18" charset="0"/>
                <a:cs typeface="Times New Roman" panose="02020603050405020304" pitchFamily="18" charset="0"/>
              </a:rPr>
              <a:t> of rain forests. </a:t>
            </a:r>
          </a:p>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Most </a:t>
            </a:r>
            <a:r>
              <a:rPr lang="en-GB" b="1" dirty="0">
                <a:effectLst/>
                <a:ea typeface="Times New Roman" panose="02020603050405020304" pitchFamily="18" charset="0"/>
                <a:cs typeface="Times New Roman" panose="02020603050405020304" pitchFamily="18" charset="0"/>
              </a:rPr>
              <a:t>communication satellites use G, H, I and J </a:t>
            </a:r>
            <a:r>
              <a:rPr lang="en-GB" dirty="0">
                <a:effectLst/>
                <a:ea typeface="Times New Roman" panose="02020603050405020304" pitchFamily="18" charset="0"/>
                <a:cs typeface="Times New Roman" panose="02020603050405020304" pitchFamily="18" charset="0"/>
              </a:rPr>
              <a:t>send </a:t>
            </a:r>
            <a:r>
              <a:rPr lang="en-GB" b="1" dirty="0">
                <a:effectLst/>
                <a:ea typeface="Times New Roman" panose="02020603050405020304" pitchFamily="18" charset="0"/>
                <a:cs typeface="Times New Roman" panose="02020603050405020304" pitchFamily="18" charset="0"/>
              </a:rPr>
              <a:t>signals to a ground station.</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3584875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b="1" dirty="0">
                <a:ea typeface="DengXian" panose="02010600030101010101" pitchFamily="2" charset="-122"/>
                <a:cs typeface="Times New Roman" panose="02020603050405020304" pitchFamily="18" charset="0"/>
              </a:rPr>
              <a:t>Microwaves travel by line of sight.</a:t>
            </a:r>
          </a:p>
          <a:p>
            <a:pPr fontAlgn="base">
              <a:lnSpc>
                <a:spcPct val="100000"/>
              </a:lnSpc>
              <a:spcAft>
                <a:spcPts val="600"/>
              </a:spcAft>
            </a:pPr>
            <a:r>
              <a:rPr lang="en-GB" b="0" i="0" dirty="0">
                <a:effectLst/>
              </a:rPr>
              <a:t>Microwaves are widely used in modern technology, for example in </a:t>
            </a:r>
            <a:r>
              <a:rPr lang="en-GB" b="1" i="0" u="none" strike="noStrike" dirty="0">
                <a:effectLst/>
              </a:rPr>
              <a:t>point-to-point</a:t>
            </a:r>
            <a:r>
              <a:rPr lang="en-GB" b="1" i="0" dirty="0">
                <a:effectLst/>
              </a:rPr>
              <a:t> communication links, </a:t>
            </a:r>
            <a:r>
              <a:rPr lang="en-GB" b="1" i="0" u="none" strike="noStrike" dirty="0">
                <a:effectLst/>
              </a:rPr>
              <a:t>wireless networks</a:t>
            </a:r>
            <a:r>
              <a:rPr lang="en-GB" b="1" i="0" dirty="0">
                <a:effectLst/>
              </a:rPr>
              <a:t>, </a:t>
            </a:r>
            <a:r>
              <a:rPr lang="en-GB" b="1" i="0" u="none" strike="noStrike" dirty="0">
                <a:effectLst/>
              </a:rPr>
              <a:t>microwave radio relay</a:t>
            </a:r>
            <a:r>
              <a:rPr lang="en-GB" b="1" i="0" dirty="0">
                <a:effectLst/>
              </a:rPr>
              <a:t> networks, </a:t>
            </a:r>
            <a:r>
              <a:rPr lang="en-GB" b="1" i="0" u="none" strike="noStrike" dirty="0">
                <a:effectLst/>
              </a:rPr>
              <a:t>radar</a:t>
            </a:r>
            <a:r>
              <a:rPr lang="en-GB" b="1" i="0" dirty="0">
                <a:effectLst/>
              </a:rPr>
              <a:t>, </a:t>
            </a:r>
            <a:r>
              <a:rPr lang="en-GB" b="1" i="0" u="none" strike="noStrike" dirty="0">
                <a:effectLst/>
              </a:rPr>
              <a:t>satellite and spacecraft communication</a:t>
            </a:r>
            <a:r>
              <a:rPr lang="en-GB" b="1" i="0" dirty="0">
                <a:effectLst/>
              </a:rPr>
              <a:t>, medical </a:t>
            </a:r>
            <a:r>
              <a:rPr lang="en-GB" b="1" i="0" u="none" strike="noStrike" dirty="0">
                <a:effectLst/>
              </a:rPr>
              <a:t>diathermy</a:t>
            </a:r>
            <a:r>
              <a:rPr lang="en-GB" b="1" i="0" dirty="0">
                <a:effectLst/>
              </a:rPr>
              <a:t> and cancer treatment, </a:t>
            </a:r>
            <a:r>
              <a:rPr lang="en-GB" b="1" i="0" u="none" strike="noStrike" dirty="0">
                <a:effectLst/>
              </a:rPr>
              <a:t>remote sensing</a:t>
            </a:r>
            <a:r>
              <a:rPr lang="en-GB" b="1" i="0" dirty="0">
                <a:effectLst/>
              </a:rPr>
              <a:t>, </a:t>
            </a:r>
            <a:r>
              <a:rPr lang="en-GB" b="1" i="0" u="none" strike="noStrike" dirty="0">
                <a:effectLst/>
              </a:rPr>
              <a:t>radio astronomy</a:t>
            </a:r>
            <a:r>
              <a:rPr lang="en-GB" b="1" i="0" dirty="0">
                <a:effectLst/>
              </a:rPr>
              <a:t>, </a:t>
            </a:r>
            <a:r>
              <a:rPr lang="en-GB" b="1" i="0" u="none" strike="noStrike" dirty="0">
                <a:effectLst/>
              </a:rPr>
              <a:t>particle accelerators</a:t>
            </a:r>
            <a:r>
              <a:rPr lang="en-GB" b="1" i="0" dirty="0">
                <a:effectLst/>
              </a:rPr>
              <a:t>, </a:t>
            </a:r>
            <a:r>
              <a:rPr lang="en-GB" b="1" i="0" u="none" strike="noStrike" dirty="0">
                <a:effectLst/>
              </a:rPr>
              <a:t>spectroscopy</a:t>
            </a:r>
            <a:r>
              <a:rPr lang="en-GB" b="1" i="0" dirty="0">
                <a:effectLst/>
              </a:rPr>
              <a:t>, industrial heating, </a:t>
            </a:r>
            <a:r>
              <a:rPr lang="en-GB" b="1" i="0" u="none" strike="noStrike" dirty="0">
                <a:effectLst/>
              </a:rPr>
              <a:t>collision avoidance systems</a:t>
            </a:r>
            <a:r>
              <a:rPr lang="en-GB" b="1" i="0" dirty="0">
                <a:effectLst/>
              </a:rPr>
              <a:t>, </a:t>
            </a:r>
            <a:r>
              <a:rPr lang="en-GB" b="1" i="0" u="none" strike="noStrike" dirty="0">
                <a:effectLst/>
              </a:rPr>
              <a:t>garage door openers</a:t>
            </a:r>
            <a:r>
              <a:rPr lang="en-GB" b="1" i="0" dirty="0">
                <a:effectLst/>
              </a:rPr>
              <a:t> and </a:t>
            </a:r>
            <a:r>
              <a:rPr lang="en-GB" b="1" i="0" u="none" strike="noStrike" dirty="0">
                <a:effectLst/>
              </a:rPr>
              <a:t>keyless entry systems</a:t>
            </a:r>
            <a:r>
              <a:rPr lang="en-GB" b="1" i="0" dirty="0">
                <a:effectLst/>
              </a:rPr>
              <a:t>, and for cooking food in </a:t>
            </a:r>
            <a:r>
              <a:rPr lang="en-GB" b="1" i="0" u="none" strike="noStrike" dirty="0">
                <a:effectLst/>
              </a:rPr>
              <a:t>microwave ovens</a:t>
            </a:r>
            <a:r>
              <a:rPr lang="en-GB" b="1" i="0" dirty="0">
                <a:effectLst/>
              </a:rPr>
              <a:t>.</a:t>
            </a:r>
            <a:endParaRPr lang="en-GB" b="1" dirty="0">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Tree>
    <p:extLst>
      <p:ext uri="{BB962C8B-B14F-4D97-AF65-F5344CB8AC3E}">
        <p14:creationId xmlns:p14="http://schemas.microsoft.com/office/powerpoint/2010/main" val="1701215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5" y="1494117"/>
            <a:ext cx="6553520" cy="5091953"/>
          </a:xfrm>
        </p:spPr>
        <p:txBody>
          <a:bodyPr>
            <a:noAutofit/>
          </a:bodyPr>
          <a:lstStyle/>
          <a:p>
            <a:pPr marL="358775" lvl="1" eaLnBrk="1" hangingPunct="1">
              <a:lnSpc>
                <a:spcPct val="100000"/>
              </a:lnSpc>
              <a:buFontTx/>
              <a:buNone/>
            </a:pPr>
            <a:r>
              <a:rPr lang="en-US" altLang="en-US" sz="2800" b="1" u="sng" dirty="0"/>
              <a:t>RADAR</a:t>
            </a:r>
            <a:r>
              <a:rPr lang="en-US" altLang="en-US" sz="2800" dirty="0"/>
              <a:t> (Radio Detection and Ranging)</a:t>
            </a:r>
          </a:p>
          <a:p>
            <a:pPr marL="358775" lvl="2" eaLnBrk="1" hangingPunct="1">
              <a:lnSpc>
                <a:spcPct val="100000"/>
              </a:lnSpc>
            </a:pPr>
            <a:r>
              <a:rPr lang="en-US" altLang="en-US" sz="2800" dirty="0"/>
              <a:t>Used to find the speed of an object by sending out radio waves and measuring the time it takes them to return.</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4" name="Picture 5" descr="Image Preview">
            <a:extLst>
              <a:ext uri="{FF2B5EF4-FFF2-40B4-BE49-F238E27FC236}">
                <a16:creationId xmlns:a16="http://schemas.microsoft.com/office/drawing/2014/main" id="{6B682644-500E-24BB-2B41-9C408E0CD4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2042" y="1834470"/>
            <a:ext cx="3706812"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1792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4757271" cy="5091953"/>
          </a:xfrm>
        </p:spPr>
        <p:txBody>
          <a:bodyPr>
            <a:noAutofit/>
          </a:bodyPr>
          <a:lstStyle/>
          <a:p>
            <a:pPr fontAlgn="base">
              <a:lnSpc>
                <a:spcPct val="100000"/>
              </a:lnSpc>
              <a:spcAft>
                <a:spcPts val="600"/>
              </a:spcAft>
            </a:pPr>
            <a:r>
              <a:rPr lang="en-GB" sz="2400" dirty="0">
                <a:effectLst/>
                <a:ea typeface="Times New Roman" panose="02020603050405020304" pitchFamily="18" charset="0"/>
                <a:cs typeface="Times New Roman" panose="02020603050405020304" pitchFamily="18" charset="0"/>
              </a:rPr>
              <a:t>Microwaves that penetrate haze, light rain and snow, clouds, and smoke are beneficial for </a:t>
            </a:r>
            <a:r>
              <a:rPr lang="en-GB" sz="2400" b="1" dirty="0">
                <a:effectLst/>
                <a:ea typeface="Times New Roman" panose="02020603050405020304" pitchFamily="18" charset="0"/>
                <a:cs typeface="Times New Roman" panose="02020603050405020304" pitchFamily="18" charset="0"/>
              </a:rPr>
              <a:t>satellite communication and studying the Earth from space. </a:t>
            </a:r>
          </a:p>
          <a:p>
            <a:pPr fontAlgn="base">
              <a:lnSpc>
                <a:spcPct val="100000"/>
              </a:lnSpc>
              <a:spcAft>
                <a:spcPts val="600"/>
              </a:spcAft>
            </a:pPr>
            <a:r>
              <a:rPr lang="en-GB" sz="2400" dirty="0">
                <a:effectLst/>
                <a:latin typeface="inherit"/>
                <a:ea typeface="Times New Roman" panose="02020603050405020304" pitchFamily="18" charset="0"/>
                <a:cs typeface="Times New Roman" panose="02020603050405020304" pitchFamily="18" charset="0"/>
              </a:rPr>
              <a:t>The ability of microwaves to pass through clouds enables scientists to </a:t>
            </a:r>
            <a:r>
              <a:rPr lang="en-GB" sz="2400" b="1" dirty="0">
                <a:effectLst/>
                <a:latin typeface="inherit"/>
                <a:ea typeface="Times New Roman" panose="02020603050405020304" pitchFamily="18" charset="0"/>
                <a:cs typeface="Times New Roman" panose="02020603050405020304" pitchFamily="18" charset="0"/>
              </a:rPr>
              <a:t>monitor conditions underneath a hurricane.</a:t>
            </a:r>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0000"/>
              </a:lnSpc>
              <a:spcAft>
                <a:spcPts val="600"/>
              </a:spcAft>
            </a:pPr>
            <a:endParaRPr lang="en-GB" sz="3600" b="1"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4" name="Picture 3" descr="An image of the hurricane over the Gulf of Mexico. Colors show higher winds of 40 – 50 knots on the sea surface close to the center of the hurricane and 20 knots at the edges. Small white arrows indicate the direction of the wind, primarily counter clockwise following the hurricane.">
            <a:extLst>
              <a:ext uri="{FF2B5EF4-FFF2-40B4-BE49-F238E27FC236}">
                <a16:creationId xmlns:a16="http://schemas.microsoft.com/office/drawing/2014/main" id="{7D8CD991-068B-8EEE-33FA-99343AF6475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75835" y="1805870"/>
            <a:ext cx="6421717" cy="4468445"/>
          </a:xfrm>
          <a:prstGeom prst="rect">
            <a:avLst/>
          </a:prstGeom>
          <a:noFill/>
          <a:ln>
            <a:noFill/>
          </a:ln>
        </p:spPr>
      </p:pic>
    </p:spTree>
    <p:extLst>
      <p:ext uri="{BB962C8B-B14F-4D97-AF65-F5344CB8AC3E}">
        <p14:creationId xmlns:p14="http://schemas.microsoft.com/office/powerpoint/2010/main" val="787397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pic>
        <p:nvPicPr>
          <p:cNvPr id="5" name="Content Placeholder 4" descr="An image of the Earth centered at the equator in the Pacific Ocean. The colors represent the height of the sea surface from about minus 6 inches to plus 6 inches. The image shows a large raised area of sea surface along the equator in the Pacific stretching all the way to South America.">
            <a:extLst>
              <a:ext uri="{FF2B5EF4-FFF2-40B4-BE49-F238E27FC236}">
                <a16:creationId xmlns:a16="http://schemas.microsoft.com/office/drawing/2014/main" id="{4E6ECE7A-66C9-3B18-160A-E65DBBF238F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26753" y="1911829"/>
            <a:ext cx="4571429" cy="3180952"/>
          </a:xfrm>
          <a:prstGeom prst="rect">
            <a:avLst/>
          </a:prstGeom>
          <a:noFill/>
          <a:ln>
            <a:noFill/>
          </a:ln>
        </p:spPr>
      </p:pic>
      <p:pic>
        <p:nvPicPr>
          <p:cNvPr id="6" name="Picture 5" descr="A 3-D view of the hurricane showing the distribution of rain intensity. The color-coding indicates the average rain per hour with 2.0 inches of rain per hour at the center of the storm.">
            <a:extLst>
              <a:ext uri="{FF2B5EF4-FFF2-40B4-BE49-F238E27FC236}">
                <a16:creationId xmlns:a16="http://schemas.microsoft.com/office/drawing/2014/main" id="{E506A661-7C85-BAC5-7B84-311F980114B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27694" y="1911431"/>
            <a:ext cx="4572000" cy="3181350"/>
          </a:xfrm>
          <a:prstGeom prst="rect">
            <a:avLst/>
          </a:prstGeom>
          <a:noFill/>
          <a:ln>
            <a:noFill/>
          </a:ln>
        </p:spPr>
      </p:pic>
    </p:spTree>
    <p:extLst>
      <p:ext uri="{BB962C8B-B14F-4D97-AF65-F5344CB8AC3E}">
        <p14:creationId xmlns:p14="http://schemas.microsoft.com/office/powerpoint/2010/main" val="2537310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a:bodyPr>
          <a:lstStyle/>
          <a:p>
            <a:pPr fontAlgn="base">
              <a:lnSpc>
                <a:spcPct val="100000"/>
              </a:lnSpc>
            </a:pPr>
            <a:r>
              <a:rPr lang="en-GB" b="1" dirty="0">
                <a:effectLst/>
                <a:ea typeface="Times New Roman" panose="02020603050405020304" pitchFamily="18" charset="0"/>
              </a:rPr>
              <a:t>Infrared waves, or infrared light</a:t>
            </a:r>
            <a:r>
              <a:rPr lang="en-GB" dirty="0">
                <a:effectLst/>
                <a:ea typeface="Times New Roman" panose="02020603050405020304" pitchFamily="18" charset="0"/>
              </a:rPr>
              <a:t>, </a:t>
            </a:r>
            <a:r>
              <a:rPr lang="en-GB" dirty="0">
                <a:ea typeface="Times New Roman" panose="02020603050405020304" pitchFamily="18" charset="0"/>
              </a:rPr>
              <a:t>have</a:t>
            </a:r>
            <a:r>
              <a:rPr lang="en-GB" dirty="0">
                <a:effectLst/>
                <a:ea typeface="Times New Roman" panose="02020603050405020304" pitchFamily="18" charset="0"/>
              </a:rPr>
              <a:t> the </a:t>
            </a:r>
            <a:r>
              <a:rPr lang="en-GB" b="1" dirty="0">
                <a:effectLst/>
                <a:ea typeface="Times New Roman" panose="02020603050405020304" pitchFamily="18" charset="0"/>
              </a:rPr>
              <a:t>shorter wavelength and higher frequency</a:t>
            </a:r>
            <a:r>
              <a:rPr lang="en-GB" dirty="0">
                <a:effectLst/>
                <a:ea typeface="Times New Roman" panose="02020603050405020304" pitchFamily="18" charset="0"/>
              </a:rPr>
              <a:t> than microwaves.</a:t>
            </a:r>
          </a:p>
          <a:p>
            <a:pPr fontAlgn="base">
              <a:lnSpc>
                <a:spcPct val="100000"/>
              </a:lnSpc>
            </a:pPr>
            <a:r>
              <a:rPr lang="en-GB" dirty="0">
                <a:effectLst/>
                <a:ea typeface="Times New Roman" panose="02020603050405020304" pitchFamily="18" charset="0"/>
              </a:rPr>
              <a:t>People encounter Infrared waves every day; </a:t>
            </a:r>
            <a:r>
              <a:rPr lang="en-GB" b="1" dirty="0">
                <a:effectLst/>
                <a:ea typeface="Times New Roman" panose="02020603050405020304" pitchFamily="18" charset="0"/>
              </a:rPr>
              <a:t>the human eye cannot see it</a:t>
            </a:r>
            <a:r>
              <a:rPr lang="en-GB" dirty="0">
                <a:effectLst/>
                <a:ea typeface="Times New Roman" panose="02020603050405020304" pitchFamily="18" charset="0"/>
              </a:rPr>
              <a:t>, but </a:t>
            </a:r>
            <a:r>
              <a:rPr lang="en-GB" b="1" dirty="0">
                <a:effectLst/>
                <a:ea typeface="Times New Roman" panose="02020603050405020304" pitchFamily="18" charset="0"/>
              </a:rPr>
              <a:t>humans can detect it as heat</a:t>
            </a:r>
            <a:r>
              <a:rPr lang="en-GB" dirty="0">
                <a:effectLst/>
                <a:ea typeface="Times New Roman" panose="02020603050405020304" pitchFamily="18" charset="0"/>
              </a:rPr>
              <a:t>. </a:t>
            </a:r>
          </a:p>
          <a:p>
            <a:pPr>
              <a:lnSpc>
                <a:spcPct val="100000"/>
              </a:lnSpc>
            </a:pPr>
            <a:r>
              <a:rPr lang="en-GB" b="0" i="0" dirty="0">
                <a:effectLst/>
              </a:rPr>
              <a:t>The </a:t>
            </a:r>
            <a:r>
              <a:rPr lang="en-GB" b="1" i="0" dirty="0">
                <a:effectLst/>
              </a:rPr>
              <a:t>frequency</a:t>
            </a:r>
            <a:r>
              <a:rPr lang="en-GB" b="0" i="0" dirty="0">
                <a:effectLst/>
              </a:rPr>
              <a:t> range is </a:t>
            </a:r>
            <a:r>
              <a:rPr lang="en-GB" b="1" i="0" dirty="0">
                <a:effectLst/>
              </a:rPr>
              <a:t>300 </a:t>
            </a:r>
            <a:r>
              <a:rPr lang="en-GB" b="1" i="0" u="none" strike="noStrike" dirty="0">
                <a:effectLst/>
              </a:rPr>
              <a:t>GHz</a:t>
            </a:r>
            <a:r>
              <a:rPr lang="en-GB" b="1" u="none" strike="noStrike" dirty="0"/>
              <a:t> </a:t>
            </a:r>
            <a:r>
              <a:rPr lang="en-GB" b="1" i="0" dirty="0">
                <a:effectLst/>
              </a:rPr>
              <a:t>to 430 </a:t>
            </a:r>
            <a:r>
              <a:rPr lang="en-GB" b="1" i="0" u="none" strike="noStrike" dirty="0">
                <a:effectLst/>
              </a:rPr>
              <a:t>THz</a:t>
            </a:r>
            <a:endParaRPr lang="en-GB" b="1" i="0" dirty="0">
              <a:effectLst/>
            </a:endParaRPr>
          </a:p>
          <a:p>
            <a:pPr>
              <a:lnSpc>
                <a:spcPct val="100000"/>
              </a:lnSpc>
            </a:pPr>
            <a:r>
              <a:rPr lang="en-GB" b="0" i="0" dirty="0">
                <a:effectLst/>
              </a:rPr>
              <a:t>Wavelength - </a:t>
            </a:r>
            <a:r>
              <a:rPr lang="en-GB" b="1" i="0" dirty="0">
                <a:effectLst/>
              </a:rPr>
              <a:t>1 </a:t>
            </a:r>
            <a:r>
              <a:rPr lang="en-GB" b="1" dirty="0" err="1"/>
              <a:t>millimeter</a:t>
            </a:r>
            <a:r>
              <a:rPr lang="en-GB" b="1" dirty="0"/>
              <a:t> </a:t>
            </a:r>
            <a:r>
              <a:rPr lang="en-GB" b="1" i="0" dirty="0">
                <a:effectLst/>
              </a:rPr>
              <a:t> around 700 </a:t>
            </a:r>
            <a:r>
              <a:rPr lang="en-GB" b="1" i="0" u="none" strike="noStrike" dirty="0">
                <a:effectLst/>
              </a:rPr>
              <a:t>nanometers</a:t>
            </a:r>
            <a:endParaRPr lang="en-GB" b="1" dirty="0">
              <a:effectLst/>
              <a:ea typeface="DengXian" panose="02010600030101010101" pitchFamily="2" charset="-122"/>
              <a:cs typeface="Arial" panose="020B0604020202020204" pitchFamily="34" charset="0"/>
            </a:endParaRPr>
          </a:p>
          <a:p>
            <a:pPr>
              <a:lnSpc>
                <a:spcPct val="100000"/>
              </a:lnSpc>
            </a:pPr>
            <a:r>
              <a:rPr lang="en-GB" dirty="0">
                <a:effectLst/>
                <a:ea typeface="DengXian" panose="02010600030101010101" pitchFamily="2" charset="-122"/>
                <a:cs typeface="Arial" panose="020B0604020202020204" pitchFamily="34" charset="0"/>
              </a:rPr>
              <a:t>This region of the spectrum is divided into </a:t>
            </a:r>
            <a:r>
              <a:rPr lang="en-GB" b="1" dirty="0">
                <a:effectLst/>
                <a:ea typeface="DengXian" panose="02010600030101010101" pitchFamily="2" charset="-122"/>
                <a:cs typeface="Arial" panose="020B0604020202020204" pitchFamily="34" charset="0"/>
              </a:rPr>
              <a:t>near-, mid-, and far-infrared. </a:t>
            </a:r>
            <a:endParaRPr lang="en-GB" b="1" dirty="0"/>
          </a:p>
        </p:txBody>
      </p:sp>
    </p:spTree>
    <p:extLst>
      <p:ext uri="{BB962C8B-B14F-4D97-AF65-F5344CB8AC3E}">
        <p14:creationId xmlns:p14="http://schemas.microsoft.com/office/powerpoint/2010/main" val="136494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240045" cy="4505673"/>
          </a:xfrm>
        </p:spPr>
        <p:txBody>
          <a:bodyPr>
            <a:normAutofit fontScale="92500" lnSpcReduction="10000"/>
          </a:bodyPr>
          <a:lstStyle/>
          <a:p>
            <a:pPr marL="0" indent="0" fontAlgn="base">
              <a:spcAft>
                <a:spcPts val="750"/>
              </a:spcAft>
              <a:buNone/>
            </a:pPr>
            <a:r>
              <a:rPr lang="en-GB" b="1" dirty="0">
                <a:effectLst/>
                <a:ea typeface="Times New Roman" panose="02020603050405020304" pitchFamily="18" charset="0"/>
              </a:rPr>
              <a:t>THERMAL IMAGING</a:t>
            </a:r>
            <a:r>
              <a:rPr lang="en-GB" b="1" dirty="0">
                <a:ea typeface="Times New Roman" panose="02020603050405020304" pitchFamily="18" charset="0"/>
              </a:rPr>
              <a:t> </a:t>
            </a:r>
          </a:p>
          <a:p>
            <a:pPr fontAlgn="base">
              <a:spcAft>
                <a:spcPts val="750"/>
              </a:spcAft>
            </a:pPr>
            <a:r>
              <a:rPr lang="en-GB" dirty="0">
                <a:effectLst/>
                <a:ea typeface="Times New Roman" panose="02020603050405020304" pitchFamily="18" charset="0"/>
              </a:rPr>
              <a:t>We can sense some </a:t>
            </a:r>
            <a:r>
              <a:rPr lang="en-GB" b="1" dirty="0">
                <a:effectLst/>
                <a:ea typeface="Times New Roman" panose="02020603050405020304" pitchFamily="18" charset="0"/>
              </a:rPr>
              <a:t>infrared energy as heat. Some objects </a:t>
            </a:r>
            <a:r>
              <a:rPr lang="en-GB" dirty="0">
                <a:effectLst/>
                <a:ea typeface="Times New Roman" panose="02020603050405020304" pitchFamily="18" charset="0"/>
              </a:rPr>
              <a:t>are so hot they also </a:t>
            </a:r>
            <a:r>
              <a:rPr lang="en-GB" b="1" dirty="0">
                <a:effectLst/>
                <a:ea typeface="Times New Roman" panose="02020603050405020304" pitchFamily="18" charset="0"/>
              </a:rPr>
              <a:t>emit visible light</a:t>
            </a:r>
            <a:r>
              <a:rPr lang="en-GB" dirty="0">
                <a:effectLst/>
                <a:ea typeface="Times New Roman" panose="02020603050405020304" pitchFamily="18" charset="0"/>
              </a:rPr>
              <a:t>—such as a fire does. Other objects, </a:t>
            </a:r>
            <a:r>
              <a:rPr lang="en-GB" b="1" dirty="0">
                <a:effectLst/>
                <a:ea typeface="Times New Roman" panose="02020603050405020304" pitchFamily="18" charset="0"/>
              </a:rPr>
              <a:t>such as humans, are not as hot and only emit only infrared waves. </a:t>
            </a:r>
          </a:p>
          <a:p>
            <a:pPr fontAlgn="base">
              <a:spcAft>
                <a:spcPts val="750"/>
              </a:spcAft>
            </a:pPr>
            <a:r>
              <a:rPr lang="en-GB" dirty="0">
                <a:effectLst/>
                <a:ea typeface="Times New Roman" panose="02020603050405020304" pitchFamily="18" charset="0"/>
              </a:rPr>
              <a:t>Our eyes cannot see these infrared waves but </a:t>
            </a:r>
            <a:r>
              <a:rPr lang="en-GB" b="1" dirty="0">
                <a:effectLst/>
                <a:ea typeface="Times New Roman" panose="02020603050405020304" pitchFamily="18" charset="0"/>
              </a:rPr>
              <a:t>instruments that can sense infrared energy</a:t>
            </a:r>
            <a:r>
              <a:rPr lang="en-GB" dirty="0">
                <a:effectLst/>
                <a:ea typeface="Times New Roman" panose="02020603050405020304" pitchFamily="18" charset="0"/>
              </a:rPr>
              <a:t>—such as night-vision goggles or infrared cameras–allow us to "see" the infrared waves emitting from warm objects such as humans and animals. </a:t>
            </a:r>
            <a:endParaRPr lang="en-GB" sz="1800" dirty="0">
              <a:effectLst/>
              <a:latin typeface="Times New Roman" panose="02020603050405020304" pitchFamily="18" charset="0"/>
              <a:ea typeface="Times New Roman" panose="02020603050405020304" pitchFamily="18" charset="0"/>
            </a:endParaRPr>
          </a:p>
        </p:txBody>
      </p:sp>
      <p:pic>
        <p:nvPicPr>
          <p:cNvPr id="9" name="Picture 8" descr="A true-color image of a small dog along with images of the same dog in thermal infrared. The color -coded infrared images reveal areas of higher temperature around the eyes and mouth, with cooler temperatures on the nose and snout.">
            <a:extLst>
              <a:ext uri="{FF2B5EF4-FFF2-40B4-BE49-F238E27FC236}">
                <a16:creationId xmlns:a16="http://schemas.microsoft.com/office/drawing/2014/main" id="{3CC073AA-F9F4-18B0-1F9C-4C6EAF29BF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10613" y="1838325"/>
            <a:ext cx="4572000" cy="3181350"/>
          </a:xfrm>
          <a:prstGeom prst="rect">
            <a:avLst/>
          </a:prstGeom>
          <a:noFill/>
          <a:ln>
            <a:noFill/>
          </a:ln>
        </p:spPr>
      </p:pic>
    </p:spTree>
    <p:extLst>
      <p:ext uri="{BB962C8B-B14F-4D97-AF65-F5344CB8AC3E}">
        <p14:creationId xmlns:p14="http://schemas.microsoft.com/office/powerpoint/2010/main" val="2257231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240045" cy="4505673"/>
          </a:xfrm>
        </p:spPr>
        <p:txBody>
          <a:bodyPr>
            <a:normAutofit/>
          </a:bodyPr>
          <a:lstStyle/>
          <a:p>
            <a:pPr marL="0" indent="0" fontAlgn="base">
              <a:spcAft>
                <a:spcPts val="750"/>
              </a:spcAft>
              <a:buNone/>
            </a:pPr>
            <a:r>
              <a:rPr lang="en-GB" b="1" dirty="0">
                <a:effectLst/>
                <a:ea typeface="Times New Roman" panose="02020603050405020304" pitchFamily="18" charset="0"/>
              </a:rPr>
              <a:t>COOL ASTRONOMY</a:t>
            </a:r>
          </a:p>
          <a:p>
            <a:r>
              <a:rPr lang="en-GB" dirty="0">
                <a:effectLst/>
                <a:ea typeface="DengXian" panose="02010600030101010101" pitchFamily="2" charset="-122"/>
                <a:cs typeface="Arial" panose="020B0604020202020204" pitchFamily="34" charset="0"/>
              </a:rPr>
              <a:t>Many objects in the universe are too </a:t>
            </a:r>
            <a:r>
              <a:rPr lang="en-GB" b="1" dirty="0">
                <a:effectLst/>
                <a:ea typeface="DengXian" panose="02010600030101010101" pitchFamily="2" charset="-122"/>
                <a:cs typeface="Arial" panose="020B0604020202020204" pitchFamily="34" charset="0"/>
              </a:rPr>
              <a:t>cool and </a:t>
            </a:r>
            <a:r>
              <a:rPr lang="en-GB" dirty="0">
                <a:effectLst/>
                <a:ea typeface="DengXian" panose="02010600030101010101" pitchFamily="2" charset="-122"/>
                <a:cs typeface="Arial" panose="020B0604020202020204" pitchFamily="34" charset="0"/>
              </a:rPr>
              <a:t>faint to be detected in visible light but can be detected in the infrared. </a:t>
            </a:r>
            <a:endParaRPr lang="en-GB" dirty="0">
              <a:effectLst/>
              <a:ea typeface="Times New Roman" panose="02020603050405020304" pitchFamily="18" charset="0"/>
            </a:endParaRPr>
          </a:p>
        </p:txBody>
      </p:sp>
      <p:pic>
        <p:nvPicPr>
          <p:cNvPr id="3" name="Picture 2" descr="Saturn's Aurora in IR">
            <a:extLst>
              <a:ext uri="{FF2B5EF4-FFF2-40B4-BE49-F238E27FC236}">
                <a16:creationId xmlns:a16="http://schemas.microsoft.com/office/drawing/2014/main" id="{EE03DE4E-A0F0-4AA2-C753-2D202AD6CA6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22141" y="2039190"/>
            <a:ext cx="4572000" cy="3209925"/>
          </a:xfrm>
          <a:prstGeom prst="rect">
            <a:avLst/>
          </a:prstGeom>
          <a:noFill/>
          <a:ln>
            <a:noFill/>
          </a:ln>
        </p:spPr>
      </p:pic>
    </p:spTree>
    <p:extLst>
      <p:ext uri="{BB962C8B-B14F-4D97-AF65-F5344CB8AC3E}">
        <p14:creationId xmlns:p14="http://schemas.microsoft.com/office/powerpoint/2010/main" val="9062149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240045" cy="4505673"/>
          </a:xfrm>
        </p:spPr>
        <p:txBody>
          <a:bodyPr>
            <a:normAutofit/>
          </a:bodyPr>
          <a:lstStyle/>
          <a:p>
            <a:pPr marL="0" indent="0" fontAlgn="base">
              <a:spcAft>
                <a:spcPts val="750"/>
              </a:spcAft>
              <a:buNone/>
            </a:pPr>
            <a:r>
              <a:rPr lang="en-GB" b="1" dirty="0">
                <a:effectLst/>
                <a:ea typeface="Times New Roman" panose="02020603050405020304" pitchFamily="18" charset="0"/>
              </a:rPr>
              <a:t>COOL ASTRONOMY</a:t>
            </a:r>
          </a:p>
          <a:p>
            <a:r>
              <a:rPr lang="en-GB" dirty="0">
                <a:effectLst/>
                <a:ea typeface="DengXian" panose="02010600030101010101" pitchFamily="2" charset="-122"/>
                <a:cs typeface="Arial" panose="020B0604020202020204" pitchFamily="34" charset="0"/>
              </a:rPr>
              <a:t>Many objects in the universe are too </a:t>
            </a:r>
            <a:r>
              <a:rPr lang="en-GB" b="1" dirty="0">
                <a:effectLst/>
                <a:ea typeface="DengXian" panose="02010600030101010101" pitchFamily="2" charset="-122"/>
                <a:cs typeface="Arial" panose="020B0604020202020204" pitchFamily="34" charset="0"/>
              </a:rPr>
              <a:t>cool and </a:t>
            </a:r>
            <a:r>
              <a:rPr lang="en-GB" dirty="0">
                <a:effectLst/>
                <a:ea typeface="DengXian" panose="02010600030101010101" pitchFamily="2" charset="-122"/>
                <a:cs typeface="Arial" panose="020B0604020202020204" pitchFamily="34" charset="0"/>
              </a:rPr>
              <a:t>faint to be detected in visible light but can be detected in the infrared. </a:t>
            </a:r>
            <a:endParaRPr lang="en-GB" dirty="0">
              <a:effectLst/>
              <a:ea typeface="Times New Roman" panose="02020603050405020304" pitchFamily="18" charset="0"/>
            </a:endParaRPr>
          </a:p>
        </p:txBody>
      </p:sp>
      <p:pic>
        <p:nvPicPr>
          <p:cNvPr id="3" name="Picture 2" descr="Saturn's Aurora in IR">
            <a:extLst>
              <a:ext uri="{FF2B5EF4-FFF2-40B4-BE49-F238E27FC236}">
                <a16:creationId xmlns:a16="http://schemas.microsoft.com/office/drawing/2014/main" id="{EE03DE4E-A0F0-4AA2-C753-2D202AD6CA6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22141" y="2039190"/>
            <a:ext cx="4572000" cy="3209925"/>
          </a:xfrm>
          <a:prstGeom prst="rect">
            <a:avLst/>
          </a:prstGeom>
          <a:noFill/>
          <a:ln>
            <a:noFill/>
          </a:ln>
        </p:spPr>
      </p:pic>
    </p:spTree>
    <p:extLst>
      <p:ext uri="{BB962C8B-B14F-4D97-AF65-F5344CB8AC3E}">
        <p14:creationId xmlns:p14="http://schemas.microsoft.com/office/powerpoint/2010/main" val="1981281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240045" cy="4505673"/>
          </a:xfrm>
        </p:spPr>
        <p:txBody>
          <a:bodyPr>
            <a:normAutofit/>
          </a:bodyPr>
          <a:lstStyle/>
          <a:p>
            <a:pPr marL="0" indent="0" fontAlgn="base">
              <a:spcAft>
                <a:spcPts val="750"/>
              </a:spcAft>
              <a:buNone/>
            </a:pPr>
            <a:r>
              <a:rPr lang="en-GB" dirty="0">
                <a:effectLst/>
                <a:ea typeface="DengXian" panose="02010600030101010101" pitchFamily="2" charset="-122"/>
                <a:cs typeface="Arial" panose="020B0604020202020204" pitchFamily="34" charset="0"/>
              </a:rPr>
              <a:t>The global image on the right is an infrared image of the Earth taken by the GOES 6 satellite in 1986.</a:t>
            </a:r>
            <a:endParaRPr lang="en-GB" sz="4000" dirty="0">
              <a:effectLst/>
              <a:ea typeface="Times New Roman" panose="02020603050405020304" pitchFamily="18" charset="0"/>
            </a:endParaRPr>
          </a:p>
        </p:txBody>
      </p:sp>
      <p:pic>
        <p:nvPicPr>
          <p:cNvPr id="5" name="Picture 4" descr="an infrared image of the Earth taken by the GOES 6 satellite">
            <a:extLst>
              <a:ext uri="{FF2B5EF4-FFF2-40B4-BE49-F238E27FC236}">
                <a16:creationId xmlns:a16="http://schemas.microsoft.com/office/drawing/2014/main" id="{93643D9F-AA7B-4193-A941-985491F839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10954" y="2129771"/>
            <a:ext cx="2495550" cy="2466975"/>
          </a:xfrm>
          <a:prstGeom prst="rect">
            <a:avLst/>
          </a:prstGeom>
          <a:noFill/>
          <a:ln>
            <a:noFill/>
          </a:ln>
        </p:spPr>
      </p:pic>
    </p:spTree>
    <p:extLst>
      <p:ext uri="{BB962C8B-B14F-4D97-AF65-F5344CB8AC3E}">
        <p14:creationId xmlns:p14="http://schemas.microsoft.com/office/powerpoint/2010/main" val="1645702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0882376" cy="4505673"/>
          </a:xfrm>
        </p:spPr>
        <p:txBody>
          <a:bodyPr>
            <a:normAutofit/>
          </a:bodyPr>
          <a:lstStyle/>
          <a:p>
            <a:pPr fontAlgn="base">
              <a:spcAft>
                <a:spcPts val="750"/>
              </a:spcAft>
            </a:pPr>
            <a:r>
              <a:rPr lang="en-GB" b="0" i="0" dirty="0">
                <a:effectLst/>
              </a:rPr>
              <a:t>Military and civilian applications include </a:t>
            </a:r>
            <a:r>
              <a:rPr lang="en-GB" b="1" i="0" u="none" strike="noStrike" dirty="0">
                <a:effectLst/>
              </a:rPr>
              <a:t>target acquisition</a:t>
            </a:r>
            <a:r>
              <a:rPr lang="en-GB" b="1" i="0" dirty="0">
                <a:effectLst/>
              </a:rPr>
              <a:t>, </a:t>
            </a:r>
            <a:r>
              <a:rPr lang="en-GB" b="1" i="0" u="none" strike="noStrike" dirty="0">
                <a:effectLst/>
              </a:rPr>
              <a:t>surveillance</a:t>
            </a:r>
            <a:r>
              <a:rPr lang="en-GB" b="1" i="0" dirty="0">
                <a:effectLst/>
              </a:rPr>
              <a:t>, </a:t>
            </a:r>
            <a:r>
              <a:rPr lang="en-GB" b="1" i="0" u="none" strike="noStrike" dirty="0">
                <a:effectLst/>
              </a:rPr>
              <a:t>night vision</a:t>
            </a:r>
            <a:r>
              <a:rPr lang="en-GB" b="1" i="0" dirty="0">
                <a:effectLst/>
              </a:rPr>
              <a:t>, </a:t>
            </a:r>
            <a:r>
              <a:rPr lang="en-GB" b="1" i="0" u="none" strike="noStrike" dirty="0">
                <a:effectLst/>
              </a:rPr>
              <a:t>homing</a:t>
            </a:r>
            <a:r>
              <a:rPr lang="en-GB" b="1" i="0" dirty="0">
                <a:effectLst/>
              </a:rPr>
              <a:t>, and tracking</a:t>
            </a:r>
            <a:r>
              <a:rPr lang="en-GB" b="0" i="0" dirty="0">
                <a:effectLst/>
              </a:rPr>
              <a:t>. </a:t>
            </a:r>
          </a:p>
          <a:p>
            <a:pPr fontAlgn="base">
              <a:spcAft>
                <a:spcPts val="750"/>
              </a:spcAft>
            </a:pPr>
            <a:r>
              <a:rPr lang="en-GB" b="0" i="0" dirty="0">
                <a:effectLst/>
              </a:rPr>
              <a:t>Non-military uses </a:t>
            </a:r>
            <a:r>
              <a:rPr lang="en-GB" b="1" i="0" dirty="0">
                <a:effectLst/>
              </a:rPr>
              <a:t>include </a:t>
            </a:r>
            <a:r>
              <a:rPr lang="en-GB" b="1" i="0" u="none" strike="noStrike" dirty="0">
                <a:effectLst/>
              </a:rPr>
              <a:t>thermal efficiency</a:t>
            </a:r>
            <a:r>
              <a:rPr lang="en-GB" b="1" i="0" dirty="0">
                <a:effectLst/>
              </a:rPr>
              <a:t> analysis, environmental monitoring, industrial facility inspections, remote temperature sensing, short-range </a:t>
            </a:r>
            <a:r>
              <a:rPr lang="en-GB" b="1" i="0" u="none" strike="noStrike" dirty="0">
                <a:effectLst/>
              </a:rPr>
              <a:t>wireless communication</a:t>
            </a:r>
            <a:r>
              <a:rPr lang="en-GB" b="1" i="0" dirty="0">
                <a:effectLst/>
              </a:rPr>
              <a:t>, and </a:t>
            </a:r>
            <a:r>
              <a:rPr lang="en-GB" b="1" i="0" u="none" strike="noStrike" dirty="0">
                <a:effectLst/>
              </a:rPr>
              <a:t>weather forecasting</a:t>
            </a:r>
            <a:r>
              <a:rPr lang="en-GB" b="1" i="0" dirty="0">
                <a:effectLst/>
              </a:rPr>
              <a:t>.</a:t>
            </a:r>
          </a:p>
          <a:p>
            <a:pPr fontAlgn="base">
              <a:spcAft>
                <a:spcPts val="750"/>
              </a:spcAft>
            </a:pPr>
            <a:r>
              <a:rPr lang="en-GB" dirty="0">
                <a:effectLst/>
                <a:ea typeface="DengXian" panose="02010600030101010101" pitchFamily="2" charset="-122"/>
                <a:cs typeface="Arial" panose="020B0604020202020204" pitchFamily="34" charset="0"/>
              </a:rPr>
              <a:t>A </a:t>
            </a:r>
            <a:r>
              <a:rPr lang="en-GB" b="1" dirty="0">
                <a:effectLst/>
                <a:ea typeface="DengXian" panose="02010600030101010101" pitchFamily="2" charset="-122"/>
                <a:cs typeface="Arial" panose="020B0604020202020204" pitchFamily="34" charset="0"/>
              </a:rPr>
              <a:t>remote control </a:t>
            </a:r>
            <a:r>
              <a:rPr lang="en-GB" dirty="0">
                <a:effectLst/>
                <a:ea typeface="DengXian" panose="02010600030101010101" pitchFamily="2" charset="-122"/>
                <a:cs typeface="Arial" panose="020B0604020202020204" pitchFamily="34" charset="0"/>
              </a:rPr>
              <a:t>uses light waves just </a:t>
            </a:r>
            <a:r>
              <a:rPr lang="en-GB" b="1" dirty="0">
                <a:effectLst/>
                <a:ea typeface="DengXian" panose="02010600030101010101" pitchFamily="2" charset="-122"/>
                <a:cs typeface="Arial" panose="020B0604020202020204" pitchFamily="34" charset="0"/>
              </a:rPr>
              <a:t>beyond the visible spectrum of light</a:t>
            </a:r>
            <a:r>
              <a:rPr lang="en-GB" b="1" dirty="0">
                <a:ea typeface="DengXian" panose="02010600030101010101" pitchFamily="2" charset="-122"/>
                <a:cs typeface="Arial" panose="020B0604020202020204" pitchFamily="34" charset="0"/>
              </a:rPr>
              <a:t>, </a:t>
            </a:r>
            <a:r>
              <a:rPr lang="en-GB" dirty="0">
                <a:effectLst/>
                <a:ea typeface="DengXian" panose="02010600030101010101" pitchFamily="2" charset="-122"/>
                <a:cs typeface="Arial" panose="020B0604020202020204" pitchFamily="34" charset="0"/>
              </a:rPr>
              <a:t>infrared light waves </a:t>
            </a:r>
            <a:r>
              <a:rPr lang="en-GB" b="1" dirty="0">
                <a:effectLst/>
                <a:ea typeface="DengXian" panose="02010600030101010101" pitchFamily="2" charset="-122"/>
                <a:cs typeface="Arial" panose="020B0604020202020204" pitchFamily="34" charset="0"/>
              </a:rPr>
              <a:t>to change channels </a:t>
            </a:r>
            <a:r>
              <a:rPr lang="en-GB" dirty="0">
                <a:effectLst/>
                <a:ea typeface="DengXian" panose="02010600030101010101" pitchFamily="2" charset="-122"/>
                <a:cs typeface="Arial" panose="020B0604020202020204" pitchFamily="34" charset="0"/>
              </a:rPr>
              <a:t>on your TV. </a:t>
            </a:r>
          </a:p>
          <a:p>
            <a:pPr fontAlgn="base">
              <a:spcAft>
                <a:spcPts val="750"/>
              </a:spcAft>
            </a:pPr>
            <a:endParaRPr lang="en-GB" sz="4000" b="1" dirty="0">
              <a:effectLst/>
              <a:ea typeface="Times New Roman" panose="02020603050405020304" pitchFamily="18" charset="0"/>
            </a:endParaRPr>
          </a:p>
        </p:txBody>
      </p:sp>
    </p:spTree>
    <p:extLst>
      <p:ext uri="{BB962C8B-B14F-4D97-AF65-F5344CB8AC3E}">
        <p14:creationId xmlns:p14="http://schemas.microsoft.com/office/powerpoint/2010/main" val="4139920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Visible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1105534" cy="4505673"/>
          </a:xfrm>
        </p:spPr>
        <p:txBody>
          <a:bodyPr>
            <a:normAutofit fontScale="77500" lnSpcReduction="20000"/>
          </a:bodyPr>
          <a:lstStyle/>
          <a:p>
            <a:pPr fontAlgn="base">
              <a:lnSpc>
                <a:spcPct val="120000"/>
              </a:lnSpc>
              <a:spcAft>
                <a:spcPts val="600"/>
              </a:spcAft>
            </a:pPr>
            <a:r>
              <a:rPr lang="en-GB" sz="3300" dirty="0">
                <a:effectLst/>
                <a:ea typeface="Times New Roman" panose="02020603050405020304" pitchFamily="18" charset="0"/>
              </a:rPr>
              <a:t>The visible light spectrum is the segment of the electromagnetic spectrum that the </a:t>
            </a:r>
            <a:r>
              <a:rPr lang="en-GB" sz="3300" b="1" dirty="0">
                <a:effectLst/>
                <a:ea typeface="Times New Roman" panose="02020603050405020304" pitchFamily="18" charset="0"/>
              </a:rPr>
              <a:t>human eye can view</a:t>
            </a:r>
            <a:r>
              <a:rPr lang="en-GB" sz="3300" dirty="0">
                <a:effectLst/>
                <a:ea typeface="Times New Roman" panose="02020603050405020304" pitchFamily="18" charset="0"/>
              </a:rPr>
              <a:t>. This range of wavelengths is called visible light. </a:t>
            </a:r>
            <a:endParaRPr lang="en-GB" sz="3300" dirty="0">
              <a:ea typeface="Times New Roman" panose="02020603050405020304" pitchFamily="18" charset="0"/>
            </a:endParaRPr>
          </a:p>
          <a:p>
            <a:pPr fontAlgn="base">
              <a:lnSpc>
                <a:spcPct val="120000"/>
              </a:lnSpc>
              <a:spcAft>
                <a:spcPts val="600"/>
              </a:spcAft>
            </a:pPr>
            <a:r>
              <a:rPr lang="en-US" altLang="en-US" sz="3300" b="1" dirty="0"/>
              <a:t>Shorter wavelength and higher frequency than infrared rays. </a:t>
            </a:r>
          </a:p>
          <a:p>
            <a:pPr fontAlgn="base">
              <a:lnSpc>
                <a:spcPct val="120000"/>
              </a:lnSpc>
              <a:spcAft>
                <a:spcPts val="600"/>
              </a:spcAft>
            </a:pPr>
            <a:r>
              <a:rPr lang="en-US" altLang="en-US" sz="3300" dirty="0"/>
              <a:t>The Electromagnetic waves we can see </a:t>
            </a:r>
            <a:r>
              <a:rPr lang="en-US" altLang="en-US" sz="3300" b="1" dirty="0">
                <a:solidFill>
                  <a:srgbClr val="FF0000"/>
                </a:solidFill>
              </a:rPr>
              <a:t>Longest wavelength= red light, </a:t>
            </a:r>
            <a:r>
              <a:rPr lang="en-US" altLang="en-US" sz="3300" b="1" dirty="0">
                <a:solidFill>
                  <a:srgbClr val="CC00FF"/>
                </a:solidFill>
              </a:rPr>
              <a:t>Shortest wavelength= violet (purple) light</a:t>
            </a:r>
            <a:endParaRPr lang="en-GB" sz="3300" dirty="0">
              <a:effectLst/>
              <a:ea typeface="Times New Roman" panose="02020603050405020304" pitchFamily="18" charset="0"/>
            </a:endParaRPr>
          </a:p>
          <a:p>
            <a:pPr fontAlgn="base">
              <a:lnSpc>
                <a:spcPct val="120000"/>
              </a:lnSpc>
              <a:spcAft>
                <a:spcPts val="600"/>
              </a:spcAft>
            </a:pPr>
            <a:r>
              <a:rPr lang="en-GB" sz="3300" dirty="0">
                <a:effectLst/>
                <a:ea typeface="Times New Roman" panose="02020603050405020304" pitchFamily="18" charset="0"/>
              </a:rPr>
              <a:t>Typically, the human eye can detect wavelengths from </a:t>
            </a:r>
            <a:r>
              <a:rPr lang="en-GB" sz="3300" b="1" dirty="0">
                <a:effectLst/>
                <a:ea typeface="Times New Roman" panose="02020603050405020304" pitchFamily="18" charset="0"/>
              </a:rPr>
              <a:t>380 to 700 nanometers.</a:t>
            </a:r>
          </a:p>
          <a:p>
            <a:pPr fontAlgn="base">
              <a:lnSpc>
                <a:spcPct val="120000"/>
              </a:lnSpc>
              <a:spcAft>
                <a:spcPts val="600"/>
              </a:spcAft>
            </a:pPr>
            <a:r>
              <a:rPr lang="en-GB" sz="3300" dirty="0">
                <a:ea typeface="Times New Roman" panose="02020603050405020304" pitchFamily="18" charset="0"/>
              </a:rPr>
              <a:t>Frequency </a:t>
            </a:r>
            <a:r>
              <a:rPr lang="en-GB" sz="3300" b="1" i="0" dirty="0">
                <a:effectLst/>
              </a:rPr>
              <a:t>400–790 terahertz</a:t>
            </a: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33014618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ct val="120000"/>
              </a:lnSpc>
            </a:pPr>
            <a:r>
              <a:rPr lang="en-GB" dirty="0">
                <a:effectLst/>
                <a:ea typeface="Times New Roman" panose="02020603050405020304" pitchFamily="18" charset="0"/>
              </a:rPr>
              <a:t>Ultraviolet (UV) light has </a:t>
            </a:r>
            <a:r>
              <a:rPr lang="en-GB" b="1" dirty="0">
                <a:effectLst/>
                <a:ea typeface="Times New Roman" panose="02020603050405020304" pitchFamily="18" charset="0"/>
              </a:rPr>
              <a:t>shorter wavelengths and higher frequency than visible light</a:t>
            </a:r>
            <a:r>
              <a:rPr lang="en-GB" dirty="0">
                <a:effectLst/>
                <a:ea typeface="Times New Roman" panose="02020603050405020304" pitchFamily="18" charset="0"/>
              </a:rPr>
              <a:t>. </a:t>
            </a:r>
          </a:p>
          <a:p>
            <a:pPr fontAlgn="base">
              <a:lnSpc>
                <a:spcPct val="120000"/>
              </a:lnSpc>
            </a:pPr>
            <a:r>
              <a:rPr lang="en-GB" dirty="0">
                <a:ea typeface="Times New Roman" panose="02020603050405020304" pitchFamily="18" charset="0"/>
              </a:rPr>
              <a:t>Wavelength – </a:t>
            </a:r>
            <a:r>
              <a:rPr lang="en-GB" b="1" dirty="0">
                <a:ea typeface="Times New Roman" panose="02020603050405020304" pitchFamily="18" charset="0"/>
              </a:rPr>
              <a:t>10nm to 400nm</a:t>
            </a:r>
          </a:p>
          <a:p>
            <a:pPr fontAlgn="base">
              <a:lnSpc>
                <a:spcPct val="120000"/>
              </a:lnSpc>
            </a:pPr>
            <a:r>
              <a:rPr lang="en-GB" dirty="0">
                <a:effectLst/>
                <a:ea typeface="Times New Roman" panose="02020603050405020304" pitchFamily="18" charset="0"/>
              </a:rPr>
              <a:t>Frequency – </a:t>
            </a:r>
            <a:r>
              <a:rPr lang="en-GB" b="1" dirty="0">
                <a:effectLst/>
                <a:ea typeface="Times New Roman" panose="02020603050405020304" pitchFamily="18" charset="0"/>
              </a:rPr>
              <a:t>30PHz </a:t>
            </a:r>
            <a:r>
              <a:rPr lang="en-GB" b="1" dirty="0">
                <a:ea typeface="Times New Roman" panose="02020603050405020304" pitchFamily="18" charset="0"/>
              </a:rPr>
              <a:t>to 750THz</a:t>
            </a:r>
            <a:endParaRPr lang="en-GB" b="1" dirty="0">
              <a:effectLst/>
              <a:ea typeface="Times New Roman" panose="02020603050405020304" pitchFamily="18" charset="0"/>
            </a:endParaRPr>
          </a:p>
          <a:p>
            <a:pPr fontAlgn="base">
              <a:lnSpc>
                <a:spcPct val="120000"/>
              </a:lnSpc>
            </a:pPr>
            <a:r>
              <a:rPr lang="en-GB" dirty="0">
                <a:effectLst/>
                <a:ea typeface="Times New Roman" panose="02020603050405020304" pitchFamily="18" charset="0"/>
              </a:rPr>
              <a:t>Although UV waves are </a:t>
            </a:r>
            <a:r>
              <a:rPr lang="en-GB" b="1" dirty="0">
                <a:effectLst/>
                <a:ea typeface="Times New Roman" panose="02020603050405020304" pitchFamily="18" charset="0"/>
              </a:rPr>
              <a:t>invisible to the human eye, some insects, such as bumblebees, can see them. </a:t>
            </a: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2799826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fontScale="40000" lnSpcReduction="20000"/>
          </a:bodyPr>
          <a:lstStyle/>
          <a:p>
            <a:pPr fontAlgn="base">
              <a:lnSpc>
                <a:spcPct val="120000"/>
              </a:lnSpc>
            </a:pPr>
            <a:r>
              <a:rPr lang="en-GB" sz="7000" dirty="0">
                <a:effectLst/>
                <a:ea typeface="Times New Roman" panose="02020603050405020304" pitchFamily="18" charset="0"/>
              </a:rPr>
              <a:t>The Sun is a source of the full spectrum of ultraviolet radiation, which is commonly subdivided into </a:t>
            </a:r>
            <a:r>
              <a:rPr lang="en-GB" sz="7000" b="1" dirty="0">
                <a:effectLst/>
                <a:ea typeface="Times New Roman" panose="02020603050405020304" pitchFamily="18" charset="0"/>
              </a:rPr>
              <a:t>UV-A, UV-B, and UV-C.  </a:t>
            </a:r>
          </a:p>
          <a:p>
            <a:pPr fontAlgn="base">
              <a:lnSpc>
                <a:spcPct val="120000"/>
              </a:lnSpc>
            </a:pPr>
            <a:r>
              <a:rPr lang="en-GB" sz="7000" b="1" dirty="0">
                <a:effectLst/>
                <a:ea typeface="Times New Roman" panose="02020603050405020304" pitchFamily="18" charset="0"/>
              </a:rPr>
              <a:t>UV-C</a:t>
            </a:r>
            <a:r>
              <a:rPr lang="en-GB" sz="7000" dirty="0">
                <a:effectLst/>
                <a:ea typeface="Times New Roman" panose="02020603050405020304" pitchFamily="18" charset="0"/>
              </a:rPr>
              <a:t> rays are the </a:t>
            </a:r>
            <a:r>
              <a:rPr lang="en-GB" sz="7000" b="1" dirty="0">
                <a:effectLst/>
                <a:ea typeface="Times New Roman" panose="02020603050405020304" pitchFamily="18" charset="0"/>
              </a:rPr>
              <a:t>most harmful </a:t>
            </a:r>
            <a:r>
              <a:rPr lang="en-GB" sz="7000" dirty="0">
                <a:effectLst/>
                <a:ea typeface="Times New Roman" panose="02020603050405020304" pitchFamily="18" charset="0"/>
              </a:rPr>
              <a:t>and are almost completely absorbed by our atmosphere. </a:t>
            </a:r>
          </a:p>
          <a:p>
            <a:pPr fontAlgn="base">
              <a:lnSpc>
                <a:spcPct val="120000"/>
              </a:lnSpc>
            </a:pPr>
            <a:r>
              <a:rPr lang="en-GB" sz="7000" dirty="0">
                <a:effectLst/>
                <a:ea typeface="Times New Roman" panose="02020603050405020304" pitchFamily="18" charset="0"/>
              </a:rPr>
              <a:t>UV-B rays are the </a:t>
            </a:r>
            <a:r>
              <a:rPr lang="en-GB" sz="7000" b="1" dirty="0">
                <a:effectLst/>
                <a:ea typeface="Times New Roman" panose="02020603050405020304" pitchFamily="18" charset="0"/>
              </a:rPr>
              <a:t>harmful rays that cause sunburn</a:t>
            </a:r>
            <a:r>
              <a:rPr lang="en-GB" sz="7000" dirty="0">
                <a:effectLst/>
                <a:ea typeface="Times New Roman" panose="02020603050405020304" pitchFamily="18" charset="0"/>
              </a:rPr>
              <a:t>. </a:t>
            </a:r>
          </a:p>
          <a:p>
            <a:pPr fontAlgn="base">
              <a:lnSpc>
                <a:spcPct val="120000"/>
              </a:lnSpc>
            </a:pPr>
            <a:r>
              <a:rPr lang="en-GB" sz="7000" dirty="0">
                <a:effectLst/>
                <a:ea typeface="Times New Roman" panose="02020603050405020304" pitchFamily="18" charset="0"/>
              </a:rPr>
              <a:t>Exposure to UV-B rays </a:t>
            </a:r>
            <a:r>
              <a:rPr lang="en-GB" sz="7000" b="1" dirty="0">
                <a:effectLst/>
                <a:ea typeface="Times New Roman" panose="02020603050405020304" pitchFamily="18" charset="0"/>
              </a:rPr>
              <a:t>increases the risk of DNA </a:t>
            </a:r>
            <a:r>
              <a:rPr lang="en-GB" sz="7000" dirty="0">
                <a:effectLst/>
                <a:ea typeface="Times New Roman" panose="02020603050405020304" pitchFamily="18" charset="0"/>
              </a:rPr>
              <a:t>and other cellular damage in living organisms. Fortunately, about </a:t>
            </a:r>
            <a:r>
              <a:rPr lang="en-GB" sz="7000" b="1" dirty="0">
                <a:effectLst/>
                <a:ea typeface="Times New Roman" panose="02020603050405020304" pitchFamily="18" charset="0"/>
              </a:rPr>
              <a:t>95 percent UV-B rays are absorbed by ozone in the Earth's atmosphere.</a:t>
            </a: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1463475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ct val="100000"/>
              </a:lnSpc>
              <a:spcAft>
                <a:spcPts val="1500"/>
              </a:spcAft>
            </a:pPr>
            <a:r>
              <a:rPr lang="en-GB" dirty="0">
                <a:effectLst/>
                <a:ea typeface="Times New Roman" panose="02020603050405020304" pitchFamily="18" charset="0"/>
              </a:rPr>
              <a:t>In </a:t>
            </a:r>
            <a:r>
              <a:rPr lang="en-GB" b="1" dirty="0">
                <a:effectLst/>
                <a:ea typeface="Times New Roman" panose="02020603050405020304" pitchFamily="18" charset="0"/>
              </a:rPr>
              <a:t>1801, Johann Ritter conducted an experiment to investigate </a:t>
            </a:r>
            <a:r>
              <a:rPr lang="en-GB" dirty="0">
                <a:effectLst/>
                <a:ea typeface="Times New Roman" panose="02020603050405020304" pitchFamily="18" charset="0"/>
              </a:rPr>
              <a:t>the </a:t>
            </a:r>
            <a:r>
              <a:rPr lang="en-GB" b="1" dirty="0">
                <a:effectLst/>
                <a:ea typeface="Times New Roman" panose="02020603050405020304" pitchFamily="18" charset="0"/>
              </a:rPr>
              <a:t>existence of energy beyond the violet end of the visible spectrum. </a:t>
            </a:r>
          </a:p>
          <a:p>
            <a:pPr fontAlgn="base">
              <a:lnSpc>
                <a:spcPct val="100000"/>
              </a:lnSpc>
              <a:spcAft>
                <a:spcPts val="1500"/>
              </a:spcAft>
            </a:pPr>
            <a:r>
              <a:rPr lang="en-GB" dirty="0">
                <a:effectLst/>
                <a:ea typeface="Times New Roman" panose="02020603050405020304" pitchFamily="18" charset="0"/>
              </a:rPr>
              <a:t>Knowing that </a:t>
            </a:r>
            <a:r>
              <a:rPr lang="en-GB" b="1" dirty="0">
                <a:effectLst/>
                <a:ea typeface="Times New Roman" panose="02020603050405020304" pitchFamily="18" charset="0"/>
              </a:rPr>
              <a:t>photographic paper would turn black more </a:t>
            </a:r>
            <a:r>
              <a:rPr lang="en-GB" dirty="0">
                <a:effectLst/>
                <a:ea typeface="Times New Roman" panose="02020603050405020304" pitchFamily="18" charset="0"/>
              </a:rPr>
              <a:t>rapidly in blue light than in red light, he exposed the paper to </a:t>
            </a:r>
            <a:r>
              <a:rPr lang="en-GB" b="1" dirty="0">
                <a:effectLst/>
                <a:ea typeface="Times New Roman" panose="02020603050405020304" pitchFamily="18" charset="0"/>
              </a:rPr>
              <a:t>light beyond violet. </a:t>
            </a:r>
          </a:p>
          <a:p>
            <a:pPr fontAlgn="base">
              <a:lnSpc>
                <a:spcPct val="100000"/>
              </a:lnSpc>
              <a:spcAft>
                <a:spcPts val="1500"/>
              </a:spcAft>
            </a:pPr>
            <a:r>
              <a:rPr lang="en-GB" dirty="0">
                <a:effectLst/>
                <a:ea typeface="Times New Roman" panose="02020603050405020304" pitchFamily="18" charset="0"/>
              </a:rPr>
              <a:t>Sure enough, </a:t>
            </a:r>
            <a:r>
              <a:rPr lang="en-GB" b="1" dirty="0">
                <a:effectLst/>
                <a:ea typeface="Times New Roman" panose="02020603050405020304" pitchFamily="18" charset="0"/>
              </a:rPr>
              <a:t>the paper turned black, proving the existence of ultraviolet light.</a:t>
            </a: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33863845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ct val="100000"/>
              </a:lnSpc>
              <a:spcAft>
                <a:spcPts val="600"/>
              </a:spcAft>
            </a:pPr>
            <a:r>
              <a:rPr lang="en-US" altLang="en-US" dirty="0"/>
              <a:t>Used to </a:t>
            </a:r>
            <a:r>
              <a:rPr lang="en-US" altLang="en-US" b="1" dirty="0"/>
              <a:t>kill bacteria, </a:t>
            </a:r>
            <a:r>
              <a:rPr lang="en-US" altLang="en-US" dirty="0"/>
              <a:t>Sterilization of equipment.</a:t>
            </a:r>
          </a:p>
          <a:p>
            <a:pPr fontAlgn="base">
              <a:lnSpc>
                <a:spcPct val="100000"/>
              </a:lnSpc>
              <a:spcAft>
                <a:spcPts val="600"/>
              </a:spcAft>
            </a:pPr>
            <a:r>
              <a:rPr lang="en-US" altLang="en-US" dirty="0"/>
              <a:t>Too much </a:t>
            </a:r>
            <a:r>
              <a:rPr lang="en-US" altLang="en-US" b="1" dirty="0"/>
              <a:t>can cause skin cancer</a:t>
            </a:r>
            <a:r>
              <a:rPr lang="en-US" altLang="en-US" dirty="0"/>
              <a:t>, Use </a:t>
            </a:r>
            <a:r>
              <a:rPr lang="en-US" altLang="en-US" b="1" dirty="0"/>
              <a:t>sun block to protect against </a:t>
            </a:r>
            <a:r>
              <a:rPr lang="en-US" altLang="en-US" dirty="0"/>
              <a:t>UV rays</a:t>
            </a:r>
          </a:p>
          <a:p>
            <a:pPr fontAlgn="base">
              <a:lnSpc>
                <a:spcPct val="100000"/>
              </a:lnSpc>
              <a:spcAft>
                <a:spcPts val="600"/>
              </a:spcAft>
            </a:pPr>
            <a:r>
              <a:rPr lang="en-US" altLang="en-US" dirty="0"/>
              <a:t>Causes your skin to produce </a:t>
            </a:r>
            <a:r>
              <a:rPr lang="en-US" altLang="en-US" b="1" dirty="0"/>
              <a:t>vitamin D</a:t>
            </a:r>
            <a:r>
              <a:rPr lang="en-US" altLang="en-US" dirty="0"/>
              <a:t> (good for teeth and bones)</a:t>
            </a:r>
          </a:p>
          <a:p>
            <a:pPr fontAlgn="base">
              <a:lnSpc>
                <a:spcPts val="2040"/>
              </a:lnSpc>
              <a:spcAft>
                <a:spcPts val="1500"/>
              </a:spcAft>
            </a:pPr>
            <a:endParaRPr lang="en-US" altLang="en-US" sz="1800" dirty="0"/>
          </a:p>
          <a:p>
            <a:pPr fontAlgn="base">
              <a:lnSpc>
                <a:spcPts val="2040"/>
              </a:lnSpc>
              <a:spcAft>
                <a:spcPts val="1500"/>
              </a:spcAft>
            </a:pPr>
            <a:endParaRPr lang="en-US" altLang="en-US" sz="1800" dirty="0"/>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23695059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n Ultraviolet image of the Sun showing detail of solar flares and sun spot activity that is not visible to our eyes.">
            <a:extLst>
              <a:ext uri="{FF2B5EF4-FFF2-40B4-BE49-F238E27FC236}">
                <a16:creationId xmlns:a16="http://schemas.microsoft.com/office/drawing/2014/main" id="{BCF25C8D-C00A-9A2B-9619-312A1FF98B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0" y="1857375"/>
            <a:ext cx="4572000" cy="3143250"/>
          </a:xfrm>
          <a:prstGeom prst="rect">
            <a:avLst/>
          </a:prstGeom>
          <a:noFill/>
          <a:ln>
            <a:noFill/>
          </a:ln>
        </p:spPr>
      </p:pic>
    </p:spTree>
    <p:extLst>
      <p:ext uri="{BB962C8B-B14F-4D97-AF65-F5344CB8AC3E}">
        <p14:creationId xmlns:p14="http://schemas.microsoft.com/office/powerpoint/2010/main" val="29808343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lnSpcReduction="10000"/>
          </a:bodyPr>
          <a:lstStyle/>
          <a:p>
            <a:pPr fontAlgn="base">
              <a:lnSpc>
                <a:spcPct val="120000"/>
              </a:lnSpc>
            </a:pPr>
            <a:r>
              <a:rPr lang="en-GB" sz="3300" b="0" i="0" dirty="0">
                <a:effectLst/>
              </a:rPr>
              <a:t>An </a:t>
            </a:r>
            <a:r>
              <a:rPr lang="en-GB" sz="3300" b="1" i="0" dirty="0">
                <a:effectLst/>
              </a:rPr>
              <a:t>X-ray</a:t>
            </a:r>
            <a:r>
              <a:rPr lang="en-GB" sz="3300" b="0" i="0" dirty="0">
                <a:effectLst/>
              </a:rPr>
              <a:t>, or </a:t>
            </a:r>
            <a:r>
              <a:rPr lang="en-GB" sz="3300" b="1" i="0" dirty="0">
                <a:effectLst/>
              </a:rPr>
              <a:t>X-radiation</a:t>
            </a:r>
            <a:r>
              <a:rPr lang="en-GB" sz="3300" b="0" i="0" dirty="0">
                <a:effectLst/>
              </a:rPr>
              <a:t>, is a penetrating form of high-energy </a:t>
            </a:r>
            <a:r>
              <a:rPr lang="en-GB" sz="3300" b="0" i="0" strike="noStrike" dirty="0">
                <a:effectLst/>
              </a:rPr>
              <a:t>electromagnetic radiation</a:t>
            </a:r>
            <a:r>
              <a:rPr lang="en-GB" sz="3300" b="0" i="0" dirty="0">
                <a:effectLst/>
              </a:rPr>
              <a:t>. </a:t>
            </a:r>
          </a:p>
          <a:p>
            <a:pPr fontAlgn="base">
              <a:lnSpc>
                <a:spcPct val="120000"/>
              </a:lnSpc>
            </a:pPr>
            <a:r>
              <a:rPr lang="en-US" altLang="en-US" sz="3300" b="1" dirty="0"/>
              <a:t>Shorter wavelength and higher frequency </a:t>
            </a:r>
            <a:r>
              <a:rPr lang="en-US" altLang="en-US" sz="3300" dirty="0"/>
              <a:t>than </a:t>
            </a:r>
            <a:r>
              <a:rPr lang="en-US" altLang="en-US" sz="3300" b="1" dirty="0"/>
              <a:t>UV-rays.</a:t>
            </a:r>
            <a:endParaRPr lang="en-GB" sz="3300" b="1" i="0" dirty="0">
              <a:effectLst/>
            </a:endParaRPr>
          </a:p>
          <a:p>
            <a:pPr fontAlgn="base">
              <a:lnSpc>
                <a:spcPct val="120000"/>
              </a:lnSpc>
            </a:pPr>
            <a:r>
              <a:rPr lang="en-GB" sz="3300" b="0" i="0" dirty="0">
                <a:effectLst/>
              </a:rPr>
              <a:t>Most </a:t>
            </a:r>
            <a:r>
              <a:rPr lang="en-GB" sz="3300" b="1" i="0" dirty="0">
                <a:effectLst/>
              </a:rPr>
              <a:t>X-rays </a:t>
            </a:r>
            <a:r>
              <a:rPr lang="en-GB" sz="3300" b="0" i="0" dirty="0">
                <a:effectLst/>
              </a:rPr>
              <a:t>have a </a:t>
            </a:r>
            <a:r>
              <a:rPr lang="en-GB" sz="3300" b="0" i="0" strike="noStrike" dirty="0">
                <a:effectLst/>
              </a:rPr>
              <a:t>wavelength</a:t>
            </a:r>
            <a:r>
              <a:rPr lang="en-GB" sz="3300" b="0" i="0" dirty="0">
                <a:effectLst/>
              </a:rPr>
              <a:t> ranging from </a:t>
            </a:r>
            <a:r>
              <a:rPr lang="en-GB" sz="3300" b="1" i="0" dirty="0">
                <a:effectLst/>
              </a:rPr>
              <a:t>10 </a:t>
            </a:r>
            <a:r>
              <a:rPr lang="en-GB" sz="3300" b="1" i="0" strike="noStrike" dirty="0">
                <a:effectLst/>
              </a:rPr>
              <a:t>picometers</a:t>
            </a:r>
            <a:r>
              <a:rPr lang="en-GB" sz="3300" b="1" i="0" dirty="0">
                <a:effectLst/>
              </a:rPr>
              <a:t> to 10 </a:t>
            </a:r>
            <a:r>
              <a:rPr lang="en-GB" sz="3300" b="1" i="0" strike="noStrike" dirty="0">
                <a:effectLst/>
              </a:rPr>
              <a:t>nanometers</a:t>
            </a:r>
            <a:r>
              <a:rPr lang="en-GB" sz="3300" b="1" i="0" dirty="0">
                <a:effectLst/>
              </a:rPr>
              <a:t>,</a:t>
            </a:r>
            <a:r>
              <a:rPr lang="en-GB" sz="3300" b="0" i="0" dirty="0">
                <a:effectLst/>
              </a:rPr>
              <a:t> corresponding to </a:t>
            </a:r>
            <a:r>
              <a:rPr lang="en-GB" sz="3300" b="0" i="0" strike="noStrike" dirty="0">
                <a:effectLst/>
              </a:rPr>
              <a:t>frequencies</a:t>
            </a:r>
            <a:r>
              <a:rPr lang="en-GB" sz="3300" b="0" i="0" dirty="0">
                <a:effectLst/>
              </a:rPr>
              <a:t> in the range </a:t>
            </a:r>
            <a:r>
              <a:rPr lang="en-GB" sz="3300" b="1" i="0" dirty="0">
                <a:effectLst/>
              </a:rPr>
              <a:t>30 </a:t>
            </a:r>
            <a:r>
              <a:rPr lang="en-GB" sz="3300" b="1" i="0" strike="noStrike" dirty="0">
                <a:effectLst/>
              </a:rPr>
              <a:t>petahertz</a:t>
            </a:r>
            <a:r>
              <a:rPr lang="en-GB" sz="3300" b="1" i="0" dirty="0">
                <a:effectLst/>
              </a:rPr>
              <a:t> to 30 </a:t>
            </a:r>
            <a:r>
              <a:rPr lang="en-GB" sz="3300" b="1" i="0" strike="noStrike" dirty="0">
                <a:effectLst/>
              </a:rPr>
              <a:t>exahertz</a:t>
            </a:r>
            <a:r>
              <a:rPr lang="en-GB" sz="3300" b="1" i="0" dirty="0">
                <a:effectLst/>
              </a:rPr>
              <a:t> (3×10</a:t>
            </a:r>
            <a:r>
              <a:rPr lang="en-GB" sz="3300" b="1" i="0" baseline="30000" dirty="0">
                <a:effectLst/>
              </a:rPr>
              <a:t>16</a:t>
            </a:r>
            <a:r>
              <a:rPr lang="en-GB" sz="3300" b="1" i="0" dirty="0">
                <a:effectLst/>
              </a:rPr>
              <a:t> Hz to 3×10</a:t>
            </a:r>
            <a:r>
              <a:rPr lang="en-GB" sz="3300" b="1" i="0" baseline="30000" dirty="0">
                <a:effectLst/>
              </a:rPr>
              <a:t>19</a:t>
            </a:r>
            <a:r>
              <a:rPr lang="en-GB" sz="3300" b="1" i="0" dirty="0">
                <a:effectLst/>
              </a:rPr>
              <a:t> Hz) and energies in the range 145 </a:t>
            </a:r>
            <a:r>
              <a:rPr lang="en-GB" sz="3300" b="1" i="0" strike="noStrike" dirty="0">
                <a:effectLst/>
              </a:rPr>
              <a:t>eV</a:t>
            </a:r>
            <a:r>
              <a:rPr lang="en-GB" sz="3300" b="1" i="0" dirty="0">
                <a:effectLst/>
              </a:rPr>
              <a:t> to 124 </a:t>
            </a:r>
            <a:r>
              <a:rPr lang="en-GB" sz="3300" b="1" i="0" strike="noStrike" dirty="0">
                <a:effectLst/>
              </a:rPr>
              <a:t>keV</a:t>
            </a:r>
            <a:r>
              <a:rPr lang="en-GB" sz="3300" b="1" i="0" dirty="0">
                <a:effectLst/>
              </a:rPr>
              <a:t>. </a:t>
            </a: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2374663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8977270" cy="4505673"/>
          </a:xfrm>
        </p:spPr>
        <p:txBody>
          <a:bodyPr>
            <a:normAutofit lnSpcReduction="10000"/>
          </a:bodyPr>
          <a:lstStyle/>
          <a:p>
            <a:pPr fontAlgn="base">
              <a:lnSpc>
                <a:spcPct val="110000"/>
              </a:lnSpc>
            </a:pPr>
            <a:r>
              <a:rPr lang="en-GB" dirty="0">
                <a:effectLst/>
                <a:ea typeface="Times New Roman" panose="02020603050405020304" pitchFamily="18" charset="0"/>
                <a:cs typeface="Times New Roman" panose="02020603050405020304" pitchFamily="18" charset="0"/>
              </a:rPr>
              <a:t>X-rays were first observed and documented in </a:t>
            </a:r>
            <a:r>
              <a:rPr lang="en-GB" b="1" dirty="0">
                <a:effectLst/>
                <a:ea typeface="Times New Roman" panose="02020603050405020304" pitchFamily="18" charset="0"/>
                <a:cs typeface="Times New Roman" panose="02020603050405020304" pitchFamily="18" charset="0"/>
              </a:rPr>
              <a:t>1895 by German scientist Wilhelm Conrad Roentgen. </a:t>
            </a:r>
          </a:p>
          <a:p>
            <a:pPr fontAlgn="base">
              <a:lnSpc>
                <a:spcPct val="110000"/>
              </a:lnSpc>
            </a:pPr>
            <a:r>
              <a:rPr lang="en-GB" dirty="0">
                <a:effectLst/>
                <a:ea typeface="Times New Roman" panose="02020603050405020304" pitchFamily="18" charset="0"/>
                <a:cs typeface="Times New Roman" panose="02020603050405020304" pitchFamily="18" charset="0"/>
              </a:rPr>
              <a:t>He discovered that </a:t>
            </a:r>
            <a:r>
              <a:rPr lang="en-GB" b="1" dirty="0">
                <a:effectLst/>
                <a:ea typeface="Times New Roman" panose="02020603050405020304" pitchFamily="18" charset="0"/>
                <a:cs typeface="Times New Roman" panose="02020603050405020304" pitchFamily="18" charset="0"/>
              </a:rPr>
              <a:t>firing streams of x-rays through arms </a:t>
            </a:r>
            <a:r>
              <a:rPr lang="en-GB" dirty="0">
                <a:effectLst/>
                <a:ea typeface="Times New Roman" panose="02020603050405020304" pitchFamily="18" charset="0"/>
                <a:cs typeface="Times New Roman" panose="02020603050405020304" pitchFamily="18" charset="0"/>
              </a:rPr>
              <a:t>and hands created </a:t>
            </a:r>
            <a:r>
              <a:rPr lang="en-GB" b="1" dirty="0">
                <a:effectLst/>
                <a:ea typeface="Times New Roman" panose="02020603050405020304" pitchFamily="18" charset="0"/>
                <a:cs typeface="Times New Roman" panose="02020603050405020304" pitchFamily="18" charset="0"/>
              </a:rPr>
              <a:t>detailed images of the bones inside.</a:t>
            </a:r>
          </a:p>
          <a:p>
            <a:pPr fontAlgn="base">
              <a:lnSpc>
                <a:spcPct val="110000"/>
              </a:lnSpc>
            </a:pPr>
            <a:r>
              <a:rPr lang="en-GB" dirty="0">
                <a:effectLst/>
                <a:ea typeface="Times New Roman" panose="02020603050405020304" pitchFamily="18" charset="0"/>
                <a:cs typeface="Times New Roman" panose="02020603050405020304" pitchFamily="18" charset="0"/>
              </a:rPr>
              <a:t>When you get an x-ray taken, </a:t>
            </a:r>
            <a:r>
              <a:rPr lang="en-GB" b="1" dirty="0">
                <a:effectLst/>
                <a:ea typeface="Times New Roman" panose="02020603050405020304" pitchFamily="18" charset="0"/>
                <a:cs typeface="Times New Roman" panose="02020603050405020304" pitchFamily="18" charset="0"/>
              </a:rPr>
              <a:t>x-ray sensitive film is put on one side of your body, and x-rays are shot through you</a:t>
            </a:r>
            <a:r>
              <a:rPr lang="en-GB" dirty="0">
                <a:effectLst/>
                <a:ea typeface="Times New Roman" panose="02020603050405020304" pitchFamily="18" charset="0"/>
                <a:cs typeface="Times New Roman" panose="02020603050405020304" pitchFamily="18" charset="0"/>
              </a:rPr>
              <a:t>.</a:t>
            </a:r>
          </a:p>
          <a:p>
            <a:pPr fontAlgn="base">
              <a:lnSpc>
                <a:spcPct val="110000"/>
              </a:lnSpc>
            </a:pPr>
            <a:r>
              <a:rPr lang="en-GB" b="1" dirty="0">
                <a:effectLst/>
                <a:ea typeface="Times New Roman" panose="02020603050405020304" pitchFamily="18" charset="0"/>
                <a:cs typeface="Times New Roman" panose="02020603050405020304" pitchFamily="18" charset="0"/>
              </a:rPr>
              <a:t>Because bones are dense and absorb more x-rays than skin does, </a:t>
            </a:r>
            <a:r>
              <a:rPr lang="en-GB" dirty="0">
                <a:effectLst/>
                <a:ea typeface="Times New Roman" panose="02020603050405020304" pitchFamily="18" charset="0"/>
                <a:cs typeface="Times New Roman" panose="02020603050405020304" pitchFamily="18" charset="0"/>
              </a:rPr>
              <a:t>shadows of the bones are left on the x-ray film while the skin appears transparent.</a:t>
            </a:r>
            <a:endParaRPr lang="en-GB" dirty="0">
              <a:effectLst/>
              <a:ea typeface="DengXian" panose="02010600030101010101" pitchFamily="2" charset="-122"/>
              <a:cs typeface="Arial" panose="020B0604020202020204" pitchFamily="34" charset="0"/>
            </a:endParaRP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n x-ray image of teeth">
            <a:extLst>
              <a:ext uri="{FF2B5EF4-FFF2-40B4-BE49-F238E27FC236}">
                <a16:creationId xmlns:a16="http://schemas.microsoft.com/office/drawing/2014/main" id="{F53F6E9D-90A7-033B-66A1-FD91EFF5A0A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69637" y="2550645"/>
            <a:ext cx="2495550" cy="1924050"/>
          </a:xfrm>
          <a:prstGeom prst="rect">
            <a:avLst/>
          </a:prstGeom>
          <a:noFill/>
          <a:ln>
            <a:noFill/>
          </a:ln>
        </p:spPr>
      </p:pic>
    </p:spTree>
    <p:extLst>
      <p:ext uri="{BB962C8B-B14F-4D97-AF65-F5344CB8AC3E}">
        <p14:creationId xmlns:p14="http://schemas.microsoft.com/office/powerpoint/2010/main" val="22246616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462775" cy="4505673"/>
          </a:xfrm>
        </p:spPr>
        <p:txBody>
          <a:bodyPr>
            <a:normAutofit/>
          </a:bodyPr>
          <a:lstStyle/>
          <a:p>
            <a:pPr eaLnBrk="1" hangingPunct="1"/>
            <a:r>
              <a:rPr lang="en-US" altLang="en-US" dirty="0"/>
              <a:t>Used by </a:t>
            </a:r>
            <a:r>
              <a:rPr lang="en-US" altLang="en-US" b="1" dirty="0"/>
              <a:t>engineers</a:t>
            </a:r>
            <a:r>
              <a:rPr lang="en-US" altLang="en-US" dirty="0"/>
              <a:t> to check for </a:t>
            </a:r>
            <a:r>
              <a:rPr lang="en-US" altLang="en-US" b="1" dirty="0"/>
              <a:t>tiny cracks in structures.</a:t>
            </a:r>
          </a:p>
          <a:p>
            <a:pPr eaLnBrk="1" hangingPunct="1"/>
            <a:r>
              <a:rPr lang="en-US" altLang="en-US" dirty="0"/>
              <a:t>The </a:t>
            </a:r>
            <a:r>
              <a:rPr lang="en-US" altLang="en-US" b="1" dirty="0"/>
              <a:t>rays pass through the cracks and the cracks appear dark on film</a:t>
            </a:r>
            <a:endParaRPr lang="en-GB" sz="1800" b="1"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5" descr="Image Preview">
            <a:extLst>
              <a:ext uri="{FF2B5EF4-FFF2-40B4-BE49-F238E27FC236}">
                <a16:creationId xmlns:a16="http://schemas.microsoft.com/office/drawing/2014/main" id="{D97F3E43-D6C7-5A1A-2BC7-49166D71B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4468" y="1760992"/>
            <a:ext cx="3967163" cy="431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60320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8977270" cy="4505673"/>
          </a:xfrm>
        </p:spPr>
        <p:txBody>
          <a:bodyPr>
            <a:normAutofit/>
          </a:bodyPr>
          <a:lstStyle/>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4" descr="An x-ray image of the Sun showing detail of solar flares and sun spot activity that is not visible to our eyes.">
            <a:extLst>
              <a:ext uri="{FF2B5EF4-FFF2-40B4-BE49-F238E27FC236}">
                <a16:creationId xmlns:a16="http://schemas.microsoft.com/office/drawing/2014/main" id="{DF0D413D-4801-CE67-7D12-C5214CA65A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35835" y="1788516"/>
            <a:ext cx="5768516" cy="3965855"/>
          </a:xfrm>
          <a:prstGeom prst="rect">
            <a:avLst/>
          </a:prstGeom>
          <a:noFill/>
          <a:ln>
            <a:noFill/>
          </a:ln>
        </p:spPr>
      </p:pic>
    </p:spTree>
    <p:extLst>
      <p:ext uri="{BB962C8B-B14F-4D97-AF65-F5344CB8AC3E}">
        <p14:creationId xmlns:p14="http://schemas.microsoft.com/office/powerpoint/2010/main" val="27802124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42</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lnSpcReduction="10000"/>
          </a:bodyPr>
          <a:lstStyle/>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Gamma rays have the </a:t>
            </a:r>
            <a:r>
              <a:rPr lang="en-GB" sz="2400" b="1" dirty="0">
                <a:effectLst/>
                <a:ea typeface="Times New Roman" panose="02020603050405020304" pitchFamily="18" charset="0"/>
                <a:cs typeface="Times New Roman" panose="02020603050405020304" pitchFamily="18" charset="0"/>
              </a:rPr>
              <a:t>smallest wavelengths, largest frequency and the most energy of any wave in </a:t>
            </a:r>
            <a:r>
              <a:rPr lang="en-GB" sz="2400" dirty="0">
                <a:effectLst/>
                <a:ea typeface="Times New Roman" panose="02020603050405020304" pitchFamily="18" charset="0"/>
                <a:cs typeface="Times New Roman" panose="02020603050405020304" pitchFamily="18" charset="0"/>
              </a:rPr>
              <a:t>the electromagnetic spectrum</a:t>
            </a:r>
            <a:r>
              <a:rPr lang="en-GB" sz="2400" b="1" dirty="0">
                <a:effectLst/>
                <a:ea typeface="Times New Roman" panose="02020603050405020304" pitchFamily="18" charset="0"/>
                <a:cs typeface="Times New Roman" panose="02020603050405020304" pitchFamily="18" charset="0"/>
              </a:rPr>
              <a:t>.</a:t>
            </a:r>
          </a:p>
          <a:p>
            <a:pPr fontAlgn="base">
              <a:lnSpc>
                <a:spcPct val="120000"/>
              </a:lnSpc>
              <a:spcBef>
                <a:spcPts val="600"/>
              </a:spcBef>
              <a:spcAft>
                <a:spcPts val="600"/>
              </a:spcAft>
            </a:pPr>
            <a:r>
              <a:rPr lang="en-US" altLang="en-US" sz="2400" dirty="0"/>
              <a:t>Shorter wavelength and higher frequency than X-rays. Carry the </a:t>
            </a:r>
            <a:r>
              <a:rPr lang="en-US" altLang="en-US" sz="2400" b="1" dirty="0"/>
              <a:t>greatest amount of energy</a:t>
            </a:r>
            <a:r>
              <a:rPr lang="en-US" altLang="en-US" sz="2400" dirty="0"/>
              <a:t> and penetrate the most.</a:t>
            </a:r>
            <a:endParaRPr lang="en-GB" sz="2400" b="1" dirty="0">
              <a:effectLst/>
              <a:ea typeface="Times New Roman" panose="02020603050405020304" pitchFamily="18" charset="0"/>
              <a:cs typeface="Times New Roman" panose="02020603050405020304" pitchFamily="18" charset="0"/>
            </a:endParaRPr>
          </a:p>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They are produced by the </a:t>
            </a:r>
            <a:r>
              <a:rPr lang="en-GB" sz="2400" b="1" dirty="0">
                <a:effectLst/>
                <a:ea typeface="Times New Roman" panose="02020603050405020304" pitchFamily="18" charset="0"/>
                <a:cs typeface="Times New Roman" panose="02020603050405020304" pitchFamily="18" charset="0"/>
              </a:rPr>
              <a:t>hottest and most energetic objects in the universe</a:t>
            </a:r>
            <a:r>
              <a:rPr lang="en-GB" sz="2400" dirty="0">
                <a:effectLst/>
                <a:ea typeface="Times New Roman" panose="02020603050405020304" pitchFamily="18" charset="0"/>
                <a:cs typeface="Times New Roman" panose="02020603050405020304" pitchFamily="18" charset="0"/>
              </a:rPr>
              <a:t>, such as </a:t>
            </a:r>
            <a:r>
              <a:rPr lang="en-GB" sz="2400" b="1" dirty="0">
                <a:effectLst/>
                <a:ea typeface="Times New Roman" panose="02020603050405020304" pitchFamily="18" charset="0"/>
                <a:cs typeface="Times New Roman" panose="02020603050405020304" pitchFamily="18" charset="0"/>
              </a:rPr>
              <a:t>neutron stars and pulsars, supernova explosions, and regions </a:t>
            </a:r>
            <a:r>
              <a:rPr lang="en-GB" sz="2400" dirty="0">
                <a:effectLst/>
                <a:ea typeface="Times New Roman" panose="02020603050405020304" pitchFamily="18" charset="0"/>
                <a:cs typeface="Times New Roman" panose="02020603050405020304" pitchFamily="18" charset="0"/>
              </a:rPr>
              <a:t>around black holes. </a:t>
            </a:r>
          </a:p>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On Earth, </a:t>
            </a:r>
            <a:r>
              <a:rPr lang="en-GB" sz="2400" b="1" dirty="0">
                <a:effectLst/>
                <a:ea typeface="Times New Roman" panose="02020603050405020304" pitchFamily="18" charset="0"/>
                <a:cs typeface="Times New Roman" panose="02020603050405020304" pitchFamily="18" charset="0"/>
              </a:rPr>
              <a:t>gamma waves are generated by nuclear explosions, lightning, and the less dramatic activity of radioactive decay.</a:t>
            </a:r>
          </a:p>
          <a:p>
            <a:pPr fontAlgn="base">
              <a:lnSpc>
                <a:spcPct val="120000"/>
              </a:lnSpc>
              <a:spcBef>
                <a:spcPts val="600"/>
              </a:spcBef>
              <a:spcAft>
                <a:spcPts val="600"/>
              </a:spcAft>
            </a:pPr>
            <a:r>
              <a:rPr lang="en-GB" sz="2400" dirty="0"/>
              <a:t>F</a:t>
            </a:r>
            <a:r>
              <a:rPr lang="en-GB" sz="2400" b="0" i="0" u="none" strike="noStrike" dirty="0">
                <a:effectLst/>
              </a:rPr>
              <a:t>requencies</a:t>
            </a:r>
            <a:r>
              <a:rPr lang="en-GB" sz="2400" b="0" i="0" dirty="0">
                <a:effectLst/>
              </a:rPr>
              <a:t> above </a:t>
            </a:r>
            <a:r>
              <a:rPr lang="en-GB" sz="2400" b="1" i="0" dirty="0">
                <a:effectLst/>
              </a:rPr>
              <a:t>30 exahertz</a:t>
            </a:r>
            <a:endParaRPr lang="en-GB" sz="2400" b="1" dirty="0">
              <a:effectLst/>
              <a:ea typeface="Times New Roman" panose="02020603050405020304" pitchFamily="18" charset="0"/>
              <a:cs typeface="Times New Roman" panose="02020603050405020304" pitchFamily="18" charset="0"/>
            </a:endParaRPr>
          </a:p>
          <a:p>
            <a:pPr fontAlgn="base">
              <a:lnSpc>
                <a:spcPct val="120000"/>
              </a:lnSpc>
              <a:spcBef>
                <a:spcPts val="600"/>
              </a:spcBef>
              <a:spcAft>
                <a:spcPts val="600"/>
              </a:spcAft>
            </a:pPr>
            <a:r>
              <a:rPr lang="en-GB" sz="2400" dirty="0">
                <a:ea typeface="DengXian" panose="02010600030101010101" pitchFamily="2" charset="-122"/>
                <a:cs typeface="Times New Roman" panose="02020603050405020304" pitchFamily="18" charset="0"/>
              </a:rPr>
              <a:t>Used for </a:t>
            </a:r>
            <a:r>
              <a:rPr lang="en-GB" sz="2400" b="1" dirty="0">
                <a:ea typeface="DengXian" panose="02010600030101010101" pitchFamily="2" charset="-122"/>
                <a:cs typeface="Times New Roman" panose="02020603050405020304" pitchFamily="18" charset="0"/>
              </a:rPr>
              <a:t>medical application.</a:t>
            </a:r>
            <a:endParaRPr lang="en-GB" sz="2400" b="1"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9067815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43</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a:bodyPr>
          <a:lstStyle/>
          <a:p>
            <a:r>
              <a:rPr lang="en-US" altLang="en-US" dirty="0"/>
              <a:t>Used in </a:t>
            </a:r>
            <a:r>
              <a:rPr lang="en-US" altLang="en-US" b="1" dirty="0"/>
              <a:t>radiation treatment</a:t>
            </a:r>
            <a:r>
              <a:rPr lang="en-US" altLang="en-US" dirty="0"/>
              <a:t> to kill cancer cells, can be very harmful if not used correctly.</a:t>
            </a:r>
          </a:p>
          <a:p>
            <a:r>
              <a:rPr lang="en-US" altLang="en-US" dirty="0">
                <a:effectLst/>
              </a:rPr>
              <a:t>Exploding nuclear weapons emit gamma rays.</a:t>
            </a:r>
            <a:endParaRPr lang="en-US" altLang="en-US" dirty="0"/>
          </a:p>
          <a:p>
            <a:pPr fontAlgn="base">
              <a:lnSpc>
                <a:spcPct val="120000"/>
              </a:lnSpc>
              <a:spcBef>
                <a:spcPts val="600"/>
              </a:spcBef>
              <a:spcAft>
                <a:spcPts val="600"/>
              </a:spcAft>
            </a:pPr>
            <a:endParaRPr lang="en-GB" sz="2400" b="1" dirty="0">
              <a:effectLst/>
              <a:ea typeface="DengXian" panose="02010600030101010101" pitchFamily="2" charset="-122"/>
              <a:cs typeface="Arial" panose="020B0604020202020204" pitchFamily="34" charset="0"/>
            </a:endParaRPr>
          </a:p>
        </p:txBody>
      </p:sp>
      <p:pic>
        <p:nvPicPr>
          <p:cNvPr id="3" name="Picture 4" descr="optbomb_sm">
            <a:extLst>
              <a:ext uri="{FF2B5EF4-FFF2-40B4-BE49-F238E27FC236}">
                <a16:creationId xmlns:a16="http://schemas.microsoft.com/office/drawing/2014/main" id="{C363E1A9-2D65-4EF0-7C96-B49873ECB4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716792" y="3212420"/>
            <a:ext cx="3957637" cy="28654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690288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marL="0" indent="0" algn="ctr" eaLnBrk="1" hangingPunct="1">
              <a:lnSpc>
                <a:spcPct val="90000"/>
              </a:lnSpc>
              <a:buNone/>
            </a:pPr>
            <a:r>
              <a:rPr lang="en-US" altLang="en-US" dirty="0">
                <a:solidFill>
                  <a:schemeClr val="bg1"/>
                </a:solidFill>
              </a:rPr>
              <a:t>Brief summary</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44</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a:bodyPr>
          <a:lstStyle/>
          <a:p>
            <a:pPr eaLnBrk="1" hangingPunct="1">
              <a:lnSpc>
                <a:spcPct val="90000"/>
              </a:lnSpc>
            </a:pPr>
            <a:r>
              <a:rPr lang="en-US" altLang="en-US" b="1" dirty="0"/>
              <a:t>All electromagnetic waves</a:t>
            </a:r>
            <a:r>
              <a:rPr lang="en-US" altLang="en-US" dirty="0"/>
              <a:t> travel at the same speed.  (300,000,000 meters/second) in a vacuum.</a:t>
            </a:r>
          </a:p>
          <a:p>
            <a:pPr eaLnBrk="1" hangingPunct="1">
              <a:lnSpc>
                <a:spcPct val="90000"/>
              </a:lnSpc>
            </a:pPr>
            <a:r>
              <a:rPr lang="en-US" altLang="en-US" dirty="0"/>
              <a:t>They all have different </a:t>
            </a:r>
            <a:r>
              <a:rPr lang="en-US" altLang="en-US" b="1" dirty="0"/>
              <a:t>wavelengths</a:t>
            </a:r>
            <a:r>
              <a:rPr lang="en-US" altLang="en-US" dirty="0"/>
              <a:t> and different </a:t>
            </a:r>
            <a:r>
              <a:rPr lang="en-US" altLang="en-US" b="1" dirty="0"/>
              <a:t>frequencies.</a:t>
            </a:r>
          </a:p>
          <a:p>
            <a:pPr lvl="1" eaLnBrk="1" hangingPunct="1">
              <a:lnSpc>
                <a:spcPct val="90000"/>
              </a:lnSpc>
            </a:pPr>
            <a:r>
              <a:rPr lang="en-US" altLang="en-US" sz="2800" b="1" dirty="0"/>
              <a:t>Long wavelength</a:t>
            </a:r>
            <a:r>
              <a:rPr lang="en-US" altLang="en-US" sz="2800" b="1" dirty="0">
                <a:sym typeface="Wingdings" panose="05000000000000000000" pitchFamily="2" charset="2"/>
              </a:rPr>
              <a:t>-lowest frequency</a:t>
            </a:r>
          </a:p>
          <a:p>
            <a:pPr lvl="1" eaLnBrk="1" hangingPunct="1">
              <a:lnSpc>
                <a:spcPct val="90000"/>
              </a:lnSpc>
            </a:pPr>
            <a:r>
              <a:rPr lang="en-US" altLang="en-US" sz="2800" b="1" dirty="0">
                <a:sym typeface="Wingdings" panose="05000000000000000000" pitchFamily="2" charset="2"/>
              </a:rPr>
              <a:t>Short wavelength highest frequency</a:t>
            </a:r>
          </a:p>
          <a:p>
            <a:pPr lvl="1" eaLnBrk="1" hangingPunct="1">
              <a:lnSpc>
                <a:spcPct val="90000"/>
              </a:lnSpc>
            </a:pPr>
            <a:r>
              <a:rPr lang="en-US" altLang="en-US" sz="2800" dirty="0">
                <a:sym typeface="Wingdings" panose="05000000000000000000" pitchFamily="2" charset="2"/>
              </a:rPr>
              <a:t>The higher the frequency the </a:t>
            </a:r>
            <a:r>
              <a:rPr lang="en-US" altLang="en-US" sz="2800" b="1" dirty="0">
                <a:sym typeface="Wingdings" panose="05000000000000000000" pitchFamily="2" charset="2"/>
              </a:rPr>
              <a:t>higher the energy.</a:t>
            </a:r>
            <a:endParaRPr lang="en-US" altLang="en-US" sz="2800" b="1" dirty="0"/>
          </a:p>
          <a:p>
            <a:pPr fontAlgn="base">
              <a:lnSpc>
                <a:spcPct val="120000"/>
              </a:lnSpc>
              <a:spcBef>
                <a:spcPts val="600"/>
              </a:spcBef>
              <a:spcAft>
                <a:spcPts val="600"/>
              </a:spcAft>
            </a:pPr>
            <a:endParaRPr lang="en-GB" sz="2400" b="1"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6124288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radiation Budget </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45</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505673"/>
          </a:xfrm>
        </p:spPr>
        <p:txBody>
          <a:bodyPr>
            <a:normAutofit/>
          </a:bodyPr>
          <a:lstStyle/>
          <a:p>
            <a:pPr fontAlgn="base">
              <a:lnSpc>
                <a:spcPct val="120000"/>
              </a:lnSpc>
              <a:spcAft>
                <a:spcPts val="600"/>
              </a:spcAft>
            </a:pPr>
            <a:endParaRPr lang="en-GB" sz="4000" dirty="0">
              <a:effectLst/>
              <a:ea typeface="Times New Roman" panose="02020603050405020304" pitchFamily="18" charset="0"/>
              <a:cs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Full page spread showing the photographic view explaining the Earth's radiation budget, and the diagram showing radiation emitting from Earth's surface and atmosphere. Detailed views shown below.">
            <a:extLst>
              <a:ext uri="{FF2B5EF4-FFF2-40B4-BE49-F238E27FC236}">
                <a16:creationId xmlns:a16="http://schemas.microsoft.com/office/drawing/2014/main" id="{C0FE5D7A-A1D7-2070-D7E1-0E014293451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1293" y="1338821"/>
            <a:ext cx="10558783" cy="4685460"/>
          </a:xfrm>
          <a:prstGeom prst="rect">
            <a:avLst/>
          </a:prstGeom>
          <a:noFill/>
          <a:ln>
            <a:noFill/>
          </a:ln>
        </p:spPr>
      </p:pic>
    </p:spTree>
    <p:extLst>
      <p:ext uri="{BB962C8B-B14F-4D97-AF65-F5344CB8AC3E}">
        <p14:creationId xmlns:p14="http://schemas.microsoft.com/office/powerpoint/2010/main" val="21495808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radiation - Shortwave</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505673"/>
          </a:xfrm>
        </p:spPr>
        <p:txBody>
          <a:bodyPr>
            <a:normAutofit/>
          </a:bodyPr>
          <a:lstStyle/>
          <a:p>
            <a:pPr fontAlgn="base">
              <a:lnSpc>
                <a:spcPct val="120000"/>
              </a:lnSpc>
              <a:spcAft>
                <a:spcPts val="600"/>
              </a:spcAft>
            </a:pPr>
            <a:endParaRPr lang="en-GB" sz="4000" dirty="0">
              <a:effectLst/>
              <a:ea typeface="Times New Roman" panose="02020603050405020304" pitchFamily="18" charset="0"/>
              <a:cs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4" descr="A photographic view of mountains, clouds, rolling hills and water used as a backdrop to explain the Earth's radiation budget. Subsequent illustrations describe the overlying diagram of arrows explaining the budget.">
            <a:extLst>
              <a:ext uri="{FF2B5EF4-FFF2-40B4-BE49-F238E27FC236}">
                <a16:creationId xmlns:a16="http://schemas.microsoft.com/office/drawing/2014/main" id="{FA833F3B-F133-51D1-9928-9A6D451BB0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65885" y="1360275"/>
            <a:ext cx="4029075" cy="4572000"/>
          </a:xfrm>
          <a:prstGeom prst="rect">
            <a:avLst/>
          </a:prstGeom>
          <a:noFill/>
          <a:ln>
            <a:noFill/>
          </a:ln>
        </p:spPr>
      </p:pic>
    </p:spTree>
    <p:extLst>
      <p:ext uri="{BB962C8B-B14F-4D97-AF65-F5344CB8AC3E}">
        <p14:creationId xmlns:p14="http://schemas.microsoft.com/office/powerpoint/2010/main" val="4148746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radiation – Long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47</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505673"/>
          </a:xfrm>
        </p:spPr>
        <p:txBody>
          <a:bodyPr>
            <a:normAutofit/>
          </a:bodyPr>
          <a:lstStyle/>
          <a:p>
            <a:pPr fontAlgn="base">
              <a:lnSpc>
                <a:spcPct val="120000"/>
              </a:lnSpc>
              <a:spcAft>
                <a:spcPts val="600"/>
              </a:spcAft>
            </a:pPr>
            <a:endParaRPr lang="en-GB" sz="4000" dirty="0">
              <a:effectLst/>
              <a:ea typeface="Times New Roman" panose="02020603050405020304" pitchFamily="18" charset="0"/>
              <a:cs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 diagram of arrows showing radiation emitting from the Earth's surface and atmosphere. This longwave radiation either escapes out to space or absorbed by the lower atmosphere. Much of what is absorbed by the atmosphere is emitted back to the surface of Earth.">
            <a:extLst>
              <a:ext uri="{FF2B5EF4-FFF2-40B4-BE49-F238E27FC236}">
                <a16:creationId xmlns:a16="http://schemas.microsoft.com/office/drawing/2014/main" id="{1C86FCAA-C96F-4BCF-6B88-CC11B9218F4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17483" y="1671031"/>
            <a:ext cx="3400425" cy="4572000"/>
          </a:xfrm>
          <a:prstGeom prst="rect">
            <a:avLst/>
          </a:prstGeom>
          <a:noFill/>
          <a:ln>
            <a:noFill/>
          </a:ln>
        </p:spPr>
      </p:pic>
    </p:spTree>
    <p:extLst>
      <p:ext uri="{BB962C8B-B14F-4D97-AF65-F5344CB8AC3E}">
        <p14:creationId xmlns:p14="http://schemas.microsoft.com/office/powerpoint/2010/main" val="28856605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4000" b="1" dirty="0">
                <a:solidFill>
                  <a:schemeClr val="bg1"/>
                </a:solidFill>
              </a:rPr>
              <a:t>Module Descriptor</a:t>
            </a: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48</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- 2 / Electromagnetic Radiation</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2778</Words>
  <Application>Microsoft Office PowerPoint</Application>
  <PresentationFormat>Widescreen</PresentationFormat>
  <Paragraphs>405</Paragraphs>
  <Slides>48</Slides>
  <Notes>46</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48</vt:i4>
      </vt:variant>
    </vt:vector>
  </HeadingPairs>
  <TitlesOfParts>
    <vt:vector size="73" baseType="lpstr">
      <vt:lpstr>inherit</vt: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Electromagnetic Spectrum</vt:lpstr>
      <vt:lpstr>Electromagnetic Spectrum</vt:lpstr>
      <vt:lpstr>Electromagnetic Spectrum</vt:lpstr>
      <vt:lpstr>Electromagnetic Spectrum</vt:lpstr>
      <vt:lpstr>Electromagnetic Spectrum</vt:lpstr>
      <vt:lpstr>Electromagnetic Spectrum</vt:lpstr>
      <vt:lpstr>Electromagnetic Spectrum</vt:lpstr>
      <vt:lpstr>Electromagnetic Spectrum</vt:lpstr>
      <vt:lpstr>Radio Waves</vt:lpstr>
      <vt:lpstr>Radio Waves</vt:lpstr>
      <vt:lpstr>Radio Waves</vt:lpstr>
      <vt:lpstr>Radio Waves</vt:lpstr>
      <vt:lpstr>Radio Waves</vt:lpstr>
      <vt:lpstr>Radio Waves</vt:lpstr>
      <vt:lpstr>Radio Waves</vt:lpstr>
      <vt:lpstr>Microwaves</vt:lpstr>
      <vt:lpstr>Microwaves</vt:lpstr>
      <vt:lpstr>Microwaves</vt:lpstr>
      <vt:lpstr>Microwaves</vt:lpstr>
      <vt:lpstr>Microwaves</vt:lpstr>
      <vt:lpstr>Microwaves</vt:lpstr>
      <vt:lpstr>Microwaves</vt:lpstr>
      <vt:lpstr>Infrared waves</vt:lpstr>
      <vt:lpstr>Infrared waves</vt:lpstr>
      <vt:lpstr>Infrared waves</vt:lpstr>
      <vt:lpstr>Infrared waves</vt:lpstr>
      <vt:lpstr>Infrared waves</vt:lpstr>
      <vt:lpstr>Infrared waves</vt:lpstr>
      <vt:lpstr>Visible Light</vt:lpstr>
      <vt:lpstr>Ultraviolet Light</vt:lpstr>
      <vt:lpstr>Ultraviolet Light</vt:lpstr>
      <vt:lpstr>Ultraviolet Light</vt:lpstr>
      <vt:lpstr>Ultraviolet Light</vt:lpstr>
      <vt:lpstr>Ultraviolet Light</vt:lpstr>
      <vt:lpstr>X- Rays</vt:lpstr>
      <vt:lpstr>X- Rays</vt:lpstr>
      <vt:lpstr>X- Rays</vt:lpstr>
      <vt:lpstr>X- Rays</vt:lpstr>
      <vt:lpstr>Gamma  Rays</vt:lpstr>
      <vt:lpstr>Gamma  Rays</vt:lpstr>
      <vt:lpstr>Brief summary</vt:lpstr>
      <vt:lpstr>Electromagnetic radiation Budget </vt:lpstr>
      <vt:lpstr>Electromagnetic radiation - Shortwave</vt:lpstr>
      <vt:lpstr>Electromagnetic radiation – Long Waves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109</cp:revision>
  <dcterms:created xsi:type="dcterms:W3CDTF">2021-03-09T15:35:42Z</dcterms:created>
  <dcterms:modified xsi:type="dcterms:W3CDTF">2023-02-08T21:03:47Z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