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Lst>
  <p:sldIdLst>
    <p:sldId id="256" r:id="rId3"/>
    <p:sldId id="257" r:id="rId4"/>
    <p:sldId id="258" r:id="rId5"/>
    <p:sldId id="259" r:id="rId6"/>
    <p:sldId id="260" r:id="rId7"/>
    <p:sldId id="262" r:id="rId8"/>
    <p:sldId id="263" r:id="rId9"/>
    <p:sldId id="264" r:id="rId10"/>
    <p:sldId id="269" r:id="rId11"/>
    <p:sldId id="265" r:id="rId12"/>
    <p:sldId id="266" r:id="rId13"/>
    <p:sldId id="268"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5757B9-D07E-06FA-4E6D-3970995ADF03}" v="245" dt="2022-10-10T15:00:55.809"/>
    <p1510:client id="{5C5F91C7-8AC8-4B70-920A-EF1A3E826D89}" v="3" dt="2022-10-08T12:14:01.563"/>
    <p1510:client id="{7CC0CA34-AD78-CDE6-ADF0-E74C4A02E9C2}" v="1" dt="2022-10-10T13:23:52.649"/>
    <p1510:client id="{A18CFE01-E1E2-417A-ACC4-005B9EB72EEC}" v="735" dt="2022-10-04T16:42:07.729"/>
    <p1510:client id="{AE94DE4D-EAA8-4190-28B0-7F1BF9BD8E1D}" v="18" dt="2022-10-10T13:20:30.721"/>
    <p1510:client id="{CF739D72-52AA-4DA3-AF02-FDE8BD26F9AA}" v="8" dt="2022-10-10T10:44:41.513"/>
    <p1510:client id="{D931C5D0-1F8F-4CB7-BAAE-14E7B67E4F99}" v="500" dt="2022-10-05T13:15:55.501"/>
    <p1510:client id="{DBBEC887-9491-9378-19C7-B291AD50B479}" v="3" dt="2022-10-10T11:06:18.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2.xml.rels><?xml version="1.0" encoding="UTF-8" standalone="yes"?>
<Relationships xmlns="http://schemas.openxmlformats.org/package/2006/relationships"><Relationship Id="rId1" Type="http://schemas.openxmlformats.org/officeDocument/2006/relationships/hyperlink" Target="http://www.lumapps.com/"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www.lumapps.com/"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1318B3-22FE-4FB0-A6E4-86B13280C34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AA99CAC-0879-46D5-9BD1-83673C34AE75}">
      <dgm:prSet/>
      <dgm:spPr/>
      <dgm:t>
        <a:bodyPr/>
        <a:lstStyle/>
        <a:p>
          <a:r>
            <a:rPr lang="en-GB"/>
            <a:t>PowerPoint </a:t>
          </a:r>
          <a:endParaRPr lang="en-US"/>
        </a:p>
      </dgm:t>
    </dgm:pt>
    <dgm:pt modelId="{1BE0CD7A-40A1-4646-BD2C-20A02AFBF7EF}" type="parTrans" cxnId="{0696DAE4-CD07-47A2-83BC-44F2FE0BD863}">
      <dgm:prSet/>
      <dgm:spPr/>
      <dgm:t>
        <a:bodyPr/>
        <a:lstStyle/>
        <a:p>
          <a:endParaRPr lang="en-US"/>
        </a:p>
      </dgm:t>
    </dgm:pt>
    <dgm:pt modelId="{B59C1F15-6380-4A33-9876-7B3540C45EF7}" type="sibTrans" cxnId="{0696DAE4-CD07-47A2-83BC-44F2FE0BD863}">
      <dgm:prSet/>
      <dgm:spPr/>
      <dgm:t>
        <a:bodyPr/>
        <a:lstStyle/>
        <a:p>
          <a:endParaRPr lang="en-US"/>
        </a:p>
      </dgm:t>
    </dgm:pt>
    <dgm:pt modelId="{6EC8CA5B-951B-4755-B8A9-3F5DBFE55439}">
      <dgm:prSet/>
      <dgm:spPr/>
      <dgm:t>
        <a:bodyPr/>
        <a:lstStyle/>
        <a:p>
          <a:r>
            <a:rPr lang="en-GB"/>
            <a:t>Teams</a:t>
          </a:r>
          <a:endParaRPr lang="en-US"/>
        </a:p>
      </dgm:t>
    </dgm:pt>
    <dgm:pt modelId="{64551BD3-48AC-4C82-B696-756C9483A59F}" type="parTrans" cxnId="{8C6C8DBC-4A8F-468E-83F9-84DDB9CDA864}">
      <dgm:prSet/>
      <dgm:spPr/>
      <dgm:t>
        <a:bodyPr/>
        <a:lstStyle/>
        <a:p>
          <a:endParaRPr lang="en-US"/>
        </a:p>
      </dgm:t>
    </dgm:pt>
    <dgm:pt modelId="{B376E6D8-E6BD-430F-A8C3-5A81EB5F5CD6}" type="sibTrans" cxnId="{8C6C8DBC-4A8F-468E-83F9-84DDB9CDA864}">
      <dgm:prSet/>
      <dgm:spPr/>
      <dgm:t>
        <a:bodyPr/>
        <a:lstStyle/>
        <a:p>
          <a:endParaRPr lang="en-US"/>
        </a:p>
      </dgm:t>
    </dgm:pt>
    <dgm:pt modelId="{AC176F40-6157-4C62-8351-F4B75FAA0B81}">
      <dgm:prSet/>
      <dgm:spPr/>
      <dgm:t>
        <a:bodyPr/>
        <a:lstStyle/>
        <a:p>
          <a:r>
            <a:rPr lang="en-GB"/>
            <a:t>Excel</a:t>
          </a:r>
          <a:endParaRPr lang="en-US"/>
        </a:p>
      </dgm:t>
    </dgm:pt>
    <dgm:pt modelId="{DB530DB5-0931-4C32-A4B9-3A578E4C77B1}" type="parTrans" cxnId="{22378408-AA68-4999-B7EF-312E18A691A7}">
      <dgm:prSet/>
      <dgm:spPr/>
      <dgm:t>
        <a:bodyPr/>
        <a:lstStyle/>
        <a:p>
          <a:endParaRPr lang="en-US"/>
        </a:p>
      </dgm:t>
    </dgm:pt>
    <dgm:pt modelId="{5C3519F6-786B-4A6A-92D7-95AFDB2BB549}" type="sibTrans" cxnId="{22378408-AA68-4999-B7EF-312E18A691A7}">
      <dgm:prSet/>
      <dgm:spPr/>
      <dgm:t>
        <a:bodyPr/>
        <a:lstStyle/>
        <a:p>
          <a:endParaRPr lang="en-US"/>
        </a:p>
      </dgm:t>
    </dgm:pt>
    <dgm:pt modelId="{7342CA1E-E9AF-46D0-9C49-074928750CBF}">
      <dgm:prSet/>
      <dgm:spPr/>
      <dgm:t>
        <a:bodyPr/>
        <a:lstStyle/>
        <a:p>
          <a:r>
            <a:rPr lang="en-GB"/>
            <a:t>Word</a:t>
          </a:r>
          <a:endParaRPr lang="en-US"/>
        </a:p>
      </dgm:t>
    </dgm:pt>
    <dgm:pt modelId="{D479E944-561C-4FE5-94D1-0102B49803C7}" type="parTrans" cxnId="{23F40D24-5F92-4C11-A1D8-B8AD4F33B63E}">
      <dgm:prSet/>
      <dgm:spPr/>
      <dgm:t>
        <a:bodyPr/>
        <a:lstStyle/>
        <a:p>
          <a:endParaRPr lang="en-US"/>
        </a:p>
      </dgm:t>
    </dgm:pt>
    <dgm:pt modelId="{2E0128A6-1271-47E1-8766-9FD3F5C8AA35}" type="sibTrans" cxnId="{23F40D24-5F92-4C11-A1D8-B8AD4F33B63E}">
      <dgm:prSet/>
      <dgm:spPr/>
      <dgm:t>
        <a:bodyPr/>
        <a:lstStyle/>
        <a:p>
          <a:endParaRPr lang="en-US"/>
        </a:p>
      </dgm:t>
    </dgm:pt>
    <dgm:pt modelId="{EC2558D5-8B49-4B36-B8F8-40E2CD303321}">
      <dgm:prSet/>
      <dgm:spPr/>
      <dgm:t>
        <a:bodyPr/>
        <a:lstStyle/>
        <a:p>
          <a:r>
            <a:rPr lang="en-GB"/>
            <a:t>Outlook</a:t>
          </a:r>
          <a:endParaRPr lang="en-US"/>
        </a:p>
      </dgm:t>
    </dgm:pt>
    <dgm:pt modelId="{0CED2ABB-7758-4A9B-B245-82BA6A965A5A}" type="parTrans" cxnId="{43010473-762A-464C-B0E6-40347BE539C2}">
      <dgm:prSet/>
      <dgm:spPr/>
      <dgm:t>
        <a:bodyPr/>
        <a:lstStyle/>
        <a:p>
          <a:endParaRPr lang="en-US"/>
        </a:p>
      </dgm:t>
    </dgm:pt>
    <dgm:pt modelId="{615C410F-3EDF-4492-8FDA-E2B17FE1DD0C}" type="sibTrans" cxnId="{43010473-762A-464C-B0E6-40347BE539C2}">
      <dgm:prSet/>
      <dgm:spPr/>
      <dgm:t>
        <a:bodyPr/>
        <a:lstStyle/>
        <a:p>
          <a:endParaRPr lang="en-US"/>
        </a:p>
      </dgm:t>
    </dgm:pt>
    <dgm:pt modelId="{ABCE8222-AC35-49FB-B0E0-730B4104B85D}" type="pres">
      <dgm:prSet presAssocID="{F81318B3-22FE-4FB0-A6E4-86B13280C34F}" presName="linear" presStyleCnt="0">
        <dgm:presLayoutVars>
          <dgm:animLvl val="lvl"/>
          <dgm:resizeHandles val="exact"/>
        </dgm:presLayoutVars>
      </dgm:prSet>
      <dgm:spPr/>
    </dgm:pt>
    <dgm:pt modelId="{6F645472-2006-4B0F-99B7-822B03BBC6A4}" type="pres">
      <dgm:prSet presAssocID="{9AA99CAC-0879-46D5-9BD1-83673C34AE75}" presName="parentText" presStyleLbl="node1" presStyleIdx="0" presStyleCnt="5">
        <dgm:presLayoutVars>
          <dgm:chMax val="0"/>
          <dgm:bulletEnabled val="1"/>
        </dgm:presLayoutVars>
      </dgm:prSet>
      <dgm:spPr/>
    </dgm:pt>
    <dgm:pt modelId="{A6DEB1AF-40B4-414C-BD0B-5E7F7B09F589}" type="pres">
      <dgm:prSet presAssocID="{B59C1F15-6380-4A33-9876-7B3540C45EF7}" presName="spacer" presStyleCnt="0"/>
      <dgm:spPr/>
    </dgm:pt>
    <dgm:pt modelId="{4DF9E8BA-E920-4F18-AB6B-A3D0948B3CC7}" type="pres">
      <dgm:prSet presAssocID="{6EC8CA5B-951B-4755-B8A9-3F5DBFE55439}" presName="parentText" presStyleLbl="node1" presStyleIdx="1" presStyleCnt="5">
        <dgm:presLayoutVars>
          <dgm:chMax val="0"/>
          <dgm:bulletEnabled val="1"/>
        </dgm:presLayoutVars>
      </dgm:prSet>
      <dgm:spPr/>
    </dgm:pt>
    <dgm:pt modelId="{7ED278EB-4669-4076-844E-2E184C5D92FC}" type="pres">
      <dgm:prSet presAssocID="{B376E6D8-E6BD-430F-A8C3-5A81EB5F5CD6}" presName="spacer" presStyleCnt="0"/>
      <dgm:spPr/>
    </dgm:pt>
    <dgm:pt modelId="{029E6BBA-3DD8-477D-89C4-DB2265E16776}" type="pres">
      <dgm:prSet presAssocID="{AC176F40-6157-4C62-8351-F4B75FAA0B81}" presName="parentText" presStyleLbl="node1" presStyleIdx="2" presStyleCnt="5">
        <dgm:presLayoutVars>
          <dgm:chMax val="0"/>
          <dgm:bulletEnabled val="1"/>
        </dgm:presLayoutVars>
      </dgm:prSet>
      <dgm:spPr/>
    </dgm:pt>
    <dgm:pt modelId="{7ACAA5BD-772A-4A9F-BDB9-1ABDBEB97829}" type="pres">
      <dgm:prSet presAssocID="{5C3519F6-786B-4A6A-92D7-95AFDB2BB549}" presName="spacer" presStyleCnt="0"/>
      <dgm:spPr/>
    </dgm:pt>
    <dgm:pt modelId="{73874283-CB32-4105-B963-FC626B658DC0}" type="pres">
      <dgm:prSet presAssocID="{7342CA1E-E9AF-46D0-9C49-074928750CBF}" presName="parentText" presStyleLbl="node1" presStyleIdx="3" presStyleCnt="5">
        <dgm:presLayoutVars>
          <dgm:chMax val="0"/>
          <dgm:bulletEnabled val="1"/>
        </dgm:presLayoutVars>
      </dgm:prSet>
      <dgm:spPr/>
    </dgm:pt>
    <dgm:pt modelId="{AF964A29-CFDC-4FD5-934A-BD079623FA6E}" type="pres">
      <dgm:prSet presAssocID="{2E0128A6-1271-47E1-8766-9FD3F5C8AA35}" presName="spacer" presStyleCnt="0"/>
      <dgm:spPr/>
    </dgm:pt>
    <dgm:pt modelId="{B18FE02C-D6E1-4ADD-8CAB-543CD054D10B}" type="pres">
      <dgm:prSet presAssocID="{EC2558D5-8B49-4B36-B8F8-40E2CD303321}" presName="parentText" presStyleLbl="node1" presStyleIdx="4" presStyleCnt="5">
        <dgm:presLayoutVars>
          <dgm:chMax val="0"/>
          <dgm:bulletEnabled val="1"/>
        </dgm:presLayoutVars>
      </dgm:prSet>
      <dgm:spPr/>
    </dgm:pt>
  </dgm:ptLst>
  <dgm:cxnLst>
    <dgm:cxn modelId="{22378408-AA68-4999-B7EF-312E18A691A7}" srcId="{F81318B3-22FE-4FB0-A6E4-86B13280C34F}" destId="{AC176F40-6157-4C62-8351-F4B75FAA0B81}" srcOrd="2" destOrd="0" parTransId="{DB530DB5-0931-4C32-A4B9-3A578E4C77B1}" sibTransId="{5C3519F6-786B-4A6A-92D7-95AFDB2BB549}"/>
    <dgm:cxn modelId="{0BD79C0B-6914-4EFE-BB4C-74039871275A}" type="presOf" srcId="{6EC8CA5B-951B-4755-B8A9-3F5DBFE55439}" destId="{4DF9E8BA-E920-4F18-AB6B-A3D0948B3CC7}" srcOrd="0" destOrd="0" presId="urn:microsoft.com/office/officeart/2005/8/layout/vList2"/>
    <dgm:cxn modelId="{23F40D24-5F92-4C11-A1D8-B8AD4F33B63E}" srcId="{F81318B3-22FE-4FB0-A6E4-86B13280C34F}" destId="{7342CA1E-E9AF-46D0-9C49-074928750CBF}" srcOrd="3" destOrd="0" parTransId="{D479E944-561C-4FE5-94D1-0102B49803C7}" sibTransId="{2E0128A6-1271-47E1-8766-9FD3F5C8AA35}"/>
    <dgm:cxn modelId="{4CD3E166-ABA1-4392-9CE8-75D019405000}" type="presOf" srcId="{EC2558D5-8B49-4B36-B8F8-40E2CD303321}" destId="{B18FE02C-D6E1-4ADD-8CAB-543CD054D10B}" srcOrd="0" destOrd="0" presId="urn:microsoft.com/office/officeart/2005/8/layout/vList2"/>
    <dgm:cxn modelId="{43010473-762A-464C-B0E6-40347BE539C2}" srcId="{F81318B3-22FE-4FB0-A6E4-86B13280C34F}" destId="{EC2558D5-8B49-4B36-B8F8-40E2CD303321}" srcOrd="4" destOrd="0" parTransId="{0CED2ABB-7758-4A9B-B245-82BA6A965A5A}" sibTransId="{615C410F-3EDF-4492-8FDA-E2B17FE1DD0C}"/>
    <dgm:cxn modelId="{A5A61E7B-A648-48CC-9E43-5543A627209A}" type="presOf" srcId="{7342CA1E-E9AF-46D0-9C49-074928750CBF}" destId="{73874283-CB32-4105-B963-FC626B658DC0}" srcOrd="0" destOrd="0" presId="urn:microsoft.com/office/officeart/2005/8/layout/vList2"/>
    <dgm:cxn modelId="{EA6024AE-F065-443B-BEDD-7AE16495F480}" type="presOf" srcId="{AC176F40-6157-4C62-8351-F4B75FAA0B81}" destId="{029E6BBA-3DD8-477D-89C4-DB2265E16776}" srcOrd="0" destOrd="0" presId="urn:microsoft.com/office/officeart/2005/8/layout/vList2"/>
    <dgm:cxn modelId="{8C6C8DBC-4A8F-468E-83F9-84DDB9CDA864}" srcId="{F81318B3-22FE-4FB0-A6E4-86B13280C34F}" destId="{6EC8CA5B-951B-4755-B8A9-3F5DBFE55439}" srcOrd="1" destOrd="0" parTransId="{64551BD3-48AC-4C82-B696-756C9483A59F}" sibTransId="{B376E6D8-E6BD-430F-A8C3-5A81EB5F5CD6}"/>
    <dgm:cxn modelId="{030A9DCD-F300-4451-A3A9-A527E4B604A9}" type="presOf" srcId="{9AA99CAC-0879-46D5-9BD1-83673C34AE75}" destId="{6F645472-2006-4B0F-99B7-822B03BBC6A4}" srcOrd="0" destOrd="0" presId="urn:microsoft.com/office/officeart/2005/8/layout/vList2"/>
    <dgm:cxn modelId="{D34037E2-FE86-44B0-98A4-C975FD87FF93}" type="presOf" srcId="{F81318B3-22FE-4FB0-A6E4-86B13280C34F}" destId="{ABCE8222-AC35-49FB-B0E0-730B4104B85D}" srcOrd="0" destOrd="0" presId="urn:microsoft.com/office/officeart/2005/8/layout/vList2"/>
    <dgm:cxn modelId="{0696DAE4-CD07-47A2-83BC-44F2FE0BD863}" srcId="{F81318B3-22FE-4FB0-A6E4-86B13280C34F}" destId="{9AA99CAC-0879-46D5-9BD1-83673C34AE75}" srcOrd="0" destOrd="0" parTransId="{1BE0CD7A-40A1-4646-BD2C-20A02AFBF7EF}" sibTransId="{B59C1F15-6380-4A33-9876-7B3540C45EF7}"/>
    <dgm:cxn modelId="{07689C9C-1BE5-477D-B442-2F1152A12614}" type="presParOf" srcId="{ABCE8222-AC35-49FB-B0E0-730B4104B85D}" destId="{6F645472-2006-4B0F-99B7-822B03BBC6A4}" srcOrd="0" destOrd="0" presId="urn:microsoft.com/office/officeart/2005/8/layout/vList2"/>
    <dgm:cxn modelId="{8D02DCC9-C2E2-4C22-9ABF-D7110D688243}" type="presParOf" srcId="{ABCE8222-AC35-49FB-B0E0-730B4104B85D}" destId="{A6DEB1AF-40B4-414C-BD0B-5E7F7B09F589}" srcOrd="1" destOrd="0" presId="urn:microsoft.com/office/officeart/2005/8/layout/vList2"/>
    <dgm:cxn modelId="{3B109B01-49EF-4B56-BD0F-EA0BC5B97AA4}" type="presParOf" srcId="{ABCE8222-AC35-49FB-B0E0-730B4104B85D}" destId="{4DF9E8BA-E920-4F18-AB6B-A3D0948B3CC7}" srcOrd="2" destOrd="0" presId="urn:microsoft.com/office/officeart/2005/8/layout/vList2"/>
    <dgm:cxn modelId="{B0156D19-EE76-43A6-A224-DAC210C99317}" type="presParOf" srcId="{ABCE8222-AC35-49FB-B0E0-730B4104B85D}" destId="{7ED278EB-4669-4076-844E-2E184C5D92FC}" srcOrd="3" destOrd="0" presId="urn:microsoft.com/office/officeart/2005/8/layout/vList2"/>
    <dgm:cxn modelId="{74628E60-AAD4-4A3B-9A49-2F44CEA42888}" type="presParOf" srcId="{ABCE8222-AC35-49FB-B0E0-730B4104B85D}" destId="{029E6BBA-3DD8-477D-89C4-DB2265E16776}" srcOrd="4" destOrd="0" presId="urn:microsoft.com/office/officeart/2005/8/layout/vList2"/>
    <dgm:cxn modelId="{68D9B768-6D89-4CA8-AFFF-BC3C767478B2}" type="presParOf" srcId="{ABCE8222-AC35-49FB-B0E0-730B4104B85D}" destId="{7ACAA5BD-772A-4A9F-BDB9-1ABDBEB97829}" srcOrd="5" destOrd="0" presId="urn:microsoft.com/office/officeart/2005/8/layout/vList2"/>
    <dgm:cxn modelId="{6EE60DF9-658C-4082-B816-552C5703BF33}" type="presParOf" srcId="{ABCE8222-AC35-49FB-B0E0-730B4104B85D}" destId="{73874283-CB32-4105-B963-FC626B658DC0}" srcOrd="6" destOrd="0" presId="urn:microsoft.com/office/officeart/2005/8/layout/vList2"/>
    <dgm:cxn modelId="{46B6FE54-6373-4EBA-943A-F8F86C91755D}" type="presParOf" srcId="{ABCE8222-AC35-49FB-B0E0-730B4104B85D}" destId="{AF964A29-CFDC-4FD5-934A-BD079623FA6E}" srcOrd="7" destOrd="0" presId="urn:microsoft.com/office/officeart/2005/8/layout/vList2"/>
    <dgm:cxn modelId="{7C028C03-E707-4629-80F1-943510F75B57}" type="presParOf" srcId="{ABCE8222-AC35-49FB-B0E0-730B4104B85D}" destId="{B18FE02C-D6E1-4ADD-8CAB-543CD054D10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A26A15-9C25-4BB2-B23D-D0D9DBE9F68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CB4F9B0-3EFB-4D28-BFFE-30FB0E583E03}">
      <dgm:prSet/>
      <dgm:spPr/>
      <dgm:t>
        <a:bodyPr/>
        <a:lstStyle/>
        <a:p>
          <a:r>
            <a:rPr lang="en-GB">
              <a:hlinkClick xmlns:r="http://schemas.openxmlformats.org/officeDocument/2006/relationships" r:id="rId1"/>
            </a:rPr>
            <a:t>www.lumapps.com</a:t>
          </a:r>
          <a:endParaRPr lang="en-US"/>
        </a:p>
      </dgm:t>
    </dgm:pt>
    <dgm:pt modelId="{A97D6C19-05D4-4103-ABF2-77148C98590B}" type="parTrans" cxnId="{B8CB17C5-EE9B-4612-8512-6117E0E1BE21}">
      <dgm:prSet/>
      <dgm:spPr/>
      <dgm:t>
        <a:bodyPr/>
        <a:lstStyle/>
        <a:p>
          <a:endParaRPr lang="en-US"/>
        </a:p>
      </dgm:t>
    </dgm:pt>
    <dgm:pt modelId="{787E1319-6484-4D40-865B-28DB574F66D5}" type="sibTrans" cxnId="{B8CB17C5-EE9B-4612-8512-6117E0E1BE21}">
      <dgm:prSet/>
      <dgm:spPr/>
      <dgm:t>
        <a:bodyPr/>
        <a:lstStyle/>
        <a:p>
          <a:endParaRPr lang="en-US"/>
        </a:p>
      </dgm:t>
    </dgm:pt>
    <dgm:pt modelId="{7391BFEB-F05A-4AA9-8038-EE4965FBDC22}">
      <dgm:prSet/>
      <dgm:spPr/>
      <dgm:t>
        <a:bodyPr/>
        <a:lstStyle/>
        <a:p>
          <a:r>
            <a:rPr lang="en-GB"/>
            <a:t>Digitalmarketinginstitute.com</a:t>
          </a:r>
          <a:endParaRPr lang="en-US"/>
        </a:p>
      </dgm:t>
    </dgm:pt>
    <dgm:pt modelId="{B1540017-D3C3-43D6-8306-81F08D2588E4}" type="parTrans" cxnId="{702D6F7D-4BBA-4700-BE4F-004EE9E12FB9}">
      <dgm:prSet/>
      <dgm:spPr/>
      <dgm:t>
        <a:bodyPr/>
        <a:lstStyle/>
        <a:p>
          <a:endParaRPr lang="en-US"/>
        </a:p>
      </dgm:t>
    </dgm:pt>
    <dgm:pt modelId="{4AFBD590-98C7-4134-B40C-7604FCF0D876}" type="sibTrans" cxnId="{702D6F7D-4BBA-4700-BE4F-004EE9E12FB9}">
      <dgm:prSet/>
      <dgm:spPr/>
      <dgm:t>
        <a:bodyPr/>
        <a:lstStyle/>
        <a:p>
          <a:endParaRPr lang="en-US"/>
        </a:p>
      </dgm:t>
    </dgm:pt>
    <dgm:pt modelId="{050466EF-7DAC-457E-B434-5ED76C5E7879}" type="pres">
      <dgm:prSet presAssocID="{12A26A15-9C25-4BB2-B23D-D0D9DBE9F684}" presName="hierChild1" presStyleCnt="0">
        <dgm:presLayoutVars>
          <dgm:chPref val="1"/>
          <dgm:dir/>
          <dgm:animOne val="branch"/>
          <dgm:animLvl val="lvl"/>
          <dgm:resizeHandles/>
        </dgm:presLayoutVars>
      </dgm:prSet>
      <dgm:spPr/>
    </dgm:pt>
    <dgm:pt modelId="{D5A0175B-17C4-4A4E-A535-077D6CEC16DD}" type="pres">
      <dgm:prSet presAssocID="{ECB4F9B0-3EFB-4D28-BFFE-30FB0E583E03}" presName="hierRoot1" presStyleCnt="0"/>
      <dgm:spPr/>
    </dgm:pt>
    <dgm:pt modelId="{7B10C5B3-9A77-41D1-B278-A0E596C67A17}" type="pres">
      <dgm:prSet presAssocID="{ECB4F9B0-3EFB-4D28-BFFE-30FB0E583E03}" presName="composite" presStyleCnt="0"/>
      <dgm:spPr/>
    </dgm:pt>
    <dgm:pt modelId="{4F3374AD-4447-45B6-9B7B-08FBDF8ED208}" type="pres">
      <dgm:prSet presAssocID="{ECB4F9B0-3EFB-4D28-BFFE-30FB0E583E03}" presName="background" presStyleLbl="node0" presStyleIdx="0" presStyleCnt="2"/>
      <dgm:spPr/>
    </dgm:pt>
    <dgm:pt modelId="{33D57BF8-64DF-49D5-8EBD-B28F3E2F6D8C}" type="pres">
      <dgm:prSet presAssocID="{ECB4F9B0-3EFB-4D28-BFFE-30FB0E583E03}" presName="text" presStyleLbl="fgAcc0" presStyleIdx="0" presStyleCnt="2">
        <dgm:presLayoutVars>
          <dgm:chPref val="3"/>
        </dgm:presLayoutVars>
      </dgm:prSet>
      <dgm:spPr/>
    </dgm:pt>
    <dgm:pt modelId="{5E98AFBD-89CF-428C-9177-758A4AB5B7B7}" type="pres">
      <dgm:prSet presAssocID="{ECB4F9B0-3EFB-4D28-BFFE-30FB0E583E03}" presName="hierChild2" presStyleCnt="0"/>
      <dgm:spPr/>
    </dgm:pt>
    <dgm:pt modelId="{733AA19E-C07F-4A8F-B9AF-95770E51DF2A}" type="pres">
      <dgm:prSet presAssocID="{7391BFEB-F05A-4AA9-8038-EE4965FBDC22}" presName="hierRoot1" presStyleCnt="0"/>
      <dgm:spPr/>
    </dgm:pt>
    <dgm:pt modelId="{660DC41A-4623-40B2-9D9F-0B0A4F60F3AF}" type="pres">
      <dgm:prSet presAssocID="{7391BFEB-F05A-4AA9-8038-EE4965FBDC22}" presName="composite" presStyleCnt="0"/>
      <dgm:spPr/>
    </dgm:pt>
    <dgm:pt modelId="{5452F81B-4CA2-4074-9023-E439E7BAB18B}" type="pres">
      <dgm:prSet presAssocID="{7391BFEB-F05A-4AA9-8038-EE4965FBDC22}" presName="background" presStyleLbl="node0" presStyleIdx="1" presStyleCnt="2"/>
      <dgm:spPr/>
    </dgm:pt>
    <dgm:pt modelId="{0FAFFD37-24F8-4EC3-AA3A-D02F5A3A4441}" type="pres">
      <dgm:prSet presAssocID="{7391BFEB-F05A-4AA9-8038-EE4965FBDC22}" presName="text" presStyleLbl="fgAcc0" presStyleIdx="1" presStyleCnt="2">
        <dgm:presLayoutVars>
          <dgm:chPref val="3"/>
        </dgm:presLayoutVars>
      </dgm:prSet>
      <dgm:spPr/>
    </dgm:pt>
    <dgm:pt modelId="{0C6AD561-B116-4518-90CB-42B3189BBB96}" type="pres">
      <dgm:prSet presAssocID="{7391BFEB-F05A-4AA9-8038-EE4965FBDC22}" presName="hierChild2" presStyleCnt="0"/>
      <dgm:spPr/>
    </dgm:pt>
  </dgm:ptLst>
  <dgm:cxnLst>
    <dgm:cxn modelId="{AAF1EE14-0BB8-4386-8626-DA918925A3E0}" type="presOf" srcId="{7391BFEB-F05A-4AA9-8038-EE4965FBDC22}" destId="{0FAFFD37-24F8-4EC3-AA3A-D02F5A3A4441}" srcOrd="0" destOrd="0" presId="urn:microsoft.com/office/officeart/2005/8/layout/hierarchy1"/>
    <dgm:cxn modelId="{702D6F7D-4BBA-4700-BE4F-004EE9E12FB9}" srcId="{12A26A15-9C25-4BB2-B23D-D0D9DBE9F684}" destId="{7391BFEB-F05A-4AA9-8038-EE4965FBDC22}" srcOrd="1" destOrd="0" parTransId="{B1540017-D3C3-43D6-8306-81F08D2588E4}" sibTransId="{4AFBD590-98C7-4134-B40C-7604FCF0D876}"/>
    <dgm:cxn modelId="{E46A2D91-5547-4713-BD2F-268E8354911D}" type="presOf" srcId="{12A26A15-9C25-4BB2-B23D-D0D9DBE9F684}" destId="{050466EF-7DAC-457E-B434-5ED76C5E7879}" srcOrd="0" destOrd="0" presId="urn:microsoft.com/office/officeart/2005/8/layout/hierarchy1"/>
    <dgm:cxn modelId="{718BCB94-0AED-4FA0-AD0E-C1834709B88C}" type="presOf" srcId="{ECB4F9B0-3EFB-4D28-BFFE-30FB0E583E03}" destId="{33D57BF8-64DF-49D5-8EBD-B28F3E2F6D8C}" srcOrd="0" destOrd="0" presId="urn:microsoft.com/office/officeart/2005/8/layout/hierarchy1"/>
    <dgm:cxn modelId="{B8CB17C5-EE9B-4612-8512-6117E0E1BE21}" srcId="{12A26A15-9C25-4BB2-B23D-D0D9DBE9F684}" destId="{ECB4F9B0-3EFB-4D28-BFFE-30FB0E583E03}" srcOrd="0" destOrd="0" parTransId="{A97D6C19-05D4-4103-ABF2-77148C98590B}" sibTransId="{787E1319-6484-4D40-865B-28DB574F66D5}"/>
    <dgm:cxn modelId="{B2E5BE15-DF9A-4E93-A81C-5BD3E57DD3EB}" type="presParOf" srcId="{050466EF-7DAC-457E-B434-5ED76C5E7879}" destId="{D5A0175B-17C4-4A4E-A535-077D6CEC16DD}" srcOrd="0" destOrd="0" presId="urn:microsoft.com/office/officeart/2005/8/layout/hierarchy1"/>
    <dgm:cxn modelId="{7E4D1E34-CB3F-4EC3-B7EC-16B20E9162F5}" type="presParOf" srcId="{D5A0175B-17C4-4A4E-A535-077D6CEC16DD}" destId="{7B10C5B3-9A77-41D1-B278-A0E596C67A17}" srcOrd="0" destOrd="0" presId="urn:microsoft.com/office/officeart/2005/8/layout/hierarchy1"/>
    <dgm:cxn modelId="{47F7D757-61A4-4213-9A1D-3F1FCF20EA76}" type="presParOf" srcId="{7B10C5B3-9A77-41D1-B278-A0E596C67A17}" destId="{4F3374AD-4447-45B6-9B7B-08FBDF8ED208}" srcOrd="0" destOrd="0" presId="urn:microsoft.com/office/officeart/2005/8/layout/hierarchy1"/>
    <dgm:cxn modelId="{4FAE85EB-EF0B-4DFF-B6AD-EE1B07E356B4}" type="presParOf" srcId="{7B10C5B3-9A77-41D1-B278-A0E596C67A17}" destId="{33D57BF8-64DF-49D5-8EBD-B28F3E2F6D8C}" srcOrd="1" destOrd="0" presId="urn:microsoft.com/office/officeart/2005/8/layout/hierarchy1"/>
    <dgm:cxn modelId="{8CFB1091-AAFA-4C3F-B89A-E28AB5625AAB}" type="presParOf" srcId="{D5A0175B-17C4-4A4E-A535-077D6CEC16DD}" destId="{5E98AFBD-89CF-428C-9177-758A4AB5B7B7}" srcOrd="1" destOrd="0" presId="urn:microsoft.com/office/officeart/2005/8/layout/hierarchy1"/>
    <dgm:cxn modelId="{E3CB0565-0BA0-4149-8324-356BB21A5FC4}" type="presParOf" srcId="{050466EF-7DAC-457E-B434-5ED76C5E7879}" destId="{733AA19E-C07F-4A8F-B9AF-95770E51DF2A}" srcOrd="1" destOrd="0" presId="urn:microsoft.com/office/officeart/2005/8/layout/hierarchy1"/>
    <dgm:cxn modelId="{52DA21E5-BD22-46DB-9F88-AA66BEEE61E0}" type="presParOf" srcId="{733AA19E-C07F-4A8F-B9AF-95770E51DF2A}" destId="{660DC41A-4623-40B2-9D9F-0B0A4F60F3AF}" srcOrd="0" destOrd="0" presId="urn:microsoft.com/office/officeart/2005/8/layout/hierarchy1"/>
    <dgm:cxn modelId="{6BE889E3-501D-49EE-AE51-6307CB82F822}" type="presParOf" srcId="{660DC41A-4623-40B2-9D9F-0B0A4F60F3AF}" destId="{5452F81B-4CA2-4074-9023-E439E7BAB18B}" srcOrd="0" destOrd="0" presId="urn:microsoft.com/office/officeart/2005/8/layout/hierarchy1"/>
    <dgm:cxn modelId="{C8B8F82D-1950-41A5-9F7A-2B3F3C33FD62}" type="presParOf" srcId="{660DC41A-4623-40B2-9D9F-0B0A4F60F3AF}" destId="{0FAFFD37-24F8-4EC3-AA3A-D02F5A3A4441}" srcOrd="1" destOrd="0" presId="urn:microsoft.com/office/officeart/2005/8/layout/hierarchy1"/>
    <dgm:cxn modelId="{19273477-A873-4C28-BF7F-E475FD151F2C}" type="presParOf" srcId="{733AA19E-C07F-4A8F-B9AF-95770E51DF2A}" destId="{0C6AD561-B116-4518-90CB-42B3189BBB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45472-2006-4B0F-99B7-822B03BBC6A4}">
      <dsp:nvSpPr>
        <dsp:cNvPr id="0" name=""/>
        <dsp:cNvSpPr/>
      </dsp:nvSpPr>
      <dsp:spPr>
        <a:xfrm>
          <a:off x="0" y="58818"/>
          <a:ext cx="6589260" cy="9354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PowerPoint </a:t>
          </a:r>
          <a:endParaRPr lang="en-US" sz="3900" kern="1200"/>
        </a:p>
      </dsp:txBody>
      <dsp:txXfrm>
        <a:off x="45663" y="104481"/>
        <a:ext cx="6497934" cy="844089"/>
      </dsp:txXfrm>
    </dsp:sp>
    <dsp:sp modelId="{4DF9E8BA-E920-4F18-AB6B-A3D0948B3CC7}">
      <dsp:nvSpPr>
        <dsp:cNvPr id="0" name=""/>
        <dsp:cNvSpPr/>
      </dsp:nvSpPr>
      <dsp:spPr>
        <a:xfrm>
          <a:off x="0" y="1106553"/>
          <a:ext cx="6589260" cy="93541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Teams</a:t>
          </a:r>
          <a:endParaRPr lang="en-US" sz="3900" kern="1200"/>
        </a:p>
      </dsp:txBody>
      <dsp:txXfrm>
        <a:off x="45663" y="1152216"/>
        <a:ext cx="6497934" cy="844089"/>
      </dsp:txXfrm>
    </dsp:sp>
    <dsp:sp modelId="{029E6BBA-3DD8-477D-89C4-DB2265E16776}">
      <dsp:nvSpPr>
        <dsp:cNvPr id="0" name=""/>
        <dsp:cNvSpPr/>
      </dsp:nvSpPr>
      <dsp:spPr>
        <a:xfrm>
          <a:off x="0" y="2154288"/>
          <a:ext cx="6589260" cy="93541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Excel</a:t>
          </a:r>
          <a:endParaRPr lang="en-US" sz="3900" kern="1200"/>
        </a:p>
      </dsp:txBody>
      <dsp:txXfrm>
        <a:off x="45663" y="2199951"/>
        <a:ext cx="6497934" cy="844089"/>
      </dsp:txXfrm>
    </dsp:sp>
    <dsp:sp modelId="{73874283-CB32-4105-B963-FC626B658DC0}">
      <dsp:nvSpPr>
        <dsp:cNvPr id="0" name=""/>
        <dsp:cNvSpPr/>
      </dsp:nvSpPr>
      <dsp:spPr>
        <a:xfrm>
          <a:off x="0" y="3202023"/>
          <a:ext cx="6589260" cy="93541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Word</a:t>
          </a:r>
          <a:endParaRPr lang="en-US" sz="3900" kern="1200"/>
        </a:p>
      </dsp:txBody>
      <dsp:txXfrm>
        <a:off x="45663" y="3247686"/>
        <a:ext cx="6497934" cy="844089"/>
      </dsp:txXfrm>
    </dsp:sp>
    <dsp:sp modelId="{B18FE02C-D6E1-4ADD-8CAB-543CD054D10B}">
      <dsp:nvSpPr>
        <dsp:cNvPr id="0" name=""/>
        <dsp:cNvSpPr/>
      </dsp:nvSpPr>
      <dsp:spPr>
        <a:xfrm>
          <a:off x="0" y="4249759"/>
          <a:ext cx="6589260" cy="9354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Outlook</a:t>
          </a:r>
          <a:endParaRPr lang="en-US" sz="3900" kern="1200"/>
        </a:p>
      </dsp:txBody>
      <dsp:txXfrm>
        <a:off x="45663" y="4295422"/>
        <a:ext cx="6497934" cy="84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374AD-4447-45B6-9B7B-08FBDF8ED20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D57BF8-64DF-49D5-8EBD-B28F3E2F6D8C}">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hlinkClick xmlns:r="http://schemas.openxmlformats.org/officeDocument/2006/relationships" r:id="rId1"/>
            </a:rPr>
            <a:t>www.lumapps.com</a:t>
          </a:r>
          <a:endParaRPr lang="en-US" sz="2500" kern="1200"/>
        </a:p>
      </dsp:txBody>
      <dsp:txXfrm>
        <a:off x="696297" y="538547"/>
        <a:ext cx="4171627" cy="2590157"/>
      </dsp:txXfrm>
    </dsp:sp>
    <dsp:sp modelId="{5452F81B-4CA2-4074-9023-E439E7BAB18B}">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FFD37-24F8-4EC3-AA3A-D02F5A3A4441}">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Digitalmarketinginstitute.com</a:t>
          </a:r>
          <a:endParaRPr lang="en-US" sz="25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10/14/2022</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183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10/14/2022</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90402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10/14/2022</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5484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10/14/2022</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14454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10/14/2022</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83625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10/14/2022</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070965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10/14/2022</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517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10/14/2022</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7570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10/14/2022</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75477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10/14/2022</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916130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10/14/2022</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8840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10/14/2022</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57137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583601-CF97-65AB-950B-29F4A299107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cs typeface="Calibri Light"/>
              </a:rPr>
              <a:t>Which Digital Tool is Most used by Students at UWTSD to  Collaborate Together?</a:t>
            </a:r>
            <a:endParaRPr lang="en-US"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sz="2200">
                <a:solidFill>
                  <a:srgbClr val="FFFFFF"/>
                </a:solidFill>
                <a:cs typeface="Calibri"/>
              </a:rPr>
              <a:t>Shalaha Begum Student No. 2217302</a:t>
            </a:r>
          </a:p>
          <a:p>
            <a:r>
              <a:rPr lang="en-US" sz="2200">
                <a:solidFill>
                  <a:srgbClr val="FFFFFF"/>
                </a:solidFill>
                <a:cs typeface="Calibri"/>
              </a:rPr>
              <a:t>Ambia Tabasum Student No. 2215213</a:t>
            </a:r>
          </a:p>
          <a:p>
            <a:r>
              <a:rPr lang="en-US" sz="2200">
                <a:solidFill>
                  <a:srgbClr val="FFFFFF"/>
                </a:solidFill>
                <a:cs typeface="Calibri"/>
              </a:rPr>
              <a:t>Shabnum Maneeza Student No. 2215917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8C4D2-F776-D366-E408-6CDE9E51DD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Introduction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15AC752-448D-3221-25DF-A1223CC9EF47}"/>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200"/>
              <a:t> We were interested to find out how many people were using which digital tool the most so that we can benefit from this in the future when we do group work.</a:t>
            </a:r>
          </a:p>
          <a:p>
            <a:pPr marL="285750" indent="-228600">
              <a:lnSpc>
                <a:spcPct val="90000"/>
              </a:lnSpc>
              <a:spcAft>
                <a:spcPts val="600"/>
              </a:spcAft>
              <a:buFont typeface="Arial" panose="020B0604020202020204" pitchFamily="34" charset="0"/>
              <a:buChar char="•"/>
            </a:pPr>
            <a:r>
              <a:rPr lang="en-US" sz="2200"/>
              <a:t>We conducted interviews and surveys and researched online to find out which digital tool is most used.</a:t>
            </a:r>
          </a:p>
          <a:p>
            <a:pPr marL="285750"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4" name="Picture 4" descr="Teacher pointing at laptop screen to young students">
            <a:extLst>
              <a:ext uri="{FF2B5EF4-FFF2-40B4-BE49-F238E27FC236}">
                <a16:creationId xmlns:a16="http://schemas.microsoft.com/office/drawing/2014/main" id="{6FB1213D-41C8-8051-F3D0-5F18A8B6343F}"/>
              </a:ext>
            </a:extLst>
          </p:cNvPr>
          <p:cNvPicPr>
            <a:picLocks noGrp="1" noChangeAspect="1"/>
          </p:cNvPicPr>
          <p:nvPr>
            <p:ph idx="1"/>
          </p:nvPr>
        </p:nvPicPr>
        <p:blipFill rotWithShape="1">
          <a:blip r:embed="rId2"/>
          <a:srcRect l="12722" r="2032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68763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A359E-40EB-B36C-E234-AB5EE58F4CB9}"/>
              </a:ext>
            </a:extLst>
          </p:cNvPr>
          <p:cNvSpPr>
            <a:spLocks noGrp="1"/>
          </p:cNvSpPr>
          <p:nvPr>
            <p:ph type="title"/>
          </p:nvPr>
        </p:nvSpPr>
        <p:spPr>
          <a:xfrm>
            <a:off x="586193" y="1153572"/>
            <a:ext cx="3200400" cy="4461163"/>
          </a:xfrm>
        </p:spPr>
        <p:txBody>
          <a:bodyPr>
            <a:normAutofit/>
          </a:bodyPr>
          <a:lstStyle/>
          <a:p>
            <a:r>
              <a:rPr lang="en-US">
                <a:solidFill>
                  <a:srgbClr val="FFFFFF"/>
                </a:solidFill>
                <a:cs typeface="Calibri Light"/>
              </a:rPr>
              <a:t>Ethical Research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D0BA4B-5C0C-6A29-B2BC-94720003202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200">
                <a:cs typeface="Calibri"/>
              </a:rPr>
              <a:t>Ethical Consideration is a set of principles that needs to be used for the common good while conducting research. </a:t>
            </a:r>
          </a:p>
          <a:p>
            <a:r>
              <a:rPr lang="en-US" sz="2200">
                <a:cs typeface="Calibri"/>
              </a:rPr>
              <a:t>Fairness and Justice</a:t>
            </a:r>
          </a:p>
          <a:p>
            <a:r>
              <a:rPr lang="en-US" sz="2200">
                <a:cs typeface="Calibri"/>
              </a:rPr>
              <a:t>Utilitarianism</a:t>
            </a:r>
          </a:p>
          <a:p>
            <a:r>
              <a:rPr lang="en-US" sz="2200">
                <a:cs typeface="Calibri"/>
              </a:rPr>
              <a:t>Privacy </a:t>
            </a:r>
          </a:p>
          <a:p>
            <a:r>
              <a:rPr lang="en-US" sz="2200">
                <a:cs typeface="Calibri"/>
              </a:rPr>
              <a:t>Law Abiding</a:t>
            </a:r>
          </a:p>
          <a:p>
            <a:r>
              <a:rPr lang="en-US" sz="2200">
                <a:cs typeface="Calibri"/>
              </a:rPr>
              <a:t>Respect for others</a:t>
            </a:r>
          </a:p>
          <a:p>
            <a:r>
              <a:rPr lang="en-US" sz="2200">
                <a:cs typeface="Calibri"/>
              </a:rPr>
              <a:t>Informed Consent</a:t>
            </a:r>
          </a:p>
          <a:p>
            <a:pPr marL="0" indent="0">
              <a:buNone/>
            </a:pPr>
            <a:r>
              <a:rPr lang="en-US" sz="2200">
                <a:cs typeface="Calibri"/>
              </a:rPr>
              <a:t>We used consent from students while we conducted our survey and made sure privacy was used at all times.</a:t>
            </a:r>
          </a:p>
          <a:p>
            <a:pPr marL="0" indent="0">
              <a:buNone/>
            </a:pPr>
            <a:r>
              <a:rPr lang="en-US" sz="2200">
                <a:cs typeface="Calibri"/>
              </a:rPr>
              <a:t>We also made sure the questions were understandable by all in the class and explained them if there was any confusion.</a:t>
            </a:r>
          </a:p>
          <a:p>
            <a:pPr marL="0" indent="0">
              <a:buNone/>
            </a:pPr>
            <a:endParaRPr lang="en-US" sz="2200">
              <a:cs typeface="Calibri"/>
            </a:endParaRPr>
          </a:p>
        </p:txBody>
      </p:sp>
    </p:spTree>
    <p:extLst>
      <p:ext uri="{BB962C8B-B14F-4D97-AF65-F5344CB8AC3E}">
        <p14:creationId xmlns:p14="http://schemas.microsoft.com/office/powerpoint/2010/main" val="3554172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hart, bar chart&#10;&#10;Description automatically generated">
            <a:extLst>
              <a:ext uri="{FF2B5EF4-FFF2-40B4-BE49-F238E27FC236}">
                <a16:creationId xmlns:a16="http://schemas.microsoft.com/office/drawing/2014/main" id="{79056ABF-57F2-CE7D-F15D-579FF3A01923}"/>
              </a:ext>
            </a:extLst>
          </p:cNvPr>
          <p:cNvPicPr>
            <a:picLocks noGrp="1" noChangeAspect="1"/>
          </p:cNvPicPr>
          <p:nvPr>
            <p:ph idx="1"/>
          </p:nvPr>
        </p:nvPicPr>
        <p:blipFill>
          <a:blip r:embed="rId2"/>
          <a:stretch>
            <a:fillRect/>
          </a:stretch>
        </p:blipFill>
        <p:spPr>
          <a:xfrm>
            <a:off x="1859449" y="643467"/>
            <a:ext cx="8473101" cy="5571065"/>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6472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60AC49B1-0912-DDC5-046F-9525ED1BE66A}"/>
              </a:ext>
            </a:extLst>
          </p:cNvPr>
          <p:cNvPicPr>
            <a:picLocks noGrp="1" noChangeAspect="1"/>
          </p:cNvPicPr>
          <p:nvPr>
            <p:ph idx="1"/>
          </p:nvPr>
        </p:nvPicPr>
        <p:blipFill>
          <a:blip r:embed="rId2"/>
          <a:stretch>
            <a:fillRect/>
          </a:stretch>
        </p:blipFill>
        <p:spPr>
          <a:xfrm>
            <a:off x="1472708" y="643467"/>
            <a:ext cx="9246583" cy="5571065"/>
          </a:xfrm>
          <a:prstGeom prst="rect">
            <a:avLst/>
          </a:prstGeom>
          <a:ln>
            <a:noFill/>
          </a:ln>
        </p:spPr>
      </p:pic>
    </p:spTree>
    <p:extLst>
      <p:ext uri="{BB962C8B-B14F-4D97-AF65-F5344CB8AC3E}">
        <p14:creationId xmlns:p14="http://schemas.microsoft.com/office/powerpoint/2010/main" val="2854905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83B2F-1A73-EEA6-5DAB-783E9B49CCE3}"/>
              </a:ext>
            </a:extLst>
          </p:cNvPr>
          <p:cNvSpPr>
            <a:spLocks noGrp="1"/>
          </p:cNvSpPr>
          <p:nvPr>
            <p:ph type="title"/>
          </p:nvPr>
        </p:nvSpPr>
        <p:spPr>
          <a:xfrm>
            <a:off x="504967" y="675564"/>
            <a:ext cx="3609833" cy="5204085"/>
          </a:xfrm>
        </p:spPr>
        <p:txBody>
          <a:bodyPr>
            <a:normAutofit/>
          </a:bodyPr>
          <a:lstStyle/>
          <a:p>
            <a:r>
              <a:rPr lang="en-GB">
                <a:cs typeface="Calibri Light"/>
              </a:rPr>
              <a:t>If yes which application have you used from Microsoft Office?</a:t>
            </a:r>
            <a:endParaRPr lang="en-GB"/>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34D0D0-FD48-7835-0A15-B5868ACC54FB}"/>
              </a:ext>
            </a:extLst>
          </p:cNvPr>
          <p:cNvGraphicFramePr>
            <a:graphicFrameLocks noGrp="1"/>
          </p:cNvGraphicFramePr>
          <p:nvPr>
            <p:ph idx="1"/>
            <p:extLst>
              <p:ext uri="{D42A27DB-BD31-4B8C-83A1-F6EECF244321}">
                <p14:modId xmlns:p14="http://schemas.microsoft.com/office/powerpoint/2010/main" val="312738742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66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24A18763-BA67-DF96-C867-7C35EB5A3688}"/>
              </a:ext>
            </a:extLst>
          </p:cNvPr>
          <p:cNvPicPr>
            <a:picLocks noGrp="1" noChangeAspect="1"/>
          </p:cNvPicPr>
          <p:nvPr>
            <p:ph idx="1"/>
          </p:nvPr>
        </p:nvPicPr>
        <p:blipFill rotWithShape="1">
          <a:blip r:embed="rId2"/>
          <a:srcRect b="6656"/>
          <a:stretch/>
        </p:blipFill>
        <p:spPr>
          <a:xfrm>
            <a:off x="20" y="1282"/>
            <a:ext cx="12191980" cy="6856718"/>
          </a:xfrm>
          <a:prstGeom prst="rect">
            <a:avLst/>
          </a:prstGeom>
        </p:spPr>
      </p:pic>
    </p:spTree>
    <p:extLst>
      <p:ext uri="{BB962C8B-B14F-4D97-AF65-F5344CB8AC3E}">
        <p14:creationId xmlns:p14="http://schemas.microsoft.com/office/powerpoint/2010/main" val="2018852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pie chart&#10;&#10;Description automatically generated">
            <a:extLst>
              <a:ext uri="{FF2B5EF4-FFF2-40B4-BE49-F238E27FC236}">
                <a16:creationId xmlns:a16="http://schemas.microsoft.com/office/drawing/2014/main" id="{FF3260DF-1F39-92EC-4FE7-4E828FBBA2AE}"/>
              </a:ext>
            </a:extLst>
          </p:cNvPr>
          <p:cNvPicPr>
            <a:picLocks noGrp="1" noChangeAspect="1"/>
          </p:cNvPicPr>
          <p:nvPr>
            <p:ph idx="1"/>
          </p:nvPr>
        </p:nvPicPr>
        <p:blipFill>
          <a:blip r:embed="rId2"/>
          <a:stretch>
            <a:fillRect/>
          </a:stretch>
        </p:blipFill>
        <p:spPr>
          <a:xfrm>
            <a:off x="962163" y="1077771"/>
            <a:ext cx="7746709" cy="4660883"/>
          </a:xfrm>
          <a:prstGeom prst="rect">
            <a:avLst/>
          </a:prstGeom>
        </p:spPr>
      </p:pic>
    </p:spTree>
    <p:extLst>
      <p:ext uri="{BB962C8B-B14F-4D97-AF65-F5344CB8AC3E}">
        <p14:creationId xmlns:p14="http://schemas.microsoft.com/office/powerpoint/2010/main" val="2309859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34B1ED3-4FB0-433F-BDED-442EC2ADC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nt">
            <a:extLst>
              <a:ext uri="{FF2B5EF4-FFF2-40B4-BE49-F238E27FC236}">
                <a16:creationId xmlns:a16="http://schemas.microsoft.com/office/drawing/2014/main" id="{2CF6FAD6-46FE-4ABF-924F-40AEEAE59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11">
            <a:extLst>
              <a:ext uri="{FF2B5EF4-FFF2-40B4-BE49-F238E27FC236}">
                <a16:creationId xmlns:a16="http://schemas.microsoft.com/office/drawing/2014/main" id="{B9D38F80-A0D0-4062-8B61-16440AC9D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6797" y="0"/>
            <a:ext cx="6845203"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13">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solidFill>
            <a:schemeClr val="bg1"/>
          </a:solidFill>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07415F-AC29-B63F-E97A-6A4E7B6ADC61}"/>
              </a:ext>
            </a:extLst>
          </p:cNvPr>
          <p:cNvSpPr>
            <a:spLocks noGrp="1"/>
          </p:cNvSpPr>
          <p:nvPr>
            <p:ph type="title"/>
          </p:nvPr>
        </p:nvSpPr>
        <p:spPr>
          <a:xfrm>
            <a:off x="761801" y="858983"/>
            <a:ext cx="9906799" cy="1161594"/>
          </a:xfrm>
        </p:spPr>
        <p:txBody>
          <a:bodyPr>
            <a:normAutofit/>
          </a:bodyPr>
          <a:lstStyle/>
          <a:p>
            <a:r>
              <a:rPr lang="en-US" dirty="0"/>
              <a:t>What is Microsoft Office? </a:t>
            </a:r>
            <a:endParaRPr lang="en-US"/>
          </a:p>
        </p:txBody>
      </p:sp>
      <p:sp>
        <p:nvSpPr>
          <p:cNvPr id="3" name="Content Placeholder 2">
            <a:extLst>
              <a:ext uri="{FF2B5EF4-FFF2-40B4-BE49-F238E27FC236}">
                <a16:creationId xmlns:a16="http://schemas.microsoft.com/office/drawing/2014/main" id="{58E47F96-9278-407B-F397-592EE2EF5BD0}"/>
              </a:ext>
            </a:extLst>
          </p:cNvPr>
          <p:cNvSpPr>
            <a:spLocks noGrp="1"/>
          </p:cNvSpPr>
          <p:nvPr>
            <p:ph idx="1"/>
          </p:nvPr>
        </p:nvSpPr>
        <p:spPr>
          <a:xfrm>
            <a:off x="5797512" y="2638498"/>
            <a:ext cx="5346796" cy="3601581"/>
          </a:xfrm>
        </p:spPr>
        <p:txBody>
          <a:bodyPr vert="horz" lIns="91440" tIns="45720" rIns="91440" bIns="45720" rtlCol="0" anchor="ctr">
            <a:normAutofit/>
          </a:bodyPr>
          <a:lstStyle/>
          <a:p>
            <a:pPr>
              <a:lnSpc>
                <a:spcPct val="100000"/>
              </a:lnSpc>
            </a:pPr>
            <a:r>
              <a:rPr lang="en-US" sz="1400"/>
              <a:t>Microsoft Office is  a suite of applications designed to help us complete our tasks </a:t>
            </a:r>
          </a:p>
          <a:p>
            <a:pPr marL="342900" indent="-342900">
              <a:lnSpc>
                <a:spcPct val="100000"/>
              </a:lnSpc>
              <a:buChar char="•"/>
            </a:pPr>
            <a:r>
              <a:rPr lang="en-US" sz="1400"/>
              <a:t>Microsoft Teams- messaging app to share files, create meetings with others.</a:t>
            </a:r>
          </a:p>
          <a:p>
            <a:pPr marL="342900" indent="-342900">
              <a:lnSpc>
                <a:spcPct val="100000"/>
              </a:lnSpc>
              <a:buChar char="•"/>
            </a:pPr>
            <a:r>
              <a:rPr lang="en-US" sz="1400"/>
              <a:t>Microsoft Word- used to make letter reports and documents .</a:t>
            </a:r>
          </a:p>
          <a:p>
            <a:pPr marL="342900" indent="-342900">
              <a:lnSpc>
                <a:spcPct val="100000"/>
              </a:lnSpc>
              <a:buChar char="•"/>
            </a:pPr>
            <a:r>
              <a:rPr lang="en-US" sz="1400"/>
              <a:t>Microsoft Excel- used to make spreadsheets.</a:t>
            </a:r>
          </a:p>
          <a:p>
            <a:pPr marL="342900" indent="-342900">
              <a:lnSpc>
                <a:spcPct val="100000"/>
              </a:lnSpc>
              <a:buChar char="•"/>
            </a:pPr>
            <a:r>
              <a:rPr lang="en-US" sz="1400"/>
              <a:t>Microsoft PowerPoint- Slideshows to make a presentation.</a:t>
            </a:r>
          </a:p>
          <a:p>
            <a:pPr marL="342900" indent="-342900">
              <a:lnSpc>
                <a:spcPct val="100000"/>
              </a:lnSpc>
              <a:buChar char="•"/>
            </a:pPr>
            <a:r>
              <a:rPr lang="en-US" sz="1400"/>
              <a:t>Microsoft Outlook-send and receive emails and create a online </a:t>
            </a:r>
            <a:r>
              <a:rPr lang="en-US" sz="1400" err="1"/>
              <a:t>calender</a:t>
            </a:r>
            <a:r>
              <a:rPr lang="en-US" sz="1400"/>
              <a:t>.</a:t>
            </a:r>
          </a:p>
          <a:p>
            <a:pPr marL="342900" indent="-342900">
              <a:lnSpc>
                <a:spcPct val="100000"/>
              </a:lnSpc>
              <a:buChar char="•"/>
            </a:pPr>
            <a:endParaRPr lang="en-US" sz="1400"/>
          </a:p>
          <a:p>
            <a:pPr>
              <a:lnSpc>
                <a:spcPct val="100000"/>
              </a:lnSpc>
            </a:pPr>
            <a:r>
              <a:rPr lang="en-US" sz="1400"/>
              <a:t>  </a:t>
            </a:r>
          </a:p>
        </p:txBody>
      </p:sp>
      <p:cxnSp>
        <p:nvCxnSpPr>
          <p:cNvPr id="24" name="Straight Connector 15">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69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A86B1-D4E9-E220-9BB9-41789B09647E}"/>
              </a:ext>
            </a:extLst>
          </p:cNvPr>
          <p:cNvSpPr>
            <a:spLocks noGrp="1"/>
          </p:cNvSpPr>
          <p:nvPr>
            <p:ph type="title"/>
          </p:nvPr>
        </p:nvSpPr>
        <p:spPr>
          <a:xfrm>
            <a:off x="643467" y="321734"/>
            <a:ext cx="10905066" cy="1135737"/>
          </a:xfrm>
        </p:spPr>
        <p:txBody>
          <a:bodyPr>
            <a:normAutofit/>
          </a:bodyPr>
          <a:lstStyle/>
          <a:p>
            <a:r>
              <a:rPr lang="en-GB" sz="3600">
                <a:cs typeface="Calibri Light"/>
              </a:rPr>
              <a:t>HYPOTHESIS</a:t>
            </a:r>
          </a:p>
        </p:txBody>
      </p:sp>
      <p:sp>
        <p:nvSpPr>
          <p:cNvPr id="3" name="Content Placeholder 2">
            <a:extLst>
              <a:ext uri="{FF2B5EF4-FFF2-40B4-BE49-F238E27FC236}">
                <a16:creationId xmlns:a16="http://schemas.microsoft.com/office/drawing/2014/main" id="{20222433-6A7E-755D-A064-5E73FFED6087}"/>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000">
                <a:cs typeface="Calibri" panose="020F0502020204030204"/>
              </a:rPr>
              <a:t>You can work more independently</a:t>
            </a:r>
          </a:p>
          <a:p>
            <a:r>
              <a:rPr lang="en-GB" sz="2000">
                <a:cs typeface="Calibri" panose="020F0502020204030204"/>
              </a:rPr>
              <a:t>It develops language skills</a:t>
            </a:r>
          </a:p>
          <a:p>
            <a:r>
              <a:rPr lang="en-GB" sz="2000">
                <a:cs typeface="Calibri" panose="020F0502020204030204"/>
              </a:rPr>
              <a:t>It is very effective and fast</a:t>
            </a:r>
          </a:p>
          <a:p>
            <a:r>
              <a:rPr lang="en-GB" sz="2000">
                <a:cs typeface="Calibri" panose="020F0502020204030204"/>
              </a:rPr>
              <a:t>It helps us to collaborate with one another</a:t>
            </a:r>
          </a:p>
          <a:p>
            <a:r>
              <a:rPr lang="en-GB" sz="2000">
                <a:cs typeface="Calibri" panose="020F0502020204030204"/>
              </a:rPr>
              <a:t>Digital tools help u accomplish the tasks more effectively</a:t>
            </a:r>
          </a:p>
          <a:p>
            <a:r>
              <a:rPr lang="en-GB" sz="2000">
                <a:cs typeface="Calibri" panose="020F0502020204030204"/>
              </a:rPr>
              <a:t>You are able to access tools which help our assignments and presentation</a:t>
            </a:r>
          </a:p>
          <a:p>
            <a:endParaRPr lang="en-GB" sz="2000">
              <a:cs typeface="Calibri" panose="020F0502020204030204"/>
            </a:endParaRPr>
          </a:p>
          <a:p>
            <a:endParaRPr lang="en-GB" sz="2000">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5684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5FFB5-9D71-97B8-B597-631605518B36}"/>
              </a:ext>
            </a:extLst>
          </p:cNvPr>
          <p:cNvSpPr>
            <a:spLocks noGrp="1"/>
          </p:cNvSpPr>
          <p:nvPr>
            <p:ph type="title"/>
          </p:nvPr>
        </p:nvSpPr>
        <p:spPr>
          <a:xfrm>
            <a:off x="1043631" y="809898"/>
            <a:ext cx="10173010" cy="1554480"/>
          </a:xfrm>
        </p:spPr>
        <p:txBody>
          <a:bodyPr anchor="ctr">
            <a:normAutofit/>
          </a:bodyPr>
          <a:lstStyle/>
          <a:p>
            <a:r>
              <a:rPr lang="en-GB" sz="4800">
                <a:cs typeface="Calibri Light"/>
              </a:rPr>
              <a:t>Reference List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E8B256-B11D-ACC9-6395-3E4416F9ECEE}"/>
              </a:ext>
            </a:extLst>
          </p:cNvPr>
          <p:cNvGraphicFramePr>
            <a:graphicFrameLocks noGrp="1"/>
          </p:cNvGraphicFramePr>
          <p:nvPr>
            <p:ph idx="1"/>
            <p:extLst>
              <p:ext uri="{D42A27DB-BD31-4B8C-83A1-F6EECF244321}">
                <p14:modId xmlns:p14="http://schemas.microsoft.com/office/powerpoint/2010/main" val="242487421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49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BD86202E-FDAF-FF39-4507-FB8F4E0B96DB}"/>
              </a:ext>
            </a:extLst>
          </p:cNvPr>
          <p:cNvPicPr>
            <a:picLocks noChangeAspect="1"/>
          </p:cNvPicPr>
          <p:nvPr/>
        </p:nvPicPr>
        <p:blipFill rotWithShape="1">
          <a:blip r:embed="rId2">
            <a:alphaModFix amt="50000"/>
          </a:blip>
          <a:srcRect r="-2" b="1560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cs typeface="Calibri Light"/>
              </a:rPr>
              <a:t>ARE THERE ANY QUESTIONS PLEASE?</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28148551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75305" y="235881"/>
            <a:ext cx="4569006" cy="2884247"/>
          </a:xfrm>
        </p:spPr>
        <p:txBody>
          <a:bodyPr anchor="ctr">
            <a:normAutofit/>
          </a:bodyPr>
          <a:lstStyle/>
          <a:p>
            <a:r>
              <a:rPr lang="en-US" u="sng">
                <a:cs typeface="Calibri Light"/>
              </a:rPr>
              <a:t>CONCLUSION</a:t>
            </a:r>
            <a:endParaRPr lang="en-US">
              <a:cs typeface="Calibri Light"/>
            </a:endParaRPr>
          </a:p>
        </p:txBody>
      </p:sp>
      <p:sp>
        <p:nvSpPr>
          <p:cNvPr id="3" name="Subtitle 2"/>
          <p:cNvSpPr>
            <a:spLocks noGrp="1"/>
          </p:cNvSpPr>
          <p:nvPr>
            <p:ph type="subTitle" idx="1"/>
          </p:nvPr>
        </p:nvSpPr>
        <p:spPr>
          <a:xfrm>
            <a:off x="6503418" y="3579041"/>
            <a:ext cx="4569006" cy="2359114"/>
          </a:xfrm>
        </p:spPr>
        <p:txBody>
          <a:bodyPr vert="horz" lIns="91440" tIns="45720" rIns="91440" bIns="45720" rtlCol="0" anchor="b">
            <a:noAutofit/>
          </a:bodyPr>
          <a:lstStyle/>
          <a:p>
            <a:pPr>
              <a:lnSpc>
                <a:spcPct val="100000"/>
              </a:lnSpc>
            </a:pPr>
            <a:r>
              <a:rPr lang="en-US" sz="1800">
                <a:cs typeface="Calibri"/>
              </a:rPr>
              <a:t>As a result, we have concluded that the main tool that is used was Microsoft office. Because it is more convenient for business owners and remote workers to collaborate, together and by this there able to achieve higher productivity. Microsoft office stands out from the older editions and unites all aspects in the cloud. Microsoft office has been used for many years and has developed over time for better growth. It’s also gives you a better opportunity and open doors for employment.     </a:t>
            </a:r>
          </a:p>
        </p:txBody>
      </p:sp>
      <p:pic>
        <p:nvPicPr>
          <p:cNvPr id="27" name="Picture 3" descr="Pen placed on top of a signature line">
            <a:extLst>
              <a:ext uri="{FF2B5EF4-FFF2-40B4-BE49-F238E27FC236}">
                <a16:creationId xmlns:a16="http://schemas.microsoft.com/office/drawing/2014/main" id="{34407D86-45A0-B199-8392-6569E19314F3}"/>
              </a:ext>
            </a:extLst>
          </p:cNvPr>
          <p:cNvPicPr>
            <a:picLocks noChangeAspect="1"/>
          </p:cNvPicPr>
          <p:nvPr/>
        </p:nvPicPr>
        <p:blipFill rotWithShape="1">
          <a:blip r:embed="rId2"/>
          <a:srcRect l="40757" r="-3" b="-3"/>
          <a:stretch/>
        </p:blipFill>
        <p:spPr>
          <a:xfrm>
            <a:off x="20" y="10"/>
            <a:ext cx="6095978" cy="6857989"/>
          </a:xfrm>
          <a:prstGeom prst="rect">
            <a:avLst/>
          </a:prstGeom>
        </p:spPr>
      </p:pic>
      <p:cxnSp>
        <p:nvCxnSpPr>
          <p:cNvPr id="28" name="Straight Connector 12">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48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evel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office theme</vt:lpstr>
      <vt:lpstr>BevelVTI</vt:lpstr>
      <vt:lpstr>Which Digital Tool is Most used by Students at UWTSD to  Collaborate Together?</vt:lpstr>
      <vt:lpstr>Introduction</vt:lpstr>
      <vt:lpstr>Ethical Research </vt:lpstr>
      <vt:lpstr>PowerPoint Presentation</vt:lpstr>
      <vt:lpstr>PowerPoint Presentation</vt:lpstr>
      <vt:lpstr>If yes which application have you used from Microsoft Office?</vt:lpstr>
      <vt:lpstr>PowerPoint Presentation</vt:lpstr>
      <vt:lpstr>PowerPoint Presentation</vt:lpstr>
      <vt:lpstr>What is Microsoft Office? </vt:lpstr>
      <vt:lpstr>HYPOTHESIS</vt:lpstr>
      <vt:lpstr>Reference List</vt:lpstr>
      <vt:lpstr>ARE THERE ANY QUESTIONS PLEASE?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71</cp:revision>
  <dcterms:created xsi:type="dcterms:W3CDTF">2022-10-04T14:03:45Z</dcterms:created>
  <dcterms:modified xsi:type="dcterms:W3CDTF">2022-10-14T13:24:49Z</dcterms:modified>
</cp:coreProperties>
</file>